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docx" ContentType="application/vnd.openxmlformats-officedocument.wordprocessingml.document"/>
  <Default Extension="wdp" ContentType="image/vnd.ms-photo"/>
  <Default Extension="tiff" ContentType="image/tif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5"/>
  </p:notesMasterIdLst>
  <p:handoutMasterIdLst>
    <p:handoutMasterId r:id="rId16"/>
  </p:handoutMasterIdLst>
  <p:sldIdLst>
    <p:sldId id="256" r:id="rId2"/>
    <p:sldId id="257" r:id="rId3"/>
    <p:sldId id="276" r:id="rId4"/>
    <p:sldId id="273" r:id="rId5"/>
    <p:sldId id="282" r:id="rId6"/>
    <p:sldId id="283" r:id="rId7"/>
    <p:sldId id="262" r:id="rId8"/>
    <p:sldId id="288" r:id="rId9"/>
    <p:sldId id="315" r:id="rId10"/>
    <p:sldId id="289" r:id="rId11"/>
    <p:sldId id="286" r:id="rId12"/>
    <p:sldId id="287" r:id="rId13"/>
    <p:sldId id="266"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854"/>
    <p:restoredTop sz="67909"/>
  </p:normalViewPr>
  <p:slideViewPr>
    <p:cSldViewPr snapToGrid="0" snapToObjects="1">
      <p:cViewPr varScale="1">
        <p:scale>
          <a:sx n="85" d="100"/>
          <a:sy n="85" d="100"/>
        </p:scale>
        <p:origin x="2152" y="168"/>
      </p:cViewPr>
      <p:guideLst/>
    </p:cSldViewPr>
  </p:slideViewPr>
  <p:notesTextViewPr>
    <p:cViewPr>
      <p:scale>
        <a:sx n="1" d="1"/>
        <a:sy n="1" d="1"/>
      </p:scale>
      <p:origin x="0" y="0"/>
    </p:cViewPr>
  </p:notesTextViewPr>
  <p:sorterViewPr>
    <p:cViewPr>
      <p:scale>
        <a:sx n="66" d="100"/>
        <a:sy n="66" d="100"/>
      </p:scale>
      <p:origin x="0" y="0"/>
    </p:cViewPr>
  </p:sorterViewPr>
  <p:notesViewPr>
    <p:cSldViewPr snapToGrid="0" snapToObjects="1">
      <p:cViewPr varScale="1">
        <p:scale>
          <a:sx n="97" d="100"/>
          <a:sy n="97" d="100"/>
        </p:scale>
        <p:origin x="3688" y="2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8F5E282-4B57-904F-9039-4D6736FD5AB1}" type="doc">
      <dgm:prSet loTypeId="urn:microsoft.com/office/officeart/2008/layout/AlternatingPictureBlocks" loCatId="relationship" qsTypeId="urn:microsoft.com/office/officeart/2005/8/quickstyle/simple1" qsCatId="simple" csTypeId="urn:microsoft.com/office/officeart/2005/8/colors/accent1_2" csCatId="accent1" phldr="1"/>
      <dgm:spPr/>
      <dgm:t>
        <a:bodyPr/>
        <a:lstStyle/>
        <a:p>
          <a:endParaRPr lang="en-US"/>
        </a:p>
      </dgm:t>
    </dgm:pt>
    <dgm:pt modelId="{57628B7A-03CB-794D-BFD6-C96C095FAA2B}">
      <dgm:prSet phldrT="[Text]"/>
      <dgm:spPr/>
      <dgm:t>
        <a:bodyPr/>
        <a:lstStyle/>
        <a:p>
          <a:r>
            <a:rPr lang="en-US" b="1" dirty="0"/>
            <a:t>Front Line Staff using Careview in their daily job</a:t>
          </a:r>
          <a:endParaRPr lang="en-US" dirty="0"/>
        </a:p>
      </dgm:t>
    </dgm:pt>
    <dgm:pt modelId="{E28D6797-6221-C34B-8039-1BCB8E4A0F86}" type="parTrans" cxnId="{F9BAFD5B-3E75-E848-929B-7E2565EAE195}">
      <dgm:prSet/>
      <dgm:spPr/>
      <dgm:t>
        <a:bodyPr/>
        <a:lstStyle/>
        <a:p>
          <a:endParaRPr lang="en-US"/>
        </a:p>
      </dgm:t>
    </dgm:pt>
    <dgm:pt modelId="{3D7BFEBE-6FC8-7D4D-B9EB-DC767CF96CDB}" type="sibTrans" cxnId="{F9BAFD5B-3E75-E848-929B-7E2565EAE195}">
      <dgm:prSet/>
      <dgm:spPr/>
      <dgm:t>
        <a:bodyPr/>
        <a:lstStyle/>
        <a:p>
          <a:endParaRPr lang="en-US"/>
        </a:p>
      </dgm:t>
    </dgm:pt>
    <dgm:pt modelId="{D64F3FD6-8BF2-AA4C-B997-1FBA51CA3E87}">
      <dgm:prSet phldrT="[Text]"/>
      <dgm:spPr/>
      <dgm:t>
        <a:bodyPr/>
        <a:lstStyle/>
        <a:p>
          <a:pPr algn="ctr"/>
          <a:r>
            <a:rPr lang="en-US" b="1" dirty="0"/>
            <a:t> Tap-the-Heart :  a simple one-step application to crowdsource map of socially isolated residents</a:t>
          </a:r>
          <a:endParaRPr lang="en-US" dirty="0"/>
        </a:p>
      </dgm:t>
    </dgm:pt>
    <dgm:pt modelId="{C9C27CC4-618E-DF41-A5FB-EB814DD7785F}" type="parTrans" cxnId="{6C473AAE-1840-7E4B-8F0A-ABC61E346084}">
      <dgm:prSet/>
      <dgm:spPr/>
      <dgm:t>
        <a:bodyPr/>
        <a:lstStyle/>
        <a:p>
          <a:endParaRPr lang="en-US"/>
        </a:p>
      </dgm:t>
    </dgm:pt>
    <dgm:pt modelId="{4290D677-BF22-0549-87A2-F380912B7B7F}" type="sibTrans" cxnId="{6C473AAE-1840-7E4B-8F0A-ABC61E346084}">
      <dgm:prSet/>
      <dgm:spPr/>
      <dgm:t>
        <a:bodyPr/>
        <a:lstStyle/>
        <a:p>
          <a:endParaRPr lang="en-US"/>
        </a:p>
      </dgm:t>
    </dgm:pt>
    <dgm:pt modelId="{A00F54ED-85E4-CC4D-8F10-08A6E24755DC}">
      <dgm:prSet phldrT="[Text]"/>
      <dgm:spPr/>
      <dgm:t>
        <a:bodyPr/>
        <a:lstStyle/>
        <a:p>
          <a:endParaRPr lang="en-US" dirty="0"/>
        </a:p>
      </dgm:t>
    </dgm:pt>
    <dgm:pt modelId="{12FC3D35-F61F-8C4C-BC63-EECE122179A9}" type="parTrans" cxnId="{4AEF512F-8432-7342-9CD8-077310307DEA}">
      <dgm:prSet/>
      <dgm:spPr/>
      <dgm:t>
        <a:bodyPr/>
        <a:lstStyle/>
        <a:p>
          <a:endParaRPr lang="en-US"/>
        </a:p>
      </dgm:t>
    </dgm:pt>
    <dgm:pt modelId="{CDE4E9EB-059F-1945-BD00-7B8B000430DE}" type="sibTrans" cxnId="{4AEF512F-8432-7342-9CD8-077310307DEA}">
      <dgm:prSet/>
      <dgm:spPr/>
      <dgm:t>
        <a:bodyPr/>
        <a:lstStyle/>
        <a:p>
          <a:endParaRPr lang="en-US"/>
        </a:p>
      </dgm:t>
    </dgm:pt>
    <dgm:pt modelId="{AEC2541B-646A-3F44-A025-F6510317731B}" type="pres">
      <dgm:prSet presAssocID="{78F5E282-4B57-904F-9039-4D6736FD5AB1}" presName="linearFlow" presStyleCnt="0">
        <dgm:presLayoutVars>
          <dgm:dir/>
          <dgm:resizeHandles val="exact"/>
        </dgm:presLayoutVars>
      </dgm:prSet>
      <dgm:spPr/>
    </dgm:pt>
    <dgm:pt modelId="{DD16E7F0-B150-F645-894D-AA2985189AE9}" type="pres">
      <dgm:prSet presAssocID="{57628B7A-03CB-794D-BFD6-C96C095FAA2B}" presName="comp" presStyleCnt="0"/>
      <dgm:spPr/>
    </dgm:pt>
    <dgm:pt modelId="{DE6308B6-6833-2145-9DD5-ED537C24B0C7}" type="pres">
      <dgm:prSet presAssocID="{57628B7A-03CB-794D-BFD6-C96C095FAA2B}" presName="rect2" presStyleLbl="node1" presStyleIdx="0" presStyleCnt="3">
        <dgm:presLayoutVars>
          <dgm:bulletEnabled val="1"/>
        </dgm:presLayoutVars>
      </dgm:prSet>
      <dgm:spPr/>
    </dgm:pt>
    <dgm:pt modelId="{50E1D43C-6C65-9D4E-88F7-9656EDB0C42F}" type="pres">
      <dgm:prSet presAssocID="{57628B7A-03CB-794D-BFD6-C96C095FAA2B}" presName="rect1" presStyleLbl="lnNode1" presStyleIdx="0" presStyleCnt="3"/>
      <dgm:spPr/>
    </dgm:pt>
    <dgm:pt modelId="{6EA7668E-514D-354C-8E3C-A0EB0181CB57}" type="pres">
      <dgm:prSet presAssocID="{3D7BFEBE-6FC8-7D4D-B9EB-DC767CF96CDB}" presName="sibTrans" presStyleCnt="0"/>
      <dgm:spPr/>
    </dgm:pt>
    <dgm:pt modelId="{F0A85257-0402-044D-A442-FC6411957BE6}" type="pres">
      <dgm:prSet presAssocID="{D64F3FD6-8BF2-AA4C-B997-1FBA51CA3E87}" presName="comp" presStyleCnt="0"/>
      <dgm:spPr/>
    </dgm:pt>
    <dgm:pt modelId="{0BCCE560-FC59-974C-8DC0-6D01B8F015F4}" type="pres">
      <dgm:prSet presAssocID="{D64F3FD6-8BF2-AA4C-B997-1FBA51CA3E87}" presName="rect2" presStyleLbl="node1" presStyleIdx="1" presStyleCnt="3">
        <dgm:presLayoutVars>
          <dgm:bulletEnabled val="1"/>
        </dgm:presLayoutVars>
      </dgm:prSet>
      <dgm:spPr/>
    </dgm:pt>
    <dgm:pt modelId="{3635B34F-9019-694F-ABB9-AC4A8737E4BB}" type="pres">
      <dgm:prSet presAssocID="{D64F3FD6-8BF2-AA4C-B997-1FBA51CA3E87}" presName="rect1" presStyleLbl="lnNode1" presStyleIdx="1" presStyleCnt="3"/>
      <dgm:spPr/>
    </dgm:pt>
    <dgm:pt modelId="{2FFD5A70-399E-DC41-9AB1-0A2B99547E58}" type="pres">
      <dgm:prSet presAssocID="{4290D677-BF22-0549-87A2-F380912B7B7F}" presName="sibTrans" presStyleCnt="0"/>
      <dgm:spPr/>
    </dgm:pt>
    <dgm:pt modelId="{BFF63D14-56FB-3341-946A-7513695CA5E6}" type="pres">
      <dgm:prSet presAssocID="{A00F54ED-85E4-CC4D-8F10-08A6E24755DC}" presName="comp" presStyleCnt="0"/>
      <dgm:spPr/>
    </dgm:pt>
    <dgm:pt modelId="{CDFAA41F-55B7-9A4B-B2A8-685971528827}" type="pres">
      <dgm:prSet presAssocID="{A00F54ED-85E4-CC4D-8F10-08A6E24755DC}" presName="rect2" presStyleLbl="node1" presStyleIdx="2" presStyleCnt="3">
        <dgm:presLayoutVars>
          <dgm:bulletEnabled val="1"/>
        </dgm:presLayoutVars>
      </dgm:prSet>
      <dgm:spPr/>
    </dgm:pt>
    <dgm:pt modelId="{4232919C-FE1D-CA44-88E7-85FF1C188EF2}" type="pres">
      <dgm:prSet presAssocID="{A00F54ED-85E4-CC4D-8F10-08A6E24755DC}" presName="rect1" presStyleLbl="lnNode1" presStyleIdx="2" presStyleCnt="3"/>
      <dgm:spPr/>
    </dgm:pt>
  </dgm:ptLst>
  <dgm:cxnLst>
    <dgm:cxn modelId="{4AEF512F-8432-7342-9CD8-077310307DEA}" srcId="{78F5E282-4B57-904F-9039-4D6736FD5AB1}" destId="{A00F54ED-85E4-CC4D-8F10-08A6E24755DC}" srcOrd="2" destOrd="0" parTransId="{12FC3D35-F61F-8C4C-BC63-EECE122179A9}" sibTransId="{CDE4E9EB-059F-1945-BD00-7B8B000430DE}"/>
    <dgm:cxn modelId="{F8273D53-88BD-1244-AA82-3365906FF5C1}" type="presOf" srcId="{D64F3FD6-8BF2-AA4C-B997-1FBA51CA3E87}" destId="{0BCCE560-FC59-974C-8DC0-6D01B8F015F4}" srcOrd="0" destOrd="0" presId="urn:microsoft.com/office/officeart/2008/layout/AlternatingPictureBlocks"/>
    <dgm:cxn modelId="{F9BAFD5B-3E75-E848-929B-7E2565EAE195}" srcId="{78F5E282-4B57-904F-9039-4D6736FD5AB1}" destId="{57628B7A-03CB-794D-BFD6-C96C095FAA2B}" srcOrd="0" destOrd="0" parTransId="{E28D6797-6221-C34B-8039-1BCB8E4A0F86}" sibTransId="{3D7BFEBE-6FC8-7D4D-B9EB-DC767CF96CDB}"/>
    <dgm:cxn modelId="{6C473AAE-1840-7E4B-8F0A-ABC61E346084}" srcId="{78F5E282-4B57-904F-9039-4D6736FD5AB1}" destId="{D64F3FD6-8BF2-AA4C-B997-1FBA51CA3E87}" srcOrd="1" destOrd="0" parTransId="{C9C27CC4-618E-DF41-A5FB-EB814DD7785F}" sibTransId="{4290D677-BF22-0549-87A2-F380912B7B7F}"/>
    <dgm:cxn modelId="{8823E2AF-E8F2-E044-8B7C-2379E710334C}" type="presOf" srcId="{57628B7A-03CB-794D-BFD6-C96C095FAA2B}" destId="{DE6308B6-6833-2145-9DD5-ED537C24B0C7}" srcOrd="0" destOrd="0" presId="urn:microsoft.com/office/officeart/2008/layout/AlternatingPictureBlocks"/>
    <dgm:cxn modelId="{0D10C8ED-01F5-DB4C-B190-CC802022A1D9}" type="presOf" srcId="{A00F54ED-85E4-CC4D-8F10-08A6E24755DC}" destId="{CDFAA41F-55B7-9A4B-B2A8-685971528827}" srcOrd="0" destOrd="0" presId="urn:microsoft.com/office/officeart/2008/layout/AlternatingPictureBlocks"/>
    <dgm:cxn modelId="{6E7FA3FC-0A1A-8C41-9B15-402C4A979435}" type="presOf" srcId="{78F5E282-4B57-904F-9039-4D6736FD5AB1}" destId="{AEC2541B-646A-3F44-A025-F6510317731B}" srcOrd="0" destOrd="0" presId="urn:microsoft.com/office/officeart/2008/layout/AlternatingPictureBlocks"/>
    <dgm:cxn modelId="{7B85B1D7-9073-944C-9A61-A1B0013AC643}" type="presParOf" srcId="{AEC2541B-646A-3F44-A025-F6510317731B}" destId="{DD16E7F0-B150-F645-894D-AA2985189AE9}" srcOrd="0" destOrd="0" presId="urn:microsoft.com/office/officeart/2008/layout/AlternatingPictureBlocks"/>
    <dgm:cxn modelId="{E5DDCCF6-B453-3B4F-B00A-501B7B48C151}" type="presParOf" srcId="{DD16E7F0-B150-F645-894D-AA2985189AE9}" destId="{DE6308B6-6833-2145-9DD5-ED537C24B0C7}" srcOrd="0" destOrd="0" presId="urn:microsoft.com/office/officeart/2008/layout/AlternatingPictureBlocks"/>
    <dgm:cxn modelId="{269447F8-3FEF-AB46-BE3F-9D005951BF98}" type="presParOf" srcId="{DD16E7F0-B150-F645-894D-AA2985189AE9}" destId="{50E1D43C-6C65-9D4E-88F7-9656EDB0C42F}" srcOrd="1" destOrd="0" presId="urn:microsoft.com/office/officeart/2008/layout/AlternatingPictureBlocks"/>
    <dgm:cxn modelId="{3BE31B90-C5BF-6C4D-A43F-941080592C45}" type="presParOf" srcId="{AEC2541B-646A-3F44-A025-F6510317731B}" destId="{6EA7668E-514D-354C-8E3C-A0EB0181CB57}" srcOrd="1" destOrd="0" presId="urn:microsoft.com/office/officeart/2008/layout/AlternatingPictureBlocks"/>
    <dgm:cxn modelId="{30DD12C7-91E6-6147-AB87-159598689518}" type="presParOf" srcId="{AEC2541B-646A-3F44-A025-F6510317731B}" destId="{F0A85257-0402-044D-A442-FC6411957BE6}" srcOrd="2" destOrd="0" presId="urn:microsoft.com/office/officeart/2008/layout/AlternatingPictureBlocks"/>
    <dgm:cxn modelId="{1B4D3907-5548-CB47-B9CC-32917FC21E43}" type="presParOf" srcId="{F0A85257-0402-044D-A442-FC6411957BE6}" destId="{0BCCE560-FC59-974C-8DC0-6D01B8F015F4}" srcOrd="0" destOrd="0" presId="urn:microsoft.com/office/officeart/2008/layout/AlternatingPictureBlocks"/>
    <dgm:cxn modelId="{4F2FACDF-36B3-1B46-B961-81827A9420EF}" type="presParOf" srcId="{F0A85257-0402-044D-A442-FC6411957BE6}" destId="{3635B34F-9019-694F-ABB9-AC4A8737E4BB}" srcOrd="1" destOrd="0" presId="urn:microsoft.com/office/officeart/2008/layout/AlternatingPictureBlocks"/>
    <dgm:cxn modelId="{CABC47AC-4102-8A4C-845C-EDB20CC77E11}" type="presParOf" srcId="{AEC2541B-646A-3F44-A025-F6510317731B}" destId="{2FFD5A70-399E-DC41-9AB1-0A2B99547E58}" srcOrd="3" destOrd="0" presId="urn:microsoft.com/office/officeart/2008/layout/AlternatingPictureBlocks"/>
    <dgm:cxn modelId="{A04CD771-13A9-024A-94AF-66FBA17A6919}" type="presParOf" srcId="{AEC2541B-646A-3F44-A025-F6510317731B}" destId="{BFF63D14-56FB-3341-946A-7513695CA5E6}" srcOrd="4" destOrd="0" presId="urn:microsoft.com/office/officeart/2008/layout/AlternatingPictureBlocks"/>
    <dgm:cxn modelId="{6A9D9F96-3237-B84C-AEBF-B76CE5910DCE}" type="presParOf" srcId="{BFF63D14-56FB-3341-946A-7513695CA5E6}" destId="{CDFAA41F-55B7-9A4B-B2A8-685971528827}" srcOrd="0" destOrd="0" presId="urn:microsoft.com/office/officeart/2008/layout/AlternatingPictureBlocks"/>
    <dgm:cxn modelId="{857146C4-03EE-6842-8DD4-002E4600C432}" type="presParOf" srcId="{BFF63D14-56FB-3341-946A-7513695CA5E6}" destId="{4232919C-FE1D-CA44-88E7-85FF1C188EF2}" srcOrd="1" destOrd="0" presId="urn:microsoft.com/office/officeart/2008/layout/AlternatingPictureBlocks"/>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6308B6-6833-2145-9DD5-ED537C24B0C7}">
      <dsp:nvSpPr>
        <dsp:cNvPr id="0" name=""/>
        <dsp:cNvSpPr/>
      </dsp:nvSpPr>
      <dsp:spPr>
        <a:xfrm>
          <a:off x="3151822" y="2068"/>
          <a:ext cx="3595052" cy="162598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n-US" sz="2500" b="1" kern="1200" dirty="0"/>
            <a:t>Front Line Staff using Careview in their daily job</a:t>
          </a:r>
          <a:endParaRPr lang="en-US" sz="2500" kern="1200" dirty="0"/>
        </a:p>
      </dsp:txBody>
      <dsp:txXfrm>
        <a:off x="3151822" y="2068"/>
        <a:ext cx="3595052" cy="1625984"/>
      </dsp:txXfrm>
    </dsp:sp>
    <dsp:sp modelId="{50E1D43C-6C65-9D4E-88F7-9656EDB0C42F}">
      <dsp:nvSpPr>
        <dsp:cNvPr id="0" name=""/>
        <dsp:cNvSpPr/>
      </dsp:nvSpPr>
      <dsp:spPr>
        <a:xfrm>
          <a:off x="1381124" y="2068"/>
          <a:ext cx="1609725" cy="162598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BCCE560-FC59-974C-8DC0-6D01B8F015F4}">
      <dsp:nvSpPr>
        <dsp:cNvPr id="0" name=""/>
        <dsp:cNvSpPr/>
      </dsp:nvSpPr>
      <dsp:spPr>
        <a:xfrm>
          <a:off x="1381124" y="1896341"/>
          <a:ext cx="3595052" cy="162598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n-US" sz="2500" b="1" kern="1200" dirty="0"/>
            <a:t> Tap-the-Heart :  a simple one-step application to crowdsource map of socially isolated residents</a:t>
          </a:r>
          <a:endParaRPr lang="en-US" sz="2500" kern="1200" dirty="0"/>
        </a:p>
      </dsp:txBody>
      <dsp:txXfrm>
        <a:off x="1381124" y="1896341"/>
        <a:ext cx="3595052" cy="1625984"/>
      </dsp:txXfrm>
    </dsp:sp>
    <dsp:sp modelId="{3635B34F-9019-694F-ABB9-AC4A8737E4BB}">
      <dsp:nvSpPr>
        <dsp:cNvPr id="0" name=""/>
        <dsp:cNvSpPr/>
      </dsp:nvSpPr>
      <dsp:spPr>
        <a:xfrm>
          <a:off x="5137150" y="1896341"/>
          <a:ext cx="1609725" cy="162598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DFAA41F-55B7-9A4B-B2A8-685971528827}">
      <dsp:nvSpPr>
        <dsp:cNvPr id="0" name=""/>
        <dsp:cNvSpPr/>
      </dsp:nvSpPr>
      <dsp:spPr>
        <a:xfrm>
          <a:off x="3151822" y="3790613"/>
          <a:ext cx="3595052" cy="162598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endParaRPr lang="en-US" sz="2500" kern="1200" dirty="0"/>
        </a:p>
      </dsp:txBody>
      <dsp:txXfrm>
        <a:off x="3151822" y="3790613"/>
        <a:ext cx="3595052" cy="1625984"/>
      </dsp:txXfrm>
    </dsp:sp>
    <dsp:sp modelId="{4232919C-FE1D-CA44-88E7-85FF1C188EF2}">
      <dsp:nvSpPr>
        <dsp:cNvPr id="0" name=""/>
        <dsp:cNvSpPr/>
      </dsp:nvSpPr>
      <dsp:spPr>
        <a:xfrm>
          <a:off x="1381124" y="3790613"/>
          <a:ext cx="1609725" cy="162598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8/layout/AlternatingPictureBlocks">
  <dgm:title val=""/>
  <dgm:desc val=""/>
  <dgm:catLst>
    <dgm:cat type="picture" pri="15000"/>
    <dgm:cat type="pictureconvert" pri="15000"/>
    <dgm:cat type="list" pri="135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primFontSz" for="des" ptType="node" op="equ" val="65"/>
      <dgm:constr type="w" for="ch" forName="comp" refType="w"/>
      <dgm:constr type="h" for="ch" forName="comp" refType="h"/>
      <dgm:constr type="h" for="ch" forName="sibTrans" refType="w" refFor="ch" refForName="comp" op="equ" fact="0.05"/>
    </dgm:constrLst>
    <dgm:ruleLst/>
    <dgm:forEach name="Name0" axis="ch" ptType="node">
      <dgm:layoutNode name="comp" styleLbl="node1">
        <dgm:alg type="composite">
          <dgm:param type="ar" val="3.30"/>
        </dgm:alg>
        <dgm:shape xmlns:r="http://schemas.openxmlformats.org/officeDocument/2006/relationships" r:blip="">
          <dgm:adjLst/>
        </dgm:shape>
        <dgm:presOf/>
        <dgm:choose name="Name1">
          <dgm:if name="Name2" func="var" arg="dir" op="equ" val="norm">
            <dgm:choose name="Name4">
              <dgm:if name="Name5" axis="desOrSelf" ptType="node" func="posOdd" op="equ" val="1">
                <dgm:constrLst>
                  <dgm:constr type="l" for="ch" forName="rect1" refType="w" fact="0"/>
                  <dgm:constr type="t" for="ch" forName="rect1" refType="h" fact="0"/>
                  <dgm:constr type="w" for="ch" forName="rect1" refType="w" fact="0.3"/>
                  <dgm:constr type="h" for="ch" forName="rect1" refType="h"/>
                  <dgm:constr type="l" for="ch" forName="rect2" refType="w" fact="0.33"/>
                  <dgm:constr type="t" for="ch" forName="rect2" refType="h" fact="0"/>
                  <dgm:constr type="w" for="ch" forName="rect2" refType="w" fact="0.67"/>
                  <dgm:constr type="h" for="ch" forName="rect2" refType="h"/>
                </dgm:constrLst>
              </dgm:if>
              <dgm:else name="Name6">
                <dgm:constrLst>
                  <dgm:constr type="l" for="ch" forName="rect1" refType="w" fact="0.7"/>
                  <dgm:constr type="t" for="ch" forName="rect1" refType="h" fact="0"/>
                  <dgm:constr type="w" for="ch" forName="rect1" refType="w" fact="0.3"/>
                  <dgm:constr type="h" for="ch" forName="rect1" refType="h"/>
                  <dgm:constr type="l" for="ch" forName="rect2" refType="w" fact="0"/>
                  <dgm:constr type="t" for="ch" forName="rect2" refType="h" fact="0"/>
                  <dgm:constr type="w" for="ch" forName="rect2" refType="w" fact="0.67"/>
                  <dgm:constr type="h" for="ch" forName="rect2" refType="h"/>
                </dgm:constrLst>
              </dgm:else>
            </dgm:choose>
          </dgm:if>
          <dgm:else name="Name3">
            <dgm:choose name="Name7">
              <dgm:if name="Name8" axis="desOrSelf" ptType="node" func="posOdd" op="equ" val="1">
                <dgm:constrLst>
                  <dgm:constr type="l" for="ch" forName="rect1" refType="w" fact="0.7"/>
                  <dgm:constr type="t" for="ch" forName="rect1" refType="h" fact="0"/>
                  <dgm:constr type="w" for="ch" forName="rect1" refType="w" fact="0.3"/>
                  <dgm:constr type="h" for="ch" forName="rect1" refType="h"/>
                  <dgm:constr type="l" for="ch" forName="rect2" refType="w" fact="0"/>
                  <dgm:constr type="t" for="ch" forName="rect2" refType="h" fact="0"/>
                  <dgm:constr type="w" for="ch" forName="rect2" refType="w" fact="0.67"/>
                  <dgm:constr type="h" for="ch" forName="rect2" refType="h"/>
                </dgm:constrLst>
              </dgm:if>
              <dgm:else name="Name9">
                <dgm:constrLst>
                  <dgm:constr type="l" for="ch" forName="rect1" refType="w" fact="0"/>
                  <dgm:constr type="t" for="ch" forName="rect1" refType="h" fact="0"/>
                  <dgm:constr type="w" for="ch" forName="rect1" refType="w" fact="0.3"/>
                  <dgm:constr type="h" for="ch" forName="rect1" refType="h"/>
                  <dgm:constr type="l" for="ch" forName="rect2" refType="w" fact="0.33"/>
                  <dgm:constr type="t" for="ch" forName="rect2" refType="h" fact="0"/>
                  <dgm:constr type="w" for="ch" forName="rect2" refType="w" fact="0.67"/>
                  <dgm:constr type="h" for="ch" forName="rect2" refType="h"/>
                </dgm:constrLst>
              </dgm:else>
            </dgm:choose>
          </dgm:else>
        </dgm:choose>
        <dgm:ruleLst/>
        <dgm:layoutNode name="rect2" styleLbl="node1">
          <dgm:varLst>
            <dgm:bulletEnabled val="1"/>
          </dgm:varLst>
          <dgm:alg type="tx"/>
          <dgm:shape xmlns:r="http://schemas.openxmlformats.org/officeDocument/2006/relationships" type="rect" r:blip="">
            <dgm:adjLst/>
          </dgm:shape>
          <dgm:presOf axis="desOrSelf" ptType="node"/>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 styleLbl="lnNod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image" Target="../media/image2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9F6E23F-AE46-6C4A-B3EE-8AA7F211B2D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CAB1C9DF-D65C-4141-96CE-B8913567ED4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231D053-C1AA-2942-9480-E12F267ED9B0}" type="datetimeFigureOut">
              <a:rPr lang="en-GB" smtClean="0"/>
              <a:t>12/12/2019</a:t>
            </a:fld>
            <a:endParaRPr lang="en-GB"/>
          </a:p>
        </p:txBody>
      </p:sp>
      <p:sp>
        <p:nvSpPr>
          <p:cNvPr id="4" name="Footer Placeholder 3">
            <a:extLst>
              <a:ext uri="{FF2B5EF4-FFF2-40B4-BE49-F238E27FC236}">
                <a16:creationId xmlns:a16="http://schemas.microsoft.com/office/drawing/2014/main" id="{0239B068-9AE6-8B4F-B08B-3428500C313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320ED803-6A39-B24C-82C4-0E538EF467D5}"/>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E124842-95D9-E84E-B8D7-4B67B15FADC8}" type="slidenum">
              <a:rPr lang="en-GB" smtClean="0"/>
              <a:t>‹#›</a:t>
            </a:fld>
            <a:endParaRPr lang="en-GB"/>
          </a:p>
        </p:txBody>
      </p:sp>
    </p:spTree>
    <p:extLst>
      <p:ext uri="{BB962C8B-B14F-4D97-AF65-F5344CB8AC3E}">
        <p14:creationId xmlns:p14="http://schemas.microsoft.com/office/powerpoint/2010/main" val="294198325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B70F059-C9F8-4340-9036-F05630FE1152}" type="datetimeFigureOut">
              <a:rPr lang="en-GB" smtClean="0"/>
              <a:t>12/12/2019</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8AFE008-86FA-B142-8760-7758431479D8}" type="slidenum">
              <a:rPr lang="en-GB" smtClean="0"/>
              <a:t>‹#›</a:t>
            </a:fld>
            <a:endParaRPr lang="en-GB"/>
          </a:p>
        </p:txBody>
      </p:sp>
    </p:spTree>
    <p:extLst>
      <p:ext uri="{BB962C8B-B14F-4D97-AF65-F5344CB8AC3E}">
        <p14:creationId xmlns:p14="http://schemas.microsoft.com/office/powerpoint/2010/main" val="15604767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8AFE008-86FA-B142-8760-7758431479D8}" type="slidenum">
              <a:rPr lang="en-GB" smtClean="0"/>
              <a:t>1</a:t>
            </a:fld>
            <a:endParaRPr lang="en-GB"/>
          </a:p>
        </p:txBody>
      </p:sp>
    </p:spTree>
    <p:extLst>
      <p:ext uri="{BB962C8B-B14F-4D97-AF65-F5344CB8AC3E}">
        <p14:creationId xmlns:p14="http://schemas.microsoft.com/office/powerpoint/2010/main" val="18828619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Natalie &amp; Quinn to lead the conversation</a:t>
            </a:r>
          </a:p>
        </p:txBody>
      </p:sp>
      <p:sp>
        <p:nvSpPr>
          <p:cNvPr id="4" name="Slide Number Placeholder 3"/>
          <p:cNvSpPr>
            <a:spLocks noGrp="1"/>
          </p:cNvSpPr>
          <p:nvPr>
            <p:ph type="sldNum" sz="quarter" idx="5"/>
          </p:nvPr>
        </p:nvSpPr>
        <p:spPr/>
        <p:txBody>
          <a:bodyPr/>
          <a:lstStyle/>
          <a:p>
            <a:fld id="{F8AFE008-86FA-B142-8760-7758431479D8}" type="slidenum">
              <a:rPr lang="en-GB" smtClean="0"/>
              <a:t>10</a:t>
            </a:fld>
            <a:endParaRPr lang="en-GB"/>
          </a:p>
        </p:txBody>
      </p:sp>
    </p:spTree>
    <p:extLst>
      <p:ext uri="{BB962C8B-B14F-4D97-AF65-F5344CB8AC3E}">
        <p14:creationId xmlns:p14="http://schemas.microsoft.com/office/powerpoint/2010/main" val="37569926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Quinn will design the architectures to the next level of details during the meeting. </a:t>
            </a:r>
          </a:p>
        </p:txBody>
      </p:sp>
      <p:sp>
        <p:nvSpPr>
          <p:cNvPr id="4" name="Slide Number Placeholder 3"/>
          <p:cNvSpPr>
            <a:spLocks noGrp="1"/>
          </p:cNvSpPr>
          <p:nvPr>
            <p:ph type="sldNum" sz="quarter" idx="5"/>
          </p:nvPr>
        </p:nvSpPr>
        <p:spPr/>
        <p:txBody>
          <a:bodyPr/>
          <a:lstStyle/>
          <a:p>
            <a:fld id="{F8AFE008-86FA-B142-8760-7758431479D8}" type="slidenum">
              <a:rPr lang="en-GB" smtClean="0"/>
              <a:t>11</a:t>
            </a:fld>
            <a:endParaRPr lang="en-GB"/>
          </a:p>
        </p:txBody>
      </p:sp>
    </p:spTree>
    <p:extLst>
      <p:ext uri="{BB962C8B-B14F-4D97-AF65-F5344CB8AC3E}">
        <p14:creationId xmlns:p14="http://schemas.microsoft.com/office/powerpoint/2010/main" val="14068604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Natalie and Abhay will leverage this slide to illustrate the Leeds pilot and build from here.</a:t>
            </a:r>
          </a:p>
          <a:p>
            <a:endParaRPr lang="en-GB" dirty="0"/>
          </a:p>
          <a:p>
            <a:endParaRPr lang="en-GB" dirty="0"/>
          </a:p>
          <a:p>
            <a:endParaRPr lang="en-GB" dirty="0"/>
          </a:p>
        </p:txBody>
      </p:sp>
      <p:sp>
        <p:nvSpPr>
          <p:cNvPr id="4" name="Slide Number Placeholder 3"/>
          <p:cNvSpPr>
            <a:spLocks noGrp="1"/>
          </p:cNvSpPr>
          <p:nvPr>
            <p:ph type="sldNum" sz="quarter" idx="5"/>
          </p:nvPr>
        </p:nvSpPr>
        <p:spPr/>
        <p:txBody>
          <a:bodyPr/>
          <a:lstStyle/>
          <a:p>
            <a:fld id="{F8AFE008-86FA-B142-8760-7758431479D8}" type="slidenum">
              <a:rPr lang="en-GB" smtClean="0"/>
              <a:t>12</a:t>
            </a:fld>
            <a:endParaRPr lang="en-GB"/>
          </a:p>
        </p:txBody>
      </p:sp>
    </p:spTree>
    <p:extLst>
      <p:ext uri="{BB962C8B-B14F-4D97-AF65-F5344CB8AC3E}">
        <p14:creationId xmlns:p14="http://schemas.microsoft.com/office/powerpoint/2010/main" val="18711309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F8AFE008-86FA-B142-8760-7758431479D8}" type="slidenum">
              <a:rPr lang="en-GB" smtClean="0"/>
              <a:t>13</a:t>
            </a:fld>
            <a:endParaRPr lang="en-GB"/>
          </a:p>
        </p:txBody>
      </p:sp>
    </p:spTree>
    <p:extLst>
      <p:ext uri="{BB962C8B-B14F-4D97-AF65-F5344CB8AC3E}">
        <p14:creationId xmlns:p14="http://schemas.microsoft.com/office/powerpoint/2010/main" val="21800656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8AFE008-86FA-B142-8760-7758431479D8}" type="slidenum">
              <a:rPr lang="en-GB" smtClean="0"/>
              <a:t>2</a:t>
            </a:fld>
            <a:endParaRPr lang="en-GB"/>
          </a:p>
        </p:txBody>
      </p:sp>
    </p:spTree>
    <p:extLst>
      <p:ext uri="{BB962C8B-B14F-4D97-AF65-F5344CB8AC3E}">
        <p14:creationId xmlns:p14="http://schemas.microsoft.com/office/powerpoint/2010/main" val="10294901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Abhay to lead the conversation</a:t>
            </a:r>
          </a:p>
          <a:p>
            <a:r>
              <a:rPr lang="en-US" dirty="0"/>
              <a:t>This slide should be used in conjunction with Careview  October and November Monthly Progress Reports. </a:t>
            </a:r>
          </a:p>
        </p:txBody>
      </p:sp>
      <p:sp>
        <p:nvSpPr>
          <p:cNvPr id="4" name="Slide Number Placeholder 3"/>
          <p:cNvSpPr>
            <a:spLocks noGrp="1"/>
          </p:cNvSpPr>
          <p:nvPr>
            <p:ph type="sldNum" sz="quarter" idx="10"/>
          </p:nvPr>
        </p:nvSpPr>
        <p:spPr/>
        <p:txBody>
          <a:bodyPr/>
          <a:lstStyle/>
          <a:p>
            <a:fld id="{F8AFE008-86FA-B142-8760-7758431479D8}" type="slidenum">
              <a:rPr lang="en-GB" smtClean="0"/>
              <a:t>3</a:t>
            </a:fld>
            <a:endParaRPr lang="en-GB"/>
          </a:p>
        </p:txBody>
      </p:sp>
    </p:spTree>
    <p:extLst>
      <p:ext uri="{BB962C8B-B14F-4D97-AF65-F5344CB8AC3E}">
        <p14:creationId xmlns:p14="http://schemas.microsoft.com/office/powerpoint/2010/main" val="15563086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00550"/>
            <a:ext cx="5486400" cy="3961572"/>
          </a:xfrm>
        </p:spPr>
        <p:txBody>
          <a:bodyPr/>
          <a:lstStyle/>
          <a:p>
            <a:r>
              <a:rPr lang="en-GB" sz="800" b="0" kern="1200" dirty="0">
                <a:solidFill>
                  <a:schemeClr val="tx1"/>
                </a:solidFill>
                <a:effectLst/>
                <a:latin typeface="+mn-lt"/>
                <a:ea typeface="+mn-ea"/>
                <a:cs typeface="+mn-cs"/>
              </a:rPr>
              <a:t>Giulia to lead the conversation. This slide is based on Careview Business Plan v1.0, November 2019</a:t>
            </a:r>
          </a:p>
        </p:txBody>
      </p:sp>
      <p:sp>
        <p:nvSpPr>
          <p:cNvPr id="4" name="Slide Number Placeholder 3"/>
          <p:cNvSpPr>
            <a:spLocks noGrp="1"/>
          </p:cNvSpPr>
          <p:nvPr>
            <p:ph type="sldNum" sz="quarter" idx="5"/>
          </p:nvPr>
        </p:nvSpPr>
        <p:spPr/>
        <p:txBody>
          <a:bodyPr/>
          <a:lstStyle/>
          <a:p>
            <a:fld id="{F8AFE008-86FA-B142-8760-7758431479D8}" type="slidenum">
              <a:rPr lang="en-GB" smtClean="0"/>
              <a:t>4</a:t>
            </a:fld>
            <a:endParaRPr lang="en-GB"/>
          </a:p>
        </p:txBody>
      </p:sp>
    </p:spTree>
    <p:extLst>
      <p:ext uri="{BB962C8B-B14F-4D97-AF65-F5344CB8AC3E}">
        <p14:creationId xmlns:p14="http://schemas.microsoft.com/office/powerpoint/2010/main" val="42550768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kern="1200" dirty="0">
                <a:solidFill>
                  <a:schemeClr val="tx1"/>
                </a:solidFill>
                <a:effectLst/>
                <a:latin typeface="+mn-lt"/>
                <a:ea typeface="+mn-ea"/>
                <a:cs typeface="+mn-cs"/>
              </a:rPr>
              <a:t>Giulia to lead the conversation. This slide is based on Careview Business Plan v1.0, November 2019</a:t>
            </a:r>
          </a:p>
          <a:p>
            <a:endParaRPr lang="en-GB" dirty="0"/>
          </a:p>
        </p:txBody>
      </p:sp>
      <p:sp>
        <p:nvSpPr>
          <p:cNvPr id="4" name="Slide Number Placeholder 3"/>
          <p:cNvSpPr>
            <a:spLocks noGrp="1"/>
          </p:cNvSpPr>
          <p:nvPr>
            <p:ph type="sldNum" sz="quarter" idx="5"/>
          </p:nvPr>
        </p:nvSpPr>
        <p:spPr/>
        <p:txBody>
          <a:bodyPr/>
          <a:lstStyle/>
          <a:p>
            <a:fld id="{F8AFE008-86FA-B142-8760-7758431479D8}" type="slidenum">
              <a:rPr lang="en-GB" smtClean="0"/>
              <a:t>5</a:t>
            </a:fld>
            <a:endParaRPr lang="en-GB"/>
          </a:p>
        </p:txBody>
      </p:sp>
    </p:spTree>
    <p:extLst>
      <p:ext uri="{BB962C8B-B14F-4D97-AF65-F5344CB8AC3E}">
        <p14:creationId xmlns:p14="http://schemas.microsoft.com/office/powerpoint/2010/main" val="8922582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kern="1200" dirty="0">
                <a:solidFill>
                  <a:schemeClr val="tx1"/>
                </a:solidFill>
                <a:effectLst/>
                <a:latin typeface="+mn-lt"/>
                <a:ea typeface="+mn-ea"/>
                <a:cs typeface="+mn-cs"/>
              </a:rPr>
              <a:t>Giulia to lead the conversation. This slide is based on Careview Business Plan v1.0, November 2019</a:t>
            </a:r>
          </a:p>
          <a:p>
            <a:endParaRPr lang="en-GB" dirty="0"/>
          </a:p>
        </p:txBody>
      </p:sp>
      <p:sp>
        <p:nvSpPr>
          <p:cNvPr id="4" name="Slide Number Placeholder 3"/>
          <p:cNvSpPr>
            <a:spLocks noGrp="1"/>
          </p:cNvSpPr>
          <p:nvPr>
            <p:ph type="sldNum" sz="quarter" idx="5"/>
          </p:nvPr>
        </p:nvSpPr>
        <p:spPr/>
        <p:txBody>
          <a:bodyPr/>
          <a:lstStyle/>
          <a:p>
            <a:fld id="{F8AFE008-86FA-B142-8760-7758431479D8}" type="slidenum">
              <a:rPr lang="en-GB" smtClean="0"/>
              <a:t>6</a:t>
            </a:fld>
            <a:endParaRPr lang="en-GB"/>
          </a:p>
        </p:txBody>
      </p:sp>
    </p:spTree>
    <p:extLst>
      <p:ext uri="{BB962C8B-B14F-4D97-AF65-F5344CB8AC3E}">
        <p14:creationId xmlns:p14="http://schemas.microsoft.com/office/powerpoint/2010/main" val="37445771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kern="1200" dirty="0">
                <a:solidFill>
                  <a:schemeClr val="tx1"/>
                </a:solidFill>
                <a:effectLst/>
                <a:latin typeface="+mn-lt"/>
                <a:ea typeface="+mn-ea"/>
                <a:cs typeface="+mn-cs"/>
              </a:rPr>
              <a:t>Giulia to lead the conversation. This slide is based on Careview Business Plan v1.0, November 2019</a:t>
            </a:r>
          </a:p>
          <a:p>
            <a:endParaRPr lang="en-GB" dirty="0"/>
          </a:p>
        </p:txBody>
      </p:sp>
      <p:sp>
        <p:nvSpPr>
          <p:cNvPr id="4" name="Slide Number Placeholder 3"/>
          <p:cNvSpPr>
            <a:spLocks noGrp="1"/>
          </p:cNvSpPr>
          <p:nvPr>
            <p:ph type="sldNum" sz="quarter" idx="5"/>
          </p:nvPr>
        </p:nvSpPr>
        <p:spPr/>
        <p:txBody>
          <a:bodyPr/>
          <a:lstStyle/>
          <a:p>
            <a:fld id="{F8AFE008-86FA-B142-8760-7758431479D8}" type="slidenum">
              <a:rPr lang="en-GB" smtClean="0"/>
              <a:t>7</a:t>
            </a:fld>
            <a:endParaRPr lang="en-GB"/>
          </a:p>
        </p:txBody>
      </p:sp>
    </p:spTree>
    <p:extLst>
      <p:ext uri="{BB962C8B-B14F-4D97-AF65-F5344CB8AC3E}">
        <p14:creationId xmlns:p14="http://schemas.microsoft.com/office/powerpoint/2010/main" val="38832006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Giulia to use this slide to hand over to Natalie and Quinn</a:t>
            </a:r>
          </a:p>
        </p:txBody>
      </p:sp>
      <p:sp>
        <p:nvSpPr>
          <p:cNvPr id="4" name="Slide Number Placeholder 3"/>
          <p:cNvSpPr>
            <a:spLocks noGrp="1"/>
          </p:cNvSpPr>
          <p:nvPr>
            <p:ph type="sldNum" sz="quarter" idx="5"/>
          </p:nvPr>
        </p:nvSpPr>
        <p:spPr/>
        <p:txBody>
          <a:bodyPr/>
          <a:lstStyle/>
          <a:p>
            <a:fld id="{F8AFE008-86FA-B142-8760-7758431479D8}" type="slidenum">
              <a:rPr lang="en-GB" smtClean="0"/>
              <a:t>8</a:t>
            </a:fld>
            <a:endParaRPr lang="en-GB"/>
          </a:p>
        </p:txBody>
      </p:sp>
    </p:spTree>
    <p:extLst>
      <p:ext uri="{BB962C8B-B14F-4D97-AF65-F5344CB8AC3E}">
        <p14:creationId xmlns:p14="http://schemas.microsoft.com/office/powerpoint/2010/main" val="1193574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Natalie to lead the conversation</a:t>
            </a:r>
          </a:p>
        </p:txBody>
      </p:sp>
      <p:sp>
        <p:nvSpPr>
          <p:cNvPr id="4" name="Slide Number Placeholder 3"/>
          <p:cNvSpPr>
            <a:spLocks noGrp="1"/>
          </p:cNvSpPr>
          <p:nvPr>
            <p:ph type="sldNum" sz="quarter" idx="5"/>
          </p:nvPr>
        </p:nvSpPr>
        <p:spPr/>
        <p:txBody>
          <a:bodyPr/>
          <a:lstStyle/>
          <a:p>
            <a:fld id="{F8AFE008-86FA-B142-8760-7758431479D8}" type="slidenum">
              <a:rPr lang="en-GB" smtClean="0"/>
              <a:t>9</a:t>
            </a:fld>
            <a:endParaRPr lang="en-GB"/>
          </a:p>
        </p:txBody>
      </p:sp>
    </p:spTree>
    <p:extLst>
      <p:ext uri="{BB962C8B-B14F-4D97-AF65-F5344CB8AC3E}">
        <p14:creationId xmlns:p14="http://schemas.microsoft.com/office/powerpoint/2010/main" val="42403680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7B3EDABB-3803-5C41-AC64-299C2A861955}" type="datetimeFigureOut">
              <a:rPr lang="en-US" smtClean="0"/>
              <a:t>12/12/19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3B33E7-7963-384C-A762-886ABDC6D45F}" type="slidenum">
              <a:rPr lang="en-US" smtClean="0"/>
              <a:t>‹#›</a:t>
            </a:fld>
            <a:endParaRPr lang="en-US"/>
          </a:p>
        </p:txBody>
      </p:sp>
    </p:spTree>
    <p:extLst>
      <p:ext uri="{BB962C8B-B14F-4D97-AF65-F5344CB8AC3E}">
        <p14:creationId xmlns:p14="http://schemas.microsoft.com/office/powerpoint/2010/main" val="3679757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B3EDABB-3803-5C41-AC64-299C2A861955}" type="datetimeFigureOut">
              <a:rPr lang="en-US" smtClean="0"/>
              <a:t>12/12/19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3B33E7-7963-384C-A762-886ABDC6D45F}" type="slidenum">
              <a:rPr lang="en-US" smtClean="0"/>
              <a:t>‹#›</a:t>
            </a:fld>
            <a:endParaRPr lang="en-US"/>
          </a:p>
        </p:txBody>
      </p:sp>
    </p:spTree>
    <p:extLst>
      <p:ext uri="{BB962C8B-B14F-4D97-AF65-F5344CB8AC3E}">
        <p14:creationId xmlns:p14="http://schemas.microsoft.com/office/powerpoint/2010/main" val="18583643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B3EDABB-3803-5C41-AC64-299C2A861955}" type="datetimeFigureOut">
              <a:rPr lang="en-US" smtClean="0"/>
              <a:t>12/12/19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3B33E7-7963-384C-A762-886ABDC6D45F}" type="slidenum">
              <a:rPr lang="en-US" smtClean="0"/>
              <a:t>‹#›</a:t>
            </a:fld>
            <a:endParaRPr lang="en-US"/>
          </a:p>
        </p:txBody>
      </p:sp>
    </p:spTree>
    <p:extLst>
      <p:ext uri="{BB962C8B-B14F-4D97-AF65-F5344CB8AC3E}">
        <p14:creationId xmlns:p14="http://schemas.microsoft.com/office/powerpoint/2010/main" val="5279558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B3EDABB-3803-5C41-AC64-299C2A861955}" type="datetimeFigureOut">
              <a:rPr lang="en-US" smtClean="0"/>
              <a:t>12/12/19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3B33E7-7963-384C-A762-886ABDC6D45F}" type="slidenum">
              <a:rPr lang="en-US" smtClean="0"/>
              <a:t>‹#›</a:t>
            </a:fld>
            <a:endParaRPr lang="en-US"/>
          </a:p>
        </p:txBody>
      </p:sp>
    </p:spTree>
    <p:extLst>
      <p:ext uri="{BB962C8B-B14F-4D97-AF65-F5344CB8AC3E}">
        <p14:creationId xmlns:p14="http://schemas.microsoft.com/office/powerpoint/2010/main" val="14953043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B3EDABB-3803-5C41-AC64-299C2A861955}" type="datetimeFigureOut">
              <a:rPr lang="en-US" smtClean="0"/>
              <a:t>12/12/19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3B33E7-7963-384C-A762-886ABDC6D45F}" type="slidenum">
              <a:rPr lang="en-US" smtClean="0"/>
              <a:t>‹#›</a:t>
            </a:fld>
            <a:endParaRPr lang="en-US"/>
          </a:p>
        </p:txBody>
      </p:sp>
    </p:spTree>
    <p:extLst>
      <p:ext uri="{BB962C8B-B14F-4D97-AF65-F5344CB8AC3E}">
        <p14:creationId xmlns:p14="http://schemas.microsoft.com/office/powerpoint/2010/main" val="17261194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7B3EDABB-3803-5C41-AC64-299C2A861955}" type="datetimeFigureOut">
              <a:rPr lang="en-US" smtClean="0"/>
              <a:t>12/12/19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33B33E7-7963-384C-A762-886ABDC6D45F}" type="slidenum">
              <a:rPr lang="en-US" smtClean="0"/>
              <a:t>‹#›</a:t>
            </a:fld>
            <a:endParaRPr lang="en-US"/>
          </a:p>
        </p:txBody>
      </p:sp>
    </p:spTree>
    <p:extLst>
      <p:ext uri="{BB962C8B-B14F-4D97-AF65-F5344CB8AC3E}">
        <p14:creationId xmlns:p14="http://schemas.microsoft.com/office/powerpoint/2010/main" val="5332945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7B3EDABB-3803-5C41-AC64-299C2A861955}" type="datetimeFigureOut">
              <a:rPr lang="en-US" smtClean="0"/>
              <a:t>12/12/19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33B33E7-7963-384C-A762-886ABDC6D45F}" type="slidenum">
              <a:rPr lang="en-US" smtClean="0"/>
              <a:t>‹#›</a:t>
            </a:fld>
            <a:endParaRPr lang="en-US"/>
          </a:p>
        </p:txBody>
      </p:sp>
    </p:spTree>
    <p:extLst>
      <p:ext uri="{BB962C8B-B14F-4D97-AF65-F5344CB8AC3E}">
        <p14:creationId xmlns:p14="http://schemas.microsoft.com/office/powerpoint/2010/main" val="16321756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B3EDABB-3803-5C41-AC64-299C2A861955}" type="datetimeFigureOut">
              <a:rPr lang="en-US" smtClean="0"/>
              <a:t>12/12/19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33B33E7-7963-384C-A762-886ABDC6D45F}" type="slidenum">
              <a:rPr lang="en-US" smtClean="0"/>
              <a:t>‹#›</a:t>
            </a:fld>
            <a:endParaRPr lang="en-US"/>
          </a:p>
        </p:txBody>
      </p:sp>
    </p:spTree>
    <p:extLst>
      <p:ext uri="{BB962C8B-B14F-4D97-AF65-F5344CB8AC3E}">
        <p14:creationId xmlns:p14="http://schemas.microsoft.com/office/powerpoint/2010/main" val="207318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B3EDABB-3803-5C41-AC64-299C2A861955}" type="datetimeFigureOut">
              <a:rPr lang="en-US" smtClean="0"/>
              <a:t>12/12/19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33B33E7-7963-384C-A762-886ABDC6D45F}" type="slidenum">
              <a:rPr lang="en-US" smtClean="0"/>
              <a:t>‹#›</a:t>
            </a:fld>
            <a:endParaRPr lang="en-US"/>
          </a:p>
        </p:txBody>
      </p:sp>
    </p:spTree>
    <p:extLst>
      <p:ext uri="{BB962C8B-B14F-4D97-AF65-F5344CB8AC3E}">
        <p14:creationId xmlns:p14="http://schemas.microsoft.com/office/powerpoint/2010/main" val="5480033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B3EDABB-3803-5C41-AC64-299C2A861955}" type="datetimeFigureOut">
              <a:rPr lang="en-US" smtClean="0"/>
              <a:t>12/12/19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33B33E7-7963-384C-A762-886ABDC6D45F}" type="slidenum">
              <a:rPr lang="en-US" smtClean="0"/>
              <a:t>‹#›</a:t>
            </a:fld>
            <a:endParaRPr lang="en-US"/>
          </a:p>
        </p:txBody>
      </p:sp>
    </p:spTree>
    <p:extLst>
      <p:ext uri="{BB962C8B-B14F-4D97-AF65-F5344CB8AC3E}">
        <p14:creationId xmlns:p14="http://schemas.microsoft.com/office/powerpoint/2010/main" val="18832486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B3EDABB-3803-5C41-AC64-299C2A861955}" type="datetimeFigureOut">
              <a:rPr lang="en-US" smtClean="0"/>
              <a:t>12/12/19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33B33E7-7963-384C-A762-886ABDC6D45F}" type="slidenum">
              <a:rPr lang="en-US" smtClean="0"/>
              <a:t>‹#›</a:t>
            </a:fld>
            <a:endParaRPr lang="en-US"/>
          </a:p>
        </p:txBody>
      </p:sp>
    </p:spTree>
    <p:extLst>
      <p:ext uri="{BB962C8B-B14F-4D97-AF65-F5344CB8AC3E}">
        <p14:creationId xmlns:p14="http://schemas.microsoft.com/office/powerpoint/2010/main" val="21461887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B3EDABB-3803-5C41-AC64-299C2A861955}" type="datetimeFigureOut">
              <a:rPr lang="en-US" smtClean="0"/>
              <a:t>12/12/19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33B33E7-7963-384C-A762-886ABDC6D45F}" type="slidenum">
              <a:rPr lang="en-US" smtClean="0"/>
              <a:t>‹#›</a:t>
            </a:fld>
            <a:endParaRPr lang="en-US"/>
          </a:p>
        </p:txBody>
      </p:sp>
    </p:spTree>
    <p:extLst>
      <p:ext uri="{BB962C8B-B14F-4D97-AF65-F5344CB8AC3E}">
        <p14:creationId xmlns:p14="http://schemas.microsoft.com/office/powerpoint/2010/main" val="197092302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24.emf"/><Relationship Id="rId3" Type="http://schemas.openxmlformats.org/officeDocument/2006/relationships/notesSlide" Target="../notesSlides/notesSlide10.xml"/><Relationship Id="rId7" Type="http://schemas.openxmlformats.org/officeDocument/2006/relationships/package" Target="../embeddings/Microsoft_Word_Document1.docx"/><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23.emf"/><Relationship Id="rId5" Type="http://schemas.openxmlformats.org/officeDocument/2006/relationships/package" Target="../embeddings/Microsoft_Word_Document.docx"/><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1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2.png"/><Relationship Id="rId7" Type="http://schemas.openxmlformats.org/officeDocument/2006/relationships/diagramColors" Target="../diagrams/colors1.xml"/><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diagramQuickStyle" Target="../diagrams/quickStyle1.xml"/><Relationship Id="rId11" Type="http://schemas.openxmlformats.org/officeDocument/2006/relationships/image" Target="../media/image5.png"/><Relationship Id="rId5" Type="http://schemas.openxmlformats.org/officeDocument/2006/relationships/diagramLayout" Target="../diagrams/layout1.xml"/><Relationship Id="rId10" Type="http://schemas.openxmlformats.org/officeDocument/2006/relationships/image" Target="../media/image4.jpeg"/><Relationship Id="rId4" Type="http://schemas.openxmlformats.org/officeDocument/2006/relationships/diagramData" Target="../diagrams/data1.xml"/><Relationship Id="rId9"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9.emf"/><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8.emf"/><Relationship Id="rId5" Type="http://schemas.openxmlformats.org/officeDocument/2006/relationships/image" Target="../media/image7.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2.tiff"/></Relationships>
</file>

<file path=ppt/slides/_rels/slide8.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4.emf"/></Relationships>
</file>

<file path=ppt/slides/_rels/slide9.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15.png"/><Relationship Id="rId7" Type="http://schemas.openxmlformats.org/officeDocument/2006/relationships/image" Target="../media/image19.png"/><Relationship Id="rId12" Type="http://schemas.openxmlformats.org/officeDocument/2006/relationships/image" Target="../media/image22.pn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18.png"/><Relationship Id="rId11" Type="http://schemas.openxmlformats.org/officeDocument/2006/relationships/image" Target="../media/image21.png"/><Relationship Id="rId5" Type="http://schemas.openxmlformats.org/officeDocument/2006/relationships/image" Target="../media/image17.png"/><Relationship Id="rId10" Type="http://schemas.openxmlformats.org/officeDocument/2006/relationships/image" Target="../media/image20.png"/><Relationship Id="rId4" Type="http://schemas.openxmlformats.org/officeDocument/2006/relationships/image" Target="../media/image16.png"/><Relationship Id="rId9"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0" y="6294230"/>
            <a:ext cx="12192000" cy="0"/>
          </a:xfrm>
          <a:prstGeom prst="line">
            <a:avLst/>
          </a:prstGeom>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251200" y="533400"/>
            <a:ext cx="5245100" cy="4689629"/>
          </a:xfrm>
          <a:prstGeom prst="rect">
            <a:avLst/>
          </a:prstGeom>
        </p:spPr>
      </p:pic>
      <p:sp>
        <p:nvSpPr>
          <p:cNvPr id="9" name="TextBox 8"/>
          <p:cNvSpPr txBox="1"/>
          <p:nvPr/>
        </p:nvSpPr>
        <p:spPr>
          <a:xfrm>
            <a:off x="3261372" y="5207624"/>
            <a:ext cx="5500225" cy="646331"/>
          </a:xfrm>
          <a:prstGeom prst="rect">
            <a:avLst/>
          </a:prstGeom>
          <a:noFill/>
        </p:spPr>
        <p:txBody>
          <a:bodyPr wrap="none" rtlCol="0">
            <a:spAutoFit/>
          </a:bodyPr>
          <a:lstStyle/>
          <a:p>
            <a:pPr algn="ctr"/>
            <a:r>
              <a:rPr lang="en-US" b="1" dirty="0">
                <a:latin typeface="Century Gothic" charset="0"/>
                <a:ea typeface="Century Gothic" charset="0"/>
                <a:cs typeface="Century Gothic" charset="0"/>
              </a:rPr>
              <a:t>Careview</a:t>
            </a:r>
          </a:p>
          <a:p>
            <a:pPr algn="ctr"/>
            <a:r>
              <a:rPr lang="en-US" dirty="0">
                <a:latin typeface="Century Gothic" charset="0"/>
                <a:ea typeface="Century Gothic" charset="0"/>
                <a:cs typeface="Century Gothic" charset="0"/>
              </a:rPr>
              <a:t>A web-app to tackle social isolation in our cities</a:t>
            </a:r>
          </a:p>
        </p:txBody>
      </p:sp>
    </p:spTree>
    <p:extLst>
      <p:ext uri="{BB962C8B-B14F-4D97-AF65-F5344CB8AC3E}">
        <p14:creationId xmlns:p14="http://schemas.microsoft.com/office/powerpoint/2010/main" val="1963497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24ECE2C3-80EF-264B-9CE4-9743DFB65203}"/>
              </a:ext>
            </a:extLst>
          </p:cNvPr>
          <p:cNvSpPr>
            <a:spLocks noChangeArrowheads="1"/>
          </p:cNvSpPr>
          <p:nvPr/>
        </p:nvSpPr>
        <p:spPr bwMode="auto">
          <a:xfrm>
            <a:off x="944381" y="256331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6" name="Picture 5">
            <a:extLst>
              <a:ext uri="{FF2B5EF4-FFF2-40B4-BE49-F238E27FC236}">
                <a16:creationId xmlns:a16="http://schemas.microsoft.com/office/drawing/2014/main" id="{BF59DA97-B5A6-534E-BB0D-6FE04942EBD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20544" y="115431"/>
            <a:ext cx="812800" cy="726722"/>
          </a:xfrm>
          <a:prstGeom prst="rect">
            <a:avLst/>
          </a:prstGeom>
        </p:spPr>
      </p:pic>
      <p:sp>
        <p:nvSpPr>
          <p:cNvPr id="7" name="TextBox 6">
            <a:extLst>
              <a:ext uri="{FF2B5EF4-FFF2-40B4-BE49-F238E27FC236}">
                <a16:creationId xmlns:a16="http://schemas.microsoft.com/office/drawing/2014/main" id="{8C53028E-F744-AB47-A425-730CE63C2F75}"/>
              </a:ext>
            </a:extLst>
          </p:cNvPr>
          <p:cNvSpPr txBox="1"/>
          <p:nvPr/>
        </p:nvSpPr>
        <p:spPr>
          <a:xfrm>
            <a:off x="1143415" y="230585"/>
            <a:ext cx="10518931" cy="461665"/>
          </a:xfrm>
          <a:prstGeom prst="rect">
            <a:avLst/>
          </a:prstGeom>
          <a:noFill/>
        </p:spPr>
        <p:txBody>
          <a:bodyPr wrap="square" rtlCol="0">
            <a:spAutoFit/>
          </a:bodyPr>
          <a:lstStyle/>
          <a:p>
            <a:r>
              <a:rPr lang="en-US" sz="2400" dirty="0">
                <a:latin typeface="Arial" charset="0"/>
                <a:ea typeface="Arial" charset="0"/>
                <a:cs typeface="Arial" charset="0"/>
              </a:rPr>
              <a:t>…KEY REQUIREMENTS</a:t>
            </a:r>
          </a:p>
        </p:txBody>
      </p:sp>
      <p:graphicFrame>
        <p:nvGraphicFramePr>
          <p:cNvPr id="5" name="Object 4">
            <a:extLst>
              <a:ext uri="{FF2B5EF4-FFF2-40B4-BE49-F238E27FC236}">
                <a16:creationId xmlns:a16="http://schemas.microsoft.com/office/drawing/2014/main" id="{62388477-BAF2-514A-BA57-0306D65D1002}"/>
              </a:ext>
            </a:extLst>
          </p:cNvPr>
          <p:cNvGraphicFramePr>
            <a:graphicFrameLocks noChangeAspect="1"/>
          </p:cNvGraphicFramePr>
          <p:nvPr>
            <p:extLst>
              <p:ext uri="{D42A27DB-BD31-4B8C-83A1-F6EECF244321}">
                <p14:modId xmlns:p14="http://schemas.microsoft.com/office/powerpoint/2010/main" val="1916582939"/>
              </p:ext>
            </p:extLst>
          </p:nvPr>
        </p:nvGraphicFramePr>
        <p:xfrm>
          <a:off x="7164101" y="764109"/>
          <a:ext cx="4487863" cy="5418137"/>
        </p:xfrm>
        <a:graphic>
          <a:graphicData uri="http://schemas.openxmlformats.org/presentationml/2006/ole">
            <mc:AlternateContent xmlns:mc="http://schemas.openxmlformats.org/markup-compatibility/2006">
              <mc:Choice xmlns:v="urn:schemas-microsoft-com:vml" Requires="v">
                <p:oleObj spid="_x0000_s8205" name="Document" r:id="rId5" imgW="5943600" imgH="7175500" progId="Word.Document.12">
                  <p:embed/>
                </p:oleObj>
              </mc:Choice>
              <mc:Fallback>
                <p:oleObj name="Document" r:id="rId5" imgW="5943600" imgH="7175500" progId="Word.Document.12">
                  <p:embed/>
                  <p:pic>
                    <p:nvPicPr>
                      <p:cNvPr id="0" name=""/>
                      <p:cNvPicPr/>
                      <p:nvPr/>
                    </p:nvPicPr>
                    <p:blipFill>
                      <a:blip r:embed="rId6"/>
                      <a:stretch>
                        <a:fillRect/>
                      </a:stretch>
                    </p:blipFill>
                    <p:spPr>
                      <a:xfrm>
                        <a:off x="7164101" y="764109"/>
                        <a:ext cx="4487863" cy="5418137"/>
                      </a:xfrm>
                      <a:prstGeom prst="rect">
                        <a:avLst/>
                      </a:prstGeom>
                    </p:spPr>
                  </p:pic>
                </p:oleObj>
              </mc:Fallback>
            </mc:AlternateContent>
          </a:graphicData>
        </a:graphic>
      </p:graphicFrame>
      <p:graphicFrame>
        <p:nvGraphicFramePr>
          <p:cNvPr id="13" name="Object 12">
            <a:extLst>
              <a:ext uri="{FF2B5EF4-FFF2-40B4-BE49-F238E27FC236}">
                <a16:creationId xmlns:a16="http://schemas.microsoft.com/office/drawing/2014/main" id="{437381FC-7DE8-0243-B956-121061B74814}"/>
              </a:ext>
            </a:extLst>
          </p:cNvPr>
          <p:cNvGraphicFramePr>
            <a:graphicFrameLocks noChangeAspect="1"/>
          </p:cNvGraphicFramePr>
          <p:nvPr>
            <p:extLst>
              <p:ext uri="{D42A27DB-BD31-4B8C-83A1-F6EECF244321}">
                <p14:modId xmlns:p14="http://schemas.microsoft.com/office/powerpoint/2010/main" val="1050275278"/>
              </p:ext>
            </p:extLst>
          </p:nvPr>
        </p:nvGraphicFramePr>
        <p:xfrm>
          <a:off x="381000" y="1311822"/>
          <a:ext cx="5943600" cy="4051300"/>
        </p:xfrm>
        <a:graphic>
          <a:graphicData uri="http://schemas.openxmlformats.org/presentationml/2006/ole">
            <mc:AlternateContent xmlns:mc="http://schemas.openxmlformats.org/markup-compatibility/2006">
              <mc:Choice xmlns:v="urn:schemas-microsoft-com:vml" Requires="v">
                <p:oleObj spid="_x0000_s8206" name="Document" r:id="rId7" imgW="5943600" imgH="4051300" progId="Word.Document.12">
                  <p:embed/>
                </p:oleObj>
              </mc:Choice>
              <mc:Fallback>
                <p:oleObj name="Document" r:id="rId7" imgW="5943600" imgH="4051300" progId="Word.Document.12">
                  <p:embed/>
                  <p:pic>
                    <p:nvPicPr>
                      <p:cNvPr id="0" name=""/>
                      <p:cNvPicPr/>
                      <p:nvPr/>
                    </p:nvPicPr>
                    <p:blipFill>
                      <a:blip r:embed="rId8"/>
                      <a:stretch>
                        <a:fillRect/>
                      </a:stretch>
                    </p:blipFill>
                    <p:spPr>
                      <a:xfrm>
                        <a:off x="381000" y="1311822"/>
                        <a:ext cx="5943600" cy="4051300"/>
                      </a:xfrm>
                      <a:prstGeom prst="rect">
                        <a:avLst/>
                      </a:prstGeom>
                    </p:spPr>
                  </p:pic>
                </p:oleObj>
              </mc:Fallback>
            </mc:AlternateContent>
          </a:graphicData>
        </a:graphic>
      </p:graphicFrame>
      <p:sp>
        <p:nvSpPr>
          <p:cNvPr id="14" name="Right Arrow 13">
            <a:extLst>
              <a:ext uri="{FF2B5EF4-FFF2-40B4-BE49-F238E27FC236}">
                <a16:creationId xmlns:a16="http://schemas.microsoft.com/office/drawing/2014/main" id="{AA5F1BA8-CA42-814C-89BC-B5D296FB288D}"/>
              </a:ext>
            </a:extLst>
          </p:cNvPr>
          <p:cNvSpPr/>
          <p:nvPr/>
        </p:nvSpPr>
        <p:spPr>
          <a:xfrm>
            <a:off x="6475751" y="3102964"/>
            <a:ext cx="554636" cy="31479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a:extLst>
              <a:ext uri="{FF2B5EF4-FFF2-40B4-BE49-F238E27FC236}">
                <a16:creationId xmlns:a16="http://schemas.microsoft.com/office/drawing/2014/main" id="{EAD056C3-FADA-844A-AA22-657B65B4482E}"/>
              </a:ext>
            </a:extLst>
          </p:cNvPr>
          <p:cNvSpPr txBox="1"/>
          <p:nvPr/>
        </p:nvSpPr>
        <p:spPr>
          <a:xfrm>
            <a:off x="1113435" y="680291"/>
            <a:ext cx="10518931" cy="461665"/>
          </a:xfrm>
          <a:prstGeom prst="rect">
            <a:avLst/>
          </a:prstGeom>
          <a:noFill/>
        </p:spPr>
        <p:txBody>
          <a:bodyPr wrap="square" rtlCol="0">
            <a:spAutoFit/>
          </a:bodyPr>
          <a:lstStyle/>
          <a:p>
            <a:r>
              <a:rPr lang="en-US" sz="2400" dirty="0">
                <a:latin typeface="Arial" charset="0"/>
                <a:ea typeface="Arial" charset="0"/>
                <a:cs typeface="Arial" charset="0"/>
              </a:rPr>
              <a:t>USER NEEDS AND REQUIREMENTS</a:t>
            </a:r>
          </a:p>
        </p:txBody>
      </p:sp>
    </p:spTree>
    <p:extLst>
      <p:ext uri="{BB962C8B-B14F-4D97-AF65-F5344CB8AC3E}">
        <p14:creationId xmlns:p14="http://schemas.microsoft.com/office/powerpoint/2010/main" val="28663829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24ECE2C3-80EF-264B-9CE4-9743DFB65203}"/>
              </a:ext>
            </a:extLst>
          </p:cNvPr>
          <p:cNvSpPr>
            <a:spLocks noChangeArrowheads="1"/>
          </p:cNvSpPr>
          <p:nvPr/>
        </p:nvSpPr>
        <p:spPr bwMode="auto">
          <a:xfrm>
            <a:off x="944381" y="256331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6" name="Picture 5">
            <a:extLst>
              <a:ext uri="{FF2B5EF4-FFF2-40B4-BE49-F238E27FC236}">
                <a16:creationId xmlns:a16="http://schemas.microsoft.com/office/drawing/2014/main" id="{BF59DA97-B5A6-534E-BB0D-6FE04942EBD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0544" y="115431"/>
            <a:ext cx="812800" cy="726722"/>
          </a:xfrm>
          <a:prstGeom prst="rect">
            <a:avLst/>
          </a:prstGeom>
        </p:spPr>
      </p:pic>
      <p:sp>
        <p:nvSpPr>
          <p:cNvPr id="7" name="TextBox 6">
            <a:extLst>
              <a:ext uri="{FF2B5EF4-FFF2-40B4-BE49-F238E27FC236}">
                <a16:creationId xmlns:a16="http://schemas.microsoft.com/office/drawing/2014/main" id="{8C53028E-F744-AB47-A425-730CE63C2F75}"/>
              </a:ext>
            </a:extLst>
          </p:cNvPr>
          <p:cNvSpPr txBox="1"/>
          <p:nvPr/>
        </p:nvSpPr>
        <p:spPr>
          <a:xfrm>
            <a:off x="1083455" y="155636"/>
            <a:ext cx="10518931" cy="461665"/>
          </a:xfrm>
          <a:prstGeom prst="rect">
            <a:avLst/>
          </a:prstGeom>
          <a:noFill/>
        </p:spPr>
        <p:txBody>
          <a:bodyPr wrap="square" rtlCol="0">
            <a:spAutoFit/>
          </a:bodyPr>
          <a:lstStyle/>
          <a:p>
            <a:r>
              <a:rPr lang="en-US" sz="2400" dirty="0">
                <a:latin typeface="Arial" charset="0"/>
                <a:ea typeface="Arial" charset="0"/>
                <a:cs typeface="Arial" charset="0"/>
              </a:rPr>
              <a:t>SERVICE &amp; SYSTEM ARCHITECTURE (SSA)</a:t>
            </a:r>
          </a:p>
        </p:txBody>
      </p:sp>
      <p:pic>
        <p:nvPicPr>
          <p:cNvPr id="9" name="Picture 8">
            <a:extLst>
              <a:ext uri="{FF2B5EF4-FFF2-40B4-BE49-F238E27FC236}">
                <a16:creationId xmlns:a16="http://schemas.microsoft.com/office/drawing/2014/main" id="{FB5470D8-6BE6-A449-B5B8-99DD5999632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661557" y="1007044"/>
            <a:ext cx="5861957" cy="4957401"/>
          </a:xfrm>
          <a:prstGeom prst="rect">
            <a:avLst/>
          </a:prstGeom>
        </p:spPr>
      </p:pic>
    </p:spTree>
    <p:extLst>
      <p:ext uri="{BB962C8B-B14F-4D97-AF65-F5344CB8AC3E}">
        <p14:creationId xmlns:p14="http://schemas.microsoft.com/office/powerpoint/2010/main" val="38464428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24ECE2C3-80EF-264B-9CE4-9743DFB65203}"/>
              </a:ext>
            </a:extLst>
          </p:cNvPr>
          <p:cNvSpPr>
            <a:spLocks noChangeArrowheads="1"/>
          </p:cNvSpPr>
          <p:nvPr/>
        </p:nvSpPr>
        <p:spPr bwMode="auto">
          <a:xfrm>
            <a:off x="944381" y="256331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6" name="Picture 5">
            <a:extLst>
              <a:ext uri="{FF2B5EF4-FFF2-40B4-BE49-F238E27FC236}">
                <a16:creationId xmlns:a16="http://schemas.microsoft.com/office/drawing/2014/main" id="{BF59DA97-B5A6-534E-BB0D-6FE04942EBD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0544" y="115431"/>
            <a:ext cx="812800" cy="726722"/>
          </a:xfrm>
          <a:prstGeom prst="rect">
            <a:avLst/>
          </a:prstGeom>
        </p:spPr>
      </p:pic>
      <p:sp>
        <p:nvSpPr>
          <p:cNvPr id="7" name="TextBox 6">
            <a:extLst>
              <a:ext uri="{FF2B5EF4-FFF2-40B4-BE49-F238E27FC236}">
                <a16:creationId xmlns:a16="http://schemas.microsoft.com/office/drawing/2014/main" id="{8C53028E-F744-AB47-A425-730CE63C2F75}"/>
              </a:ext>
            </a:extLst>
          </p:cNvPr>
          <p:cNvSpPr txBox="1"/>
          <p:nvPr/>
        </p:nvSpPr>
        <p:spPr>
          <a:xfrm>
            <a:off x="1083455" y="155636"/>
            <a:ext cx="10518931" cy="461665"/>
          </a:xfrm>
          <a:prstGeom prst="rect">
            <a:avLst/>
          </a:prstGeom>
          <a:noFill/>
        </p:spPr>
        <p:txBody>
          <a:bodyPr wrap="square" rtlCol="0">
            <a:spAutoFit/>
          </a:bodyPr>
          <a:lstStyle/>
          <a:p>
            <a:r>
              <a:rPr lang="en-US" sz="2400" dirty="0">
                <a:latin typeface="Arial" charset="0"/>
                <a:ea typeface="Arial" charset="0"/>
                <a:cs typeface="Arial" charset="0"/>
              </a:rPr>
              <a:t>LEEDS PILOT </a:t>
            </a:r>
          </a:p>
        </p:txBody>
      </p:sp>
      <p:pic>
        <p:nvPicPr>
          <p:cNvPr id="5" name="Afbeelding 9">
            <a:extLst>
              <a:ext uri="{FF2B5EF4-FFF2-40B4-BE49-F238E27FC236}">
                <a16:creationId xmlns:a16="http://schemas.microsoft.com/office/drawing/2014/main" id="{06A921C6-CFA6-B243-876B-F11D409F4ACB}"/>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1978702" y="1606733"/>
            <a:ext cx="8199620" cy="4299392"/>
          </a:xfrm>
          <a:prstGeom prst="rect">
            <a:avLst/>
          </a:prstGeom>
          <a:noFill/>
          <a:ln>
            <a:noFill/>
          </a:ln>
        </p:spPr>
      </p:pic>
      <p:pic>
        <p:nvPicPr>
          <p:cNvPr id="3" name="Picture 2">
            <a:extLst>
              <a:ext uri="{FF2B5EF4-FFF2-40B4-BE49-F238E27FC236}">
                <a16:creationId xmlns:a16="http://schemas.microsoft.com/office/drawing/2014/main" id="{543365E8-B4B1-BD47-84E2-E5DA2BEB0333}"/>
              </a:ext>
            </a:extLst>
          </p:cNvPr>
          <p:cNvPicPr>
            <a:picLocks noChangeAspect="1"/>
          </p:cNvPicPr>
          <p:nvPr/>
        </p:nvPicPr>
        <p:blipFill>
          <a:blip r:embed="rId5"/>
          <a:stretch>
            <a:fillRect/>
          </a:stretch>
        </p:blipFill>
        <p:spPr>
          <a:xfrm>
            <a:off x="3635741" y="494051"/>
            <a:ext cx="1685768" cy="1184847"/>
          </a:xfrm>
          <a:prstGeom prst="rect">
            <a:avLst/>
          </a:prstGeom>
        </p:spPr>
      </p:pic>
      <p:pic>
        <p:nvPicPr>
          <p:cNvPr id="9" name="Picture 8">
            <a:extLst>
              <a:ext uri="{FF2B5EF4-FFF2-40B4-BE49-F238E27FC236}">
                <a16:creationId xmlns:a16="http://schemas.microsoft.com/office/drawing/2014/main" id="{2A44CEAE-B064-B54B-A37F-83ADD82E9C96}"/>
              </a:ext>
            </a:extLst>
          </p:cNvPr>
          <p:cNvPicPr>
            <a:picLocks noChangeAspect="1"/>
          </p:cNvPicPr>
          <p:nvPr/>
        </p:nvPicPr>
        <p:blipFill rotWithShape="1">
          <a:blip r:embed="rId6"/>
          <a:srcRect r="2103"/>
          <a:stretch/>
        </p:blipFill>
        <p:spPr>
          <a:xfrm>
            <a:off x="7936771" y="554635"/>
            <a:ext cx="2001708" cy="1114997"/>
          </a:xfrm>
          <a:prstGeom prst="rect">
            <a:avLst/>
          </a:prstGeom>
        </p:spPr>
      </p:pic>
    </p:spTree>
    <p:extLst>
      <p:ext uri="{BB962C8B-B14F-4D97-AF65-F5344CB8AC3E}">
        <p14:creationId xmlns:p14="http://schemas.microsoft.com/office/powerpoint/2010/main" val="16500105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842951" y="0"/>
            <a:ext cx="8349049" cy="6845300"/>
          </a:xfrm>
          <a:prstGeom prst="rect">
            <a:avLst/>
          </a:prstGeom>
        </p:spPr>
      </p:pic>
      <p:pic>
        <p:nvPicPr>
          <p:cNvPr id="8" name="Picture 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95300" y="610107"/>
            <a:ext cx="812800" cy="726722"/>
          </a:xfrm>
          <a:prstGeom prst="rect">
            <a:avLst/>
          </a:prstGeom>
        </p:spPr>
      </p:pic>
      <p:sp>
        <p:nvSpPr>
          <p:cNvPr id="7" name="TextBox 6"/>
          <p:cNvSpPr txBox="1"/>
          <p:nvPr/>
        </p:nvSpPr>
        <p:spPr>
          <a:xfrm>
            <a:off x="1473200" y="875164"/>
            <a:ext cx="2970685" cy="461665"/>
          </a:xfrm>
          <a:prstGeom prst="rect">
            <a:avLst/>
          </a:prstGeom>
          <a:noFill/>
        </p:spPr>
        <p:txBody>
          <a:bodyPr wrap="none" rtlCol="0">
            <a:spAutoFit/>
          </a:bodyPr>
          <a:lstStyle/>
          <a:p>
            <a:r>
              <a:rPr lang="en-US" sz="2400" dirty="0">
                <a:latin typeface="Arial" charset="0"/>
                <a:ea typeface="Arial" charset="0"/>
                <a:cs typeface="Arial" charset="0"/>
              </a:rPr>
              <a:t>YOUR QUESTIONS</a:t>
            </a:r>
          </a:p>
        </p:txBody>
      </p:sp>
      <p:sp>
        <p:nvSpPr>
          <p:cNvPr id="11" name="TextBox 10">
            <a:extLst>
              <a:ext uri="{FF2B5EF4-FFF2-40B4-BE49-F238E27FC236}">
                <a16:creationId xmlns:a16="http://schemas.microsoft.com/office/drawing/2014/main" id="{B0CF6732-B3CA-EE45-AF34-9D5CA88A9595}"/>
              </a:ext>
            </a:extLst>
          </p:cNvPr>
          <p:cNvSpPr txBox="1"/>
          <p:nvPr/>
        </p:nvSpPr>
        <p:spPr>
          <a:xfrm>
            <a:off x="169704" y="6334780"/>
            <a:ext cx="2648447" cy="523220"/>
          </a:xfrm>
          <a:prstGeom prst="rect">
            <a:avLst/>
          </a:prstGeom>
          <a:noFill/>
        </p:spPr>
        <p:txBody>
          <a:bodyPr wrap="square" rtlCol="0">
            <a:spAutoFit/>
          </a:bodyPr>
          <a:lstStyle/>
          <a:p>
            <a:r>
              <a:rPr lang="en-US" sz="1400" b="1" dirty="0">
                <a:latin typeface="Arial" charset="0"/>
                <a:ea typeface="Arial" charset="0"/>
                <a:cs typeface="Arial" charset="0"/>
              </a:rPr>
              <a:t>ESA BDR/CDR Meeting, Leeds, 9</a:t>
            </a:r>
            <a:r>
              <a:rPr lang="en-US" sz="1400" b="1" baseline="30000" dirty="0">
                <a:latin typeface="Arial" charset="0"/>
                <a:ea typeface="Arial" charset="0"/>
                <a:cs typeface="Arial" charset="0"/>
              </a:rPr>
              <a:t>th</a:t>
            </a:r>
            <a:r>
              <a:rPr lang="en-US" sz="1400" b="1" dirty="0">
                <a:latin typeface="Arial" charset="0"/>
                <a:ea typeface="Arial" charset="0"/>
                <a:cs typeface="Arial" charset="0"/>
              </a:rPr>
              <a:t> November 2019</a:t>
            </a:r>
          </a:p>
        </p:txBody>
      </p:sp>
    </p:spTree>
    <p:extLst>
      <p:ext uri="{BB962C8B-B14F-4D97-AF65-F5344CB8AC3E}">
        <p14:creationId xmlns:p14="http://schemas.microsoft.com/office/powerpoint/2010/main" val="1337045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55456" y="280323"/>
            <a:ext cx="812800" cy="726722"/>
          </a:xfrm>
          <a:prstGeom prst="rect">
            <a:avLst/>
          </a:prstGeom>
        </p:spPr>
      </p:pic>
      <p:graphicFrame>
        <p:nvGraphicFramePr>
          <p:cNvPr id="2" name="Table 1">
            <a:extLst>
              <a:ext uri="{FF2B5EF4-FFF2-40B4-BE49-F238E27FC236}">
                <a16:creationId xmlns:a16="http://schemas.microsoft.com/office/drawing/2014/main" id="{1160A8A9-06BF-DB47-9DE9-BFB635BD4FF3}"/>
              </a:ext>
            </a:extLst>
          </p:cNvPr>
          <p:cNvGraphicFramePr>
            <a:graphicFrameLocks noGrp="1"/>
          </p:cNvGraphicFramePr>
          <p:nvPr>
            <p:extLst>
              <p:ext uri="{D42A27DB-BD31-4B8C-83A1-F6EECF244321}">
                <p14:modId xmlns:p14="http://schemas.microsoft.com/office/powerpoint/2010/main" val="2339346924"/>
              </p:ext>
            </p:extLst>
          </p:nvPr>
        </p:nvGraphicFramePr>
        <p:xfrm>
          <a:off x="1588960" y="584616"/>
          <a:ext cx="9923489" cy="6247025"/>
        </p:xfrm>
        <a:graphic>
          <a:graphicData uri="http://schemas.openxmlformats.org/drawingml/2006/table">
            <a:tbl>
              <a:tblPr firstRow="1" firstCol="1" bandRow="1">
                <a:tableStyleId>{5C22544A-7EE6-4342-B048-85BDC9FD1C3A}</a:tableStyleId>
              </a:tblPr>
              <a:tblGrid>
                <a:gridCol w="931772">
                  <a:extLst>
                    <a:ext uri="{9D8B030D-6E8A-4147-A177-3AD203B41FA5}">
                      <a16:colId xmlns:a16="http://schemas.microsoft.com/office/drawing/2014/main" val="1809333027"/>
                    </a:ext>
                  </a:extLst>
                </a:gridCol>
                <a:gridCol w="5932065">
                  <a:extLst>
                    <a:ext uri="{9D8B030D-6E8A-4147-A177-3AD203B41FA5}">
                      <a16:colId xmlns:a16="http://schemas.microsoft.com/office/drawing/2014/main" val="10355736"/>
                    </a:ext>
                  </a:extLst>
                </a:gridCol>
                <a:gridCol w="3059652">
                  <a:extLst>
                    <a:ext uri="{9D8B030D-6E8A-4147-A177-3AD203B41FA5}">
                      <a16:colId xmlns:a16="http://schemas.microsoft.com/office/drawing/2014/main" val="3112070233"/>
                    </a:ext>
                  </a:extLst>
                </a:gridCol>
              </a:tblGrid>
              <a:tr h="316645">
                <a:tc>
                  <a:txBody>
                    <a:bodyPr/>
                    <a:lstStyle/>
                    <a:p>
                      <a:pPr>
                        <a:spcAft>
                          <a:spcPts val="0"/>
                        </a:spcAft>
                      </a:pPr>
                      <a:r>
                        <a:rPr lang="en-GB" sz="1200">
                          <a:solidFill>
                            <a:schemeClr val="tx1"/>
                          </a:solidFill>
                          <a:effectLst/>
                        </a:rPr>
                        <a:t>Time</a:t>
                      </a:r>
                      <a:endParaRPr lang="en-GB" sz="1200">
                        <a:solidFill>
                          <a:schemeClr val="tx1"/>
                        </a:solidFill>
                        <a:effectLst/>
                        <a:latin typeface="Calibri" panose="020F0502020204030204" pitchFamily="34" charset="0"/>
                        <a:ea typeface="Yu Mincho" panose="02020400000000000000" pitchFamily="18" charset="-128"/>
                        <a:cs typeface="Mangal" panose="02040503050203030202" pitchFamily="18" charset="0"/>
                      </a:endParaRPr>
                    </a:p>
                  </a:txBody>
                  <a:tcPr marL="40290" marR="40290" marT="0" marB="0"/>
                </a:tc>
                <a:tc>
                  <a:txBody>
                    <a:bodyPr/>
                    <a:lstStyle/>
                    <a:p>
                      <a:pPr>
                        <a:spcAft>
                          <a:spcPts val="0"/>
                        </a:spcAft>
                      </a:pPr>
                      <a:r>
                        <a:rPr lang="en-GB" sz="1200">
                          <a:solidFill>
                            <a:schemeClr val="tx1"/>
                          </a:solidFill>
                          <a:effectLst/>
                        </a:rPr>
                        <a:t>Item</a:t>
                      </a:r>
                      <a:endParaRPr lang="en-GB" sz="1200">
                        <a:solidFill>
                          <a:schemeClr val="tx1"/>
                        </a:solidFill>
                        <a:effectLst/>
                        <a:latin typeface="Calibri" panose="020F0502020204030204" pitchFamily="34" charset="0"/>
                        <a:ea typeface="Yu Mincho" panose="02020400000000000000" pitchFamily="18" charset="-128"/>
                        <a:cs typeface="Mangal" panose="02040503050203030202" pitchFamily="18" charset="0"/>
                      </a:endParaRPr>
                    </a:p>
                  </a:txBody>
                  <a:tcPr marL="40290" marR="40290" marT="0" marB="0"/>
                </a:tc>
                <a:tc>
                  <a:txBody>
                    <a:bodyPr/>
                    <a:lstStyle/>
                    <a:p>
                      <a:pPr>
                        <a:spcAft>
                          <a:spcPts val="0"/>
                        </a:spcAft>
                      </a:pPr>
                      <a:r>
                        <a:rPr lang="en-GB" sz="1200" dirty="0">
                          <a:solidFill>
                            <a:schemeClr val="tx1"/>
                          </a:solidFill>
                          <a:effectLst/>
                        </a:rPr>
                        <a:t>Leads </a:t>
                      </a:r>
                      <a:endParaRPr lang="en-GB" sz="1200" dirty="0">
                        <a:solidFill>
                          <a:schemeClr val="tx1"/>
                        </a:solidFill>
                        <a:effectLst/>
                        <a:latin typeface="Calibri" panose="020F0502020204030204" pitchFamily="34" charset="0"/>
                        <a:ea typeface="Yu Mincho" panose="02020400000000000000" pitchFamily="18" charset="-128"/>
                        <a:cs typeface="Mangal" panose="02040503050203030202" pitchFamily="18" charset="0"/>
                      </a:endParaRPr>
                    </a:p>
                  </a:txBody>
                  <a:tcPr marL="40290" marR="40290" marT="0" marB="0"/>
                </a:tc>
                <a:extLst>
                  <a:ext uri="{0D108BD9-81ED-4DB2-BD59-A6C34878D82A}">
                    <a16:rowId xmlns:a16="http://schemas.microsoft.com/office/drawing/2014/main" val="3467762022"/>
                  </a:ext>
                </a:extLst>
              </a:tr>
              <a:tr h="587854">
                <a:tc>
                  <a:txBody>
                    <a:bodyPr/>
                    <a:lstStyle/>
                    <a:p>
                      <a:pPr>
                        <a:spcAft>
                          <a:spcPts val="0"/>
                        </a:spcAft>
                      </a:pPr>
                      <a:r>
                        <a:rPr lang="en-GB" sz="1000">
                          <a:effectLst/>
                        </a:rPr>
                        <a:t>1230</a:t>
                      </a:r>
                      <a:endParaRPr lang="en-GB" sz="1000">
                        <a:effectLst/>
                        <a:latin typeface="Calibri" panose="020F0502020204030204" pitchFamily="34" charset="0"/>
                        <a:ea typeface="Yu Mincho" panose="02020400000000000000" pitchFamily="18" charset="-128"/>
                        <a:cs typeface="Mangal" panose="02040503050203030202" pitchFamily="18" charset="0"/>
                      </a:endParaRPr>
                    </a:p>
                  </a:txBody>
                  <a:tcPr marL="40290" marR="40290" marT="0" marB="0"/>
                </a:tc>
                <a:tc>
                  <a:txBody>
                    <a:bodyPr/>
                    <a:lstStyle/>
                    <a:p>
                      <a:pPr>
                        <a:spcAft>
                          <a:spcPts val="0"/>
                        </a:spcAft>
                      </a:pPr>
                      <a:r>
                        <a:rPr lang="en-GB" sz="1000">
                          <a:effectLst/>
                        </a:rPr>
                        <a:t>Introduce participants - must include end users (All) </a:t>
                      </a:r>
                      <a:br>
                        <a:rPr lang="en-GB" sz="1000">
                          <a:effectLst/>
                        </a:rPr>
                      </a:br>
                      <a:r>
                        <a:rPr lang="en-GB" sz="1000">
                          <a:effectLst/>
                        </a:rPr>
                        <a:t>Approval of Draft Agenda (All) </a:t>
                      </a:r>
                      <a:br>
                        <a:rPr lang="en-GB" sz="1000">
                          <a:effectLst/>
                        </a:rPr>
                      </a:br>
                      <a:r>
                        <a:rPr lang="en-GB" sz="1000">
                          <a:effectLst/>
                        </a:rPr>
                        <a:t>Explain purpose of meeting (ESA) </a:t>
                      </a:r>
                    </a:p>
                    <a:p>
                      <a:pPr>
                        <a:spcAft>
                          <a:spcPts val="0"/>
                        </a:spcAft>
                      </a:pPr>
                      <a:r>
                        <a:rPr lang="en-GB" sz="1000">
                          <a:effectLst/>
                        </a:rPr>
                        <a:t> </a:t>
                      </a:r>
                      <a:endParaRPr lang="en-GB" sz="1000">
                        <a:effectLst/>
                        <a:latin typeface="Calibri" panose="020F0502020204030204" pitchFamily="34" charset="0"/>
                        <a:ea typeface="Yu Mincho" panose="02020400000000000000" pitchFamily="18" charset="-128"/>
                        <a:cs typeface="Mangal" panose="02040503050203030202" pitchFamily="18" charset="0"/>
                      </a:endParaRPr>
                    </a:p>
                  </a:txBody>
                  <a:tcPr marL="40290" marR="40290" marT="0" marB="0"/>
                </a:tc>
                <a:tc>
                  <a:txBody>
                    <a:bodyPr/>
                    <a:lstStyle/>
                    <a:p>
                      <a:pPr>
                        <a:spcAft>
                          <a:spcPts val="0"/>
                        </a:spcAft>
                      </a:pPr>
                      <a:r>
                        <a:rPr lang="en-GB" sz="1000">
                          <a:effectLst/>
                        </a:rPr>
                        <a:t>Giulia Rancati</a:t>
                      </a:r>
                    </a:p>
                    <a:p>
                      <a:pPr>
                        <a:spcAft>
                          <a:spcPts val="0"/>
                        </a:spcAft>
                      </a:pPr>
                      <a:r>
                        <a:rPr lang="en-GB" sz="1000">
                          <a:effectLst/>
                        </a:rPr>
                        <a:t>Antje Vogel</a:t>
                      </a:r>
                    </a:p>
                    <a:p>
                      <a:pPr>
                        <a:spcAft>
                          <a:spcPts val="0"/>
                        </a:spcAft>
                      </a:pPr>
                      <a:r>
                        <a:rPr lang="en-GB" sz="1000">
                          <a:effectLst/>
                        </a:rPr>
                        <a:t>Jon Hindley </a:t>
                      </a:r>
                      <a:endParaRPr lang="en-GB" sz="1000">
                        <a:effectLst/>
                        <a:latin typeface="Calibri" panose="020F0502020204030204" pitchFamily="34" charset="0"/>
                        <a:ea typeface="Yu Mincho" panose="02020400000000000000" pitchFamily="18" charset="-128"/>
                        <a:cs typeface="Mangal" panose="02040503050203030202" pitchFamily="18" charset="0"/>
                      </a:endParaRPr>
                    </a:p>
                  </a:txBody>
                  <a:tcPr marL="40290" marR="40290" marT="0" marB="0"/>
                </a:tc>
                <a:extLst>
                  <a:ext uri="{0D108BD9-81ED-4DB2-BD59-A6C34878D82A}">
                    <a16:rowId xmlns:a16="http://schemas.microsoft.com/office/drawing/2014/main" val="3190363214"/>
                  </a:ext>
                </a:extLst>
              </a:tr>
              <a:tr h="306668">
                <a:tc>
                  <a:txBody>
                    <a:bodyPr/>
                    <a:lstStyle/>
                    <a:p>
                      <a:pPr>
                        <a:spcAft>
                          <a:spcPts val="0"/>
                        </a:spcAft>
                      </a:pPr>
                      <a:r>
                        <a:rPr lang="en-GB" sz="1000">
                          <a:effectLst/>
                        </a:rPr>
                        <a:t>1250</a:t>
                      </a:r>
                      <a:endParaRPr lang="en-GB" sz="1000">
                        <a:effectLst/>
                        <a:latin typeface="Calibri" panose="020F0502020204030204" pitchFamily="34" charset="0"/>
                        <a:ea typeface="Yu Mincho" panose="02020400000000000000" pitchFamily="18" charset="-128"/>
                        <a:cs typeface="Mangal" panose="02040503050203030202" pitchFamily="18" charset="0"/>
                      </a:endParaRPr>
                    </a:p>
                  </a:txBody>
                  <a:tcPr marL="40290" marR="40290" marT="0" marB="0"/>
                </a:tc>
                <a:tc>
                  <a:txBody>
                    <a:bodyPr/>
                    <a:lstStyle/>
                    <a:p>
                      <a:pPr>
                        <a:spcAft>
                          <a:spcPts val="0"/>
                        </a:spcAft>
                      </a:pPr>
                      <a:r>
                        <a:rPr lang="en-GB" sz="1000">
                          <a:effectLst/>
                        </a:rPr>
                        <a:t>Summary of activities carried out since last milestone</a:t>
                      </a:r>
                    </a:p>
                    <a:p>
                      <a:pPr>
                        <a:spcAft>
                          <a:spcPts val="0"/>
                        </a:spcAft>
                      </a:pPr>
                      <a:r>
                        <a:rPr lang="en-GB" sz="1000">
                          <a:effectLst/>
                        </a:rPr>
                        <a:t> </a:t>
                      </a:r>
                      <a:endParaRPr lang="en-GB" sz="1000">
                        <a:effectLst/>
                        <a:latin typeface="Calibri" panose="020F0502020204030204" pitchFamily="34" charset="0"/>
                        <a:ea typeface="Yu Mincho" panose="02020400000000000000" pitchFamily="18" charset="-128"/>
                        <a:cs typeface="Mangal" panose="02040503050203030202" pitchFamily="18" charset="0"/>
                      </a:endParaRPr>
                    </a:p>
                  </a:txBody>
                  <a:tcPr marL="40290" marR="40290" marT="0" marB="0"/>
                </a:tc>
                <a:tc>
                  <a:txBody>
                    <a:bodyPr/>
                    <a:lstStyle/>
                    <a:p>
                      <a:pPr>
                        <a:spcAft>
                          <a:spcPts val="0"/>
                        </a:spcAft>
                      </a:pPr>
                      <a:r>
                        <a:rPr lang="en-GB" sz="1000" dirty="0">
                          <a:effectLst/>
                        </a:rPr>
                        <a:t>Abhay Adhikari </a:t>
                      </a:r>
                    </a:p>
                    <a:p>
                      <a:pPr>
                        <a:spcAft>
                          <a:spcPts val="0"/>
                        </a:spcAft>
                      </a:pPr>
                      <a:r>
                        <a:rPr lang="en-GB" sz="1000" dirty="0">
                          <a:effectLst/>
                        </a:rPr>
                        <a:t> </a:t>
                      </a:r>
                      <a:endParaRPr lang="en-GB" sz="1000" dirty="0">
                        <a:effectLst/>
                        <a:latin typeface="Calibri" panose="020F0502020204030204" pitchFamily="34" charset="0"/>
                        <a:ea typeface="Yu Mincho" panose="02020400000000000000" pitchFamily="18" charset="-128"/>
                        <a:cs typeface="Mangal" panose="02040503050203030202" pitchFamily="18" charset="0"/>
                      </a:endParaRPr>
                    </a:p>
                  </a:txBody>
                  <a:tcPr marL="40290" marR="40290" marT="0" marB="0"/>
                </a:tc>
                <a:extLst>
                  <a:ext uri="{0D108BD9-81ED-4DB2-BD59-A6C34878D82A}">
                    <a16:rowId xmlns:a16="http://schemas.microsoft.com/office/drawing/2014/main" val="4271766808"/>
                  </a:ext>
                </a:extLst>
              </a:tr>
              <a:tr h="440891">
                <a:tc>
                  <a:txBody>
                    <a:bodyPr/>
                    <a:lstStyle/>
                    <a:p>
                      <a:pPr>
                        <a:spcAft>
                          <a:spcPts val="0"/>
                        </a:spcAft>
                      </a:pPr>
                      <a:r>
                        <a:rPr lang="en-GB" sz="1000">
                          <a:effectLst/>
                        </a:rPr>
                        <a:t>1310</a:t>
                      </a:r>
                      <a:endParaRPr lang="en-GB" sz="1000">
                        <a:effectLst/>
                        <a:latin typeface="Calibri" panose="020F0502020204030204" pitchFamily="34" charset="0"/>
                        <a:ea typeface="Yu Mincho" panose="02020400000000000000" pitchFamily="18" charset="-128"/>
                        <a:cs typeface="Mangal" panose="02040503050203030202" pitchFamily="18" charset="0"/>
                      </a:endParaRPr>
                    </a:p>
                  </a:txBody>
                  <a:tcPr marL="40290" marR="40290" marT="0" marB="0"/>
                </a:tc>
                <a:tc>
                  <a:txBody>
                    <a:bodyPr/>
                    <a:lstStyle/>
                    <a:p>
                      <a:pPr>
                        <a:spcAft>
                          <a:spcPts val="0"/>
                        </a:spcAft>
                      </a:pPr>
                      <a:r>
                        <a:rPr lang="en-GB" sz="1000">
                          <a:effectLst/>
                        </a:rPr>
                        <a:t>Review of Action Item List in SharePoint</a:t>
                      </a:r>
                      <a:endParaRPr lang="en-GB" sz="1000">
                        <a:effectLst/>
                        <a:latin typeface="Calibri" panose="020F0502020204030204" pitchFamily="34" charset="0"/>
                        <a:ea typeface="Yu Mincho" panose="02020400000000000000" pitchFamily="18" charset="-128"/>
                        <a:cs typeface="Mangal" panose="02040503050203030202" pitchFamily="18" charset="0"/>
                      </a:endParaRPr>
                    </a:p>
                  </a:txBody>
                  <a:tcPr marL="40290" marR="40290" marT="0" marB="0"/>
                </a:tc>
                <a:tc>
                  <a:txBody>
                    <a:bodyPr/>
                    <a:lstStyle/>
                    <a:p>
                      <a:pPr>
                        <a:spcAft>
                          <a:spcPts val="0"/>
                        </a:spcAft>
                      </a:pPr>
                      <a:r>
                        <a:rPr lang="en-GB" sz="1000">
                          <a:effectLst/>
                        </a:rPr>
                        <a:t>Giulia Rancati</a:t>
                      </a:r>
                    </a:p>
                    <a:p>
                      <a:pPr>
                        <a:spcAft>
                          <a:spcPts val="0"/>
                        </a:spcAft>
                      </a:pPr>
                      <a:r>
                        <a:rPr lang="en-GB" sz="1000">
                          <a:effectLst/>
                        </a:rPr>
                        <a:t>Antje Vogel</a:t>
                      </a:r>
                    </a:p>
                    <a:p>
                      <a:pPr>
                        <a:spcAft>
                          <a:spcPts val="0"/>
                        </a:spcAft>
                      </a:pPr>
                      <a:r>
                        <a:rPr lang="en-GB" sz="1000">
                          <a:effectLst/>
                        </a:rPr>
                        <a:t> </a:t>
                      </a:r>
                      <a:endParaRPr lang="en-GB" sz="1000">
                        <a:effectLst/>
                        <a:latin typeface="Calibri" panose="020F0502020204030204" pitchFamily="34" charset="0"/>
                        <a:ea typeface="Yu Mincho" panose="02020400000000000000" pitchFamily="18" charset="-128"/>
                        <a:cs typeface="Mangal" panose="02040503050203030202" pitchFamily="18" charset="0"/>
                      </a:endParaRPr>
                    </a:p>
                  </a:txBody>
                  <a:tcPr marL="40290" marR="40290" marT="0" marB="0"/>
                </a:tc>
                <a:extLst>
                  <a:ext uri="{0D108BD9-81ED-4DB2-BD59-A6C34878D82A}">
                    <a16:rowId xmlns:a16="http://schemas.microsoft.com/office/drawing/2014/main" val="610249582"/>
                  </a:ext>
                </a:extLst>
              </a:tr>
              <a:tr h="440891">
                <a:tc>
                  <a:txBody>
                    <a:bodyPr/>
                    <a:lstStyle/>
                    <a:p>
                      <a:pPr>
                        <a:spcAft>
                          <a:spcPts val="0"/>
                        </a:spcAft>
                      </a:pPr>
                      <a:r>
                        <a:rPr lang="en-GB" sz="1000">
                          <a:effectLst/>
                        </a:rPr>
                        <a:t>1330</a:t>
                      </a:r>
                      <a:endParaRPr lang="en-GB" sz="1000">
                        <a:effectLst/>
                        <a:latin typeface="Calibri" panose="020F0502020204030204" pitchFamily="34" charset="0"/>
                        <a:ea typeface="Yu Mincho" panose="02020400000000000000" pitchFamily="18" charset="-128"/>
                        <a:cs typeface="Mangal" panose="02040503050203030202" pitchFamily="18" charset="0"/>
                      </a:endParaRPr>
                    </a:p>
                  </a:txBody>
                  <a:tcPr marL="40290" marR="40290" marT="0" marB="0"/>
                </a:tc>
                <a:tc>
                  <a:txBody>
                    <a:bodyPr/>
                    <a:lstStyle/>
                    <a:p>
                      <a:pPr>
                        <a:spcAft>
                          <a:spcPts val="0"/>
                        </a:spcAft>
                      </a:pPr>
                      <a:r>
                        <a:rPr lang="en-GB" sz="1000" dirty="0">
                          <a:effectLst/>
                        </a:rPr>
                        <a:t>Update of the Business Plan (BP)</a:t>
                      </a:r>
                      <a:endParaRPr lang="en-GB" sz="1000" dirty="0">
                        <a:effectLst/>
                        <a:latin typeface="Calibri" panose="020F0502020204030204" pitchFamily="34" charset="0"/>
                        <a:ea typeface="Yu Mincho" panose="02020400000000000000" pitchFamily="18" charset="-128"/>
                        <a:cs typeface="Mangal" panose="02040503050203030202" pitchFamily="18" charset="0"/>
                      </a:endParaRPr>
                    </a:p>
                  </a:txBody>
                  <a:tcPr marL="40290" marR="40290" marT="0" marB="0"/>
                </a:tc>
                <a:tc>
                  <a:txBody>
                    <a:bodyPr/>
                    <a:lstStyle/>
                    <a:p>
                      <a:pPr>
                        <a:spcAft>
                          <a:spcPts val="0"/>
                        </a:spcAft>
                      </a:pPr>
                      <a:r>
                        <a:rPr lang="en-GB" sz="1000" dirty="0">
                          <a:effectLst/>
                        </a:rPr>
                        <a:t>Giulia Rancati</a:t>
                      </a:r>
                    </a:p>
                    <a:p>
                      <a:pPr>
                        <a:spcAft>
                          <a:spcPts val="0"/>
                        </a:spcAft>
                      </a:pPr>
                      <a:r>
                        <a:rPr lang="en-GB" sz="1000" dirty="0">
                          <a:effectLst/>
                        </a:rPr>
                        <a:t>Abhay Adhikari</a:t>
                      </a:r>
                    </a:p>
                    <a:p>
                      <a:pPr>
                        <a:spcAft>
                          <a:spcPts val="0"/>
                        </a:spcAft>
                      </a:pPr>
                      <a:r>
                        <a:rPr lang="en-GB" sz="1000" dirty="0">
                          <a:effectLst/>
                        </a:rPr>
                        <a:t> </a:t>
                      </a:r>
                      <a:endParaRPr lang="en-GB" sz="1000" dirty="0">
                        <a:effectLst/>
                        <a:latin typeface="Calibri" panose="020F0502020204030204" pitchFamily="34" charset="0"/>
                        <a:ea typeface="Yu Mincho" panose="02020400000000000000" pitchFamily="18" charset="-128"/>
                        <a:cs typeface="Mangal" panose="02040503050203030202" pitchFamily="18" charset="0"/>
                      </a:endParaRPr>
                    </a:p>
                  </a:txBody>
                  <a:tcPr marL="40290" marR="40290" marT="0" marB="0"/>
                </a:tc>
                <a:extLst>
                  <a:ext uri="{0D108BD9-81ED-4DB2-BD59-A6C34878D82A}">
                    <a16:rowId xmlns:a16="http://schemas.microsoft.com/office/drawing/2014/main" val="3712509785"/>
                  </a:ext>
                </a:extLst>
              </a:tr>
              <a:tr h="734818">
                <a:tc>
                  <a:txBody>
                    <a:bodyPr/>
                    <a:lstStyle/>
                    <a:p>
                      <a:pPr>
                        <a:spcAft>
                          <a:spcPts val="0"/>
                        </a:spcAft>
                      </a:pPr>
                      <a:r>
                        <a:rPr lang="en-GB" sz="1000">
                          <a:effectLst/>
                        </a:rPr>
                        <a:t>1350</a:t>
                      </a:r>
                      <a:endParaRPr lang="en-GB" sz="1000">
                        <a:effectLst/>
                        <a:latin typeface="Calibri" panose="020F0502020204030204" pitchFamily="34" charset="0"/>
                        <a:ea typeface="Yu Mincho" panose="02020400000000000000" pitchFamily="18" charset="-128"/>
                        <a:cs typeface="Mangal" panose="02040503050203030202" pitchFamily="18" charset="0"/>
                      </a:endParaRPr>
                    </a:p>
                  </a:txBody>
                  <a:tcPr marL="40290" marR="40290" marT="0" marB="0"/>
                </a:tc>
                <a:tc>
                  <a:txBody>
                    <a:bodyPr/>
                    <a:lstStyle/>
                    <a:p>
                      <a:pPr>
                        <a:spcAft>
                          <a:spcPts val="0"/>
                        </a:spcAft>
                      </a:pPr>
                      <a:r>
                        <a:rPr lang="en-GB" sz="1000" dirty="0">
                          <a:effectLst/>
                        </a:rPr>
                        <a:t>Presentation and review of the CDR documents:</a:t>
                      </a:r>
                    </a:p>
                    <a:p>
                      <a:pPr>
                        <a:spcAft>
                          <a:spcPts val="0"/>
                        </a:spcAft>
                      </a:pPr>
                      <a:r>
                        <a:rPr lang="en-GB" sz="1000" dirty="0">
                          <a:effectLst/>
                        </a:rPr>
                        <a:t>Requirement Documents ^GR, ^NN, QD</a:t>
                      </a:r>
                    </a:p>
                    <a:p>
                      <a:pPr>
                        <a:spcAft>
                          <a:spcPts val="0"/>
                        </a:spcAft>
                      </a:pPr>
                      <a:r>
                        <a:rPr lang="en-GB" sz="1000" dirty="0">
                          <a:effectLst/>
                        </a:rPr>
                        <a:t>Project Bar Chart ^GR</a:t>
                      </a:r>
                    </a:p>
                    <a:p>
                      <a:pPr>
                        <a:spcAft>
                          <a:spcPts val="0"/>
                        </a:spcAft>
                      </a:pPr>
                      <a:r>
                        <a:rPr lang="en-GB" sz="1000" dirty="0">
                          <a:effectLst/>
                        </a:rPr>
                        <a:t>System and Service Architecture (SSA) ^QD</a:t>
                      </a:r>
                    </a:p>
                    <a:p>
                      <a:pPr>
                        <a:spcAft>
                          <a:spcPts val="0"/>
                        </a:spcAft>
                      </a:pPr>
                      <a:r>
                        <a:rPr lang="en-GB" sz="1000" dirty="0">
                          <a:effectLst/>
                        </a:rPr>
                        <a:t>System Verification Document (SVD) ^QD</a:t>
                      </a:r>
                    </a:p>
                  </a:txBody>
                  <a:tcPr marL="40290" marR="40290" marT="0" marB="0"/>
                </a:tc>
                <a:tc>
                  <a:txBody>
                    <a:bodyPr/>
                    <a:lstStyle/>
                    <a:p>
                      <a:pPr>
                        <a:spcAft>
                          <a:spcPts val="0"/>
                        </a:spcAft>
                      </a:pPr>
                      <a:r>
                        <a:rPr lang="en-GB" sz="1000" dirty="0">
                          <a:effectLst/>
                        </a:rPr>
                        <a:t>Giulia Rancati</a:t>
                      </a:r>
                    </a:p>
                    <a:p>
                      <a:pPr>
                        <a:spcAft>
                          <a:spcPts val="0"/>
                        </a:spcAft>
                      </a:pPr>
                      <a:r>
                        <a:rPr lang="en-GB" sz="1000" dirty="0">
                          <a:effectLst/>
                        </a:rPr>
                        <a:t>Quinn Daley</a:t>
                      </a:r>
                    </a:p>
                    <a:p>
                      <a:pPr>
                        <a:spcAft>
                          <a:spcPts val="0"/>
                        </a:spcAft>
                      </a:pPr>
                      <a:r>
                        <a:rPr lang="en-GB" sz="1000" dirty="0">
                          <a:effectLst/>
                        </a:rPr>
                        <a:t>Natalie </a:t>
                      </a:r>
                      <a:r>
                        <a:rPr lang="en-GB" sz="1000" dirty="0" err="1">
                          <a:effectLst/>
                        </a:rPr>
                        <a:t>Nelissen</a:t>
                      </a:r>
                      <a:r>
                        <a:rPr lang="en-GB" sz="1000" dirty="0">
                          <a:effectLst/>
                        </a:rPr>
                        <a:t> </a:t>
                      </a:r>
                    </a:p>
                    <a:p>
                      <a:pPr>
                        <a:spcAft>
                          <a:spcPts val="0"/>
                        </a:spcAft>
                      </a:pPr>
                      <a:r>
                        <a:rPr lang="en-GB" sz="1000" dirty="0">
                          <a:effectLst/>
                        </a:rPr>
                        <a:t>  </a:t>
                      </a:r>
                      <a:endParaRPr lang="en-GB" sz="1000" dirty="0">
                        <a:effectLst/>
                        <a:latin typeface="Calibri" panose="020F0502020204030204" pitchFamily="34" charset="0"/>
                        <a:ea typeface="Yu Mincho" panose="02020400000000000000" pitchFamily="18" charset="-128"/>
                        <a:cs typeface="Mangal" panose="02040503050203030202" pitchFamily="18" charset="0"/>
                      </a:endParaRPr>
                    </a:p>
                  </a:txBody>
                  <a:tcPr marL="40290" marR="40290" marT="0" marB="0"/>
                </a:tc>
                <a:extLst>
                  <a:ext uri="{0D108BD9-81ED-4DB2-BD59-A6C34878D82A}">
                    <a16:rowId xmlns:a16="http://schemas.microsoft.com/office/drawing/2014/main" val="3887049499"/>
                  </a:ext>
                </a:extLst>
              </a:tr>
              <a:tr h="440891">
                <a:tc>
                  <a:txBody>
                    <a:bodyPr/>
                    <a:lstStyle/>
                    <a:p>
                      <a:pPr>
                        <a:spcAft>
                          <a:spcPts val="0"/>
                        </a:spcAft>
                      </a:pPr>
                      <a:r>
                        <a:rPr lang="en-GB" sz="1000">
                          <a:effectLst/>
                        </a:rPr>
                        <a:t>1450</a:t>
                      </a:r>
                      <a:endParaRPr lang="en-GB" sz="1000">
                        <a:effectLst/>
                        <a:latin typeface="Calibri" panose="020F0502020204030204" pitchFamily="34" charset="0"/>
                        <a:ea typeface="Yu Mincho" panose="02020400000000000000" pitchFamily="18" charset="-128"/>
                        <a:cs typeface="Mangal" panose="02040503050203030202" pitchFamily="18" charset="0"/>
                      </a:endParaRPr>
                    </a:p>
                  </a:txBody>
                  <a:tcPr marL="40290" marR="40290" marT="0" marB="0"/>
                </a:tc>
                <a:tc>
                  <a:txBody>
                    <a:bodyPr/>
                    <a:lstStyle/>
                    <a:p>
                      <a:pPr>
                        <a:spcAft>
                          <a:spcPts val="0"/>
                        </a:spcAft>
                      </a:pPr>
                      <a:r>
                        <a:rPr lang="en-GB" sz="1000" dirty="0" err="1">
                          <a:effectLst/>
                        </a:rPr>
                        <a:t>PilUP</a:t>
                      </a:r>
                      <a:r>
                        <a:rPr lang="en-GB" sz="1000" dirty="0">
                          <a:effectLst/>
                        </a:rPr>
                        <a:t> and Use Cases</a:t>
                      </a:r>
                    </a:p>
                    <a:p>
                      <a:pPr>
                        <a:spcAft>
                          <a:spcPts val="0"/>
                        </a:spcAft>
                      </a:pPr>
                      <a:r>
                        <a:rPr lang="en-GB" sz="1000" dirty="0">
                          <a:effectLst/>
                        </a:rPr>
                        <a:t>Leeds </a:t>
                      </a:r>
                      <a:r>
                        <a:rPr lang="en-GB" sz="1000" dirty="0" err="1">
                          <a:effectLst/>
                        </a:rPr>
                        <a:t>PilUP</a:t>
                      </a:r>
                      <a:r>
                        <a:rPr lang="en-GB" sz="1000" dirty="0">
                          <a:effectLst/>
                        </a:rPr>
                        <a:t> ^NN, ^JH</a:t>
                      </a:r>
                    </a:p>
                    <a:p>
                      <a:pPr>
                        <a:spcAft>
                          <a:spcPts val="0"/>
                        </a:spcAft>
                      </a:pPr>
                      <a:r>
                        <a:rPr lang="en-GB" sz="1000" dirty="0">
                          <a:effectLst/>
                        </a:rPr>
                        <a:t>All use cases ^AA</a:t>
                      </a:r>
                      <a:endParaRPr lang="en-GB" sz="1000" dirty="0">
                        <a:effectLst/>
                        <a:latin typeface="Calibri" panose="020F0502020204030204" pitchFamily="34" charset="0"/>
                        <a:ea typeface="Yu Mincho" panose="02020400000000000000" pitchFamily="18" charset="-128"/>
                        <a:cs typeface="Mangal" panose="02040503050203030202" pitchFamily="18" charset="0"/>
                      </a:endParaRPr>
                    </a:p>
                  </a:txBody>
                  <a:tcPr marL="40290" marR="40290" marT="0" marB="0"/>
                </a:tc>
                <a:tc>
                  <a:txBody>
                    <a:bodyPr/>
                    <a:lstStyle/>
                    <a:p>
                      <a:pPr>
                        <a:spcAft>
                          <a:spcPts val="0"/>
                        </a:spcAft>
                      </a:pPr>
                      <a:r>
                        <a:rPr lang="en-GB" sz="1000" dirty="0">
                          <a:effectLst/>
                        </a:rPr>
                        <a:t>Natalie </a:t>
                      </a:r>
                      <a:r>
                        <a:rPr lang="en-GB" sz="1000" dirty="0" err="1">
                          <a:effectLst/>
                        </a:rPr>
                        <a:t>Nelissen</a:t>
                      </a:r>
                      <a:endParaRPr lang="en-GB" sz="1000" dirty="0">
                        <a:effectLst/>
                      </a:endParaRPr>
                    </a:p>
                    <a:p>
                      <a:pPr>
                        <a:spcAft>
                          <a:spcPts val="0"/>
                        </a:spcAft>
                      </a:pPr>
                      <a:r>
                        <a:rPr lang="en-GB" sz="1000" dirty="0">
                          <a:effectLst/>
                        </a:rPr>
                        <a:t>Jonathan Hindley</a:t>
                      </a:r>
                    </a:p>
                    <a:p>
                      <a:pPr>
                        <a:spcAft>
                          <a:spcPts val="0"/>
                        </a:spcAft>
                      </a:pPr>
                      <a:r>
                        <a:rPr lang="en-GB" sz="1000" dirty="0">
                          <a:effectLst/>
                        </a:rPr>
                        <a:t>Abhay Adhikari</a:t>
                      </a:r>
                    </a:p>
                  </a:txBody>
                  <a:tcPr marL="40290" marR="40290" marT="0" marB="0"/>
                </a:tc>
                <a:extLst>
                  <a:ext uri="{0D108BD9-81ED-4DB2-BD59-A6C34878D82A}">
                    <a16:rowId xmlns:a16="http://schemas.microsoft.com/office/drawing/2014/main" val="4030702131"/>
                  </a:ext>
                </a:extLst>
              </a:tr>
              <a:tr h="440891">
                <a:tc gridSpan="3">
                  <a:txBody>
                    <a:bodyPr/>
                    <a:lstStyle/>
                    <a:p>
                      <a:pPr algn="ctr">
                        <a:spcAft>
                          <a:spcPts val="0"/>
                        </a:spcAft>
                      </a:pPr>
                      <a:r>
                        <a:rPr lang="en-GB" sz="1000" dirty="0">
                          <a:effectLst/>
                        </a:rPr>
                        <a:t> </a:t>
                      </a:r>
                    </a:p>
                    <a:p>
                      <a:pPr algn="ctr">
                        <a:spcAft>
                          <a:spcPts val="0"/>
                        </a:spcAft>
                      </a:pPr>
                      <a:r>
                        <a:rPr lang="en-GB" sz="1000" dirty="0">
                          <a:effectLst/>
                        </a:rPr>
                        <a:t>10 minute break</a:t>
                      </a:r>
                    </a:p>
                    <a:p>
                      <a:pPr algn="ctr">
                        <a:spcAft>
                          <a:spcPts val="0"/>
                        </a:spcAft>
                      </a:pPr>
                      <a:r>
                        <a:rPr lang="en-GB" sz="1000" dirty="0">
                          <a:effectLst/>
                        </a:rPr>
                        <a:t> </a:t>
                      </a:r>
                      <a:endParaRPr lang="en-GB" sz="1000" dirty="0">
                        <a:effectLst/>
                        <a:latin typeface="Calibri" panose="020F0502020204030204" pitchFamily="34" charset="0"/>
                        <a:ea typeface="Yu Mincho" panose="02020400000000000000" pitchFamily="18" charset="-128"/>
                        <a:cs typeface="Mangal" panose="02040503050203030202" pitchFamily="18" charset="0"/>
                      </a:endParaRPr>
                    </a:p>
                  </a:txBody>
                  <a:tcPr marL="40290" marR="40290" marT="0" marB="0"/>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522478114"/>
                  </a:ext>
                </a:extLst>
              </a:tr>
              <a:tr h="440891">
                <a:tc>
                  <a:txBody>
                    <a:bodyPr/>
                    <a:lstStyle/>
                    <a:p>
                      <a:pPr>
                        <a:spcAft>
                          <a:spcPts val="0"/>
                        </a:spcAft>
                      </a:pPr>
                      <a:r>
                        <a:rPr lang="en-GB" sz="1000">
                          <a:effectLst/>
                        </a:rPr>
                        <a:t>1530</a:t>
                      </a:r>
                      <a:endParaRPr lang="en-GB" sz="1000">
                        <a:effectLst/>
                        <a:latin typeface="Calibri" panose="020F0502020204030204" pitchFamily="34" charset="0"/>
                        <a:ea typeface="Yu Mincho" panose="02020400000000000000" pitchFamily="18" charset="-128"/>
                        <a:cs typeface="Mangal" panose="02040503050203030202" pitchFamily="18" charset="0"/>
                      </a:endParaRPr>
                    </a:p>
                  </a:txBody>
                  <a:tcPr marL="40290" marR="40290" marT="0" marB="0"/>
                </a:tc>
                <a:tc>
                  <a:txBody>
                    <a:bodyPr/>
                    <a:lstStyle/>
                    <a:p>
                      <a:pPr>
                        <a:spcAft>
                          <a:spcPts val="0"/>
                        </a:spcAft>
                      </a:pPr>
                      <a:r>
                        <a:rPr lang="en-GB" sz="1000">
                          <a:effectLst/>
                        </a:rPr>
                        <a:t>Planning for activities to be carried out before next milestone meeting and set date for next milestone meeting </a:t>
                      </a:r>
                    </a:p>
                    <a:p>
                      <a:pPr>
                        <a:spcAft>
                          <a:spcPts val="0"/>
                        </a:spcAft>
                      </a:pPr>
                      <a:r>
                        <a:rPr lang="en-GB" sz="1000">
                          <a:effectLst/>
                        </a:rPr>
                        <a:t> </a:t>
                      </a:r>
                      <a:endParaRPr lang="en-GB" sz="1000">
                        <a:effectLst/>
                        <a:latin typeface="Calibri" panose="020F0502020204030204" pitchFamily="34" charset="0"/>
                        <a:ea typeface="Yu Mincho" panose="02020400000000000000" pitchFamily="18" charset="-128"/>
                        <a:cs typeface="Mangal" panose="02040503050203030202" pitchFamily="18" charset="0"/>
                      </a:endParaRPr>
                    </a:p>
                  </a:txBody>
                  <a:tcPr marL="40290" marR="40290" marT="0" marB="0"/>
                </a:tc>
                <a:tc>
                  <a:txBody>
                    <a:bodyPr/>
                    <a:lstStyle/>
                    <a:p>
                      <a:pPr>
                        <a:spcAft>
                          <a:spcPts val="0"/>
                        </a:spcAft>
                      </a:pPr>
                      <a:r>
                        <a:rPr lang="en-GB" sz="1000">
                          <a:effectLst/>
                        </a:rPr>
                        <a:t>Giulia Rancati</a:t>
                      </a:r>
                    </a:p>
                    <a:p>
                      <a:pPr>
                        <a:spcAft>
                          <a:spcPts val="0"/>
                        </a:spcAft>
                      </a:pPr>
                      <a:r>
                        <a:rPr lang="en-GB" sz="1000">
                          <a:effectLst/>
                        </a:rPr>
                        <a:t>Abhay Adhikari</a:t>
                      </a:r>
                    </a:p>
                    <a:p>
                      <a:pPr>
                        <a:spcAft>
                          <a:spcPts val="0"/>
                        </a:spcAft>
                      </a:pPr>
                      <a:r>
                        <a:rPr lang="en-GB" sz="1000">
                          <a:effectLst/>
                        </a:rPr>
                        <a:t>Antje Vogel</a:t>
                      </a:r>
                      <a:endParaRPr lang="en-GB" sz="1000">
                        <a:effectLst/>
                        <a:latin typeface="Calibri" panose="020F0502020204030204" pitchFamily="34" charset="0"/>
                        <a:ea typeface="Yu Mincho" panose="02020400000000000000" pitchFamily="18" charset="-128"/>
                        <a:cs typeface="Mangal" panose="02040503050203030202" pitchFamily="18" charset="0"/>
                      </a:endParaRPr>
                    </a:p>
                  </a:txBody>
                  <a:tcPr marL="40290" marR="40290" marT="0" marB="0"/>
                </a:tc>
                <a:extLst>
                  <a:ext uri="{0D108BD9-81ED-4DB2-BD59-A6C34878D82A}">
                    <a16:rowId xmlns:a16="http://schemas.microsoft.com/office/drawing/2014/main" val="3784266297"/>
                  </a:ext>
                </a:extLst>
              </a:tr>
              <a:tr h="587854">
                <a:tc>
                  <a:txBody>
                    <a:bodyPr/>
                    <a:lstStyle/>
                    <a:p>
                      <a:pPr>
                        <a:spcAft>
                          <a:spcPts val="0"/>
                        </a:spcAft>
                      </a:pPr>
                      <a:r>
                        <a:rPr lang="en-GB" sz="1000">
                          <a:effectLst/>
                        </a:rPr>
                        <a:t>1550</a:t>
                      </a:r>
                      <a:endParaRPr lang="en-GB" sz="1000">
                        <a:effectLst/>
                        <a:latin typeface="Calibri" panose="020F0502020204030204" pitchFamily="34" charset="0"/>
                        <a:ea typeface="Yu Mincho" panose="02020400000000000000" pitchFamily="18" charset="-128"/>
                        <a:cs typeface="Mangal" panose="02040503050203030202" pitchFamily="18" charset="0"/>
                      </a:endParaRPr>
                    </a:p>
                  </a:txBody>
                  <a:tcPr marL="40290" marR="40290" marT="0" marB="0"/>
                </a:tc>
                <a:tc>
                  <a:txBody>
                    <a:bodyPr/>
                    <a:lstStyle/>
                    <a:p>
                      <a:pPr>
                        <a:spcAft>
                          <a:spcPts val="0"/>
                        </a:spcAft>
                      </a:pPr>
                      <a:r>
                        <a:rPr lang="en-GB" sz="1000">
                          <a:effectLst/>
                        </a:rPr>
                        <a:t>Any other business</a:t>
                      </a:r>
                    </a:p>
                    <a:p>
                      <a:pPr>
                        <a:spcAft>
                          <a:spcPts val="0"/>
                        </a:spcAft>
                      </a:pPr>
                      <a:r>
                        <a:rPr lang="en-GB" sz="1000">
                          <a:effectLst/>
                        </a:rPr>
                        <a:t> </a:t>
                      </a:r>
                      <a:endParaRPr lang="en-GB" sz="1000">
                        <a:effectLst/>
                        <a:latin typeface="Calibri" panose="020F0502020204030204" pitchFamily="34" charset="0"/>
                        <a:ea typeface="Yu Mincho" panose="02020400000000000000" pitchFamily="18" charset="-128"/>
                        <a:cs typeface="Mangal" panose="02040503050203030202" pitchFamily="18" charset="0"/>
                      </a:endParaRPr>
                    </a:p>
                  </a:txBody>
                  <a:tcPr marL="40290" marR="40290" marT="0" marB="0"/>
                </a:tc>
                <a:tc>
                  <a:txBody>
                    <a:bodyPr/>
                    <a:lstStyle/>
                    <a:p>
                      <a:pPr>
                        <a:spcAft>
                          <a:spcPts val="0"/>
                        </a:spcAft>
                      </a:pPr>
                      <a:r>
                        <a:rPr lang="en-GB" sz="1000">
                          <a:effectLst/>
                        </a:rPr>
                        <a:t>Giulia Rancati</a:t>
                      </a:r>
                    </a:p>
                    <a:p>
                      <a:pPr>
                        <a:spcAft>
                          <a:spcPts val="0"/>
                        </a:spcAft>
                      </a:pPr>
                      <a:r>
                        <a:rPr lang="en-GB" sz="1000">
                          <a:effectLst/>
                        </a:rPr>
                        <a:t>Abhay Adhikari</a:t>
                      </a:r>
                    </a:p>
                    <a:p>
                      <a:pPr>
                        <a:spcAft>
                          <a:spcPts val="0"/>
                        </a:spcAft>
                      </a:pPr>
                      <a:r>
                        <a:rPr lang="en-GB" sz="1000">
                          <a:effectLst/>
                        </a:rPr>
                        <a:t>Antje Vogel</a:t>
                      </a:r>
                    </a:p>
                    <a:p>
                      <a:pPr>
                        <a:spcAft>
                          <a:spcPts val="0"/>
                        </a:spcAft>
                      </a:pPr>
                      <a:r>
                        <a:rPr lang="en-GB" sz="1000">
                          <a:effectLst/>
                        </a:rPr>
                        <a:t> </a:t>
                      </a:r>
                      <a:endParaRPr lang="en-GB" sz="1000">
                        <a:effectLst/>
                        <a:latin typeface="Calibri" panose="020F0502020204030204" pitchFamily="34" charset="0"/>
                        <a:ea typeface="Yu Mincho" panose="02020400000000000000" pitchFamily="18" charset="-128"/>
                        <a:cs typeface="Mangal" panose="02040503050203030202" pitchFamily="18" charset="0"/>
                      </a:endParaRPr>
                    </a:p>
                  </a:txBody>
                  <a:tcPr marL="40290" marR="40290" marT="0" marB="0"/>
                </a:tc>
                <a:extLst>
                  <a:ext uri="{0D108BD9-81ED-4DB2-BD59-A6C34878D82A}">
                    <a16:rowId xmlns:a16="http://schemas.microsoft.com/office/drawing/2014/main" val="820776677"/>
                  </a:ext>
                </a:extLst>
              </a:tr>
              <a:tr h="899312">
                <a:tc>
                  <a:txBody>
                    <a:bodyPr/>
                    <a:lstStyle/>
                    <a:p>
                      <a:pPr>
                        <a:spcAft>
                          <a:spcPts val="0"/>
                        </a:spcAft>
                      </a:pPr>
                      <a:r>
                        <a:rPr lang="en-GB" sz="1000">
                          <a:effectLst/>
                        </a:rPr>
                        <a:t>1600</a:t>
                      </a:r>
                      <a:endParaRPr lang="en-GB" sz="1000">
                        <a:effectLst/>
                        <a:latin typeface="Calibri" panose="020F0502020204030204" pitchFamily="34" charset="0"/>
                        <a:ea typeface="Yu Mincho" panose="02020400000000000000" pitchFamily="18" charset="-128"/>
                        <a:cs typeface="Mangal" panose="02040503050203030202" pitchFamily="18" charset="0"/>
                      </a:endParaRPr>
                    </a:p>
                  </a:txBody>
                  <a:tcPr marL="40290" marR="40290" marT="0" marB="0"/>
                </a:tc>
                <a:tc>
                  <a:txBody>
                    <a:bodyPr/>
                    <a:lstStyle/>
                    <a:p>
                      <a:pPr>
                        <a:spcAft>
                          <a:spcPts val="0"/>
                        </a:spcAft>
                      </a:pPr>
                      <a:r>
                        <a:rPr lang="en-GB" sz="1000">
                          <a:effectLst/>
                        </a:rPr>
                        <a:t>Agree on Action Item List</a:t>
                      </a:r>
                    </a:p>
                    <a:p>
                      <a:pPr>
                        <a:spcAft>
                          <a:spcPts val="0"/>
                        </a:spcAft>
                      </a:pPr>
                      <a:r>
                        <a:rPr lang="en-GB" sz="1000">
                          <a:effectLst/>
                        </a:rPr>
                        <a:t>Conclusions</a:t>
                      </a:r>
                    </a:p>
                    <a:p>
                      <a:pPr>
                        <a:spcAft>
                          <a:spcPts val="0"/>
                        </a:spcAft>
                      </a:pPr>
                      <a:r>
                        <a:rPr lang="en-GB" sz="1000">
                          <a:effectLst/>
                        </a:rPr>
                        <a:t>Review Minutes of the Meeting and Signature </a:t>
                      </a:r>
                    </a:p>
                    <a:p>
                      <a:pPr>
                        <a:spcAft>
                          <a:spcPts val="0"/>
                        </a:spcAft>
                      </a:pPr>
                      <a:r>
                        <a:rPr lang="en-GB" sz="1000">
                          <a:effectLst/>
                        </a:rPr>
                        <a:t> </a:t>
                      </a:r>
                      <a:endParaRPr lang="en-GB" sz="1000">
                        <a:effectLst/>
                        <a:latin typeface="Calibri" panose="020F0502020204030204" pitchFamily="34" charset="0"/>
                        <a:ea typeface="Yu Mincho" panose="02020400000000000000" pitchFamily="18" charset="-128"/>
                        <a:cs typeface="Mangal" panose="02040503050203030202" pitchFamily="18" charset="0"/>
                      </a:endParaRPr>
                    </a:p>
                  </a:txBody>
                  <a:tcPr marL="40290" marR="40290" marT="0" marB="0"/>
                </a:tc>
                <a:tc>
                  <a:txBody>
                    <a:bodyPr/>
                    <a:lstStyle/>
                    <a:p>
                      <a:pPr>
                        <a:spcAft>
                          <a:spcPts val="0"/>
                        </a:spcAft>
                      </a:pPr>
                      <a:r>
                        <a:rPr lang="en-GB" sz="1000" dirty="0">
                          <a:effectLst/>
                        </a:rPr>
                        <a:t>Giulia Rancati</a:t>
                      </a:r>
                    </a:p>
                    <a:p>
                      <a:pPr>
                        <a:spcAft>
                          <a:spcPts val="0"/>
                        </a:spcAft>
                      </a:pPr>
                      <a:r>
                        <a:rPr lang="en-GB" sz="1000" dirty="0">
                          <a:effectLst/>
                        </a:rPr>
                        <a:t>Abhay Adhikari</a:t>
                      </a:r>
                    </a:p>
                    <a:p>
                      <a:pPr>
                        <a:spcAft>
                          <a:spcPts val="0"/>
                        </a:spcAft>
                      </a:pPr>
                      <a:r>
                        <a:rPr lang="en-GB" sz="1000" dirty="0">
                          <a:effectLst/>
                        </a:rPr>
                        <a:t>Antje Vogel</a:t>
                      </a:r>
                      <a:endParaRPr lang="en-GB" sz="1000" dirty="0">
                        <a:effectLst/>
                        <a:latin typeface="Calibri" panose="020F0502020204030204" pitchFamily="34" charset="0"/>
                        <a:ea typeface="Yu Mincho" panose="02020400000000000000" pitchFamily="18" charset="-128"/>
                        <a:cs typeface="Mangal" panose="02040503050203030202" pitchFamily="18" charset="0"/>
                      </a:endParaRPr>
                    </a:p>
                  </a:txBody>
                  <a:tcPr marL="40290" marR="40290" marT="0" marB="0"/>
                </a:tc>
                <a:extLst>
                  <a:ext uri="{0D108BD9-81ED-4DB2-BD59-A6C34878D82A}">
                    <a16:rowId xmlns:a16="http://schemas.microsoft.com/office/drawing/2014/main" val="786166818"/>
                  </a:ext>
                </a:extLst>
              </a:tr>
              <a:tr h="440891">
                <a:tc>
                  <a:txBody>
                    <a:bodyPr/>
                    <a:lstStyle/>
                    <a:p>
                      <a:pPr>
                        <a:spcAft>
                          <a:spcPts val="0"/>
                        </a:spcAft>
                      </a:pPr>
                      <a:r>
                        <a:rPr lang="en-GB" sz="1000">
                          <a:effectLst/>
                        </a:rPr>
                        <a:t>1630</a:t>
                      </a:r>
                      <a:endParaRPr lang="en-GB" sz="1000">
                        <a:effectLst/>
                        <a:latin typeface="Calibri" panose="020F0502020204030204" pitchFamily="34" charset="0"/>
                        <a:ea typeface="Yu Mincho" panose="02020400000000000000" pitchFamily="18" charset="-128"/>
                        <a:cs typeface="Mangal" panose="02040503050203030202" pitchFamily="18" charset="0"/>
                      </a:endParaRPr>
                    </a:p>
                  </a:txBody>
                  <a:tcPr marL="40290" marR="40290" marT="0" marB="0"/>
                </a:tc>
                <a:tc gridSpan="2">
                  <a:txBody>
                    <a:bodyPr/>
                    <a:lstStyle/>
                    <a:p>
                      <a:pPr algn="ctr">
                        <a:spcAft>
                          <a:spcPts val="0"/>
                        </a:spcAft>
                      </a:pPr>
                      <a:r>
                        <a:rPr lang="en-GB" sz="1000" dirty="0">
                          <a:effectLst/>
                        </a:rPr>
                        <a:t> </a:t>
                      </a:r>
                    </a:p>
                    <a:p>
                      <a:pPr algn="ctr">
                        <a:spcAft>
                          <a:spcPts val="0"/>
                        </a:spcAft>
                      </a:pPr>
                      <a:r>
                        <a:rPr lang="en-GB" sz="1000" dirty="0">
                          <a:effectLst/>
                        </a:rPr>
                        <a:t>Meeting Concludes</a:t>
                      </a:r>
                    </a:p>
                    <a:p>
                      <a:pPr algn="ctr">
                        <a:spcAft>
                          <a:spcPts val="0"/>
                        </a:spcAft>
                      </a:pPr>
                      <a:r>
                        <a:rPr lang="en-GB" sz="1000" dirty="0">
                          <a:effectLst/>
                        </a:rPr>
                        <a:t> </a:t>
                      </a:r>
                      <a:endParaRPr lang="en-GB" sz="1000" dirty="0">
                        <a:effectLst/>
                        <a:latin typeface="Calibri" panose="020F0502020204030204" pitchFamily="34" charset="0"/>
                        <a:ea typeface="Yu Mincho" panose="02020400000000000000" pitchFamily="18" charset="-128"/>
                        <a:cs typeface="Mangal" panose="02040503050203030202" pitchFamily="18" charset="0"/>
                      </a:endParaRPr>
                    </a:p>
                  </a:txBody>
                  <a:tcPr marL="40290" marR="40290" marT="0" marB="0"/>
                </a:tc>
                <a:tc hMerge="1">
                  <a:txBody>
                    <a:bodyPr/>
                    <a:lstStyle/>
                    <a:p>
                      <a:endParaRPr lang="en-GB"/>
                    </a:p>
                  </a:txBody>
                  <a:tcPr/>
                </a:tc>
                <a:extLst>
                  <a:ext uri="{0D108BD9-81ED-4DB2-BD59-A6C34878D82A}">
                    <a16:rowId xmlns:a16="http://schemas.microsoft.com/office/drawing/2014/main" val="4000892470"/>
                  </a:ext>
                </a:extLst>
              </a:tr>
            </a:tbl>
          </a:graphicData>
        </a:graphic>
      </p:graphicFrame>
      <p:sp>
        <p:nvSpPr>
          <p:cNvPr id="13" name="TextBox 12">
            <a:extLst>
              <a:ext uri="{FF2B5EF4-FFF2-40B4-BE49-F238E27FC236}">
                <a16:creationId xmlns:a16="http://schemas.microsoft.com/office/drawing/2014/main" id="{DEB0B3BD-2710-9945-B65C-5962ECE04083}"/>
              </a:ext>
            </a:extLst>
          </p:cNvPr>
          <p:cNvSpPr txBox="1"/>
          <p:nvPr/>
        </p:nvSpPr>
        <p:spPr>
          <a:xfrm>
            <a:off x="1548150" y="0"/>
            <a:ext cx="10518931" cy="461665"/>
          </a:xfrm>
          <a:prstGeom prst="rect">
            <a:avLst/>
          </a:prstGeom>
          <a:noFill/>
        </p:spPr>
        <p:txBody>
          <a:bodyPr wrap="square" rtlCol="0">
            <a:spAutoFit/>
          </a:bodyPr>
          <a:lstStyle/>
          <a:p>
            <a:r>
              <a:rPr lang="en-US" sz="2400" dirty="0">
                <a:latin typeface="Arial" charset="0"/>
                <a:ea typeface="Arial" charset="0"/>
                <a:cs typeface="Arial" charset="0"/>
              </a:rPr>
              <a:t>AGENDA</a:t>
            </a:r>
          </a:p>
        </p:txBody>
      </p:sp>
    </p:spTree>
    <p:extLst>
      <p:ext uri="{BB962C8B-B14F-4D97-AF65-F5344CB8AC3E}">
        <p14:creationId xmlns:p14="http://schemas.microsoft.com/office/powerpoint/2010/main" val="14479953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002845" y="6408530"/>
            <a:ext cx="6186309" cy="307777"/>
          </a:xfrm>
          <a:prstGeom prst="rect">
            <a:avLst/>
          </a:prstGeom>
          <a:noFill/>
        </p:spPr>
        <p:txBody>
          <a:bodyPr wrap="none" rtlCol="0">
            <a:spAutoFit/>
          </a:bodyPr>
          <a:lstStyle/>
          <a:p>
            <a:r>
              <a:rPr lang="en-US" sz="1400" dirty="0">
                <a:latin typeface="Arial" charset="0"/>
                <a:ea typeface="Arial" charset="0"/>
                <a:cs typeface="Arial" charset="0"/>
              </a:rPr>
              <a:t>Urban Sustainable Development Lab is a division of Dhyaan Design Limited</a:t>
            </a:r>
          </a:p>
        </p:txBody>
      </p:sp>
      <p:cxnSp>
        <p:nvCxnSpPr>
          <p:cNvPr id="6" name="Straight Connector 5"/>
          <p:cNvCxnSpPr/>
          <p:nvPr/>
        </p:nvCxnSpPr>
        <p:spPr>
          <a:xfrm>
            <a:off x="0" y="6294230"/>
            <a:ext cx="12192000" cy="0"/>
          </a:xfrm>
          <a:prstGeom prst="line">
            <a:avLst/>
          </a:prstGeom>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55457" y="220363"/>
            <a:ext cx="812800" cy="726722"/>
          </a:xfrm>
          <a:prstGeom prst="rect">
            <a:avLst/>
          </a:prstGeom>
        </p:spPr>
      </p:pic>
      <p:sp>
        <p:nvSpPr>
          <p:cNvPr id="7" name="TextBox 6"/>
          <p:cNvSpPr txBox="1"/>
          <p:nvPr/>
        </p:nvSpPr>
        <p:spPr>
          <a:xfrm>
            <a:off x="1548150" y="185616"/>
            <a:ext cx="10518931" cy="461665"/>
          </a:xfrm>
          <a:prstGeom prst="rect">
            <a:avLst/>
          </a:prstGeom>
          <a:noFill/>
        </p:spPr>
        <p:txBody>
          <a:bodyPr wrap="square" rtlCol="0">
            <a:spAutoFit/>
          </a:bodyPr>
          <a:lstStyle/>
          <a:p>
            <a:r>
              <a:rPr lang="en-US" sz="2400" dirty="0">
                <a:latin typeface="Arial" charset="0"/>
                <a:ea typeface="Arial" charset="0"/>
                <a:cs typeface="Arial" charset="0"/>
              </a:rPr>
              <a:t>SUMMARY OF ACTIVITIES CARRIED OUT SINCE LAST MILESTONE</a:t>
            </a:r>
          </a:p>
        </p:txBody>
      </p:sp>
      <p:graphicFrame>
        <p:nvGraphicFramePr>
          <p:cNvPr id="2" name="Diagram 1">
            <a:extLst>
              <a:ext uri="{FF2B5EF4-FFF2-40B4-BE49-F238E27FC236}">
                <a16:creationId xmlns:a16="http://schemas.microsoft.com/office/drawing/2014/main" id="{D9042E95-87F6-7546-8922-2D81BBF21178}"/>
              </a:ext>
            </a:extLst>
          </p:cNvPr>
          <p:cNvGraphicFramePr/>
          <p:nvPr>
            <p:extLst>
              <p:ext uri="{D42A27DB-BD31-4B8C-83A1-F6EECF244321}">
                <p14:modId xmlns:p14="http://schemas.microsoft.com/office/powerpoint/2010/main" val="2937872223"/>
              </p:ext>
            </p:extLst>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9" name="Picture 8">
            <a:extLst>
              <a:ext uri="{FF2B5EF4-FFF2-40B4-BE49-F238E27FC236}">
                <a16:creationId xmlns:a16="http://schemas.microsoft.com/office/drawing/2014/main" id="{DEF7784C-A23A-2245-BA62-92900559A05B}"/>
              </a:ext>
            </a:extLst>
          </p:cNvPr>
          <p:cNvPicPr>
            <a:picLocks noChangeAspect="1"/>
          </p:cNvPicPr>
          <p:nvPr/>
        </p:nvPicPr>
        <p:blipFill>
          <a:blip r:embed="rId9">
            <a:extLst>
              <a:ext uri="{28A0092B-C50C-407E-A947-70E740481C1C}">
                <a14:useLocalDpi xmlns:a14="http://schemas.microsoft.com/office/drawing/2010/main"/>
              </a:ext>
            </a:extLst>
          </a:blip>
          <a:stretch>
            <a:fillRect/>
          </a:stretch>
        </p:blipFill>
        <p:spPr>
          <a:xfrm>
            <a:off x="3429001" y="718456"/>
            <a:ext cx="1698172" cy="1632858"/>
          </a:xfrm>
          <a:prstGeom prst="rect">
            <a:avLst/>
          </a:prstGeom>
        </p:spPr>
      </p:pic>
      <p:pic>
        <p:nvPicPr>
          <p:cNvPr id="10" name="Picture 9">
            <a:extLst>
              <a:ext uri="{FF2B5EF4-FFF2-40B4-BE49-F238E27FC236}">
                <a16:creationId xmlns:a16="http://schemas.microsoft.com/office/drawing/2014/main" id="{BD814921-1419-D24C-976C-938E1FFC6840}"/>
              </a:ext>
            </a:extLst>
          </p:cNvPr>
          <p:cNvPicPr>
            <a:picLocks noChangeAspect="1"/>
          </p:cNvPicPr>
          <p:nvPr/>
        </p:nvPicPr>
        <p:blipFill rotWithShape="1">
          <a:blip r:embed="rId10" cstate="screen">
            <a:extLst>
              <a:ext uri="{28A0092B-C50C-407E-A947-70E740481C1C}">
                <a14:useLocalDpi xmlns:a14="http://schemas.microsoft.com/office/drawing/2010/main"/>
              </a:ext>
            </a:extLst>
          </a:blip>
          <a:srcRect/>
          <a:stretch/>
        </p:blipFill>
        <p:spPr>
          <a:xfrm>
            <a:off x="3412671" y="4474028"/>
            <a:ext cx="1643742" cy="1665515"/>
          </a:xfrm>
          <a:prstGeom prst="rect">
            <a:avLst/>
          </a:prstGeom>
        </p:spPr>
      </p:pic>
      <p:pic>
        <p:nvPicPr>
          <p:cNvPr id="11" name="Picture 10">
            <a:extLst>
              <a:ext uri="{FF2B5EF4-FFF2-40B4-BE49-F238E27FC236}">
                <a16:creationId xmlns:a16="http://schemas.microsoft.com/office/drawing/2014/main" id="{43E7CB58-4AB2-8F47-B1C4-D8E98307003E}"/>
              </a:ext>
            </a:extLst>
          </p:cNvPr>
          <p:cNvPicPr>
            <a:picLocks noChangeAspect="1"/>
          </p:cNvPicPr>
          <p:nvPr/>
        </p:nvPicPr>
        <p:blipFill>
          <a:blip r:embed="rId11">
            <a:extLst>
              <a:ext uri="{28A0092B-C50C-407E-A947-70E740481C1C}">
                <a14:useLocalDpi xmlns:a14="http://schemas.microsoft.com/office/drawing/2010/main"/>
              </a:ext>
            </a:extLst>
          </a:blip>
          <a:stretch>
            <a:fillRect/>
          </a:stretch>
        </p:blipFill>
        <p:spPr>
          <a:xfrm>
            <a:off x="7184571" y="2595052"/>
            <a:ext cx="1616529" cy="1650377"/>
          </a:xfrm>
          <a:prstGeom prst="rect">
            <a:avLst/>
          </a:prstGeom>
        </p:spPr>
      </p:pic>
    </p:spTree>
    <p:extLst>
      <p:ext uri="{BB962C8B-B14F-4D97-AF65-F5344CB8AC3E}">
        <p14:creationId xmlns:p14="http://schemas.microsoft.com/office/powerpoint/2010/main" val="14906686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0" y="6294230"/>
            <a:ext cx="12192000" cy="0"/>
          </a:xfrm>
          <a:prstGeom prst="line">
            <a:avLst/>
          </a:prstGeom>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385AABE1-2E71-BE42-80AB-0A25FEC19075}"/>
              </a:ext>
            </a:extLst>
          </p:cNvPr>
          <p:cNvPicPr>
            <a:picLocks noChangeAspect="1"/>
          </p:cNvPicPr>
          <p:nvPr/>
        </p:nvPicPr>
        <p:blipFill>
          <a:blip r:embed="rId3"/>
          <a:stretch>
            <a:fillRect/>
          </a:stretch>
        </p:blipFill>
        <p:spPr>
          <a:xfrm>
            <a:off x="0" y="0"/>
            <a:ext cx="12192000" cy="6314739"/>
          </a:xfrm>
          <a:prstGeom prst="rect">
            <a:avLst/>
          </a:prstGeom>
        </p:spPr>
      </p:pic>
      <p:pic>
        <p:nvPicPr>
          <p:cNvPr id="12" name="Picture 11">
            <a:extLst>
              <a:ext uri="{FF2B5EF4-FFF2-40B4-BE49-F238E27FC236}">
                <a16:creationId xmlns:a16="http://schemas.microsoft.com/office/drawing/2014/main" id="{664E4F53-A151-7D4B-9F2B-044B3FA59F5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540636" y="2646380"/>
            <a:ext cx="569708" cy="500231"/>
          </a:xfrm>
          <a:prstGeom prst="rect">
            <a:avLst/>
          </a:prstGeom>
        </p:spPr>
      </p:pic>
      <p:sp>
        <p:nvSpPr>
          <p:cNvPr id="7" name="TextBox 6">
            <a:extLst>
              <a:ext uri="{FF2B5EF4-FFF2-40B4-BE49-F238E27FC236}">
                <a16:creationId xmlns:a16="http://schemas.microsoft.com/office/drawing/2014/main" id="{D3029E8D-9878-F742-BF37-433DBA055E92}"/>
              </a:ext>
            </a:extLst>
          </p:cNvPr>
          <p:cNvSpPr txBox="1"/>
          <p:nvPr/>
        </p:nvSpPr>
        <p:spPr>
          <a:xfrm>
            <a:off x="9567134" y="978945"/>
            <a:ext cx="2223247" cy="1477328"/>
          </a:xfrm>
          <a:prstGeom prst="rect">
            <a:avLst/>
          </a:prstGeom>
          <a:noFill/>
        </p:spPr>
        <p:txBody>
          <a:bodyPr wrap="square" rtlCol="0">
            <a:spAutoFit/>
          </a:bodyPr>
          <a:lstStyle/>
          <a:p>
            <a:r>
              <a:rPr lang="en-GB" sz="1000" b="1" dirty="0"/>
              <a:t>Local Authorities (UK and EU Cities)</a:t>
            </a:r>
            <a:r>
              <a:rPr lang="en-GB" sz="1000" dirty="0"/>
              <a:t>. Departments include Public Health, Adult Social Care &amp; IT. These departments, responsible to engage with socially isolated and vulnerable residents across the city, are looking for digital tools that create efficiency savings by streamlining operations and providing up to date insight. </a:t>
            </a:r>
          </a:p>
        </p:txBody>
      </p:sp>
      <p:sp>
        <p:nvSpPr>
          <p:cNvPr id="8" name="TextBox 7">
            <a:extLst>
              <a:ext uri="{FF2B5EF4-FFF2-40B4-BE49-F238E27FC236}">
                <a16:creationId xmlns:a16="http://schemas.microsoft.com/office/drawing/2014/main" id="{91310791-C7D1-E34C-B307-3C82B314CD35}"/>
              </a:ext>
            </a:extLst>
          </p:cNvPr>
          <p:cNvSpPr txBox="1"/>
          <p:nvPr/>
        </p:nvSpPr>
        <p:spPr>
          <a:xfrm>
            <a:off x="9539931" y="2399655"/>
            <a:ext cx="2420471" cy="861774"/>
          </a:xfrm>
          <a:prstGeom prst="rect">
            <a:avLst/>
          </a:prstGeom>
          <a:noFill/>
        </p:spPr>
        <p:txBody>
          <a:bodyPr wrap="square" rtlCol="0">
            <a:spAutoFit/>
          </a:bodyPr>
          <a:lstStyle/>
          <a:p>
            <a:r>
              <a:rPr lang="en-GB" sz="1000" b="1" dirty="0"/>
              <a:t>Mid-large Charities </a:t>
            </a:r>
            <a:r>
              <a:rPr lang="en-GB" sz="1000" dirty="0"/>
              <a:t>with a regional or national remit. These organisations are contracted by local authorities or act independently to deliver a provision of care to vulnerable residents </a:t>
            </a:r>
          </a:p>
        </p:txBody>
      </p:sp>
      <p:sp>
        <p:nvSpPr>
          <p:cNvPr id="13" name="TextBox 12">
            <a:extLst>
              <a:ext uri="{FF2B5EF4-FFF2-40B4-BE49-F238E27FC236}">
                <a16:creationId xmlns:a16="http://schemas.microsoft.com/office/drawing/2014/main" id="{56238C53-0DCB-DE43-935F-23DF49852860}"/>
              </a:ext>
            </a:extLst>
          </p:cNvPr>
          <p:cNvSpPr txBox="1"/>
          <p:nvPr/>
        </p:nvSpPr>
        <p:spPr>
          <a:xfrm>
            <a:off x="9553088" y="3261429"/>
            <a:ext cx="2205316" cy="1323439"/>
          </a:xfrm>
          <a:prstGeom prst="rect">
            <a:avLst/>
          </a:prstGeom>
          <a:noFill/>
        </p:spPr>
        <p:txBody>
          <a:bodyPr wrap="square" rtlCol="0">
            <a:spAutoFit/>
          </a:bodyPr>
          <a:lstStyle/>
          <a:p>
            <a:r>
              <a:rPr lang="en-GB" sz="1000" b="1" dirty="0"/>
              <a:t>Research departments in private and public sector organisations that focus on urban development. </a:t>
            </a:r>
            <a:r>
              <a:rPr lang="en-GB" sz="1000" dirty="0"/>
              <a:t>We’ve been approached to develop variations of Careview that can be used to create thematic heatmaps in the built environment. Budget holders are Programme Leads and Heads of Digital. </a:t>
            </a:r>
            <a:endParaRPr lang="en-GB" sz="1000" b="1" dirty="0"/>
          </a:p>
        </p:txBody>
      </p:sp>
      <p:sp>
        <p:nvSpPr>
          <p:cNvPr id="15" name="TextBox 14">
            <a:extLst>
              <a:ext uri="{FF2B5EF4-FFF2-40B4-BE49-F238E27FC236}">
                <a16:creationId xmlns:a16="http://schemas.microsoft.com/office/drawing/2014/main" id="{42CC3A7A-912E-8244-93BE-9B978550FF18}"/>
              </a:ext>
            </a:extLst>
          </p:cNvPr>
          <p:cNvSpPr txBox="1"/>
          <p:nvPr/>
        </p:nvSpPr>
        <p:spPr>
          <a:xfrm>
            <a:off x="7154733" y="2925894"/>
            <a:ext cx="2420471" cy="1785104"/>
          </a:xfrm>
          <a:prstGeom prst="rect">
            <a:avLst/>
          </a:prstGeom>
          <a:noFill/>
        </p:spPr>
        <p:txBody>
          <a:bodyPr wrap="square" rtlCol="0">
            <a:spAutoFit/>
          </a:bodyPr>
          <a:lstStyle/>
          <a:p>
            <a:r>
              <a:rPr lang="en-GB" sz="1000" b="1" dirty="0"/>
              <a:t>Innovation Showcases  </a:t>
            </a:r>
            <a:r>
              <a:rPr lang="en-GB" sz="1000" dirty="0"/>
              <a:t>hosted by our pilot cities &amp; UK and EU networks. </a:t>
            </a:r>
          </a:p>
          <a:p>
            <a:endParaRPr lang="en-GB" sz="1000" dirty="0"/>
          </a:p>
          <a:p>
            <a:r>
              <a:rPr lang="en-GB" sz="1000" b="1" dirty="0"/>
              <a:t>Digital: </a:t>
            </a:r>
            <a:r>
              <a:rPr lang="en-GB" sz="1000" dirty="0"/>
              <a:t>social media promotional toolkit, website, newsletter.</a:t>
            </a:r>
          </a:p>
          <a:p>
            <a:endParaRPr lang="en-GB" sz="1000" dirty="0"/>
          </a:p>
          <a:p>
            <a:r>
              <a:rPr lang="en-GB" sz="1000" b="1" dirty="0"/>
              <a:t>Expos and Conference: </a:t>
            </a:r>
            <a:r>
              <a:rPr lang="en-GB" sz="1000" dirty="0"/>
              <a:t>showcase Careview to target customers in the UK and EU.</a:t>
            </a:r>
          </a:p>
          <a:p>
            <a:endParaRPr lang="en-GB" sz="1000" dirty="0"/>
          </a:p>
          <a:p>
            <a:r>
              <a:rPr lang="en-GB" sz="1000" b="1" dirty="0"/>
              <a:t>Media coverage: </a:t>
            </a:r>
            <a:r>
              <a:rPr lang="en-GB" sz="1000" dirty="0"/>
              <a:t>We’ve received regional, national &amp; international coverage.</a:t>
            </a:r>
          </a:p>
        </p:txBody>
      </p:sp>
      <p:sp>
        <p:nvSpPr>
          <p:cNvPr id="18" name="TextBox 17">
            <a:extLst>
              <a:ext uri="{FF2B5EF4-FFF2-40B4-BE49-F238E27FC236}">
                <a16:creationId xmlns:a16="http://schemas.microsoft.com/office/drawing/2014/main" id="{E9A3805A-E512-1145-B43B-A3D7CF95DC6E}"/>
              </a:ext>
            </a:extLst>
          </p:cNvPr>
          <p:cNvSpPr txBox="1"/>
          <p:nvPr/>
        </p:nvSpPr>
        <p:spPr>
          <a:xfrm>
            <a:off x="7119460" y="834047"/>
            <a:ext cx="2489235" cy="861774"/>
          </a:xfrm>
          <a:prstGeom prst="rect">
            <a:avLst/>
          </a:prstGeom>
          <a:noFill/>
        </p:spPr>
        <p:txBody>
          <a:bodyPr wrap="square" rtlCol="0">
            <a:spAutoFit/>
          </a:bodyPr>
          <a:lstStyle/>
          <a:p>
            <a:r>
              <a:rPr lang="en-GB" sz="1000" b="1" dirty="0"/>
              <a:t>Leeds City Council </a:t>
            </a:r>
            <a:r>
              <a:rPr lang="en-GB" sz="1000" dirty="0"/>
              <a:t>– our core pilot city – is putting €125,000 funding in-kind towards the  project and they  promoted Careview across multiple public sectors forums and events.</a:t>
            </a:r>
          </a:p>
        </p:txBody>
      </p:sp>
      <p:sp>
        <p:nvSpPr>
          <p:cNvPr id="19" name="TextBox 18">
            <a:extLst>
              <a:ext uri="{FF2B5EF4-FFF2-40B4-BE49-F238E27FC236}">
                <a16:creationId xmlns:a16="http://schemas.microsoft.com/office/drawing/2014/main" id="{05DE8BE7-3A8D-A94E-BA30-AD8317D06C45}"/>
              </a:ext>
            </a:extLst>
          </p:cNvPr>
          <p:cNvSpPr txBox="1"/>
          <p:nvPr/>
        </p:nvSpPr>
        <p:spPr>
          <a:xfrm>
            <a:off x="7121965" y="1552615"/>
            <a:ext cx="2516709" cy="707886"/>
          </a:xfrm>
          <a:prstGeom prst="rect">
            <a:avLst/>
          </a:prstGeom>
          <a:noFill/>
        </p:spPr>
        <p:txBody>
          <a:bodyPr wrap="square" rtlCol="0">
            <a:spAutoFit/>
          </a:bodyPr>
          <a:lstStyle/>
          <a:p>
            <a:r>
              <a:rPr lang="en-GB" sz="1000" b="1" dirty="0"/>
              <a:t>Bury City Council, </a:t>
            </a:r>
            <a:r>
              <a:rPr lang="en-GB" sz="1000" dirty="0"/>
              <a:t>part of Great Manchester Authority, will prove the Careview business model and will be a pilot for other cities in the authority.</a:t>
            </a:r>
          </a:p>
        </p:txBody>
      </p:sp>
      <p:sp>
        <p:nvSpPr>
          <p:cNvPr id="20" name="TextBox 19">
            <a:extLst>
              <a:ext uri="{FF2B5EF4-FFF2-40B4-BE49-F238E27FC236}">
                <a16:creationId xmlns:a16="http://schemas.microsoft.com/office/drawing/2014/main" id="{81DB4E25-8ADB-4046-A45F-00427C55126D}"/>
              </a:ext>
            </a:extLst>
          </p:cNvPr>
          <p:cNvSpPr txBox="1"/>
          <p:nvPr/>
        </p:nvSpPr>
        <p:spPr>
          <a:xfrm>
            <a:off x="147021" y="1136721"/>
            <a:ext cx="2420471" cy="553998"/>
          </a:xfrm>
          <a:prstGeom prst="rect">
            <a:avLst/>
          </a:prstGeom>
          <a:noFill/>
        </p:spPr>
        <p:txBody>
          <a:bodyPr wrap="square" rtlCol="0">
            <a:spAutoFit/>
          </a:bodyPr>
          <a:lstStyle/>
          <a:p>
            <a:r>
              <a:rPr lang="en-GB" sz="1000" b="1" dirty="0"/>
              <a:t>Leeds City Council </a:t>
            </a:r>
            <a:r>
              <a:rPr lang="en-GB" sz="1000" dirty="0"/>
              <a:t> </a:t>
            </a:r>
            <a:r>
              <a:rPr lang="en-GB" sz="1000" b="1" dirty="0"/>
              <a:t>&amp; Bury City Council </a:t>
            </a:r>
            <a:r>
              <a:rPr lang="en-GB" sz="1000" dirty="0"/>
              <a:t>as pilot cities, with Bury becoming a test case for Greater Manchester Authority.</a:t>
            </a:r>
          </a:p>
        </p:txBody>
      </p:sp>
      <p:sp>
        <p:nvSpPr>
          <p:cNvPr id="22" name="TextBox 21">
            <a:extLst>
              <a:ext uri="{FF2B5EF4-FFF2-40B4-BE49-F238E27FC236}">
                <a16:creationId xmlns:a16="http://schemas.microsoft.com/office/drawing/2014/main" id="{1292C690-4D88-C542-BB75-161ACEF9ACB6}"/>
              </a:ext>
            </a:extLst>
          </p:cNvPr>
          <p:cNvSpPr txBox="1"/>
          <p:nvPr/>
        </p:nvSpPr>
        <p:spPr>
          <a:xfrm>
            <a:off x="125508" y="1789656"/>
            <a:ext cx="2329340" cy="707886"/>
          </a:xfrm>
          <a:prstGeom prst="rect">
            <a:avLst/>
          </a:prstGeom>
          <a:noFill/>
        </p:spPr>
        <p:txBody>
          <a:bodyPr wrap="square" rtlCol="0">
            <a:spAutoFit/>
          </a:bodyPr>
          <a:lstStyle/>
          <a:p>
            <a:r>
              <a:rPr lang="en-GB" sz="1000" b="1" dirty="0"/>
              <a:t>Age UK (Wakefield district) </a:t>
            </a:r>
            <a:r>
              <a:rPr lang="en-GB" sz="1000" dirty="0"/>
              <a:t>as pilot charity,  with a significant potential to scale nationally if we prove the business</a:t>
            </a:r>
          </a:p>
          <a:p>
            <a:r>
              <a:rPr lang="en-GB" sz="1000" dirty="0"/>
              <a:t>model  </a:t>
            </a:r>
          </a:p>
        </p:txBody>
      </p:sp>
      <p:sp>
        <p:nvSpPr>
          <p:cNvPr id="23" name="TextBox 22">
            <a:extLst>
              <a:ext uri="{FF2B5EF4-FFF2-40B4-BE49-F238E27FC236}">
                <a16:creationId xmlns:a16="http://schemas.microsoft.com/office/drawing/2014/main" id="{F87E62B5-42DF-3841-9208-BB2B9576E56F}"/>
              </a:ext>
            </a:extLst>
          </p:cNvPr>
          <p:cNvSpPr txBox="1"/>
          <p:nvPr/>
        </p:nvSpPr>
        <p:spPr>
          <a:xfrm>
            <a:off x="141041" y="2554644"/>
            <a:ext cx="2257314" cy="861774"/>
          </a:xfrm>
          <a:prstGeom prst="rect">
            <a:avLst/>
          </a:prstGeom>
          <a:noFill/>
        </p:spPr>
        <p:txBody>
          <a:bodyPr wrap="square" rtlCol="0">
            <a:spAutoFit/>
          </a:bodyPr>
          <a:lstStyle/>
          <a:p>
            <a:r>
              <a:rPr lang="en-GB" sz="1000" b="1" dirty="0"/>
              <a:t>Citizens Advice: </a:t>
            </a:r>
            <a:r>
              <a:rPr lang="en-GB" sz="1000" dirty="0"/>
              <a:t> in conversation for joint national initiatives.</a:t>
            </a:r>
          </a:p>
          <a:p>
            <a:endParaRPr lang="en-GB" sz="1000" dirty="0"/>
          </a:p>
          <a:p>
            <a:r>
              <a:rPr lang="en-GB" sz="1000" b="1" dirty="0"/>
              <a:t>MHA: </a:t>
            </a:r>
            <a:r>
              <a:rPr lang="en-GB" sz="1000" dirty="0"/>
              <a:t>National charity working with up to 18,000 older people.</a:t>
            </a:r>
          </a:p>
        </p:txBody>
      </p:sp>
      <p:sp>
        <p:nvSpPr>
          <p:cNvPr id="24" name="TextBox 23">
            <a:extLst>
              <a:ext uri="{FF2B5EF4-FFF2-40B4-BE49-F238E27FC236}">
                <a16:creationId xmlns:a16="http://schemas.microsoft.com/office/drawing/2014/main" id="{002AE80C-4CAC-5942-877B-E8B809E35B43}"/>
              </a:ext>
            </a:extLst>
          </p:cNvPr>
          <p:cNvSpPr txBox="1"/>
          <p:nvPr/>
        </p:nvSpPr>
        <p:spPr>
          <a:xfrm>
            <a:off x="123710" y="3473277"/>
            <a:ext cx="2257314" cy="400110"/>
          </a:xfrm>
          <a:prstGeom prst="rect">
            <a:avLst/>
          </a:prstGeom>
          <a:noFill/>
        </p:spPr>
        <p:txBody>
          <a:bodyPr wrap="square" rtlCol="0">
            <a:spAutoFit/>
          </a:bodyPr>
          <a:lstStyle/>
          <a:p>
            <a:r>
              <a:rPr lang="en-GB" sz="1000" b="1" dirty="0"/>
              <a:t>EUROCITIES </a:t>
            </a:r>
            <a:r>
              <a:rPr lang="en-GB" sz="1000" dirty="0"/>
              <a:t>and</a:t>
            </a:r>
            <a:r>
              <a:rPr lang="en-GB" sz="1000" b="1" dirty="0"/>
              <a:t> URBACT </a:t>
            </a:r>
          </a:p>
          <a:p>
            <a:r>
              <a:rPr lang="en-GB" sz="1000" dirty="0"/>
              <a:t>networks for European expansion</a:t>
            </a:r>
          </a:p>
        </p:txBody>
      </p:sp>
      <p:sp>
        <p:nvSpPr>
          <p:cNvPr id="25" name="TextBox 24">
            <a:extLst>
              <a:ext uri="{FF2B5EF4-FFF2-40B4-BE49-F238E27FC236}">
                <a16:creationId xmlns:a16="http://schemas.microsoft.com/office/drawing/2014/main" id="{119D7599-9B76-4F41-98A1-2884A6123D9C}"/>
              </a:ext>
            </a:extLst>
          </p:cNvPr>
          <p:cNvSpPr txBox="1"/>
          <p:nvPr/>
        </p:nvSpPr>
        <p:spPr>
          <a:xfrm>
            <a:off x="4819427" y="1032735"/>
            <a:ext cx="2355924" cy="1631216"/>
          </a:xfrm>
          <a:prstGeom prst="rect">
            <a:avLst/>
          </a:prstGeom>
          <a:noFill/>
        </p:spPr>
        <p:txBody>
          <a:bodyPr wrap="square" rtlCol="0">
            <a:spAutoFit/>
          </a:bodyPr>
          <a:lstStyle/>
          <a:p>
            <a:r>
              <a:rPr lang="en-GB" sz="1000" dirty="0"/>
              <a:t>Careview is a web-app that uses GNSS positioning to improve the accuracy of outreach and door-knocking to identify socially isolated residents  helping city councils save money. This satellite technology is vital to improve the statistical chance of finding socially isolated residents. Careview was the only non-clinical solution to win an NHS Innovation Award in 2017</a:t>
            </a:r>
          </a:p>
        </p:txBody>
      </p:sp>
      <p:sp>
        <p:nvSpPr>
          <p:cNvPr id="26" name="TextBox 25">
            <a:extLst>
              <a:ext uri="{FF2B5EF4-FFF2-40B4-BE49-F238E27FC236}">
                <a16:creationId xmlns:a16="http://schemas.microsoft.com/office/drawing/2014/main" id="{DDE07C1D-204F-F743-A98A-DFD2BB79F74D}"/>
              </a:ext>
            </a:extLst>
          </p:cNvPr>
          <p:cNvSpPr txBox="1"/>
          <p:nvPr/>
        </p:nvSpPr>
        <p:spPr>
          <a:xfrm>
            <a:off x="4821221" y="3164542"/>
            <a:ext cx="2355924" cy="1323439"/>
          </a:xfrm>
          <a:prstGeom prst="rect">
            <a:avLst/>
          </a:prstGeom>
          <a:noFill/>
        </p:spPr>
        <p:txBody>
          <a:bodyPr wrap="square" rtlCol="0">
            <a:spAutoFit/>
          </a:bodyPr>
          <a:lstStyle/>
          <a:p>
            <a:r>
              <a:rPr lang="en-GB" sz="1000" dirty="0"/>
              <a:t>Careview is a location based service with a single-step operation – </a:t>
            </a:r>
            <a:r>
              <a:rPr lang="en-GB" sz="1000" i="1" dirty="0"/>
              <a:t>tap the heart icon</a:t>
            </a:r>
            <a:r>
              <a:rPr lang="en-GB" sz="1000" dirty="0"/>
              <a:t>– to crowdsource location intelligence from users. This make it easy to use and low cost/low maintenance, hence the attractiveness both for front line users and procurement departments</a:t>
            </a:r>
          </a:p>
          <a:p>
            <a:endParaRPr lang="en-GB" sz="1000" dirty="0"/>
          </a:p>
        </p:txBody>
      </p:sp>
      <p:sp>
        <p:nvSpPr>
          <p:cNvPr id="27" name="TextBox 26">
            <a:extLst>
              <a:ext uri="{FF2B5EF4-FFF2-40B4-BE49-F238E27FC236}">
                <a16:creationId xmlns:a16="http://schemas.microsoft.com/office/drawing/2014/main" id="{6E3A52CD-C5B8-7149-AF14-93CD62113317}"/>
              </a:ext>
            </a:extLst>
          </p:cNvPr>
          <p:cNvSpPr txBox="1"/>
          <p:nvPr/>
        </p:nvSpPr>
        <p:spPr>
          <a:xfrm>
            <a:off x="2466077" y="2916409"/>
            <a:ext cx="2372944" cy="400110"/>
          </a:xfrm>
          <a:prstGeom prst="rect">
            <a:avLst/>
          </a:prstGeom>
          <a:noFill/>
        </p:spPr>
        <p:txBody>
          <a:bodyPr wrap="square" rtlCol="0">
            <a:spAutoFit/>
          </a:bodyPr>
          <a:lstStyle/>
          <a:p>
            <a:r>
              <a:rPr lang="en-GB" sz="1000" b="1" dirty="0"/>
              <a:t>CEO : </a:t>
            </a:r>
            <a:r>
              <a:rPr lang="en-GB" sz="1000" dirty="0"/>
              <a:t>Abhay Adhikari</a:t>
            </a:r>
            <a:r>
              <a:rPr lang="en-GB" sz="1000" b="1" dirty="0"/>
              <a:t> - </a:t>
            </a:r>
            <a:r>
              <a:rPr lang="en-GB" sz="1000" dirty="0"/>
              <a:t>strategy, sales, marketing and &amp; contract manager</a:t>
            </a:r>
          </a:p>
        </p:txBody>
      </p:sp>
      <p:sp>
        <p:nvSpPr>
          <p:cNvPr id="29" name="TextBox 28">
            <a:extLst>
              <a:ext uri="{FF2B5EF4-FFF2-40B4-BE49-F238E27FC236}">
                <a16:creationId xmlns:a16="http://schemas.microsoft.com/office/drawing/2014/main" id="{A717A57B-E413-F74F-8B0B-3E72A8CB9D78}"/>
              </a:ext>
            </a:extLst>
          </p:cNvPr>
          <p:cNvSpPr txBox="1"/>
          <p:nvPr/>
        </p:nvSpPr>
        <p:spPr>
          <a:xfrm>
            <a:off x="2461710" y="986569"/>
            <a:ext cx="2345166" cy="1785104"/>
          </a:xfrm>
          <a:prstGeom prst="rect">
            <a:avLst/>
          </a:prstGeom>
          <a:noFill/>
        </p:spPr>
        <p:txBody>
          <a:bodyPr wrap="square" rtlCol="0">
            <a:spAutoFit/>
          </a:bodyPr>
          <a:lstStyle/>
          <a:p>
            <a:r>
              <a:rPr lang="en-GB" sz="1000" b="1" dirty="0"/>
              <a:t>Service and technical enhancement</a:t>
            </a:r>
            <a:r>
              <a:rPr lang="en-GB" sz="1000" dirty="0"/>
              <a:t> with</a:t>
            </a:r>
            <a:r>
              <a:rPr lang="en-GB" sz="1000" b="1" dirty="0"/>
              <a:t> </a:t>
            </a:r>
            <a:r>
              <a:rPr lang="en-GB" sz="1000" dirty="0"/>
              <a:t>two new</a:t>
            </a:r>
            <a:r>
              <a:rPr lang="en-GB" sz="1000" dirty="0">
                <a:solidFill>
                  <a:srgbClr val="FF0000"/>
                </a:solidFill>
              </a:rPr>
              <a:t> </a:t>
            </a:r>
            <a:r>
              <a:rPr lang="en-GB" sz="1000" dirty="0"/>
              <a:t>features. </a:t>
            </a:r>
          </a:p>
          <a:p>
            <a:endParaRPr lang="en-GB" sz="1000" b="1" dirty="0"/>
          </a:p>
          <a:p>
            <a:r>
              <a:rPr lang="en-GB" sz="1000" b="1" dirty="0"/>
              <a:t>Commercialise </a:t>
            </a:r>
            <a:r>
              <a:rPr lang="en-GB" sz="1000" dirty="0"/>
              <a:t>through strategic partnerships and land new customers. </a:t>
            </a:r>
          </a:p>
          <a:p>
            <a:endParaRPr lang="en-GB" sz="1000" b="1" dirty="0"/>
          </a:p>
          <a:p>
            <a:r>
              <a:rPr lang="en-GB" sz="1000" b="1" dirty="0"/>
              <a:t>Grow a Sales &amp; Marketing Team </a:t>
            </a:r>
            <a:r>
              <a:rPr lang="en-GB" sz="1000" dirty="0"/>
              <a:t>to scale. </a:t>
            </a:r>
          </a:p>
          <a:p>
            <a:endParaRPr lang="en-GB" sz="1000" b="1" dirty="0"/>
          </a:p>
          <a:p>
            <a:r>
              <a:rPr lang="en-GB" sz="1000" b="1" dirty="0"/>
              <a:t>Develop promotional channels </a:t>
            </a:r>
            <a:r>
              <a:rPr lang="en-GB" sz="1000" dirty="0"/>
              <a:t>for national and European expansion .</a:t>
            </a:r>
          </a:p>
          <a:p>
            <a:endParaRPr lang="en-GB" sz="1000" dirty="0"/>
          </a:p>
        </p:txBody>
      </p:sp>
      <p:sp>
        <p:nvSpPr>
          <p:cNvPr id="31" name="TextBox 30">
            <a:extLst>
              <a:ext uri="{FF2B5EF4-FFF2-40B4-BE49-F238E27FC236}">
                <a16:creationId xmlns:a16="http://schemas.microsoft.com/office/drawing/2014/main" id="{BFFE82B8-5856-994B-86D5-6DA19C88C20E}"/>
              </a:ext>
            </a:extLst>
          </p:cNvPr>
          <p:cNvSpPr txBox="1"/>
          <p:nvPr/>
        </p:nvSpPr>
        <p:spPr>
          <a:xfrm>
            <a:off x="2461710" y="3277765"/>
            <a:ext cx="2456329" cy="400110"/>
          </a:xfrm>
          <a:prstGeom prst="rect">
            <a:avLst/>
          </a:prstGeom>
          <a:noFill/>
        </p:spPr>
        <p:txBody>
          <a:bodyPr wrap="square" rtlCol="0">
            <a:spAutoFit/>
          </a:bodyPr>
          <a:lstStyle/>
          <a:p>
            <a:r>
              <a:rPr lang="en-GB" sz="1000" b="1" dirty="0"/>
              <a:t>COO: Giulia Rancati - </a:t>
            </a:r>
            <a:r>
              <a:rPr lang="en-GB" sz="1000" dirty="0"/>
              <a:t>finance , operations and project manager</a:t>
            </a:r>
          </a:p>
        </p:txBody>
      </p:sp>
      <p:sp>
        <p:nvSpPr>
          <p:cNvPr id="32" name="TextBox 31">
            <a:extLst>
              <a:ext uri="{FF2B5EF4-FFF2-40B4-BE49-F238E27FC236}">
                <a16:creationId xmlns:a16="http://schemas.microsoft.com/office/drawing/2014/main" id="{33B03BDD-62AB-424C-9C62-5909AA7DC681}"/>
              </a:ext>
            </a:extLst>
          </p:cNvPr>
          <p:cNvSpPr txBox="1"/>
          <p:nvPr/>
        </p:nvSpPr>
        <p:spPr>
          <a:xfrm>
            <a:off x="2446720" y="3622920"/>
            <a:ext cx="2476051" cy="246221"/>
          </a:xfrm>
          <a:prstGeom prst="rect">
            <a:avLst/>
          </a:prstGeom>
          <a:noFill/>
        </p:spPr>
        <p:txBody>
          <a:bodyPr wrap="square" rtlCol="0">
            <a:spAutoFit/>
          </a:bodyPr>
          <a:lstStyle/>
          <a:p>
            <a:r>
              <a:rPr lang="en-GB" sz="1000" b="1" dirty="0"/>
              <a:t>CTO : Quinn Daley - </a:t>
            </a:r>
            <a:r>
              <a:rPr lang="en-GB" sz="1000" dirty="0"/>
              <a:t>Software Architect</a:t>
            </a:r>
          </a:p>
        </p:txBody>
      </p:sp>
      <p:sp>
        <p:nvSpPr>
          <p:cNvPr id="33" name="TextBox 32">
            <a:extLst>
              <a:ext uri="{FF2B5EF4-FFF2-40B4-BE49-F238E27FC236}">
                <a16:creationId xmlns:a16="http://schemas.microsoft.com/office/drawing/2014/main" id="{C9E1BA62-467F-D147-9AE3-6535D77AAE2D}"/>
              </a:ext>
            </a:extLst>
          </p:cNvPr>
          <p:cNvSpPr txBox="1"/>
          <p:nvPr/>
        </p:nvSpPr>
        <p:spPr>
          <a:xfrm>
            <a:off x="2453254" y="3801601"/>
            <a:ext cx="2368613" cy="553998"/>
          </a:xfrm>
          <a:prstGeom prst="rect">
            <a:avLst/>
          </a:prstGeom>
          <a:noFill/>
        </p:spPr>
        <p:txBody>
          <a:bodyPr wrap="square" rtlCol="0">
            <a:spAutoFit/>
          </a:bodyPr>
          <a:lstStyle/>
          <a:p>
            <a:r>
              <a:rPr lang="en-GB" sz="1000" b="1" dirty="0"/>
              <a:t>Business Development: Eddy Adams </a:t>
            </a:r>
            <a:r>
              <a:rPr lang="en-GB" sz="1000" dirty="0"/>
              <a:t>–</a:t>
            </a:r>
            <a:r>
              <a:rPr lang="en-GB" sz="1000" b="1" dirty="0"/>
              <a:t> </a:t>
            </a:r>
            <a:r>
              <a:rPr lang="en-GB" sz="1000" dirty="0"/>
              <a:t>strategic partnerships for UK / EU Expansion. </a:t>
            </a:r>
          </a:p>
        </p:txBody>
      </p:sp>
      <p:pic>
        <p:nvPicPr>
          <p:cNvPr id="35" name="Picture 34">
            <a:extLst>
              <a:ext uri="{FF2B5EF4-FFF2-40B4-BE49-F238E27FC236}">
                <a16:creationId xmlns:a16="http://schemas.microsoft.com/office/drawing/2014/main" id="{A440AEA3-4D86-E443-8DBC-06245C4C207C}"/>
              </a:ext>
            </a:extLst>
          </p:cNvPr>
          <p:cNvPicPr>
            <a:picLocks noChangeAspect="1"/>
          </p:cNvPicPr>
          <p:nvPr/>
        </p:nvPicPr>
        <p:blipFill>
          <a:blip r:embed="rId5"/>
          <a:stretch>
            <a:fillRect/>
          </a:stretch>
        </p:blipFill>
        <p:spPr>
          <a:xfrm>
            <a:off x="5988200" y="4959274"/>
            <a:ext cx="4152900" cy="1125743"/>
          </a:xfrm>
          <a:prstGeom prst="rect">
            <a:avLst/>
          </a:prstGeom>
        </p:spPr>
      </p:pic>
      <p:sp>
        <p:nvSpPr>
          <p:cNvPr id="36" name="TextBox 35">
            <a:extLst>
              <a:ext uri="{FF2B5EF4-FFF2-40B4-BE49-F238E27FC236}">
                <a16:creationId xmlns:a16="http://schemas.microsoft.com/office/drawing/2014/main" id="{47BFAE10-472F-024E-A10D-3A0FCFD617A7}"/>
              </a:ext>
            </a:extLst>
          </p:cNvPr>
          <p:cNvSpPr txBox="1"/>
          <p:nvPr/>
        </p:nvSpPr>
        <p:spPr>
          <a:xfrm>
            <a:off x="7578761" y="4650886"/>
            <a:ext cx="2576458" cy="400110"/>
          </a:xfrm>
          <a:prstGeom prst="rect">
            <a:avLst/>
          </a:prstGeom>
          <a:noFill/>
        </p:spPr>
        <p:txBody>
          <a:bodyPr wrap="square" rtlCol="0">
            <a:spAutoFit/>
          </a:bodyPr>
          <a:lstStyle/>
          <a:p>
            <a:r>
              <a:rPr lang="en-GB" sz="1000" dirty="0"/>
              <a:t>Software-as-a-Service (SaaS) subscription model  </a:t>
            </a:r>
          </a:p>
        </p:txBody>
      </p:sp>
      <p:sp>
        <p:nvSpPr>
          <p:cNvPr id="37" name="TextBox 36">
            <a:extLst>
              <a:ext uri="{FF2B5EF4-FFF2-40B4-BE49-F238E27FC236}">
                <a16:creationId xmlns:a16="http://schemas.microsoft.com/office/drawing/2014/main" id="{47508D9F-07CD-3648-A3D8-32949AA57255}"/>
              </a:ext>
            </a:extLst>
          </p:cNvPr>
          <p:cNvSpPr txBox="1"/>
          <p:nvPr/>
        </p:nvSpPr>
        <p:spPr>
          <a:xfrm>
            <a:off x="10252037" y="4857073"/>
            <a:ext cx="1602890" cy="1323439"/>
          </a:xfrm>
          <a:prstGeom prst="rect">
            <a:avLst/>
          </a:prstGeom>
          <a:noFill/>
        </p:spPr>
        <p:txBody>
          <a:bodyPr wrap="square" rtlCol="0">
            <a:spAutoFit/>
          </a:bodyPr>
          <a:lstStyle/>
          <a:p>
            <a:r>
              <a:rPr lang="en-GB" sz="1000" dirty="0"/>
              <a:t>From to 2 to 38 active customers over the forecast period.</a:t>
            </a:r>
          </a:p>
          <a:p>
            <a:endParaRPr lang="en-GB" sz="1000" dirty="0"/>
          </a:p>
          <a:p>
            <a:r>
              <a:rPr lang="en-GB" sz="1000" dirty="0"/>
              <a:t>15% addressable market captured.</a:t>
            </a:r>
          </a:p>
          <a:p>
            <a:endParaRPr lang="en-GB" sz="1000" dirty="0"/>
          </a:p>
          <a:p>
            <a:r>
              <a:rPr lang="en-GB" sz="1000" dirty="0"/>
              <a:t>Over €1M revenue over 5y</a:t>
            </a:r>
          </a:p>
        </p:txBody>
      </p:sp>
      <p:sp>
        <p:nvSpPr>
          <p:cNvPr id="38" name="TextBox 37">
            <a:extLst>
              <a:ext uri="{FF2B5EF4-FFF2-40B4-BE49-F238E27FC236}">
                <a16:creationId xmlns:a16="http://schemas.microsoft.com/office/drawing/2014/main" id="{2F959E99-1F3D-B844-8961-34D127557A5B}"/>
              </a:ext>
            </a:extLst>
          </p:cNvPr>
          <p:cNvSpPr txBox="1"/>
          <p:nvPr/>
        </p:nvSpPr>
        <p:spPr>
          <a:xfrm>
            <a:off x="3991086" y="4869624"/>
            <a:ext cx="2033195" cy="1323439"/>
          </a:xfrm>
          <a:prstGeom prst="rect">
            <a:avLst/>
          </a:prstGeom>
          <a:noFill/>
        </p:spPr>
        <p:txBody>
          <a:bodyPr wrap="square" rtlCol="0">
            <a:spAutoFit/>
          </a:bodyPr>
          <a:lstStyle/>
          <a:p>
            <a:r>
              <a:rPr lang="en-GB" sz="1000" dirty="0"/>
              <a:t>As in any SaaS Model Costs of Sales (</a:t>
            </a:r>
            <a:r>
              <a:rPr lang="en-GB" sz="1000" dirty="0" err="1"/>
              <a:t>CoS</a:t>
            </a:r>
            <a:r>
              <a:rPr lang="en-GB" sz="1000" dirty="0"/>
              <a:t>) will be in single digit.</a:t>
            </a:r>
          </a:p>
          <a:p>
            <a:endParaRPr lang="en-GB" sz="1000" dirty="0"/>
          </a:p>
          <a:p>
            <a:r>
              <a:rPr lang="en-GB" sz="1000" dirty="0" err="1"/>
              <a:t>Opex</a:t>
            </a:r>
            <a:r>
              <a:rPr lang="en-GB" sz="1000" dirty="0"/>
              <a:t> are growing  proportionally to the increase in customers</a:t>
            </a:r>
          </a:p>
          <a:p>
            <a:endParaRPr lang="en-GB" sz="1000" dirty="0"/>
          </a:p>
          <a:p>
            <a:r>
              <a:rPr lang="en-GB" sz="1000" dirty="0"/>
              <a:t>Ability to leverage </a:t>
            </a:r>
            <a:r>
              <a:rPr lang="en-GB" sz="1000" dirty="0" err="1"/>
              <a:t>Dhyaan</a:t>
            </a:r>
            <a:r>
              <a:rPr lang="en-GB" sz="1000" dirty="0"/>
              <a:t> Design existing resources to manage costs</a:t>
            </a:r>
          </a:p>
        </p:txBody>
      </p:sp>
      <p:pic>
        <p:nvPicPr>
          <p:cNvPr id="2" name="Picture 1">
            <a:extLst>
              <a:ext uri="{FF2B5EF4-FFF2-40B4-BE49-F238E27FC236}">
                <a16:creationId xmlns:a16="http://schemas.microsoft.com/office/drawing/2014/main" id="{FB13F77D-5ABA-C540-A85F-779068FA8B2A}"/>
              </a:ext>
            </a:extLst>
          </p:cNvPr>
          <p:cNvPicPr>
            <a:picLocks noChangeAspect="1"/>
          </p:cNvPicPr>
          <p:nvPr/>
        </p:nvPicPr>
        <p:blipFill>
          <a:blip r:embed="rId6"/>
          <a:stretch>
            <a:fillRect/>
          </a:stretch>
        </p:blipFill>
        <p:spPr>
          <a:xfrm>
            <a:off x="204395" y="5173085"/>
            <a:ext cx="1742739" cy="679075"/>
          </a:xfrm>
          <a:prstGeom prst="rect">
            <a:avLst/>
          </a:prstGeom>
        </p:spPr>
      </p:pic>
      <p:pic>
        <p:nvPicPr>
          <p:cNvPr id="5" name="Picture 4">
            <a:extLst>
              <a:ext uri="{FF2B5EF4-FFF2-40B4-BE49-F238E27FC236}">
                <a16:creationId xmlns:a16="http://schemas.microsoft.com/office/drawing/2014/main" id="{ABD1AB54-907B-794E-8A42-C0C1708C4644}"/>
              </a:ext>
            </a:extLst>
          </p:cNvPr>
          <p:cNvPicPr>
            <a:picLocks noChangeAspect="1"/>
          </p:cNvPicPr>
          <p:nvPr/>
        </p:nvPicPr>
        <p:blipFill>
          <a:blip r:embed="rId7"/>
          <a:stretch>
            <a:fillRect/>
          </a:stretch>
        </p:blipFill>
        <p:spPr>
          <a:xfrm>
            <a:off x="2119257" y="5173083"/>
            <a:ext cx="1855918" cy="685800"/>
          </a:xfrm>
          <a:prstGeom prst="rect">
            <a:avLst/>
          </a:prstGeom>
        </p:spPr>
      </p:pic>
      <p:sp>
        <p:nvSpPr>
          <p:cNvPr id="30" name="TextBox 29">
            <a:extLst>
              <a:ext uri="{FF2B5EF4-FFF2-40B4-BE49-F238E27FC236}">
                <a16:creationId xmlns:a16="http://schemas.microsoft.com/office/drawing/2014/main" id="{A9678A67-A6D3-1E41-A9CA-67CF4C48E972}"/>
              </a:ext>
            </a:extLst>
          </p:cNvPr>
          <p:cNvSpPr txBox="1"/>
          <p:nvPr/>
        </p:nvSpPr>
        <p:spPr>
          <a:xfrm>
            <a:off x="7124464" y="2124741"/>
            <a:ext cx="2477846" cy="553998"/>
          </a:xfrm>
          <a:prstGeom prst="rect">
            <a:avLst/>
          </a:prstGeom>
          <a:noFill/>
        </p:spPr>
        <p:txBody>
          <a:bodyPr wrap="square" rtlCol="0">
            <a:spAutoFit/>
          </a:bodyPr>
          <a:lstStyle/>
          <a:p>
            <a:r>
              <a:rPr lang="en-GB" sz="1000" b="1" dirty="0"/>
              <a:t>Age UK Wakefield – </a:t>
            </a:r>
            <a:r>
              <a:rPr lang="en-GB" sz="1000" dirty="0"/>
              <a:t>First national charity. They will validate Careview in the charity operational model </a:t>
            </a:r>
          </a:p>
        </p:txBody>
      </p:sp>
      <p:sp>
        <p:nvSpPr>
          <p:cNvPr id="34" name="TextBox 33">
            <a:extLst>
              <a:ext uri="{FF2B5EF4-FFF2-40B4-BE49-F238E27FC236}">
                <a16:creationId xmlns:a16="http://schemas.microsoft.com/office/drawing/2014/main" id="{0E00C4DB-72B4-5A4D-9D31-C35699096A82}"/>
              </a:ext>
            </a:extLst>
          </p:cNvPr>
          <p:cNvSpPr txBox="1"/>
          <p:nvPr/>
        </p:nvSpPr>
        <p:spPr>
          <a:xfrm>
            <a:off x="2440762" y="4238814"/>
            <a:ext cx="2368613" cy="400110"/>
          </a:xfrm>
          <a:prstGeom prst="rect">
            <a:avLst/>
          </a:prstGeom>
          <a:noFill/>
        </p:spPr>
        <p:txBody>
          <a:bodyPr wrap="square" rtlCol="0">
            <a:spAutoFit/>
          </a:bodyPr>
          <a:lstStyle/>
          <a:p>
            <a:r>
              <a:rPr lang="en-GB" sz="1000" b="1" dirty="0"/>
              <a:t>Usability expert &amp; researcher </a:t>
            </a:r>
            <a:r>
              <a:rPr lang="en-GB" sz="1000" dirty="0"/>
              <a:t>–</a:t>
            </a:r>
            <a:r>
              <a:rPr lang="en-GB" sz="1000" b="1" dirty="0"/>
              <a:t> </a:t>
            </a:r>
            <a:r>
              <a:rPr lang="en-GB" sz="1000" dirty="0"/>
              <a:t>Natalie </a:t>
            </a:r>
            <a:r>
              <a:rPr lang="en-GB" sz="1000" dirty="0" err="1"/>
              <a:t>Nelissen</a:t>
            </a:r>
            <a:endParaRPr lang="en-GB" sz="1000" dirty="0"/>
          </a:p>
        </p:txBody>
      </p:sp>
      <p:sp>
        <p:nvSpPr>
          <p:cNvPr id="10" name="TextBox 9">
            <a:extLst>
              <a:ext uri="{FF2B5EF4-FFF2-40B4-BE49-F238E27FC236}">
                <a16:creationId xmlns:a16="http://schemas.microsoft.com/office/drawing/2014/main" id="{DFB62E63-D378-164D-815C-B45E3F848ABA}"/>
              </a:ext>
            </a:extLst>
          </p:cNvPr>
          <p:cNvSpPr txBox="1"/>
          <p:nvPr/>
        </p:nvSpPr>
        <p:spPr>
          <a:xfrm>
            <a:off x="9983448" y="239843"/>
            <a:ext cx="1004342" cy="194872"/>
          </a:xfrm>
          <a:prstGeom prst="rect">
            <a:avLst/>
          </a:prstGeom>
          <a:solidFill>
            <a:schemeClr val="bg1"/>
          </a:solidFill>
        </p:spPr>
        <p:txBody>
          <a:bodyPr wrap="square" rtlCol="0">
            <a:spAutoFit/>
          </a:bodyPr>
          <a:lstStyle/>
          <a:p>
            <a:endParaRPr lang="en-GB" dirty="0"/>
          </a:p>
        </p:txBody>
      </p:sp>
      <p:sp>
        <p:nvSpPr>
          <p:cNvPr id="40" name="TextBox 39">
            <a:extLst>
              <a:ext uri="{FF2B5EF4-FFF2-40B4-BE49-F238E27FC236}">
                <a16:creationId xmlns:a16="http://schemas.microsoft.com/office/drawing/2014/main" id="{AFD6011D-9AD1-5B43-8644-EC8767C69C62}"/>
              </a:ext>
            </a:extLst>
          </p:cNvPr>
          <p:cNvSpPr txBox="1"/>
          <p:nvPr/>
        </p:nvSpPr>
        <p:spPr>
          <a:xfrm>
            <a:off x="9973457" y="224560"/>
            <a:ext cx="1094282" cy="215444"/>
          </a:xfrm>
          <a:prstGeom prst="rect">
            <a:avLst/>
          </a:prstGeom>
          <a:noFill/>
        </p:spPr>
        <p:txBody>
          <a:bodyPr wrap="square" rtlCol="0">
            <a:spAutoFit/>
          </a:bodyPr>
          <a:lstStyle/>
          <a:p>
            <a:r>
              <a:rPr lang="en-GB" sz="800" i="1" dirty="0"/>
              <a:t>Date 28/11/2019 </a:t>
            </a:r>
          </a:p>
        </p:txBody>
      </p:sp>
    </p:spTree>
    <p:extLst>
      <p:ext uri="{BB962C8B-B14F-4D97-AF65-F5344CB8AC3E}">
        <p14:creationId xmlns:p14="http://schemas.microsoft.com/office/powerpoint/2010/main" val="10543397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45A4A04-706A-244D-A80C-466EBF6E9BA2}"/>
              </a:ext>
            </a:extLst>
          </p:cNvPr>
          <p:cNvPicPr>
            <a:picLocks noChangeAspect="1"/>
          </p:cNvPicPr>
          <p:nvPr/>
        </p:nvPicPr>
        <p:blipFill>
          <a:blip r:embed="rId3"/>
          <a:stretch>
            <a:fillRect/>
          </a:stretch>
        </p:blipFill>
        <p:spPr>
          <a:xfrm>
            <a:off x="0" y="0"/>
            <a:ext cx="12192000" cy="6858000"/>
          </a:xfrm>
          <a:prstGeom prst="rect">
            <a:avLst/>
          </a:prstGeom>
        </p:spPr>
      </p:pic>
      <p:sp>
        <p:nvSpPr>
          <p:cNvPr id="5" name="TextBox 4">
            <a:extLst>
              <a:ext uri="{FF2B5EF4-FFF2-40B4-BE49-F238E27FC236}">
                <a16:creationId xmlns:a16="http://schemas.microsoft.com/office/drawing/2014/main" id="{6C62B279-21C7-CD4E-93CA-8A202A4005C0}"/>
              </a:ext>
            </a:extLst>
          </p:cNvPr>
          <p:cNvSpPr txBox="1"/>
          <p:nvPr/>
        </p:nvSpPr>
        <p:spPr>
          <a:xfrm>
            <a:off x="389743" y="3132944"/>
            <a:ext cx="1223412" cy="246221"/>
          </a:xfrm>
          <a:prstGeom prst="rect">
            <a:avLst/>
          </a:prstGeom>
          <a:noFill/>
        </p:spPr>
        <p:txBody>
          <a:bodyPr wrap="none" rtlCol="0">
            <a:spAutoFit/>
          </a:bodyPr>
          <a:lstStyle/>
          <a:p>
            <a:r>
              <a:rPr lang="en-GB" sz="1000" dirty="0">
                <a:solidFill>
                  <a:srgbClr val="0070C0"/>
                </a:solidFill>
              </a:rPr>
              <a:t>Subscription service</a:t>
            </a:r>
          </a:p>
        </p:txBody>
      </p:sp>
      <p:sp>
        <p:nvSpPr>
          <p:cNvPr id="6" name="TextBox 5">
            <a:extLst>
              <a:ext uri="{FF2B5EF4-FFF2-40B4-BE49-F238E27FC236}">
                <a16:creationId xmlns:a16="http://schemas.microsoft.com/office/drawing/2014/main" id="{6384DAAB-FF76-3B45-B152-9FC99F8C5D07}"/>
              </a:ext>
            </a:extLst>
          </p:cNvPr>
          <p:cNvSpPr txBox="1"/>
          <p:nvPr/>
        </p:nvSpPr>
        <p:spPr>
          <a:xfrm>
            <a:off x="407231" y="2580806"/>
            <a:ext cx="1593706" cy="553998"/>
          </a:xfrm>
          <a:prstGeom prst="rect">
            <a:avLst/>
          </a:prstGeom>
          <a:noFill/>
        </p:spPr>
        <p:txBody>
          <a:bodyPr wrap="none" rtlCol="0">
            <a:spAutoFit/>
          </a:bodyPr>
          <a:lstStyle/>
          <a:p>
            <a:r>
              <a:rPr lang="en-GB" sz="1000" dirty="0">
                <a:solidFill>
                  <a:srgbClr val="0070C0"/>
                </a:solidFill>
              </a:rPr>
              <a:t>Platform and web-app</a:t>
            </a:r>
          </a:p>
          <a:p>
            <a:r>
              <a:rPr lang="en-GB" sz="1000" dirty="0">
                <a:solidFill>
                  <a:srgbClr val="0070C0"/>
                </a:solidFill>
              </a:rPr>
              <a:t>to identify socially isolated </a:t>
            </a:r>
          </a:p>
          <a:p>
            <a:r>
              <a:rPr lang="en-GB" sz="1000" dirty="0">
                <a:solidFill>
                  <a:srgbClr val="0070C0"/>
                </a:solidFill>
              </a:rPr>
              <a:t>residents</a:t>
            </a:r>
          </a:p>
        </p:txBody>
      </p:sp>
      <p:sp>
        <p:nvSpPr>
          <p:cNvPr id="7" name="TextBox 6">
            <a:extLst>
              <a:ext uri="{FF2B5EF4-FFF2-40B4-BE49-F238E27FC236}">
                <a16:creationId xmlns:a16="http://schemas.microsoft.com/office/drawing/2014/main" id="{F41914B6-E120-5744-A6D1-9420D2B624B8}"/>
              </a:ext>
            </a:extLst>
          </p:cNvPr>
          <p:cNvSpPr txBox="1"/>
          <p:nvPr/>
        </p:nvSpPr>
        <p:spPr>
          <a:xfrm>
            <a:off x="392242" y="4154774"/>
            <a:ext cx="1939955" cy="553998"/>
          </a:xfrm>
          <a:prstGeom prst="rect">
            <a:avLst/>
          </a:prstGeom>
          <a:noFill/>
        </p:spPr>
        <p:txBody>
          <a:bodyPr wrap="none" rtlCol="0">
            <a:spAutoFit/>
          </a:bodyPr>
          <a:lstStyle/>
          <a:p>
            <a:r>
              <a:rPr lang="en-GB" sz="1000" dirty="0">
                <a:solidFill>
                  <a:srgbClr val="0070C0"/>
                </a:solidFill>
              </a:rPr>
              <a:t>Use GNSS to improve accuracy of </a:t>
            </a:r>
          </a:p>
          <a:p>
            <a:r>
              <a:rPr lang="en-GB" sz="1000" dirty="0">
                <a:solidFill>
                  <a:srgbClr val="0070C0"/>
                </a:solidFill>
              </a:rPr>
              <a:t>door-knocking and outreach</a:t>
            </a:r>
          </a:p>
          <a:p>
            <a:r>
              <a:rPr lang="en-GB" sz="1000" dirty="0">
                <a:solidFill>
                  <a:srgbClr val="0070C0"/>
                </a:solidFill>
              </a:rPr>
              <a:t>services </a:t>
            </a:r>
          </a:p>
        </p:txBody>
      </p:sp>
      <p:sp>
        <p:nvSpPr>
          <p:cNvPr id="9" name="TextBox 8">
            <a:extLst>
              <a:ext uri="{FF2B5EF4-FFF2-40B4-BE49-F238E27FC236}">
                <a16:creationId xmlns:a16="http://schemas.microsoft.com/office/drawing/2014/main" id="{06FC1C70-F22A-5146-AA31-4D83DB559A74}"/>
              </a:ext>
            </a:extLst>
          </p:cNvPr>
          <p:cNvSpPr txBox="1"/>
          <p:nvPr/>
        </p:nvSpPr>
        <p:spPr>
          <a:xfrm>
            <a:off x="8396990" y="1051810"/>
            <a:ext cx="861133" cy="246221"/>
          </a:xfrm>
          <a:prstGeom prst="rect">
            <a:avLst/>
          </a:prstGeom>
          <a:noFill/>
        </p:spPr>
        <p:txBody>
          <a:bodyPr wrap="none" rtlCol="0">
            <a:spAutoFit/>
          </a:bodyPr>
          <a:lstStyle/>
          <a:p>
            <a:r>
              <a:rPr lang="en-GB" sz="1000" b="1" dirty="0">
                <a:solidFill>
                  <a:srgbClr val="FF0000"/>
                </a:solidFill>
              </a:rPr>
              <a:t>City Councils</a:t>
            </a:r>
          </a:p>
        </p:txBody>
      </p:sp>
      <p:sp>
        <p:nvSpPr>
          <p:cNvPr id="10" name="TextBox 9">
            <a:extLst>
              <a:ext uri="{FF2B5EF4-FFF2-40B4-BE49-F238E27FC236}">
                <a16:creationId xmlns:a16="http://schemas.microsoft.com/office/drawing/2014/main" id="{31AAE265-0605-2A4A-8E45-F7E505CB2E18}"/>
              </a:ext>
            </a:extLst>
          </p:cNvPr>
          <p:cNvSpPr txBox="1"/>
          <p:nvPr/>
        </p:nvSpPr>
        <p:spPr>
          <a:xfrm>
            <a:off x="10123357" y="964366"/>
            <a:ext cx="1250663" cy="400110"/>
          </a:xfrm>
          <a:prstGeom prst="rect">
            <a:avLst/>
          </a:prstGeom>
          <a:noFill/>
        </p:spPr>
        <p:txBody>
          <a:bodyPr wrap="none" rtlCol="0">
            <a:spAutoFit/>
          </a:bodyPr>
          <a:lstStyle/>
          <a:p>
            <a:r>
              <a:rPr lang="en-GB" sz="1000" b="1" dirty="0">
                <a:solidFill>
                  <a:srgbClr val="FF0000"/>
                </a:solidFill>
              </a:rPr>
              <a:t>Charities focused </a:t>
            </a:r>
          </a:p>
          <a:p>
            <a:r>
              <a:rPr lang="en-GB" sz="1000" b="1" dirty="0">
                <a:solidFill>
                  <a:srgbClr val="FF0000"/>
                </a:solidFill>
              </a:rPr>
              <a:t>on aging population</a:t>
            </a:r>
          </a:p>
        </p:txBody>
      </p:sp>
      <p:sp>
        <p:nvSpPr>
          <p:cNvPr id="11" name="TextBox 10">
            <a:extLst>
              <a:ext uri="{FF2B5EF4-FFF2-40B4-BE49-F238E27FC236}">
                <a16:creationId xmlns:a16="http://schemas.microsoft.com/office/drawing/2014/main" id="{DFB068D9-E4FB-9843-B701-3FAE23A21AAF}"/>
              </a:ext>
            </a:extLst>
          </p:cNvPr>
          <p:cNvSpPr txBox="1"/>
          <p:nvPr/>
        </p:nvSpPr>
        <p:spPr>
          <a:xfrm>
            <a:off x="9868525" y="2778177"/>
            <a:ext cx="2468380" cy="707886"/>
          </a:xfrm>
          <a:prstGeom prst="rect">
            <a:avLst/>
          </a:prstGeom>
          <a:noFill/>
        </p:spPr>
        <p:txBody>
          <a:bodyPr wrap="square" rtlCol="0">
            <a:spAutoFit/>
          </a:bodyPr>
          <a:lstStyle/>
          <a:p>
            <a:r>
              <a:rPr lang="en-GB" sz="1000" b="1" dirty="0">
                <a:solidFill>
                  <a:srgbClr val="C00000"/>
                </a:solidFill>
              </a:rPr>
              <a:t>Head of Adult Social Care</a:t>
            </a:r>
          </a:p>
          <a:p>
            <a:r>
              <a:rPr lang="en-GB" sz="1000" b="1" dirty="0">
                <a:solidFill>
                  <a:srgbClr val="C00000"/>
                </a:solidFill>
              </a:rPr>
              <a:t>Department of Communities &amp; wellbeing</a:t>
            </a:r>
          </a:p>
          <a:p>
            <a:r>
              <a:rPr lang="en-GB" sz="1000" b="1" dirty="0">
                <a:solidFill>
                  <a:srgbClr val="C00000"/>
                </a:solidFill>
              </a:rPr>
              <a:t>Head of IT &amp; Digital</a:t>
            </a:r>
          </a:p>
          <a:p>
            <a:r>
              <a:rPr lang="en-GB" sz="1000" b="1" dirty="0">
                <a:solidFill>
                  <a:srgbClr val="C00000"/>
                </a:solidFill>
              </a:rPr>
              <a:t>Head of Procurement  &amp; Programs</a:t>
            </a:r>
          </a:p>
        </p:txBody>
      </p:sp>
      <p:sp>
        <p:nvSpPr>
          <p:cNvPr id="12" name="TextBox 11">
            <a:extLst>
              <a:ext uri="{FF2B5EF4-FFF2-40B4-BE49-F238E27FC236}">
                <a16:creationId xmlns:a16="http://schemas.microsoft.com/office/drawing/2014/main" id="{A3E31141-CB64-C24D-9649-E9C30E8415ED}"/>
              </a:ext>
            </a:extLst>
          </p:cNvPr>
          <p:cNvSpPr txBox="1"/>
          <p:nvPr/>
        </p:nvSpPr>
        <p:spPr>
          <a:xfrm>
            <a:off x="10186323" y="4069828"/>
            <a:ext cx="1481496" cy="553998"/>
          </a:xfrm>
          <a:prstGeom prst="rect">
            <a:avLst/>
          </a:prstGeom>
          <a:noFill/>
        </p:spPr>
        <p:txBody>
          <a:bodyPr wrap="none" rtlCol="0">
            <a:spAutoFit/>
          </a:bodyPr>
          <a:lstStyle/>
          <a:p>
            <a:r>
              <a:rPr lang="en-GB" sz="1000" b="1" dirty="0">
                <a:solidFill>
                  <a:srgbClr val="C00000"/>
                </a:solidFill>
              </a:rPr>
              <a:t>Council front-line staff </a:t>
            </a:r>
          </a:p>
          <a:p>
            <a:r>
              <a:rPr lang="en-GB" sz="1000" b="1" dirty="0">
                <a:solidFill>
                  <a:srgbClr val="C00000"/>
                </a:solidFill>
              </a:rPr>
              <a:t>Agencies front-line staff</a:t>
            </a:r>
          </a:p>
          <a:p>
            <a:r>
              <a:rPr lang="en-GB" sz="1000" b="1" dirty="0">
                <a:solidFill>
                  <a:srgbClr val="C00000"/>
                </a:solidFill>
              </a:rPr>
              <a:t>Charities front -line staff</a:t>
            </a:r>
          </a:p>
        </p:txBody>
      </p:sp>
      <p:sp>
        <p:nvSpPr>
          <p:cNvPr id="13" name="TextBox 12">
            <a:extLst>
              <a:ext uri="{FF2B5EF4-FFF2-40B4-BE49-F238E27FC236}">
                <a16:creationId xmlns:a16="http://schemas.microsoft.com/office/drawing/2014/main" id="{46127E57-62B3-AA42-94D1-BE9948DCC6C4}"/>
              </a:ext>
            </a:extLst>
          </p:cNvPr>
          <p:cNvSpPr txBox="1"/>
          <p:nvPr/>
        </p:nvSpPr>
        <p:spPr>
          <a:xfrm>
            <a:off x="1668902" y="1039318"/>
            <a:ext cx="4297181" cy="246221"/>
          </a:xfrm>
          <a:prstGeom prst="rect">
            <a:avLst/>
          </a:prstGeom>
          <a:noFill/>
        </p:spPr>
        <p:txBody>
          <a:bodyPr wrap="square" rtlCol="0">
            <a:spAutoFit/>
          </a:bodyPr>
          <a:lstStyle/>
          <a:p>
            <a:r>
              <a:rPr lang="en-GB" sz="1000" dirty="0">
                <a:solidFill>
                  <a:srgbClr val="0070C0"/>
                </a:solidFill>
              </a:rPr>
              <a:t>Addressing  social isolation in an simple, efficient and effective manner</a:t>
            </a:r>
          </a:p>
        </p:txBody>
      </p:sp>
      <p:sp>
        <p:nvSpPr>
          <p:cNvPr id="14" name="TextBox 13">
            <a:extLst>
              <a:ext uri="{FF2B5EF4-FFF2-40B4-BE49-F238E27FC236}">
                <a16:creationId xmlns:a16="http://schemas.microsoft.com/office/drawing/2014/main" id="{85B48C03-1768-E248-9116-34A475294B70}"/>
              </a:ext>
            </a:extLst>
          </p:cNvPr>
          <p:cNvSpPr txBox="1"/>
          <p:nvPr/>
        </p:nvSpPr>
        <p:spPr>
          <a:xfrm>
            <a:off x="6786052" y="3802504"/>
            <a:ext cx="2238025" cy="553998"/>
          </a:xfrm>
          <a:prstGeom prst="rect">
            <a:avLst/>
          </a:prstGeom>
          <a:noFill/>
        </p:spPr>
        <p:txBody>
          <a:bodyPr wrap="square" rtlCol="0">
            <a:spAutoFit/>
          </a:bodyPr>
          <a:lstStyle/>
          <a:p>
            <a:r>
              <a:rPr lang="en-GB" sz="1000" b="1" dirty="0">
                <a:solidFill>
                  <a:srgbClr val="C00000"/>
                </a:solidFill>
              </a:rPr>
              <a:t>High costs associated with each socially isolated resident (£12K per person per year) </a:t>
            </a:r>
          </a:p>
        </p:txBody>
      </p:sp>
      <p:sp>
        <p:nvSpPr>
          <p:cNvPr id="15" name="TextBox 14">
            <a:extLst>
              <a:ext uri="{FF2B5EF4-FFF2-40B4-BE49-F238E27FC236}">
                <a16:creationId xmlns:a16="http://schemas.microsoft.com/office/drawing/2014/main" id="{EA83BD50-92B7-6E4F-AC2A-430CF7B8E9C3}"/>
              </a:ext>
            </a:extLst>
          </p:cNvPr>
          <p:cNvSpPr txBox="1"/>
          <p:nvPr/>
        </p:nvSpPr>
        <p:spPr>
          <a:xfrm>
            <a:off x="8542399" y="5199088"/>
            <a:ext cx="2238025" cy="246221"/>
          </a:xfrm>
          <a:prstGeom prst="rect">
            <a:avLst/>
          </a:prstGeom>
          <a:noFill/>
        </p:spPr>
        <p:txBody>
          <a:bodyPr wrap="square" rtlCol="0">
            <a:spAutoFit/>
          </a:bodyPr>
          <a:lstStyle/>
          <a:p>
            <a:r>
              <a:rPr lang="en-GB" sz="1000" b="1" dirty="0">
                <a:solidFill>
                  <a:srgbClr val="C00000"/>
                </a:solidFill>
              </a:rPr>
              <a:t>Shortage of staff and budget</a:t>
            </a:r>
          </a:p>
        </p:txBody>
      </p:sp>
      <p:sp>
        <p:nvSpPr>
          <p:cNvPr id="16" name="TextBox 15">
            <a:extLst>
              <a:ext uri="{FF2B5EF4-FFF2-40B4-BE49-F238E27FC236}">
                <a16:creationId xmlns:a16="http://schemas.microsoft.com/office/drawing/2014/main" id="{A3B66506-5758-BA4F-ACA8-24BC197267E9}"/>
              </a:ext>
            </a:extLst>
          </p:cNvPr>
          <p:cNvSpPr txBox="1"/>
          <p:nvPr/>
        </p:nvSpPr>
        <p:spPr>
          <a:xfrm>
            <a:off x="8529908" y="4557010"/>
            <a:ext cx="2238025" cy="400110"/>
          </a:xfrm>
          <a:prstGeom prst="rect">
            <a:avLst/>
          </a:prstGeom>
          <a:noFill/>
        </p:spPr>
        <p:txBody>
          <a:bodyPr wrap="square" rtlCol="0">
            <a:spAutoFit/>
          </a:bodyPr>
          <a:lstStyle/>
          <a:p>
            <a:r>
              <a:rPr lang="en-GB" sz="1000" b="1" dirty="0">
                <a:solidFill>
                  <a:srgbClr val="C00000"/>
                </a:solidFill>
              </a:rPr>
              <a:t>Lack of of effective tools for</a:t>
            </a:r>
          </a:p>
          <a:p>
            <a:r>
              <a:rPr lang="en-GB" sz="1000" b="1" dirty="0">
                <a:solidFill>
                  <a:srgbClr val="C00000"/>
                </a:solidFill>
              </a:rPr>
              <a:t>Outreach activities</a:t>
            </a:r>
          </a:p>
        </p:txBody>
      </p:sp>
      <p:sp>
        <p:nvSpPr>
          <p:cNvPr id="17" name="TextBox 16">
            <a:extLst>
              <a:ext uri="{FF2B5EF4-FFF2-40B4-BE49-F238E27FC236}">
                <a16:creationId xmlns:a16="http://schemas.microsoft.com/office/drawing/2014/main" id="{A31EF9D0-F7E2-4141-98EE-F5C81FAACE01}"/>
              </a:ext>
            </a:extLst>
          </p:cNvPr>
          <p:cNvSpPr txBox="1"/>
          <p:nvPr/>
        </p:nvSpPr>
        <p:spPr>
          <a:xfrm>
            <a:off x="8215113" y="1798819"/>
            <a:ext cx="2238025" cy="400110"/>
          </a:xfrm>
          <a:prstGeom prst="rect">
            <a:avLst/>
          </a:prstGeom>
          <a:noFill/>
        </p:spPr>
        <p:txBody>
          <a:bodyPr wrap="square" rtlCol="0">
            <a:spAutoFit/>
          </a:bodyPr>
          <a:lstStyle/>
          <a:p>
            <a:r>
              <a:rPr lang="en-GB" sz="1000" b="1" dirty="0">
                <a:solidFill>
                  <a:srgbClr val="C00000"/>
                </a:solidFill>
              </a:rPr>
              <a:t>Find more isolated residents &amp; re-integrated them in the community </a:t>
            </a:r>
          </a:p>
        </p:txBody>
      </p:sp>
      <p:sp>
        <p:nvSpPr>
          <p:cNvPr id="19" name="TextBox 18">
            <a:extLst>
              <a:ext uri="{FF2B5EF4-FFF2-40B4-BE49-F238E27FC236}">
                <a16:creationId xmlns:a16="http://schemas.microsoft.com/office/drawing/2014/main" id="{F6FD90C0-4451-6B41-8D0B-965AAE4C2A13}"/>
              </a:ext>
            </a:extLst>
          </p:cNvPr>
          <p:cNvSpPr txBox="1"/>
          <p:nvPr/>
        </p:nvSpPr>
        <p:spPr>
          <a:xfrm>
            <a:off x="8697299" y="2251021"/>
            <a:ext cx="2238025" cy="400110"/>
          </a:xfrm>
          <a:prstGeom prst="rect">
            <a:avLst/>
          </a:prstGeom>
          <a:noFill/>
        </p:spPr>
        <p:txBody>
          <a:bodyPr wrap="square" rtlCol="0">
            <a:spAutoFit/>
          </a:bodyPr>
          <a:lstStyle/>
          <a:p>
            <a:r>
              <a:rPr lang="en-GB" sz="1000" b="1" dirty="0">
                <a:solidFill>
                  <a:srgbClr val="C00000"/>
                </a:solidFill>
              </a:rPr>
              <a:t>Use new technologies to keep </a:t>
            </a:r>
          </a:p>
          <a:p>
            <a:r>
              <a:rPr lang="en-GB" sz="1000" b="1" dirty="0">
                <a:solidFill>
                  <a:srgbClr val="C00000"/>
                </a:solidFill>
              </a:rPr>
              <a:t>costs down</a:t>
            </a:r>
          </a:p>
        </p:txBody>
      </p:sp>
      <p:sp>
        <p:nvSpPr>
          <p:cNvPr id="20" name="TextBox 19">
            <a:extLst>
              <a:ext uri="{FF2B5EF4-FFF2-40B4-BE49-F238E27FC236}">
                <a16:creationId xmlns:a16="http://schemas.microsoft.com/office/drawing/2014/main" id="{8C16366A-046E-3344-80AF-BDEEAA787298}"/>
              </a:ext>
            </a:extLst>
          </p:cNvPr>
          <p:cNvSpPr txBox="1"/>
          <p:nvPr/>
        </p:nvSpPr>
        <p:spPr>
          <a:xfrm>
            <a:off x="7513076" y="2835639"/>
            <a:ext cx="2238025" cy="400110"/>
          </a:xfrm>
          <a:prstGeom prst="rect">
            <a:avLst/>
          </a:prstGeom>
          <a:noFill/>
        </p:spPr>
        <p:txBody>
          <a:bodyPr wrap="square" rtlCol="0">
            <a:spAutoFit/>
          </a:bodyPr>
          <a:lstStyle/>
          <a:p>
            <a:pPr algn="ctr"/>
            <a:r>
              <a:rPr lang="en-GB" sz="1000" b="1" dirty="0">
                <a:solidFill>
                  <a:srgbClr val="C00000"/>
                </a:solidFill>
              </a:rPr>
              <a:t>Cross-agencies co-operation to optimise resources </a:t>
            </a:r>
          </a:p>
        </p:txBody>
      </p:sp>
      <p:sp>
        <p:nvSpPr>
          <p:cNvPr id="21" name="TextBox 20">
            <a:extLst>
              <a:ext uri="{FF2B5EF4-FFF2-40B4-BE49-F238E27FC236}">
                <a16:creationId xmlns:a16="http://schemas.microsoft.com/office/drawing/2014/main" id="{DD1BED43-E71C-0247-8C26-251DC6B50864}"/>
              </a:ext>
            </a:extLst>
          </p:cNvPr>
          <p:cNvSpPr txBox="1"/>
          <p:nvPr/>
        </p:nvSpPr>
        <p:spPr>
          <a:xfrm>
            <a:off x="6286380" y="3332813"/>
            <a:ext cx="2238025" cy="246221"/>
          </a:xfrm>
          <a:prstGeom prst="rect">
            <a:avLst/>
          </a:prstGeom>
          <a:noFill/>
        </p:spPr>
        <p:txBody>
          <a:bodyPr wrap="square" rtlCol="0">
            <a:spAutoFit/>
          </a:bodyPr>
          <a:lstStyle/>
          <a:p>
            <a:pPr algn="ctr"/>
            <a:r>
              <a:rPr lang="en-GB" sz="1000" b="1" dirty="0">
                <a:solidFill>
                  <a:srgbClr val="C00000"/>
                </a:solidFill>
              </a:rPr>
              <a:t>Protect personal data</a:t>
            </a:r>
          </a:p>
        </p:txBody>
      </p:sp>
      <p:sp>
        <p:nvSpPr>
          <p:cNvPr id="22" name="TextBox 21">
            <a:extLst>
              <a:ext uri="{FF2B5EF4-FFF2-40B4-BE49-F238E27FC236}">
                <a16:creationId xmlns:a16="http://schemas.microsoft.com/office/drawing/2014/main" id="{945976AC-2721-CE44-AEF4-28538B2579E4}"/>
              </a:ext>
            </a:extLst>
          </p:cNvPr>
          <p:cNvSpPr txBox="1"/>
          <p:nvPr/>
        </p:nvSpPr>
        <p:spPr>
          <a:xfrm>
            <a:off x="1144247" y="5311514"/>
            <a:ext cx="2363451" cy="400110"/>
          </a:xfrm>
          <a:prstGeom prst="rect">
            <a:avLst/>
          </a:prstGeom>
          <a:noFill/>
        </p:spPr>
        <p:txBody>
          <a:bodyPr wrap="square" rtlCol="0">
            <a:spAutoFit/>
          </a:bodyPr>
          <a:lstStyle/>
          <a:p>
            <a:r>
              <a:rPr lang="en-GB" sz="1000" dirty="0">
                <a:solidFill>
                  <a:srgbClr val="0070C0"/>
                </a:solidFill>
              </a:rPr>
              <a:t>Easy and fast to use application: no  extra-burden  on front line staff</a:t>
            </a:r>
          </a:p>
        </p:txBody>
      </p:sp>
      <p:sp>
        <p:nvSpPr>
          <p:cNvPr id="23" name="TextBox 22">
            <a:extLst>
              <a:ext uri="{FF2B5EF4-FFF2-40B4-BE49-F238E27FC236}">
                <a16:creationId xmlns:a16="http://schemas.microsoft.com/office/drawing/2014/main" id="{BE19EE7C-79BA-E948-9CEB-763F2E7528C7}"/>
              </a:ext>
            </a:extLst>
          </p:cNvPr>
          <p:cNvSpPr txBox="1"/>
          <p:nvPr/>
        </p:nvSpPr>
        <p:spPr>
          <a:xfrm>
            <a:off x="3545172" y="3889946"/>
            <a:ext cx="2363451" cy="246221"/>
          </a:xfrm>
          <a:prstGeom prst="rect">
            <a:avLst/>
          </a:prstGeom>
          <a:noFill/>
        </p:spPr>
        <p:txBody>
          <a:bodyPr wrap="square" rtlCol="0">
            <a:spAutoFit/>
          </a:bodyPr>
          <a:lstStyle/>
          <a:p>
            <a:r>
              <a:rPr lang="en-GB" sz="1000" dirty="0">
                <a:solidFill>
                  <a:srgbClr val="0070C0"/>
                </a:solidFill>
              </a:rPr>
              <a:t>Low cost, low maintenance  </a:t>
            </a:r>
          </a:p>
        </p:txBody>
      </p:sp>
      <p:sp>
        <p:nvSpPr>
          <p:cNvPr id="24" name="TextBox 23">
            <a:extLst>
              <a:ext uri="{FF2B5EF4-FFF2-40B4-BE49-F238E27FC236}">
                <a16:creationId xmlns:a16="http://schemas.microsoft.com/office/drawing/2014/main" id="{B6F20ADD-9B40-A34B-BB67-3EED0A743097}"/>
              </a:ext>
            </a:extLst>
          </p:cNvPr>
          <p:cNvSpPr txBox="1"/>
          <p:nvPr/>
        </p:nvSpPr>
        <p:spPr>
          <a:xfrm>
            <a:off x="3307827" y="3097965"/>
            <a:ext cx="2363451" cy="400110"/>
          </a:xfrm>
          <a:prstGeom prst="rect">
            <a:avLst/>
          </a:prstGeom>
          <a:noFill/>
        </p:spPr>
        <p:txBody>
          <a:bodyPr wrap="square" rtlCol="0">
            <a:spAutoFit/>
          </a:bodyPr>
          <a:lstStyle/>
          <a:p>
            <a:r>
              <a:rPr lang="en-GB" sz="1000" dirty="0">
                <a:solidFill>
                  <a:srgbClr val="0070C0"/>
                </a:solidFill>
              </a:rPr>
              <a:t>Facilitate cross-agencies collaboration &amp; optimise resource </a:t>
            </a:r>
          </a:p>
        </p:txBody>
      </p:sp>
      <p:sp>
        <p:nvSpPr>
          <p:cNvPr id="25" name="TextBox 24">
            <a:extLst>
              <a:ext uri="{FF2B5EF4-FFF2-40B4-BE49-F238E27FC236}">
                <a16:creationId xmlns:a16="http://schemas.microsoft.com/office/drawing/2014/main" id="{76425A44-1AC1-C14E-A3A9-ECC4D1A70B4E}"/>
              </a:ext>
            </a:extLst>
          </p:cNvPr>
          <p:cNvSpPr txBox="1"/>
          <p:nvPr/>
        </p:nvSpPr>
        <p:spPr>
          <a:xfrm>
            <a:off x="1971204" y="4789356"/>
            <a:ext cx="2363451" cy="246221"/>
          </a:xfrm>
          <a:prstGeom prst="rect">
            <a:avLst/>
          </a:prstGeom>
          <a:noFill/>
        </p:spPr>
        <p:txBody>
          <a:bodyPr wrap="square" rtlCol="0">
            <a:spAutoFit/>
          </a:bodyPr>
          <a:lstStyle/>
          <a:p>
            <a:r>
              <a:rPr lang="en-GB" sz="1000" dirty="0">
                <a:solidFill>
                  <a:srgbClr val="0070C0"/>
                </a:solidFill>
              </a:rPr>
              <a:t>No need of extra staff</a:t>
            </a:r>
          </a:p>
        </p:txBody>
      </p:sp>
      <p:sp>
        <p:nvSpPr>
          <p:cNvPr id="26" name="TextBox 25">
            <a:extLst>
              <a:ext uri="{FF2B5EF4-FFF2-40B4-BE49-F238E27FC236}">
                <a16:creationId xmlns:a16="http://schemas.microsoft.com/office/drawing/2014/main" id="{A2E2B5A7-3F13-E242-B6CB-6A5E06021898}"/>
              </a:ext>
            </a:extLst>
          </p:cNvPr>
          <p:cNvSpPr txBox="1"/>
          <p:nvPr/>
        </p:nvSpPr>
        <p:spPr>
          <a:xfrm>
            <a:off x="911900" y="1751349"/>
            <a:ext cx="2363451" cy="246221"/>
          </a:xfrm>
          <a:prstGeom prst="rect">
            <a:avLst/>
          </a:prstGeom>
          <a:noFill/>
        </p:spPr>
        <p:txBody>
          <a:bodyPr wrap="square" rtlCol="0">
            <a:spAutoFit/>
          </a:bodyPr>
          <a:lstStyle/>
          <a:p>
            <a:r>
              <a:rPr lang="en-GB" sz="1000" dirty="0">
                <a:solidFill>
                  <a:srgbClr val="0070C0"/>
                </a:solidFill>
              </a:rPr>
              <a:t>Success stories/Increase impact </a:t>
            </a:r>
          </a:p>
        </p:txBody>
      </p:sp>
      <p:sp>
        <p:nvSpPr>
          <p:cNvPr id="27" name="TextBox 26">
            <a:extLst>
              <a:ext uri="{FF2B5EF4-FFF2-40B4-BE49-F238E27FC236}">
                <a16:creationId xmlns:a16="http://schemas.microsoft.com/office/drawing/2014/main" id="{106B1BED-F23A-0041-8886-8F20474F5D25}"/>
              </a:ext>
            </a:extLst>
          </p:cNvPr>
          <p:cNvSpPr txBox="1"/>
          <p:nvPr/>
        </p:nvSpPr>
        <p:spPr>
          <a:xfrm>
            <a:off x="1993690" y="2323474"/>
            <a:ext cx="2363451" cy="400110"/>
          </a:xfrm>
          <a:prstGeom prst="rect">
            <a:avLst/>
          </a:prstGeom>
          <a:noFill/>
        </p:spPr>
        <p:txBody>
          <a:bodyPr wrap="square" rtlCol="0">
            <a:spAutoFit/>
          </a:bodyPr>
          <a:lstStyle/>
          <a:p>
            <a:r>
              <a:rPr lang="en-GB" sz="1000" dirty="0">
                <a:solidFill>
                  <a:srgbClr val="0070C0"/>
                </a:solidFill>
              </a:rPr>
              <a:t>Actionable solutions </a:t>
            </a:r>
          </a:p>
          <a:p>
            <a:r>
              <a:rPr lang="en-GB" sz="1000" dirty="0">
                <a:solidFill>
                  <a:srgbClr val="0070C0"/>
                </a:solidFill>
              </a:rPr>
              <a:t>for outreach team </a:t>
            </a:r>
          </a:p>
        </p:txBody>
      </p:sp>
      <p:sp>
        <p:nvSpPr>
          <p:cNvPr id="28" name="TextBox 27">
            <a:extLst>
              <a:ext uri="{FF2B5EF4-FFF2-40B4-BE49-F238E27FC236}">
                <a16:creationId xmlns:a16="http://schemas.microsoft.com/office/drawing/2014/main" id="{2F490F19-BEDB-A741-9BF4-0058A172B94E}"/>
              </a:ext>
            </a:extLst>
          </p:cNvPr>
          <p:cNvSpPr txBox="1"/>
          <p:nvPr/>
        </p:nvSpPr>
        <p:spPr>
          <a:xfrm>
            <a:off x="3270353" y="1636425"/>
            <a:ext cx="2363451" cy="553998"/>
          </a:xfrm>
          <a:prstGeom prst="rect">
            <a:avLst/>
          </a:prstGeom>
          <a:noFill/>
        </p:spPr>
        <p:txBody>
          <a:bodyPr wrap="square" rtlCol="0">
            <a:spAutoFit/>
          </a:bodyPr>
          <a:lstStyle/>
          <a:p>
            <a:r>
              <a:rPr lang="en-GB" sz="1000" dirty="0">
                <a:solidFill>
                  <a:srgbClr val="0070C0"/>
                </a:solidFill>
              </a:rPr>
              <a:t>Significant £ saving: £65K early efficiency savings when deployed in Leeds 10% most deprived areas* </a:t>
            </a:r>
          </a:p>
        </p:txBody>
      </p:sp>
      <p:sp>
        <p:nvSpPr>
          <p:cNvPr id="29" name="TextBox 28">
            <a:extLst>
              <a:ext uri="{FF2B5EF4-FFF2-40B4-BE49-F238E27FC236}">
                <a16:creationId xmlns:a16="http://schemas.microsoft.com/office/drawing/2014/main" id="{55292647-B959-6840-8EAE-73930FE0CFFC}"/>
              </a:ext>
            </a:extLst>
          </p:cNvPr>
          <p:cNvSpPr txBox="1"/>
          <p:nvPr/>
        </p:nvSpPr>
        <p:spPr>
          <a:xfrm>
            <a:off x="3737546" y="5911120"/>
            <a:ext cx="2363451" cy="246221"/>
          </a:xfrm>
          <a:prstGeom prst="rect">
            <a:avLst/>
          </a:prstGeom>
          <a:noFill/>
        </p:spPr>
        <p:txBody>
          <a:bodyPr wrap="square" rtlCol="0">
            <a:spAutoFit/>
          </a:bodyPr>
          <a:lstStyle/>
          <a:p>
            <a:r>
              <a:rPr lang="en-GB" sz="1000" dirty="0">
                <a:solidFill>
                  <a:srgbClr val="0070C0"/>
                </a:solidFill>
              </a:rPr>
              <a:t>* Using  social isolation calculator </a:t>
            </a:r>
          </a:p>
        </p:txBody>
      </p:sp>
      <p:pic>
        <p:nvPicPr>
          <p:cNvPr id="30" name="Picture 29">
            <a:extLst>
              <a:ext uri="{FF2B5EF4-FFF2-40B4-BE49-F238E27FC236}">
                <a16:creationId xmlns:a16="http://schemas.microsoft.com/office/drawing/2014/main" id="{ED14707F-312D-714D-A04E-73B6E92E48D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846788" y="3143444"/>
            <a:ext cx="524032" cy="468535"/>
          </a:xfrm>
          <a:prstGeom prst="rect">
            <a:avLst/>
          </a:prstGeom>
        </p:spPr>
      </p:pic>
    </p:spTree>
    <p:extLst>
      <p:ext uri="{BB962C8B-B14F-4D97-AF65-F5344CB8AC3E}">
        <p14:creationId xmlns:p14="http://schemas.microsoft.com/office/powerpoint/2010/main" val="10947506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2FF0E764-1FB0-A242-A186-8FFB4624CF8C}"/>
              </a:ext>
            </a:extLst>
          </p:cNvPr>
          <p:cNvSpPr txBox="1"/>
          <p:nvPr/>
        </p:nvSpPr>
        <p:spPr>
          <a:xfrm>
            <a:off x="1083455" y="155636"/>
            <a:ext cx="10518931" cy="461665"/>
          </a:xfrm>
          <a:prstGeom prst="rect">
            <a:avLst/>
          </a:prstGeom>
          <a:noFill/>
        </p:spPr>
        <p:txBody>
          <a:bodyPr wrap="square" rtlCol="0">
            <a:spAutoFit/>
          </a:bodyPr>
          <a:lstStyle/>
          <a:p>
            <a:r>
              <a:rPr lang="en-US" sz="2400" dirty="0">
                <a:latin typeface="Arial" charset="0"/>
                <a:ea typeface="Arial" charset="0"/>
                <a:cs typeface="Arial" charset="0"/>
              </a:rPr>
              <a:t>THE MARKET OPPORTUNITY</a:t>
            </a:r>
          </a:p>
        </p:txBody>
      </p:sp>
      <p:pic>
        <p:nvPicPr>
          <p:cNvPr id="5" name="Picture 4">
            <a:extLst>
              <a:ext uri="{FF2B5EF4-FFF2-40B4-BE49-F238E27FC236}">
                <a16:creationId xmlns:a16="http://schemas.microsoft.com/office/drawing/2014/main" id="{812FDD1B-7E79-8F49-A100-60CD374E72D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0544" y="115431"/>
            <a:ext cx="812800" cy="726722"/>
          </a:xfrm>
          <a:prstGeom prst="rect">
            <a:avLst/>
          </a:prstGeom>
        </p:spPr>
      </p:pic>
      <p:pic>
        <p:nvPicPr>
          <p:cNvPr id="14" name="Picture 13">
            <a:extLst>
              <a:ext uri="{FF2B5EF4-FFF2-40B4-BE49-F238E27FC236}">
                <a16:creationId xmlns:a16="http://schemas.microsoft.com/office/drawing/2014/main" id="{B7D30CA6-4E41-7340-8911-48B4F407E3A6}"/>
              </a:ext>
            </a:extLst>
          </p:cNvPr>
          <p:cNvPicPr>
            <a:picLocks noChangeAspect="1"/>
          </p:cNvPicPr>
          <p:nvPr/>
        </p:nvPicPr>
        <p:blipFill>
          <a:blip r:embed="rId4"/>
          <a:stretch>
            <a:fillRect/>
          </a:stretch>
        </p:blipFill>
        <p:spPr>
          <a:xfrm>
            <a:off x="944380" y="730562"/>
            <a:ext cx="10762938" cy="5730199"/>
          </a:xfrm>
          <a:prstGeom prst="rect">
            <a:avLst/>
          </a:prstGeom>
        </p:spPr>
      </p:pic>
    </p:spTree>
    <p:extLst>
      <p:ext uri="{BB962C8B-B14F-4D97-AF65-F5344CB8AC3E}">
        <p14:creationId xmlns:p14="http://schemas.microsoft.com/office/powerpoint/2010/main" val="585398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0" y="6294230"/>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9C11D297-E1F6-414E-81E6-94271299411F}"/>
              </a:ext>
            </a:extLst>
          </p:cNvPr>
          <p:cNvSpPr txBox="1"/>
          <p:nvPr/>
        </p:nvSpPr>
        <p:spPr>
          <a:xfrm>
            <a:off x="1036291" y="5120315"/>
            <a:ext cx="2107305" cy="523220"/>
          </a:xfrm>
          <a:prstGeom prst="rect">
            <a:avLst/>
          </a:prstGeom>
          <a:noFill/>
        </p:spPr>
        <p:txBody>
          <a:bodyPr wrap="square" rtlCol="0">
            <a:spAutoFit/>
          </a:bodyPr>
          <a:lstStyle/>
          <a:p>
            <a:pPr algn="ctr"/>
            <a:r>
              <a:rPr lang="en-GB" sz="1400" b="1" dirty="0"/>
              <a:t>220 EU cities with population up to 750k </a:t>
            </a:r>
          </a:p>
        </p:txBody>
      </p:sp>
      <p:pic>
        <p:nvPicPr>
          <p:cNvPr id="19" name="Picture 1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5300" y="610107"/>
            <a:ext cx="812800" cy="726722"/>
          </a:xfrm>
          <a:prstGeom prst="rect">
            <a:avLst/>
          </a:prstGeom>
        </p:spPr>
      </p:pic>
      <p:sp>
        <p:nvSpPr>
          <p:cNvPr id="25" name="TextBox 24"/>
          <p:cNvSpPr txBox="1"/>
          <p:nvPr/>
        </p:nvSpPr>
        <p:spPr>
          <a:xfrm>
            <a:off x="1548151" y="725262"/>
            <a:ext cx="3661387" cy="461665"/>
          </a:xfrm>
          <a:prstGeom prst="rect">
            <a:avLst/>
          </a:prstGeom>
          <a:noFill/>
        </p:spPr>
        <p:txBody>
          <a:bodyPr wrap="none" rtlCol="0">
            <a:spAutoFit/>
          </a:bodyPr>
          <a:lstStyle/>
          <a:p>
            <a:r>
              <a:rPr lang="en-US" sz="2400" dirty="0">
                <a:latin typeface="Arial" charset="0"/>
                <a:ea typeface="Arial" charset="0"/>
                <a:cs typeface="Arial" charset="0"/>
              </a:rPr>
              <a:t>THE FINANCIAL MODEL</a:t>
            </a:r>
          </a:p>
        </p:txBody>
      </p:sp>
      <p:sp>
        <p:nvSpPr>
          <p:cNvPr id="24" name="TextBox 23">
            <a:extLst>
              <a:ext uri="{FF2B5EF4-FFF2-40B4-BE49-F238E27FC236}">
                <a16:creationId xmlns:a16="http://schemas.microsoft.com/office/drawing/2014/main" id="{9C11D297-E1F6-414E-81E6-94271299411F}"/>
              </a:ext>
            </a:extLst>
          </p:cNvPr>
          <p:cNvSpPr txBox="1"/>
          <p:nvPr/>
        </p:nvSpPr>
        <p:spPr>
          <a:xfrm>
            <a:off x="853724" y="3672191"/>
            <a:ext cx="2998747" cy="430887"/>
          </a:xfrm>
          <a:prstGeom prst="rect">
            <a:avLst/>
          </a:prstGeom>
          <a:noFill/>
        </p:spPr>
        <p:txBody>
          <a:bodyPr wrap="square" rtlCol="0">
            <a:spAutoFit/>
          </a:bodyPr>
          <a:lstStyle/>
          <a:p>
            <a:r>
              <a:rPr lang="en-GB" sz="2200" dirty="0"/>
              <a:t>Addressable market</a:t>
            </a:r>
          </a:p>
        </p:txBody>
      </p:sp>
      <p:sp>
        <p:nvSpPr>
          <p:cNvPr id="2" name="TextBox 1"/>
          <p:cNvSpPr txBox="1"/>
          <p:nvPr/>
        </p:nvSpPr>
        <p:spPr>
          <a:xfrm>
            <a:off x="3634137" y="4246027"/>
            <a:ext cx="306494" cy="430887"/>
          </a:xfrm>
          <a:prstGeom prst="rect">
            <a:avLst/>
          </a:prstGeom>
          <a:noFill/>
        </p:spPr>
        <p:txBody>
          <a:bodyPr wrap="none" rtlCol="0">
            <a:spAutoFit/>
          </a:bodyPr>
          <a:lstStyle/>
          <a:p>
            <a:r>
              <a:rPr lang="en-US" sz="2200" dirty="0"/>
              <a:t>x</a:t>
            </a:r>
          </a:p>
        </p:txBody>
      </p:sp>
      <p:sp>
        <p:nvSpPr>
          <p:cNvPr id="26" name="TextBox 25">
            <a:extLst>
              <a:ext uri="{FF2B5EF4-FFF2-40B4-BE49-F238E27FC236}">
                <a16:creationId xmlns:a16="http://schemas.microsoft.com/office/drawing/2014/main" id="{9C11D297-E1F6-414E-81E6-94271299411F}"/>
              </a:ext>
            </a:extLst>
          </p:cNvPr>
          <p:cNvSpPr txBox="1"/>
          <p:nvPr/>
        </p:nvSpPr>
        <p:spPr>
          <a:xfrm>
            <a:off x="4623419" y="5065147"/>
            <a:ext cx="1798733" cy="523220"/>
          </a:xfrm>
          <a:prstGeom prst="rect">
            <a:avLst/>
          </a:prstGeom>
          <a:noFill/>
        </p:spPr>
        <p:txBody>
          <a:bodyPr wrap="square" rtlCol="0">
            <a:spAutoFit/>
          </a:bodyPr>
          <a:lstStyle/>
          <a:p>
            <a:pPr algn="ctr"/>
            <a:r>
              <a:rPr lang="en-GB" sz="1400" b="1" dirty="0"/>
              <a:t>61 customer at the end of years6 </a:t>
            </a:r>
          </a:p>
        </p:txBody>
      </p:sp>
      <p:sp>
        <p:nvSpPr>
          <p:cNvPr id="34" name="TextBox 33"/>
          <p:cNvSpPr txBox="1"/>
          <p:nvPr/>
        </p:nvSpPr>
        <p:spPr>
          <a:xfrm>
            <a:off x="-1287184" y="1798356"/>
            <a:ext cx="8805119" cy="646331"/>
          </a:xfrm>
          <a:prstGeom prst="rect">
            <a:avLst/>
          </a:prstGeom>
          <a:noFill/>
        </p:spPr>
        <p:txBody>
          <a:bodyPr wrap="square" rtlCol="0">
            <a:spAutoFit/>
          </a:bodyPr>
          <a:lstStyle/>
          <a:p>
            <a:pPr algn="ctr"/>
            <a:r>
              <a:rPr lang="en-GB" dirty="0"/>
              <a:t>Annual revenue by year6:</a:t>
            </a:r>
          </a:p>
          <a:p>
            <a:pPr algn="ctr"/>
            <a:r>
              <a:rPr lang="en-GB" b="1" dirty="0"/>
              <a:t>Euro1.8m</a:t>
            </a:r>
            <a:endParaRPr lang="en-US" b="1" dirty="0">
              <a:latin typeface="Arial" charset="0"/>
              <a:ea typeface="Arial" charset="0"/>
              <a:cs typeface="Arial" charset="0"/>
            </a:endParaRPr>
          </a:p>
        </p:txBody>
      </p:sp>
      <p:sp>
        <p:nvSpPr>
          <p:cNvPr id="35" name="TextBox 34">
            <a:extLst>
              <a:ext uri="{FF2B5EF4-FFF2-40B4-BE49-F238E27FC236}">
                <a16:creationId xmlns:a16="http://schemas.microsoft.com/office/drawing/2014/main" id="{9C11D297-E1F6-414E-81E6-94271299411F}"/>
              </a:ext>
            </a:extLst>
          </p:cNvPr>
          <p:cNvSpPr txBox="1"/>
          <p:nvPr/>
        </p:nvSpPr>
        <p:spPr>
          <a:xfrm>
            <a:off x="8471601" y="5113639"/>
            <a:ext cx="2156426" cy="307777"/>
          </a:xfrm>
          <a:prstGeom prst="rect">
            <a:avLst/>
          </a:prstGeom>
          <a:noFill/>
        </p:spPr>
        <p:txBody>
          <a:bodyPr wrap="square" rtlCol="0">
            <a:spAutoFit/>
          </a:bodyPr>
          <a:lstStyle/>
          <a:p>
            <a:pPr algn="ctr"/>
            <a:r>
              <a:rPr lang="en-GB" sz="1400" b="1" dirty="0"/>
              <a:t>Tiered  SaaS offering</a:t>
            </a:r>
          </a:p>
        </p:txBody>
      </p:sp>
      <p:sp>
        <p:nvSpPr>
          <p:cNvPr id="22" name="TextBox 21">
            <a:extLst>
              <a:ext uri="{FF2B5EF4-FFF2-40B4-BE49-F238E27FC236}">
                <a16:creationId xmlns:a16="http://schemas.microsoft.com/office/drawing/2014/main" id="{9C11D297-E1F6-414E-81E6-94271299411F}"/>
              </a:ext>
            </a:extLst>
          </p:cNvPr>
          <p:cNvSpPr txBox="1"/>
          <p:nvPr/>
        </p:nvSpPr>
        <p:spPr>
          <a:xfrm>
            <a:off x="4888562" y="3611579"/>
            <a:ext cx="1923288" cy="430887"/>
          </a:xfrm>
          <a:prstGeom prst="rect">
            <a:avLst/>
          </a:prstGeom>
          <a:noFill/>
        </p:spPr>
        <p:txBody>
          <a:bodyPr wrap="square" rtlCol="0">
            <a:spAutoFit/>
          </a:bodyPr>
          <a:lstStyle/>
          <a:p>
            <a:r>
              <a:rPr lang="en-GB" sz="2200" dirty="0"/>
              <a:t>Market share</a:t>
            </a:r>
          </a:p>
        </p:txBody>
      </p:sp>
      <p:sp>
        <p:nvSpPr>
          <p:cNvPr id="23" name="TextBox 22"/>
          <p:cNvSpPr txBox="1"/>
          <p:nvPr/>
        </p:nvSpPr>
        <p:spPr>
          <a:xfrm>
            <a:off x="7431195" y="4369904"/>
            <a:ext cx="306494" cy="430887"/>
          </a:xfrm>
          <a:prstGeom prst="rect">
            <a:avLst/>
          </a:prstGeom>
          <a:noFill/>
        </p:spPr>
        <p:txBody>
          <a:bodyPr wrap="none" rtlCol="0">
            <a:spAutoFit/>
          </a:bodyPr>
          <a:lstStyle/>
          <a:p>
            <a:r>
              <a:rPr lang="en-US" sz="2200" dirty="0"/>
              <a:t>x</a:t>
            </a:r>
          </a:p>
        </p:txBody>
      </p:sp>
      <p:sp>
        <p:nvSpPr>
          <p:cNvPr id="30" name="TextBox 29">
            <a:extLst>
              <a:ext uri="{FF2B5EF4-FFF2-40B4-BE49-F238E27FC236}">
                <a16:creationId xmlns:a16="http://schemas.microsoft.com/office/drawing/2014/main" id="{9C11D297-E1F6-414E-81E6-94271299411F}"/>
              </a:ext>
            </a:extLst>
          </p:cNvPr>
          <p:cNvSpPr txBox="1"/>
          <p:nvPr/>
        </p:nvSpPr>
        <p:spPr>
          <a:xfrm>
            <a:off x="8610448" y="3527314"/>
            <a:ext cx="2572213" cy="430887"/>
          </a:xfrm>
          <a:prstGeom prst="rect">
            <a:avLst/>
          </a:prstGeom>
          <a:noFill/>
        </p:spPr>
        <p:txBody>
          <a:bodyPr wrap="square" rtlCol="0">
            <a:spAutoFit/>
          </a:bodyPr>
          <a:lstStyle/>
          <a:p>
            <a:r>
              <a:rPr lang="en-GB" sz="2200" dirty="0"/>
              <a:t>Pricing scheme</a:t>
            </a:r>
          </a:p>
        </p:txBody>
      </p:sp>
      <p:sp>
        <p:nvSpPr>
          <p:cNvPr id="39" name="TextBox 38">
            <a:extLst>
              <a:ext uri="{FF2B5EF4-FFF2-40B4-BE49-F238E27FC236}">
                <a16:creationId xmlns:a16="http://schemas.microsoft.com/office/drawing/2014/main" id="{9C11D297-E1F6-414E-81E6-94271299411F}"/>
              </a:ext>
            </a:extLst>
          </p:cNvPr>
          <p:cNvSpPr txBox="1"/>
          <p:nvPr/>
        </p:nvSpPr>
        <p:spPr>
          <a:xfrm>
            <a:off x="270648" y="4002196"/>
            <a:ext cx="586157" cy="830997"/>
          </a:xfrm>
          <a:prstGeom prst="rect">
            <a:avLst/>
          </a:prstGeom>
          <a:noFill/>
        </p:spPr>
        <p:txBody>
          <a:bodyPr wrap="square" rtlCol="0">
            <a:spAutoFit/>
          </a:bodyPr>
          <a:lstStyle/>
          <a:p>
            <a:r>
              <a:rPr lang="en-GB" sz="4800" dirty="0"/>
              <a:t>(</a:t>
            </a:r>
          </a:p>
        </p:txBody>
      </p:sp>
      <p:sp>
        <p:nvSpPr>
          <p:cNvPr id="40" name="TextBox 39">
            <a:extLst>
              <a:ext uri="{FF2B5EF4-FFF2-40B4-BE49-F238E27FC236}">
                <a16:creationId xmlns:a16="http://schemas.microsoft.com/office/drawing/2014/main" id="{9C11D297-E1F6-414E-81E6-94271299411F}"/>
              </a:ext>
            </a:extLst>
          </p:cNvPr>
          <p:cNvSpPr txBox="1"/>
          <p:nvPr/>
        </p:nvSpPr>
        <p:spPr>
          <a:xfrm>
            <a:off x="11047092" y="3902358"/>
            <a:ext cx="1144908" cy="830997"/>
          </a:xfrm>
          <a:prstGeom prst="rect">
            <a:avLst/>
          </a:prstGeom>
          <a:noFill/>
        </p:spPr>
        <p:txBody>
          <a:bodyPr wrap="square" rtlCol="0">
            <a:spAutoFit/>
          </a:bodyPr>
          <a:lstStyle/>
          <a:p>
            <a:r>
              <a:rPr lang="en-GB" sz="4800" dirty="0"/>
              <a:t>)</a:t>
            </a:r>
          </a:p>
        </p:txBody>
      </p:sp>
      <p:sp>
        <p:nvSpPr>
          <p:cNvPr id="21" name="TextBox 20">
            <a:extLst>
              <a:ext uri="{FF2B5EF4-FFF2-40B4-BE49-F238E27FC236}">
                <a16:creationId xmlns:a16="http://schemas.microsoft.com/office/drawing/2014/main" id="{F83F598A-3B5A-164E-91F9-48E89F4F1882}"/>
              </a:ext>
            </a:extLst>
          </p:cNvPr>
          <p:cNvSpPr txBox="1"/>
          <p:nvPr/>
        </p:nvSpPr>
        <p:spPr>
          <a:xfrm>
            <a:off x="5226122" y="1905786"/>
            <a:ext cx="8805119" cy="646331"/>
          </a:xfrm>
          <a:prstGeom prst="rect">
            <a:avLst/>
          </a:prstGeom>
          <a:noFill/>
        </p:spPr>
        <p:txBody>
          <a:bodyPr wrap="square" rtlCol="0">
            <a:spAutoFit/>
          </a:bodyPr>
          <a:lstStyle/>
          <a:p>
            <a:pPr algn="ctr"/>
            <a:r>
              <a:rPr lang="en-GB" dirty="0"/>
              <a:t>NPV:</a:t>
            </a:r>
          </a:p>
          <a:p>
            <a:pPr algn="ctr"/>
            <a:r>
              <a:rPr lang="en-GB" b="1" dirty="0"/>
              <a:t>Euro1.1m, with ESA Contribution</a:t>
            </a:r>
            <a:endParaRPr lang="en-US" b="1" dirty="0">
              <a:latin typeface="Arial" charset="0"/>
              <a:ea typeface="Arial" charset="0"/>
              <a:cs typeface="Arial" charset="0"/>
            </a:endParaRPr>
          </a:p>
        </p:txBody>
      </p:sp>
      <p:pic>
        <p:nvPicPr>
          <p:cNvPr id="5" name="Picture 4">
            <a:extLst>
              <a:ext uri="{FF2B5EF4-FFF2-40B4-BE49-F238E27FC236}">
                <a16:creationId xmlns:a16="http://schemas.microsoft.com/office/drawing/2014/main" id="{DF7DC0A7-4E7D-AF41-9A1A-AE68CB4E5882}"/>
              </a:ext>
            </a:extLst>
          </p:cNvPr>
          <p:cNvPicPr>
            <a:picLocks noChangeAspect="1"/>
          </p:cNvPicPr>
          <p:nvPr/>
        </p:nvPicPr>
        <p:blipFill>
          <a:blip r:embed="rId4"/>
          <a:stretch>
            <a:fillRect/>
          </a:stretch>
        </p:blipFill>
        <p:spPr>
          <a:xfrm>
            <a:off x="8188898" y="4045471"/>
            <a:ext cx="2679700" cy="685800"/>
          </a:xfrm>
          <a:prstGeom prst="rect">
            <a:avLst/>
          </a:prstGeom>
        </p:spPr>
      </p:pic>
      <p:sp>
        <p:nvSpPr>
          <p:cNvPr id="27" name="TextBox 26">
            <a:extLst>
              <a:ext uri="{FF2B5EF4-FFF2-40B4-BE49-F238E27FC236}">
                <a16:creationId xmlns:a16="http://schemas.microsoft.com/office/drawing/2014/main" id="{2AF1E1EE-52A5-7C4D-8C33-FA286EFF8544}"/>
              </a:ext>
            </a:extLst>
          </p:cNvPr>
          <p:cNvSpPr txBox="1"/>
          <p:nvPr/>
        </p:nvSpPr>
        <p:spPr>
          <a:xfrm>
            <a:off x="5148289" y="4250448"/>
            <a:ext cx="801823" cy="461665"/>
          </a:xfrm>
          <a:prstGeom prst="rect">
            <a:avLst/>
          </a:prstGeom>
          <a:noFill/>
        </p:spPr>
        <p:txBody>
          <a:bodyPr wrap="none" rtlCol="0">
            <a:spAutoFit/>
          </a:bodyPr>
          <a:lstStyle/>
          <a:p>
            <a:r>
              <a:rPr lang="en-US" sz="2400" dirty="0">
                <a:latin typeface="Arial" charset="0"/>
                <a:ea typeface="Arial" charset="0"/>
                <a:cs typeface="Arial" charset="0"/>
              </a:rPr>
              <a:t>24%</a:t>
            </a:r>
          </a:p>
        </p:txBody>
      </p:sp>
      <p:sp>
        <p:nvSpPr>
          <p:cNvPr id="28" name="TextBox 27">
            <a:extLst>
              <a:ext uri="{FF2B5EF4-FFF2-40B4-BE49-F238E27FC236}">
                <a16:creationId xmlns:a16="http://schemas.microsoft.com/office/drawing/2014/main" id="{6B35E22D-646B-0A40-8E9C-B33D215BB7D6}"/>
              </a:ext>
            </a:extLst>
          </p:cNvPr>
          <p:cNvSpPr txBox="1"/>
          <p:nvPr/>
        </p:nvSpPr>
        <p:spPr>
          <a:xfrm>
            <a:off x="1298316" y="4237956"/>
            <a:ext cx="1486304" cy="461665"/>
          </a:xfrm>
          <a:prstGeom prst="rect">
            <a:avLst/>
          </a:prstGeom>
          <a:noFill/>
        </p:spPr>
        <p:txBody>
          <a:bodyPr wrap="none" rtlCol="0">
            <a:spAutoFit/>
          </a:bodyPr>
          <a:lstStyle/>
          <a:p>
            <a:r>
              <a:rPr lang="en-US" sz="2400" dirty="0">
                <a:latin typeface="Arial" charset="0"/>
                <a:ea typeface="Arial" charset="0"/>
                <a:cs typeface="Arial" charset="0"/>
              </a:rPr>
              <a:t>220 cities</a:t>
            </a:r>
          </a:p>
        </p:txBody>
      </p:sp>
      <p:sp>
        <p:nvSpPr>
          <p:cNvPr id="29" name="TextBox 28">
            <a:extLst>
              <a:ext uri="{FF2B5EF4-FFF2-40B4-BE49-F238E27FC236}">
                <a16:creationId xmlns:a16="http://schemas.microsoft.com/office/drawing/2014/main" id="{ABC9A77B-223D-6D45-BC73-47D2B455F0A4}"/>
              </a:ext>
            </a:extLst>
          </p:cNvPr>
          <p:cNvSpPr txBox="1"/>
          <p:nvPr/>
        </p:nvSpPr>
        <p:spPr>
          <a:xfrm>
            <a:off x="1595621" y="1162475"/>
            <a:ext cx="4943982" cy="461665"/>
          </a:xfrm>
          <a:prstGeom prst="rect">
            <a:avLst/>
          </a:prstGeom>
          <a:noFill/>
        </p:spPr>
        <p:txBody>
          <a:bodyPr wrap="none" rtlCol="0">
            <a:spAutoFit/>
          </a:bodyPr>
          <a:lstStyle/>
          <a:p>
            <a:r>
              <a:rPr lang="en-US" sz="2400" dirty="0">
                <a:latin typeface="Arial" charset="0"/>
                <a:ea typeface="Arial" charset="0"/>
                <a:cs typeface="Arial" charset="0"/>
              </a:rPr>
              <a:t>In line with business plan forecasts</a:t>
            </a:r>
          </a:p>
        </p:txBody>
      </p:sp>
    </p:spTree>
    <p:extLst>
      <p:ext uri="{BB962C8B-B14F-4D97-AF65-F5344CB8AC3E}">
        <p14:creationId xmlns:p14="http://schemas.microsoft.com/office/powerpoint/2010/main" val="24639667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17AFA42-47C5-3D4C-B75A-7AED11400DA9}"/>
              </a:ext>
            </a:extLst>
          </p:cNvPr>
          <p:cNvPicPr>
            <a:picLocks noChangeAspect="1"/>
          </p:cNvPicPr>
          <p:nvPr/>
        </p:nvPicPr>
        <p:blipFill>
          <a:blip r:embed="rId3"/>
          <a:stretch>
            <a:fillRect/>
          </a:stretch>
        </p:blipFill>
        <p:spPr>
          <a:xfrm>
            <a:off x="794478" y="0"/>
            <a:ext cx="4846211" cy="6858000"/>
          </a:xfrm>
          <a:prstGeom prst="rect">
            <a:avLst/>
          </a:prstGeom>
        </p:spPr>
      </p:pic>
      <p:pic>
        <p:nvPicPr>
          <p:cNvPr id="5" name="Picture 4">
            <a:extLst>
              <a:ext uri="{FF2B5EF4-FFF2-40B4-BE49-F238E27FC236}">
                <a16:creationId xmlns:a16="http://schemas.microsoft.com/office/drawing/2014/main" id="{3010B416-4965-8640-93E9-089DE5AD5FE9}"/>
              </a:ext>
            </a:extLst>
          </p:cNvPr>
          <p:cNvPicPr>
            <a:picLocks noChangeAspect="1"/>
          </p:cNvPicPr>
          <p:nvPr/>
        </p:nvPicPr>
        <p:blipFill rotWithShape="1">
          <a:blip r:embed="rId4"/>
          <a:srcRect b="7541"/>
          <a:stretch/>
        </p:blipFill>
        <p:spPr>
          <a:xfrm>
            <a:off x="7240858" y="0"/>
            <a:ext cx="4846211" cy="6340840"/>
          </a:xfrm>
          <a:prstGeom prst="rect">
            <a:avLst/>
          </a:prstGeom>
        </p:spPr>
      </p:pic>
    </p:spTree>
    <p:extLst>
      <p:ext uri="{BB962C8B-B14F-4D97-AF65-F5344CB8AC3E}">
        <p14:creationId xmlns:p14="http://schemas.microsoft.com/office/powerpoint/2010/main" val="41065519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tăText 3"/>
          <p:cNvSpPr txBox="1"/>
          <p:nvPr/>
        </p:nvSpPr>
        <p:spPr>
          <a:xfrm>
            <a:off x="47866" y="24"/>
            <a:ext cx="10871197" cy="1025921"/>
          </a:xfrm>
          <a:prstGeom prst="rect">
            <a:avLst/>
          </a:prstGeom>
          <a:noFill/>
        </p:spPr>
        <p:txBody>
          <a:bodyPr wrap="square" lIns="0" tIns="0" rIns="0" bIns="0" rtlCol="0" anchor="ctr" anchorCtr="0">
            <a:normAutofit/>
          </a:bodyPr>
          <a:lstStyle/>
          <a:p>
            <a:endParaRPr lang="en-US" sz="5733" b="1" dirty="0"/>
          </a:p>
        </p:txBody>
      </p:sp>
      <p:sp>
        <p:nvSpPr>
          <p:cNvPr id="10" name="Oval 9"/>
          <p:cNvSpPr/>
          <p:nvPr/>
        </p:nvSpPr>
        <p:spPr>
          <a:xfrm>
            <a:off x="4160536" y="1905021"/>
            <a:ext cx="4267200" cy="4267200"/>
          </a:xfrm>
          <a:prstGeom prst="ellipse">
            <a:avLst/>
          </a:prstGeom>
          <a:noFill/>
          <a:ln w="31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121197" tIns="60597" rIns="121197" bIns="60597" rtlCol="0" anchor="ctr"/>
          <a:lstStyle/>
          <a:p>
            <a:pPr algn="ctr"/>
            <a:endParaRPr lang="en-US" sz="2400"/>
          </a:p>
        </p:txBody>
      </p:sp>
      <p:sp>
        <p:nvSpPr>
          <p:cNvPr id="12" name="Arc 11"/>
          <p:cNvSpPr/>
          <p:nvPr/>
        </p:nvSpPr>
        <p:spPr>
          <a:xfrm rot="1684108">
            <a:off x="5026598" y="1966577"/>
            <a:ext cx="1917703" cy="3449319"/>
          </a:xfrm>
          <a:prstGeom prst="arc">
            <a:avLst>
              <a:gd name="adj1" fmla="val 16200000"/>
              <a:gd name="adj2" fmla="val 5211546"/>
            </a:avLst>
          </a:prstGeom>
          <a:noFill/>
          <a:ln w="31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121197" tIns="60597" rIns="121197" bIns="60597" rtlCol="0" anchor="ctr"/>
          <a:lstStyle/>
          <a:p>
            <a:pPr algn="ctr"/>
            <a:endParaRPr lang="en-US" sz="2400"/>
          </a:p>
        </p:txBody>
      </p:sp>
      <p:sp>
        <p:nvSpPr>
          <p:cNvPr id="13" name="Arc 12"/>
          <p:cNvSpPr/>
          <p:nvPr/>
        </p:nvSpPr>
        <p:spPr>
          <a:xfrm rot="18611478">
            <a:off x="5212892" y="2349817"/>
            <a:ext cx="1917701" cy="3449324"/>
          </a:xfrm>
          <a:prstGeom prst="arc">
            <a:avLst>
              <a:gd name="adj1" fmla="val 16200000"/>
              <a:gd name="adj2" fmla="val 5211546"/>
            </a:avLst>
          </a:prstGeom>
          <a:noFill/>
          <a:ln w="31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121197" tIns="60597" rIns="121197" bIns="60597" rtlCol="0" anchor="ctr"/>
          <a:lstStyle/>
          <a:p>
            <a:pPr algn="ctr"/>
            <a:endParaRPr lang="en-US" sz="2400"/>
          </a:p>
        </p:txBody>
      </p:sp>
      <p:sp>
        <p:nvSpPr>
          <p:cNvPr id="14" name="Arc 13"/>
          <p:cNvSpPr/>
          <p:nvPr/>
        </p:nvSpPr>
        <p:spPr>
          <a:xfrm rot="14072714">
            <a:off x="5494440" y="2358781"/>
            <a:ext cx="1917701" cy="3449324"/>
          </a:xfrm>
          <a:prstGeom prst="arc">
            <a:avLst>
              <a:gd name="adj1" fmla="val 16200000"/>
              <a:gd name="adj2" fmla="val 5211546"/>
            </a:avLst>
          </a:prstGeom>
          <a:noFill/>
          <a:ln w="31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121197" tIns="60597" rIns="121197" bIns="60597" rtlCol="0" anchor="ctr"/>
          <a:lstStyle/>
          <a:p>
            <a:pPr algn="ctr"/>
            <a:endParaRPr lang="en-US" sz="2400"/>
          </a:p>
        </p:txBody>
      </p:sp>
      <p:sp>
        <p:nvSpPr>
          <p:cNvPr id="15" name="Arc 14"/>
          <p:cNvSpPr/>
          <p:nvPr/>
        </p:nvSpPr>
        <p:spPr>
          <a:xfrm rot="9282464">
            <a:off x="5706737" y="1970566"/>
            <a:ext cx="1917703" cy="3449319"/>
          </a:xfrm>
          <a:prstGeom prst="arc">
            <a:avLst>
              <a:gd name="adj1" fmla="val 16200000"/>
              <a:gd name="adj2" fmla="val 5211546"/>
            </a:avLst>
          </a:prstGeom>
          <a:noFill/>
          <a:ln w="31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121197" tIns="60597" rIns="121197" bIns="60597" rtlCol="0" anchor="ctr"/>
          <a:lstStyle/>
          <a:p>
            <a:pPr algn="ctr"/>
            <a:endParaRPr lang="en-US" sz="2400"/>
          </a:p>
        </p:txBody>
      </p:sp>
      <p:sp>
        <p:nvSpPr>
          <p:cNvPr id="18" name="Oval 17"/>
          <p:cNvSpPr/>
          <p:nvPr/>
        </p:nvSpPr>
        <p:spPr>
          <a:xfrm flipV="1">
            <a:off x="5438613" y="2650197"/>
            <a:ext cx="203203" cy="203200"/>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21197" tIns="60597" rIns="121197" bIns="60597" rtlCol="0" anchor="ctr"/>
          <a:lstStyle/>
          <a:p>
            <a:pPr algn="ctr"/>
            <a:endParaRPr lang="en-US" sz="2400"/>
          </a:p>
        </p:txBody>
      </p:sp>
      <p:sp>
        <p:nvSpPr>
          <p:cNvPr id="19" name="Oval 18"/>
          <p:cNvSpPr/>
          <p:nvPr/>
        </p:nvSpPr>
        <p:spPr>
          <a:xfrm flipV="1">
            <a:off x="7048081" y="2712347"/>
            <a:ext cx="203203" cy="203200"/>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21197" tIns="60597" rIns="121197" bIns="60597" rtlCol="0" anchor="ctr"/>
          <a:lstStyle/>
          <a:p>
            <a:pPr algn="ctr"/>
            <a:endParaRPr lang="en-US" sz="2400"/>
          </a:p>
        </p:txBody>
      </p:sp>
      <p:sp>
        <p:nvSpPr>
          <p:cNvPr id="20" name="Oval 19"/>
          <p:cNvSpPr/>
          <p:nvPr/>
        </p:nvSpPr>
        <p:spPr>
          <a:xfrm flipV="1">
            <a:off x="6259049" y="2942445"/>
            <a:ext cx="203203" cy="2032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121197" tIns="60597" rIns="121197" bIns="60597" rtlCol="0" anchor="ctr"/>
          <a:lstStyle/>
          <a:p>
            <a:pPr algn="ctr"/>
            <a:endParaRPr lang="en-US" sz="2400"/>
          </a:p>
        </p:txBody>
      </p:sp>
      <p:sp>
        <p:nvSpPr>
          <p:cNvPr id="21" name="Oval 20"/>
          <p:cNvSpPr/>
          <p:nvPr/>
        </p:nvSpPr>
        <p:spPr>
          <a:xfrm flipV="1">
            <a:off x="5504355" y="3452175"/>
            <a:ext cx="203203" cy="203200"/>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21197" tIns="60597" rIns="121197" bIns="60597" rtlCol="0" anchor="ctr"/>
          <a:lstStyle/>
          <a:p>
            <a:pPr algn="ctr"/>
            <a:endParaRPr lang="en-US" sz="2400"/>
          </a:p>
        </p:txBody>
      </p:sp>
      <p:sp>
        <p:nvSpPr>
          <p:cNvPr id="22" name="Oval 21"/>
          <p:cNvSpPr/>
          <p:nvPr/>
        </p:nvSpPr>
        <p:spPr>
          <a:xfrm flipV="1">
            <a:off x="6946479" y="3505965"/>
            <a:ext cx="203203" cy="203200"/>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21197" tIns="60597" rIns="121197" bIns="60597" rtlCol="0" anchor="ctr"/>
          <a:lstStyle/>
          <a:p>
            <a:pPr algn="ctr"/>
            <a:endParaRPr lang="en-US" sz="2400"/>
          </a:p>
        </p:txBody>
      </p:sp>
      <p:sp>
        <p:nvSpPr>
          <p:cNvPr id="23" name="Oval 22"/>
          <p:cNvSpPr/>
          <p:nvPr/>
        </p:nvSpPr>
        <p:spPr>
          <a:xfrm flipV="1">
            <a:off x="6192533" y="4740853"/>
            <a:ext cx="203203" cy="2032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121197" tIns="60597" rIns="121197" bIns="60597" rtlCol="0" anchor="ctr"/>
          <a:lstStyle/>
          <a:p>
            <a:pPr algn="ctr"/>
            <a:endParaRPr lang="en-US" sz="2400"/>
          </a:p>
        </p:txBody>
      </p:sp>
      <p:grpSp>
        <p:nvGrpSpPr>
          <p:cNvPr id="72" name="Grupare 71"/>
          <p:cNvGrpSpPr/>
          <p:nvPr/>
        </p:nvGrpSpPr>
        <p:grpSpPr>
          <a:xfrm>
            <a:off x="1364105" y="2352188"/>
            <a:ext cx="2458712" cy="1555140"/>
            <a:chOff x="1023053" y="1796630"/>
            <a:chExt cx="1844038" cy="1166352"/>
          </a:xfrm>
        </p:grpSpPr>
        <p:sp>
          <p:nvSpPr>
            <p:cNvPr id="84" name="CasetăText 83"/>
            <p:cNvSpPr txBox="1"/>
            <p:nvPr/>
          </p:nvSpPr>
          <p:spPr>
            <a:xfrm>
              <a:off x="1135481" y="1796630"/>
              <a:ext cx="1731610" cy="276999"/>
            </a:xfrm>
            <a:prstGeom prst="rect">
              <a:avLst/>
            </a:prstGeom>
            <a:noFill/>
          </p:spPr>
          <p:txBody>
            <a:bodyPr wrap="square" lIns="0" tIns="0" rIns="0" bIns="0" rtlCol="0">
              <a:noAutofit/>
            </a:bodyPr>
            <a:lstStyle/>
            <a:p>
              <a:r>
                <a:rPr lang="en-US" sz="2400" b="1" dirty="0">
                  <a:solidFill>
                    <a:schemeClr val="accent6"/>
                  </a:solidFill>
                </a:rPr>
                <a:t>PROFESSIONAL USERS</a:t>
              </a:r>
            </a:p>
          </p:txBody>
        </p:sp>
        <p:sp>
          <p:nvSpPr>
            <p:cNvPr id="85" name="CasetăText 84"/>
            <p:cNvSpPr txBox="1"/>
            <p:nvPr/>
          </p:nvSpPr>
          <p:spPr>
            <a:xfrm>
              <a:off x="1023053" y="2408984"/>
              <a:ext cx="1518564" cy="553998"/>
            </a:xfrm>
            <a:prstGeom prst="rect">
              <a:avLst/>
            </a:prstGeom>
            <a:noFill/>
          </p:spPr>
          <p:txBody>
            <a:bodyPr wrap="square" lIns="0" tIns="0" rIns="0" bIns="0" rtlCol="0">
              <a:noAutofit/>
            </a:bodyPr>
            <a:lstStyle/>
            <a:p>
              <a:r>
                <a:rPr lang="en-GB" sz="1200" dirty="0"/>
                <a:t>Members of other institutions (e.g. fire services or police) whose organizations have agreed to deploy Careview and have the ability to “tap the Heart” </a:t>
              </a:r>
              <a:endParaRPr lang="en-US" sz="1200" dirty="0"/>
            </a:p>
          </p:txBody>
        </p:sp>
      </p:grpSp>
      <p:grpSp>
        <p:nvGrpSpPr>
          <p:cNvPr id="71" name="Grupare 70"/>
          <p:cNvGrpSpPr/>
          <p:nvPr/>
        </p:nvGrpSpPr>
        <p:grpSpPr>
          <a:xfrm>
            <a:off x="2433344" y="5302195"/>
            <a:ext cx="1742638" cy="925519"/>
            <a:chOff x="1824990" y="4013445"/>
            <a:chExt cx="1306982" cy="694137"/>
          </a:xfrm>
        </p:grpSpPr>
        <p:sp>
          <p:nvSpPr>
            <p:cNvPr id="86" name="CasetăText 85"/>
            <p:cNvSpPr txBox="1"/>
            <p:nvPr/>
          </p:nvSpPr>
          <p:spPr>
            <a:xfrm>
              <a:off x="1836572" y="4013445"/>
              <a:ext cx="1295400" cy="276999"/>
            </a:xfrm>
            <a:prstGeom prst="rect">
              <a:avLst/>
            </a:prstGeom>
            <a:noFill/>
          </p:spPr>
          <p:txBody>
            <a:bodyPr wrap="square" lIns="0" tIns="0" rIns="0" bIns="0" rtlCol="0">
              <a:normAutofit fontScale="55000" lnSpcReduction="20000"/>
            </a:bodyPr>
            <a:lstStyle/>
            <a:p>
              <a:r>
                <a:rPr lang="en-US" sz="2400" b="1" dirty="0">
                  <a:solidFill>
                    <a:schemeClr val="accent5"/>
                  </a:solidFill>
                </a:rPr>
                <a:t>CAREVIEW OPERATIONS</a:t>
              </a:r>
            </a:p>
          </p:txBody>
        </p:sp>
        <p:sp>
          <p:nvSpPr>
            <p:cNvPr id="87" name="CasetăText 86"/>
            <p:cNvSpPr txBox="1"/>
            <p:nvPr/>
          </p:nvSpPr>
          <p:spPr>
            <a:xfrm>
              <a:off x="1824990" y="4153584"/>
              <a:ext cx="1295400" cy="553998"/>
            </a:xfrm>
            <a:prstGeom prst="rect">
              <a:avLst/>
            </a:prstGeom>
            <a:noFill/>
          </p:spPr>
          <p:txBody>
            <a:bodyPr wrap="square" lIns="0" tIns="0" rIns="0" bIns="0" rtlCol="0">
              <a:noAutofit/>
            </a:bodyPr>
            <a:lstStyle/>
            <a:p>
              <a:r>
                <a:rPr lang="en-US" sz="1467" dirty="0"/>
                <a:t>Achieving operational excellence and imagining new ways of working</a:t>
              </a:r>
            </a:p>
          </p:txBody>
        </p:sp>
      </p:grpSp>
      <p:grpSp>
        <p:nvGrpSpPr>
          <p:cNvPr id="74" name="Grupare 73"/>
          <p:cNvGrpSpPr/>
          <p:nvPr/>
        </p:nvGrpSpPr>
        <p:grpSpPr>
          <a:xfrm>
            <a:off x="8431350" y="5137300"/>
            <a:ext cx="1727649" cy="1090411"/>
            <a:chOff x="6323491" y="3852964"/>
            <a:chExt cx="1295740" cy="817806"/>
          </a:xfrm>
        </p:grpSpPr>
        <p:sp>
          <p:nvSpPr>
            <p:cNvPr id="88" name="CasetăText 87"/>
            <p:cNvSpPr txBox="1"/>
            <p:nvPr/>
          </p:nvSpPr>
          <p:spPr>
            <a:xfrm>
              <a:off x="6323831" y="3852964"/>
              <a:ext cx="1295400" cy="276999"/>
            </a:xfrm>
            <a:prstGeom prst="rect">
              <a:avLst/>
            </a:prstGeom>
            <a:noFill/>
          </p:spPr>
          <p:txBody>
            <a:bodyPr wrap="square" lIns="0" tIns="0" rIns="0" bIns="0" rtlCol="0">
              <a:normAutofit fontScale="55000" lnSpcReduction="20000"/>
            </a:bodyPr>
            <a:lstStyle/>
            <a:p>
              <a:r>
                <a:rPr lang="en-US" sz="2400" b="1" dirty="0">
                  <a:solidFill>
                    <a:srgbClr val="7030A0"/>
                  </a:solidFill>
                </a:rPr>
                <a:t>CAREVIEW TECHNICAL DEVELOPMENT TEAM</a:t>
              </a:r>
            </a:p>
          </p:txBody>
        </p:sp>
        <p:sp>
          <p:nvSpPr>
            <p:cNvPr id="89" name="CasetăText 88"/>
            <p:cNvSpPr txBox="1"/>
            <p:nvPr/>
          </p:nvSpPr>
          <p:spPr>
            <a:xfrm>
              <a:off x="6323491" y="4116772"/>
              <a:ext cx="1295400" cy="553998"/>
            </a:xfrm>
            <a:prstGeom prst="rect">
              <a:avLst/>
            </a:prstGeom>
            <a:noFill/>
          </p:spPr>
          <p:txBody>
            <a:bodyPr wrap="square" lIns="0" tIns="0" rIns="0" bIns="0" rtlCol="0">
              <a:noAutofit/>
            </a:bodyPr>
            <a:lstStyle/>
            <a:p>
              <a:r>
                <a:rPr lang="en-US" sz="1467" dirty="0"/>
                <a:t>Turn user requirements in future proof features</a:t>
              </a:r>
            </a:p>
          </p:txBody>
        </p:sp>
      </p:grpSp>
      <p:grpSp>
        <p:nvGrpSpPr>
          <p:cNvPr id="73" name="Grupare 72"/>
          <p:cNvGrpSpPr/>
          <p:nvPr/>
        </p:nvGrpSpPr>
        <p:grpSpPr>
          <a:xfrm>
            <a:off x="8940830" y="2801928"/>
            <a:ext cx="1727649" cy="1090411"/>
            <a:chOff x="6705600" y="2101435"/>
            <a:chExt cx="1295740" cy="817806"/>
          </a:xfrm>
        </p:grpSpPr>
        <p:sp>
          <p:nvSpPr>
            <p:cNvPr id="90" name="CasetăText 89"/>
            <p:cNvSpPr txBox="1"/>
            <p:nvPr/>
          </p:nvSpPr>
          <p:spPr>
            <a:xfrm>
              <a:off x="6705940" y="2101435"/>
              <a:ext cx="1295400" cy="276999"/>
            </a:xfrm>
            <a:prstGeom prst="rect">
              <a:avLst/>
            </a:prstGeom>
            <a:noFill/>
          </p:spPr>
          <p:txBody>
            <a:bodyPr wrap="square" lIns="0" tIns="0" rIns="0" bIns="0" rtlCol="0">
              <a:normAutofit fontScale="92500"/>
            </a:bodyPr>
            <a:lstStyle/>
            <a:p>
              <a:r>
                <a:rPr lang="en-US" sz="2400" b="1" dirty="0">
                  <a:solidFill>
                    <a:schemeClr val="bg2"/>
                  </a:solidFill>
                </a:rPr>
                <a:t>EXPERT USERS</a:t>
              </a:r>
            </a:p>
          </p:txBody>
        </p:sp>
        <p:sp>
          <p:nvSpPr>
            <p:cNvPr id="91" name="CasetăText 90"/>
            <p:cNvSpPr txBox="1"/>
            <p:nvPr/>
          </p:nvSpPr>
          <p:spPr>
            <a:xfrm>
              <a:off x="6705600" y="2365243"/>
              <a:ext cx="1295400" cy="553998"/>
            </a:xfrm>
            <a:prstGeom prst="rect">
              <a:avLst/>
            </a:prstGeom>
            <a:noFill/>
          </p:spPr>
          <p:txBody>
            <a:bodyPr wrap="square" lIns="0" tIns="0" rIns="0" bIns="0" rtlCol="0">
              <a:normAutofit fontScale="92500" lnSpcReduction="10000"/>
            </a:bodyPr>
            <a:lstStyle/>
            <a:p>
              <a:r>
                <a:rPr lang="en-GB" dirty="0"/>
                <a:t>Front-end staff delivering the provision of care</a:t>
              </a:r>
              <a:r>
                <a:rPr lang="en-GB" sz="1600" dirty="0"/>
                <a:t> </a:t>
              </a:r>
              <a:endParaRPr lang="en-US" sz="1467" dirty="0"/>
            </a:p>
          </p:txBody>
        </p:sp>
      </p:grpSp>
      <p:sp>
        <p:nvSpPr>
          <p:cNvPr id="7" name="Oval 6"/>
          <p:cNvSpPr/>
          <p:nvPr/>
        </p:nvSpPr>
        <p:spPr>
          <a:xfrm>
            <a:off x="3749060" y="2712727"/>
            <a:ext cx="1229357" cy="122936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Oval 5"/>
          <p:cNvSpPr/>
          <p:nvPr/>
        </p:nvSpPr>
        <p:spPr>
          <a:xfrm>
            <a:off x="7609860" y="2592806"/>
            <a:ext cx="1229357" cy="122936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Oval 4"/>
          <p:cNvSpPr/>
          <p:nvPr/>
        </p:nvSpPr>
        <p:spPr>
          <a:xfrm>
            <a:off x="5679450" y="1345079"/>
            <a:ext cx="1229357" cy="122936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Oval 8"/>
          <p:cNvSpPr/>
          <p:nvPr/>
        </p:nvSpPr>
        <p:spPr>
          <a:xfrm>
            <a:off x="7095882" y="5049525"/>
            <a:ext cx="1229357" cy="12293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8" name="Oval 7"/>
          <p:cNvSpPr/>
          <p:nvPr/>
        </p:nvSpPr>
        <p:spPr>
          <a:xfrm>
            <a:off x="4257056" y="5049525"/>
            <a:ext cx="1229357" cy="122936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9" name="Oval 58"/>
          <p:cNvSpPr/>
          <p:nvPr/>
        </p:nvSpPr>
        <p:spPr>
          <a:xfrm>
            <a:off x="6048261" y="5926340"/>
            <a:ext cx="491745" cy="491747"/>
          </a:xfrm>
          <a:prstGeom prst="ellipse">
            <a:avLst/>
          </a:prstGeom>
          <a:solidFill>
            <a:schemeClr val="tx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7" name="Oval 56"/>
          <p:cNvSpPr/>
          <p:nvPr/>
        </p:nvSpPr>
        <p:spPr>
          <a:xfrm>
            <a:off x="7306224" y="2143875"/>
            <a:ext cx="491745" cy="491747"/>
          </a:xfrm>
          <a:prstGeom prst="ellipse">
            <a:avLst/>
          </a:prstGeom>
          <a:solidFill>
            <a:schemeClr val="tx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5" name="Oval 54"/>
          <p:cNvSpPr/>
          <p:nvPr/>
        </p:nvSpPr>
        <p:spPr>
          <a:xfrm>
            <a:off x="3970948" y="4311624"/>
            <a:ext cx="491745" cy="491747"/>
          </a:xfrm>
          <a:prstGeom prst="ellipse">
            <a:avLst/>
          </a:prstGeom>
          <a:solidFill>
            <a:schemeClr val="tx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8" name="Oval 57"/>
          <p:cNvSpPr/>
          <p:nvPr/>
        </p:nvSpPr>
        <p:spPr>
          <a:xfrm>
            <a:off x="8078925" y="4439499"/>
            <a:ext cx="491745" cy="491747"/>
          </a:xfrm>
          <a:prstGeom prst="ellipse">
            <a:avLst/>
          </a:prstGeom>
          <a:solidFill>
            <a:schemeClr val="tx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nvGrpSpPr>
          <p:cNvPr id="96" name="Grupare 72"/>
          <p:cNvGrpSpPr/>
          <p:nvPr/>
        </p:nvGrpSpPr>
        <p:grpSpPr>
          <a:xfrm>
            <a:off x="7058707" y="960645"/>
            <a:ext cx="2894759" cy="816385"/>
            <a:chOff x="6705600" y="2101435"/>
            <a:chExt cx="1367327" cy="664838"/>
          </a:xfrm>
        </p:grpSpPr>
        <p:sp>
          <p:nvSpPr>
            <p:cNvPr id="97" name="CasetăText 89"/>
            <p:cNvSpPr txBox="1"/>
            <p:nvPr/>
          </p:nvSpPr>
          <p:spPr>
            <a:xfrm>
              <a:off x="6705940" y="2101435"/>
              <a:ext cx="1295400" cy="300773"/>
            </a:xfrm>
            <a:prstGeom prst="rect">
              <a:avLst/>
            </a:prstGeom>
            <a:noFill/>
          </p:spPr>
          <p:txBody>
            <a:bodyPr wrap="square" lIns="0" tIns="0" rIns="0" bIns="0" rtlCol="0">
              <a:normAutofit/>
            </a:bodyPr>
            <a:lstStyle/>
            <a:p>
              <a:r>
                <a:rPr lang="en-US" sz="2400" b="1" dirty="0">
                  <a:solidFill>
                    <a:schemeClr val="accent3"/>
                  </a:solidFill>
                </a:rPr>
                <a:t>ADMIN USERS</a:t>
              </a:r>
            </a:p>
          </p:txBody>
        </p:sp>
        <p:sp>
          <p:nvSpPr>
            <p:cNvPr id="98" name="CasetăText 90"/>
            <p:cNvSpPr txBox="1"/>
            <p:nvPr/>
          </p:nvSpPr>
          <p:spPr>
            <a:xfrm>
              <a:off x="6705600" y="2365243"/>
              <a:ext cx="1367327" cy="401030"/>
            </a:xfrm>
            <a:prstGeom prst="rect">
              <a:avLst/>
            </a:prstGeom>
            <a:noFill/>
          </p:spPr>
          <p:txBody>
            <a:bodyPr wrap="square" lIns="0" tIns="0" rIns="0" bIns="0" rtlCol="0">
              <a:noAutofit/>
            </a:bodyPr>
            <a:lstStyle/>
            <a:p>
              <a:r>
                <a:rPr lang="en-US" sz="1467" dirty="0"/>
                <a:t>Careview Team and assigned mid-manager in the customer’s organization</a:t>
              </a:r>
            </a:p>
          </p:txBody>
        </p:sp>
      </p:grpSp>
      <p:sp>
        <p:nvSpPr>
          <p:cNvPr id="60" name="brain_sketch"/>
          <p:cNvSpPr>
            <a:spLocks noEditPoints="1"/>
          </p:cNvSpPr>
          <p:nvPr/>
        </p:nvSpPr>
        <p:spPr bwMode="auto">
          <a:xfrm>
            <a:off x="4533274" y="5257801"/>
            <a:ext cx="648327" cy="809177"/>
          </a:xfrm>
          <a:custGeom>
            <a:avLst/>
            <a:gdLst>
              <a:gd name="T0" fmla="*/ 46 w 114"/>
              <a:gd name="T1" fmla="*/ 3 h 146"/>
              <a:gd name="T2" fmla="*/ 62 w 114"/>
              <a:gd name="T3" fmla="*/ 21 h 146"/>
              <a:gd name="T4" fmla="*/ 88 w 114"/>
              <a:gd name="T5" fmla="*/ 16 h 146"/>
              <a:gd name="T6" fmla="*/ 76 w 114"/>
              <a:gd name="T7" fmla="*/ 33 h 146"/>
              <a:gd name="T8" fmla="*/ 89 w 114"/>
              <a:gd name="T9" fmla="*/ 33 h 146"/>
              <a:gd name="T10" fmla="*/ 85 w 114"/>
              <a:gd name="T11" fmla="*/ 70 h 146"/>
              <a:gd name="T12" fmla="*/ 73 w 114"/>
              <a:gd name="T13" fmla="*/ 50 h 146"/>
              <a:gd name="T14" fmla="*/ 63 w 114"/>
              <a:gd name="T15" fmla="*/ 60 h 146"/>
              <a:gd name="T16" fmla="*/ 57 w 114"/>
              <a:gd name="T17" fmla="*/ 88 h 146"/>
              <a:gd name="T18" fmla="*/ 66 w 114"/>
              <a:gd name="T19" fmla="*/ 135 h 146"/>
              <a:gd name="T20" fmla="*/ 87 w 114"/>
              <a:gd name="T21" fmla="*/ 124 h 146"/>
              <a:gd name="T22" fmla="*/ 95 w 114"/>
              <a:gd name="T23" fmla="*/ 112 h 146"/>
              <a:gd name="T24" fmla="*/ 73 w 114"/>
              <a:gd name="T25" fmla="*/ 113 h 146"/>
              <a:gd name="T26" fmla="*/ 106 w 114"/>
              <a:gd name="T27" fmla="*/ 81 h 146"/>
              <a:gd name="T28" fmla="*/ 108 w 114"/>
              <a:gd name="T29" fmla="*/ 100 h 146"/>
              <a:gd name="T30" fmla="*/ 99 w 114"/>
              <a:gd name="T31" fmla="*/ 120 h 146"/>
              <a:gd name="T32" fmla="*/ 40 w 114"/>
              <a:gd name="T33" fmla="*/ 22 h 146"/>
              <a:gd name="T34" fmla="*/ 13 w 114"/>
              <a:gd name="T35" fmla="*/ 23 h 146"/>
              <a:gd name="T36" fmla="*/ 25 w 114"/>
              <a:gd name="T37" fmla="*/ 35 h 146"/>
              <a:gd name="T38" fmla="*/ 4 w 114"/>
              <a:gd name="T39" fmla="*/ 51 h 146"/>
              <a:gd name="T40" fmla="*/ 50 w 114"/>
              <a:gd name="T41" fmla="*/ 62 h 146"/>
              <a:gd name="T42" fmla="*/ 21 w 114"/>
              <a:gd name="T43" fmla="*/ 66 h 146"/>
              <a:gd name="T44" fmla="*/ 7 w 114"/>
              <a:gd name="T45" fmla="*/ 63 h 146"/>
              <a:gd name="T46" fmla="*/ 32 w 114"/>
              <a:gd name="T47" fmla="*/ 85 h 146"/>
              <a:gd name="T48" fmla="*/ 37 w 114"/>
              <a:gd name="T49" fmla="*/ 94 h 146"/>
              <a:gd name="T50" fmla="*/ 5 w 114"/>
              <a:gd name="T51" fmla="*/ 92 h 146"/>
              <a:gd name="T52" fmla="*/ 20 w 114"/>
              <a:gd name="T53" fmla="*/ 124 h 146"/>
              <a:gd name="T54" fmla="*/ 49 w 114"/>
              <a:gd name="T55" fmla="*/ 117 h 146"/>
              <a:gd name="T56" fmla="*/ 55 w 114"/>
              <a:gd name="T57" fmla="*/ 112 h 146"/>
              <a:gd name="T58" fmla="*/ 63 w 114"/>
              <a:gd name="T59" fmla="*/ 108 h 146"/>
              <a:gd name="T60" fmla="*/ 30 w 114"/>
              <a:gd name="T61" fmla="*/ 135 h 146"/>
              <a:gd name="T62" fmla="*/ 33 w 114"/>
              <a:gd name="T63" fmla="*/ 105 h 146"/>
              <a:gd name="T64" fmla="*/ 9 w 114"/>
              <a:gd name="T65" fmla="*/ 62 h 146"/>
              <a:gd name="T66" fmla="*/ 52 w 114"/>
              <a:gd name="T67" fmla="*/ 104 h 146"/>
              <a:gd name="T68" fmla="*/ 89 w 114"/>
              <a:gd name="T69" fmla="*/ 134 h 146"/>
              <a:gd name="T70" fmla="*/ 30 w 114"/>
              <a:gd name="T71" fmla="*/ 135 h 146"/>
              <a:gd name="T72" fmla="*/ 75 w 114"/>
              <a:gd name="T73" fmla="*/ 70 h 146"/>
              <a:gd name="T74" fmla="*/ 55 w 114"/>
              <a:gd name="T75" fmla="*/ 58 h 146"/>
              <a:gd name="T76" fmla="*/ 54 w 114"/>
              <a:gd name="T77" fmla="*/ 62 h 146"/>
              <a:gd name="T78" fmla="*/ 70 w 114"/>
              <a:gd name="T79" fmla="*/ 48 h 146"/>
              <a:gd name="T80" fmla="*/ 56 w 114"/>
              <a:gd name="T81" fmla="*/ 13 h 146"/>
              <a:gd name="T82" fmla="*/ 70 w 114"/>
              <a:gd name="T83" fmla="*/ 6 h 146"/>
              <a:gd name="T84" fmla="*/ 91 w 114"/>
              <a:gd name="T85" fmla="*/ 17 h 146"/>
              <a:gd name="T86" fmla="*/ 96 w 114"/>
              <a:gd name="T87" fmla="*/ 35 h 146"/>
              <a:gd name="T88" fmla="*/ 103 w 114"/>
              <a:gd name="T89" fmla="*/ 59 h 146"/>
              <a:gd name="T90" fmla="*/ 90 w 114"/>
              <a:gd name="T91" fmla="*/ 76 h 146"/>
              <a:gd name="T92" fmla="*/ 99 w 114"/>
              <a:gd name="T93" fmla="*/ 83 h 146"/>
              <a:gd name="T94" fmla="*/ 23 w 114"/>
              <a:gd name="T95" fmla="*/ 72 h 146"/>
              <a:gd name="T96" fmla="*/ 14 w 114"/>
              <a:gd name="T97" fmla="*/ 54 h 146"/>
              <a:gd name="T98" fmla="*/ 1 w 114"/>
              <a:gd name="T99" fmla="*/ 74 h 146"/>
              <a:gd name="T100" fmla="*/ 20 w 114"/>
              <a:gd name="T101" fmla="*/ 91 h 146"/>
              <a:gd name="T102" fmla="*/ 13 w 114"/>
              <a:gd name="T103" fmla="*/ 120 h 146"/>
              <a:gd name="T104" fmla="*/ 58 w 114"/>
              <a:gd name="T105" fmla="*/ 125 h 146"/>
              <a:gd name="T106" fmla="*/ 67 w 114"/>
              <a:gd name="T107" fmla="*/ 131 h 146"/>
              <a:gd name="T108" fmla="*/ 94 w 114"/>
              <a:gd name="T109" fmla="*/ 131 h 146"/>
              <a:gd name="T110" fmla="*/ 75 w 114"/>
              <a:gd name="T111" fmla="*/ 109 h 146"/>
              <a:gd name="T112" fmla="*/ 73 w 114"/>
              <a:gd name="T113" fmla="*/ 131 h 146"/>
              <a:gd name="T114" fmla="*/ 100 w 114"/>
              <a:gd name="T115" fmla="*/ 121 h 146"/>
              <a:gd name="T116" fmla="*/ 107 w 114"/>
              <a:gd name="T117" fmla="*/ 95 h 146"/>
              <a:gd name="T118" fmla="*/ 59 w 114"/>
              <a:gd name="T119" fmla="*/ 98 h 146"/>
              <a:gd name="T120" fmla="*/ 56 w 114"/>
              <a:gd name="T121" fmla="*/ 23 h 146"/>
              <a:gd name="T122" fmla="*/ 47 w 114"/>
              <a:gd name="T123" fmla="*/ 13 h 146"/>
              <a:gd name="T124" fmla="*/ 58 w 114"/>
              <a:gd name="T125" fmla="*/ 29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4" h="146">
                <a:moveTo>
                  <a:pt x="29" y="19"/>
                </a:moveTo>
                <a:cubicBezTo>
                  <a:pt x="29" y="19"/>
                  <a:pt x="29" y="19"/>
                  <a:pt x="29" y="19"/>
                </a:cubicBezTo>
                <a:cubicBezTo>
                  <a:pt x="29" y="19"/>
                  <a:pt x="29" y="19"/>
                  <a:pt x="29" y="19"/>
                </a:cubicBezTo>
                <a:close/>
                <a:moveTo>
                  <a:pt x="27" y="19"/>
                </a:moveTo>
                <a:cubicBezTo>
                  <a:pt x="27" y="19"/>
                  <a:pt x="27" y="19"/>
                  <a:pt x="27" y="19"/>
                </a:cubicBezTo>
                <a:cubicBezTo>
                  <a:pt x="27" y="19"/>
                  <a:pt x="27" y="19"/>
                  <a:pt x="27" y="19"/>
                </a:cubicBezTo>
                <a:close/>
                <a:moveTo>
                  <a:pt x="26" y="18"/>
                </a:moveTo>
                <a:cubicBezTo>
                  <a:pt x="26" y="19"/>
                  <a:pt x="27" y="18"/>
                  <a:pt x="27" y="19"/>
                </a:cubicBezTo>
                <a:cubicBezTo>
                  <a:pt x="27" y="19"/>
                  <a:pt x="27" y="19"/>
                  <a:pt x="27" y="19"/>
                </a:cubicBezTo>
                <a:cubicBezTo>
                  <a:pt x="27" y="18"/>
                  <a:pt x="27" y="18"/>
                  <a:pt x="27" y="18"/>
                </a:cubicBezTo>
                <a:cubicBezTo>
                  <a:pt x="27" y="18"/>
                  <a:pt x="26" y="18"/>
                  <a:pt x="26" y="18"/>
                </a:cubicBezTo>
                <a:close/>
                <a:moveTo>
                  <a:pt x="26" y="17"/>
                </a:moveTo>
                <a:cubicBezTo>
                  <a:pt x="26" y="17"/>
                  <a:pt x="26" y="17"/>
                  <a:pt x="26" y="17"/>
                </a:cubicBezTo>
                <a:cubicBezTo>
                  <a:pt x="26" y="17"/>
                  <a:pt x="26" y="17"/>
                  <a:pt x="26" y="17"/>
                </a:cubicBezTo>
                <a:cubicBezTo>
                  <a:pt x="26" y="17"/>
                  <a:pt x="26" y="17"/>
                  <a:pt x="26" y="17"/>
                </a:cubicBezTo>
                <a:close/>
                <a:moveTo>
                  <a:pt x="26" y="17"/>
                </a:moveTo>
                <a:cubicBezTo>
                  <a:pt x="27" y="17"/>
                  <a:pt x="26" y="17"/>
                  <a:pt x="26" y="17"/>
                </a:cubicBezTo>
                <a:close/>
                <a:moveTo>
                  <a:pt x="26" y="17"/>
                </a:moveTo>
                <a:cubicBezTo>
                  <a:pt x="26" y="17"/>
                  <a:pt x="26" y="17"/>
                  <a:pt x="26" y="17"/>
                </a:cubicBezTo>
                <a:cubicBezTo>
                  <a:pt x="26" y="17"/>
                  <a:pt x="26" y="17"/>
                  <a:pt x="26" y="17"/>
                </a:cubicBezTo>
                <a:cubicBezTo>
                  <a:pt x="26" y="17"/>
                  <a:pt x="26" y="17"/>
                  <a:pt x="26" y="17"/>
                </a:cubicBezTo>
                <a:close/>
                <a:moveTo>
                  <a:pt x="26" y="17"/>
                </a:moveTo>
                <a:cubicBezTo>
                  <a:pt x="26" y="17"/>
                  <a:pt x="26" y="17"/>
                  <a:pt x="26" y="17"/>
                </a:cubicBezTo>
                <a:cubicBezTo>
                  <a:pt x="26" y="17"/>
                  <a:pt x="26" y="17"/>
                  <a:pt x="26" y="17"/>
                </a:cubicBezTo>
                <a:close/>
                <a:moveTo>
                  <a:pt x="26" y="17"/>
                </a:moveTo>
                <a:cubicBezTo>
                  <a:pt x="26" y="17"/>
                  <a:pt x="26" y="17"/>
                  <a:pt x="26" y="17"/>
                </a:cubicBezTo>
                <a:cubicBezTo>
                  <a:pt x="26" y="17"/>
                  <a:pt x="26" y="17"/>
                  <a:pt x="26" y="17"/>
                </a:cubicBezTo>
                <a:cubicBezTo>
                  <a:pt x="26" y="17"/>
                  <a:pt x="26" y="17"/>
                  <a:pt x="26" y="17"/>
                </a:cubicBezTo>
                <a:close/>
                <a:moveTo>
                  <a:pt x="26" y="17"/>
                </a:moveTo>
                <a:cubicBezTo>
                  <a:pt x="26" y="17"/>
                  <a:pt x="26" y="17"/>
                  <a:pt x="26" y="17"/>
                </a:cubicBezTo>
                <a:cubicBezTo>
                  <a:pt x="26" y="18"/>
                  <a:pt x="26" y="17"/>
                  <a:pt x="26" y="17"/>
                </a:cubicBezTo>
                <a:close/>
                <a:moveTo>
                  <a:pt x="26" y="19"/>
                </a:moveTo>
                <a:cubicBezTo>
                  <a:pt x="26" y="19"/>
                  <a:pt x="26" y="19"/>
                  <a:pt x="26" y="19"/>
                </a:cubicBezTo>
                <a:cubicBezTo>
                  <a:pt x="26" y="19"/>
                  <a:pt x="26" y="19"/>
                  <a:pt x="26" y="19"/>
                </a:cubicBezTo>
                <a:cubicBezTo>
                  <a:pt x="26" y="19"/>
                  <a:pt x="26" y="18"/>
                  <a:pt x="26" y="19"/>
                </a:cubicBezTo>
                <a:close/>
                <a:moveTo>
                  <a:pt x="25" y="16"/>
                </a:moveTo>
                <a:cubicBezTo>
                  <a:pt x="25" y="16"/>
                  <a:pt x="25" y="16"/>
                  <a:pt x="25" y="16"/>
                </a:cubicBezTo>
                <a:cubicBezTo>
                  <a:pt x="25" y="16"/>
                  <a:pt x="25" y="16"/>
                  <a:pt x="25" y="16"/>
                </a:cubicBezTo>
                <a:cubicBezTo>
                  <a:pt x="25" y="16"/>
                  <a:pt x="25" y="16"/>
                  <a:pt x="25" y="16"/>
                </a:cubicBezTo>
                <a:close/>
                <a:moveTo>
                  <a:pt x="25" y="16"/>
                </a:moveTo>
                <a:cubicBezTo>
                  <a:pt x="25" y="16"/>
                  <a:pt x="25" y="16"/>
                  <a:pt x="25" y="16"/>
                </a:cubicBezTo>
                <a:cubicBezTo>
                  <a:pt x="25" y="17"/>
                  <a:pt x="25" y="17"/>
                  <a:pt x="25" y="16"/>
                </a:cubicBezTo>
                <a:close/>
                <a:moveTo>
                  <a:pt x="25" y="17"/>
                </a:moveTo>
                <a:cubicBezTo>
                  <a:pt x="26" y="17"/>
                  <a:pt x="26" y="17"/>
                  <a:pt x="26" y="17"/>
                </a:cubicBezTo>
                <a:cubicBezTo>
                  <a:pt x="25" y="17"/>
                  <a:pt x="25" y="17"/>
                  <a:pt x="25" y="17"/>
                </a:cubicBezTo>
                <a:close/>
                <a:moveTo>
                  <a:pt x="25" y="16"/>
                </a:moveTo>
                <a:cubicBezTo>
                  <a:pt x="25" y="16"/>
                  <a:pt x="25" y="16"/>
                  <a:pt x="25" y="16"/>
                </a:cubicBezTo>
                <a:cubicBezTo>
                  <a:pt x="25" y="16"/>
                  <a:pt x="25" y="16"/>
                  <a:pt x="25" y="16"/>
                </a:cubicBezTo>
                <a:close/>
                <a:moveTo>
                  <a:pt x="25" y="15"/>
                </a:moveTo>
                <a:cubicBezTo>
                  <a:pt x="25" y="15"/>
                  <a:pt x="25" y="15"/>
                  <a:pt x="25" y="15"/>
                </a:cubicBezTo>
                <a:cubicBezTo>
                  <a:pt x="25" y="15"/>
                  <a:pt x="25" y="15"/>
                  <a:pt x="25" y="15"/>
                </a:cubicBezTo>
                <a:cubicBezTo>
                  <a:pt x="25" y="15"/>
                  <a:pt x="25" y="15"/>
                  <a:pt x="25" y="15"/>
                </a:cubicBezTo>
                <a:close/>
                <a:moveTo>
                  <a:pt x="24" y="15"/>
                </a:moveTo>
                <a:cubicBezTo>
                  <a:pt x="25" y="15"/>
                  <a:pt x="25" y="15"/>
                  <a:pt x="25" y="15"/>
                </a:cubicBezTo>
                <a:cubicBezTo>
                  <a:pt x="25" y="15"/>
                  <a:pt x="25" y="15"/>
                  <a:pt x="24" y="15"/>
                </a:cubicBezTo>
                <a:close/>
                <a:moveTo>
                  <a:pt x="25" y="16"/>
                </a:moveTo>
                <a:cubicBezTo>
                  <a:pt x="25" y="16"/>
                  <a:pt x="25" y="16"/>
                  <a:pt x="25" y="16"/>
                </a:cubicBezTo>
                <a:cubicBezTo>
                  <a:pt x="25" y="16"/>
                  <a:pt x="25" y="16"/>
                  <a:pt x="25" y="16"/>
                </a:cubicBezTo>
                <a:cubicBezTo>
                  <a:pt x="25" y="16"/>
                  <a:pt x="25" y="16"/>
                  <a:pt x="25" y="16"/>
                </a:cubicBezTo>
                <a:close/>
                <a:moveTo>
                  <a:pt x="25" y="16"/>
                </a:moveTo>
                <a:cubicBezTo>
                  <a:pt x="25" y="16"/>
                  <a:pt x="25" y="16"/>
                  <a:pt x="25" y="16"/>
                </a:cubicBezTo>
                <a:cubicBezTo>
                  <a:pt x="25" y="16"/>
                  <a:pt x="25" y="16"/>
                  <a:pt x="25" y="16"/>
                </a:cubicBezTo>
                <a:cubicBezTo>
                  <a:pt x="25" y="16"/>
                  <a:pt x="25" y="16"/>
                  <a:pt x="25" y="16"/>
                </a:cubicBezTo>
                <a:close/>
                <a:moveTo>
                  <a:pt x="25" y="16"/>
                </a:moveTo>
                <a:cubicBezTo>
                  <a:pt x="25" y="16"/>
                  <a:pt x="25" y="16"/>
                  <a:pt x="25" y="16"/>
                </a:cubicBezTo>
                <a:cubicBezTo>
                  <a:pt x="25" y="16"/>
                  <a:pt x="25" y="16"/>
                  <a:pt x="25" y="16"/>
                </a:cubicBezTo>
                <a:close/>
                <a:moveTo>
                  <a:pt x="25" y="17"/>
                </a:moveTo>
                <a:cubicBezTo>
                  <a:pt x="25" y="17"/>
                  <a:pt x="25" y="17"/>
                  <a:pt x="25" y="17"/>
                </a:cubicBezTo>
                <a:cubicBezTo>
                  <a:pt x="25" y="17"/>
                  <a:pt x="25" y="17"/>
                  <a:pt x="25" y="17"/>
                </a:cubicBezTo>
                <a:close/>
                <a:moveTo>
                  <a:pt x="25" y="17"/>
                </a:moveTo>
                <a:cubicBezTo>
                  <a:pt x="25" y="17"/>
                  <a:pt x="25" y="17"/>
                  <a:pt x="25" y="17"/>
                </a:cubicBezTo>
                <a:cubicBezTo>
                  <a:pt x="25" y="17"/>
                  <a:pt x="25" y="17"/>
                  <a:pt x="25" y="17"/>
                </a:cubicBezTo>
                <a:close/>
                <a:moveTo>
                  <a:pt x="25" y="16"/>
                </a:moveTo>
                <a:cubicBezTo>
                  <a:pt x="25" y="17"/>
                  <a:pt x="25" y="17"/>
                  <a:pt x="25" y="17"/>
                </a:cubicBezTo>
                <a:cubicBezTo>
                  <a:pt x="25" y="16"/>
                  <a:pt x="25" y="16"/>
                  <a:pt x="25" y="16"/>
                </a:cubicBezTo>
                <a:close/>
                <a:moveTo>
                  <a:pt x="24" y="16"/>
                </a:moveTo>
                <a:cubicBezTo>
                  <a:pt x="24" y="16"/>
                  <a:pt x="24" y="16"/>
                  <a:pt x="24" y="15"/>
                </a:cubicBezTo>
                <a:cubicBezTo>
                  <a:pt x="24" y="16"/>
                  <a:pt x="24" y="16"/>
                  <a:pt x="24" y="16"/>
                </a:cubicBezTo>
                <a:cubicBezTo>
                  <a:pt x="24" y="16"/>
                  <a:pt x="25" y="16"/>
                  <a:pt x="24" y="16"/>
                </a:cubicBezTo>
                <a:close/>
                <a:moveTo>
                  <a:pt x="25" y="16"/>
                </a:moveTo>
                <a:cubicBezTo>
                  <a:pt x="25" y="16"/>
                  <a:pt x="25" y="16"/>
                  <a:pt x="25" y="16"/>
                </a:cubicBezTo>
                <a:cubicBezTo>
                  <a:pt x="25" y="16"/>
                  <a:pt x="25" y="16"/>
                  <a:pt x="25" y="16"/>
                </a:cubicBezTo>
                <a:close/>
                <a:moveTo>
                  <a:pt x="24" y="15"/>
                </a:moveTo>
                <a:cubicBezTo>
                  <a:pt x="24" y="15"/>
                  <a:pt x="24" y="15"/>
                  <a:pt x="24" y="15"/>
                </a:cubicBezTo>
                <a:cubicBezTo>
                  <a:pt x="24" y="15"/>
                  <a:pt x="24" y="15"/>
                  <a:pt x="24" y="15"/>
                </a:cubicBezTo>
                <a:close/>
                <a:moveTo>
                  <a:pt x="24" y="16"/>
                </a:moveTo>
                <a:cubicBezTo>
                  <a:pt x="24" y="16"/>
                  <a:pt x="24" y="16"/>
                  <a:pt x="24" y="16"/>
                </a:cubicBezTo>
                <a:cubicBezTo>
                  <a:pt x="24" y="16"/>
                  <a:pt x="24" y="16"/>
                  <a:pt x="24" y="16"/>
                </a:cubicBezTo>
                <a:cubicBezTo>
                  <a:pt x="24" y="16"/>
                  <a:pt x="24" y="16"/>
                  <a:pt x="24" y="16"/>
                </a:cubicBezTo>
                <a:close/>
                <a:moveTo>
                  <a:pt x="24" y="15"/>
                </a:moveTo>
                <a:cubicBezTo>
                  <a:pt x="24" y="15"/>
                  <a:pt x="24" y="15"/>
                  <a:pt x="24" y="15"/>
                </a:cubicBezTo>
                <a:cubicBezTo>
                  <a:pt x="24" y="15"/>
                  <a:pt x="24" y="15"/>
                  <a:pt x="24" y="15"/>
                </a:cubicBezTo>
                <a:close/>
                <a:moveTo>
                  <a:pt x="25" y="16"/>
                </a:moveTo>
                <a:cubicBezTo>
                  <a:pt x="25" y="16"/>
                  <a:pt x="25" y="16"/>
                  <a:pt x="25" y="16"/>
                </a:cubicBezTo>
                <a:cubicBezTo>
                  <a:pt x="25" y="16"/>
                  <a:pt x="25" y="16"/>
                  <a:pt x="25" y="16"/>
                </a:cubicBezTo>
                <a:close/>
                <a:moveTo>
                  <a:pt x="25" y="16"/>
                </a:moveTo>
                <a:cubicBezTo>
                  <a:pt x="25" y="16"/>
                  <a:pt x="25" y="16"/>
                  <a:pt x="24" y="16"/>
                </a:cubicBezTo>
                <a:cubicBezTo>
                  <a:pt x="24" y="16"/>
                  <a:pt x="25" y="16"/>
                  <a:pt x="25" y="16"/>
                </a:cubicBezTo>
                <a:cubicBezTo>
                  <a:pt x="25" y="16"/>
                  <a:pt x="25" y="16"/>
                  <a:pt x="25" y="16"/>
                </a:cubicBezTo>
                <a:close/>
                <a:moveTo>
                  <a:pt x="22" y="15"/>
                </a:moveTo>
                <a:cubicBezTo>
                  <a:pt x="22" y="15"/>
                  <a:pt x="23" y="15"/>
                  <a:pt x="23" y="16"/>
                </a:cubicBezTo>
                <a:cubicBezTo>
                  <a:pt x="23" y="16"/>
                  <a:pt x="23" y="15"/>
                  <a:pt x="24" y="15"/>
                </a:cubicBezTo>
                <a:cubicBezTo>
                  <a:pt x="24" y="15"/>
                  <a:pt x="24" y="15"/>
                  <a:pt x="23" y="15"/>
                </a:cubicBezTo>
                <a:cubicBezTo>
                  <a:pt x="23" y="15"/>
                  <a:pt x="23" y="15"/>
                  <a:pt x="23" y="15"/>
                </a:cubicBezTo>
                <a:cubicBezTo>
                  <a:pt x="23" y="15"/>
                  <a:pt x="23" y="15"/>
                  <a:pt x="23" y="15"/>
                </a:cubicBezTo>
                <a:cubicBezTo>
                  <a:pt x="23" y="15"/>
                  <a:pt x="23" y="15"/>
                  <a:pt x="22" y="15"/>
                </a:cubicBezTo>
                <a:cubicBezTo>
                  <a:pt x="22" y="15"/>
                  <a:pt x="22" y="15"/>
                  <a:pt x="22" y="15"/>
                </a:cubicBezTo>
                <a:cubicBezTo>
                  <a:pt x="22" y="15"/>
                  <a:pt x="22" y="15"/>
                  <a:pt x="22" y="15"/>
                </a:cubicBezTo>
                <a:close/>
                <a:moveTo>
                  <a:pt x="24" y="15"/>
                </a:moveTo>
                <a:cubicBezTo>
                  <a:pt x="24" y="15"/>
                  <a:pt x="24" y="15"/>
                  <a:pt x="24" y="15"/>
                </a:cubicBezTo>
                <a:cubicBezTo>
                  <a:pt x="24" y="15"/>
                  <a:pt x="24" y="15"/>
                  <a:pt x="24" y="15"/>
                </a:cubicBezTo>
                <a:cubicBezTo>
                  <a:pt x="24" y="15"/>
                  <a:pt x="24" y="15"/>
                  <a:pt x="24" y="15"/>
                </a:cubicBezTo>
                <a:cubicBezTo>
                  <a:pt x="24" y="15"/>
                  <a:pt x="24" y="15"/>
                  <a:pt x="24" y="15"/>
                </a:cubicBezTo>
                <a:close/>
                <a:moveTo>
                  <a:pt x="24" y="15"/>
                </a:moveTo>
                <a:cubicBezTo>
                  <a:pt x="24" y="15"/>
                  <a:pt x="24" y="15"/>
                  <a:pt x="23" y="16"/>
                </a:cubicBezTo>
                <a:cubicBezTo>
                  <a:pt x="24" y="16"/>
                  <a:pt x="24" y="16"/>
                  <a:pt x="24" y="16"/>
                </a:cubicBezTo>
                <a:cubicBezTo>
                  <a:pt x="24" y="15"/>
                  <a:pt x="24" y="16"/>
                  <a:pt x="24" y="15"/>
                </a:cubicBezTo>
                <a:cubicBezTo>
                  <a:pt x="24" y="15"/>
                  <a:pt x="24" y="15"/>
                  <a:pt x="24" y="15"/>
                </a:cubicBezTo>
                <a:cubicBezTo>
                  <a:pt x="24" y="15"/>
                  <a:pt x="24" y="15"/>
                  <a:pt x="24" y="15"/>
                </a:cubicBezTo>
                <a:cubicBezTo>
                  <a:pt x="24" y="15"/>
                  <a:pt x="24" y="15"/>
                  <a:pt x="24" y="15"/>
                </a:cubicBezTo>
                <a:cubicBezTo>
                  <a:pt x="24" y="15"/>
                  <a:pt x="24" y="15"/>
                  <a:pt x="24" y="15"/>
                </a:cubicBezTo>
                <a:cubicBezTo>
                  <a:pt x="24" y="15"/>
                  <a:pt x="24" y="15"/>
                  <a:pt x="24" y="15"/>
                </a:cubicBezTo>
                <a:cubicBezTo>
                  <a:pt x="24" y="15"/>
                  <a:pt x="24" y="15"/>
                  <a:pt x="24" y="15"/>
                </a:cubicBezTo>
                <a:cubicBezTo>
                  <a:pt x="24" y="15"/>
                  <a:pt x="24" y="15"/>
                  <a:pt x="24" y="15"/>
                </a:cubicBezTo>
                <a:cubicBezTo>
                  <a:pt x="24" y="15"/>
                  <a:pt x="24" y="15"/>
                  <a:pt x="24" y="15"/>
                </a:cubicBezTo>
                <a:cubicBezTo>
                  <a:pt x="24" y="15"/>
                  <a:pt x="24" y="15"/>
                  <a:pt x="24" y="15"/>
                </a:cubicBezTo>
                <a:cubicBezTo>
                  <a:pt x="24" y="15"/>
                  <a:pt x="24" y="15"/>
                  <a:pt x="24" y="15"/>
                </a:cubicBezTo>
                <a:cubicBezTo>
                  <a:pt x="24" y="15"/>
                  <a:pt x="24" y="15"/>
                  <a:pt x="24" y="15"/>
                </a:cubicBezTo>
                <a:cubicBezTo>
                  <a:pt x="24" y="15"/>
                  <a:pt x="24" y="15"/>
                  <a:pt x="24" y="15"/>
                </a:cubicBezTo>
                <a:cubicBezTo>
                  <a:pt x="24" y="15"/>
                  <a:pt x="24" y="15"/>
                  <a:pt x="24" y="15"/>
                </a:cubicBezTo>
                <a:close/>
                <a:moveTo>
                  <a:pt x="24" y="17"/>
                </a:moveTo>
                <a:cubicBezTo>
                  <a:pt x="24" y="17"/>
                  <a:pt x="24" y="17"/>
                  <a:pt x="24" y="17"/>
                </a:cubicBezTo>
                <a:cubicBezTo>
                  <a:pt x="24" y="17"/>
                  <a:pt x="24" y="17"/>
                  <a:pt x="24" y="17"/>
                </a:cubicBezTo>
                <a:close/>
                <a:moveTo>
                  <a:pt x="24" y="17"/>
                </a:moveTo>
                <a:cubicBezTo>
                  <a:pt x="24" y="17"/>
                  <a:pt x="24" y="17"/>
                  <a:pt x="24" y="17"/>
                </a:cubicBezTo>
                <a:cubicBezTo>
                  <a:pt x="24" y="17"/>
                  <a:pt x="24" y="17"/>
                  <a:pt x="24" y="17"/>
                </a:cubicBezTo>
                <a:cubicBezTo>
                  <a:pt x="24" y="17"/>
                  <a:pt x="24" y="17"/>
                  <a:pt x="24" y="17"/>
                </a:cubicBezTo>
                <a:cubicBezTo>
                  <a:pt x="24" y="17"/>
                  <a:pt x="24" y="17"/>
                  <a:pt x="24" y="17"/>
                </a:cubicBezTo>
                <a:cubicBezTo>
                  <a:pt x="24" y="17"/>
                  <a:pt x="24" y="17"/>
                  <a:pt x="25" y="17"/>
                </a:cubicBezTo>
                <a:cubicBezTo>
                  <a:pt x="24" y="17"/>
                  <a:pt x="24" y="17"/>
                  <a:pt x="24" y="17"/>
                </a:cubicBezTo>
                <a:close/>
                <a:moveTo>
                  <a:pt x="24" y="16"/>
                </a:moveTo>
                <a:cubicBezTo>
                  <a:pt x="24" y="16"/>
                  <a:pt x="24" y="16"/>
                  <a:pt x="24" y="16"/>
                </a:cubicBezTo>
                <a:cubicBezTo>
                  <a:pt x="24" y="16"/>
                  <a:pt x="24" y="16"/>
                  <a:pt x="24" y="16"/>
                </a:cubicBezTo>
                <a:cubicBezTo>
                  <a:pt x="24" y="16"/>
                  <a:pt x="24" y="16"/>
                  <a:pt x="24" y="16"/>
                </a:cubicBezTo>
                <a:cubicBezTo>
                  <a:pt x="24" y="17"/>
                  <a:pt x="24" y="16"/>
                  <a:pt x="24" y="16"/>
                </a:cubicBezTo>
                <a:close/>
                <a:moveTo>
                  <a:pt x="24" y="15"/>
                </a:moveTo>
                <a:cubicBezTo>
                  <a:pt x="24" y="15"/>
                  <a:pt x="24" y="15"/>
                  <a:pt x="24" y="15"/>
                </a:cubicBezTo>
                <a:cubicBezTo>
                  <a:pt x="24" y="15"/>
                  <a:pt x="24" y="15"/>
                  <a:pt x="24" y="15"/>
                </a:cubicBezTo>
                <a:close/>
                <a:moveTo>
                  <a:pt x="24" y="14"/>
                </a:moveTo>
                <a:cubicBezTo>
                  <a:pt x="24" y="14"/>
                  <a:pt x="24" y="14"/>
                  <a:pt x="24" y="14"/>
                </a:cubicBezTo>
                <a:cubicBezTo>
                  <a:pt x="24" y="14"/>
                  <a:pt x="24" y="14"/>
                  <a:pt x="24" y="14"/>
                </a:cubicBezTo>
                <a:close/>
                <a:moveTo>
                  <a:pt x="39" y="7"/>
                </a:moveTo>
                <a:cubicBezTo>
                  <a:pt x="39" y="7"/>
                  <a:pt x="39" y="7"/>
                  <a:pt x="39" y="7"/>
                </a:cubicBezTo>
                <a:cubicBezTo>
                  <a:pt x="39" y="7"/>
                  <a:pt x="39" y="7"/>
                  <a:pt x="39" y="7"/>
                </a:cubicBezTo>
                <a:close/>
                <a:moveTo>
                  <a:pt x="38" y="6"/>
                </a:moveTo>
                <a:cubicBezTo>
                  <a:pt x="38" y="7"/>
                  <a:pt x="38" y="7"/>
                  <a:pt x="38" y="7"/>
                </a:cubicBezTo>
                <a:cubicBezTo>
                  <a:pt x="38" y="7"/>
                  <a:pt x="38" y="6"/>
                  <a:pt x="38" y="6"/>
                </a:cubicBezTo>
                <a:close/>
                <a:moveTo>
                  <a:pt x="27" y="8"/>
                </a:moveTo>
                <a:cubicBezTo>
                  <a:pt x="27" y="8"/>
                  <a:pt x="27" y="9"/>
                  <a:pt x="27" y="8"/>
                </a:cubicBezTo>
                <a:cubicBezTo>
                  <a:pt x="27" y="8"/>
                  <a:pt x="27" y="8"/>
                  <a:pt x="27" y="8"/>
                </a:cubicBezTo>
                <a:cubicBezTo>
                  <a:pt x="27" y="8"/>
                  <a:pt x="27" y="8"/>
                  <a:pt x="27" y="8"/>
                </a:cubicBezTo>
                <a:close/>
                <a:moveTo>
                  <a:pt x="32" y="5"/>
                </a:moveTo>
                <a:cubicBezTo>
                  <a:pt x="32" y="5"/>
                  <a:pt x="32" y="5"/>
                  <a:pt x="32" y="5"/>
                </a:cubicBezTo>
                <a:cubicBezTo>
                  <a:pt x="32" y="6"/>
                  <a:pt x="32" y="6"/>
                  <a:pt x="32" y="6"/>
                </a:cubicBezTo>
                <a:lnTo>
                  <a:pt x="32" y="5"/>
                </a:lnTo>
                <a:close/>
                <a:moveTo>
                  <a:pt x="33" y="4"/>
                </a:moveTo>
                <a:cubicBezTo>
                  <a:pt x="33" y="5"/>
                  <a:pt x="33" y="5"/>
                  <a:pt x="33" y="5"/>
                </a:cubicBezTo>
                <a:cubicBezTo>
                  <a:pt x="33" y="4"/>
                  <a:pt x="33" y="4"/>
                  <a:pt x="33" y="4"/>
                </a:cubicBezTo>
                <a:close/>
                <a:moveTo>
                  <a:pt x="41" y="10"/>
                </a:moveTo>
                <a:cubicBezTo>
                  <a:pt x="42" y="10"/>
                  <a:pt x="42" y="10"/>
                  <a:pt x="42" y="10"/>
                </a:cubicBezTo>
                <a:cubicBezTo>
                  <a:pt x="41" y="10"/>
                  <a:pt x="41" y="10"/>
                  <a:pt x="41" y="10"/>
                </a:cubicBezTo>
                <a:close/>
                <a:moveTo>
                  <a:pt x="23" y="11"/>
                </a:moveTo>
                <a:cubicBezTo>
                  <a:pt x="23" y="11"/>
                  <a:pt x="23" y="11"/>
                  <a:pt x="24" y="11"/>
                </a:cubicBezTo>
                <a:cubicBezTo>
                  <a:pt x="23" y="11"/>
                  <a:pt x="23" y="11"/>
                  <a:pt x="23" y="11"/>
                </a:cubicBezTo>
                <a:close/>
                <a:moveTo>
                  <a:pt x="37" y="9"/>
                </a:moveTo>
                <a:cubicBezTo>
                  <a:pt x="37" y="9"/>
                  <a:pt x="37" y="9"/>
                  <a:pt x="37" y="9"/>
                </a:cubicBezTo>
                <a:cubicBezTo>
                  <a:pt x="37" y="9"/>
                  <a:pt x="37" y="9"/>
                  <a:pt x="37" y="9"/>
                </a:cubicBezTo>
                <a:close/>
                <a:moveTo>
                  <a:pt x="24" y="11"/>
                </a:moveTo>
                <a:cubicBezTo>
                  <a:pt x="24" y="11"/>
                  <a:pt x="24" y="11"/>
                  <a:pt x="24" y="11"/>
                </a:cubicBezTo>
                <a:cubicBezTo>
                  <a:pt x="24" y="11"/>
                  <a:pt x="24" y="11"/>
                  <a:pt x="24" y="11"/>
                </a:cubicBezTo>
                <a:cubicBezTo>
                  <a:pt x="24" y="11"/>
                  <a:pt x="24" y="11"/>
                  <a:pt x="24" y="11"/>
                </a:cubicBezTo>
                <a:close/>
                <a:moveTo>
                  <a:pt x="50" y="16"/>
                </a:moveTo>
                <a:cubicBezTo>
                  <a:pt x="50" y="16"/>
                  <a:pt x="50" y="16"/>
                  <a:pt x="50" y="16"/>
                </a:cubicBezTo>
                <a:cubicBezTo>
                  <a:pt x="50" y="16"/>
                  <a:pt x="50" y="16"/>
                  <a:pt x="50" y="16"/>
                </a:cubicBezTo>
                <a:close/>
                <a:moveTo>
                  <a:pt x="54" y="18"/>
                </a:moveTo>
                <a:cubicBezTo>
                  <a:pt x="54" y="18"/>
                  <a:pt x="54" y="18"/>
                  <a:pt x="54" y="18"/>
                </a:cubicBezTo>
                <a:cubicBezTo>
                  <a:pt x="54" y="18"/>
                  <a:pt x="54" y="18"/>
                  <a:pt x="54" y="18"/>
                </a:cubicBezTo>
                <a:close/>
                <a:moveTo>
                  <a:pt x="23" y="13"/>
                </a:moveTo>
                <a:cubicBezTo>
                  <a:pt x="23" y="13"/>
                  <a:pt x="23" y="13"/>
                  <a:pt x="23" y="13"/>
                </a:cubicBezTo>
                <a:close/>
                <a:moveTo>
                  <a:pt x="22" y="14"/>
                </a:moveTo>
                <a:cubicBezTo>
                  <a:pt x="22" y="14"/>
                  <a:pt x="22" y="14"/>
                  <a:pt x="22" y="14"/>
                </a:cubicBezTo>
                <a:cubicBezTo>
                  <a:pt x="22" y="14"/>
                  <a:pt x="22" y="14"/>
                  <a:pt x="22" y="14"/>
                </a:cubicBezTo>
                <a:close/>
                <a:moveTo>
                  <a:pt x="23" y="10"/>
                </a:moveTo>
                <a:cubicBezTo>
                  <a:pt x="23" y="10"/>
                  <a:pt x="23" y="10"/>
                  <a:pt x="23" y="10"/>
                </a:cubicBezTo>
                <a:cubicBezTo>
                  <a:pt x="22" y="10"/>
                  <a:pt x="22" y="10"/>
                  <a:pt x="23" y="10"/>
                </a:cubicBezTo>
                <a:close/>
                <a:moveTo>
                  <a:pt x="23" y="13"/>
                </a:moveTo>
                <a:cubicBezTo>
                  <a:pt x="23" y="13"/>
                  <a:pt x="23" y="13"/>
                  <a:pt x="23" y="13"/>
                </a:cubicBezTo>
                <a:cubicBezTo>
                  <a:pt x="23" y="13"/>
                  <a:pt x="23" y="13"/>
                  <a:pt x="23" y="13"/>
                </a:cubicBezTo>
                <a:close/>
                <a:moveTo>
                  <a:pt x="23" y="13"/>
                </a:moveTo>
                <a:cubicBezTo>
                  <a:pt x="23" y="13"/>
                  <a:pt x="23" y="13"/>
                  <a:pt x="23" y="13"/>
                </a:cubicBezTo>
                <a:cubicBezTo>
                  <a:pt x="23" y="13"/>
                  <a:pt x="23" y="13"/>
                  <a:pt x="23" y="13"/>
                </a:cubicBezTo>
                <a:close/>
                <a:moveTo>
                  <a:pt x="23" y="13"/>
                </a:moveTo>
                <a:cubicBezTo>
                  <a:pt x="23" y="13"/>
                  <a:pt x="23" y="13"/>
                  <a:pt x="23" y="13"/>
                </a:cubicBezTo>
                <a:cubicBezTo>
                  <a:pt x="23" y="13"/>
                  <a:pt x="23" y="13"/>
                  <a:pt x="23" y="13"/>
                </a:cubicBezTo>
                <a:cubicBezTo>
                  <a:pt x="23" y="13"/>
                  <a:pt x="23" y="13"/>
                  <a:pt x="23" y="13"/>
                </a:cubicBezTo>
                <a:close/>
                <a:moveTo>
                  <a:pt x="44" y="15"/>
                </a:moveTo>
                <a:cubicBezTo>
                  <a:pt x="44" y="15"/>
                  <a:pt x="44" y="15"/>
                  <a:pt x="44" y="15"/>
                </a:cubicBezTo>
                <a:cubicBezTo>
                  <a:pt x="44" y="15"/>
                  <a:pt x="44" y="15"/>
                  <a:pt x="44" y="15"/>
                </a:cubicBezTo>
                <a:close/>
                <a:moveTo>
                  <a:pt x="28" y="5"/>
                </a:moveTo>
                <a:cubicBezTo>
                  <a:pt x="28" y="5"/>
                  <a:pt x="28" y="5"/>
                  <a:pt x="28" y="5"/>
                </a:cubicBezTo>
                <a:cubicBezTo>
                  <a:pt x="28" y="5"/>
                  <a:pt x="28" y="5"/>
                  <a:pt x="28" y="5"/>
                </a:cubicBezTo>
                <a:close/>
                <a:moveTo>
                  <a:pt x="28" y="5"/>
                </a:moveTo>
                <a:cubicBezTo>
                  <a:pt x="28" y="5"/>
                  <a:pt x="28" y="5"/>
                  <a:pt x="28" y="5"/>
                </a:cubicBezTo>
                <a:cubicBezTo>
                  <a:pt x="28" y="6"/>
                  <a:pt x="28" y="6"/>
                  <a:pt x="28" y="6"/>
                </a:cubicBezTo>
                <a:lnTo>
                  <a:pt x="28" y="5"/>
                </a:lnTo>
                <a:close/>
                <a:moveTo>
                  <a:pt x="40" y="8"/>
                </a:moveTo>
                <a:cubicBezTo>
                  <a:pt x="40" y="9"/>
                  <a:pt x="40" y="9"/>
                  <a:pt x="41" y="9"/>
                </a:cubicBezTo>
                <a:cubicBezTo>
                  <a:pt x="40" y="9"/>
                  <a:pt x="40" y="9"/>
                  <a:pt x="40" y="9"/>
                </a:cubicBezTo>
                <a:cubicBezTo>
                  <a:pt x="41" y="10"/>
                  <a:pt x="41" y="9"/>
                  <a:pt x="41" y="9"/>
                </a:cubicBezTo>
                <a:cubicBezTo>
                  <a:pt x="41" y="9"/>
                  <a:pt x="41" y="9"/>
                  <a:pt x="41" y="9"/>
                </a:cubicBezTo>
                <a:cubicBezTo>
                  <a:pt x="41" y="10"/>
                  <a:pt x="41" y="10"/>
                  <a:pt x="41" y="10"/>
                </a:cubicBezTo>
                <a:cubicBezTo>
                  <a:pt x="41" y="10"/>
                  <a:pt x="41" y="10"/>
                  <a:pt x="41" y="10"/>
                </a:cubicBezTo>
                <a:cubicBezTo>
                  <a:pt x="41" y="11"/>
                  <a:pt x="42" y="11"/>
                  <a:pt x="42" y="11"/>
                </a:cubicBezTo>
                <a:cubicBezTo>
                  <a:pt x="42" y="11"/>
                  <a:pt x="42" y="11"/>
                  <a:pt x="42" y="11"/>
                </a:cubicBezTo>
                <a:cubicBezTo>
                  <a:pt x="42" y="11"/>
                  <a:pt x="42" y="11"/>
                  <a:pt x="42" y="11"/>
                </a:cubicBezTo>
                <a:cubicBezTo>
                  <a:pt x="42" y="11"/>
                  <a:pt x="42" y="11"/>
                  <a:pt x="41" y="12"/>
                </a:cubicBezTo>
                <a:cubicBezTo>
                  <a:pt x="42" y="12"/>
                  <a:pt x="42" y="12"/>
                  <a:pt x="42" y="12"/>
                </a:cubicBezTo>
                <a:cubicBezTo>
                  <a:pt x="42" y="12"/>
                  <a:pt x="42" y="12"/>
                  <a:pt x="41" y="12"/>
                </a:cubicBezTo>
                <a:cubicBezTo>
                  <a:pt x="42" y="12"/>
                  <a:pt x="42" y="12"/>
                  <a:pt x="42" y="12"/>
                </a:cubicBezTo>
                <a:cubicBezTo>
                  <a:pt x="42" y="12"/>
                  <a:pt x="42" y="12"/>
                  <a:pt x="42" y="12"/>
                </a:cubicBezTo>
                <a:cubicBezTo>
                  <a:pt x="42" y="12"/>
                  <a:pt x="42" y="12"/>
                  <a:pt x="42" y="12"/>
                </a:cubicBezTo>
                <a:cubicBezTo>
                  <a:pt x="42" y="12"/>
                  <a:pt x="42" y="12"/>
                  <a:pt x="42" y="12"/>
                </a:cubicBezTo>
                <a:cubicBezTo>
                  <a:pt x="42" y="12"/>
                  <a:pt x="42" y="12"/>
                  <a:pt x="42" y="12"/>
                </a:cubicBezTo>
                <a:cubicBezTo>
                  <a:pt x="42" y="12"/>
                  <a:pt x="42" y="12"/>
                  <a:pt x="42" y="12"/>
                </a:cubicBezTo>
                <a:cubicBezTo>
                  <a:pt x="42" y="13"/>
                  <a:pt x="42" y="12"/>
                  <a:pt x="42" y="12"/>
                </a:cubicBezTo>
                <a:cubicBezTo>
                  <a:pt x="42" y="13"/>
                  <a:pt x="42" y="13"/>
                  <a:pt x="43" y="13"/>
                </a:cubicBezTo>
                <a:cubicBezTo>
                  <a:pt x="42" y="13"/>
                  <a:pt x="42" y="13"/>
                  <a:pt x="42" y="13"/>
                </a:cubicBezTo>
                <a:cubicBezTo>
                  <a:pt x="42" y="13"/>
                  <a:pt x="42" y="13"/>
                  <a:pt x="42" y="13"/>
                </a:cubicBezTo>
                <a:cubicBezTo>
                  <a:pt x="42" y="13"/>
                  <a:pt x="42" y="13"/>
                  <a:pt x="42" y="13"/>
                </a:cubicBezTo>
                <a:cubicBezTo>
                  <a:pt x="42" y="13"/>
                  <a:pt x="42" y="13"/>
                  <a:pt x="43" y="13"/>
                </a:cubicBezTo>
                <a:cubicBezTo>
                  <a:pt x="42" y="13"/>
                  <a:pt x="42" y="13"/>
                  <a:pt x="42" y="13"/>
                </a:cubicBezTo>
                <a:cubicBezTo>
                  <a:pt x="43" y="13"/>
                  <a:pt x="43" y="13"/>
                  <a:pt x="43" y="13"/>
                </a:cubicBezTo>
                <a:cubicBezTo>
                  <a:pt x="43" y="13"/>
                  <a:pt x="43" y="13"/>
                  <a:pt x="43" y="13"/>
                </a:cubicBezTo>
                <a:cubicBezTo>
                  <a:pt x="43" y="13"/>
                  <a:pt x="43" y="14"/>
                  <a:pt x="43" y="14"/>
                </a:cubicBezTo>
                <a:cubicBezTo>
                  <a:pt x="43" y="14"/>
                  <a:pt x="43" y="13"/>
                  <a:pt x="43" y="13"/>
                </a:cubicBezTo>
                <a:cubicBezTo>
                  <a:pt x="44" y="14"/>
                  <a:pt x="43" y="14"/>
                  <a:pt x="43" y="14"/>
                </a:cubicBezTo>
                <a:cubicBezTo>
                  <a:pt x="43" y="14"/>
                  <a:pt x="44" y="14"/>
                  <a:pt x="44" y="14"/>
                </a:cubicBezTo>
                <a:cubicBezTo>
                  <a:pt x="44" y="14"/>
                  <a:pt x="44" y="14"/>
                  <a:pt x="44" y="14"/>
                </a:cubicBezTo>
                <a:cubicBezTo>
                  <a:pt x="44" y="14"/>
                  <a:pt x="44" y="14"/>
                  <a:pt x="44" y="14"/>
                </a:cubicBezTo>
                <a:cubicBezTo>
                  <a:pt x="44" y="14"/>
                  <a:pt x="44" y="14"/>
                  <a:pt x="44" y="14"/>
                </a:cubicBezTo>
                <a:cubicBezTo>
                  <a:pt x="44" y="15"/>
                  <a:pt x="44" y="15"/>
                  <a:pt x="44" y="15"/>
                </a:cubicBezTo>
                <a:cubicBezTo>
                  <a:pt x="44" y="14"/>
                  <a:pt x="44" y="15"/>
                  <a:pt x="44" y="14"/>
                </a:cubicBezTo>
                <a:cubicBezTo>
                  <a:pt x="44" y="15"/>
                  <a:pt x="45" y="15"/>
                  <a:pt x="45" y="15"/>
                </a:cubicBezTo>
                <a:cubicBezTo>
                  <a:pt x="44" y="15"/>
                  <a:pt x="44" y="14"/>
                  <a:pt x="44" y="15"/>
                </a:cubicBezTo>
                <a:cubicBezTo>
                  <a:pt x="44" y="15"/>
                  <a:pt x="44" y="15"/>
                  <a:pt x="44" y="15"/>
                </a:cubicBezTo>
                <a:cubicBezTo>
                  <a:pt x="44" y="15"/>
                  <a:pt x="44" y="15"/>
                  <a:pt x="44" y="15"/>
                </a:cubicBezTo>
                <a:cubicBezTo>
                  <a:pt x="44" y="16"/>
                  <a:pt x="44" y="15"/>
                  <a:pt x="44" y="15"/>
                </a:cubicBezTo>
                <a:cubicBezTo>
                  <a:pt x="44" y="15"/>
                  <a:pt x="44" y="15"/>
                  <a:pt x="44" y="15"/>
                </a:cubicBezTo>
                <a:cubicBezTo>
                  <a:pt x="44" y="15"/>
                  <a:pt x="44" y="15"/>
                  <a:pt x="45" y="15"/>
                </a:cubicBezTo>
                <a:cubicBezTo>
                  <a:pt x="45" y="15"/>
                  <a:pt x="45" y="15"/>
                  <a:pt x="45" y="15"/>
                </a:cubicBezTo>
                <a:cubicBezTo>
                  <a:pt x="45" y="15"/>
                  <a:pt x="45" y="15"/>
                  <a:pt x="45" y="15"/>
                </a:cubicBezTo>
                <a:cubicBezTo>
                  <a:pt x="45" y="15"/>
                  <a:pt x="45" y="16"/>
                  <a:pt x="45" y="16"/>
                </a:cubicBezTo>
                <a:cubicBezTo>
                  <a:pt x="45" y="16"/>
                  <a:pt x="46" y="16"/>
                  <a:pt x="46" y="16"/>
                </a:cubicBezTo>
                <a:cubicBezTo>
                  <a:pt x="46" y="16"/>
                  <a:pt x="45" y="16"/>
                  <a:pt x="45" y="15"/>
                </a:cubicBezTo>
                <a:cubicBezTo>
                  <a:pt x="45" y="16"/>
                  <a:pt x="46" y="15"/>
                  <a:pt x="46" y="16"/>
                </a:cubicBezTo>
                <a:cubicBezTo>
                  <a:pt x="46" y="16"/>
                  <a:pt x="46" y="16"/>
                  <a:pt x="46" y="16"/>
                </a:cubicBezTo>
                <a:cubicBezTo>
                  <a:pt x="46" y="16"/>
                  <a:pt x="46" y="16"/>
                  <a:pt x="46" y="16"/>
                </a:cubicBezTo>
                <a:cubicBezTo>
                  <a:pt x="46" y="16"/>
                  <a:pt x="46" y="16"/>
                  <a:pt x="46" y="16"/>
                </a:cubicBezTo>
                <a:cubicBezTo>
                  <a:pt x="47" y="16"/>
                  <a:pt x="47" y="16"/>
                  <a:pt x="47" y="16"/>
                </a:cubicBezTo>
                <a:cubicBezTo>
                  <a:pt x="47" y="16"/>
                  <a:pt x="47" y="16"/>
                  <a:pt x="47" y="16"/>
                </a:cubicBezTo>
                <a:cubicBezTo>
                  <a:pt x="47" y="16"/>
                  <a:pt x="47" y="16"/>
                  <a:pt x="47" y="16"/>
                </a:cubicBezTo>
                <a:cubicBezTo>
                  <a:pt x="47" y="16"/>
                  <a:pt x="47" y="16"/>
                  <a:pt x="47" y="16"/>
                </a:cubicBezTo>
                <a:cubicBezTo>
                  <a:pt x="48" y="16"/>
                  <a:pt x="48" y="16"/>
                  <a:pt x="48" y="16"/>
                </a:cubicBezTo>
                <a:cubicBezTo>
                  <a:pt x="48" y="16"/>
                  <a:pt x="48" y="16"/>
                  <a:pt x="48" y="16"/>
                </a:cubicBezTo>
                <a:cubicBezTo>
                  <a:pt x="49" y="16"/>
                  <a:pt x="49" y="16"/>
                  <a:pt x="50" y="16"/>
                </a:cubicBezTo>
                <a:cubicBezTo>
                  <a:pt x="50" y="16"/>
                  <a:pt x="50" y="16"/>
                  <a:pt x="50" y="16"/>
                </a:cubicBezTo>
                <a:cubicBezTo>
                  <a:pt x="50" y="16"/>
                  <a:pt x="50" y="15"/>
                  <a:pt x="50" y="16"/>
                </a:cubicBezTo>
                <a:cubicBezTo>
                  <a:pt x="50" y="16"/>
                  <a:pt x="50" y="16"/>
                  <a:pt x="50" y="16"/>
                </a:cubicBezTo>
                <a:cubicBezTo>
                  <a:pt x="50" y="16"/>
                  <a:pt x="50" y="16"/>
                  <a:pt x="50" y="16"/>
                </a:cubicBezTo>
                <a:cubicBezTo>
                  <a:pt x="51" y="16"/>
                  <a:pt x="51" y="16"/>
                  <a:pt x="51" y="16"/>
                </a:cubicBezTo>
                <a:cubicBezTo>
                  <a:pt x="51" y="16"/>
                  <a:pt x="51" y="16"/>
                  <a:pt x="51" y="16"/>
                </a:cubicBezTo>
                <a:cubicBezTo>
                  <a:pt x="51" y="16"/>
                  <a:pt x="51" y="16"/>
                  <a:pt x="51" y="16"/>
                </a:cubicBezTo>
                <a:cubicBezTo>
                  <a:pt x="51" y="16"/>
                  <a:pt x="52" y="16"/>
                  <a:pt x="52" y="16"/>
                </a:cubicBezTo>
                <a:cubicBezTo>
                  <a:pt x="52" y="16"/>
                  <a:pt x="51" y="16"/>
                  <a:pt x="52" y="16"/>
                </a:cubicBezTo>
                <a:cubicBezTo>
                  <a:pt x="52" y="16"/>
                  <a:pt x="52" y="16"/>
                  <a:pt x="52" y="16"/>
                </a:cubicBezTo>
                <a:cubicBezTo>
                  <a:pt x="52" y="16"/>
                  <a:pt x="52" y="16"/>
                  <a:pt x="52" y="16"/>
                </a:cubicBezTo>
                <a:cubicBezTo>
                  <a:pt x="52" y="16"/>
                  <a:pt x="53" y="16"/>
                  <a:pt x="53" y="16"/>
                </a:cubicBezTo>
                <a:cubicBezTo>
                  <a:pt x="53" y="16"/>
                  <a:pt x="53" y="16"/>
                  <a:pt x="53" y="16"/>
                </a:cubicBezTo>
                <a:cubicBezTo>
                  <a:pt x="53" y="16"/>
                  <a:pt x="54" y="16"/>
                  <a:pt x="54" y="16"/>
                </a:cubicBezTo>
                <a:cubicBezTo>
                  <a:pt x="54" y="16"/>
                  <a:pt x="53" y="16"/>
                  <a:pt x="54" y="16"/>
                </a:cubicBezTo>
                <a:cubicBezTo>
                  <a:pt x="54" y="15"/>
                  <a:pt x="54" y="16"/>
                  <a:pt x="55" y="16"/>
                </a:cubicBezTo>
                <a:cubicBezTo>
                  <a:pt x="55" y="16"/>
                  <a:pt x="55" y="17"/>
                  <a:pt x="55" y="17"/>
                </a:cubicBezTo>
                <a:cubicBezTo>
                  <a:pt x="55" y="17"/>
                  <a:pt x="55" y="17"/>
                  <a:pt x="55" y="17"/>
                </a:cubicBezTo>
                <a:cubicBezTo>
                  <a:pt x="55" y="18"/>
                  <a:pt x="55" y="17"/>
                  <a:pt x="55" y="18"/>
                </a:cubicBezTo>
                <a:cubicBezTo>
                  <a:pt x="54" y="17"/>
                  <a:pt x="54" y="17"/>
                  <a:pt x="54" y="17"/>
                </a:cubicBezTo>
                <a:cubicBezTo>
                  <a:pt x="54" y="18"/>
                  <a:pt x="54" y="18"/>
                  <a:pt x="54" y="18"/>
                </a:cubicBezTo>
                <a:cubicBezTo>
                  <a:pt x="54" y="18"/>
                  <a:pt x="54" y="18"/>
                  <a:pt x="54" y="18"/>
                </a:cubicBezTo>
                <a:cubicBezTo>
                  <a:pt x="53" y="17"/>
                  <a:pt x="52" y="18"/>
                  <a:pt x="51" y="18"/>
                </a:cubicBezTo>
                <a:cubicBezTo>
                  <a:pt x="51" y="18"/>
                  <a:pt x="51" y="18"/>
                  <a:pt x="51" y="18"/>
                </a:cubicBezTo>
                <a:cubicBezTo>
                  <a:pt x="50" y="18"/>
                  <a:pt x="50" y="18"/>
                  <a:pt x="50" y="18"/>
                </a:cubicBezTo>
                <a:cubicBezTo>
                  <a:pt x="50" y="18"/>
                  <a:pt x="50" y="18"/>
                  <a:pt x="50" y="18"/>
                </a:cubicBezTo>
                <a:cubicBezTo>
                  <a:pt x="50" y="18"/>
                  <a:pt x="50" y="18"/>
                  <a:pt x="50" y="18"/>
                </a:cubicBezTo>
                <a:cubicBezTo>
                  <a:pt x="49" y="18"/>
                  <a:pt x="49" y="18"/>
                  <a:pt x="48" y="18"/>
                </a:cubicBezTo>
                <a:cubicBezTo>
                  <a:pt x="48" y="18"/>
                  <a:pt x="48" y="18"/>
                  <a:pt x="48" y="18"/>
                </a:cubicBezTo>
                <a:cubicBezTo>
                  <a:pt x="48" y="18"/>
                  <a:pt x="47" y="18"/>
                  <a:pt x="48" y="18"/>
                </a:cubicBezTo>
                <a:cubicBezTo>
                  <a:pt x="47" y="18"/>
                  <a:pt x="47" y="18"/>
                  <a:pt x="47" y="17"/>
                </a:cubicBezTo>
                <a:cubicBezTo>
                  <a:pt x="47" y="17"/>
                  <a:pt x="47" y="18"/>
                  <a:pt x="47" y="18"/>
                </a:cubicBezTo>
                <a:cubicBezTo>
                  <a:pt x="47" y="18"/>
                  <a:pt x="46" y="17"/>
                  <a:pt x="46" y="18"/>
                </a:cubicBezTo>
                <a:cubicBezTo>
                  <a:pt x="46" y="17"/>
                  <a:pt x="45" y="18"/>
                  <a:pt x="45" y="17"/>
                </a:cubicBezTo>
                <a:cubicBezTo>
                  <a:pt x="45" y="17"/>
                  <a:pt x="45" y="17"/>
                  <a:pt x="44" y="17"/>
                </a:cubicBezTo>
                <a:cubicBezTo>
                  <a:pt x="44" y="18"/>
                  <a:pt x="44" y="18"/>
                  <a:pt x="44" y="18"/>
                </a:cubicBezTo>
                <a:cubicBezTo>
                  <a:pt x="44" y="17"/>
                  <a:pt x="44" y="17"/>
                  <a:pt x="44" y="17"/>
                </a:cubicBezTo>
                <a:cubicBezTo>
                  <a:pt x="44" y="17"/>
                  <a:pt x="44" y="17"/>
                  <a:pt x="44" y="17"/>
                </a:cubicBezTo>
                <a:cubicBezTo>
                  <a:pt x="44" y="17"/>
                  <a:pt x="44" y="17"/>
                  <a:pt x="44" y="17"/>
                </a:cubicBezTo>
                <a:cubicBezTo>
                  <a:pt x="44" y="17"/>
                  <a:pt x="44" y="17"/>
                  <a:pt x="43" y="17"/>
                </a:cubicBezTo>
                <a:cubicBezTo>
                  <a:pt x="43" y="17"/>
                  <a:pt x="43" y="17"/>
                  <a:pt x="43" y="17"/>
                </a:cubicBezTo>
                <a:cubicBezTo>
                  <a:pt x="43" y="17"/>
                  <a:pt x="43" y="17"/>
                  <a:pt x="43" y="17"/>
                </a:cubicBezTo>
                <a:cubicBezTo>
                  <a:pt x="43" y="17"/>
                  <a:pt x="44" y="17"/>
                  <a:pt x="43" y="17"/>
                </a:cubicBezTo>
                <a:cubicBezTo>
                  <a:pt x="43" y="17"/>
                  <a:pt x="43" y="17"/>
                  <a:pt x="43" y="17"/>
                </a:cubicBezTo>
                <a:cubicBezTo>
                  <a:pt x="43" y="17"/>
                  <a:pt x="43" y="17"/>
                  <a:pt x="43" y="17"/>
                </a:cubicBezTo>
                <a:cubicBezTo>
                  <a:pt x="43" y="16"/>
                  <a:pt x="43" y="16"/>
                  <a:pt x="43" y="16"/>
                </a:cubicBezTo>
                <a:cubicBezTo>
                  <a:pt x="43" y="17"/>
                  <a:pt x="43" y="17"/>
                  <a:pt x="43" y="17"/>
                </a:cubicBezTo>
                <a:cubicBezTo>
                  <a:pt x="42" y="16"/>
                  <a:pt x="41" y="15"/>
                  <a:pt x="41" y="15"/>
                </a:cubicBezTo>
                <a:cubicBezTo>
                  <a:pt x="41" y="14"/>
                  <a:pt x="40" y="14"/>
                  <a:pt x="41" y="14"/>
                </a:cubicBezTo>
                <a:cubicBezTo>
                  <a:pt x="41" y="14"/>
                  <a:pt x="41" y="14"/>
                  <a:pt x="41" y="14"/>
                </a:cubicBezTo>
                <a:cubicBezTo>
                  <a:pt x="41" y="14"/>
                  <a:pt x="41" y="13"/>
                  <a:pt x="41" y="13"/>
                </a:cubicBezTo>
                <a:cubicBezTo>
                  <a:pt x="41" y="14"/>
                  <a:pt x="40" y="13"/>
                  <a:pt x="41" y="14"/>
                </a:cubicBezTo>
                <a:cubicBezTo>
                  <a:pt x="40" y="14"/>
                  <a:pt x="40" y="14"/>
                  <a:pt x="40" y="14"/>
                </a:cubicBezTo>
                <a:cubicBezTo>
                  <a:pt x="39" y="14"/>
                  <a:pt x="40" y="13"/>
                  <a:pt x="39" y="12"/>
                </a:cubicBezTo>
                <a:cubicBezTo>
                  <a:pt x="39" y="13"/>
                  <a:pt x="39" y="12"/>
                  <a:pt x="39" y="12"/>
                </a:cubicBezTo>
                <a:cubicBezTo>
                  <a:pt x="39" y="12"/>
                  <a:pt x="39" y="11"/>
                  <a:pt x="39" y="11"/>
                </a:cubicBezTo>
                <a:cubicBezTo>
                  <a:pt x="39" y="11"/>
                  <a:pt x="39" y="11"/>
                  <a:pt x="39" y="11"/>
                </a:cubicBezTo>
                <a:cubicBezTo>
                  <a:pt x="39" y="11"/>
                  <a:pt x="38" y="11"/>
                  <a:pt x="38" y="11"/>
                </a:cubicBezTo>
                <a:cubicBezTo>
                  <a:pt x="38" y="11"/>
                  <a:pt x="39" y="11"/>
                  <a:pt x="39" y="10"/>
                </a:cubicBezTo>
                <a:cubicBezTo>
                  <a:pt x="38" y="10"/>
                  <a:pt x="38" y="10"/>
                  <a:pt x="38" y="10"/>
                </a:cubicBezTo>
                <a:cubicBezTo>
                  <a:pt x="38" y="10"/>
                  <a:pt x="38" y="10"/>
                  <a:pt x="38" y="10"/>
                </a:cubicBezTo>
                <a:cubicBezTo>
                  <a:pt x="38" y="10"/>
                  <a:pt x="38" y="10"/>
                  <a:pt x="38" y="10"/>
                </a:cubicBezTo>
                <a:cubicBezTo>
                  <a:pt x="39" y="9"/>
                  <a:pt x="37" y="9"/>
                  <a:pt x="38" y="9"/>
                </a:cubicBezTo>
                <a:cubicBezTo>
                  <a:pt x="37" y="9"/>
                  <a:pt x="37" y="9"/>
                  <a:pt x="37" y="9"/>
                </a:cubicBezTo>
                <a:cubicBezTo>
                  <a:pt x="37" y="9"/>
                  <a:pt x="37" y="9"/>
                  <a:pt x="37" y="9"/>
                </a:cubicBezTo>
                <a:cubicBezTo>
                  <a:pt x="36" y="9"/>
                  <a:pt x="37" y="8"/>
                  <a:pt x="37" y="8"/>
                </a:cubicBezTo>
                <a:cubicBezTo>
                  <a:pt x="36" y="8"/>
                  <a:pt x="36" y="8"/>
                  <a:pt x="36" y="8"/>
                </a:cubicBezTo>
                <a:cubicBezTo>
                  <a:pt x="36" y="8"/>
                  <a:pt x="35" y="8"/>
                  <a:pt x="36" y="8"/>
                </a:cubicBezTo>
                <a:cubicBezTo>
                  <a:pt x="35" y="8"/>
                  <a:pt x="36" y="8"/>
                  <a:pt x="36" y="8"/>
                </a:cubicBezTo>
                <a:cubicBezTo>
                  <a:pt x="35" y="8"/>
                  <a:pt x="35" y="8"/>
                  <a:pt x="35" y="8"/>
                </a:cubicBezTo>
                <a:cubicBezTo>
                  <a:pt x="35" y="8"/>
                  <a:pt x="35" y="8"/>
                  <a:pt x="35" y="8"/>
                </a:cubicBezTo>
                <a:cubicBezTo>
                  <a:pt x="35" y="8"/>
                  <a:pt x="36" y="7"/>
                  <a:pt x="35" y="7"/>
                </a:cubicBezTo>
                <a:cubicBezTo>
                  <a:pt x="35" y="7"/>
                  <a:pt x="35" y="7"/>
                  <a:pt x="35" y="7"/>
                </a:cubicBezTo>
                <a:cubicBezTo>
                  <a:pt x="35" y="7"/>
                  <a:pt x="35" y="6"/>
                  <a:pt x="35" y="7"/>
                </a:cubicBezTo>
                <a:cubicBezTo>
                  <a:pt x="35" y="7"/>
                  <a:pt x="35" y="7"/>
                  <a:pt x="35" y="7"/>
                </a:cubicBezTo>
                <a:cubicBezTo>
                  <a:pt x="34" y="6"/>
                  <a:pt x="35" y="7"/>
                  <a:pt x="34" y="6"/>
                </a:cubicBezTo>
                <a:cubicBezTo>
                  <a:pt x="34" y="6"/>
                  <a:pt x="34" y="6"/>
                  <a:pt x="34" y="6"/>
                </a:cubicBezTo>
                <a:cubicBezTo>
                  <a:pt x="34" y="6"/>
                  <a:pt x="34" y="6"/>
                  <a:pt x="34" y="6"/>
                </a:cubicBezTo>
                <a:cubicBezTo>
                  <a:pt x="34" y="6"/>
                  <a:pt x="34" y="6"/>
                  <a:pt x="34" y="6"/>
                </a:cubicBezTo>
                <a:cubicBezTo>
                  <a:pt x="34" y="6"/>
                  <a:pt x="34" y="6"/>
                  <a:pt x="33" y="6"/>
                </a:cubicBezTo>
                <a:cubicBezTo>
                  <a:pt x="33" y="6"/>
                  <a:pt x="33" y="6"/>
                  <a:pt x="33" y="6"/>
                </a:cubicBezTo>
                <a:cubicBezTo>
                  <a:pt x="33" y="7"/>
                  <a:pt x="33" y="6"/>
                  <a:pt x="33" y="6"/>
                </a:cubicBezTo>
                <a:cubicBezTo>
                  <a:pt x="33" y="6"/>
                  <a:pt x="33" y="6"/>
                  <a:pt x="33" y="6"/>
                </a:cubicBezTo>
                <a:cubicBezTo>
                  <a:pt x="32" y="6"/>
                  <a:pt x="32" y="6"/>
                  <a:pt x="32" y="6"/>
                </a:cubicBezTo>
                <a:cubicBezTo>
                  <a:pt x="32" y="7"/>
                  <a:pt x="32" y="7"/>
                  <a:pt x="32" y="7"/>
                </a:cubicBezTo>
                <a:cubicBezTo>
                  <a:pt x="32" y="7"/>
                  <a:pt x="32" y="7"/>
                  <a:pt x="32" y="7"/>
                </a:cubicBezTo>
                <a:cubicBezTo>
                  <a:pt x="32" y="7"/>
                  <a:pt x="32" y="7"/>
                  <a:pt x="32" y="7"/>
                </a:cubicBezTo>
                <a:cubicBezTo>
                  <a:pt x="32" y="7"/>
                  <a:pt x="32" y="7"/>
                  <a:pt x="32" y="7"/>
                </a:cubicBezTo>
                <a:cubicBezTo>
                  <a:pt x="32" y="7"/>
                  <a:pt x="31" y="7"/>
                  <a:pt x="31" y="7"/>
                </a:cubicBezTo>
                <a:cubicBezTo>
                  <a:pt x="31" y="7"/>
                  <a:pt x="31" y="7"/>
                  <a:pt x="31" y="6"/>
                </a:cubicBezTo>
                <a:cubicBezTo>
                  <a:pt x="31" y="7"/>
                  <a:pt x="31" y="6"/>
                  <a:pt x="31" y="7"/>
                </a:cubicBezTo>
                <a:cubicBezTo>
                  <a:pt x="30" y="6"/>
                  <a:pt x="29" y="7"/>
                  <a:pt x="29" y="7"/>
                </a:cubicBezTo>
                <a:cubicBezTo>
                  <a:pt x="29" y="6"/>
                  <a:pt x="29" y="7"/>
                  <a:pt x="29" y="7"/>
                </a:cubicBezTo>
                <a:cubicBezTo>
                  <a:pt x="29" y="7"/>
                  <a:pt x="29" y="7"/>
                  <a:pt x="29" y="7"/>
                </a:cubicBezTo>
                <a:cubicBezTo>
                  <a:pt x="28" y="7"/>
                  <a:pt x="28" y="7"/>
                  <a:pt x="28" y="7"/>
                </a:cubicBezTo>
                <a:cubicBezTo>
                  <a:pt x="28" y="7"/>
                  <a:pt x="28" y="7"/>
                  <a:pt x="28" y="7"/>
                </a:cubicBezTo>
                <a:cubicBezTo>
                  <a:pt x="28" y="7"/>
                  <a:pt x="28" y="7"/>
                  <a:pt x="28" y="7"/>
                </a:cubicBezTo>
                <a:cubicBezTo>
                  <a:pt x="28" y="7"/>
                  <a:pt x="28" y="7"/>
                  <a:pt x="28" y="7"/>
                </a:cubicBezTo>
                <a:cubicBezTo>
                  <a:pt x="28" y="7"/>
                  <a:pt x="28" y="7"/>
                  <a:pt x="27" y="7"/>
                </a:cubicBezTo>
                <a:cubicBezTo>
                  <a:pt x="27" y="7"/>
                  <a:pt x="27" y="7"/>
                  <a:pt x="27" y="7"/>
                </a:cubicBezTo>
                <a:cubicBezTo>
                  <a:pt x="28" y="7"/>
                  <a:pt x="27" y="8"/>
                  <a:pt x="27" y="8"/>
                </a:cubicBezTo>
                <a:cubicBezTo>
                  <a:pt x="27" y="7"/>
                  <a:pt x="27" y="8"/>
                  <a:pt x="27" y="8"/>
                </a:cubicBezTo>
                <a:cubicBezTo>
                  <a:pt x="27" y="8"/>
                  <a:pt x="27" y="8"/>
                  <a:pt x="27" y="8"/>
                </a:cubicBezTo>
                <a:cubicBezTo>
                  <a:pt x="27" y="8"/>
                  <a:pt x="27" y="8"/>
                  <a:pt x="27" y="8"/>
                </a:cubicBezTo>
                <a:cubicBezTo>
                  <a:pt x="27" y="8"/>
                  <a:pt x="27" y="8"/>
                  <a:pt x="27" y="8"/>
                </a:cubicBezTo>
                <a:cubicBezTo>
                  <a:pt x="27" y="8"/>
                  <a:pt x="27" y="8"/>
                  <a:pt x="27" y="8"/>
                </a:cubicBezTo>
                <a:cubicBezTo>
                  <a:pt x="27" y="8"/>
                  <a:pt x="26" y="8"/>
                  <a:pt x="26" y="8"/>
                </a:cubicBezTo>
                <a:cubicBezTo>
                  <a:pt x="26" y="8"/>
                  <a:pt x="26" y="8"/>
                  <a:pt x="27" y="8"/>
                </a:cubicBezTo>
                <a:cubicBezTo>
                  <a:pt x="26" y="8"/>
                  <a:pt x="26" y="8"/>
                  <a:pt x="26" y="8"/>
                </a:cubicBezTo>
                <a:cubicBezTo>
                  <a:pt x="26" y="8"/>
                  <a:pt x="26" y="8"/>
                  <a:pt x="26" y="8"/>
                </a:cubicBezTo>
                <a:cubicBezTo>
                  <a:pt x="26" y="8"/>
                  <a:pt x="26" y="8"/>
                  <a:pt x="26" y="8"/>
                </a:cubicBezTo>
                <a:cubicBezTo>
                  <a:pt x="26" y="8"/>
                  <a:pt x="26" y="8"/>
                  <a:pt x="26" y="8"/>
                </a:cubicBezTo>
                <a:cubicBezTo>
                  <a:pt x="26" y="8"/>
                  <a:pt x="26" y="9"/>
                  <a:pt x="25" y="9"/>
                </a:cubicBezTo>
                <a:cubicBezTo>
                  <a:pt x="25" y="9"/>
                  <a:pt x="25" y="9"/>
                  <a:pt x="25" y="9"/>
                </a:cubicBezTo>
                <a:cubicBezTo>
                  <a:pt x="25" y="9"/>
                  <a:pt x="25" y="9"/>
                  <a:pt x="25" y="9"/>
                </a:cubicBezTo>
                <a:cubicBezTo>
                  <a:pt x="25" y="9"/>
                  <a:pt x="25" y="9"/>
                  <a:pt x="25" y="9"/>
                </a:cubicBezTo>
                <a:cubicBezTo>
                  <a:pt x="25" y="9"/>
                  <a:pt x="25" y="10"/>
                  <a:pt x="25" y="10"/>
                </a:cubicBezTo>
                <a:cubicBezTo>
                  <a:pt x="25" y="10"/>
                  <a:pt x="25" y="10"/>
                  <a:pt x="25" y="10"/>
                </a:cubicBezTo>
                <a:cubicBezTo>
                  <a:pt x="25" y="10"/>
                  <a:pt x="25" y="11"/>
                  <a:pt x="24" y="10"/>
                </a:cubicBezTo>
                <a:cubicBezTo>
                  <a:pt x="24" y="11"/>
                  <a:pt x="24" y="11"/>
                  <a:pt x="24" y="11"/>
                </a:cubicBezTo>
                <a:cubicBezTo>
                  <a:pt x="24" y="11"/>
                  <a:pt x="24" y="11"/>
                  <a:pt x="24" y="11"/>
                </a:cubicBezTo>
                <a:cubicBezTo>
                  <a:pt x="23" y="11"/>
                  <a:pt x="24" y="11"/>
                  <a:pt x="24" y="11"/>
                </a:cubicBezTo>
                <a:cubicBezTo>
                  <a:pt x="23" y="11"/>
                  <a:pt x="23" y="12"/>
                  <a:pt x="23" y="12"/>
                </a:cubicBezTo>
                <a:cubicBezTo>
                  <a:pt x="23" y="12"/>
                  <a:pt x="23" y="12"/>
                  <a:pt x="23" y="12"/>
                </a:cubicBezTo>
                <a:cubicBezTo>
                  <a:pt x="23" y="12"/>
                  <a:pt x="23" y="12"/>
                  <a:pt x="23" y="12"/>
                </a:cubicBezTo>
                <a:cubicBezTo>
                  <a:pt x="23" y="12"/>
                  <a:pt x="23" y="12"/>
                  <a:pt x="23" y="12"/>
                </a:cubicBezTo>
                <a:cubicBezTo>
                  <a:pt x="23" y="12"/>
                  <a:pt x="23" y="13"/>
                  <a:pt x="23" y="13"/>
                </a:cubicBezTo>
                <a:cubicBezTo>
                  <a:pt x="23" y="13"/>
                  <a:pt x="23" y="13"/>
                  <a:pt x="23" y="13"/>
                </a:cubicBezTo>
                <a:cubicBezTo>
                  <a:pt x="23" y="13"/>
                  <a:pt x="23" y="13"/>
                  <a:pt x="23" y="13"/>
                </a:cubicBezTo>
                <a:cubicBezTo>
                  <a:pt x="23" y="13"/>
                  <a:pt x="23" y="13"/>
                  <a:pt x="23" y="13"/>
                </a:cubicBezTo>
                <a:cubicBezTo>
                  <a:pt x="23" y="13"/>
                  <a:pt x="23" y="13"/>
                  <a:pt x="23" y="13"/>
                </a:cubicBezTo>
                <a:cubicBezTo>
                  <a:pt x="23" y="13"/>
                  <a:pt x="23" y="13"/>
                  <a:pt x="23" y="13"/>
                </a:cubicBezTo>
                <a:cubicBezTo>
                  <a:pt x="23" y="13"/>
                  <a:pt x="23" y="13"/>
                  <a:pt x="23" y="13"/>
                </a:cubicBezTo>
                <a:cubicBezTo>
                  <a:pt x="23" y="13"/>
                  <a:pt x="23" y="13"/>
                  <a:pt x="23" y="13"/>
                </a:cubicBezTo>
                <a:cubicBezTo>
                  <a:pt x="23" y="13"/>
                  <a:pt x="23" y="13"/>
                  <a:pt x="23" y="13"/>
                </a:cubicBezTo>
                <a:cubicBezTo>
                  <a:pt x="23" y="13"/>
                  <a:pt x="23" y="13"/>
                  <a:pt x="23" y="13"/>
                </a:cubicBezTo>
                <a:cubicBezTo>
                  <a:pt x="23" y="13"/>
                  <a:pt x="23" y="13"/>
                  <a:pt x="23" y="13"/>
                </a:cubicBezTo>
                <a:cubicBezTo>
                  <a:pt x="23" y="13"/>
                  <a:pt x="23" y="13"/>
                  <a:pt x="24" y="13"/>
                </a:cubicBezTo>
                <a:cubicBezTo>
                  <a:pt x="23" y="14"/>
                  <a:pt x="24" y="14"/>
                  <a:pt x="23" y="14"/>
                </a:cubicBezTo>
                <a:cubicBezTo>
                  <a:pt x="24" y="14"/>
                  <a:pt x="23" y="14"/>
                  <a:pt x="24" y="14"/>
                </a:cubicBezTo>
                <a:cubicBezTo>
                  <a:pt x="23" y="14"/>
                  <a:pt x="24" y="14"/>
                  <a:pt x="23" y="14"/>
                </a:cubicBezTo>
                <a:cubicBezTo>
                  <a:pt x="23" y="14"/>
                  <a:pt x="23" y="14"/>
                  <a:pt x="23" y="14"/>
                </a:cubicBezTo>
                <a:cubicBezTo>
                  <a:pt x="23" y="14"/>
                  <a:pt x="23" y="14"/>
                  <a:pt x="23" y="14"/>
                </a:cubicBezTo>
                <a:cubicBezTo>
                  <a:pt x="22" y="14"/>
                  <a:pt x="23" y="14"/>
                  <a:pt x="22" y="14"/>
                </a:cubicBezTo>
                <a:cubicBezTo>
                  <a:pt x="23" y="14"/>
                  <a:pt x="23" y="14"/>
                  <a:pt x="22" y="14"/>
                </a:cubicBezTo>
                <a:cubicBezTo>
                  <a:pt x="23" y="14"/>
                  <a:pt x="23" y="14"/>
                  <a:pt x="23" y="14"/>
                </a:cubicBezTo>
                <a:cubicBezTo>
                  <a:pt x="23" y="14"/>
                  <a:pt x="23" y="13"/>
                  <a:pt x="22" y="13"/>
                </a:cubicBezTo>
                <a:cubicBezTo>
                  <a:pt x="22" y="14"/>
                  <a:pt x="22" y="13"/>
                  <a:pt x="22" y="13"/>
                </a:cubicBezTo>
                <a:cubicBezTo>
                  <a:pt x="22" y="13"/>
                  <a:pt x="22" y="13"/>
                  <a:pt x="22" y="13"/>
                </a:cubicBezTo>
                <a:cubicBezTo>
                  <a:pt x="22" y="14"/>
                  <a:pt x="22" y="13"/>
                  <a:pt x="22" y="13"/>
                </a:cubicBezTo>
                <a:cubicBezTo>
                  <a:pt x="22" y="13"/>
                  <a:pt x="22" y="12"/>
                  <a:pt x="22" y="12"/>
                </a:cubicBezTo>
                <a:cubicBezTo>
                  <a:pt x="22" y="12"/>
                  <a:pt x="22" y="12"/>
                  <a:pt x="22" y="12"/>
                </a:cubicBezTo>
                <a:cubicBezTo>
                  <a:pt x="22" y="12"/>
                  <a:pt x="22" y="12"/>
                  <a:pt x="22" y="12"/>
                </a:cubicBezTo>
                <a:cubicBezTo>
                  <a:pt x="22" y="12"/>
                  <a:pt x="22" y="12"/>
                  <a:pt x="22" y="13"/>
                </a:cubicBezTo>
                <a:cubicBezTo>
                  <a:pt x="22" y="13"/>
                  <a:pt x="22" y="13"/>
                  <a:pt x="23" y="13"/>
                </a:cubicBezTo>
                <a:cubicBezTo>
                  <a:pt x="23" y="12"/>
                  <a:pt x="22" y="12"/>
                  <a:pt x="22" y="12"/>
                </a:cubicBezTo>
                <a:cubicBezTo>
                  <a:pt x="22" y="12"/>
                  <a:pt x="23" y="12"/>
                  <a:pt x="23" y="12"/>
                </a:cubicBezTo>
                <a:cubicBezTo>
                  <a:pt x="22" y="11"/>
                  <a:pt x="22" y="11"/>
                  <a:pt x="22" y="11"/>
                </a:cubicBezTo>
                <a:cubicBezTo>
                  <a:pt x="22" y="11"/>
                  <a:pt x="22" y="11"/>
                  <a:pt x="21" y="11"/>
                </a:cubicBezTo>
                <a:cubicBezTo>
                  <a:pt x="21" y="11"/>
                  <a:pt x="21" y="11"/>
                  <a:pt x="21" y="10"/>
                </a:cubicBezTo>
                <a:cubicBezTo>
                  <a:pt x="22" y="10"/>
                  <a:pt x="21" y="11"/>
                  <a:pt x="22" y="11"/>
                </a:cubicBezTo>
                <a:cubicBezTo>
                  <a:pt x="22" y="11"/>
                  <a:pt x="21" y="10"/>
                  <a:pt x="21" y="10"/>
                </a:cubicBezTo>
                <a:cubicBezTo>
                  <a:pt x="22" y="11"/>
                  <a:pt x="22" y="10"/>
                  <a:pt x="22" y="10"/>
                </a:cubicBezTo>
                <a:cubicBezTo>
                  <a:pt x="22" y="10"/>
                  <a:pt x="22" y="10"/>
                  <a:pt x="23" y="10"/>
                </a:cubicBezTo>
                <a:cubicBezTo>
                  <a:pt x="23" y="10"/>
                  <a:pt x="23" y="10"/>
                  <a:pt x="23" y="10"/>
                </a:cubicBezTo>
                <a:cubicBezTo>
                  <a:pt x="23" y="10"/>
                  <a:pt x="22" y="9"/>
                  <a:pt x="22" y="9"/>
                </a:cubicBezTo>
                <a:cubicBezTo>
                  <a:pt x="22" y="9"/>
                  <a:pt x="23" y="9"/>
                  <a:pt x="23" y="8"/>
                </a:cubicBezTo>
                <a:cubicBezTo>
                  <a:pt x="22" y="8"/>
                  <a:pt x="23" y="8"/>
                  <a:pt x="22" y="8"/>
                </a:cubicBezTo>
                <a:cubicBezTo>
                  <a:pt x="23" y="8"/>
                  <a:pt x="23" y="8"/>
                  <a:pt x="23" y="8"/>
                </a:cubicBezTo>
                <a:cubicBezTo>
                  <a:pt x="23" y="8"/>
                  <a:pt x="23" y="8"/>
                  <a:pt x="23" y="8"/>
                </a:cubicBezTo>
                <a:cubicBezTo>
                  <a:pt x="23" y="8"/>
                  <a:pt x="23" y="9"/>
                  <a:pt x="23" y="9"/>
                </a:cubicBezTo>
                <a:cubicBezTo>
                  <a:pt x="24" y="9"/>
                  <a:pt x="24" y="9"/>
                  <a:pt x="24" y="9"/>
                </a:cubicBezTo>
                <a:cubicBezTo>
                  <a:pt x="24" y="9"/>
                  <a:pt x="23" y="8"/>
                  <a:pt x="23" y="7"/>
                </a:cubicBezTo>
                <a:cubicBezTo>
                  <a:pt x="23" y="7"/>
                  <a:pt x="23" y="7"/>
                  <a:pt x="23" y="7"/>
                </a:cubicBezTo>
                <a:cubicBezTo>
                  <a:pt x="24" y="7"/>
                  <a:pt x="23" y="7"/>
                  <a:pt x="24" y="7"/>
                </a:cubicBezTo>
                <a:cubicBezTo>
                  <a:pt x="24" y="7"/>
                  <a:pt x="24" y="7"/>
                  <a:pt x="24" y="7"/>
                </a:cubicBezTo>
                <a:cubicBezTo>
                  <a:pt x="24" y="7"/>
                  <a:pt x="24" y="7"/>
                  <a:pt x="24" y="7"/>
                </a:cubicBezTo>
                <a:cubicBezTo>
                  <a:pt x="24" y="7"/>
                  <a:pt x="24" y="7"/>
                  <a:pt x="24" y="7"/>
                </a:cubicBezTo>
                <a:cubicBezTo>
                  <a:pt x="25" y="7"/>
                  <a:pt x="25" y="6"/>
                  <a:pt x="24" y="6"/>
                </a:cubicBezTo>
                <a:cubicBezTo>
                  <a:pt x="24" y="7"/>
                  <a:pt x="24" y="7"/>
                  <a:pt x="24" y="7"/>
                </a:cubicBezTo>
                <a:cubicBezTo>
                  <a:pt x="24" y="7"/>
                  <a:pt x="24" y="6"/>
                  <a:pt x="24" y="6"/>
                </a:cubicBezTo>
                <a:cubicBezTo>
                  <a:pt x="25" y="6"/>
                  <a:pt x="25" y="6"/>
                  <a:pt x="25" y="6"/>
                </a:cubicBezTo>
                <a:cubicBezTo>
                  <a:pt x="24" y="6"/>
                  <a:pt x="24" y="6"/>
                  <a:pt x="25" y="6"/>
                </a:cubicBezTo>
                <a:cubicBezTo>
                  <a:pt x="25" y="6"/>
                  <a:pt x="25" y="6"/>
                  <a:pt x="25" y="6"/>
                </a:cubicBezTo>
                <a:cubicBezTo>
                  <a:pt x="25" y="7"/>
                  <a:pt x="25" y="8"/>
                  <a:pt x="25" y="8"/>
                </a:cubicBezTo>
                <a:cubicBezTo>
                  <a:pt x="25" y="8"/>
                  <a:pt x="25" y="8"/>
                  <a:pt x="25" y="8"/>
                </a:cubicBezTo>
                <a:cubicBezTo>
                  <a:pt x="25" y="8"/>
                  <a:pt x="25" y="8"/>
                  <a:pt x="25" y="8"/>
                </a:cubicBezTo>
                <a:cubicBezTo>
                  <a:pt x="26" y="8"/>
                  <a:pt x="25" y="6"/>
                  <a:pt x="25" y="6"/>
                </a:cubicBezTo>
                <a:cubicBezTo>
                  <a:pt x="25" y="6"/>
                  <a:pt x="26" y="7"/>
                  <a:pt x="26" y="7"/>
                </a:cubicBezTo>
                <a:cubicBezTo>
                  <a:pt x="26" y="7"/>
                  <a:pt x="26" y="6"/>
                  <a:pt x="26" y="6"/>
                </a:cubicBezTo>
                <a:cubicBezTo>
                  <a:pt x="26" y="6"/>
                  <a:pt x="26" y="6"/>
                  <a:pt x="26" y="6"/>
                </a:cubicBezTo>
                <a:cubicBezTo>
                  <a:pt x="26" y="5"/>
                  <a:pt x="26" y="5"/>
                  <a:pt x="26" y="5"/>
                </a:cubicBezTo>
                <a:cubicBezTo>
                  <a:pt x="26" y="5"/>
                  <a:pt x="27" y="6"/>
                  <a:pt x="27" y="6"/>
                </a:cubicBezTo>
                <a:cubicBezTo>
                  <a:pt x="27" y="5"/>
                  <a:pt x="27" y="5"/>
                  <a:pt x="27" y="5"/>
                </a:cubicBezTo>
                <a:cubicBezTo>
                  <a:pt x="27" y="5"/>
                  <a:pt x="27" y="6"/>
                  <a:pt x="27" y="6"/>
                </a:cubicBezTo>
                <a:cubicBezTo>
                  <a:pt x="27" y="6"/>
                  <a:pt x="27" y="5"/>
                  <a:pt x="27" y="5"/>
                </a:cubicBezTo>
                <a:cubicBezTo>
                  <a:pt x="27" y="5"/>
                  <a:pt x="27" y="5"/>
                  <a:pt x="27" y="6"/>
                </a:cubicBezTo>
                <a:cubicBezTo>
                  <a:pt x="28" y="6"/>
                  <a:pt x="27" y="5"/>
                  <a:pt x="27" y="5"/>
                </a:cubicBezTo>
                <a:cubicBezTo>
                  <a:pt x="27" y="5"/>
                  <a:pt x="27" y="5"/>
                  <a:pt x="28" y="5"/>
                </a:cubicBezTo>
                <a:cubicBezTo>
                  <a:pt x="27" y="5"/>
                  <a:pt x="28" y="6"/>
                  <a:pt x="28" y="7"/>
                </a:cubicBezTo>
                <a:cubicBezTo>
                  <a:pt x="28" y="5"/>
                  <a:pt x="28" y="5"/>
                  <a:pt x="28" y="5"/>
                </a:cubicBezTo>
                <a:cubicBezTo>
                  <a:pt x="28" y="5"/>
                  <a:pt x="28" y="5"/>
                  <a:pt x="28" y="5"/>
                </a:cubicBezTo>
                <a:cubicBezTo>
                  <a:pt x="28" y="5"/>
                  <a:pt x="29" y="5"/>
                  <a:pt x="29" y="5"/>
                </a:cubicBezTo>
                <a:cubicBezTo>
                  <a:pt x="29" y="5"/>
                  <a:pt x="29" y="5"/>
                  <a:pt x="29" y="5"/>
                </a:cubicBezTo>
                <a:cubicBezTo>
                  <a:pt x="29" y="5"/>
                  <a:pt x="30" y="5"/>
                  <a:pt x="30" y="5"/>
                </a:cubicBezTo>
                <a:cubicBezTo>
                  <a:pt x="30" y="5"/>
                  <a:pt x="30" y="5"/>
                  <a:pt x="30" y="5"/>
                </a:cubicBezTo>
                <a:cubicBezTo>
                  <a:pt x="30" y="5"/>
                  <a:pt x="30" y="4"/>
                  <a:pt x="30" y="4"/>
                </a:cubicBezTo>
                <a:cubicBezTo>
                  <a:pt x="30" y="4"/>
                  <a:pt x="30" y="5"/>
                  <a:pt x="30" y="5"/>
                </a:cubicBezTo>
                <a:cubicBezTo>
                  <a:pt x="30" y="5"/>
                  <a:pt x="31" y="5"/>
                  <a:pt x="31" y="4"/>
                </a:cubicBezTo>
                <a:cubicBezTo>
                  <a:pt x="31" y="4"/>
                  <a:pt x="31" y="4"/>
                  <a:pt x="31" y="5"/>
                </a:cubicBezTo>
                <a:cubicBezTo>
                  <a:pt x="31" y="4"/>
                  <a:pt x="31" y="4"/>
                  <a:pt x="31" y="4"/>
                </a:cubicBezTo>
                <a:cubicBezTo>
                  <a:pt x="31" y="4"/>
                  <a:pt x="31" y="4"/>
                  <a:pt x="31" y="4"/>
                </a:cubicBezTo>
                <a:cubicBezTo>
                  <a:pt x="31" y="4"/>
                  <a:pt x="31" y="5"/>
                  <a:pt x="31" y="5"/>
                </a:cubicBezTo>
                <a:cubicBezTo>
                  <a:pt x="31" y="5"/>
                  <a:pt x="31" y="5"/>
                  <a:pt x="31" y="5"/>
                </a:cubicBezTo>
                <a:cubicBezTo>
                  <a:pt x="31" y="5"/>
                  <a:pt x="31" y="5"/>
                  <a:pt x="32" y="4"/>
                </a:cubicBezTo>
                <a:cubicBezTo>
                  <a:pt x="32" y="4"/>
                  <a:pt x="32" y="4"/>
                  <a:pt x="32" y="4"/>
                </a:cubicBezTo>
                <a:cubicBezTo>
                  <a:pt x="32" y="4"/>
                  <a:pt x="32" y="4"/>
                  <a:pt x="32" y="4"/>
                </a:cubicBezTo>
                <a:cubicBezTo>
                  <a:pt x="32" y="5"/>
                  <a:pt x="32" y="5"/>
                  <a:pt x="32" y="5"/>
                </a:cubicBezTo>
                <a:cubicBezTo>
                  <a:pt x="33" y="5"/>
                  <a:pt x="33" y="5"/>
                  <a:pt x="33" y="5"/>
                </a:cubicBezTo>
                <a:cubicBezTo>
                  <a:pt x="33" y="5"/>
                  <a:pt x="33" y="5"/>
                  <a:pt x="33" y="5"/>
                </a:cubicBezTo>
                <a:cubicBezTo>
                  <a:pt x="33" y="5"/>
                  <a:pt x="33" y="5"/>
                  <a:pt x="33" y="5"/>
                </a:cubicBezTo>
                <a:cubicBezTo>
                  <a:pt x="33" y="5"/>
                  <a:pt x="33" y="5"/>
                  <a:pt x="32" y="5"/>
                </a:cubicBezTo>
                <a:cubicBezTo>
                  <a:pt x="32" y="5"/>
                  <a:pt x="32" y="5"/>
                  <a:pt x="32" y="5"/>
                </a:cubicBezTo>
                <a:cubicBezTo>
                  <a:pt x="32" y="5"/>
                  <a:pt x="32" y="6"/>
                  <a:pt x="32" y="6"/>
                </a:cubicBezTo>
                <a:cubicBezTo>
                  <a:pt x="32" y="6"/>
                  <a:pt x="32" y="6"/>
                  <a:pt x="32" y="6"/>
                </a:cubicBezTo>
                <a:cubicBezTo>
                  <a:pt x="32" y="6"/>
                  <a:pt x="32" y="6"/>
                  <a:pt x="32" y="6"/>
                </a:cubicBezTo>
                <a:cubicBezTo>
                  <a:pt x="33" y="6"/>
                  <a:pt x="33" y="6"/>
                  <a:pt x="33" y="6"/>
                </a:cubicBezTo>
                <a:cubicBezTo>
                  <a:pt x="33" y="6"/>
                  <a:pt x="33" y="6"/>
                  <a:pt x="32" y="5"/>
                </a:cubicBezTo>
                <a:cubicBezTo>
                  <a:pt x="33" y="5"/>
                  <a:pt x="33" y="5"/>
                  <a:pt x="33" y="5"/>
                </a:cubicBezTo>
                <a:cubicBezTo>
                  <a:pt x="33" y="5"/>
                  <a:pt x="33" y="5"/>
                  <a:pt x="33" y="5"/>
                </a:cubicBezTo>
                <a:cubicBezTo>
                  <a:pt x="33" y="4"/>
                  <a:pt x="33" y="4"/>
                  <a:pt x="34" y="4"/>
                </a:cubicBezTo>
                <a:cubicBezTo>
                  <a:pt x="34" y="4"/>
                  <a:pt x="34" y="5"/>
                  <a:pt x="34" y="5"/>
                </a:cubicBezTo>
                <a:cubicBezTo>
                  <a:pt x="34" y="4"/>
                  <a:pt x="34" y="5"/>
                  <a:pt x="35" y="5"/>
                </a:cubicBezTo>
                <a:cubicBezTo>
                  <a:pt x="35" y="5"/>
                  <a:pt x="35" y="5"/>
                  <a:pt x="35" y="5"/>
                </a:cubicBezTo>
                <a:cubicBezTo>
                  <a:pt x="35" y="5"/>
                  <a:pt x="35" y="5"/>
                  <a:pt x="35" y="5"/>
                </a:cubicBezTo>
                <a:cubicBezTo>
                  <a:pt x="35" y="4"/>
                  <a:pt x="35" y="4"/>
                  <a:pt x="35" y="4"/>
                </a:cubicBezTo>
                <a:cubicBezTo>
                  <a:pt x="35" y="5"/>
                  <a:pt x="35" y="5"/>
                  <a:pt x="35" y="5"/>
                </a:cubicBezTo>
                <a:cubicBezTo>
                  <a:pt x="36" y="5"/>
                  <a:pt x="36" y="5"/>
                  <a:pt x="36" y="5"/>
                </a:cubicBezTo>
                <a:cubicBezTo>
                  <a:pt x="37" y="5"/>
                  <a:pt x="36" y="4"/>
                  <a:pt x="37" y="5"/>
                </a:cubicBezTo>
                <a:cubicBezTo>
                  <a:pt x="36" y="5"/>
                  <a:pt x="36" y="5"/>
                  <a:pt x="37" y="5"/>
                </a:cubicBezTo>
                <a:cubicBezTo>
                  <a:pt x="37" y="5"/>
                  <a:pt x="37" y="5"/>
                  <a:pt x="37" y="5"/>
                </a:cubicBezTo>
                <a:cubicBezTo>
                  <a:pt x="37" y="5"/>
                  <a:pt x="37" y="5"/>
                  <a:pt x="37" y="5"/>
                </a:cubicBezTo>
                <a:cubicBezTo>
                  <a:pt x="37" y="5"/>
                  <a:pt x="37" y="5"/>
                  <a:pt x="37" y="6"/>
                </a:cubicBezTo>
                <a:cubicBezTo>
                  <a:pt x="37" y="6"/>
                  <a:pt x="37" y="6"/>
                  <a:pt x="37" y="6"/>
                </a:cubicBezTo>
                <a:cubicBezTo>
                  <a:pt x="38" y="6"/>
                  <a:pt x="38" y="5"/>
                  <a:pt x="38" y="5"/>
                </a:cubicBezTo>
                <a:cubicBezTo>
                  <a:pt x="38" y="5"/>
                  <a:pt x="38" y="5"/>
                  <a:pt x="38" y="6"/>
                </a:cubicBezTo>
                <a:cubicBezTo>
                  <a:pt x="38" y="6"/>
                  <a:pt x="38" y="6"/>
                  <a:pt x="38" y="6"/>
                </a:cubicBezTo>
                <a:cubicBezTo>
                  <a:pt x="38" y="6"/>
                  <a:pt x="38" y="6"/>
                  <a:pt x="38" y="6"/>
                </a:cubicBezTo>
                <a:cubicBezTo>
                  <a:pt x="38" y="6"/>
                  <a:pt x="38" y="6"/>
                  <a:pt x="38" y="6"/>
                </a:cubicBezTo>
                <a:cubicBezTo>
                  <a:pt x="38" y="7"/>
                  <a:pt x="38" y="7"/>
                  <a:pt x="38" y="7"/>
                </a:cubicBezTo>
                <a:cubicBezTo>
                  <a:pt x="38" y="7"/>
                  <a:pt x="38" y="6"/>
                  <a:pt x="38" y="7"/>
                </a:cubicBezTo>
                <a:cubicBezTo>
                  <a:pt x="38" y="7"/>
                  <a:pt x="38" y="7"/>
                  <a:pt x="38" y="7"/>
                </a:cubicBezTo>
                <a:cubicBezTo>
                  <a:pt x="38" y="7"/>
                  <a:pt x="38" y="7"/>
                  <a:pt x="38" y="7"/>
                </a:cubicBezTo>
                <a:cubicBezTo>
                  <a:pt x="39" y="7"/>
                  <a:pt x="39" y="7"/>
                  <a:pt x="39" y="7"/>
                </a:cubicBezTo>
                <a:cubicBezTo>
                  <a:pt x="39" y="7"/>
                  <a:pt x="39" y="7"/>
                  <a:pt x="39" y="7"/>
                </a:cubicBezTo>
                <a:cubicBezTo>
                  <a:pt x="39" y="7"/>
                  <a:pt x="39" y="7"/>
                  <a:pt x="39" y="7"/>
                </a:cubicBezTo>
                <a:cubicBezTo>
                  <a:pt x="39" y="7"/>
                  <a:pt x="39" y="7"/>
                  <a:pt x="39" y="7"/>
                </a:cubicBezTo>
                <a:cubicBezTo>
                  <a:pt x="39" y="8"/>
                  <a:pt x="40" y="7"/>
                  <a:pt x="40" y="8"/>
                </a:cubicBezTo>
                <a:cubicBezTo>
                  <a:pt x="40" y="8"/>
                  <a:pt x="40" y="8"/>
                  <a:pt x="40" y="8"/>
                </a:cubicBezTo>
                <a:cubicBezTo>
                  <a:pt x="39" y="8"/>
                  <a:pt x="39" y="8"/>
                  <a:pt x="39" y="8"/>
                </a:cubicBezTo>
                <a:cubicBezTo>
                  <a:pt x="40" y="7"/>
                  <a:pt x="40" y="8"/>
                  <a:pt x="41" y="8"/>
                </a:cubicBezTo>
                <a:cubicBezTo>
                  <a:pt x="41" y="8"/>
                  <a:pt x="41" y="8"/>
                  <a:pt x="40" y="8"/>
                </a:cubicBezTo>
                <a:cubicBezTo>
                  <a:pt x="40" y="8"/>
                  <a:pt x="40" y="8"/>
                  <a:pt x="40" y="8"/>
                </a:cubicBezTo>
                <a:cubicBezTo>
                  <a:pt x="40" y="8"/>
                  <a:pt x="40" y="8"/>
                  <a:pt x="40" y="8"/>
                </a:cubicBezTo>
                <a:close/>
                <a:moveTo>
                  <a:pt x="38" y="6"/>
                </a:moveTo>
                <a:cubicBezTo>
                  <a:pt x="38" y="6"/>
                  <a:pt x="38" y="6"/>
                  <a:pt x="37" y="6"/>
                </a:cubicBezTo>
                <a:cubicBezTo>
                  <a:pt x="37" y="6"/>
                  <a:pt x="37" y="6"/>
                  <a:pt x="38" y="6"/>
                </a:cubicBezTo>
                <a:close/>
                <a:moveTo>
                  <a:pt x="32" y="5"/>
                </a:moveTo>
                <a:cubicBezTo>
                  <a:pt x="32" y="5"/>
                  <a:pt x="32" y="5"/>
                  <a:pt x="32" y="5"/>
                </a:cubicBezTo>
                <a:cubicBezTo>
                  <a:pt x="32" y="5"/>
                  <a:pt x="32" y="5"/>
                  <a:pt x="32" y="5"/>
                </a:cubicBezTo>
                <a:close/>
                <a:moveTo>
                  <a:pt x="23" y="13"/>
                </a:moveTo>
                <a:cubicBezTo>
                  <a:pt x="23" y="13"/>
                  <a:pt x="23" y="13"/>
                  <a:pt x="23" y="13"/>
                </a:cubicBezTo>
                <a:cubicBezTo>
                  <a:pt x="23" y="12"/>
                  <a:pt x="23" y="12"/>
                  <a:pt x="23" y="13"/>
                </a:cubicBezTo>
                <a:close/>
                <a:moveTo>
                  <a:pt x="23" y="13"/>
                </a:moveTo>
                <a:cubicBezTo>
                  <a:pt x="23" y="13"/>
                  <a:pt x="23" y="13"/>
                  <a:pt x="23" y="13"/>
                </a:cubicBezTo>
                <a:cubicBezTo>
                  <a:pt x="23" y="13"/>
                  <a:pt x="23" y="13"/>
                  <a:pt x="23" y="13"/>
                </a:cubicBezTo>
                <a:cubicBezTo>
                  <a:pt x="23" y="13"/>
                  <a:pt x="23" y="13"/>
                  <a:pt x="23" y="13"/>
                </a:cubicBezTo>
                <a:close/>
                <a:moveTo>
                  <a:pt x="44" y="17"/>
                </a:moveTo>
                <a:cubicBezTo>
                  <a:pt x="44" y="17"/>
                  <a:pt x="44" y="17"/>
                  <a:pt x="44" y="17"/>
                </a:cubicBezTo>
                <a:cubicBezTo>
                  <a:pt x="44" y="17"/>
                  <a:pt x="44" y="17"/>
                  <a:pt x="44" y="17"/>
                </a:cubicBezTo>
                <a:close/>
                <a:moveTo>
                  <a:pt x="33" y="4"/>
                </a:moveTo>
                <a:cubicBezTo>
                  <a:pt x="33" y="4"/>
                  <a:pt x="33" y="5"/>
                  <a:pt x="33" y="5"/>
                </a:cubicBezTo>
                <a:cubicBezTo>
                  <a:pt x="33" y="5"/>
                  <a:pt x="33" y="5"/>
                  <a:pt x="33" y="4"/>
                </a:cubicBezTo>
                <a:close/>
                <a:moveTo>
                  <a:pt x="41" y="10"/>
                </a:moveTo>
                <a:cubicBezTo>
                  <a:pt x="41" y="10"/>
                  <a:pt x="41" y="10"/>
                  <a:pt x="41" y="10"/>
                </a:cubicBezTo>
                <a:cubicBezTo>
                  <a:pt x="41" y="10"/>
                  <a:pt x="41" y="10"/>
                  <a:pt x="41" y="10"/>
                </a:cubicBezTo>
                <a:close/>
                <a:moveTo>
                  <a:pt x="22" y="8"/>
                </a:moveTo>
                <a:cubicBezTo>
                  <a:pt x="23" y="8"/>
                  <a:pt x="23" y="8"/>
                  <a:pt x="23" y="8"/>
                </a:cubicBezTo>
                <a:cubicBezTo>
                  <a:pt x="23" y="8"/>
                  <a:pt x="23" y="8"/>
                  <a:pt x="22" y="8"/>
                </a:cubicBezTo>
                <a:close/>
                <a:moveTo>
                  <a:pt x="24" y="14"/>
                </a:moveTo>
                <a:cubicBezTo>
                  <a:pt x="24" y="14"/>
                  <a:pt x="24" y="14"/>
                  <a:pt x="24" y="14"/>
                </a:cubicBezTo>
                <a:cubicBezTo>
                  <a:pt x="24" y="14"/>
                  <a:pt x="24" y="14"/>
                  <a:pt x="24" y="14"/>
                </a:cubicBezTo>
                <a:cubicBezTo>
                  <a:pt x="24" y="14"/>
                  <a:pt x="24" y="14"/>
                  <a:pt x="24" y="14"/>
                </a:cubicBezTo>
                <a:close/>
                <a:moveTo>
                  <a:pt x="23" y="16"/>
                </a:moveTo>
                <a:cubicBezTo>
                  <a:pt x="23" y="16"/>
                  <a:pt x="23" y="16"/>
                  <a:pt x="23" y="16"/>
                </a:cubicBezTo>
                <a:cubicBezTo>
                  <a:pt x="23" y="16"/>
                  <a:pt x="23" y="16"/>
                  <a:pt x="23" y="16"/>
                </a:cubicBezTo>
                <a:cubicBezTo>
                  <a:pt x="23" y="16"/>
                  <a:pt x="23" y="16"/>
                  <a:pt x="23" y="16"/>
                </a:cubicBezTo>
                <a:close/>
                <a:moveTo>
                  <a:pt x="23" y="14"/>
                </a:moveTo>
                <a:cubicBezTo>
                  <a:pt x="23" y="14"/>
                  <a:pt x="23" y="14"/>
                  <a:pt x="23" y="14"/>
                </a:cubicBezTo>
                <a:cubicBezTo>
                  <a:pt x="23" y="14"/>
                  <a:pt x="23" y="14"/>
                  <a:pt x="23" y="14"/>
                </a:cubicBezTo>
                <a:cubicBezTo>
                  <a:pt x="23" y="14"/>
                  <a:pt x="23" y="14"/>
                  <a:pt x="23" y="14"/>
                </a:cubicBezTo>
                <a:close/>
                <a:moveTo>
                  <a:pt x="23" y="14"/>
                </a:moveTo>
                <a:cubicBezTo>
                  <a:pt x="23" y="15"/>
                  <a:pt x="23" y="15"/>
                  <a:pt x="23" y="15"/>
                </a:cubicBezTo>
                <a:cubicBezTo>
                  <a:pt x="23" y="15"/>
                  <a:pt x="23" y="15"/>
                  <a:pt x="23" y="14"/>
                </a:cubicBezTo>
                <a:close/>
                <a:moveTo>
                  <a:pt x="23" y="13"/>
                </a:moveTo>
                <a:cubicBezTo>
                  <a:pt x="23" y="13"/>
                  <a:pt x="23" y="13"/>
                  <a:pt x="23" y="13"/>
                </a:cubicBezTo>
                <a:cubicBezTo>
                  <a:pt x="24" y="13"/>
                  <a:pt x="23" y="13"/>
                  <a:pt x="23" y="13"/>
                </a:cubicBezTo>
                <a:close/>
                <a:moveTo>
                  <a:pt x="22" y="15"/>
                </a:moveTo>
                <a:cubicBezTo>
                  <a:pt x="22" y="14"/>
                  <a:pt x="22" y="14"/>
                  <a:pt x="22" y="14"/>
                </a:cubicBezTo>
                <a:cubicBezTo>
                  <a:pt x="22" y="14"/>
                  <a:pt x="22" y="14"/>
                  <a:pt x="22" y="14"/>
                </a:cubicBezTo>
                <a:lnTo>
                  <a:pt x="22" y="15"/>
                </a:lnTo>
                <a:close/>
                <a:moveTo>
                  <a:pt x="22" y="14"/>
                </a:moveTo>
                <a:cubicBezTo>
                  <a:pt x="22" y="14"/>
                  <a:pt x="22" y="14"/>
                  <a:pt x="22" y="14"/>
                </a:cubicBezTo>
                <a:cubicBezTo>
                  <a:pt x="22" y="14"/>
                  <a:pt x="22" y="14"/>
                  <a:pt x="22" y="14"/>
                </a:cubicBezTo>
                <a:cubicBezTo>
                  <a:pt x="22" y="14"/>
                  <a:pt x="22" y="14"/>
                  <a:pt x="22" y="14"/>
                </a:cubicBezTo>
                <a:close/>
                <a:moveTo>
                  <a:pt x="22" y="14"/>
                </a:moveTo>
                <a:cubicBezTo>
                  <a:pt x="22" y="14"/>
                  <a:pt x="22" y="14"/>
                  <a:pt x="22" y="14"/>
                </a:cubicBezTo>
                <a:cubicBezTo>
                  <a:pt x="22" y="14"/>
                  <a:pt x="22" y="14"/>
                  <a:pt x="22" y="14"/>
                </a:cubicBezTo>
                <a:close/>
                <a:moveTo>
                  <a:pt x="22" y="14"/>
                </a:moveTo>
                <a:cubicBezTo>
                  <a:pt x="22" y="14"/>
                  <a:pt x="22" y="14"/>
                  <a:pt x="22" y="14"/>
                </a:cubicBezTo>
                <a:cubicBezTo>
                  <a:pt x="22" y="14"/>
                  <a:pt x="22" y="14"/>
                  <a:pt x="22" y="14"/>
                </a:cubicBezTo>
                <a:close/>
                <a:moveTo>
                  <a:pt x="22" y="11"/>
                </a:moveTo>
                <a:cubicBezTo>
                  <a:pt x="22" y="11"/>
                  <a:pt x="22" y="11"/>
                  <a:pt x="22" y="11"/>
                </a:cubicBezTo>
                <a:cubicBezTo>
                  <a:pt x="22" y="11"/>
                  <a:pt x="22" y="11"/>
                  <a:pt x="22" y="11"/>
                </a:cubicBezTo>
                <a:cubicBezTo>
                  <a:pt x="22" y="11"/>
                  <a:pt x="22" y="11"/>
                  <a:pt x="22" y="11"/>
                </a:cubicBezTo>
                <a:close/>
                <a:moveTo>
                  <a:pt x="21" y="12"/>
                </a:moveTo>
                <a:cubicBezTo>
                  <a:pt x="21" y="12"/>
                  <a:pt x="21" y="12"/>
                  <a:pt x="21" y="12"/>
                </a:cubicBezTo>
                <a:cubicBezTo>
                  <a:pt x="21" y="12"/>
                  <a:pt x="21" y="12"/>
                  <a:pt x="21" y="12"/>
                </a:cubicBezTo>
                <a:close/>
                <a:moveTo>
                  <a:pt x="21" y="11"/>
                </a:moveTo>
                <a:cubicBezTo>
                  <a:pt x="21" y="11"/>
                  <a:pt x="21" y="11"/>
                  <a:pt x="21" y="11"/>
                </a:cubicBezTo>
                <a:cubicBezTo>
                  <a:pt x="21" y="11"/>
                  <a:pt x="21" y="11"/>
                  <a:pt x="21" y="11"/>
                </a:cubicBezTo>
                <a:close/>
                <a:moveTo>
                  <a:pt x="23" y="8"/>
                </a:moveTo>
                <a:cubicBezTo>
                  <a:pt x="23" y="8"/>
                  <a:pt x="23" y="8"/>
                  <a:pt x="23" y="8"/>
                </a:cubicBezTo>
                <a:cubicBezTo>
                  <a:pt x="24" y="9"/>
                  <a:pt x="24" y="9"/>
                  <a:pt x="24" y="9"/>
                </a:cubicBezTo>
                <a:lnTo>
                  <a:pt x="23" y="8"/>
                </a:lnTo>
                <a:close/>
                <a:moveTo>
                  <a:pt x="25" y="5"/>
                </a:moveTo>
                <a:cubicBezTo>
                  <a:pt x="25" y="5"/>
                  <a:pt x="25" y="6"/>
                  <a:pt x="25" y="6"/>
                </a:cubicBezTo>
                <a:cubicBezTo>
                  <a:pt x="25" y="6"/>
                  <a:pt x="25" y="6"/>
                  <a:pt x="25" y="6"/>
                </a:cubicBezTo>
                <a:cubicBezTo>
                  <a:pt x="25" y="6"/>
                  <a:pt x="26" y="6"/>
                  <a:pt x="25" y="5"/>
                </a:cubicBezTo>
                <a:close/>
                <a:moveTo>
                  <a:pt x="25" y="6"/>
                </a:moveTo>
                <a:cubicBezTo>
                  <a:pt x="25" y="6"/>
                  <a:pt x="25" y="6"/>
                  <a:pt x="25" y="6"/>
                </a:cubicBezTo>
                <a:cubicBezTo>
                  <a:pt x="25" y="6"/>
                  <a:pt x="25" y="6"/>
                  <a:pt x="25" y="6"/>
                </a:cubicBezTo>
                <a:close/>
                <a:moveTo>
                  <a:pt x="55" y="18"/>
                </a:moveTo>
                <a:cubicBezTo>
                  <a:pt x="55" y="18"/>
                  <a:pt x="55" y="18"/>
                  <a:pt x="55" y="18"/>
                </a:cubicBezTo>
                <a:cubicBezTo>
                  <a:pt x="55" y="18"/>
                  <a:pt x="55" y="18"/>
                  <a:pt x="55" y="18"/>
                </a:cubicBezTo>
                <a:close/>
                <a:moveTo>
                  <a:pt x="55" y="17"/>
                </a:moveTo>
                <a:cubicBezTo>
                  <a:pt x="56" y="18"/>
                  <a:pt x="56" y="18"/>
                  <a:pt x="56" y="18"/>
                </a:cubicBezTo>
                <a:cubicBezTo>
                  <a:pt x="56" y="17"/>
                  <a:pt x="56" y="17"/>
                  <a:pt x="56" y="17"/>
                </a:cubicBezTo>
                <a:cubicBezTo>
                  <a:pt x="56" y="17"/>
                  <a:pt x="56" y="17"/>
                  <a:pt x="55" y="17"/>
                </a:cubicBezTo>
                <a:close/>
                <a:moveTo>
                  <a:pt x="37" y="5"/>
                </a:moveTo>
                <a:cubicBezTo>
                  <a:pt x="37" y="5"/>
                  <a:pt x="37" y="5"/>
                  <a:pt x="37" y="5"/>
                </a:cubicBezTo>
                <a:cubicBezTo>
                  <a:pt x="37" y="5"/>
                  <a:pt x="37" y="5"/>
                  <a:pt x="37" y="5"/>
                </a:cubicBezTo>
                <a:close/>
                <a:moveTo>
                  <a:pt x="39" y="7"/>
                </a:moveTo>
                <a:cubicBezTo>
                  <a:pt x="39" y="7"/>
                  <a:pt x="39" y="7"/>
                  <a:pt x="39" y="7"/>
                </a:cubicBezTo>
                <a:cubicBezTo>
                  <a:pt x="39" y="7"/>
                  <a:pt x="39" y="7"/>
                  <a:pt x="39" y="7"/>
                </a:cubicBezTo>
                <a:close/>
                <a:moveTo>
                  <a:pt x="41" y="9"/>
                </a:moveTo>
                <a:cubicBezTo>
                  <a:pt x="41" y="9"/>
                  <a:pt x="41" y="9"/>
                  <a:pt x="41" y="8"/>
                </a:cubicBezTo>
                <a:cubicBezTo>
                  <a:pt x="41" y="9"/>
                  <a:pt x="41" y="9"/>
                  <a:pt x="41" y="9"/>
                </a:cubicBezTo>
                <a:close/>
                <a:moveTo>
                  <a:pt x="55" y="3"/>
                </a:moveTo>
                <a:cubicBezTo>
                  <a:pt x="55" y="3"/>
                  <a:pt x="55" y="3"/>
                  <a:pt x="55" y="3"/>
                </a:cubicBezTo>
                <a:cubicBezTo>
                  <a:pt x="55" y="3"/>
                  <a:pt x="55" y="3"/>
                  <a:pt x="55" y="3"/>
                </a:cubicBezTo>
                <a:close/>
                <a:moveTo>
                  <a:pt x="55" y="4"/>
                </a:moveTo>
                <a:cubicBezTo>
                  <a:pt x="55" y="3"/>
                  <a:pt x="55" y="3"/>
                  <a:pt x="55" y="3"/>
                </a:cubicBezTo>
                <a:cubicBezTo>
                  <a:pt x="54" y="4"/>
                  <a:pt x="54" y="4"/>
                  <a:pt x="54" y="4"/>
                </a:cubicBezTo>
                <a:lnTo>
                  <a:pt x="55" y="4"/>
                </a:lnTo>
                <a:close/>
                <a:moveTo>
                  <a:pt x="54" y="3"/>
                </a:moveTo>
                <a:cubicBezTo>
                  <a:pt x="54" y="4"/>
                  <a:pt x="54" y="3"/>
                  <a:pt x="54" y="4"/>
                </a:cubicBezTo>
                <a:cubicBezTo>
                  <a:pt x="54" y="4"/>
                  <a:pt x="54" y="4"/>
                  <a:pt x="54" y="4"/>
                </a:cubicBezTo>
                <a:cubicBezTo>
                  <a:pt x="55" y="3"/>
                  <a:pt x="55" y="3"/>
                  <a:pt x="55" y="3"/>
                </a:cubicBezTo>
                <a:cubicBezTo>
                  <a:pt x="54" y="3"/>
                  <a:pt x="54" y="3"/>
                  <a:pt x="54" y="3"/>
                </a:cubicBezTo>
                <a:close/>
                <a:moveTo>
                  <a:pt x="54" y="2"/>
                </a:moveTo>
                <a:cubicBezTo>
                  <a:pt x="54" y="3"/>
                  <a:pt x="54" y="3"/>
                  <a:pt x="54" y="2"/>
                </a:cubicBezTo>
                <a:cubicBezTo>
                  <a:pt x="54" y="2"/>
                  <a:pt x="54" y="2"/>
                  <a:pt x="54" y="2"/>
                </a:cubicBezTo>
                <a:cubicBezTo>
                  <a:pt x="54" y="2"/>
                  <a:pt x="54" y="2"/>
                  <a:pt x="54" y="2"/>
                </a:cubicBezTo>
                <a:close/>
                <a:moveTo>
                  <a:pt x="54" y="2"/>
                </a:moveTo>
                <a:cubicBezTo>
                  <a:pt x="54" y="2"/>
                  <a:pt x="54" y="2"/>
                  <a:pt x="54" y="2"/>
                </a:cubicBezTo>
                <a:close/>
                <a:moveTo>
                  <a:pt x="54" y="2"/>
                </a:moveTo>
                <a:cubicBezTo>
                  <a:pt x="54" y="2"/>
                  <a:pt x="54" y="2"/>
                  <a:pt x="54" y="2"/>
                </a:cubicBezTo>
                <a:cubicBezTo>
                  <a:pt x="54" y="2"/>
                  <a:pt x="54" y="2"/>
                  <a:pt x="54" y="2"/>
                </a:cubicBezTo>
                <a:cubicBezTo>
                  <a:pt x="54" y="2"/>
                  <a:pt x="54" y="2"/>
                  <a:pt x="54" y="2"/>
                </a:cubicBezTo>
                <a:close/>
                <a:moveTo>
                  <a:pt x="54" y="3"/>
                </a:moveTo>
                <a:cubicBezTo>
                  <a:pt x="54" y="3"/>
                  <a:pt x="54" y="3"/>
                  <a:pt x="54" y="3"/>
                </a:cubicBezTo>
                <a:cubicBezTo>
                  <a:pt x="54" y="3"/>
                  <a:pt x="54" y="3"/>
                  <a:pt x="54" y="3"/>
                </a:cubicBezTo>
                <a:close/>
                <a:moveTo>
                  <a:pt x="54" y="3"/>
                </a:moveTo>
                <a:cubicBezTo>
                  <a:pt x="54" y="3"/>
                  <a:pt x="54" y="3"/>
                  <a:pt x="54" y="3"/>
                </a:cubicBezTo>
                <a:cubicBezTo>
                  <a:pt x="54" y="3"/>
                  <a:pt x="54" y="3"/>
                  <a:pt x="54" y="3"/>
                </a:cubicBezTo>
                <a:cubicBezTo>
                  <a:pt x="54" y="3"/>
                  <a:pt x="54" y="3"/>
                  <a:pt x="54" y="3"/>
                </a:cubicBezTo>
                <a:close/>
                <a:moveTo>
                  <a:pt x="54" y="3"/>
                </a:moveTo>
                <a:cubicBezTo>
                  <a:pt x="54" y="3"/>
                  <a:pt x="54" y="3"/>
                  <a:pt x="54" y="3"/>
                </a:cubicBezTo>
                <a:cubicBezTo>
                  <a:pt x="54" y="3"/>
                  <a:pt x="54" y="3"/>
                  <a:pt x="54" y="3"/>
                </a:cubicBezTo>
                <a:close/>
                <a:moveTo>
                  <a:pt x="54" y="4"/>
                </a:moveTo>
                <a:cubicBezTo>
                  <a:pt x="54" y="4"/>
                  <a:pt x="54" y="4"/>
                  <a:pt x="54" y="4"/>
                </a:cubicBezTo>
                <a:cubicBezTo>
                  <a:pt x="54" y="4"/>
                  <a:pt x="54" y="4"/>
                  <a:pt x="54" y="4"/>
                </a:cubicBezTo>
                <a:cubicBezTo>
                  <a:pt x="54" y="4"/>
                  <a:pt x="54" y="4"/>
                  <a:pt x="54" y="4"/>
                </a:cubicBezTo>
                <a:close/>
                <a:moveTo>
                  <a:pt x="54" y="2"/>
                </a:moveTo>
                <a:cubicBezTo>
                  <a:pt x="54" y="2"/>
                  <a:pt x="54" y="2"/>
                  <a:pt x="54" y="2"/>
                </a:cubicBezTo>
                <a:cubicBezTo>
                  <a:pt x="54" y="2"/>
                  <a:pt x="54" y="2"/>
                  <a:pt x="54" y="2"/>
                </a:cubicBezTo>
                <a:cubicBezTo>
                  <a:pt x="54" y="2"/>
                  <a:pt x="54" y="2"/>
                  <a:pt x="54" y="2"/>
                </a:cubicBezTo>
                <a:close/>
                <a:moveTo>
                  <a:pt x="54" y="2"/>
                </a:moveTo>
                <a:cubicBezTo>
                  <a:pt x="54" y="3"/>
                  <a:pt x="54" y="3"/>
                  <a:pt x="54" y="3"/>
                </a:cubicBezTo>
                <a:cubicBezTo>
                  <a:pt x="54" y="3"/>
                  <a:pt x="54" y="3"/>
                  <a:pt x="54" y="2"/>
                </a:cubicBezTo>
                <a:close/>
                <a:moveTo>
                  <a:pt x="54" y="3"/>
                </a:moveTo>
                <a:cubicBezTo>
                  <a:pt x="54" y="3"/>
                  <a:pt x="54" y="3"/>
                  <a:pt x="54" y="3"/>
                </a:cubicBezTo>
                <a:cubicBezTo>
                  <a:pt x="54" y="3"/>
                  <a:pt x="54" y="3"/>
                  <a:pt x="54" y="3"/>
                </a:cubicBezTo>
                <a:close/>
                <a:moveTo>
                  <a:pt x="54" y="2"/>
                </a:moveTo>
                <a:cubicBezTo>
                  <a:pt x="54" y="2"/>
                  <a:pt x="54" y="2"/>
                  <a:pt x="54" y="2"/>
                </a:cubicBezTo>
                <a:cubicBezTo>
                  <a:pt x="54" y="2"/>
                  <a:pt x="54" y="2"/>
                  <a:pt x="54" y="2"/>
                </a:cubicBezTo>
                <a:close/>
                <a:moveTo>
                  <a:pt x="53" y="2"/>
                </a:moveTo>
                <a:cubicBezTo>
                  <a:pt x="54" y="2"/>
                  <a:pt x="53" y="2"/>
                  <a:pt x="54" y="2"/>
                </a:cubicBezTo>
                <a:cubicBezTo>
                  <a:pt x="53" y="2"/>
                  <a:pt x="53" y="2"/>
                  <a:pt x="53" y="2"/>
                </a:cubicBezTo>
                <a:cubicBezTo>
                  <a:pt x="53" y="2"/>
                  <a:pt x="53" y="2"/>
                  <a:pt x="53" y="2"/>
                </a:cubicBezTo>
                <a:close/>
                <a:moveTo>
                  <a:pt x="53" y="2"/>
                </a:moveTo>
                <a:cubicBezTo>
                  <a:pt x="53" y="2"/>
                  <a:pt x="53" y="2"/>
                  <a:pt x="53" y="2"/>
                </a:cubicBezTo>
                <a:cubicBezTo>
                  <a:pt x="53" y="2"/>
                  <a:pt x="53" y="2"/>
                  <a:pt x="53" y="2"/>
                </a:cubicBezTo>
                <a:close/>
                <a:moveTo>
                  <a:pt x="54" y="2"/>
                </a:moveTo>
                <a:cubicBezTo>
                  <a:pt x="54" y="2"/>
                  <a:pt x="54" y="2"/>
                  <a:pt x="54" y="2"/>
                </a:cubicBezTo>
                <a:cubicBezTo>
                  <a:pt x="54" y="2"/>
                  <a:pt x="54" y="2"/>
                  <a:pt x="54" y="2"/>
                </a:cubicBezTo>
                <a:close/>
                <a:moveTo>
                  <a:pt x="54" y="2"/>
                </a:moveTo>
                <a:cubicBezTo>
                  <a:pt x="54" y="2"/>
                  <a:pt x="54" y="2"/>
                  <a:pt x="54" y="2"/>
                </a:cubicBezTo>
                <a:cubicBezTo>
                  <a:pt x="54" y="2"/>
                  <a:pt x="53" y="2"/>
                  <a:pt x="53" y="2"/>
                </a:cubicBezTo>
                <a:cubicBezTo>
                  <a:pt x="53" y="2"/>
                  <a:pt x="53" y="2"/>
                  <a:pt x="54" y="2"/>
                </a:cubicBezTo>
                <a:close/>
                <a:moveTo>
                  <a:pt x="54" y="2"/>
                </a:moveTo>
                <a:cubicBezTo>
                  <a:pt x="54" y="2"/>
                  <a:pt x="54" y="2"/>
                  <a:pt x="54" y="2"/>
                </a:cubicBezTo>
                <a:cubicBezTo>
                  <a:pt x="54" y="2"/>
                  <a:pt x="54" y="2"/>
                  <a:pt x="54" y="2"/>
                </a:cubicBezTo>
                <a:close/>
                <a:moveTo>
                  <a:pt x="54" y="3"/>
                </a:moveTo>
                <a:cubicBezTo>
                  <a:pt x="54" y="3"/>
                  <a:pt x="53" y="3"/>
                  <a:pt x="53" y="3"/>
                </a:cubicBezTo>
                <a:cubicBezTo>
                  <a:pt x="54" y="3"/>
                  <a:pt x="54" y="3"/>
                  <a:pt x="54" y="3"/>
                </a:cubicBezTo>
                <a:close/>
                <a:moveTo>
                  <a:pt x="53" y="3"/>
                </a:moveTo>
                <a:cubicBezTo>
                  <a:pt x="54" y="3"/>
                  <a:pt x="54" y="3"/>
                  <a:pt x="54" y="3"/>
                </a:cubicBezTo>
                <a:cubicBezTo>
                  <a:pt x="54" y="3"/>
                  <a:pt x="54" y="3"/>
                  <a:pt x="54" y="3"/>
                </a:cubicBezTo>
                <a:lnTo>
                  <a:pt x="53" y="3"/>
                </a:lnTo>
                <a:close/>
                <a:moveTo>
                  <a:pt x="53" y="3"/>
                </a:moveTo>
                <a:cubicBezTo>
                  <a:pt x="53" y="3"/>
                  <a:pt x="53" y="3"/>
                  <a:pt x="53" y="3"/>
                </a:cubicBezTo>
                <a:cubicBezTo>
                  <a:pt x="53" y="3"/>
                  <a:pt x="53" y="3"/>
                  <a:pt x="53" y="3"/>
                </a:cubicBezTo>
                <a:close/>
                <a:moveTo>
                  <a:pt x="53" y="2"/>
                </a:moveTo>
                <a:cubicBezTo>
                  <a:pt x="53" y="2"/>
                  <a:pt x="53" y="2"/>
                  <a:pt x="53" y="2"/>
                </a:cubicBezTo>
                <a:cubicBezTo>
                  <a:pt x="53" y="2"/>
                  <a:pt x="53" y="2"/>
                  <a:pt x="53" y="2"/>
                </a:cubicBezTo>
                <a:cubicBezTo>
                  <a:pt x="53" y="2"/>
                  <a:pt x="53" y="2"/>
                  <a:pt x="53" y="2"/>
                </a:cubicBezTo>
                <a:close/>
                <a:moveTo>
                  <a:pt x="53" y="2"/>
                </a:moveTo>
                <a:cubicBezTo>
                  <a:pt x="53" y="2"/>
                  <a:pt x="53" y="2"/>
                  <a:pt x="53" y="2"/>
                </a:cubicBezTo>
                <a:cubicBezTo>
                  <a:pt x="53" y="2"/>
                  <a:pt x="53" y="2"/>
                  <a:pt x="53" y="2"/>
                </a:cubicBezTo>
                <a:close/>
                <a:moveTo>
                  <a:pt x="53" y="2"/>
                </a:moveTo>
                <a:cubicBezTo>
                  <a:pt x="53" y="2"/>
                  <a:pt x="53" y="2"/>
                  <a:pt x="53" y="2"/>
                </a:cubicBezTo>
                <a:cubicBezTo>
                  <a:pt x="53" y="2"/>
                  <a:pt x="53" y="2"/>
                  <a:pt x="53" y="2"/>
                </a:cubicBezTo>
                <a:close/>
                <a:moveTo>
                  <a:pt x="53" y="3"/>
                </a:moveTo>
                <a:cubicBezTo>
                  <a:pt x="53" y="3"/>
                  <a:pt x="53" y="3"/>
                  <a:pt x="53" y="2"/>
                </a:cubicBezTo>
                <a:cubicBezTo>
                  <a:pt x="53" y="2"/>
                  <a:pt x="53" y="2"/>
                  <a:pt x="53" y="2"/>
                </a:cubicBezTo>
                <a:cubicBezTo>
                  <a:pt x="53" y="2"/>
                  <a:pt x="53" y="3"/>
                  <a:pt x="53" y="3"/>
                </a:cubicBezTo>
                <a:close/>
                <a:moveTo>
                  <a:pt x="53" y="2"/>
                </a:moveTo>
                <a:cubicBezTo>
                  <a:pt x="53" y="2"/>
                  <a:pt x="53" y="2"/>
                  <a:pt x="53" y="2"/>
                </a:cubicBezTo>
                <a:cubicBezTo>
                  <a:pt x="53" y="2"/>
                  <a:pt x="53" y="2"/>
                  <a:pt x="53" y="2"/>
                </a:cubicBezTo>
                <a:close/>
                <a:moveTo>
                  <a:pt x="53" y="2"/>
                </a:moveTo>
                <a:cubicBezTo>
                  <a:pt x="53" y="2"/>
                  <a:pt x="53" y="2"/>
                  <a:pt x="53" y="2"/>
                </a:cubicBezTo>
                <a:cubicBezTo>
                  <a:pt x="53" y="2"/>
                  <a:pt x="53" y="2"/>
                  <a:pt x="53" y="2"/>
                </a:cubicBezTo>
                <a:close/>
                <a:moveTo>
                  <a:pt x="53" y="2"/>
                </a:moveTo>
                <a:cubicBezTo>
                  <a:pt x="53" y="2"/>
                  <a:pt x="53" y="2"/>
                  <a:pt x="53" y="2"/>
                </a:cubicBezTo>
                <a:cubicBezTo>
                  <a:pt x="53" y="2"/>
                  <a:pt x="53" y="2"/>
                  <a:pt x="53" y="2"/>
                </a:cubicBezTo>
                <a:cubicBezTo>
                  <a:pt x="53" y="2"/>
                  <a:pt x="53" y="2"/>
                  <a:pt x="53" y="2"/>
                </a:cubicBezTo>
                <a:close/>
                <a:moveTo>
                  <a:pt x="52" y="4"/>
                </a:moveTo>
                <a:cubicBezTo>
                  <a:pt x="52" y="4"/>
                  <a:pt x="52" y="3"/>
                  <a:pt x="52" y="4"/>
                </a:cubicBezTo>
                <a:cubicBezTo>
                  <a:pt x="52" y="3"/>
                  <a:pt x="53" y="3"/>
                  <a:pt x="53" y="2"/>
                </a:cubicBezTo>
                <a:cubicBezTo>
                  <a:pt x="53" y="2"/>
                  <a:pt x="53" y="2"/>
                  <a:pt x="53" y="3"/>
                </a:cubicBezTo>
                <a:cubicBezTo>
                  <a:pt x="53" y="3"/>
                  <a:pt x="53" y="3"/>
                  <a:pt x="53" y="3"/>
                </a:cubicBezTo>
                <a:cubicBezTo>
                  <a:pt x="52" y="3"/>
                  <a:pt x="52" y="3"/>
                  <a:pt x="52" y="3"/>
                </a:cubicBezTo>
                <a:cubicBezTo>
                  <a:pt x="52" y="3"/>
                  <a:pt x="52" y="3"/>
                  <a:pt x="52" y="4"/>
                </a:cubicBezTo>
                <a:cubicBezTo>
                  <a:pt x="52" y="4"/>
                  <a:pt x="52" y="4"/>
                  <a:pt x="52" y="4"/>
                </a:cubicBezTo>
                <a:cubicBezTo>
                  <a:pt x="52" y="4"/>
                  <a:pt x="52" y="4"/>
                  <a:pt x="52" y="4"/>
                </a:cubicBezTo>
                <a:close/>
                <a:moveTo>
                  <a:pt x="53" y="2"/>
                </a:moveTo>
                <a:cubicBezTo>
                  <a:pt x="53" y="2"/>
                  <a:pt x="53" y="2"/>
                  <a:pt x="53" y="2"/>
                </a:cubicBezTo>
                <a:cubicBezTo>
                  <a:pt x="53" y="2"/>
                  <a:pt x="53" y="2"/>
                  <a:pt x="53" y="2"/>
                </a:cubicBezTo>
                <a:cubicBezTo>
                  <a:pt x="53" y="2"/>
                  <a:pt x="53" y="2"/>
                  <a:pt x="53" y="2"/>
                </a:cubicBezTo>
                <a:cubicBezTo>
                  <a:pt x="53" y="2"/>
                  <a:pt x="53" y="2"/>
                  <a:pt x="53" y="2"/>
                </a:cubicBezTo>
                <a:close/>
                <a:moveTo>
                  <a:pt x="53" y="2"/>
                </a:moveTo>
                <a:cubicBezTo>
                  <a:pt x="53" y="3"/>
                  <a:pt x="53" y="3"/>
                  <a:pt x="53" y="3"/>
                </a:cubicBezTo>
                <a:cubicBezTo>
                  <a:pt x="53" y="3"/>
                  <a:pt x="53" y="3"/>
                  <a:pt x="53" y="3"/>
                </a:cubicBezTo>
                <a:cubicBezTo>
                  <a:pt x="53" y="3"/>
                  <a:pt x="53" y="3"/>
                  <a:pt x="53" y="2"/>
                </a:cubicBezTo>
                <a:cubicBezTo>
                  <a:pt x="53" y="2"/>
                  <a:pt x="53" y="2"/>
                  <a:pt x="53" y="2"/>
                </a:cubicBezTo>
                <a:cubicBezTo>
                  <a:pt x="53" y="2"/>
                  <a:pt x="53" y="2"/>
                  <a:pt x="53" y="2"/>
                </a:cubicBezTo>
                <a:cubicBezTo>
                  <a:pt x="53" y="2"/>
                  <a:pt x="53" y="2"/>
                  <a:pt x="53" y="2"/>
                </a:cubicBezTo>
                <a:cubicBezTo>
                  <a:pt x="53" y="2"/>
                  <a:pt x="53" y="2"/>
                  <a:pt x="53" y="2"/>
                </a:cubicBezTo>
                <a:cubicBezTo>
                  <a:pt x="53" y="2"/>
                  <a:pt x="53" y="2"/>
                  <a:pt x="53" y="2"/>
                </a:cubicBezTo>
                <a:cubicBezTo>
                  <a:pt x="53" y="2"/>
                  <a:pt x="53" y="2"/>
                  <a:pt x="53" y="2"/>
                </a:cubicBezTo>
                <a:cubicBezTo>
                  <a:pt x="53" y="2"/>
                  <a:pt x="53" y="2"/>
                  <a:pt x="53" y="2"/>
                </a:cubicBezTo>
                <a:cubicBezTo>
                  <a:pt x="53" y="2"/>
                  <a:pt x="53" y="2"/>
                  <a:pt x="53" y="2"/>
                </a:cubicBezTo>
                <a:cubicBezTo>
                  <a:pt x="53" y="2"/>
                  <a:pt x="53" y="2"/>
                  <a:pt x="53" y="2"/>
                </a:cubicBezTo>
                <a:cubicBezTo>
                  <a:pt x="53" y="2"/>
                  <a:pt x="53" y="2"/>
                  <a:pt x="53" y="2"/>
                </a:cubicBezTo>
                <a:cubicBezTo>
                  <a:pt x="53" y="2"/>
                  <a:pt x="53" y="2"/>
                  <a:pt x="53" y="2"/>
                </a:cubicBezTo>
                <a:cubicBezTo>
                  <a:pt x="53" y="2"/>
                  <a:pt x="53" y="2"/>
                  <a:pt x="53" y="2"/>
                </a:cubicBezTo>
                <a:cubicBezTo>
                  <a:pt x="53" y="2"/>
                  <a:pt x="53" y="2"/>
                  <a:pt x="53" y="2"/>
                </a:cubicBezTo>
                <a:close/>
                <a:moveTo>
                  <a:pt x="53" y="4"/>
                </a:moveTo>
                <a:cubicBezTo>
                  <a:pt x="53" y="4"/>
                  <a:pt x="53" y="4"/>
                  <a:pt x="53" y="4"/>
                </a:cubicBezTo>
                <a:cubicBezTo>
                  <a:pt x="53" y="4"/>
                  <a:pt x="53" y="4"/>
                  <a:pt x="53" y="4"/>
                </a:cubicBezTo>
                <a:close/>
                <a:moveTo>
                  <a:pt x="53" y="4"/>
                </a:moveTo>
                <a:cubicBezTo>
                  <a:pt x="53" y="4"/>
                  <a:pt x="53" y="4"/>
                  <a:pt x="53" y="4"/>
                </a:cubicBezTo>
                <a:cubicBezTo>
                  <a:pt x="53" y="4"/>
                  <a:pt x="53" y="4"/>
                  <a:pt x="53" y="4"/>
                </a:cubicBezTo>
                <a:cubicBezTo>
                  <a:pt x="53" y="4"/>
                  <a:pt x="53" y="4"/>
                  <a:pt x="53" y="3"/>
                </a:cubicBezTo>
                <a:cubicBezTo>
                  <a:pt x="53" y="3"/>
                  <a:pt x="53" y="3"/>
                  <a:pt x="53" y="3"/>
                </a:cubicBezTo>
                <a:cubicBezTo>
                  <a:pt x="53" y="3"/>
                  <a:pt x="53" y="3"/>
                  <a:pt x="53" y="3"/>
                </a:cubicBezTo>
                <a:cubicBezTo>
                  <a:pt x="53" y="3"/>
                  <a:pt x="53" y="3"/>
                  <a:pt x="53" y="4"/>
                </a:cubicBezTo>
                <a:close/>
                <a:moveTo>
                  <a:pt x="53" y="3"/>
                </a:moveTo>
                <a:cubicBezTo>
                  <a:pt x="53" y="3"/>
                  <a:pt x="53" y="3"/>
                  <a:pt x="53" y="3"/>
                </a:cubicBezTo>
                <a:cubicBezTo>
                  <a:pt x="53" y="3"/>
                  <a:pt x="53" y="3"/>
                  <a:pt x="53" y="3"/>
                </a:cubicBezTo>
                <a:cubicBezTo>
                  <a:pt x="53" y="3"/>
                  <a:pt x="53" y="3"/>
                  <a:pt x="53" y="3"/>
                </a:cubicBezTo>
                <a:cubicBezTo>
                  <a:pt x="53" y="3"/>
                  <a:pt x="53" y="3"/>
                  <a:pt x="53" y="3"/>
                </a:cubicBezTo>
                <a:close/>
                <a:moveTo>
                  <a:pt x="53" y="2"/>
                </a:moveTo>
                <a:cubicBezTo>
                  <a:pt x="53" y="2"/>
                  <a:pt x="53" y="2"/>
                  <a:pt x="53" y="2"/>
                </a:cubicBezTo>
                <a:cubicBezTo>
                  <a:pt x="53" y="2"/>
                  <a:pt x="53" y="2"/>
                  <a:pt x="53" y="2"/>
                </a:cubicBezTo>
                <a:close/>
                <a:moveTo>
                  <a:pt x="53" y="2"/>
                </a:moveTo>
                <a:cubicBezTo>
                  <a:pt x="53" y="2"/>
                  <a:pt x="53" y="2"/>
                  <a:pt x="53" y="2"/>
                </a:cubicBezTo>
                <a:cubicBezTo>
                  <a:pt x="53" y="2"/>
                  <a:pt x="53" y="2"/>
                  <a:pt x="53" y="2"/>
                </a:cubicBezTo>
                <a:close/>
                <a:moveTo>
                  <a:pt x="46" y="6"/>
                </a:moveTo>
                <a:cubicBezTo>
                  <a:pt x="46" y="6"/>
                  <a:pt x="46" y="6"/>
                  <a:pt x="46" y="6"/>
                </a:cubicBezTo>
                <a:close/>
                <a:moveTo>
                  <a:pt x="46" y="6"/>
                </a:moveTo>
                <a:cubicBezTo>
                  <a:pt x="46" y="5"/>
                  <a:pt x="46" y="5"/>
                  <a:pt x="46" y="5"/>
                </a:cubicBezTo>
                <a:cubicBezTo>
                  <a:pt x="46" y="6"/>
                  <a:pt x="46" y="6"/>
                  <a:pt x="46" y="6"/>
                </a:cubicBezTo>
                <a:close/>
                <a:moveTo>
                  <a:pt x="49" y="2"/>
                </a:moveTo>
                <a:cubicBezTo>
                  <a:pt x="49" y="2"/>
                  <a:pt x="49" y="1"/>
                  <a:pt x="49" y="1"/>
                </a:cubicBezTo>
                <a:cubicBezTo>
                  <a:pt x="49" y="2"/>
                  <a:pt x="49" y="2"/>
                  <a:pt x="49" y="2"/>
                </a:cubicBezTo>
                <a:cubicBezTo>
                  <a:pt x="49" y="2"/>
                  <a:pt x="49" y="2"/>
                  <a:pt x="49" y="2"/>
                </a:cubicBezTo>
                <a:close/>
                <a:moveTo>
                  <a:pt x="47" y="4"/>
                </a:moveTo>
                <a:cubicBezTo>
                  <a:pt x="47" y="4"/>
                  <a:pt x="47" y="4"/>
                  <a:pt x="47" y="4"/>
                </a:cubicBezTo>
                <a:cubicBezTo>
                  <a:pt x="47" y="3"/>
                  <a:pt x="47" y="3"/>
                  <a:pt x="47" y="3"/>
                </a:cubicBezTo>
                <a:lnTo>
                  <a:pt x="47" y="4"/>
                </a:lnTo>
                <a:close/>
                <a:moveTo>
                  <a:pt x="47" y="5"/>
                </a:moveTo>
                <a:cubicBezTo>
                  <a:pt x="47" y="5"/>
                  <a:pt x="47" y="5"/>
                  <a:pt x="47" y="5"/>
                </a:cubicBezTo>
                <a:close/>
                <a:moveTo>
                  <a:pt x="45" y="6"/>
                </a:moveTo>
                <a:cubicBezTo>
                  <a:pt x="45" y="7"/>
                  <a:pt x="45" y="7"/>
                  <a:pt x="45" y="7"/>
                </a:cubicBezTo>
                <a:cubicBezTo>
                  <a:pt x="45" y="7"/>
                  <a:pt x="45" y="6"/>
                  <a:pt x="45" y="6"/>
                </a:cubicBezTo>
                <a:close/>
                <a:moveTo>
                  <a:pt x="51" y="2"/>
                </a:moveTo>
                <a:cubicBezTo>
                  <a:pt x="51" y="2"/>
                  <a:pt x="51" y="2"/>
                  <a:pt x="51" y="2"/>
                </a:cubicBezTo>
                <a:cubicBezTo>
                  <a:pt x="51" y="2"/>
                  <a:pt x="51" y="2"/>
                  <a:pt x="51" y="2"/>
                </a:cubicBezTo>
                <a:close/>
                <a:moveTo>
                  <a:pt x="44" y="3"/>
                </a:moveTo>
                <a:cubicBezTo>
                  <a:pt x="44" y="3"/>
                  <a:pt x="44" y="3"/>
                  <a:pt x="45" y="3"/>
                </a:cubicBezTo>
                <a:cubicBezTo>
                  <a:pt x="44" y="3"/>
                  <a:pt x="44" y="3"/>
                  <a:pt x="44" y="3"/>
                </a:cubicBezTo>
                <a:close/>
                <a:moveTo>
                  <a:pt x="51" y="2"/>
                </a:moveTo>
                <a:cubicBezTo>
                  <a:pt x="51" y="2"/>
                  <a:pt x="51" y="2"/>
                  <a:pt x="51" y="2"/>
                </a:cubicBezTo>
                <a:cubicBezTo>
                  <a:pt x="51" y="2"/>
                  <a:pt x="51" y="2"/>
                  <a:pt x="51" y="2"/>
                </a:cubicBezTo>
                <a:cubicBezTo>
                  <a:pt x="51" y="2"/>
                  <a:pt x="51" y="2"/>
                  <a:pt x="51" y="2"/>
                </a:cubicBezTo>
                <a:close/>
                <a:moveTo>
                  <a:pt x="42" y="9"/>
                </a:moveTo>
                <a:cubicBezTo>
                  <a:pt x="42" y="9"/>
                  <a:pt x="42" y="9"/>
                  <a:pt x="42" y="9"/>
                </a:cubicBezTo>
                <a:cubicBezTo>
                  <a:pt x="42" y="9"/>
                  <a:pt x="42" y="9"/>
                  <a:pt x="42" y="9"/>
                </a:cubicBezTo>
                <a:close/>
                <a:moveTo>
                  <a:pt x="40" y="9"/>
                </a:moveTo>
                <a:cubicBezTo>
                  <a:pt x="40" y="9"/>
                  <a:pt x="40" y="9"/>
                  <a:pt x="40" y="9"/>
                </a:cubicBezTo>
                <a:cubicBezTo>
                  <a:pt x="40" y="9"/>
                  <a:pt x="40" y="9"/>
                  <a:pt x="40" y="9"/>
                </a:cubicBezTo>
                <a:close/>
                <a:moveTo>
                  <a:pt x="52" y="2"/>
                </a:moveTo>
                <a:cubicBezTo>
                  <a:pt x="52" y="2"/>
                  <a:pt x="52" y="2"/>
                  <a:pt x="52" y="2"/>
                </a:cubicBezTo>
                <a:close/>
                <a:moveTo>
                  <a:pt x="52" y="3"/>
                </a:moveTo>
                <a:cubicBezTo>
                  <a:pt x="52" y="3"/>
                  <a:pt x="52" y="3"/>
                  <a:pt x="52" y="3"/>
                </a:cubicBezTo>
                <a:cubicBezTo>
                  <a:pt x="52" y="3"/>
                  <a:pt x="52" y="3"/>
                  <a:pt x="52" y="3"/>
                </a:cubicBezTo>
                <a:close/>
                <a:moveTo>
                  <a:pt x="50" y="3"/>
                </a:moveTo>
                <a:cubicBezTo>
                  <a:pt x="50" y="3"/>
                  <a:pt x="50" y="3"/>
                  <a:pt x="50" y="3"/>
                </a:cubicBezTo>
                <a:cubicBezTo>
                  <a:pt x="50" y="3"/>
                  <a:pt x="50" y="3"/>
                  <a:pt x="50" y="3"/>
                </a:cubicBezTo>
                <a:close/>
                <a:moveTo>
                  <a:pt x="52" y="2"/>
                </a:moveTo>
                <a:cubicBezTo>
                  <a:pt x="52" y="2"/>
                  <a:pt x="52" y="2"/>
                  <a:pt x="52" y="2"/>
                </a:cubicBezTo>
                <a:cubicBezTo>
                  <a:pt x="52" y="2"/>
                  <a:pt x="52" y="2"/>
                  <a:pt x="52" y="2"/>
                </a:cubicBezTo>
                <a:close/>
                <a:moveTo>
                  <a:pt x="52" y="2"/>
                </a:moveTo>
                <a:cubicBezTo>
                  <a:pt x="52" y="2"/>
                  <a:pt x="52" y="2"/>
                  <a:pt x="52" y="2"/>
                </a:cubicBezTo>
                <a:cubicBezTo>
                  <a:pt x="52" y="2"/>
                  <a:pt x="52" y="2"/>
                  <a:pt x="52" y="2"/>
                </a:cubicBezTo>
                <a:close/>
                <a:moveTo>
                  <a:pt x="52" y="2"/>
                </a:moveTo>
                <a:cubicBezTo>
                  <a:pt x="52" y="2"/>
                  <a:pt x="52" y="2"/>
                  <a:pt x="52" y="2"/>
                </a:cubicBezTo>
                <a:cubicBezTo>
                  <a:pt x="52" y="2"/>
                  <a:pt x="52" y="2"/>
                  <a:pt x="52" y="2"/>
                </a:cubicBezTo>
                <a:close/>
                <a:moveTo>
                  <a:pt x="43" y="7"/>
                </a:moveTo>
                <a:cubicBezTo>
                  <a:pt x="43" y="7"/>
                  <a:pt x="43" y="7"/>
                  <a:pt x="43" y="7"/>
                </a:cubicBezTo>
                <a:cubicBezTo>
                  <a:pt x="43" y="7"/>
                  <a:pt x="43" y="7"/>
                  <a:pt x="43" y="7"/>
                </a:cubicBezTo>
                <a:close/>
                <a:moveTo>
                  <a:pt x="48" y="5"/>
                </a:moveTo>
                <a:cubicBezTo>
                  <a:pt x="48" y="4"/>
                  <a:pt x="48" y="4"/>
                  <a:pt x="48" y="4"/>
                </a:cubicBezTo>
                <a:cubicBezTo>
                  <a:pt x="48" y="4"/>
                  <a:pt x="48" y="4"/>
                  <a:pt x="48" y="4"/>
                </a:cubicBezTo>
                <a:lnTo>
                  <a:pt x="48" y="5"/>
                </a:lnTo>
                <a:close/>
                <a:moveTo>
                  <a:pt x="48" y="5"/>
                </a:moveTo>
                <a:cubicBezTo>
                  <a:pt x="48" y="4"/>
                  <a:pt x="48" y="4"/>
                  <a:pt x="48" y="4"/>
                </a:cubicBezTo>
                <a:cubicBezTo>
                  <a:pt x="48" y="4"/>
                  <a:pt x="48" y="4"/>
                  <a:pt x="48" y="4"/>
                </a:cubicBezTo>
                <a:lnTo>
                  <a:pt x="48" y="5"/>
                </a:lnTo>
                <a:close/>
                <a:moveTo>
                  <a:pt x="45" y="6"/>
                </a:moveTo>
                <a:cubicBezTo>
                  <a:pt x="45" y="6"/>
                  <a:pt x="45" y="6"/>
                  <a:pt x="45" y="6"/>
                </a:cubicBezTo>
                <a:cubicBezTo>
                  <a:pt x="45" y="6"/>
                  <a:pt x="45" y="6"/>
                  <a:pt x="45" y="6"/>
                </a:cubicBezTo>
                <a:cubicBezTo>
                  <a:pt x="45" y="6"/>
                  <a:pt x="45" y="6"/>
                  <a:pt x="45" y="6"/>
                </a:cubicBezTo>
                <a:cubicBezTo>
                  <a:pt x="45" y="6"/>
                  <a:pt x="45" y="6"/>
                  <a:pt x="45" y="6"/>
                </a:cubicBezTo>
                <a:cubicBezTo>
                  <a:pt x="45" y="6"/>
                  <a:pt x="45" y="6"/>
                  <a:pt x="45" y="6"/>
                </a:cubicBezTo>
                <a:cubicBezTo>
                  <a:pt x="45" y="6"/>
                  <a:pt x="45" y="6"/>
                  <a:pt x="45" y="6"/>
                </a:cubicBezTo>
                <a:cubicBezTo>
                  <a:pt x="45" y="6"/>
                  <a:pt x="45" y="7"/>
                  <a:pt x="45" y="7"/>
                </a:cubicBezTo>
                <a:cubicBezTo>
                  <a:pt x="45" y="7"/>
                  <a:pt x="45" y="7"/>
                  <a:pt x="45" y="6"/>
                </a:cubicBezTo>
                <a:cubicBezTo>
                  <a:pt x="45" y="7"/>
                  <a:pt x="45" y="7"/>
                  <a:pt x="45" y="7"/>
                </a:cubicBezTo>
                <a:cubicBezTo>
                  <a:pt x="45" y="7"/>
                  <a:pt x="45" y="6"/>
                  <a:pt x="44" y="6"/>
                </a:cubicBezTo>
                <a:cubicBezTo>
                  <a:pt x="44" y="6"/>
                  <a:pt x="45" y="6"/>
                  <a:pt x="45" y="6"/>
                </a:cubicBezTo>
                <a:cubicBezTo>
                  <a:pt x="44" y="6"/>
                  <a:pt x="44" y="6"/>
                  <a:pt x="44" y="6"/>
                </a:cubicBezTo>
                <a:cubicBezTo>
                  <a:pt x="45" y="7"/>
                  <a:pt x="45" y="7"/>
                  <a:pt x="45" y="7"/>
                </a:cubicBezTo>
                <a:cubicBezTo>
                  <a:pt x="45" y="7"/>
                  <a:pt x="45" y="7"/>
                  <a:pt x="45" y="7"/>
                </a:cubicBezTo>
                <a:cubicBezTo>
                  <a:pt x="45" y="7"/>
                  <a:pt x="45" y="7"/>
                  <a:pt x="44" y="7"/>
                </a:cubicBezTo>
                <a:cubicBezTo>
                  <a:pt x="44" y="6"/>
                  <a:pt x="44" y="6"/>
                  <a:pt x="44" y="6"/>
                </a:cubicBezTo>
                <a:cubicBezTo>
                  <a:pt x="44" y="7"/>
                  <a:pt x="44" y="6"/>
                  <a:pt x="44" y="6"/>
                </a:cubicBezTo>
                <a:cubicBezTo>
                  <a:pt x="44" y="6"/>
                  <a:pt x="44" y="6"/>
                  <a:pt x="44" y="6"/>
                </a:cubicBezTo>
                <a:cubicBezTo>
                  <a:pt x="44" y="6"/>
                  <a:pt x="44" y="6"/>
                  <a:pt x="44" y="7"/>
                </a:cubicBezTo>
                <a:cubicBezTo>
                  <a:pt x="44" y="7"/>
                  <a:pt x="44" y="7"/>
                  <a:pt x="44" y="7"/>
                </a:cubicBezTo>
                <a:cubicBezTo>
                  <a:pt x="44" y="6"/>
                  <a:pt x="44" y="6"/>
                  <a:pt x="44" y="6"/>
                </a:cubicBezTo>
                <a:cubicBezTo>
                  <a:pt x="44" y="7"/>
                  <a:pt x="44" y="7"/>
                  <a:pt x="44" y="7"/>
                </a:cubicBezTo>
                <a:cubicBezTo>
                  <a:pt x="44" y="6"/>
                  <a:pt x="44" y="6"/>
                  <a:pt x="44" y="6"/>
                </a:cubicBezTo>
                <a:cubicBezTo>
                  <a:pt x="44" y="6"/>
                  <a:pt x="44" y="7"/>
                  <a:pt x="44" y="7"/>
                </a:cubicBezTo>
                <a:cubicBezTo>
                  <a:pt x="44" y="6"/>
                  <a:pt x="44" y="6"/>
                  <a:pt x="44" y="6"/>
                </a:cubicBezTo>
                <a:cubicBezTo>
                  <a:pt x="44" y="7"/>
                  <a:pt x="44" y="7"/>
                  <a:pt x="44" y="7"/>
                </a:cubicBezTo>
                <a:cubicBezTo>
                  <a:pt x="44" y="7"/>
                  <a:pt x="44" y="7"/>
                  <a:pt x="44" y="7"/>
                </a:cubicBezTo>
                <a:cubicBezTo>
                  <a:pt x="44" y="7"/>
                  <a:pt x="44" y="7"/>
                  <a:pt x="44" y="7"/>
                </a:cubicBezTo>
                <a:cubicBezTo>
                  <a:pt x="44" y="7"/>
                  <a:pt x="44" y="7"/>
                  <a:pt x="44" y="7"/>
                </a:cubicBezTo>
                <a:cubicBezTo>
                  <a:pt x="44" y="7"/>
                  <a:pt x="43" y="6"/>
                  <a:pt x="44" y="7"/>
                </a:cubicBezTo>
                <a:cubicBezTo>
                  <a:pt x="44" y="7"/>
                  <a:pt x="44" y="7"/>
                  <a:pt x="44" y="7"/>
                </a:cubicBezTo>
                <a:cubicBezTo>
                  <a:pt x="44" y="7"/>
                  <a:pt x="44" y="7"/>
                  <a:pt x="44" y="7"/>
                </a:cubicBezTo>
                <a:cubicBezTo>
                  <a:pt x="44" y="7"/>
                  <a:pt x="44" y="7"/>
                  <a:pt x="44" y="7"/>
                </a:cubicBezTo>
                <a:cubicBezTo>
                  <a:pt x="44" y="7"/>
                  <a:pt x="44" y="7"/>
                  <a:pt x="44" y="7"/>
                </a:cubicBezTo>
                <a:cubicBezTo>
                  <a:pt x="43" y="7"/>
                  <a:pt x="43" y="7"/>
                  <a:pt x="43" y="7"/>
                </a:cubicBezTo>
                <a:cubicBezTo>
                  <a:pt x="44" y="7"/>
                  <a:pt x="43" y="7"/>
                  <a:pt x="44" y="7"/>
                </a:cubicBezTo>
                <a:cubicBezTo>
                  <a:pt x="43" y="7"/>
                  <a:pt x="44" y="7"/>
                  <a:pt x="43" y="7"/>
                </a:cubicBezTo>
                <a:cubicBezTo>
                  <a:pt x="43" y="7"/>
                  <a:pt x="44" y="7"/>
                  <a:pt x="43" y="7"/>
                </a:cubicBezTo>
                <a:cubicBezTo>
                  <a:pt x="43" y="7"/>
                  <a:pt x="43" y="7"/>
                  <a:pt x="43" y="7"/>
                </a:cubicBezTo>
                <a:cubicBezTo>
                  <a:pt x="43" y="7"/>
                  <a:pt x="43" y="7"/>
                  <a:pt x="43" y="7"/>
                </a:cubicBezTo>
                <a:cubicBezTo>
                  <a:pt x="43" y="7"/>
                  <a:pt x="43" y="7"/>
                  <a:pt x="43" y="7"/>
                </a:cubicBezTo>
                <a:cubicBezTo>
                  <a:pt x="43" y="7"/>
                  <a:pt x="43" y="7"/>
                  <a:pt x="43" y="7"/>
                </a:cubicBezTo>
                <a:cubicBezTo>
                  <a:pt x="43" y="7"/>
                  <a:pt x="43" y="7"/>
                  <a:pt x="43" y="7"/>
                </a:cubicBezTo>
                <a:cubicBezTo>
                  <a:pt x="43" y="7"/>
                  <a:pt x="43" y="7"/>
                  <a:pt x="43" y="7"/>
                </a:cubicBezTo>
                <a:cubicBezTo>
                  <a:pt x="43" y="7"/>
                  <a:pt x="43" y="7"/>
                  <a:pt x="43" y="7"/>
                </a:cubicBezTo>
                <a:cubicBezTo>
                  <a:pt x="43" y="7"/>
                  <a:pt x="43" y="7"/>
                  <a:pt x="43" y="7"/>
                </a:cubicBezTo>
                <a:cubicBezTo>
                  <a:pt x="42" y="7"/>
                  <a:pt x="43" y="7"/>
                  <a:pt x="43" y="7"/>
                </a:cubicBezTo>
                <a:cubicBezTo>
                  <a:pt x="43" y="7"/>
                  <a:pt x="43" y="7"/>
                  <a:pt x="43" y="8"/>
                </a:cubicBezTo>
                <a:cubicBezTo>
                  <a:pt x="43" y="7"/>
                  <a:pt x="43" y="8"/>
                  <a:pt x="43" y="8"/>
                </a:cubicBezTo>
                <a:cubicBezTo>
                  <a:pt x="43" y="7"/>
                  <a:pt x="42" y="7"/>
                  <a:pt x="42" y="7"/>
                </a:cubicBezTo>
                <a:cubicBezTo>
                  <a:pt x="42" y="7"/>
                  <a:pt x="42" y="7"/>
                  <a:pt x="43" y="8"/>
                </a:cubicBezTo>
                <a:cubicBezTo>
                  <a:pt x="42" y="7"/>
                  <a:pt x="42" y="7"/>
                  <a:pt x="42" y="7"/>
                </a:cubicBezTo>
                <a:cubicBezTo>
                  <a:pt x="43" y="8"/>
                  <a:pt x="43" y="8"/>
                  <a:pt x="43" y="8"/>
                </a:cubicBezTo>
                <a:cubicBezTo>
                  <a:pt x="43" y="8"/>
                  <a:pt x="43" y="8"/>
                  <a:pt x="42" y="8"/>
                </a:cubicBezTo>
                <a:cubicBezTo>
                  <a:pt x="42" y="8"/>
                  <a:pt x="42" y="8"/>
                  <a:pt x="43" y="8"/>
                </a:cubicBezTo>
                <a:cubicBezTo>
                  <a:pt x="43" y="8"/>
                  <a:pt x="43" y="8"/>
                  <a:pt x="43" y="8"/>
                </a:cubicBezTo>
                <a:cubicBezTo>
                  <a:pt x="43" y="8"/>
                  <a:pt x="42" y="8"/>
                  <a:pt x="42" y="8"/>
                </a:cubicBezTo>
                <a:cubicBezTo>
                  <a:pt x="42" y="8"/>
                  <a:pt x="42" y="8"/>
                  <a:pt x="42" y="8"/>
                </a:cubicBezTo>
                <a:cubicBezTo>
                  <a:pt x="43" y="8"/>
                  <a:pt x="42" y="9"/>
                  <a:pt x="42" y="9"/>
                </a:cubicBezTo>
                <a:cubicBezTo>
                  <a:pt x="43" y="9"/>
                  <a:pt x="43" y="9"/>
                  <a:pt x="43" y="9"/>
                </a:cubicBezTo>
                <a:cubicBezTo>
                  <a:pt x="42" y="9"/>
                  <a:pt x="43" y="9"/>
                  <a:pt x="42" y="9"/>
                </a:cubicBezTo>
                <a:cubicBezTo>
                  <a:pt x="42" y="9"/>
                  <a:pt x="42" y="9"/>
                  <a:pt x="42" y="9"/>
                </a:cubicBezTo>
                <a:cubicBezTo>
                  <a:pt x="42" y="9"/>
                  <a:pt x="42" y="9"/>
                  <a:pt x="42" y="9"/>
                </a:cubicBezTo>
                <a:cubicBezTo>
                  <a:pt x="42" y="9"/>
                  <a:pt x="42" y="9"/>
                  <a:pt x="42" y="9"/>
                </a:cubicBezTo>
                <a:cubicBezTo>
                  <a:pt x="42" y="9"/>
                  <a:pt x="42" y="9"/>
                  <a:pt x="42" y="9"/>
                </a:cubicBezTo>
                <a:cubicBezTo>
                  <a:pt x="42" y="9"/>
                  <a:pt x="42" y="9"/>
                  <a:pt x="42" y="9"/>
                </a:cubicBezTo>
                <a:cubicBezTo>
                  <a:pt x="42" y="9"/>
                  <a:pt x="42" y="9"/>
                  <a:pt x="42" y="9"/>
                </a:cubicBezTo>
                <a:cubicBezTo>
                  <a:pt x="42" y="9"/>
                  <a:pt x="42" y="9"/>
                  <a:pt x="42" y="9"/>
                </a:cubicBezTo>
                <a:cubicBezTo>
                  <a:pt x="42" y="9"/>
                  <a:pt x="42" y="9"/>
                  <a:pt x="42" y="9"/>
                </a:cubicBezTo>
                <a:cubicBezTo>
                  <a:pt x="42" y="9"/>
                  <a:pt x="42" y="9"/>
                  <a:pt x="42" y="9"/>
                </a:cubicBezTo>
                <a:cubicBezTo>
                  <a:pt x="42" y="9"/>
                  <a:pt x="42" y="9"/>
                  <a:pt x="42" y="9"/>
                </a:cubicBezTo>
                <a:cubicBezTo>
                  <a:pt x="42" y="9"/>
                  <a:pt x="42" y="9"/>
                  <a:pt x="42" y="9"/>
                </a:cubicBezTo>
                <a:cubicBezTo>
                  <a:pt x="41" y="9"/>
                  <a:pt x="42" y="9"/>
                  <a:pt x="42" y="10"/>
                </a:cubicBezTo>
                <a:cubicBezTo>
                  <a:pt x="42" y="10"/>
                  <a:pt x="42" y="9"/>
                  <a:pt x="41" y="9"/>
                </a:cubicBezTo>
                <a:cubicBezTo>
                  <a:pt x="42" y="10"/>
                  <a:pt x="41" y="9"/>
                  <a:pt x="41" y="10"/>
                </a:cubicBezTo>
                <a:cubicBezTo>
                  <a:pt x="41" y="9"/>
                  <a:pt x="40" y="9"/>
                  <a:pt x="40" y="9"/>
                </a:cubicBezTo>
                <a:cubicBezTo>
                  <a:pt x="40" y="9"/>
                  <a:pt x="40" y="9"/>
                  <a:pt x="40" y="9"/>
                </a:cubicBezTo>
                <a:cubicBezTo>
                  <a:pt x="39" y="9"/>
                  <a:pt x="40" y="9"/>
                  <a:pt x="40" y="9"/>
                </a:cubicBezTo>
                <a:cubicBezTo>
                  <a:pt x="40" y="9"/>
                  <a:pt x="40" y="9"/>
                  <a:pt x="40" y="9"/>
                </a:cubicBezTo>
                <a:cubicBezTo>
                  <a:pt x="40" y="9"/>
                  <a:pt x="40" y="9"/>
                  <a:pt x="40" y="9"/>
                </a:cubicBezTo>
                <a:cubicBezTo>
                  <a:pt x="40" y="9"/>
                  <a:pt x="40" y="9"/>
                  <a:pt x="39" y="9"/>
                </a:cubicBezTo>
                <a:cubicBezTo>
                  <a:pt x="40" y="9"/>
                  <a:pt x="40" y="8"/>
                  <a:pt x="40" y="8"/>
                </a:cubicBezTo>
                <a:cubicBezTo>
                  <a:pt x="40" y="8"/>
                  <a:pt x="40" y="8"/>
                  <a:pt x="40" y="8"/>
                </a:cubicBezTo>
                <a:cubicBezTo>
                  <a:pt x="41" y="8"/>
                  <a:pt x="40" y="8"/>
                  <a:pt x="40" y="7"/>
                </a:cubicBezTo>
                <a:cubicBezTo>
                  <a:pt x="41" y="8"/>
                  <a:pt x="41" y="8"/>
                  <a:pt x="41" y="8"/>
                </a:cubicBezTo>
                <a:cubicBezTo>
                  <a:pt x="40" y="7"/>
                  <a:pt x="40" y="7"/>
                  <a:pt x="40" y="7"/>
                </a:cubicBezTo>
                <a:cubicBezTo>
                  <a:pt x="40" y="7"/>
                  <a:pt x="41" y="7"/>
                  <a:pt x="41" y="7"/>
                </a:cubicBezTo>
                <a:cubicBezTo>
                  <a:pt x="41" y="7"/>
                  <a:pt x="41" y="7"/>
                  <a:pt x="41" y="7"/>
                </a:cubicBezTo>
                <a:cubicBezTo>
                  <a:pt x="41" y="7"/>
                  <a:pt x="41" y="7"/>
                  <a:pt x="41" y="7"/>
                </a:cubicBezTo>
                <a:cubicBezTo>
                  <a:pt x="41" y="7"/>
                  <a:pt x="41" y="7"/>
                  <a:pt x="41" y="7"/>
                </a:cubicBezTo>
                <a:cubicBezTo>
                  <a:pt x="42" y="7"/>
                  <a:pt x="41" y="7"/>
                  <a:pt x="41" y="7"/>
                </a:cubicBezTo>
                <a:cubicBezTo>
                  <a:pt x="41" y="7"/>
                  <a:pt x="41" y="7"/>
                  <a:pt x="41" y="6"/>
                </a:cubicBezTo>
                <a:cubicBezTo>
                  <a:pt x="41" y="6"/>
                  <a:pt x="41" y="6"/>
                  <a:pt x="42" y="6"/>
                </a:cubicBezTo>
                <a:cubicBezTo>
                  <a:pt x="41" y="6"/>
                  <a:pt x="42" y="6"/>
                  <a:pt x="42" y="6"/>
                </a:cubicBezTo>
                <a:cubicBezTo>
                  <a:pt x="41" y="6"/>
                  <a:pt x="41" y="6"/>
                  <a:pt x="41" y="6"/>
                </a:cubicBezTo>
                <a:cubicBezTo>
                  <a:pt x="41" y="6"/>
                  <a:pt x="41" y="6"/>
                  <a:pt x="41" y="6"/>
                </a:cubicBezTo>
                <a:cubicBezTo>
                  <a:pt x="41" y="6"/>
                  <a:pt x="41" y="6"/>
                  <a:pt x="41" y="6"/>
                </a:cubicBezTo>
                <a:cubicBezTo>
                  <a:pt x="41" y="6"/>
                  <a:pt x="42" y="6"/>
                  <a:pt x="42" y="6"/>
                </a:cubicBezTo>
                <a:cubicBezTo>
                  <a:pt x="42" y="6"/>
                  <a:pt x="42" y="6"/>
                  <a:pt x="41" y="6"/>
                </a:cubicBezTo>
                <a:cubicBezTo>
                  <a:pt x="41" y="5"/>
                  <a:pt x="41" y="5"/>
                  <a:pt x="41" y="5"/>
                </a:cubicBezTo>
                <a:cubicBezTo>
                  <a:pt x="41" y="5"/>
                  <a:pt x="41" y="5"/>
                  <a:pt x="41" y="5"/>
                </a:cubicBezTo>
                <a:cubicBezTo>
                  <a:pt x="41" y="5"/>
                  <a:pt x="42" y="6"/>
                  <a:pt x="42" y="6"/>
                </a:cubicBezTo>
                <a:cubicBezTo>
                  <a:pt x="42" y="6"/>
                  <a:pt x="41" y="5"/>
                  <a:pt x="42" y="5"/>
                </a:cubicBezTo>
                <a:cubicBezTo>
                  <a:pt x="42" y="6"/>
                  <a:pt x="42" y="6"/>
                  <a:pt x="42" y="6"/>
                </a:cubicBezTo>
                <a:cubicBezTo>
                  <a:pt x="42" y="6"/>
                  <a:pt x="42" y="6"/>
                  <a:pt x="42" y="6"/>
                </a:cubicBezTo>
                <a:cubicBezTo>
                  <a:pt x="42" y="5"/>
                  <a:pt x="42" y="5"/>
                  <a:pt x="42" y="5"/>
                </a:cubicBezTo>
                <a:cubicBezTo>
                  <a:pt x="42" y="5"/>
                  <a:pt x="42" y="5"/>
                  <a:pt x="43" y="5"/>
                </a:cubicBezTo>
                <a:cubicBezTo>
                  <a:pt x="43" y="5"/>
                  <a:pt x="43" y="5"/>
                  <a:pt x="43" y="5"/>
                </a:cubicBezTo>
                <a:cubicBezTo>
                  <a:pt x="43" y="5"/>
                  <a:pt x="43" y="5"/>
                  <a:pt x="43" y="5"/>
                </a:cubicBezTo>
                <a:cubicBezTo>
                  <a:pt x="43" y="5"/>
                  <a:pt x="43" y="6"/>
                  <a:pt x="43" y="5"/>
                </a:cubicBezTo>
                <a:cubicBezTo>
                  <a:pt x="43" y="5"/>
                  <a:pt x="43" y="5"/>
                  <a:pt x="43" y="5"/>
                </a:cubicBezTo>
                <a:cubicBezTo>
                  <a:pt x="43" y="5"/>
                  <a:pt x="43" y="5"/>
                  <a:pt x="43" y="5"/>
                </a:cubicBezTo>
                <a:cubicBezTo>
                  <a:pt x="42" y="4"/>
                  <a:pt x="43" y="5"/>
                  <a:pt x="43" y="4"/>
                </a:cubicBezTo>
                <a:cubicBezTo>
                  <a:pt x="43" y="4"/>
                  <a:pt x="43" y="4"/>
                  <a:pt x="43" y="4"/>
                </a:cubicBezTo>
                <a:cubicBezTo>
                  <a:pt x="43" y="4"/>
                  <a:pt x="44" y="4"/>
                  <a:pt x="43" y="4"/>
                </a:cubicBezTo>
                <a:cubicBezTo>
                  <a:pt x="44" y="4"/>
                  <a:pt x="44" y="4"/>
                  <a:pt x="44" y="4"/>
                </a:cubicBezTo>
                <a:cubicBezTo>
                  <a:pt x="44" y="4"/>
                  <a:pt x="44" y="4"/>
                  <a:pt x="44" y="4"/>
                </a:cubicBezTo>
                <a:cubicBezTo>
                  <a:pt x="44" y="4"/>
                  <a:pt x="44" y="4"/>
                  <a:pt x="44" y="4"/>
                </a:cubicBezTo>
                <a:cubicBezTo>
                  <a:pt x="44" y="4"/>
                  <a:pt x="44" y="4"/>
                  <a:pt x="44" y="4"/>
                </a:cubicBezTo>
                <a:cubicBezTo>
                  <a:pt x="44" y="4"/>
                  <a:pt x="44" y="4"/>
                  <a:pt x="44" y="4"/>
                </a:cubicBezTo>
                <a:cubicBezTo>
                  <a:pt x="44" y="4"/>
                  <a:pt x="44" y="4"/>
                  <a:pt x="44" y="4"/>
                </a:cubicBezTo>
                <a:cubicBezTo>
                  <a:pt x="44" y="4"/>
                  <a:pt x="44" y="3"/>
                  <a:pt x="45" y="4"/>
                </a:cubicBezTo>
                <a:cubicBezTo>
                  <a:pt x="44" y="4"/>
                  <a:pt x="45" y="3"/>
                  <a:pt x="45" y="3"/>
                </a:cubicBezTo>
                <a:cubicBezTo>
                  <a:pt x="45" y="3"/>
                  <a:pt x="45" y="3"/>
                  <a:pt x="45" y="3"/>
                </a:cubicBezTo>
                <a:cubicBezTo>
                  <a:pt x="44" y="3"/>
                  <a:pt x="45" y="3"/>
                  <a:pt x="45" y="3"/>
                </a:cubicBezTo>
                <a:cubicBezTo>
                  <a:pt x="45" y="3"/>
                  <a:pt x="45" y="3"/>
                  <a:pt x="45" y="3"/>
                </a:cubicBezTo>
                <a:cubicBezTo>
                  <a:pt x="45" y="3"/>
                  <a:pt x="45" y="2"/>
                  <a:pt x="45" y="3"/>
                </a:cubicBezTo>
                <a:cubicBezTo>
                  <a:pt x="45" y="3"/>
                  <a:pt x="45" y="3"/>
                  <a:pt x="45" y="3"/>
                </a:cubicBezTo>
                <a:cubicBezTo>
                  <a:pt x="45" y="3"/>
                  <a:pt x="45" y="2"/>
                  <a:pt x="45" y="3"/>
                </a:cubicBezTo>
                <a:cubicBezTo>
                  <a:pt x="45" y="3"/>
                  <a:pt x="45" y="3"/>
                  <a:pt x="45" y="3"/>
                </a:cubicBezTo>
                <a:cubicBezTo>
                  <a:pt x="45" y="3"/>
                  <a:pt x="46" y="4"/>
                  <a:pt x="46" y="3"/>
                </a:cubicBezTo>
                <a:cubicBezTo>
                  <a:pt x="46" y="3"/>
                  <a:pt x="46" y="3"/>
                  <a:pt x="46" y="3"/>
                </a:cubicBezTo>
                <a:cubicBezTo>
                  <a:pt x="46" y="3"/>
                  <a:pt x="46" y="4"/>
                  <a:pt x="46" y="3"/>
                </a:cubicBezTo>
                <a:cubicBezTo>
                  <a:pt x="46" y="3"/>
                  <a:pt x="46" y="3"/>
                  <a:pt x="46" y="3"/>
                </a:cubicBezTo>
                <a:cubicBezTo>
                  <a:pt x="46" y="3"/>
                  <a:pt x="46" y="3"/>
                  <a:pt x="46" y="3"/>
                </a:cubicBezTo>
                <a:cubicBezTo>
                  <a:pt x="46" y="3"/>
                  <a:pt x="46" y="3"/>
                  <a:pt x="46" y="3"/>
                </a:cubicBezTo>
                <a:cubicBezTo>
                  <a:pt x="46" y="3"/>
                  <a:pt x="46" y="4"/>
                  <a:pt x="46" y="3"/>
                </a:cubicBezTo>
                <a:cubicBezTo>
                  <a:pt x="46" y="3"/>
                  <a:pt x="46" y="3"/>
                  <a:pt x="46" y="3"/>
                </a:cubicBezTo>
                <a:cubicBezTo>
                  <a:pt x="46" y="3"/>
                  <a:pt x="46" y="3"/>
                  <a:pt x="46" y="3"/>
                </a:cubicBezTo>
                <a:cubicBezTo>
                  <a:pt x="46" y="3"/>
                  <a:pt x="46" y="3"/>
                  <a:pt x="46" y="3"/>
                </a:cubicBezTo>
                <a:cubicBezTo>
                  <a:pt x="46" y="3"/>
                  <a:pt x="46" y="3"/>
                  <a:pt x="47" y="3"/>
                </a:cubicBezTo>
                <a:cubicBezTo>
                  <a:pt x="46" y="3"/>
                  <a:pt x="47" y="3"/>
                  <a:pt x="47" y="3"/>
                </a:cubicBezTo>
                <a:cubicBezTo>
                  <a:pt x="47" y="3"/>
                  <a:pt x="47" y="3"/>
                  <a:pt x="47" y="3"/>
                </a:cubicBezTo>
                <a:cubicBezTo>
                  <a:pt x="47" y="2"/>
                  <a:pt x="46" y="2"/>
                  <a:pt x="47" y="2"/>
                </a:cubicBezTo>
                <a:cubicBezTo>
                  <a:pt x="47" y="2"/>
                  <a:pt x="47" y="2"/>
                  <a:pt x="47" y="2"/>
                </a:cubicBezTo>
                <a:cubicBezTo>
                  <a:pt x="47" y="2"/>
                  <a:pt x="47" y="2"/>
                  <a:pt x="47" y="2"/>
                </a:cubicBezTo>
                <a:cubicBezTo>
                  <a:pt x="47" y="2"/>
                  <a:pt x="47" y="2"/>
                  <a:pt x="47" y="2"/>
                </a:cubicBezTo>
                <a:cubicBezTo>
                  <a:pt x="47" y="2"/>
                  <a:pt x="47" y="2"/>
                  <a:pt x="47" y="2"/>
                </a:cubicBezTo>
                <a:cubicBezTo>
                  <a:pt x="47" y="2"/>
                  <a:pt x="47" y="2"/>
                  <a:pt x="47" y="3"/>
                </a:cubicBezTo>
                <a:cubicBezTo>
                  <a:pt x="47" y="2"/>
                  <a:pt x="47" y="3"/>
                  <a:pt x="47" y="2"/>
                </a:cubicBezTo>
                <a:cubicBezTo>
                  <a:pt x="47" y="3"/>
                  <a:pt x="48" y="2"/>
                  <a:pt x="48" y="3"/>
                </a:cubicBezTo>
                <a:cubicBezTo>
                  <a:pt x="48" y="3"/>
                  <a:pt x="48" y="2"/>
                  <a:pt x="48" y="2"/>
                </a:cubicBezTo>
                <a:cubicBezTo>
                  <a:pt x="48" y="3"/>
                  <a:pt x="48" y="3"/>
                  <a:pt x="48" y="3"/>
                </a:cubicBezTo>
                <a:cubicBezTo>
                  <a:pt x="48" y="2"/>
                  <a:pt x="48" y="3"/>
                  <a:pt x="48" y="2"/>
                </a:cubicBezTo>
                <a:cubicBezTo>
                  <a:pt x="48" y="2"/>
                  <a:pt x="48" y="2"/>
                  <a:pt x="48" y="3"/>
                </a:cubicBezTo>
                <a:cubicBezTo>
                  <a:pt x="48" y="2"/>
                  <a:pt x="48" y="2"/>
                  <a:pt x="48" y="2"/>
                </a:cubicBezTo>
                <a:cubicBezTo>
                  <a:pt x="48" y="3"/>
                  <a:pt x="48" y="3"/>
                  <a:pt x="48" y="3"/>
                </a:cubicBezTo>
                <a:cubicBezTo>
                  <a:pt x="48" y="2"/>
                  <a:pt x="48" y="2"/>
                  <a:pt x="48" y="3"/>
                </a:cubicBezTo>
                <a:cubicBezTo>
                  <a:pt x="48" y="3"/>
                  <a:pt x="48" y="3"/>
                  <a:pt x="48" y="3"/>
                </a:cubicBezTo>
                <a:cubicBezTo>
                  <a:pt x="48" y="2"/>
                  <a:pt x="49" y="2"/>
                  <a:pt x="49" y="2"/>
                </a:cubicBezTo>
                <a:cubicBezTo>
                  <a:pt x="49" y="2"/>
                  <a:pt x="49" y="2"/>
                  <a:pt x="49" y="2"/>
                </a:cubicBezTo>
                <a:cubicBezTo>
                  <a:pt x="49" y="2"/>
                  <a:pt x="49" y="2"/>
                  <a:pt x="49" y="2"/>
                </a:cubicBezTo>
                <a:cubicBezTo>
                  <a:pt x="49" y="2"/>
                  <a:pt x="49" y="2"/>
                  <a:pt x="49" y="2"/>
                </a:cubicBezTo>
                <a:cubicBezTo>
                  <a:pt x="49" y="2"/>
                  <a:pt x="49" y="2"/>
                  <a:pt x="49" y="2"/>
                </a:cubicBezTo>
                <a:cubicBezTo>
                  <a:pt x="49" y="2"/>
                  <a:pt x="49" y="2"/>
                  <a:pt x="49" y="2"/>
                </a:cubicBezTo>
                <a:cubicBezTo>
                  <a:pt x="49" y="2"/>
                  <a:pt x="49" y="2"/>
                  <a:pt x="49" y="2"/>
                </a:cubicBezTo>
                <a:cubicBezTo>
                  <a:pt x="49" y="2"/>
                  <a:pt x="49" y="2"/>
                  <a:pt x="49" y="2"/>
                </a:cubicBezTo>
                <a:cubicBezTo>
                  <a:pt x="49" y="2"/>
                  <a:pt x="49" y="2"/>
                  <a:pt x="49" y="2"/>
                </a:cubicBezTo>
                <a:cubicBezTo>
                  <a:pt x="49" y="2"/>
                  <a:pt x="49" y="2"/>
                  <a:pt x="49" y="2"/>
                </a:cubicBezTo>
                <a:cubicBezTo>
                  <a:pt x="49" y="2"/>
                  <a:pt x="49" y="2"/>
                  <a:pt x="49" y="2"/>
                </a:cubicBezTo>
                <a:cubicBezTo>
                  <a:pt x="49" y="2"/>
                  <a:pt x="49" y="2"/>
                  <a:pt x="49" y="2"/>
                </a:cubicBezTo>
                <a:cubicBezTo>
                  <a:pt x="49" y="2"/>
                  <a:pt x="49" y="1"/>
                  <a:pt x="50" y="2"/>
                </a:cubicBezTo>
                <a:cubicBezTo>
                  <a:pt x="50" y="2"/>
                  <a:pt x="49" y="2"/>
                  <a:pt x="49" y="2"/>
                </a:cubicBezTo>
                <a:cubicBezTo>
                  <a:pt x="50" y="2"/>
                  <a:pt x="50" y="2"/>
                  <a:pt x="50" y="2"/>
                </a:cubicBezTo>
                <a:cubicBezTo>
                  <a:pt x="50" y="2"/>
                  <a:pt x="50" y="2"/>
                  <a:pt x="50" y="2"/>
                </a:cubicBezTo>
                <a:cubicBezTo>
                  <a:pt x="50" y="2"/>
                  <a:pt x="50" y="2"/>
                  <a:pt x="50" y="2"/>
                </a:cubicBezTo>
                <a:cubicBezTo>
                  <a:pt x="50" y="1"/>
                  <a:pt x="50" y="1"/>
                  <a:pt x="50" y="1"/>
                </a:cubicBezTo>
                <a:cubicBezTo>
                  <a:pt x="50" y="1"/>
                  <a:pt x="50" y="1"/>
                  <a:pt x="50" y="2"/>
                </a:cubicBezTo>
                <a:cubicBezTo>
                  <a:pt x="51" y="1"/>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2" y="2"/>
                  <a:pt x="52" y="2"/>
                  <a:pt x="52" y="2"/>
                </a:cubicBezTo>
                <a:cubicBezTo>
                  <a:pt x="51" y="2"/>
                  <a:pt x="52" y="2"/>
                  <a:pt x="52" y="2"/>
                </a:cubicBezTo>
                <a:cubicBezTo>
                  <a:pt x="52" y="2"/>
                  <a:pt x="52" y="2"/>
                  <a:pt x="52" y="2"/>
                </a:cubicBezTo>
                <a:cubicBezTo>
                  <a:pt x="52" y="2"/>
                  <a:pt x="52" y="2"/>
                  <a:pt x="52" y="2"/>
                </a:cubicBezTo>
                <a:cubicBezTo>
                  <a:pt x="52" y="2"/>
                  <a:pt x="52" y="2"/>
                  <a:pt x="52" y="2"/>
                </a:cubicBezTo>
                <a:cubicBezTo>
                  <a:pt x="52" y="2"/>
                  <a:pt x="52" y="2"/>
                  <a:pt x="52" y="2"/>
                </a:cubicBezTo>
                <a:cubicBezTo>
                  <a:pt x="52" y="2"/>
                  <a:pt x="52" y="2"/>
                  <a:pt x="52" y="3"/>
                </a:cubicBezTo>
                <a:cubicBezTo>
                  <a:pt x="52" y="2"/>
                  <a:pt x="52" y="2"/>
                  <a:pt x="52" y="2"/>
                </a:cubicBezTo>
                <a:cubicBezTo>
                  <a:pt x="52" y="2"/>
                  <a:pt x="52" y="2"/>
                  <a:pt x="52" y="2"/>
                </a:cubicBezTo>
                <a:cubicBezTo>
                  <a:pt x="52" y="2"/>
                  <a:pt x="52" y="2"/>
                  <a:pt x="52" y="2"/>
                </a:cubicBezTo>
                <a:cubicBezTo>
                  <a:pt x="52" y="2"/>
                  <a:pt x="52" y="2"/>
                  <a:pt x="52" y="2"/>
                </a:cubicBezTo>
                <a:cubicBezTo>
                  <a:pt x="52" y="2"/>
                  <a:pt x="52" y="2"/>
                  <a:pt x="52" y="2"/>
                </a:cubicBezTo>
                <a:cubicBezTo>
                  <a:pt x="52" y="2"/>
                  <a:pt x="52" y="2"/>
                  <a:pt x="52" y="2"/>
                </a:cubicBezTo>
                <a:cubicBezTo>
                  <a:pt x="52" y="2"/>
                  <a:pt x="52" y="2"/>
                  <a:pt x="52" y="2"/>
                </a:cubicBezTo>
                <a:cubicBezTo>
                  <a:pt x="52" y="2"/>
                  <a:pt x="52" y="2"/>
                  <a:pt x="52" y="2"/>
                </a:cubicBezTo>
                <a:cubicBezTo>
                  <a:pt x="52" y="2"/>
                  <a:pt x="52" y="2"/>
                  <a:pt x="53" y="2"/>
                </a:cubicBezTo>
                <a:cubicBezTo>
                  <a:pt x="52" y="2"/>
                  <a:pt x="53" y="2"/>
                  <a:pt x="52" y="2"/>
                </a:cubicBezTo>
                <a:cubicBezTo>
                  <a:pt x="52" y="2"/>
                  <a:pt x="52" y="3"/>
                  <a:pt x="52" y="3"/>
                </a:cubicBezTo>
                <a:cubicBezTo>
                  <a:pt x="52" y="3"/>
                  <a:pt x="52" y="3"/>
                  <a:pt x="52" y="3"/>
                </a:cubicBezTo>
                <a:cubicBezTo>
                  <a:pt x="52" y="3"/>
                  <a:pt x="52" y="3"/>
                  <a:pt x="52" y="3"/>
                </a:cubicBezTo>
                <a:cubicBezTo>
                  <a:pt x="52" y="3"/>
                  <a:pt x="52" y="3"/>
                  <a:pt x="52" y="3"/>
                </a:cubicBezTo>
                <a:cubicBezTo>
                  <a:pt x="52" y="3"/>
                  <a:pt x="52" y="3"/>
                  <a:pt x="52" y="3"/>
                </a:cubicBezTo>
                <a:cubicBezTo>
                  <a:pt x="52" y="2"/>
                  <a:pt x="52" y="3"/>
                  <a:pt x="52" y="3"/>
                </a:cubicBezTo>
                <a:cubicBezTo>
                  <a:pt x="52" y="3"/>
                  <a:pt x="52" y="3"/>
                  <a:pt x="52" y="3"/>
                </a:cubicBezTo>
                <a:cubicBezTo>
                  <a:pt x="52" y="3"/>
                  <a:pt x="52" y="3"/>
                  <a:pt x="52" y="3"/>
                </a:cubicBezTo>
                <a:cubicBezTo>
                  <a:pt x="52" y="3"/>
                  <a:pt x="52" y="4"/>
                  <a:pt x="52" y="4"/>
                </a:cubicBezTo>
                <a:cubicBezTo>
                  <a:pt x="52" y="3"/>
                  <a:pt x="51" y="4"/>
                  <a:pt x="51" y="3"/>
                </a:cubicBezTo>
                <a:cubicBezTo>
                  <a:pt x="51" y="3"/>
                  <a:pt x="51" y="3"/>
                  <a:pt x="51" y="3"/>
                </a:cubicBezTo>
                <a:cubicBezTo>
                  <a:pt x="51" y="3"/>
                  <a:pt x="51" y="3"/>
                  <a:pt x="51" y="3"/>
                </a:cubicBezTo>
                <a:cubicBezTo>
                  <a:pt x="51" y="3"/>
                  <a:pt x="51" y="3"/>
                  <a:pt x="51" y="3"/>
                </a:cubicBezTo>
                <a:cubicBezTo>
                  <a:pt x="51" y="3"/>
                  <a:pt x="52" y="3"/>
                  <a:pt x="52" y="2"/>
                </a:cubicBezTo>
                <a:cubicBezTo>
                  <a:pt x="51" y="2"/>
                  <a:pt x="51" y="3"/>
                  <a:pt x="51" y="3"/>
                </a:cubicBezTo>
                <a:cubicBezTo>
                  <a:pt x="51" y="3"/>
                  <a:pt x="51" y="2"/>
                  <a:pt x="51" y="3"/>
                </a:cubicBezTo>
                <a:cubicBezTo>
                  <a:pt x="51" y="3"/>
                  <a:pt x="51" y="3"/>
                  <a:pt x="51" y="4"/>
                </a:cubicBezTo>
                <a:cubicBezTo>
                  <a:pt x="51" y="4"/>
                  <a:pt x="51" y="3"/>
                  <a:pt x="51" y="4"/>
                </a:cubicBezTo>
                <a:cubicBezTo>
                  <a:pt x="51" y="4"/>
                  <a:pt x="51" y="4"/>
                  <a:pt x="51" y="4"/>
                </a:cubicBezTo>
                <a:cubicBezTo>
                  <a:pt x="51" y="4"/>
                  <a:pt x="51" y="4"/>
                  <a:pt x="51" y="4"/>
                </a:cubicBezTo>
                <a:cubicBezTo>
                  <a:pt x="51" y="4"/>
                  <a:pt x="51" y="4"/>
                  <a:pt x="51" y="4"/>
                </a:cubicBezTo>
                <a:cubicBezTo>
                  <a:pt x="51" y="4"/>
                  <a:pt x="51" y="4"/>
                  <a:pt x="51" y="4"/>
                </a:cubicBezTo>
                <a:cubicBezTo>
                  <a:pt x="51" y="4"/>
                  <a:pt x="51" y="3"/>
                  <a:pt x="50" y="3"/>
                </a:cubicBezTo>
                <a:cubicBezTo>
                  <a:pt x="50" y="3"/>
                  <a:pt x="50" y="3"/>
                  <a:pt x="50" y="3"/>
                </a:cubicBezTo>
                <a:cubicBezTo>
                  <a:pt x="50" y="3"/>
                  <a:pt x="50" y="4"/>
                  <a:pt x="50" y="4"/>
                </a:cubicBezTo>
                <a:cubicBezTo>
                  <a:pt x="50" y="4"/>
                  <a:pt x="50" y="4"/>
                  <a:pt x="50" y="4"/>
                </a:cubicBezTo>
                <a:cubicBezTo>
                  <a:pt x="50" y="4"/>
                  <a:pt x="50" y="4"/>
                  <a:pt x="50" y="4"/>
                </a:cubicBezTo>
                <a:cubicBezTo>
                  <a:pt x="50" y="4"/>
                  <a:pt x="50" y="4"/>
                  <a:pt x="50" y="4"/>
                </a:cubicBezTo>
                <a:cubicBezTo>
                  <a:pt x="50" y="4"/>
                  <a:pt x="50" y="4"/>
                  <a:pt x="50" y="4"/>
                </a:cubicBezTo>
                <a:cubicBezTo>
                  <a:pt x="50" y="4"/>
                  <a:pt x="50" y="3"/>
                  <a:pt x="50" y="3"/>
                </a:cubicBezTo>
                <a:cubicBezTo>
                  <a:pt x="50" y="3"/>
                  <a:pt x="50" y="2"/>
                  <a:pt x="50" y="2"/>
                </a:cubicBezTo>
                <a:cubicBezTo>
                  <a:pt x="50" y="3"/>
                  <a:pt x="50" y="4"/>
                  <a:pt x="50" y="5"/>
                </a:cubicBezTo>
                <a:cubicBezTo>
                  <a:pt x="50" y="5"/>
                  <a:pt x="50" y="4"/>
                  <a:pt x="50" y="4"/>
                </a:cubicBezTo>
                <a:cubicBezTo>
                  <a:pt x="50" y="4"/>
                  <a:pt x="50" y="5"/>
                  <a:pt x="50" y="5"/>
                </a:cubicBezTo>
                <a:cubicBezTo>
                  <a:pt x="50" y="4"/>
                  <a:pt x="50" y="4"/>
                  <a:pt x="50" y="4"/>
                </a:cubicBezTo>
                <a:cubicBezTo>
                  <a:pt x="50" y="4"/>
                  <a:pt x="50" y="4"/>
                  <a:pt x="50" y="4"/>
                </a:cubicBezTo>
                <a:cubicBezTo>
                  <a:pt x="50" y="4"/>
                  <a:pt x="50" y="4"/>
                  <a:pt x="50" y="4"/>
                </a:cubicBezTo>
                <a:cubicBezTo>
                  <a:pt x="49" y="4"/>
                  <a:pt x="49" y="4"/>
                  <a:pt x="49" y="5"/>
                </a:cubicBezTo>
                <a:cubicBezTo>
                  <a:pt x="50" y="4"/>
                  <a:pt x="50" y="4"/>
                  <a:pt x="50" y="4"/>
                </a:cubicBezTo>
                <a:cubicBezTo>
                  <a:pt x="50" y="5"/>
                  <a:pt x="49" y="5"/>
                  <a:pt x="49" y="5"/>
                </a:cubicBezTo>
                <a:cubicBezTo>
                  <a:pt x="49" y="5"/>
                  <a:pt x="49" y="5"/>
                  <a:pt x="49" y="5"/>
                </a:cubicBezTo>
                <a:cubicBezTo>
                  <a:pt x="49" y="5"/>
                  <a:pt x="49" y="5"/>
                  <a:pt x="49" y="5"/>
                </a:cubicBezTo>
                <a:cubicBezTo>
                  <a:pt x="49" y="5"/>
                  <a:pt x="49" y="5"/>
                  <a:pt x="49" y="4"/>
                </a:cubicBezTo>
                <a:cubicBezTo>
                  <a:pt x="49" y="4"/>
                  <a:pt x="49" y="3"/>
                  <a:pt x="49" y="2"/>
                </a:cubicBezTo>
                <a:cubicBezTo>
                  <a:pt x="49" y="3"/>
                  <a:pt x="49" y="3"/>
                  <a:pt x="49" y="3"/>
                </a:cubicBezTo>
                <a:cubicBezTo>
                  <a:pt x="49" y="2"/>
                  <a:pt x="49" y="2"/>
                  <a:pt x="49" y="2"/>
                </a:cubicBezTo>
                <a:cubicBezTo>
                  <a:pt x="49" y="3"/>
                  <a:pt x="49" y="4"/>
                  <a:pt x="49" y="4"/>
                </a:cubicBezTo>
                <a:cubicBezTo>
                  <a:pt x="49" y="4"/>
                  <a:pt x="49" y="4"/>
                  <a:pt x="49" y="3"/>
                </a:cubicBezTo>
                <a:cubicBezTo>
                  <a:pt x="49" y="3"/>
                  <a:pt x="49" y="4"/>
                  <a:pt x="49" y="4"/>
                </a:cubicBezTo>
                <a:cubicBezTo>
                  <a:pt x="49" y="4"/>
                  <a:pt x="49" y="4"/>
                  <a:pt x="49" y="4"/>
                </a:cubicBezTo>
                <a:cubicBezTo>
                  <a:pt x="49" y="5"/>
                  <a:pt x="49" y="4"/>
                  <a:pt x="49" y="5"/>
                </a:cubicBezTo>
                <a:cubicBezTo>
                  <a:pt x="49" y="4"/>
                  <a:pt x="49" y="4"/>
                  <a:pt x="49" y="4"/>
                </a:cubicBezTo>
                <a:cubicBezTo>
                  <a:pt x="49" y="4"/>
                  <a:pt x="49" y="4"/>
                  <a:pt x="49" y="4"/>
                </a:cubicBezTo>
                <a:cubicBezTo>
                  <a:pt x="49" y="4"/>
                  <a:pt x="49" y="4"/>
                  <a:pt x="49" y="4"/>
                </a:cubicBezTo>
                <a:cubicBezTo>
                  <a:pt x="49" y="4"/>
                  <a:pt x="49" y="4"/>
                  <a:pt x="49" y="4"/>
                </a:cubicBezTo>
                <a:cubicBezTo>
                  <a:pt x="49" y="4"/>
                  <a:pt x="49" y="4"/>
                  <a:pt x="48" y="4"/>
                </a:cubicBezTo>
                <a:cubicBezTo>
                  <a:pt x="48" y="4"/>
                  <a:pt x="49" y="4"/>
                  <a:pt x="49" y="4"/>
                </a:cubicBezTo>
                <a:cubicBezTo>
                  <a:pt x="49" y="5"/>
                  <a:pt x="48" y="5"/>
                  <a:pt x="48" y="4"/>
                </a:cubicBezTo>
                <a:cubicBezTo>
                  <a:pt x="49" y="4"/>
                  <a:pt x="48" y="3"/>
                  <a:pt x="48" y="3"/>
                </a:cubicBezTo>
                <a:cubicBezTo>
                  <a:pt x="48" y="5"/>
                  <a:pt x="48" y="5"/>
                  <a:pt x="48" y="5"/>
                </a:cubicBezTo>
                <a:cubicBezTo>
                  <a:pt x="48" y="4"/>
                  <a:pt x="48" y="4"/>
                  <a:pt x="48" y="4"/>
                </a:cubicBezTo>
                <a:cubicBezTo>
                  <a:pt x="48" y="4"/>
                  <a:pt x="48" y="4"/>
                  <a:pt x="48" y="4"/>
                </a:cubicBezTo>
                <a:cubicBezTo>
                  <a:pt x="48" y="4"/>
                  <a:pt x="48" y="4"/>
                  <a:pt x="48" y="4"/>
                </a:cubicBezTo>
                <a:cubicBezTo>
                  <a:pt x="48" y="4"/>
                  <a:pt x="48" y="4"/>
                  <a:pt x="48" y="4"/>
                </a:cubicBezTo>
                <a:cubicBezTo>
                  <a:pt x="48" y="4"/>
                  <a:pt x="48" y="4"/>
                  <a:pt x="48" y="4"/>
                </a:cubicBezTo>
                <a:cubicBezTo>
                  <a:pt x="48" y="4"/>
                  <a:pt x="48" y="5"/>
                  <a:pt x="48" y="4"/>
                </a:cubicBezTo>
                <a:cubicBezTo>
                  <a:pt x="48" y="5"/>
                  <a:pt x="48" y="4"/>
                  <a:pt x="48" y="4"/>
                </a:cubicBezTo>
                <a:cubicBezTo>
                  <a:pt x="48" y="4"/>
                  <a:pt x="48" y="4"/>
                  <a:pt x="48" y="5"/>
                </a:cubicBezTo>
                <a:cubicBezTo>
                  <a:pt x="48" y="5"/>
                  <a:pt x="48" y="5"/>
                  <a:pt x="48" y="4"/>
                </a:cubicBezTo>
                <a:cubicBezTo>
                  <a:pt x="48" y="5"/>
                  <a:pt x="48" y="5"/>
                  <a:pt x="48" y="5"/>
                </a:cubicBezTo>
                <a:cubicBezTo>
                  <a:pt x="48" y="5"/>
                  <a:pt x="47" y="5"/>
                  <a:pt x="47" y="5"/>
                </a:cubicBezTo>
                <a:cubicBezTo>
                  <a:pt x="48" y="5"/>
                  <a:pt x="47" y="4"/>
                  <a:pt x="48" y="4"/>
                </a:cubicBezTo>
                <a:cubicBezTo>
                  <a:pt x="48" y="4"/>
                  <a:pt x="47" y="4"/>
                  <a:pt x="47" y="4"/>
                </a:cubicBezTo>
                <a:cubicBezTo>
                  <a:pt x="47" y="4"/>
                  <a:pt x="47" y="4"/>
                  <a:pt x="47" y="5"/>
                </a:cubicBezTo>
                <a:cubicBezTo>
                  <a:pt x="47" y="5"/>
                  <a:pt x="47" y="5"/>
                  <a:pt x="47" y="5"/>
                </a:cubicBezTo>
                <a:cubicBezTo>
                  <a:pt x="47" y="5"/>
                  <a:pt x="47" y="5"/>
                  <a:pt x="47" y="5"/>
                </a:cubicBezTo>
                <a:cubicBezTo>
                  <a:pt x="47" y="4"/>
                  <a:pt x="47" y="4"/>
                  <a:pt x="47" y="4"/>
                </a:cubicBezTo>
                <a:cubicBezTo>
                  <a:pt x="47" y="4"/>
                  <a:pt x="47" y="5"/>
                  <a:pt x="47" y="4"/>
                </a:cubicBezTo>
                <a:cubicBezTo>
                  <a:pt x="47" y="4"/>
                  <a:pt x="47" y="4"/>
                  <a:pt x="47" y="4"/>
                </a:cubicBezTo>
                <a:cubicBezTo>
                  <a:pt x="47" y="4"/>
                  <a:pt x="47" y="4"/>
                  <a:pt x="47" y="4"/>
                </a:cubicBezTo>
                <a:cubicBezTo>
                  <a:pt x="47" y="4"/>
                  <a:pt x="47" y="4"/>
                  <a:pt x="47" y="4"/>
                </a:cubicBezTo>
                <a:cubicBezTo>
                  <a:pt x="47" y="4"/>
                  <a:pt x="47" y="4"/>
                  <a:pt x="47" y="4"/>
                </a:cubicBezTo>
                <a:cubicBezTo>
                  <a:pt x="47" y="4"/>
                  <a:pt x="47" y="4"/>
                  <a:pt x="47" y="3"/>
                </a:cubicBezTo>
                <a:cubicBezTo>
                  <a:pt x="47" y="3"/>
                  <a:pt x="47" y="3"/>
                  <a:pt x="47" y="3"/>
                </a:cubicBezTo>
                <a:cubicBezTo>
                  <a:pt x="47" y="3"/>
                  <a:pt x="47" y="3"/>
                  <a:pt x="47" y="3"/>
                </a:cubicBezTo>
                <a:cubicBezTo>
                  <a:pt x="47" y="3"/>
                  <a:pt x="47" y="3"/>
                  <a:pt x="47" y="3"/>
                </a:cubicBezTo>
                <a:cubicBezTo>
                  <a:pt x="47" y="3"/>
                  <a:pt x="47" y="4"/>
                  <a:pt x="47" y="4"/>
                </a:cubicBezTo>
                <a:cubicBezTo>
                  <a:pt x="47" y="4"/>
                  <a:pt x="47" y="4"/>
                  <a:pt x="47" y="5"/>
                </a:cubicBezTo>
                <a:cubicBezTo>
                  <a:pt x="47" y="4"/>
                  <a:pt x="47" y="4"/>
                  <a:pt x="47" y="4"/>
                </a:cubicBezTo>
                <a:cubicBezTo>
                  <a:pt x="47" y="5"/>
                  <a:pt x="47" y="5"/>
                  <a:pt x="47" y="5"/>
                </a:cubicBezTo>
                <a:cubicBezTo>
                  <a:pt x="47" y="5"/>
                  <a:pt x="47" y="5"/>
                  <a:pt x="47" y="5"/>
                </a:cubicBezTo>
                <a:cubicBezTo>
                  <a:pt x="47" y="5"/>
                  <a:pt x="46" y="4"/>
                  <a:pt x="47" y="5"/>
                </a:cubicBezTo>
                <a:cubicBezTo>
                  <a:pt x="47" y="5"/>
                  <a:pt x="47" y="5"/>
                  <a:pt x="47" y="5"/>
                </a:cubicBezTo>
                <a:cubicBezTo>
                  <a:pt x="47" y="5"/>
                  <a:pt x="47" y="5"/>
                  <a:pt x="47" y="5"/>
                </a:cubicBezTo>
                <a:cubicBezTo>
                  <a:pt x="47" y="5"/>
                  <a:pt x="47" y="5"/>
                  <a:pt x="47" y="5"/>
                </a:cubicBezTo>
                <a:cubicBezTo>
                  <a:pt x="47" y="5"/>
                  <a:pt x="47" y="5"/>
                  <a:pt x="47" y="5"/>
                </a:cubicBezTo>
                <a:cubicBezTo>
                  <a:pt x="47" y="5"/>
                  <a:pt x="47" y="5"/>
                  <a:pt x="46" y="5"/>
                </a:cubicBezTo>
                <a:cubicBezTo>
                  <a:pt x="46" y="5"/>
                  <a:pt x="47" y="6"/>
                  <a:pt x="47" y="6"/>
                </a:cubicBezTo>
                <a:cubicBezTo>
                  <a:pt x="46" y="6"/>
                  <a:pt x="46" y="5"/>
                  <a:pt x="46" y="5"/>
                </a:cubicBezTo>
                <a:cubicBezTo>
                  <a:pt x="46" y="5"/>
                  <a:pt x="46" y="6"/>
                  <a:pt x="46" y="6"/>
                </a:cubicBezTo>
                <a:cubicBezTo>
                  <a:pt x="46" y="5"/>
                  <a:pt x="46" y="5"/>
                  <a:pt x="46" y="5"/>
                </a:cubicBezTo>
                <a:cubicBezTo>
                  <a:pt x="46" y="5"/>
                  <a:pt x="46" y="5"/>
                  <a:pt x="46" y="5"/>
                </a:cubicBezTo>
                <a:cubicBezTo>
                  <a:pt x="46" y="5"/>
                  <a:pt x="46" y="5"/>
                  <a:pt x="46" y="5"/>
                </a:cubicBezTo>
                <a:cubicBezTo>
                  <a:pt x="46" y="6"/>
                  <a:pt x="46" y="6"/>
                  <a:pt x="47" y="6"/>
                </a:cubicBezTo>
                <a:cubicBezTo>
                  <a:pt x="46" y="6"/>
                  <a:pt x="46" y="6"/>
                  <a:pt x="46" y="6"/>
                </a:cubicBezTo>
                <a:cubicBezTo>
                  <a:pt x="46" y="6"/>
                  <a:pt x="46" y="6"/>
                  <a:pt x="46" y="6"/>
                </a:cubicBezTo>
                <a:cubicBezTo>
                  <a:pt x="46" y="5"/>
                  <a:pt x="46" y="6"/>
                  <a:pt x="46" y="5"/>
                </a:cubicBezTo>
                <a:cubicBezTo>
                  <a:pt x="46" y="5"/>
                  <a:pt x="46" y="5"/>
                  <a:pt x="46" y="5"/>
                </a:cubicBezTo>
                <a:cubicBezTo>
                  <a:pt x="46" y="5"/>
                  <a:pt x="46" y="5"/>
                  <a:pt x="46" y="5"/>
                </a:cubicBezTo>
                <a:cubicBezTo>
                  <a:pt x="46" y="5"/>
                  <a:pt x="46" y="5"/>
                  <a:pt x="46" y="5"/>
                </a:cubicBezTo>
                <a:cubicBezTo>
                  <a:pt x="46" y="5"/>
                  <a:pt x="46" y="5"/>
                  <a:pt x="46" y="5"/>
                </a:cubicBezTo>
                <a:cubicBezTo>
                  <a:pt x="46" y="5"/>
                  <a:pt x="46" y="5"/>
                  <a:pt x="46" y="5"/>
                </a:cubicBezTo>
                <a:cubicBezTo>
                  <a:pt x="46" y="6"/>
                  <a:pt x="46" y="6"/>
                  <a:pt x="46" y="6"/>
                </a:cubicBezTo>
                <a:cubicBezTo>
                  <a:pt x="46" y="6"/>
                  <a:pt x="46" y="5"/>
                  <a:pt x="46" y="5"/>
                </a:cubicBezTo>
                <a:cubicBezTo>
                  <a:pt x="46" y="6"/>
                  <a:pt x="46" y="6"/>
                  <a:pt x="46" y="6"/>
                </a:cubicBezTo>
                <a:cubicBezTo>
                  <a:pt x="46" y="6"/>
                  <a:pt x="46" y="5"/>
                  <a:pt x="46" y="5"/>
                </a:cubicBezTo>
                <a:cubicBezTo>
                  <a:pt x="45" y="5"/>
                  <a:pt x="46" y="6"/>
                  <a:pt x="46" y="6"/>
                </a:cubicBezTo>
                <a:cubicBezTo>
                  <a:pt x="46" y="6"/>
                  <a:pt x="46" y="6"/>
                  <a:pt x="46" y="6"/>
                </a:cubicBezTo>
                <a:cubicBezTo>
                  <a:pt x="46" y="6"/>
                  <a:pt x="46" y="6"/>
                  <a:pt x="46" y="6"/>
                </a:cubicBezTo>
                <a:cubicBezTo>
                  <a:pt x="46" y="6"/>
                  <a:pt x="45" y="6"/>
                  <a:pt x="46" y="7"/>
                </a:cubicBezTo>
                <a:cubicBezTo>
                  <a:pt x="46" y="6"/>
                  <a:pt x="46" y="6"/>
                  <a:pt x="46" y="6"/>
                </a:cubicBezTo>
                <a:cubicBezTo>
                  <a:pt x="45" y="6"/>
                  <a:pt x="45" y="6"/>
                  <a:pt x="45" y="6"/>
                </a:cubicBezTo>
                <a:cubicBezTo>
                  <a:pt x="45" y="6"/>
                  <a:pt x="45" y="6"/>
                  <a:pt x="45" y="6"/>
                </a:cubicBezTo>
                <a:close/>
                <a:moveTo>
                  <a:pt x="46" y="5"/>
                </a:moveTo>
                <a:cubicBezTo>
                  <a:pt x="46" y="6"/>
                  <a:pt x="46" y="5"/>
                  <a:pt x="46" y="5"/>
                </a:cubicBezTo>
                <a:cubicBezTo>
                  <a:pt x="46" y="5"/>
                  <a:pt x="46" y="5"/>
                  <a:pt x="46" y="5"/>
                </a:cubicBezTo>
                <a:close/>
                <a:moveTo>
                  <a:pt x="47" y="4"/>
                </a:moveTo>
                <a:cubicBezTo>
                  <a:pt x="47" y="4"/>
                  <a:pt x="47" y="4"/>
                  <a:pt x="47" y="4"/>
                </a:cubicBezTo>
                <a:cubicBezTo>
                  <a:pt x="47" y="4"/>
                  <a:pt x="47" y="4"/>
                  <a:pt x="47" y="4"/>
                </a:cubicBezTo>
                <a:close/>
                <a:moveTo>
                  <a:pt x="52" y="2"/>
                </a:moveTo>
                <a:cubicBezTo>
                  <a:pt x="52" y="2"/>
                  <a:pt x="52" y="2"/>
                  <a:pt x="52" y="2"/>
                </a:cubicBezTo>
                <a:cubicBezTo>
                  <a:pt x="52" y="2"/>
                  <a:pt x="52" y="2"/>
                  <a:pt x="52" y="2"/>
                </a:cubicBezTo>
                <a:close/>
                <a:moveTo>
                  <a:pt x="52" y="2"/>
                </a:moveTo>
                <a:cubicBezTo>
                  <a:pt x="52" y="2"/>
                  <a:pt x="52" y="2"/>
                  <a:pt x="52" y="2"/>
                </a:cubicBezTo>
                <a:cubicBezTo>
                  <a:pt x="52" y="2"/>
                  <a:pt x="52" y="2"/>
                  <a:pt x="52" y="2"/>
                </a:cubicBezTo>
                <a:cubicBezTo>
                  <a:pt x="52" y="2"/>
                  <a:pt x="52" y="2"/>
                  <a:pt x="52" y="2"/>
                </a:cubicBezTo>
                <a:close/>
                <a:moveTo>
                  <a:pt x="42" y="6"/>
                </a:moveTo>
                <a:cubicBezTo>
                  <a:pt x="41" y="6"/>
                  <a:pt x="41" y="6"/>
                  <a:pt x="41" y="6"/>
                </a:cubicBezTo>
                <a:cubicBezTo>
                  <a:pt x="42" y="6"/>
                  <a:pt x="42" y="6"/>
                  <a:pt x="42" y="6"/>
                </a:cubicBezTo>
                <a:close/>
                <a:moveTo>
                  <a:pt x="47" y="5"/>
                </a:moveTo>
                <a:cubicBezTo>
                  <a:pt x="47" y="4"/>
                  <a:pt x="47" y="4"/>
                  <a:pt x="47" y="4"/>
                </a:cubicBezTo>
                <a:cubicBezTo>
                  <a:pt x="47" y="4"/>
                  <a:pt x="47" y="5"/>
                  <a:pt x="47" y="5"/>
                </a:cubicBezTo>
                <a:close/>
                <a:moveTo>
                  <a:pt x="45" y="6"/>
                </a:moveTo>
                <a:cubicBezTo>
                  <a:pt x="45" y="6"/>
                  <a:pt x="45" y="6"/>
                  <a:pt x="45" y="6"/>
                </a:cubicBezTo>
                <a:cubicBezTo>
                  <a:pt x="45" y="6"/>
                  <a:pt x="45" y="6"/>
                  <a:pt x="45" y="6"/>
                </a:cubicBezTo>
                <a:close/>
                <a:moveTo>
                  <a:pt x="50" y="4"/>
                </a:moveTo>
                <a:cubicBezTo>
                  <a:pt x="50" y="4"/>
                  <a:pt x="50" y="4"/>
                  <a:pt x="50" y="4"/>
                </a:cubicBezTo>
                <a:cubicBezTo>
                  <a:pt x="50" y="4"/>
                  <a:pt x="50" y="4"/>
                  <a:pt x="50" y="4"/>
                </a:cubicBezTo>
                <a:close/>
                <a:moveTo>
                  <a:pt x="52" y="2"/>
                </a:moveTo>
                <a:cubicBezTo>
                  <a:pt x="52" y="2"/>
                  <a:pt x="52" y="2"/>
                  <a:pt x="52" y="2"/>
                </a:cubicBezTo>
                <a:cubicBezTo>
                  <a:pt x="52" y="2"/>
                  <a:pt x="52" y="2"/>
                  <a:pt x="52" y="2"/>
                </a:cubicBezTo>
                <a:cubicBezTo>
                  <a:pt x="52" y="2"/>
                  <a:pt x="52" y="2"/>
                  <a:pt x="52" y="2"/>
                </a:cubicBezTo>
                <a:close/>
                <a:moveTo>
                  <a:pt x="52" y="4"/>
                </a:moveTo>
                <a:cubicBezTo>
                  <a:pt x="52" y="4"/>
                  <a:pt x="52" y="4"/>
                  <a:pt x="53" y="4"/>
                </a:cubicBezTo>
                <a:cubicBezTo>
                  <a:pt x="53" y="4"/>
                  <a:pt x="53" y="4"/>
                  <a:pt x="53" y="4"/>
                </a:cubicBezTo>
                <a:cubicBezTo>
                  <a:pt x="53" y="4"/>
                  <a:pt x="52" y="4"/>
                  <a:pt x="52" y="4"/>
                </a:cubicBezTo>
                <a:close/>
                <a:moveTo>
                  <a:pt x="52" y="3"/>
                </a:moveTo>
                <a:cubicBezTo>
                  <a:pt x="52" y="3"/>
                  <a:pt x="52" y="3"/>
                  <a:pt x="52" y="3"/>
                </a:cubicBezTo>
                <a:cubicBezTo>
                  <a:pt x="52" y="3"/>
                  <a:pt x="52" y="3"/>
                  <a:pt x="52" y="3"/>
                </a:cubicBezTo>
                <a:cubicBezTo>
                  <a:pt x="52" y="3"/>
                  <a:pt x="52" y="3"/>
                  <a:pt x="52" y="3"/>
                </a:cubicBezTo>
                <a:close/>
                <a:moveTo>
                  <a:pt x="52" y="3"/>
                </a:moveTo>
                <a:cubicBezTo>
                  <a:pt x="52" y="3"/>
                  <a:pt x="52" y="3"/>
                  <a:pt x="52" y="3"/>
                </a:cubicBezTo>
                <a:cubicBezTo>
                  <a:pt x="52" y="3"/>
                  <a:pt x="52" y="3"/>
                  <a:pt x="52" y="3"/>
                </a:cubicBezTo>
                <a:close/>
                <a:moveTo>
                  <a:pt x="52" y="2"/>
                </a:moveTo>
                <a:cubicBezTo>
                  <a:pt x="52" y="2"/>
                  <a:pt x="52" y="2"/>
                  <a:pt x="52" y="2"/>
                </a:cubicBezTo>
                <a:cubicBezTo>
                  <a:pt x="52" y="2"/>
                  <a:pt x="52" y="2"/>
                  <a:pt x="52" y="2"/>
                </a:cubicBezTo>
                <a:close/>
                <a:moveTo>
                  <a:pt x="52" y="4"/>
                </a:moveTo>
                <a:cubicBezTo>
                  <a:pt x="52" y="3"/>
                  <a:pt x="52" y="3"/>
                  <a:pt x="52" y="3"/>
                </a:cubicBezTo>
                <a:cubicBezTo>
                  <a:pt x="52" y="3"/>
                  <a:pt x="52" y="3"/>
                  <a:pt x="52" y="3"/>
                </a:cubicBezTo>
                <a:lnTo>
                  <a:pt x="52" y="4"/>
                </a:lnTo>
                <a:close/>
                <a:moveTo>
                  <a:pt x="52" y="3"/>
                </a:moveTo>
                <a:cubicBezTo>
                  <a:pt x="52" y="3"/>
                  <a:pt x="52" y="3"/>
                  <a:pt x="52" y="3"/>
                </a:cubicBezTo>
                <a:cubicBezTo>
                  <a:pt x="52" y="3"/>
                  <a:pt x="52" y="3"/>
                  <a:pt x="52" y="3"/>
                </a:cubicBezTo>
                <a:cubicBezTo>
                  <a:pt x="52" y="3"/>
                  <a:pt x="52" y="3"/>
                  <a:pt x="52" y="3"/>
                </a:cubicBezTo>
                <a:close/>
                <a:moveTo>
                  <a:pt x="52" y="3"/>
                </a:moveTo>
                <a:cubicBezTo>
                  <a:pt x="52" y="3"/>
                  <a:pt x="52" y="3"/>
                  <a:pt x="52" y="3"/>
                </a:cubicBezTo>
                <a:cubicBezTo>
                  <a:pt x="52" y="3"/>
                  <a:pt x="52" y="3"/>
                  <a:pt x="52" y="3"/>
                </a:cubicBezTo>
                <a:close/>
                <a:moveTo>
                  <a:pt x="52" y="4"/>
                </a:moveTo>
                <a:cubicBezTo>
                  <a:pt x="52" y="4"/>
                  <a:pt x="52" y="4"/>
                  <a:pt x="52" y="4"/>
                </a:cubicBezTo>
                <a:cubicBezTo>
                  <a:pt x="52" y="3"/>
                  <a:pt x="52" y="3"/>
                  <a:pt x="52" y="3"/>
                </a:cubicBezTo>
                <a:lnTo>
                  <a:pt x="52" y="4"/>
                </a:lnTo>
                <a:close/>
                <a:moveTo>
                  <a:pt x="51" y="3"/>
                </a:moveTo>
                <a:cubicBezTo>
                  <a:pt x="51" y="3"/>
                  <a:pt x="51" y="3"/>
                  <a:pt x="51" y="3"/>
                </a:cubicBezTo>
                <a:cubicBezTo>
                  <a:pt x="51" y="3"/>
                  <a:pt x="51" y="3"/>
                  <a:pt x="51" y="3"/>
                </a:cubicBezTo>
                <a:cubicBezTo>
                  <a:pt x="51" y="3"/>
                  <a:pt x="51" y="3"/>
                  <a:pt x="51" y="3"/>
                </a:cubicBezTo>
                <a:close/>
                <a:moveTo>
                  <a:pt x="51" y="4"/>
                </a:moveTo>
                <a:cubicBezTo>
                  <a:pt x="51" y="4"/>
                  <a:pt x="51" y="4"/>
                  <a:pt x="51" y="4"/>
                </a:cubicBezTo>
                <a:cubicBezTo>
                  <a:pt x="51" y="4"/>
                  <a:pt x="51" y="4"/>
                  <a:pt x="51" y="4"/>
                </a:cubicBezTo>
                <a:close/>
                <a:moveTo>
                  <a:pt x="51" y="4"/>
                </a:moveTo>
                <a:cubicBezTo>
                  <a:pt x="51" y="4"/>
                  <a:pt x="51" y="4"/>
                  <a:pt x="51" y="4"/>
                </a:cubicBezTo>
                <a:cubicBezTo>
                  <a:pt x="51" y="4"/>
                  <a:pt x="51" y="4"/>
                  <a:pt x="51" y="4"/>
                </a:cubicBezTo>
                <a:close/>
                <a:moveTo>
                  <a:pt x="50" y="3"/>
                </a:moveTo>
                <a:cubicBezTo>
                  <a:pt x="50" y="3"/>
                  <a:pt x="50" y="3"/>
                  <a:pt x="50" y="3"/>
                </a:cubicBezTo>
                <a:cubicBezTo>
                  <a:pt x="50" y="3"/>
                  <a:pt x="50" y="3"/>
                  <a:pt x="50" y="3"/>
                </a:cubicBezTo>
                <a:close/>
                <a:moveTo>
                  <a:pt x="49" y="5"/>
                </a:moveTo>
                <a:cubicBezTo>
                  <a:pt x="49" y="5"/>
                  <a:pt x="49" y="4"/>
                  <a:pt x="49" y="5"/>
                </a:cubicBezTo>
                <a:cubicBezTo>
                  <a:pt x="49" y="5"/>
                  <a:pt x="49" y="5"/>
                  <a:pt x="49" y="4"/>
                </a:cubicBezTo>
                <a:cubicBezTo>
                  <a:pt x="49" y="5"/>
                  <a:pt x="49" y="4"/>
                  <a:pt x="49" y="5"/>
                </a:cubicBezTo>
                <a:close/>
                <a:moveTo>
                  <a:pt x="49" y="4"/>
                </a:moveTo>
                <a:cubicBezTo>
                  <a:pt x="49" y="4"/>
                  <a:pt x="49" y="4"/>
                  <a:pt x="49" y="4"/>
                </a:cubicBezTo>
                <a:cubicBezTo>
                  <a:pt x="49" y="4"/>
                  <a:pt x="49" y="4"/>
                  <a:pt x="49" y="4"/>
                </a:cubicBezTo>
                <a:close/>
                <a:moveTo>
                  <a:pt x="39" y="9"/>
                </a:moveTo>
                <a:cubicBezTo>
                  <a:pt x="39" y="9"/>
                  <a:pt x="39" y="9"/>
                  <a:pt x="39" y="9"/>
                </a:cubicBezTo>
                <a:cubicBezTo>
                  <a:pt x="39" y="9"/>
                  <a:pt x="39" y="9"/>
                  <a:pt x="39" y="9"/>
                </a:cubicBezTo>
                <a:close/>
                <a:moveTo>
                  <a:pt x="40" y="9"/>
                </a:moveTo>
                <a:cubicBezTo>
                  <a:pt x="39" y="9"/>
                  <a:pt x="39" y="9"/>
                  <a:pt x="39" y="9"/>
                </a:cubicBezTo>
                <a:cubicBezTo>
                  <a:pt x="40" y="9"/>
                  <a:pt x="40" y="9"/>
                  <a:pt x="40" y="9"/>
                </a:cubicBezTo>
                <a:cubicBezTo>
                  <a:pt x="40" y="9"/>
                  <a:pt x="39" y="9"/>
                  <a:pt x="40" y="9"/>
                </a:cubicBezTo>
                <a:close/>
                <a:moveTo>
                  <a:pt x="47" y="6"/>
                </a:moveTo>
                <a:cubicBezTo>
                  <a:pt x="46" y="6"/>
                  <a:pt x="46" y="6"/>
                  <a:pt x="46" y="6"/>
                </a:cubicBezTo>
                <a:cubicBezTo>
                  <a:pt x="46" y="6"/>
                  <a:pt x="46" y="6"/>
                  <a:pt x="46" y="6"/>
                </a:cubicBezTo>
                <a:lnTo>
                  <a:pt x="47" y="6"/>
                </a:lnTo>
                <a:close/>
                <a:moveTo>
                  <a:pt x="46" y="6"/>
                </a:moveTo>
                <a:cubicBezTo>
                  <a:pt x="46" y="6"/>
                  <a:pt x="46" y="6"/>
                  <a:pt x="46" y="6"/>
                </a:cubicBezTo>
                <a:cubicBezTo>
                  <a:pt x="46" y="6"/>
                  <a:pt x="46" y="6"/>
                  <a:pt x="46" y="6"/>
                </a:cubicBezTo>
                <a:close/>
                <a:moveTo>
                  <a:pt x="46" y="7"/>
                </a:moveTo>
                <a:cubicBezTo>
                  <a:pt x="46" y="7"/>
                  <a:pt x="46" y="7"/>
                  <a:pt x="46" y="7"/>
                </a:cubicBezTo>
                <a:cubicBezTo>
                  <a:pt x="46" y="7"/>
                  <a:pt x="45" y="6"/>
                  <a:pt x="46" y="7"/>
                </a:cubicBezTo>
                <a:close/>
                <a:moveTo>
                  <a:pt x="59" y="123"/>
                </a:moveTo>
                <a:cubicBezTo>
                  <a:pt x="59" y="123"/>
                  <a:pt x="60" y="123"/>
                  <a:pt x="60" y="123"/>
                </a:cubicBezTo>
                <a:cubicBezTo>
                  <a:pt x="59" y="123"/>
                  <a:pt x="59" y="123"/>
                  <a:pt x="59" y="123"/>
                </a:cubicBezTo>
                <a:close/>
                <a:moveTo>
                  <a:pt x="58" y="120"/>
                </a:moveTo>
                <a:cubicBezTo>
                  <a:pt x="58" y="120"/>
                  <a:pt x="58" y="120"/>
                  <a:pt x="58" y="120"/>
                </a:cubicBezTo>
                <a:cubicBezTo>
                  <a:pt x="58" y="119"/>
                  <a:pt x="58" y="119"/>
                  <a:pt x="58" y="119"/>
                </a:cubicBezTo>
                <a:lnTo>
                  <a:pt x="58" y="120"/>
                </a:lnTo>
                <a:close/>
                <a:moveTo>
                  <a:pt x="58" y="117"/>
                </a:moveTo>
                <a:cubicBezTo>
                  <a:pt x="58" y="117"/>
                  <a:pt x="58" y="118"/>
                  <a:pt x="58" y="119"/>
                </a:cubicBezTo>
                <a:cubicBezTo>
                  <a:pt x="58" y="119"/>
                  <a:pt x="58" y="119"/>
                  <a:pt x="58" y="119"/>
                </a:cubicBezTo>
                <a:cubicBezTo>
                  <a:pt x="58" y="119"/>
                  <a:pt x="58" y="119"/>
                  <a:pt x="58" y="119"/>
                </a:cubicBezTo>
                <a:cubicBezTo>
                  <a:pt x="58" y="118"/>
                  <a:pt x="58" y="118"/>
                  <a:pt x="58" y="117"/>
                </a:cubicBezTo>
                <a:close/>
                <a:moveTo>
                  <a:pt x="59" y="116"/>
                </a:moveTo>
                <a:cubicBezTo>
                  <a:pt x="59" y="116"/>
                  <a:pt x="59" y="115"/>
                  <a:pt x="59" y="116"/>
                </a:cubicBezTo>
                <a:cubicBezTo>
                  <a:pt x="59" y="116"/>
                  <a:pt x="59" y="116"/>
                  <a:pt x="59" y="116"/>
                </a:cubicBezTo>
                <a:cubicBezTo>
                  <a:pt x="59" y="116"/>
                  <a:pt x="59" y="116"/>
                  <a:pt x="59" y="116"/>
                </a:cubicBezTo>
                <a:close/>
                <a:moveTo>
                  <a:pt x="59" y="116"/>
                </a:moveTo>
                <a:cubicBezTo>
                  <a:pt x="59" y="116"/>
                  <a:pt x="59" y="116"/>
                  <a:pt x="59" y="116"/>
                </a:cubicBezTo>
                <a:close/>
                <a:moveTo>
                  <a:pt x="58" y="115"/>
                </a:moveTo>
                <a:cubicBezTo>
                  <a:pt x="59" y="115"/>
                  <a:pt x="59" y="115"/>
                  <a:pt x="59" y="115"/>
                </a:cubicBezTo>
                <a:cubicBezTo>
                  <a:pt x="59" y="115"/>
                  <a:pt x="59" y="114"/>
                  <a:pt x="59" y="115"/>
                </a:cubicBezTo>
                <a:cubicBezTo>
                  <a:pt x="59" y="114"/>
                  <a:pt x="59" y="114"/>
                  <a:pt x="58" y="115"/>
                </a:cubicBezTo>
                <a:close/>
                <a:moveTo>
                  <a:pt x="58" y="114"/>
                </a:moveTo>
                <a:cubicBezTo>
                  <a:pt x="58" y="114"/>
                  <a:pt x="58" y="114"/>
                  <a:pt x="58" y="114"/>
                </a:cubicBezTo>
                <a:cubicBezTo>
                  <a:pt x="58" y="114"/>
                  <a:pt x="58" y="114"/>
                  <a:pt x="58" y="114"/>
                </a:cubicBezTo>
                <a:close/>
                <a:moveTo>
                  <a:pt x="58" y="115"/>
                </a:moveTo>
                <a:cubicBezTo>
                  <a:pt x="58" y="114"/>
                  <a:pt x="58" y="114"/>
                  <a:pt x="58" y="114"/>
                </a:cubicBezTo>
                <a:cubicBezTo>
                  <a:pt x="58" y="114"/>
                  <a:pt x="58" y="114"/>
                  <a:pt x="58" y="115"/>
                </a:cubicBezTo>
                <a:cubicBezTo>
                  <a:pt x="58" y="115"/>
                  <a:pt x="58" y="115"/>
                  <a:pt x="58" y="115"/>
                </a:cubicBezTo>
                <a:close/>
                <a:moveTo>
                  <a:pt x="58" y="115"/>
                </a:moveTo>
                <a:cubicBezTo>
                  <a:pt x="58" y="115"/>
                  <a:pt x="58" y="116"/>
                  <a:pt x="58" y="115"/>
                </a:cubicBezTo>
                <a:cubicBezTo>
                  <a:pt x="58" y="116"/>
                  <a:pt x="59" y="116"/>
                  <a:pt x="58" y="115"/>
                </a:cubicBezTo>
                <a:close/>
                <a:moveTo>
                  <a:pt x="58" y="117"/>
                </a:moveTo>
                <a:cubicBezTo>
                  <a:pt x="57" y="117"/>
                  <a:pt x="57" y="117"/>
                  <a:pt x="57" y="117"/>
                </a:cubicBezTo>
                <a:cubicBezTo>
                  <a:pt x="58" y="118"/>
                  <a:pt x="58" y="118"/>
                  <a:pt x="58" y="118"/>
                </a:cubicBezTo>
                <a:cubicBezTo>
                  <a:pt x="58" y="117"/>
                  <a:pt x="58" y="117"/>
                  <a:pt x="58" y="117"/>
                </a:cubicBezTo>
                <a:close/>
                <a:moveTo>
                  <a:pt x="58" y="112"/>
                </a:moveTo>
                <a:cubicBezTo>
                  <a:pt x="58" y="112"/>
                  <a:pt x="58" y="112"/>
                  <a:pt x="58" y="112"/>
                </a:cubicBezTo>
                <a:cubicBezTo>
                  <a:pt x="58" y="113"/>
                  <a:pt x="58" y="113"/>
                  <a:pt x="58" y="113"/>
                </a:cubicBezTo>
                <a:cubicBezTo>
                  <a:pt x="58" y="112"/>
                  <a:pt x="58" y="112"/>
                  <a:pt x="58" y="112"/>
                </a:cubicBezTo>
                <a:close/>
                <a:moveTo>
                  <a:pt x="58" y="112"/>
                </a:moveTo>
                <a:cubicBezTo>
                  <a:pt x="58" y="112"/>
                  <a:pt x="58" y="112"/>
                  <a:pt x="58" y="112"/>
                </a:cubicBezTo>
                <a:cubicBezTo>
                  <a:pt x="58" y="112"/>
                  <a:pt x="58" y="112"/>
                  <a:pt x="58" y="112"/>
                </a:cubicBezTo>
                <a:close/>
                <a:moveTo>
                  <a:pt x="58" y="114"/>
                </a:moveTo>
                <a:cubicBezTo>
                  <a:pt x="58" y="115"/>
                  <a:pt x="58" y="115"/>
                  <a:pt x="58" y="115"/>
                </a:cubicBezTo>
                <a:cubicBezTo>
                  <a:pt x="58" y="114"/>
                  <a:pt x="58" y="114"/>
                  <a:pt x="58" y="114"/>
                </a:cubicBezTo>
                <a:close/>
                <a:moveTo>
                  <a:pt x="58" y="111"/>
                </a:moveTo>
                <a:cubicBezTo>
                  <a:pt x="58" y="111"/>
                  <a:pt x="58" y="111"/>
                  <a:pt x="58" y="111"/>
                </a:cubicBezTo>
                <a:cubicBezTo>
                  <a:pt x="58" y="110"/>
                  <a:pt x="58" y="110"/>
                  <a:pt x="58" y="110"/>
                </a:cubicBezTo>
                <a:lnTo>
                  <a:pt x="58" y="111"/>
                </a:lnTo>
                <a:close/>
                <a:moveTo>
                  <a:pt x="58" y="110"/>
                </a:moveTo>
                <a:cubicBezTo>
                  <a:pt x="58" y="110"/>
                  <a:pt x="58" y="109"/>
                  <a:pt x="58" y="109"/>
                </a:cubicBezTo>
                <a:cubicBezTo>
                  <a:pt x="58" y="109"/>
                  <a:pt x="58" y="109"/>
                  <a:pt x="58" y="109"/>
                </a:cubicBezTo>
                <a:cubicBezTo>
                  <a:pt x="58" y="109"/>
                  <a:pt x="58" y="109"/>
                  <a:pt x="58" y="110"/>
                </a:cubicBezTo>
                <a:close/>
                <a:moveTo>
                  <a:pt x="58" y="108"/>
                </a:moveTo>
                <a:cubicBezTo>
                  <a:pt x="58" y="108"/>
                  <a:pt x="58" y="109"/>
                  <a:pt x="58" y="109"/>
                </a:cubicBezTo>
                <a:cubicBezTo>
                  <a:pt x="58" y="109"/>
                  <a:pt x="58" y="108"/>
                  <a:pt x="58" y="108"/>
                </a:cubicBezTo>
                <a:close/>
                <a:moveTo>
                  <a:pt x="58" y="111"/>
                </a:moveTo>
                <a:cubicBezTo>
                  <a:pt x="58" y="111"/>
                  <a:pt x="58" y="111"/>
                  <a:pt x="58" y="111"/>
                </a:cubicBezTo>
                <a:cubicBezTo>
                  <a:pt x="58" y="111"/>
                  <a:pt x="58" y="111"/>
                  <a:pt x="58" y="111"/>
                </a:cubicBezTo>
                <a:close/>
                <a:moveTo>
                  <a:pt x="58" y="111"/>
                </a:moveTo>
                <a:cubicBezTo>
                  <a:pt x="58" y="111"/>
                  <a:pt x="58" y="111"/>
                  <a:pt x="58" y="111"/>
                </a:cubicBezTo>
                <a:cubicBezTo>
                  <a:pt x="58" y="111"/>
                  <a:pt x="58" y="111"/>
                  <a:pt x="58" y="111"/>
                </a:cubicBezTo>
                <a:cubicBezTo>
                  <a:pt x="58" y="111"/>
                  <a:pt x="58" y="111"/>
                  <a:pt x="58" y="111"/>
                </a:cubicBezTo>
                <a:close/>
                <a:moveTo>
                  <a:pt x="58" y="111"/>
                </a:moveTo>
                <a:cubicBezTo>
                  <a:pt x="58" y="111"/>
                  <a:pt x="58" y="111"/>
                  <a:pt x="58" y="111"/>
                </a:cubicBezTo>
                <a:cubicBezTo>
                  <a:pt x="58" y="111"/>
                  <a:pt x="58" y="111"/>
                  <a:pt x="58" y="111"/>
                </a:cubicBezTo>
                <a:close/>
                <a:moveTo>
                  <a:pt x="58" y="113"/>
                </a:moveTo>
                <a:cubicBezTo>
                  <a:pt x="58" y="113"/>
                  <a:pt x="57" y="112"/>
                  <a:pt x="57" y="113"/>
                </a:cubicBezTo>
                <a:cubicBezTo>
                  <a:pt x="57" y="113"/>
                  <a:pt x="57" y="113"/>
                  <a:pt x="58" y="113"/>
                </a:cubicBezTo>
                <a:close/>
                <a:moveTo>
                  <a:pt x="58" y="112"/>
                </a:moveTo>
                <a:cubicBezTo>
                  <a:pt x="58" y="112"/>
                  <a:pt x="58" y="112"/>
                  <a:pt x="58" y="112"/>
                </a:cubicBezTo>
                <a:cubicBezTo>
                  <a:pt x="58" y="112"/>
                  <a:pt x="58" y="112"/>
                  <a:pt x="58" y="112"/>
                </a:cubicBezTo>
                <a:close/>
                <a:moveTo>
                  <a:pt x="57" y="111"/>
                </a:moveTo>
                <a:cubicBezTo>
                  <a:pt x="58" y="112"/>
                  <a:pt x="58" y="112"/>
                  <a:pt x="58" y="112"/>
                </a:cubicBezTo>
                <a:cubicBezTo>
                  <a:pt x="58" y="111"/>
                  <a:pt x="58" y="111"/>
                  <a:pt x="58" y="111"/>
                </a:cubicBezTo>
                <a:lnTo>
                  <a:pt x="57" y="111"/>
                </a:lnTo>
                <a:close/>
                <a:moveTo>
                  <a:pt x="58" y="109"/>
                </a:moveTo>
                <a:cubicBezTo>
                  <a:pt x="58" y="109"/>
                  <a:pt x="58" y="109"/>
                  <a:pt x="57" y="109"/>
                </a:cubicBezTo>
                <a:cubicBezTo>
                  <a:pt x="57" y="109"/>
                  <a:pt x="57" y="109"/>
                  <a:pt x="57" y="109"/>
                </a:cubicBezTo>
                <a:cubicBezTo>
                  <a:pt x="58" y="109"/>
                  <a:pt x="58" y="109"/>
                  <a:pt x="58" y="109"/>
                </a:cubicBezTo>
                <a:close/>
                <a:moveTo>
                  <a:pt x="58" y="110"/>
                </a:moveTo>
                <a:cubicBezTo>
                  <a:pt x="58" y="110"/>
                  <a:pt x="58" y="110"/>
                  <a:pt x="58" y="110"/>
                </a:cubicBezTo>
                <a:cubicBezTo>
                  <a:pt x="58" y="110"/>
                  <a:pt x="58" y="110"/>
                  <a:pt x="58" y="110"/>
                </a:cubicBezTo>
                <a:close/>
                <a:moveTo>
                  <a:pt x="57" y="106"/>
                </a:moveTo>
                <a:cubicBezTo>
                  <a:pt x="57" y="106"/>
                  <a:pt x="57" y="106"/>
                  <a:pt x="57" y="106"/>
                </a:cubicBezTo>
                <a:cubicBezTo>
                  <a:pt x="57" y="106"/>
                  <a:pt x="57" y="106"/>
                  <a:pt x="57" y="106"/>
                </a:cubicBezTo>
                <a:close/>
                <a:moveTo>
                  <a:pt x="57" y="109"/>
                </a:moveTo>
                <a:cubicBezTo>
                  <a:pt x="57" y="110"/>
                  <a:pt x="57" y="110"/>
                  <a:pt x="58" y="110"/>
                </a:cubicBezTo>
                <a:cubicBezTo>
                  <a:pt x="58" y="110"/>
                  <a:pt x="57" y="109"/>
                  <a:pt x="57" y="109"/>
                </a:cubicBezTo>
                <a:cubicBezTo>
                  <a:pt x="57" y="109"/>
                  <a:pt x="57" y="109"/>
                  <a:pt x="57" y="109"/>
                </a:cubicBezTo>
                <a:close/>
                <a:moveTo>
                  <a:pt x="58" y="108"/>
                </a:moveTo>
                <a:cubicBezTo>
                  <a:pt x="58" y="108"/>
                  <a:pt x="58" y="108"/>
                  <a:pt x="58" y="108"/>
                </a:cubicBezTo>
                <a:cubicBezTo>
                  <a:pt x="58" y="108"/>
                  <a:pt x="58" y="108"/>
                  <a:pt x="58" y="108"/>
                </a:cubicBezTo>
                <a:close/>
                <a:moveTo>
                  <a:pt x="58" y="110"/>
                </a:moveTo>
                <a:cubicBezTo>
                  <a:pt x="58" y="110"/>
                  <a:pt x="58" y="110"/>
                  <a:pt x="58" y="110"/>
                </a:cubicBezTo>
                <a:cubicBezTo>
                  <a:pt x="58" y="110"/>
                  <a:pt x="58" y="110"/>
                  <a:pt x="58" y="110"/>
                </a:cubicBezTo>
                <a:close/>
                <a:moveTo>
                  <a:pt x="58" y="110"/>
                </a:moveTo>
                <a:cubicBezTo>
                  <a:pt x="58" y="110"/>
                  <a:pt x="58" y="110"/>
                  <a:pt x="58" y="110"/>
                </a:cubicBezTo>
                <a:cubicBezTo>
                  <a:pt x="58" y="110"/>
                  <a:pt x="58" y="110"/>
                  <a:pt x="58" y="110"/>
                </a:cubicBezTo>
                <a:close/>
                <a:moveTo>
                  <a:pt x="55" y="106"/>
                </a:moveTo>
                <a:cubicBezTo>
                  <a:pt x="56" y="106"/>
                  <a:pt x="56" y="106"/>
                  <a:pt x="56" y="107"/>
                </a:cubicBezTo>
                <a:cubicBezTo>
                  <a:pt x="56" y="107"/>
                  <a:pt x="57" y="107"/>
                  <a:pt x="57" y="106"/>
                </a:cubicBezTo>
                <a:cubicBezTo>
                  <a:pt x="57" y="106"/>
                  <a:pt x="57" y="106"/>
                  <a:pt x="57" y="106"/>
                </a:cubicBezTo>
                <a:cubicBezTo>
                  <a:pt x="57" y="106"/>
                  <a:pt x="57" y="107"/>
                  <a:pt x="56" y="106"/>
                </a:cubicBezTo>
                <a:cubicBezTo>
                  <a:pt x="56" y="106"/>
                  <a:pt x="56" y="106"/>
                  <a:pt x="56" y="106"/>
                </a:cubicBezTo>
                <a:cubicBezTo>
                  <a:pt x="56" y="106"/>
                  <a:pt x="56" y="105"/>
                  <a:pt x="56" y="105"/>
                </a:cubicBezTo>
                <a:cubicBezTo>
                  <a:pt x="56" y="106"/>
                  <a:pt x="56" y="106"/>
                  <a:pt x="56" y="106"/>
                </a:cubicBezTo>
                <a:cubicBezTo>
                  <a:pt x="56" y="106"/>
                  <a:pt x="56" y="106"/>
                  <a:pt x="55" y="106"/>
                </a:cubicBezTo>
                <a:close/>
                <a:moveTo>
                  <a:pt x="57" y="107"/>
                </a:moveTo>
                <a:cubicBezTo>
                  <a:pt x="57" y="107"/>
                  <a:pt x="57" y="107"/>
                  <a:pt x="57" y="107"/>
                </a:cubicBezTo>
                <a:cubicBezTo>
                  <a:pt x="57" y="107"/>
                  <a:pt x="57" y="107"/>
                  <a:pt x="58" y="107"/>
                </a:cubicBezTo>
                <a:cubicBezTo>
                  <a:pt x="57" y="106"/>
                  <a:pt x="57" y="106"/>
                  <a:pt x="57" y="106"/>
                </a:cubicBezTo>
                <a:cubicBezTo>
                  <a:pt x="57" y="107"/>
                  <a:pt x="57" y="107"/>
                  <a:pt x="57" y="107"/>
                </a:cubicBezTo>
                <a:close/>
                <a:moveTo>
                  <a:pt x="57" y="108"/>
                </a:moveTo>
                <a:cubicBezTo>
                  <a:pt x="57" y="108"/>
                  <a:pt x="57" y="108"/>
                  <a:pt x="57" y="108"/>
                </a:cubicBezTo>
                <a:cubicBezTo>
                  <a:pt x="57" y="108"/>
                  <a:pt x="57" y="108"/>
                  <a:pt x="57" y="108"/>
                </a:cubicBezTo>
                <a:cubicBezTo>
                  <a:pt x="57" y="108"/>
                  <a:pt x="57" y="109"/>
                  <a:pt x="57" y="108"/>
                </a:cubicBezTo>
                <a:cubicBezTo>
                  <a:pt x="57" y="108"/>
                  <a:pt x="57" y="108"/>
                  <a:pt x="57" y="109"/>
                </a:cubicBezTo>
                <a:cubicBezTo>
                  <a:pt x="57" y="108"/>
                  <a:pt x="57" y="108"/>
                  <a:pt x="58" y="108"/>
                </a:cubicBezTo>
                <a:cubicBezTo>
                  <a:pt x="58" y="108"/>
                  <a:pt x="58" y="108"/>
                  <a:pt x="58" y="108"/>
                </a:cubicBezTo>
                <a:cubicBezTo>
                  <a:pt x="58" y="108"/>
                  <a:pt x="58" y="108"/>
                  <a:pt x="58" y="108"/>
                </a:cubicBezTo>
                <a:cubicBezTo>
                  <a:pt x="58" y="108"/>
                  <a:pt x="58" y="108"/>
                  <a:pt x="58" y="108"/>
                </a:cubicBezTo>
                <a:cubicBezTo>
                  <a:pt x="57" y="108"/>
                  <a:pt x="57" y="108"/>
                  <a:pt x="57" y="108"/>
                </a:cubicBezTo>
                <a:cubicBezTo>
                  <a:pt x="57" y="108"/>
                  <a:pt x="57" y="108"/>
                  <a:pt x="57" y="108"/>
                </a:cubicBezTo>
                <a:cubicBezTo>
                  <a:pt x="57" y="108"/>
                  <a:pt x="57" y="108"/>
                  <a:pt x="57" y="108"/>
                </a:cubicBezTo>
                <a:cubicBezTo>
                  <a:pt x="57" y="108"/>
                  <a:pt x="57" y="108"/>
                  <a:pt x="57" y="108"/>
                </a:cubicBezTo>
                <a:cubicBezTo>
                  <a:pt x="58" y="108"/>
                  <a:pt x="58" y="108"/>
                  <a:pt x="58" y="108"/>
                </a:cubicBezTo>
                <a:cubicBezTo>
                  <a:pt x="58" y="108"/>
                  <a:pt x="58" y="108"/>
                  <a:pt x="58" y="108"/>
                </a:cubicBezTo>
                <a:cubicBezTo>
                  <a:pt x="57" y="107"/>
                  <a:pt x="57" y="107"/>
                  <a:pt x="57" y="107"/>
                </a:cubicBezTo>
                <a:cubicBezTo>
                  <a:pt x="57" y="107"/>
                  <a:pt x="57" y="108"/>
                  <a:pt x="57" y="108"/>
                </a:cubicBezTo>
                <a:close/>
                <a:moveTo>
                  <a:pt x="57" y="112"/>
                </a:moveTo>
                <a:cubicBezTo>
                  <a:pt x="57" y="112"/>
                  <a:pt x="57" y="112"/>
                  <a:pt x="57" y="112"/>
                </a:cubicBezTo>
                <a:cubicBezTo>
                  <a:pt x="57" y="112"/>
                  <a:pt x="57" y="112"/>
                  <a:pt x="57" y="112"/>
                </a:cubicBezTo>
                <a:close/>
                <a:moveTo>
                  <a:pt x="57" y="112"/>
                </a:moveTo>
                <a:cubicBezTo>
                  <a:pt x="57" y="112"/>
                  <a:pt x="57" y="112"/>
                  <a:pt x="57" y="112"/>
                </a:cubicBezTo>
                <a:cubicBezTo>
                  <a:pt x="57" y="113"/>
                  <a:pt x="57" y="112"/>
                  <a:pt x="57" y="112"/>
                </a:cubicBezTo>
                <a:cubicBezTo>
                  <a:pt x="57" y="113"/>
                  <a:pt x="57" y="113"/>
                  <a:pt x="57" y="112"/>
                </a:cubicBezTo>
                <a:cubicBezTo>
                  <a:pt x="57" y="112"/>
                  <a:pt x="57" y="112"/>
                  <a:pt x="57" y="112"/>
                </a:cubicBezTo>
                <a:cubicBezTo>
                  <a:pt x="57" y="112"/>
                  <a:pt x="57" y="112"/>
                  <a:pt x="57" y="112"/>
                </a:cubicBezTo>
                <a:cubicBezTo>
                  <a:pt x="57" y="112"/>
                  <a:pt x="57" y="112"/>
                  <a:pt x="57" y="112"/>
                </a:cubicBezTo>
                <a:close/>
                <a:moveTo>
                  <a:pt x="57" y="110"/>
                </a:moveTo>
                <a:cubicBezTo>
                  <a:pt x="57" y="109"/>
                  <a:pt x="57" y="109"/>
                  <a:pt x="57" y="109"/>
                </a:cubicBezTo>
                <a:cubicBezTo>
                  <a:pt x="57" y="110"/>
                  <a:pt x="57" y="110"/>
                  <a:pt x="57" y="110"/>
                </a:cubicBezTo>
                <a:cubicBezTo>
                  <a:pt x="57" y="110"/>
                  <a:pt x="57" y="110"/>
                  <a:pt x="57" y="110"/>
                </a:cubicBezTo>
                <a:cubicBezTo>
                  <a:pt x="57" y="110"/>
                  <a:pt x="57" y="110"/>
                  <a:pt x="57" y="110"/>
                </a:cubicBezTo>
                <a:close/>
                <a:moveTo>
                  <a:pt x="57" y="106"/>
                </a:moveTo>
                <a:cubicBezTo>
                  <a:pt x="58" y="106"/>
                  <a:pt x="58" y="106"/>
                  <a:pt x="58" y="106"/>
                </a:cubicBezTo>
                <a:cubicBezTo>
                  <a:pt x="57" y="106"/>
                  <a:pt x="57" y="106"/>
                  <a:pt x="57" y="106"/>
                </a:cubicBezTo>
                <a:close/>
                <a:moveTo>
                  <a:pt x="57" y="105"/>
                </a:moveTo>
                <a:cubicBezTo>
                  <a:pt x="57" y="105"/>
                  <a:pt x="57" y="105"/>
                  <a:pt x="57" y="105"/>
                </a:cubicBezTo>
                <a:cubicBezTo>
                  <a:pt x="57" y="105"/>
                  <a:pt x="57" y="105"/>
                  <a:pt x="57" y="105"/>
                </a:cubicBezTo>
                <a:close/>
                <a:moveTo>
                  <a:pt x="55" y="53"/>
                </a:moveTo>
                <a:cubicBezTo>
                  <a:pt x="55" y="53"/>
                  <a:pt x="55" y="53"/>
                  <a:pt x="55" y="53"/>
                </a:cubicBezTo>
                <a:cubicBezTo>
                  <a:pt x="55" y="53"/>
                  <a:pt x="55" y="53"/>
                  <a:pt x="55" y="53"/>
                </a:cubicBezTo>
                <a:close/>
                <a:moveTo>
                  <a:pt x="55" y="54"/>
                </a:moveTo>
                <a:cubicBezTo>
                  <a:pt x="55" y="54"/>
                  <a:pt x="55" y="54"/>
                  <a:pt x="55" y="54"/>
                </a:cubicBezTo>
                <a:cubicBezTo>
                  <a:pt x="55" y="54"/>
                  <a:pt x="55" y="54"/>
                  <a:pt x="55" y="54"/>
                </a:cubicBezTo>
                <a:close/>
                <a:moveTo>
                  <a:pt x="56" y="82"/>
                </a:moveTo>
                <a:cubicBezTo>
                  <a:pt x="56" y="82"/>
                  <a:pt x="56" y="82"/>
                  <a:pt x="56" y="82"/>
                </a:cubicBezTo>
                <a:cubicBezTo>
                  <a:pt x="56" y="82"/>
                  <a:pt x="56" y="82"/>
                  <a:pt x="56" y="82"/>
                </a:cubicBezTo>
                <a:cubicBezTo>
                  <a:pt x="56" y="82"/>
                  <a:pt x="56" y="82"/>
                  <a:pt x="56" y="82"/>
                </a:cubicBezTo>
                <a:close/>
                <a:moveTo>
                  <a:pt x="55" y="67"/>
                </a:moveTo>
                <a:cubicBezTo>
                  <a:pt x="55" y="67"/>
                  <a:pt x="55" y="67"/>
                  <a:pt x="55" y="67"/>
                </a:cubicBezTo>
                <a:cubicBezTo>
                  <a:pt x="55" y="67"/>
                  <a:pt x="55" y="67"/>
                  <a:pt x="55" y="67"/>
                </a:cubicBezTo>
                <a:close/>
                <a:moveTo>
                  <a:pt x="54" y="66"/>
                </a:moveTo>
                <a:cubicBezTo>
                  <a:pt x="54" y="66"/>
                  <a:pt x="54" y="66"/>
                  <a:pt x="54" y="66"/>
                </a:cubicBezTo>
                <a:cubicBezTo>
                  <a:pt x="54" y="66"/>
                  <a:pt x="54" y="66"/>
                  <a:pt x="54" y="66"/>
                </a:cubicBezTo>
                <a:close/>
                <a:moveTo>
                  <a:pt x="55" y="45"/>
                </a:moveTo>
                <a:cubicBezTo>
                  <a:pt x="55" y="44"/>
                  <a:pt x="55" y="44"/>
                  <a:pt x="55" y="44"/>
                </a:cubicBezTo>
                <a:cubicBezTo>
                  <a:pt x="55" y="45"/>
                  <a:pt x="55" y="44"/>
                  <a:pt x="55" y="45"/>
                </a:cubicBezTo>
                <a:close/>
                <a:moveTo>
                  <a:pt x="56" y="96"/>
                </a:moveTo>
                <a:cubicBezTo>
                  <a:pt x="56" y="95"/>
                  <a:pt x="56" y="95"/>
                  <a:pt x="56" y="95"/>
                </a:cubicBezTo>
                <a:cubicBezTo>
                  <a:pt x="56" y="95"/>
                  <a:pt x="56" y="96"/>
                  <a:pt x="56" y="96"/>
                </a:cubicBezTo>
                <a:close/>
                <a:moveTo>
                  <a:pt x="58" y="54"/>
                </a:moveTo>
                <a:cubicBezTo>
                  <a:pt x="58" y="53"/>
                  <a:pt x="58" y="53"/>
                  <a:pt x="58" y="53"/>
                </a:cubicBezTo>
                <a:cubicBezTo>
                  <a:pt x="58" y="53"/>
                  <a:pt x="58" y="54"/>
                  <a:pt x="58" y="54"/>
                </a:cubicBezTo>
                <a:close/>
                <a:moveTo>
                  <a:pt x="56" y="94"/>
                </a:moveTo>
                <a:cubicBezTo>
                  <a:pt x="56" y="94"/>
                  <a:pt x="56" y="94"/>
                  <a:pt x="56" y="94"/>
                </a:cubicBezTo>
                <a:cubicBezTo>
                  <a:pt x="56" y="95"/>
                  <a:pt x="56" y="95"/>
                  <a:pt x="56" y="95"/>
                </a:cubicBezTo>
                <a:cubicBezTo>
                  <a:pt x="56" y="95"/>
                  <a:pt x="56" y="95"/>
                  <a:pt x="56" y="94"/>
                </a:cubicBezTo>
                <a:close/>
                <a:moveTo>
                  <a:pt x="52" y="15"/>
                </a:moveTo>
                <a:cubicBezTo>
                  <a:pt x="52" y="15"/>
                  <a:pt x="52" y="14"/>
                  <a:pt x="52" y="14"/>
                </a:cubicBezTo>
                <a:cubicBezTo>
                  <a:pt x="52" y="14"/>
                  <a:pt x="52" y="14"/>
                  <a:pt x="52" y="15"/>
                </a:cubicBezTo>
                <a:close/>
                <a:moveTo>
                  <a:pt x="55" y="6"/>
                </a:moveTo>
                <a:cubicBezTo>
                  <a:pt x="55" y="6"/>
                  <a:pt x="55" y="6"/>
                  <a:pt x="55" y="6"/>
                </a:cubicBezTo>
                <a:cubicBezTo>
                  <a:pt x="55" y="6"/>
                  <a:pt x="55" y="6"/>
                  <a:pt x="55" y="6"/>
                </a:cubicBezTo>
                <a:close/>
                <a:moveTo>
                  <a:pt x="57" y="101"/>
                </a:moveTo>
                <a:cubicBezTo>
                  <a:pt x="57" y="102"/>
                  <a:pt x="57" y="101"/>
                  <a:pt x="57" y="101"/>
                </a:cubicBezTo>
                <a:close/>
                <a:moveTo>
                  <a:pt x="56" y="102"/>
                </a:moveTo>
                <a:cubicBezTo>
                  <a:pt x="56" y="102"/>
                  <a:pt x="56" y="102"/>
                  <a:pt x="56" y="102"/>
                </a:cubicBezTo>
                <a:cubicBezTo>
                  <a:pt x="56" y="102"/>
                  <a:pt x="56" y="102"/>
                  <a:pt x="56" y="102"/>
                </a:cubicBezTo>
                <a:close/>
                <a:moveTo>
                  <a:pt x="55" y="92"/>
                </a:moveTo>
                <a:cubicBezTo>
                  <a:pt x="55" y="92"/>
                  <a:pt x="55" y="92"/>
                  <a:pt x="55" y="92"/>
                </a:cubicBezTo>
                <a:cubicBezTo>
                  <a:pt x="55" y="92"/>
                  <a:pt x="55" y="92"/>
                  <a:pt x="55" y="92"/>
                </a:cubicBezTo>
                <a:close/>
                <a:moveTo>
                  <a:pt x="57" y="102"/>
                </a:moveTo>
                <a:cubicBezTo>
                  <a:pt x="57" y="102"/>
                  <a:pt x="57" y="102"/>
                  <a:pt x="57" y="101"/>
                </a:cubicBezTo>
                <a:cubicBezTo>
                  <a:pt x="57" y="102"/>
                  <a:pt x="57" y="102"/>
                  <a:pt x="57" y="102"/>
                </a:cubicBezTo>
                <a:close/>
                <a:moveTo>
                  <a:pt x="57" y="102"/>
                </a:moveTo>
                <a:cubicBezTo>
                  <a:pt x="57" y="102"/>
                  <a:pt x="57" y="102"/>
                  <a:pt x="57" y="102"/>
                </a:cubicBezTo>
                <a:cubicBezTo>
                  <a:pt x="57" y="102"/>
                  <a:pt x="57" y="102"/>
                  <a:pt x="57" y="102"/>
                </a:cubicBezTo>
                <a:close/>
                <a:moveTo>
                  <a:pt x="57" y="101"/>
                </a:moveTo>
                <a:cubicBezTo>
                  <a:pt x="57" y="101"/>
                  <a:pt x="57" y="101"/>
                  <a:pt x="57" y="101"/>
                </a:cubicBezTo>
                <a:cubicBezTo>
                  <a:pt x="57" y="101"/>
                  <a:pt x="57" y="101"/>
                  <a:pt x="57" y="101"/>
                </a:cubicBezTo>
                <a:cubicBezTo>
                  <a:pt x="57" y="101"/>
                  <a:pt x="57" y="101"/>
                  <a:pt x="57" y="101"/>
                </a:cubicBezTo>
                <a:close/>
                <a:moveTo>
                  <a:pt x="55" y="31"/>
                </a:moveTo>
                <a:cubicBezTo>
                  <a:pt x="55" y="31"/>
                  <a:pt x="55" y="31"/>
                  <a:pt x="55" y="31"/>
                </a:cubicBezTo>
                <a:cubicBezTo>
                  <a:pt x="55" y="30"/>
                  <a:pt x="55" y="30"/>
                  <a:pt x="55" y="31"/>
                </a:cubicBezTo>
                <a:close/>
                <a:moveTo>
                  <a:pt x="53" y="77"/>
                </a:moveTo>
                <a:cubicBezTo>
                  <a:pt x="53" y="77"/>
                  <a:pt x="53" y="77"/>
                  <a:pt x="53" y="77"/>
                </a:cubicBezTo>
                <a:cubicBezTo>
                  <a:pt x="53" y="77"/>
                  <a:pt x="53" y="77"/>
                  <a:pt x="53" y="77"/>
                </a:cubicBezTo>
                <a:close/>
                <a:moveTo>
                  <a:pt x="53" y="77"/>
                </a:moveTo>
                <a:cubicBezTo>
                  <a:pt x="53" y="77"/>
                  <a:pt x="53" y="77"/>
                  <a:pt x="53" y="77"/>
                </a:cubicBezTo>
                <a:cubicBezTo>
                  <a:pt x="54" y="77"/>
                  <a:pt x="54" y="77"/>
                  <a:pt x="54" y="77"/>
                </a:cubicBezTo>
                <a:lnTo>
                  <a:pt x="53" y="77"/>
                </a:lnTo>
                <a:close/>
                <a:moveTo>
                  <a:pt x="56" y="50"/>
                </a:moveTo>
                <a:cubicBezTo>
                  <a:pt x="56" y="49"/>
                  <a:pt x="56" y="48"/>
                  <a:pt x="55" y="48"/>
                </a:cubicBezTo>
                <a:cubicBezTo>
                  <a:pt x="56" y="48"/>
                  <a:pt x="56" y="48"/>
                  <a:pt x="56" y="48"/>
                </a:cubicBezTo>
                <a:cubicBezTo>
                  <a:pt x="56" y="47"/>
                  <a:pt x="55" y="48"/>
                  <a:pt x="55" y="47"/>
                </a:cubicBezTo>
                <a:cubicBezTo>
                  <a:pt x="56" y="47"/>
                  <a:pt x="56" y="47"/>
                  <a:pt x="56" y="47"/>
                </a:cubicBezTo>
                <a:cubicBezTo>
                  <a:pt x="55" y="46"/>
                  <a:pt x="56" y="45"/>
                  <a:pt x="56" y="45"/>
                </a:cubicBezTo>
                <a:cubicBezTo>
                  <a:pt x="56" y="45"/>
                  <a:pt x="56" y="45"/>
                  <a:pt x="55" y="45"/>
                </a:cubicBezTo>
                <a:cubicBezTo>
                  <a:pt x="56" y="44"/>
                  <a:pt x="55" y="43"/>
                  <a:pt x="55" y="43"/>
                </a:cubicBezTo>
                <a:cubicBezTo>
                  <a:pt x="55" y="43"/>
                  <a:pt x="55" y="42"/>
                  <a:pt x="56" y="42"/>
                </a:cubicBezTo>
                <a:cubicBezTo>
                  <a:pt x="55" y="41"/>
                  <a:pt x="55" y="41"/>
                  <a:pt x="55" y="41"/>
                </a:cubicBezTo>
                <a:cubicBezTo>
                  <a:pt x="55" y="42"/>
                  <a:pt x="56" y="42"/>
                  <a:pt x="56" y="42"/>
                </a:cubicBezTo>
                <a:cubicBezTo>
                  <a:pt x="56" y="41"/>
                  <a:pt x="56" y="41"/>
                  <a:pt x="56" y="41"/>
                </a:cubicBezTo>
                <a:cubicBezTo>
                  <a:pt x="56" y="41"/>
                  <a:pt x="56" y="41"/>
                  <a:pt x="56" y="41"/>
                </a:cubicBezTo>
                <a:cubicBezTo>
                  <a:pt x="55" y="40"/>
                  <a:pt x="55" y="40"/>
                  <a:pt x="55" y="40"/>
                </a:cubicBezTo>
                <a:cubicBezTo>
                  <a:pt x="55" y="40"/>
                  <a:pt x="55" y="40"/>
                  <a:pt x="55" y="41"/>
                </a:cubicBezTo>
                <a:cubicBezTo>
                  <a:pt x="55" y="40"/>
                  <a:pt x="55" y="40"/>
                  <a:pt x="55" y="39"/>
                </a:cubicBezTo>
                <a:cubicBezTo>
                  <a:pt x="55" y="39"/>
                  <a:pt x="56" y="40"/>
                  <a:pt x="56" y="40"/>
                </a:cubicBezTo>
                <a:cubicBezTo>
                  <a:pt x="55" y="40"/>
                  <a:pt x="56" y="40"/>
                  <a:pt x="56" y="40"/>
                </a:cubicBezTo>
                <a:cubicBezTo>
                  <a:pt x="56" y="40"/>
                  <a:pt x="56" y="40"/>
                  <a:pt x="56" y="40"/>
                </a:cubicBezTo>
                <a:cubicBezTo>
                  <a:pt x="56" y="39"/>
                  <a:pt x="56" y="39"/>
                  <a:pt x="55" y="39"/>
                </a:cubicBezTo>
                <a:cubicBezTo>
                  <a:pt x="55" y="39"/>
                  <a:pt x="56" y="38"/>
                  <a:pt x="55" y="38"/>
                </a:cubicBezTo>
                <a:cubicBezTo>
                  <a:pt x="56" y="38"/>
                  <a:pt x="56" y="38"/>
                  <a:pt x="56" y="38"/>
                </a:cubicBezTo>
                <a:cubicBezTo>
                  <a:pt x="55" y="38"/>
                  <a:pt x="55" y="38"/>
                  <a:pt x="55" y="38"/>
                </a:cubicBezTo>
                <a:cubicBezTo>
                  <a:pt x="56" y="38"/>
                  <a:pt x="56" y="38"/>
                  <a:pt x="56" y="38"/>
                </a:cubicBezTo>
                <a:cubicBezTo>
                  <a:pt x="56" y="37"/>
                  <a:pt x="55" y="38"/>
                  <a:pt x="55" y="37"/>
                </a:cubicBezTo>
                <a:cubicBezTo>
                  <a:pt x="56" y="37"/>
                  <a:pt x="56" y="37"/>
                  <a:pt x="56" y="37"/>
                </a:cubicBezTo>
                <a:cubicBezTo>
                  <a:pt x="56" y="36"/>
                  <a:pt x="55" y="36"/>
                  <a:pt x="55" y="36"/>
                </a:cubicBezTo>
                <a:cubicBezTo>
                  <a:pt x="55" y="35"/>
                  <a:pt x="55" y="37"/>
                  <a:pt x="55" y="36"/>
                </a:cubicBezTo>
                <a:cubicBezTo>
                  <a:pt x="55" y="35"/>
                  <a:pt x="55" y="35"/>
                  <a:pt x="55" y="35"/>
                </a:cubicBezTo>
                <a:cubicBezTo>
                  <a:pt x="55" y="34"/>
                  <a:pt x="55" y="35"/>
                  <a:pt x="55" y="35"/>
                </a:cubicBezTo>
                <a:cubicBezTo>
                  <a:pt x="55" y="34"/>
                  <a:pt x="56" y="34"/>
                  <a:pt x="55" y="33"/>
                </a:cubicBezTo>
                <a:cubicBezTo>
                  <a:pt x="55" y="33"/>
                  <a:pt x="55" y="33"/>
                  <a:pt x="55" y="34"/>
                </a:cubicBezTo>
                <a:cubicBezTo>
                  <a:pt x="54" y="33"/>
                  <a:pt x="55" y="33"/>
                  <a:pt x="55" y="32"/>
                </a:cubicBezTo>
                <a:cubicBezTo>
                  <a:pt x="55" y="33"/>
                  <a:pt x="55" y="33"/>
                  <a:pt x="55" y="33"/>
                </a:cubicBezTo>
                <a:cubicBezTo>
                  <a:pt x="55" y="32"/>
                  <a:pt x="55" y="32"/>
                  <a:pt x="55" y="32"/>
                </a:cubicBezTo>
                <a:cubicBezTo>
                  <a:pt x="55" y="32"/>
                  <a:pt x="55" y="32"/>
                  <a:pt x="55" y="32"/>
                </a:cubicBezTo>
                <a:cubicBezTo>
                  <a:pt x="55" y="31"/>
                  <a:pt x="55" y="31"/>
                  <a:pt x="54" y="31"/>
                </a:cubicBezTo>
                <a:cubicBezTo>
                  <a:pt x="55" y="31"/>
                  <a:pt x="54" y="30"/>
                  <a:pt x="55" y="30"/>
                </a:cubicBezTo>
                <a:cubicBezTo>
                  <a:pt x="55" y="30"/>
                  <a:pt x="55" y="31"/>
                  <a:pt x="55" y="31"/>
                </a:cubicBezTo>
                <a:cubicBezTo>
                  <a:pt x="55" y="31"/>
                  <a:pt x="55" y="31"/>
                  <a:pt x="55" y="31"/>
                </a:cubicBezTo>
                <a:cubicBezTo>
                  <a:pt x="55" y="31"/>
                  <a:pt x="55" y="31"/>
                  <a:pt x="56" y="31"/>
                </a:cubicBezTo>
                <a:cubicBezTo>
                  <a:pt x="56" y="30"/>
                  <a:pt x="55" y="30"/>
                  <a:pt x="55" y="29"/>
                </a:cubicBezTo>
                <a:cubicBezTo>
                  <a:pt x="55" y="30"/>
                  <a:pt x="55" y="30"/>
                  <a:pt x="55" y="30"/>
                </a:cubicBezTo>
                <a:cubicBezTo>
                  <a:pt x="55" y="30"/>
                  <a:pt x="55" y="30"/>
                  <a:pt x="55" y="30"/>
                </a:cubicBezTo>
                <a:cubicBezTo>
                  <a:pt x="55" y="29"/>
                  <a:pt x="54" y="29"/>
                  <a:pt x="54" y="28"/>
                </a:cubicBezTo>
                <a:cubicBezTo>
                  <a:pt x="54" y="29"/>
                  <a:pt x="55" y="29"/>
                  <a:pt x="55" y="29"/>
                </a:cubicBezTo>
                <a:cubicBezTo>
                  <a:pt x="54" y="28"/>
                  <a:pt x="55" y="27"/>
                  <a:pt x="55" y="27"/>
                </a:cubicBezTo>
                <a:cubicBezTo>
                  <a:pt x="55" y="27"/>
                  <a:pt x="55" y="26"/>
                  <a:pt x="55" y="26"/>
                </a:cubicBezTo>
                <a:cubicBezTo>
                  <a:pt x="54" y="26"/>
                  <a:pt x="55" y="27"/>
                  <a:pt x="54" y="27"/>
                </a:cubicBezTo>
                <a:cubicBezTo>
                  <a:pt x="55" y="26"/>
                  <a:pt x="54" y="26"/>
                  <a:pt x="54" y="25"/>
                </a:cubicBezTo>
                <a:cubicBezTo>
                  <a:pt x="54" y="25"/>
                  <a:pt x="54" y="24"/>
                  <a:pt x="55" y="25"/>
                </a:cubicBezTo>
                <a:cubicBezTo>
                  <a:pt x="55" y="24"/>
                  <a:pt x="54" y="24"/>
                  <a:pt x="54" y="24"/>
                </a:cubicBezTo>
                <a:cubicBezTo>
                  <a:pt x="54" y="24"/>
                  <a:pt x="54" y="24"/>
                  <a:pt x="54" y="24"/>
                </a:cubicBezTo>
                <a:cubicBezTo>
                  <a:pt x="54" y="23"/>
                  <a:pt x="54" y="24"/>
                  <a:pt x="54" y="23"/>
                </a:cubicBezTo>
                <a:cubicBezTo>
                  <a:pt x="54" y="23"/>
                  <a:pt x="54" y="22"/>
                  <a:pt x="54" y="22"/>
                </a:cubicBezTo>
                <a:cubicBezTo>
                  <a:pt x="54" y="22"/>
                  <a:pt x="54" y="22"/>
                  <a:pt x="54" y="22"/>
                </a:cubicBezTo>
                <a:cubicBezTo>
                  <a:pt x="54" y="22"/>
                  <a:pt x="54" y="22"/>
                  <a:pt x="54" y="22"/>
                </a:cubicBezTo>
                <a:cubicBezTo>
                  <a:pt x="54" y="21"/>
                  <a:pt x="54" y="21"/>
                  <a:pt x="54" y="20"/>
                </a:cubicBezTo>
                <a:cubicBezTo>
                  <a:pt x="53" y="20"/>
                  <a:pt x="53" y="20"/>
                  <a:pt x="53" y="20"/>
                </a:cubicBezTo>
                <a:cubicBezTo>
                  <a:pt x="53" y="19"/>
                  <a:pt x="53" y="17"/>
                  <a:pt x="53" y="15"/>
                </a:cubicBezTo>
                <a:cubicBezTo>
                  <a:pt x="53" y="16"/>
                  <a:pt x="53" y="16"/>
                  <a:pt x="53" y="16"/>
                </a:cubicBezTo>
                <a:cubicBezTo>
                  <a:pt x="53" y="16"/>
                  <a:pt x="52" y="15"/>
                  <a:pt x="52" y="15"/>
                </a:cubicBezTo>
                <a:cubicBezTo>
                  <a:pt x="52" y="15"/>
                  <a:pt x="53" y="15"/>
                  <a:pt x="53" y="15"/>
                </a:cubicBezTo>
                <a:cubicBezTo>
                  <a:pt x="53" y="15"/>
                  <a:pt x="53" y="15"/>
                  <a:pt x="53" y="14"/>
                </a:cubicBezTo>
                <a:cubicBezTo>
                  <a:pt x="53" y="14"/>
                  <a:pt x="53" y="14"/>
                  <a:pt x="53" y="14"/>
                </a:cubicBezTo>
                <a:cubicBezTo>
                  <a:pt x="53" y="14"/>
                  <a:pt x="53" y="14"/>
                  <a:pt x="53" y="14"/>
                </a:cubicBezTo>
                <a:cubicBezTo>
                  <a:pt x="53" y="14"/>
                  <a:pt x="52" y="14"/>
                  <a:pt x="52" y="14"/>
                </a:cubicBezTo>
                <a:cubicBezTo>
                  <a:pt x="53" y="13"/>
                  <a:pt x="52" y="11"/>
                  <a:pt x="53" y="11"/>
                </a:cubicBezTo>
                <a:cubicBezTo>
                  <a:pt x="52" y="11"/>
                  <a:pt x="53" y="12"/>
                  <a:pt x="52" y="12"/>
                </a:cubicBezTo>
                <a:cubicBezTo>
                  <a:pt x="53" y="11"/>
                  <a:pt x="53" y="11"/>
                  <a:pt x="53" y="11"/>
                </a:cubicBezTo>
                <a:cubicBezTo>
                  <a:pt x="52" y="11"/>
                  <a:pt x="52" y="11"/>
                  <a:pt x="52" y="11"/>
                </a:cubicBezTo>
                <a:cubicBezTo>
                  <a:pt x="52" y="10"/>
                  <a:pt x="53" y="9"/>
                  <a:pt x="53" y="8"/>
                </a:cubicBezTo>
                <a:cubicBezTo>
                  <a:pt x="53" y="8"/>
                  <a:pt x="53" y="8"/>
                  <a:pt x="53" y="8"/>
                </a:cubicBezTo>
                <a:cubicBezTo>
                  <a:pt x="53" y="7"/>
                  <a:pt x="53" y="7"/>
                  <a:pt x="52" y="7"/>
                </a:cubicBezTo>
                <a:cubicBezTo>
                  <a:pt x="53" y="7"/>
                  <a:pt x="53" y="7"/>
                  <a:pt x="53" y="7"/>
                </a:cubicBezTo>
                <a:cubicBezTo>
                  <a:pt x="52" y="6"/>
                  <a:pt x="53" y="5"/>
                  <a:pt x="53" y="4"/>
                </a:cubicBezTo>
                <a:cubicBezTo>
                  <a:pt x="53" y="5"/>
                  <a:pt x="54" y="3"/>
                  <a:pt x="54" y="4"/>
                </a:cubicBezTo>
                <a:cubicBezTo>
                  <a:pt x="54" y="4"/>
                  <a:pt x="54" y="4"/>
                  <a:pt x="54" y="4"/>
                </a:cubicBezTo>
                <a:cubicBezTo>
                  <a:pt x="55" y="4"/>
                  <a:pt x="54" y="5"/>
                  <a:pt x="55" y="5"/>
                </a:cubicBezTo>
                <a:cubicBezTo>
                  <a:pt x="54" y="6"/>
                  <a:pt x="54" y="6"/>
                  <a:pt x="54" y="6"/>
                </a:cubicBezTo>
                <a:cubicBezTo>
                  <a:pt x="54" y="6"/>
                  <a:pt x="55" y="6"/>
                  <a:pt x="55" y="6"/>
                </a:cubicBezTo>
                <a:cubicBezTo>
                  <a:pt x="55" y="6"/>
                  <a:pt x="55" y="6"/>
                  <a:pt x="55" y="6"/>
                </a:cubicBezTo>
                <a:cubicBezTo>
                  <a:pt x="54" y="9"/>
                  <a:pt x="55" y="11"/>
                  <a:pt x="55" y="14"/>
                </a:cubicBezTo>
                <a:cubicBezTo>
                  <a:pt x="55" y="14"/>
                  <a:pt x="55" y="14"/>
                  <a:pt x="55" y="14"/>
                </a:cubicBezTo>
                <a:cubicBezTo>
                  <a:pt x="55" y="15"/>
                  <a:pt x="55" y="14"/>
                  <a:pt x="55" y="15"/>
                </a:cubicBezTo>
                <a:cubicBezTo>
                  <a:pt x="55" y="15"/>
                  <a:pt x="55" y="15"/>
                  <a:pt x="55" y="15"/>
                </a:cubicBezTo>
                <a:cubicBezTo>
                  <a:pt x="55" y="16"/>
                  <a:pt x="55" y="15"/>
                  <a:pt x="55" y="15"/>
                </a:cubicBezTo>
                <a:cubicBezTo>
                  <a:pt x="56" y="17"/>
                  <a:pt x="55" y="18"/>
                  <a:pt x="56" y="19"/>
                </a:cubicBezTo>
                <a:cubicBezTo>
                  <a:pt x="55" y="20"/>
                  <a:pt x="55" y="19"/>
                  <a:pt x="55" y="20"/>
                </a:cubicBezTo>
                <a:cubicBezTo>
                  <a:pt x="56" y="19"/>
                  <a:pt x="56" y="21"/>
                  <a:pt x="56" y="20"/>
                </a:cubicBezTo>
                <a:cubicBezTo>
                  <a:pt x="55" y="21"/>
                  <a:pt x="56" y="22"/>
                  <a:pt x="55" y="22"/>
                </a:cubicBezTo>
                <a:cubicBezTo>
                  <a:pt x="55" y="23"/>
                  <a:pt x="56" y="22"/>
                  <a:pt x="56" y="22"/>
                </a:cubicBezTo>
                <a:cubicBezTo>
                  <a:pt x="56" y="23"/>
                  <a:pt x="56" y="23"/>
                  <a:pt x="56" y="24"/>
                </a:cubicBezTo>
                <a:cubicBezTo>
                  <a:pt x="56" y="24"/>
                  <a:pt x="57" y="27"/>
                  <a:pt x="56" y="27"/>
                </a:cubicBezTo>
                <a:cubicBezTo>
                  <a:pt x="56" y="27"/>
                  <a:pt x="56" y="27"/>
                  <a:pt x="57" y="28"/>
                </a:cubicBezTo>
                <a:cubicBezTo>
                  <a:pt x="57" y="27"/>
                  <a:pt x="57" y="27"/>
                  <a:pt x="57" y="27"/>
                </a:cubicBezTo>
                <a:cubicBezTo>
                  <a:pt x="57" y="28"/>
                  <a:pt x="57" y="28"/>
                  <a:pt x="57" y="28"/>
                </a:cubicBezTo>
                <a:cubicBezTo>
                  <a:pt x="57" y="28"/>
                  <a:pt x="57" y="28"/>
                  <a:pt x="57" y="28"/>
                </a:cubicBezTo>
                <a:cubicBezTo>
                  <a:pt x="57" y="28"/>
                  <a:pt x="57" y="28"/>
                  <a:pt x="57" y="29"/>
                </a:cubicBezTo>
                <a:cubicBezTo>
                  <a:pt x="57" y="29"/>
                  <a:pt x="57" y="29"/>
                  <a:pt x="57" y="30"/>
                </a:cubicBezTo>
                <a:cubicBezTo>
                  <a:pt x="57" y="29"/>
                  <a:pt x="57" y="29"/>
                  <a:pt x="57" y="29"/>
                </a:cubicBezTo>
                <a:cubicBezTo>
                  <a:pt x="57" y="30"/>
                  <a:pt x="57" y="30"/>
                  <a:pt x="57" y="30"/>
                </a:cubicBezTo>
                <a:cubicBezTo>
                  <a:pt x="57" y="30"/>
                  <a:pt x="57" y="29"/>
                  <a:pt x="57" y="30"/>
                </a:cubicBezTo>
                <a:cubicBezTo>
                  <a:pt x="57" y="30"/>
                  <a:pt x="57" y="30"/>
                  <a:pt x="57" y="31"/>
                </a:cubicBezTo>
                <a:cubicBezTo>
                  <a:pt x="57" y="30"/>
                  <a:pt x="57" y="30"/>
                  <a:pt x="57" y="30"/>
                </a:cubicBezTo>
                <a:cubicBezTo>
                  <a:pt x="57" y="31"/>
                  <a:pt x="57" y="31"/>
                  <a:pt x="57" y="31"/>
                </a:cubicBezTo>
                <a:cubicBezTo>
                  <a:pt x="57" y="31"/>
                  <a:pt x="57" y="31"/>
                  <a:pt x="57" y="31"/>
                </a:cubicBezTo>
                <a:cubicBezTo>
                  <a:pt x="57" y="33"/>
                  <a:pt x="57" y="35"/>
                  <a:pt x="58" y="37"/>
                </a:cubicBezTo>
                <a:cubicBezTo>
                  <a:pt x="57" y="37"/>
                  <a:pt x="58" y="38"/>
                  <a:pt x="57" y="38"/>
                </a:cubicBezTo>
                <a:cubicBezTo>
                  <a:pt x="57" y="38"/>
                  <a:pt x="57" y="38"/>
                  <a:pt x="57" y="38"/>
                </a:cubicBezTo>
                <a:cubicBezTo>
                  <a:pt x="57" y="37"/>
                  <a:pt x="57" y="38"/>
                  <a:pt x="57" y="38"/>
                </a:cubicBezTo>
                <a:cubicBezTo>
                  <a:pt x="57" y="38"/>
                  <a:pt x="58" y="39"/>
                  <a:pt x="58" y="38"/>
                </a:cubicBezTo>
                <a:cubicBezTo>
                  <a:pt x="58" y="39"/>
                  <a:pt x="58" y="39"/>
                  <a:pt x="58" y="39"/>
                </a:cubicBezTo>
                <a:cubicBezTo>
                  <a:pt x="59" y="39"/>
                  <a:pt x="58" y="41"/>
                  <a:pt x="58" y="42"/>
                </a:cubicBezTo>
                <a:cubicBezTo>
                  <a:pt x="58" y="42"/>
                  <a:pt x="58" y="42"/>
                  <a:pt x="58" y="42"/>
                </a:cubicBezTo>
                <a:cubicBezTo>
                  <a:pt x="59" y="43"/>
                  <a:pt x="58" y="45"/>
                  <a:pt x="58" y="45"/>
                </a:cubicBezTo>
                <a:cubicBezTo>
                  <a:pt x="58" y="45"/>
                  <a:pt x="58" y="45"/>
                  <a:pt x="58" y="45"/>
                </a:cubicBezTo>
                <a:cubicBezTo>
                  <a:pt x="58" y="46"/>
                  <a:pt x="58" y="46"/>
                  <a:pt x="58" y="47"/>
                </a:cubicBezTo>
                <a:cubicBezTo>
                  <a:pt x="58" y="47"/>
                  <a:pt x="58" y="47"/>
                  <a:pt x="58" y="47"/>
                </a:cubicBezTo>
                <a:cubicBezTo>
                  <a:pt x="58" y="47"/>
                  <a:pt x="58" y="48"/>
                  <a:pt x="58" y="48"/>
                </a:cubicBezTo>
                <a:cubicBezTo>
                  <a:pt x="58" y="48"/>
                  <a:pt x="58" y="48"/>
                  <a:pt x="58" y="48"/>
                </a:cubicBezTo>
                <a:cubicBezTo>
                  <a:pt x="58" y="49"/>
                  <a:pt x="58" y="49"/>
                  <a:pt x="58" y="49"/>
                </a:cubicBezTo>
                <a:cubicBezTo>
                  <a:pt x="57" y="49"/>
                  <a:pt x="59" y="52"/>
                  <a:pt x="58" y="52"/>
                </a:cubicBezTo>
                <a:cubicBezTo>
                  <a:pt x="58" y="52"/>
                  <a:pt x="58" y="53"/>
                  <a:pt x="58" y="53"/>
                </a:cubicBezTo>
                <a:cubicBezTo>
                  <a:pt x="58" y="53"/>
                  <a:pt x="58" y="53"/>
                  <a:pt x="58" y="53"/>
                </a:cubicBezTo>
                <a:cubicBezTo>
                  <a:pt x="58" y="54"/>
                  <a:pt x="58" y="55"/>
                  <a:pt x="58" y="55"/>
                </a:cubicBezTo>
                <a:cubicBezTo>
                  <a:pt x="58" y="56"/>
                  <a:pt x="58" y="55"/>
                  <a:pt x="58" y="55"/>
                </a:cubicBezTo>
                <a:cubicBezTo>
                  <a:pt x="58" y="56"/>
                  <a:pt x="58" y="57"/>
                  <a:pt x="58" y="57"/>
                </a:cubicBezTo>
                <a:cubicBezTo>
                  <a:pt x="58" y="58"/>
                  <a:pt x="58" y="57"/>
                  <a:pt x="58" y="58"/>
                </a:cubicBezTo>
                <a:cubicBezTo>
                  <a:pt x="58" y="58"/>
                  <a:pt x="58" y="58"/>
                  <a:pt x="58" y="58"/>
                </a:cubicBezTo>
                <a:cubicBezTo>
                  <a:pt x="58" y="58"/>
                  <a:pt x="58" y="58"/>
                  <a:pt x="58" y="58"/>
                </a:cubicBezTo>
                <a:cubicBezTo>
                  <a:pt x="58" y="59"/>
                  <a:pt x="57" y="59"/>
                  <a:pt x="57" y="59"/>
                </a:cubicBezTo>
                <a:cubicBezTo>
                  <a:pt x="57" y="59"/>
                  <a:pt x="57" y="59"/>
                  <a:pt x="57" y="59"/>
                </a:cubicBezTo>
                <a:cubicBezTo>
                  <a:pt x="57" y="60"/>
                  <a:pt x="56" y="61"/>
                  <a:pt x="57" y="61"/>
                </a:cubicBezTo>
                <a:cubicBezTo>
                  <a:pt x="57" y="61"/>
                  <a:pt x="57" y="61"/>
                  <a:pt x="57" y="61"/>
                </a:cubicBezTo>
                <a:cubicBezTo>
                  <a:pt x="56" y="62"/>
                  <a:pt x="57" y="61"/>
                  <a:pt x="56" y="62"/>
                </a:cubicBezTo>
                <a:cubicBezTo>
                  <a:pt x="56" y="62"/>
                  <a:pt x="56" y="62"/>
                  <a:pt x="56" y="62"/>
                </a:cubicBezTo>
                <a:cubicBezTo>
                  <a:pt x="56" y="63"/>
                  <a:pt x="56" y="63"/>
                  <a:pt x="56" y="63"/>
                </a:cubicBezTo>
                <a:cubicBezTo>
                  <a:pt x="57" y="63"/>
                  <a:pt x="57" y="63"/>
                  <a:pt x="57" y="63"/>
                </a:cubicBezTo>
                <a:cubicBezTo>
                  <a:pt x="57" y="64"/>
                  <a:pt x="56" y="64"/>
                  <a:pt x="56" y="65"/>
                </a:cubicBezTo>
                <a:cubicBezTo>
                  <a:pt x="56" y="65"/>
                  <a:pt x="56" y="65"/>
                  <a:pt x="56" y="65"/>
                </a:cubicBezTo>
                <a:cubicBezTo>
                  <a:pt x="57" y="65"/>
                  <a:pt x="56" y="66"/>
                  <a:pt x="56" y="67"/>
                </a:cubicBezTo>
                <a:cubicBezTo>
                  <a:pt x="56" y="66"/>
                  <a:pt x="56" y="66"/>
                  <a:pt x="56" y="67"/>
                </a:cubicBezTo>
                <a:cubicBezTo>
                  <a:pt x="56" y="67"/>
                  <a:pt x="56" y="67"/>
                  <a:pt x="56" y="67"/>
                </a:cubicBezTo>
                <a:cubicBezTo>
                  <a:pt x="56" y="68"/>
                  <a:pt x="57" y="68"/>
                  <a:pt x="57" y="68"/>
                </a:cubicBezTo>
                <a:cubicBezTo>
                  <a:pt x="57" y="68"/>
                  <a:pt x="57" y="68"/>
                  <a:pt x="57" y="68"/>
                </a:cubicBezTo>
                <a:cubicBezTo>
                  <a:pt x="57" y="68"/>
                  <a:pt x="57" y="68"/>
                  <a:pt x="57" y="69"/>
                </a:cubicBezTo>
                <a:cubicBezTo>
                  <a:pt x="57" y="69"/>
                  <a:pt x="57" y="68"/>
                  <a:pt x="56" y="68"/>
                </a:cubicBezTo>
                <a:cubicBezTo>
                  <a:pt x="57" y="69"/>
                  <a:pt x="56" y="69"/>
                  <a:pt x="56" y="70"/>
                </a:cubicBezTo>
                <a:cubicBezTo>
                  <a:pt x="56" y="70"/>
                  <a:pt x="56" y="70"/>
                  <a:pt x="56" y="70"/>
                </a:cubicBezTo>
                <a:cubicBezTo>
                  <a:pt x="56" y="70"/>
                  <a:pt x="55" y="71"/>
                  <a:pt x="56" y="71"/>
                </a:cubicBezTo>
                <a:cubicBezTo>
                  <a:pt x="56" y="72"/>
                  <a:pt x="56" y="75"/>
                  <a:pt x="55" y="75"/>
                </a:cubicBezTo>
                <a:cubicBezTo>
                  <a:pt x="55" y="75"/>
                  <a:pt x="55" y="76"/>
                  <a:pt x="55" y="76"/>
                </a:cubicBezTo>
                <a:cubicBezTo>
                  <a:pt x="55" y="76"/>
                  <a:pt x="55" y="76"/>
                  <a:pt x="55" y="76"/>
                </a:cubicBezTo>
                <a:cubicBezTo>
                  <a:pt x="56" y="77"/>
                  <a:pt x="55" y="77"/>
                  <a:pt x="56" y="78"/>
                </a:cubicBezTo>
                <a:cubicBezTo>
                  <a:pt x="55" y="77"/>
                  <a:pt x="55" y="77"/>
                  <a:pt x="55" y="78"/>
                </a:cubicBezTo>
                <a:cubicBezTo>
                  <a:pt x="56" y="78"/>
                  <a:pt x="56" y="78"/>
                  <a:pt x="56" y="78"/>
                </a:cubicBezTo>
                <a:cubicBezTo>
                  <a:pt x="55" y="78"/>
                  <a:pt x="55" y="78"/>
                  <a:pt x="55" y="78"/>
                </a:cubicBezTo>
                <a:cubicBezTo>
                  <a:pt x="55" y="79"/>
                  <a:pt x="55" y="79"/>
                  <a:pt x="55" y="79"/>
                </a:cubicBezTo>
                <a:cubicBezTo>
                  <a:pt x="55" y="79"/>
                  <a:pt x="55" y="79"/>
                  <a:pt x="55" y="79"/>
                </a:cubicBezTo>
                <a:cubicBezTo>
                  <a:pt x="56" y="79"/>
                  <a:pt x="55" y="80"/>
                  <a:pt x="56" y="81"/>
                </a:cubicBezTo>
                <a:cubicBezTo>
                  <a:pt x="55" y="81"/>
                  <a:pt x="56" y="81"/>
                  <a:pt x="55" y="81"/>
                </a:cubicBezTo>
                <a:cubicBezTo>
                  <a:pt x="55" y="82"/>
                  <a:pt x="55" y="82"/>
                  <a:pt x="56" y="82"/>
                </a:cubicBezTo>
                <a:cubicBezTo>
                  <a:pt x="56" y="82"/>
                  <a:pt x="56" y="82"/>
                  <a:pt x="56" y="82"/>
                </a:cubicBezTo>
                <a:cubicBezTo>
                  <a:pt x="56" y="82"/>
                  <a:pt x="56" y="82"/>
                  <a:pt x="56" y="82"/>
                </a:cubicBezTo>
                <a:cubicBezTo>
                  <a:pt x="56" y="82"/>
                  <a:pt x="56" y="82"/>
                  <a:pt x="56" y="82"/>
                </a:cubicBezTo>
                <a:cubicBezTo>
                  <a:pt x="56" y="82"/>
                  <a:pt x="56" y="83"/>
                  <a:pt x="56" y="83"/>
                </a:cubicBezTo>
                <a:cubicBezTo>
                  <a:pt x="56" y="83"/>
                  <a:pt x="56" y="83"/>
                  <a:pt x="56" y="82"/>
                </a:cubicBezTo>
                <a:cubicBezTo>
                  <a:pt x="56" y="83"/>
                  <a:pt x="56" y="83"/>
                  <a:pt x="56" y="83"/>
                </a:cubicBezTo>
                <a:cubicBezTo>
                  <a:pt x="56" y="83"/>
                  <a:pt x="56" y="83"/>
                  <a:pt x="56" y="83"/>
                </a:cubicBezTo>
                <a:cubicBezTo>
                  <a:pt x="56" y="83"/>
                  <a:pt x="56" y="83"/>
                  <a:pt x="56" y="83"/>
                </a:cubicBezTo>
                <a:cubicBezTo>
                  <a:pt x="56" y="83"/>
                  <a:pt x="56" y="83"/>
                  <a:pt x="56" y="83"/>
                </a:cubicBezTo>
                <a:cubicBezTo>
                  <a:pt x="55" y="84"/>
                  <a:pt x="56" y="85"/>
                  <a:pt x="56" y="86"/>
                </a:cubicBezTo>
                <a:cubicBezTo>
                  <a:pt x="56" y="86"/>
                  <a:pt x="56" y="86"/>
                  <a:pt x="56" y="86"/>
                </a:cubicBezTo>
                <a:cubicBezTo>
                  <a:pt x="56" y="87"/>
                  <a:pt x="55" y="87"/>
                  <a:pt x="56" y="88"/>
                </a:cubicBezTo>
                <a:cubicBezTo>
                  <a:pt x="56" y="88"/>
                  <a:pt x="56" y="88"/>
                  <a:pt x="56" y="88"/>
                </a:cubicBezTo>
                <a:cubicBezTo>
                  <a:pt x="56" y="88"/>
                  <a:pt x="56" y="89"/>
                  <a:pt x="56" y="89"/>
                </a:cubicBezTo>
                <a:cubicBezTo>
                  <a:pt x="56" y="89"/>
                  <a:pt x="56" y="89"/>
                  <a:pt x="56" y="89"/>
                </a:cubicBezTo>
                <a:cubicBezTo>
                  <a:pt x="56" y="90"/>
                  <a:pt x="57" y="91"/>
                  <a:pt x="56" y="92"/>
                </a:cubicBezTo>
                <a:cubicBezTo>
                  <a:pt x="57" y="92"/>
                  <a:pt x="56" y="93"/>
                  <a:pt x="56" y="93"/>
                </a:cubicBezTo>
                <a:cubicBezTo>
                  <a:pt x="56" y="93"/>
                  <a:pt x="56" y="93"/>
                  <a:pt x="56" y="93"/>
                </a:cubicBezTo>
                <a:cubicBezTo>
                  <a:pt x="56" y="94"/>
                  <a:pt x="56" y="94"/>
                  <a:pt x="56" y="94"/>
                </a:cubicBezTo>
                <a:cubicBezTo>
                  <a:pt x="56" y="95"/>
                  <a:pt x="56" y="96"/>
                  <a:pt x="56" y="97"/>
                </a:cubicBezTo>
                <a:cubicBezTo>
                  <a:pt x="56" y="97"/>
                  <a:pt x="56" y="97"/>
                  <a:pt x="56" y="97"/>
                </a:cubicBezTo>
                <a:cubicBezTo>
                  <a:pt x="57" y="98"/>
                  <a:pt x="57" y="98"/>
                  <a:pt x="57" y="98"/>
                </a:cubicBezTo>
                <a:cubicBezTo>
                  <a:pt x="56" y="98"/>
                  <a:pt x="57" y="98"/>
                  <a:pt x="57" y="99"/>
                </a:cubicBezTo>
                <a:cubicBezTo>
                  <a:pt x="57" y="99"/>
                  <a:pt x="57" y="99"/>
                  <a:pt x="57" y="100"/>
                </a:cubicBezTo>
                <a:cubicBezTo>
                  <a:pt x="57" y="100"/>
                  <a:pt x="57" y="100"/>
                  <a:pt x="57" y="100"/>
                </a:cubicBezTo>
                <a:cubicBezTo>
                  <a:pt x="57" y="100"/>
                  <a:pt x="56" y="100"/>
                  <a:pt x="56" y="100"/>
                </a:cubicBezTo>
                <a:cubicBezTo>
                  <a:pt x="56" y="101"/>
                  <a:pt x="56" y="101"/>
                  <a:pt x="56" y="101"/>
                </a:cubicBezTo>
                <a:cubicBezTo>
                  <a:pt x="56" y="101"/>
                  <a:pt x="56" y="101"/>
                  <a:pt x="56" y="101"/>
                </a:cubicBezTo>
                <a:cubicBezTo>
                  <a:pt x="56" y="101"/>
                  <a:pt x="56" y="102"/>
                  <a:pt x="57" y="102"/>
                </a:cubicBezTo>
                <a:cubicBezTo>
                  <a:pt x="57" y="102"/>
                  <a:pt x="57" y="102"/>
                  <a:pt x="57" y="102"/>
                </a:cubicBezTo>
                <a:cubicBezTo>
                  <a:pt x="57" y="102"/>
                  <a:pt x="57" y="102"/>
                  <a:pt x="57" y="102"/>
                </a:cubicBezTo>
                <a:cubicBezTo>
                  <a:pt x="57" y="102"/>
                  <a:pt x="57" y="102"/>
                  <a:pt x="57" y="102"/>
                </a:cubicBezTo>
                <a:cubicBezTo>
                  <a:pt x="57" y="102"/>
                  <a:pt x="57" y="102"/>
                  <a:pt x="57" y="102"/>
                </a:cubicBezTo>
                <a:cubicBezTo>
                  <a:pt x="57" y="102"/>
                  <a:pt x="57" y="102"/>
                  <a:pt x="57" y="102"/>
                </a:cubicBezTo>
                <a:cubicBezTo>
                  <a:pt x="57" y="102"/>
                  <a:pt x="57" y="102"/>
                  <a:pt x="57" y="102"/>
                </a:cubicBezTo>
                <a:cubicBezTo>
                  <a:pt x="57" y="103"/>
                  <a:pt x="57" y="103"/>
                  <a:pt x="57" y="103"/>
                </a:cubicBezTo>
                <a:cubicBezTo>
                  <a:pt x="57" y="103"/>
                  <a:pt x="57" y="105"/>
                  <a:pt x="57" y="104"/>
                </a:cubicBezTo>
                <a:cubicBezTo>
                  <a:pt x="57" y="105"/>
                  <a:pt x="57" y="104"/>
                  <a:pt x="57" y="105"/>
                </a:cubicBezTo>
                <a:cubicBezTo>
                  <a:pt x="57" y="104"/>
                  <a:pt x="57" y="104"/>
                  <a:pt x="56" y="103"/>
                </a:cubicBezTo>
                <a:cubicBezTo>
                  <a:pt x="56" y="104"/>
                  <a:pt x="56" y="104"/>
                  <a:pt x="56" y="104"/>
                </a:cubicBezTo>
                <a:cubicBezTo>
                  <a:pt x="56" y="103"/>
                  <a:pt x="56" y="103"/>
                  <a:pt x="56" y="102"/>
                </a:cubicBezTo>
                <a:cubicBezTo>
                  <a:pt x="56" y="103"/>
                  <a:pt x="56" y="103"/>
                  <a:pt x="56" y="103"/>
                </a:cubicBezTo>
                <a:cubicBezTo>
                  <a:pt x="56" y="103"/>
                  <a:pt x="56" y="103"/>
                  <a:pt x="56" y="103"/>
                </a:cubicBezTo>
                <a:cubicBezTo>
                  <a:pt x="56" y="102"/>
                  <a:pt x="56" y="102"/>
                  <a:pt x="56" y="101"/>
                </a:cubicBezTo>
                <a:cubicBezTo>
                  <a:pt x="56" y="102"/>
                  <a:pt x="56" y="101"/>
                  <a:pt x="55" y="101"/>
                </a:cubicBezTo>
                <a:cubicBezTo>
                  <a:pt x="55" y="102"/>
                  <a:pt x="55" y="102"/>
                  <a:pt x="55" y="102"/>
                </a:cubicBezTo>
                <a:cubicBezTo>
                  <a:pt x="55" y="102"/>
                  <a:pt x="55" y="101"/>
                  <a:pt x="55" y="101"/>
                </a:cubicBezTo>
                <a:cubicBezTo>
                  <a:pt x="55" y="100"/>
                  <a:pt x="55" y="98"/>
                  <a:pt x="55" y="98"/>
                </a:cubicBezTo>
                <a:cubicBezTo>
                  <a:pt x="55" y="98"/>
                  <a:pt x="55" y="99"/>
                  <a:pt x="55" y="99"/>
                </a:cubicBezTo>
                <a:cubicBezTo>
                  <a:pt x="55" y="98"/>
                  <a:pt x="55" y="98"/>
                  <a:pt x="55" y="98"/>
                </a:cubicBezTo>
                <a:cubicBezTo>
                  <a:pt x="55" y="99"/>
                  <a:pt x="55" y="99"/>
                  <a:pt x="55" y="100"/>
                </a:cubicBezTo>
                <a:cubicBezTo>
                  <a:pt x="55" y="99"/>
                  <a:pt x="56" y="100"/>
                  <a:pt x="56" y="99"/>
                </a:cubicBezTo>
                <a:cubicBezTo>
                  <a:pt x="56" y="98"/>
                  <a:pt x="55" y="98"/>
                  <a:pt x="55" y="97"/>
                </a:cubicBezTo>
                <a:cubicBezTo>
                  <a:pt x="55" y="97"/>
                  <a:pt x="56" y="97"/>
                  <a:pt x="56" y="97"/>
                </a:cubicBezTo>
                <a:cubicBezTo>
                  <a:pt x="55" y="96"/>
                  <a:pt x="55" y="95"/>
                  <a:pt x="54" y="95"/>
                </a:cubicBezTo>
                <a:cubicBezTo>
                  <a:pt x="54" y="96"/>
                  <a:pt x="55" y="96"/>
                  <a:pt x="54" y="96"/>
                </a:cubicBezTo>
                <a:cubicBezTo>
                  <a:pt x="54" y="96"/>
                  <a:pt x="54" y="95"/>
                  <a:pt x="54" y="95"/>
                </a:cubicBezTo>
                <a:cubicBezTo>
                  <a:pt x="54" y="95"/>
                  <a:pt x="54" y="96"/>
                  <a:pt x="54" y="96"/>
                </a:cubicBezTo>
                <a:cubicBezTo>
                  <a:pt x="54" y="95"/>
                  <a:pt x="54" y="95"/>
                  <a:pt x="54" y="95"/>
                </a:cubicBezTo>
                <a:cubicBezTo>
                  <a:pt x="54" y="95"/>
                  <a:pt x="54" y="95"/>
                  <a:pt x="54" y="95"/>
                </a:cubicBezTo>
                <a:cubicBezTo>
                  <a:pt x="54" y="94"/>
                  <a:pt x="55" y="93"/>
                  <a:pt x="55" y="92"/>
                </a:cubicBezTo>
                <a:cubicBezTo>
                  <a:pt x="55" y="92"/>
                  <a:pt x="55" y="92"/>
                  <a:pt x="55" y="92"/>
                </a:cubicBezTo>
                <a:cubicBezTo>
                  <a:pt x="55" y="92"/>
                  <a:pt x="54" y="91"/>
                  <a:pt x="54" y="91"/>
                </a:cubicBezTo>
                <a:cubicBezTo>
                  <a:pt x="54" y="91"/>
                  <a:pt x="54" y="91"/>
                  <a:pt x="54" y="90"/>
                </a:cubicBezTo>
                <a:cubicBezTo>
                  <a:pt x="53" y="91"/>
                  <a:pt x="54" y="90"/>
                  <a:pt x="53" y="90"/>
                </a:cubicBezTo>
                <a:cubicBezTo>
                  <a:pt x="53" y="90"/>
                  <a:pt x="54" y="90"/>
                  <a:pt x="54" y="90"/>
                </a:cubicBezTo>
                <a:cubicBezTo>
                  <a:pt x="54" y="90"/>
                  <a:pt x="54" y="90"/>
                  <a:pt x="53" y="90"/>
                </a:cubicBezTo>
                <a:cubicBezTo>
                  <a:pt x="54" y="89"/>
                  <a:pt x="54" y="90"/>
                  <a:pt x="55" y="90"/>
                </a:cubicBezTo>
                <a:cubicBezTo>
                  <a:pt x="55" y="89"/>
                  <a:pt x="55" y="88"/>
                  <a:pt x="55" y="88"/>
                </a:cubicBezTo>
                <a:cubicBezTo>
                  <a:pt x="55" y="88"/>
                  <a:pt x="53" y="88"/>
                  <a:pt x="53" y="89"/>
                </a:cubicBezTo>
                <a:cubicBezTo>
                  <a:pt x="53" y="89"/>
                  <a:pt x="53" y="88"/>
                  <a:pt x="53" y="88"/>
                </a:cubicBezTo>
                <a:cubicBezTo>
                  <a:pt x="54" y="87"/>
                  <a:pt x="53" y="87"/>
                  <a:pt x="53" y="87"/>
                </a:cubicBezTo>
                <a:cubicBezTo>
                  <a:pt x="53" y="87"/>
                  <a:pt x="53" y="87"/>
                  <a:pt x="53" y="87"/>
                </a:cubicBezTo>
                <a:cubicBezTo>
                  <a:pt x="53" y="87"/>
                  <a:pt x="53" y="86"/>
                  <a:pt x="53" y="86"/>
                </a:cubicBezTo>
                <a:cubicBezTo>
                  <a:pt x="53" y="86"/>
                  <a:pt x="54" y="86"/>
                  <a:pt x="54" y="86"/>
                </a:cubicBezTo>
                <a:cubicBezTo>
                  <a:pt x="54" y="85"/>
                  <a:pt x="53" y="84"/>
                  <a:pt x="53" y="85"/>
                </a:cubicBezTo>
                <a:cubicBezTo>
                  <a:pt x="53" y="86"/>
                  <a:pt x="53" y="86"/>
                  <a:pt x="53" y="86"/>
                </a:cubicBezTo>
                <a:cubicBezTo>
                  <a:pt x="53" y="86"/>
                  <a:pt x="53" y="85"/>
                  <a:pt x="53" y="85"/>
                </a:cubicBezTo>
                <a:cubicBezTo>
                  <a:pt x="53" y="84"/>
                  <a:pt x="53" y="84"/>
                  <a:pt x="53" y="84"/>
                </a:cubicBezTo>
                <a:cubicBezTo>
                  <a:pt x="53" y="84"/>
                  <a:pt x="53" y="84"/>
                  <a:pt x="53" y="84"/>
                </a:cubicBezTo>
                <a:cubicBezTo>
                  <a:pt x="53" y="84"/>
                  <a:pt x="53" y="84"/>
                  <a:pt x="53" y="84"/>
                </a:cubicBezTo>
                <a:cubicBezTo>
                  <a:pt x="54" y="84"/>
                  <a:pt x="55" y="85"/>
                  <a:pt x="55" y="86"/>
                </a:cubicBezTo>
                <a:cubicBezTo>
                  <a:pt x="55" y="85"/>
                  <a:pt x="55" y="85"/>
                  <a:pt x="55" y="85"/>
                </a:cubicBezTo>
                <a:cubicBezTo>
                  <a:pt x="55" y="85"/>
                  <a:pt x="55" y="85"/>
                  <a:pt x="55" y="85"/>
                </a:cubicBezTo>
                <a:cubicBezTo>
                  <a:pt x="55" y="84"/>
                  <a:pt x="54" y="83"/>
                  <a:pt x="53" y="83"/>
                </a:cubicBezTo>
                <a:cubicBezTo>
                  <a:pt x="53" y="83"/>
                  <a:pt x="54" y="83"/>
                  <a:pt x="54" y="83"/>
                </a:cubicBezTo>
                <a:cubicBezTo>
                  <a:pt x="54" y="82"/>
                  <a:pt x="53" y="82"/>
                  <a:pt x="53" y="81"/>
                </a:cubicBezTo>
                <a:cubicBezTo>
                  <a:pt x="53" y="81"/>
                  <a:pt x="53" y="81"/>
                  <a:pt x="53" y="81"/>
                </a:cubicBezTo>
                <a:cubicBezTo>
                  <a:pt x="53" y="81"/>
                  <a:pt x="53" y="80"/>
                  <a:pt x="53" y="80"/>
                </a:cubicBezTo>
                <a:cubicBezTo>
                  <a:pt x="53" y="80"/>
                  <a:pt x="54" y="80"/>
                  <a:pt x="54" y="80"/>
                </a:cubicBezTo>
                <a:cubicBezTo>
                  <a:pt x="53" y="79"/>
                  <a:pt x="53" y="79"/>
                  <a:pt x="53" y="79"/>
                </a:cubicBezTo>
                <a:cubicBezTo>
                  <a:pt x="53" y="79"/>
                  <a:pt x="54" y="79"/>
                  <a:pt x="54" y="79"/>
                </a:cubicBezTo>
                <a:cubicBezTo>
                  <a:pt x="54" y="79"/>
                  <a:pt x="53" y="79"/>
                  <a:pt x="53" y="79"/>
                </a:cubicBezTo>
                <a:cubicBezTo>
                  <a:pt x="54" y="78"/>
                  <a:pt x="53" y="79"/>
                  <a:pt x="54" y="78"/>
                </a:cubicBezTo>
                <a:cubicBezTo>
                  <a:pt x="54" y="78"/>
                  <a:pt x="53" y="78"/>
                  <a:pt x="53" y="78"/>
                </a:cubicBezTo>
                <a:cubicBezTo>
                  <a:pt x="53" y="78"/>
                  <a:pt x="53" y="77"/>
                  <a:pt x="53" y="77"/>
                </a:cubicBezTo>
                <a:cubicBezTo>
                  <a:pt x="53" y="78"/>
                  <a:pt x="55" y="78"/>
                  <a:pt x="55" y="78"/>
                </a:cubicBezTo>
                <a:cubicBezTo>
                  <a:pt x="53" y="76"/>
                  <a:pt x="53" y="76"/>
                  <a:pt x="53" y="76"/>
                </a:cubicBezTo>
                <a:cubicBezTo>
                  <a:pt x="53" y="76"/>
                  <a:pt x="54" y="76"/>
                  <a:pt x="54" y="76"/>
                </a:cubicBezTo>
                <a:cubicBezTo>
                  <a:pt x="54" y="76"/>
                  <a:pt x="54" y="74"/>
                  <a:pt x="54" y="73"/>
                </a:cubicBezTo>
                <a:cubicBezTo>
                  <a:pt x="54" y="74"/>
                  <a:pt x="54" y="74"/>
                  <a:pt x="54" y="74"/>
                </a:cubicBezTo>
                <a:cubicBezTo>
                  <a:pt x="54" y="74"/>
                  <a:pt x="54" y="73"/>
                  <a:pt x="54" y="73"/>
                </a:cubicBezTo>
                <a:cubicBezTo>
                  <a:pt x="54" y="73"/>
                  <a:pt x="54" y="73"/>
                  <a:pt x="54" y="73"/>
                </a:cubicBezTo>
                <a:cubicBezTo>
                  <a:pt x="54" y="72"/>
                  <a:pt x="53" y="72"/>
                  <a:pt x="54" y="72"/>
                </a:cubicBezTo>
                <a:cubicBezTo>
                  <a:pt x="54" y="72"/>
                  <a:pt x="54" y="72"/>
                  <a:pt x="54" y="72"/>
                </a:cubicBezTo>
                <a:cubicBezTo>
                  <a:pt x="54" y="72"/>
                  <a:pt x="54" y="71"/>
                  <a:pt x="54" y="71"/>
                </a:cubicBezTo>
                <a:cubicBezTo>
                  <a:pt x="54" y="71"/>
                  <a:pt x="54" y="70"/>
                  <a:pt x="54" y="70"/>
                </a:cubicBezTo>
                <a:cubicBezTo>
                  <a:pt x="54" y="69"/>
                  <a:pt x="54" y="69"/>
                  <a:pt x="54" y="69"/>
                </a:cubicBezTo>
                <a:cubicBezTo>
                  <a:pt x="54" y="69"/>
                  <a:pt x="54" y="69"/>
                  <a:pt x="54" y="69"/>
                </a:cubicBezTo>
                <a:cubicBezTo>
                  <a:pt x="54" y="70"/>
                  <a:pt x="54" y="70"/>
                  <a:pt x="54" y="71"/>
                </a:cubicBezTo>
                <a:cubicBezTo>
                  <a:pt x="54" y="71"/>
                  <a:pt x="55" y="70"/>
                  <a:pt x="55" y="71"/>
                </a:cubicBezTo>
                <a:cubicBezTo>
                  <a:pt x="55" y="70"/>
                  <a:pt x="54" y="69"/>
                  <a:pt x="54" y="68"/>
                </a:cubicBezTo>
                <a:cubicBezTo>
                  <a:pt x="54" y="67"/>
                  <a:pt x="54" y="67"/>
                  <a:pt x="54" y="67"/>
                </a:cubicBezTo>
                <a:cubicBezTo>
                  <a:pt x="54" y="67"/>
                  <a:pt x="54" y="67"/>
                  <a:pt x="54" y="67"/>
                </a:cubicBezTo>
                <a:cubicBezTo>
                  <a:pt x="55" y="67"/>
                  <a:pt x="55" y="67"/>
                  <a:pt x="55" y="67"/>
                </a:cubicBezTo>
                <a:cubicBezTo>
                  <a:pt x="54" y="67"/>
                  <a:pt x="54" y="67"/>
                  <a:pt x="54" y="67"/>
                </a:cubicBezTo>
                <a:cubicBezTo>
                  <a:pt x="54" y="67"/>
                  <a:pt x="55" y="67"/>
                  <a:pt x="55" y="67"/>
                </a:cubicBezTo>
                <a:cubicBezTo>
                  <a:pt x="55" y="67"/>
                  <a:pt x="55" y="67"/>
                  <a:pt x="54" y="66"/>
                </a:cubicBezTo>
                <a:cubicBezTo>
                  <a:pt x="55" y="66"/>
                  <a:pt x="55" y="67"/>
                  <a:pt x="55" y="67"/>
                </a:cubicBezTo>
                <a:cubicBezTo>
                  <a:pt x="55" y="67"/>
                  <a:pt x="55" y="67"/>
                  <a:pt x="55" y="67"/>
                </a:cubicBezTo>
                <a:cubicBezTo>
                  <a:pt x="55" y="67"/>
                  <a:pt x="55" y="68"/>
                  <a:pt x="55" y="67"/>
                </a:cubicBezTo>
                <a:cubicBezTo>
                  <a:pt x="55" y="67"/>
                  <a:pt x="55" y="67"/>
                  <a:pt x="55" y="67"/>
                </a:cubicBezTo>
                <a:cubicBezTo>
                  <a:pt x="56" y="67"/>
                  <a:pt x="56" y="67"/>
                  <a:pt x="56" y="67"/>
                </a:cubicBezTo>
                <a:cubicBezTo>
                  <a:pt x="56" y="66"/>
                  <a:pt x="56" y="66"/>
                  <a:pt x="56" y="66"/>
                </a:cubicBezTo>
                <a:cubicBezTo>
                  <a:pt x="56" y="67"/>
                  <a:pt x="55" y="67"/>
                  <a:pt x="55" y="67"/>
                </a:cubicBezTo>
                <a:cubicBezTo>
                  <a:pt x="55" y="66"/>
                  <a:pt x="55" y="66"/>
                  <a:pt x="54" y="66"/>
                </a:cubicBezTo>
                <a:cubicBezTo>
                  <a:pt x="55" y="65"/>
                  <a:pt x="55" y="65"/>
                  <a:pt x="55" y="65"/>
                </a:cubicBezTo>
                <a:cubicBezTo>
                  <a:pt x="54" y="65"/>
                  <a:pt x="54" y="65"/>
                  <a:pt x="54" y="64"/>
                </a:cubicBezTo>
                <a:cubicBezTo>
                  <a:pt x="54" y="64"/>
                  <a:pt x="55" y="64"/>
                  <a:pt x="55" y="64"/>
                </a:cubicBezTo>
                <a:cubicBezTo>
                  <a:pt x="54" y="63"/>
                  <a:pt x="55" y="63"/>
                  <a:pt x="55" y="62"/>
                </a:cubicBezTo>
                <a:cubicBezTo>
                  <a:pt x="55" y="62"/>
                  <a:pt x="55" y="62"/>
                  <a:pt x="55" y="62"/>
                </a:cubicBezTo>
                <a:cubicBezTo>
                  <a:pt x="55" y="62"/>
                  <a:pt x="55" y="62"/>
                  <a:pt x="55" y="62"/>
                </a:cubicBezTo>
                <a:cubicBezTo>
                  <a:pt x="54" y="61"/>
                  <a:pt x="54" y="61"/>
                  <a:pt x="54" y="61"/>
                </a:cubicBezTo>
                <a:cubicBezTo>
                  <a:pt x="55" y="61"/>
                  <a:pt x="55" y="62"/>
                  <a:pt x="55" y="61"/>
                </a:cubicBezTo>
                <a:cubicBezTo>
                  <a:pt x="55" y="61"/>
                  <a:pt x="55" y="60"/>
                  <a:pt x="55" y="59"/>
                </a:cubicBezTo>
                <a:cubicBezTo>
                  <a:pt x="55" y="59"/>
                  <a:pt x="54" y="60"/>
                  <a:pt x="54" y="59"/>
                </a:cubicBezTo>
                <a:cubicBezTo>
                  <a:pt x="55" y="59"/>
                  <a:pt x="55" y="59"/>
                  <a:pt x="55" y="58"/>
                </a:cubicBezTo>
                <a:cubicBezTo>
                  <a:pt x="55" y="58"/>
                  <a:pt x="55" y="58"/>
                  <a:pt x="55" y="58"/>
                </a:cubicBezTo>
                <a:cubicBezTo>
                  <a:pt x="55" y="58"/>
                  <a:pt x="55" y="58"/>
                  <a:pt x="55" y="58"/>
                </a:cubicBezTo>
                <a:cubicBezTo>
                  <a:pt x="55" y="57"/>
                  <a:pt x="55" y="57"/>
                  <a:pt x="55" y="57"/>
                </a:cubicBezTo>
                <a:cubicBezTo>
                  <a:pt x="55" y="57"/>
                  <a:pt x="55" y="57"/>
                  <a:pt x="55" y="56"/>
                </a:cubicBezTo>
                <a:cubicBezTo>
                  <a:pt x="55" y="56"/>
                  <a:pt x="54" y="57"/>
                  <a:pt x="54" y="57"/>
                </a:cubicBezTo>
                <a:cubicBezTo>
                  <a:pt x="55" y="56"/>
                  <a:pt x="54" y="56"/>
                  <a:pt x="55" y="56"/>
                </a:cubicBezTo>
                <a:cubicBezTo>
                  <a:pt x="55" y="56"/>
                  <a:pt x="55" y="56"/>
                  <a:pt x="55" y="56"/>
                </a:cubicBezTo>
                <a:cubicBezTo>
                  <a:pt x="56" y="55"/>
                  <a:pt x="55" y="55"/>
                  <a:pt x="55" y="55"/>
                </a:cubicBezTo>
                <a:cubicBezTo>
                  <a:pt x="55" y="55"/>
                  <a:pt x="55" y="56"/>
                  <a:pt x="56" y="55"/>
                </a:cubicBezTo>
                <a:cubicBezTo>
                  <a:pt x="56" y="55"/>
                  <a:pt x="56" y="55"/>
                  <a:pt x="56" y="55"/>
                </a:cubicBezTo>
                <a:cubicBezTo>
                  <a:pt x="56" y="55"/>
                  <a:pt x="56" y="55"/>
                  <a:pt x="56" y="55"/>
                </a:cubicBezTo>
                <a:cubicBezTo>
                  <a:pt x="56" y="55"/>
                  <a:pt x="56" y="54"/>
                  <a:pt x="55" y="54"/>
                </a:cubicBezTo>
                <a:cubicBezTo>
                  <a:pt x="55" y="54"/>
                  <a:pt x="55" y="54"/>
                  <a:pt x="55" y="54"/>
                </a:cubicBezTo>
                <a:cubicBezTo>
                  <a:pt x="55" y="53"/>
                  <a:pt x="55" y="53"/>
                  <a:pt x="55" y="53"/>
                </a:cubicBezTo>
                <a:cubicBezTo>
                  <a:pt x="55" y="53"/>
                  <a:pt x="56" y="54"/>
                  <a:pt x="56" y="53"/>
                </a:cubicBezTo>
                <a:cubicBezTo>
                  <a:pt x="55" y="53"/>
                  <a:pt x="55" y="53"/>
                  <a:pt x="55" y="53"/>
                </a:cubicBezTo>
                <a:cubicBezTo>
                  <a:pt x="56" y="53"/>
                  <a:pt x="56" y="53"/>
                  <a:pt x="56" y="52"/>
                </a:cubicBezTo>
                <a:cubicBezTo>
                  <a:pt x="56" y="52"/>
                  <a:pt x="55" y="52"/>
                  <a:pt x="55" y="51"/>
                </a:cubicBezTo>
                <a:cubicBezTo>
                  <a:pt x="55" y="51"/>
                  <a:pt x="55" y="51"/>
                  <a:pt x="55" y="51"/>
                </a:cubicBezTo>
                <a:cubicBezTo>
                  <a:pt x="56" y="51"/>
                  <a:pt x="56" y="51"/>
                  <a:pt x="56" y="51"/>
                </a:cubicBezTo>
                <a:cubicBezTo>
                  <a:pt x="55" y="51"/>
                  <a:pt x="56" y="49"/>
                  <a:pt x="55" y="49"/>
                </a:cubicBezTo>
                <a:cubicBezTo>
                  <a:pt x="55" y="49"/>
                  <a:pt x="55" y="49"/>
                  <a:pt x="55" y="50"/>
                </a:cubicBezTo>
                <a:cubicBezTo>
                  <a:pt x="56" y="49"/>
                  <a:pt x="56" y="49"/>
                  <a:pt x="56" y="49"/>
                </a:cubicBezTo>
                <a:cubicBezTo>
                  <a:pt x="56" y="49"/>
                  <a:pt x="56" y="49"/>
                  <a:pt x="56" y="50"/>
                </a:cubicBezTo>
                <a:close/>
                <a:moveTo>
                  <a:pt x="55" y="56"/>
                </a:moveTo>
                <a:cubicBezTo>
                  <a:pt x="55" y="56"/>
                  <a:pt x="55" y="56"/>
                  <a:pt x="55" y="56"/>
                </a:cubicBezTo>
                <a:cubicBezTo>
                  <a:pt x="55" y="56"/>
                  <a:pt x="55" y="56"/>
                  <a:pt x="55" y="56"/>
                </a:cubicBezTo>
                <a:close/>
                <a:moveTo>
                  <a:pt x="55" y="67"/>
                </a:moveTo>
                <a:cubicBezTo>
                  <a:pt x="55" y="68"/>
                  <a:pt x="54" y="68"/>
                  <a:pt x="55" y="68"/>
                </a:cubicBezTo>
                <a:cubicBezTo>
                  <a:pt x="55" y="68"/>
                  <a:pt x="55" y="68"/>
                  <a:pt x="55" y="67"/>
                </a:cubicBezTo>
                <a:close/>
                <a:moveTo>
                  <a:pt x="56" y="99"/>
                </a:moveTo>
                <a:cubicBezTo>
                  <a:pt x="56" y="99"/>
                  <a:pt x="56" y="99"/>
                  <a:pt x="56" y="99"/>
                </a:cubicBezTo>
                <a:cubicBezTo>
                  <a:pt x="57" y="99"/>
                  <a:pt x="57" y="99"/>
                  <a:pt x="56" y="99"/>
                </a:cubicBezTo>
                <a:close/>
                <a:moveTo>
                  <a:pt x="56" y="100"/>
                </a:moveTo>
                <a:cubicBezTo>
                  <a:pt x="56" y="100"/>
                  <a:pt x="56" y="100"/>
                  <a:pt x="57" y="100"/>
                </a:cubicBezTo>
                <a:cubicBezTo>
                  <a:pt x="57" y="100"/>
                  <a:pt x="56" y="100"/>
                  <a:pt x="56" y="100"/>
                </a:cubicBezTo>
                <a:cubicBezTo>
                  <a:pt x="56" y="100"/>
                  <a:pt x="56" y="100"/>
                  <a:pt x="56" y="100"/>
                </a:cubicBezTo>
                <a:close/>
                <a:moveTo>
                  <a:pt x="57" y="28"/>
                </a:moveTo>
                <a:cubicBezTo>
                  <a:pt x="57" y="28"/>
                  <a:pt x="57" y="28"/>
                  <a:pt x="57" y="28"/>
                </a:cubicBezTo>
                <a:cubicBezTo>
                  <a:pt x="57" y="28"/>
                  <a:pt x="57" y="28"/>
                  <a:pt x="57" y="28"/>
                </a:cubicBezTo>
                <a:close/>
                <a:moveTo>
                  <a:pt x="54" y="66"/>
                </a:moveTo>
                <a:cubicBezTo>
                  <a:pt x="54" y="66"/>
                  <a:pt x="54" y="66"/>
                  <a:pt x="54" y="66"/>
                </a:cubicBezTo>
                <a:cubicBezTo>
                  <a:pt x="54" y="66"/>
                  <a:pt x="54" y="66"/>
                  <a:pt x="54" y="66"/>
                </a:cubicBezTo>
                <a:close/>
                <a:moveTo>
                  <a:pt x="55" y="45"/>
                </a:moveTo>
                <a:cubicBezTo>
                  <a:pt x="55" y="45"/>
                  <a:pt x="55" y="45"/>
                  <a:pt x="55" y="45"/>
                </a:cubicBezTo>
                <a:cubicBezTo>
                  <a:pt x="55" y="45"/>
                  <a:pt x="55" y="45"/>
                  <a:pt x="55" y="45"/>
                </a:cubicBezTo>
                <a:close/>
                <a:moveTo>
                  <a:pt x="53" y="90"/>
                </a:moveTo>
                <a:cubicBezTo>
                  <a:pt x="53" y="90"/>
                  <a:pt x="53" y="90"/>
                  <a:pt x="53" y="90"/>
                </a:cubicBezTo>
                <a:cubicBezTo>
                  <a:pt x="53" y="90"/>
                  <a:pt x="53" y="90"/>
                  <a:pt x="53" y="90"/>
                </a:cubicBezTo>
                <a:close/>
                <a:moveTo>
                  <a:pt x="57" y="103"/>
                </a:moveTo>
                <a:cubicBezTo>
                  <a:pt x="57" y="103"/>
                  <a:pt x="57" y="103"/>
                  <a:pt x="57" y="103"/>
                </a:cubicBezTo>
                <a:cubicBezTo>
                  <a:pt x="57" y="103"/>
                  <a:pt x="57" y="103"/>
                  <a:pt x="57" y="103"/>
                </a:cubicBezTo>
                <a:cubicBezTo>
                  <a:pt x="57" y="103"/>
                  <a:pt x="57" y="103"/>
                  <a:pt x="57" y="103"/>
                </a:cubicBezTo>
                <a:close/>
                <a:moveTo>
                  <a:pt x="56" y="107"/>
                </a:moveTo>
                <a:cubicBezTo>
                  <a:pt x="56" y="107"/>
                  <a:pt x="56" y="107"/>
                  <a:pt x="56" y="108"/>
                </a:cubicBezTo>
                <a:cubicBezTo>
                  <a:pt x="56" y="107"/>
                  <a:pt x="56" y="107"/>
                  <a:pt x="56" y="107"/>
                </a:cubicBezTo>
                <a:cubicBezTo>
                  <a:pt x="56" y="107"/>
                  <a:pt x="56" y="107"/>
                  <a:pt x="56" y="107"/>
                </a:cubicBezTo>
                <a:close/>
                <a:moveTo>
                  <a:pt x="56" y="104"/>
                </a:moveTo>
                <a:cubicBezTo>
                  <a:pt x="56" y="104"/>
                  <a:pt x="56" y="104"/>
                  <a:pt x="56" y="105"/>
                </a:cubicBezTo>
                <a:cubicBezTo>
                  <a:pt x="56" y="105"/>
                  <a:pt x="56" y="105"/>
                  <a:pt x="56" y="105"/>
                </a:cubicBezTo>
                <a:cubicBezTo>
                  <a:pt x="57" y="105"/>
                  <a:pt x="56" y="104"/>
                  <a:pt x="56" y="104"/>
                </a:cubicBezTo>
                <a:close/>
                <a:moveTo>
                  <a:pt x="56" y="105"/>
                </a:moveTo>
                <a:cubicBezTo>
                  <a:pt x="56" y="105"/>
                  <a:pt x="56" y="105"/>
                  <a:pt x="56" y="105"/>
                </a:cubicBezTo>
                <a:cubicBezTo>
                  <a:pt x="56" y="105"/>
                  <a:pt x="56" y="105"/>
                  <a:pt x="56" y="105"/>
                </a:cubicBezTo>
                <a:close/>
                <a:moveTo>
                  <a:pt x="57" y="101"/>
                </a:moveTo>
                <a:cubicBezTo>
                  <a:pt x="57" y="101"/>
                  <a:pt x="57" y="101"/>
                  <a:pt x="57" y="101"/>
                </a:cubicBezTo>
                <a:cubicBezTo>
                  <a:pt x="57" y="101"/>
                  <a:pt x="56" y="100"/>
                  <a:pt x="57" y="101"/>
                </a:cubicBezTo>
                <a:close/>
                <a:moveTo>
                  <a:pt x="56" y="104"/>
                </a:moveTo>
                <a:cubicBezTo>
                  <a:pt x="56" y="104"/>
                  <a:pt x="56" y="104"/>
                  <a:pt x="56" y="104"/>
                </a:cubicBezTo>
                <a:cubicBezTo>
                  <a:pt x="56" y="104"/>
                  <a:pt x="56" y="104"/>
                  <a:pt x="56" y="104"/>
                </a:cubicBezTo>
                <a:close/>
                <a:moveTo>
                  <a:pt x="56" y="102"/>
                </a:moveTo>
                <a:cubicBezTo>
                  <a:pt x="56" y="102"/>
                  <a:pt x="56" y="102"/>
                  <a:pt x="56" y="102"/>
                </a:cubicBezTo>
                <a:cubicBezTo>
                  <a:pt x="56" y="102"/>
                  <a:pt x="56" y="102"/>
                  <a:pt x="56" y="102"/>
                </a:cubicBezTo>
                <a:cubicBezTo>
                  <a:pt x="56" y="102"/>
                  <a:pt x="56" y="102"/>
                  <a:pt x="56" y="102"/>
                </a:cubicBezTo>
                <a:close/>
                <a:moveTo>
                  <a:pt x="56" y="102"/>
                </a:moveTo>
                <a:cubicBezTo>
                  <a:pt x="56" y="103"/>
                  <a:pt x="56" y="103"/>
                  <a:pt x="56" y="103"/>
                </a:cubicBezTo>
                <a:cubicBezTo>
                  <a:pt x="56" y="103"/>
                  <a:pt x="56" y="103"/>
                  <a:pt x="56" y="102"/>
                </a:cubicBezTo>
                <a:close/>
                <a:moveTo>
                  <a:pt x="55" y="104"/>
                </a:moveTo>
                <a:cubicBezTo>
                  <a:pt x="55" y="103"/>
                  <a:pt x="55" y="103"/>
                  <a:pt x="55" y="103"/>
                </a:cubicBezTo>
                <a:cubicBezTo>
                  <a:pt x="55" y="103"/>
                  <a:pt x="55" y="103"/>
                  <a:pt x="55" y="103"/>
                </a:cubicBezTo>
                <a:lnTo>
                  <a:pt x="55" y="104"/>
                </a:lnTo>
                <a:close/>
                <a:moveTo>
                  <a:pt x="55" y="97"/>
                </a:moveTo>
                <a:cubicBezTo>
                  <a:pt x="55" y="96"/>
                  <a:pt x="55" y="96"/>
                  <a:pt x="55" y="96"/>
                </a:cubicBezTo>
                <a:cubicBezTo>
                  <a:pt x="55" y="96"/>
                  <a:pt x="55" y="96"/>
                  <a:pt x="55" y="97"/>
                </a:cubicBezTo>
                <a:cubicBezTo>
                  <a:pt x="55" y="97"/>
                  <a:pt x="55" y="97"/>
                  <a:pt x="55" y="97"/>
                </a:cubicBezTo>
                <a:close/>
                <a:moveTo>
                  <a:pt x="54" y="98"/>
                </a:moveTo>
                <a:cubicBezTo>
                  <a:pt x="55" y="98"/>
                  <a:pt x="55" y="98"/>
                  <a:pt x="55" y="98"/>
                </a:cubicBezTo>
                <a:cubicBezTo>
                  <a:pt x="54" y="98"/>
                  <a:pt x="54" y="98"/>
                  <a:pt x="54" y="98"/>
                </a:cubicBezTo>
                <a:close/>
                <a:moveTo>
                  <a:pt x="54" y="97"/>
                </a:moveTo>
                <a:cubicBezTo>
                  <a:pt x="54" y="97"/>
                  <a:pt x="54" y="96"/>
                  <a:pt x="54" y="97"/>
                </a:cubicBezTo>
                <a:cubicBezTo>
                  <a:pt x="54" y="97"/>
                  <a:pt x="54" y="97"/>
                  <a:pt x="54" y="97"/>
                </a:cubicBezTo>
                <a:close/>
                <a:moveTo>
                  <a:pt x="54" y="89"/>
                </a:moveTo>
                <a:cubicBezTo>
                  <a:pt x="54" y="89"/>
                  <a:pt x="54" y="89"/>
                  <a:pt x="54" y="89"/>
                </a:cubicBezTo>
                <a:cubicBezTo>
                  <a:pt x="55" y="89"/>
                  <a:pt x="55" y="89"/>
                  <a:pt x="55" y="89"/>
                </a:cubicBezTo>
                <a:lnTo>
                  <a:pt x="54" y="89"/>
                </a:lnTo>
                <a:close/>
                <a:moveTo>
                  <a:pt x="53" y="82"/>
                </a:moveTo>
                <a:cubicBezTo>
                  <a:pt x="53" y="83"/>
                  <a:pt x="53" y="82"/>
                  <a:pt x="53" y="83"/>
                </a:cubicBezTo>
                <a:cubicBezTo>
                  <a:pt x="53" y="83"/>
                  <a:pt x="53" y="82"/>
                  <a:pt x="53" y="82"/>
                </a:cubicBezTo>
                <a:cubicBezTo>
                  <a:pt x="53" y="82"/>
                  <a:pt x="53" y="82"/>
                  <a:pt x="53" y="82"/>
                </a:cubicBezTo>
                <a:close/>
                <a:moveTo>
                  <a:pt x="53" y="82"/>
                </a:moveTo>
                <a:cubicBezTo>
                  <a:pt x="53" y="82"/>
                  <a:pt x="53" y="82"/>
                  <a:pt x="53" y="83"/>
                </a:cubicBezTo>
                <a:cubicBezTo>
                  <a:pt x="53" y="82"/>
                  <a:pt x="53" y="82"/>
                  <a:pt x="53" y="82"/>
                </a:cubicBezTo>
                <a:close/>
                <a:moveTo>
                  <a:pt x="55" y="4"/>
                </a:moveTo>
                <a:cubicBezTo>
                  <a:pt x="55" y="4"/>
                  <a:pt x="55" y="4"/>
                  <a:pt x="55" y="4"/>
                </a:cubicBezTo>
                <a:cubicBezTo>
                  <a:pt x="55" y="4"/>
                  <a:pt x="55" y="4"/>
                  <a:pt x="55" y="4"/>
                </a:cubicBezTo>
                <a:close/>
                <a:moveTo>
                  <a:pt x="55" y="3"/>
                </a:moveTo>
                <a:cubicBezTo>
                  <a:pt x="55" y="3"/>
                  <a:pt x="55" y="3"/>
                  <a:pt x="55" y="3"/>
                </a:cubicBezTo>
                <a:cubicBezTo>
                  <a:pt x="55" y="3"/>
                  <a:pt x="55" y="3"/>
                  <a:pt x="55" y="3"/>
                </a:cubicBezTo>
                <a:cubicBezTo>
                  <a:pt x="55" y="3"/>
                  <a:pt x="55" y="3"/>
                  <a:pt x="55" y="3"/>
                </a:cubicBezTo>
                <a:close/>
                <a:moveTo>
                  <a:pt x="54" y="57"/>
                </a:moveTo>
                <a:cubicBezTo>
                  <a:pt x="54" y="58"/>
                  <a:pt x="54" y="58"/>
                  <a:pt x="54" y="58"/>
                </a:cubicBezTo>
                <a:cubicBezTo>
                  <a:pt x="55" y="57"/>
                  <a:pt x="55" y="57"/>
                  <a:pt x="55" y="57"/>
                </a:cubicBezTo>
                <a:lnTo>
                  <a:pt x="54" y="57"/>
                </a:lnTo>
                <a:close/>
                <a:moveTo>
                  <a:pt x="55" y="52"/>
                </a:moveTo>
                <a:cubicBezTo>
                  <a:pt x="55" y="52"/>
                  <a:pt x="55" y="52"/>
                  <a:pt x="55" y="52"/>
                </a:cubicBezTo>
                <a:cubicBezTo>
                  <a:pt x="55" y="52"/>
                  <a:pt x="55" y="52"/>
                  <a:pt x="55" y="52"/>
                </a:cubicBezTo>
                <a:close/>
                <a:moveTo>
                  <a:pt x="55" y="48"/>
                </a:moveTo>
                <a:cubicBezTo>
                  <a:pt x="55" y="48"/>
                  <a:pt x="55" y="48"/>
                  <a:pt x="55" y="48"/>
                </a:cubicBezTo>
                <a:cubicBezTo>
                  <a:pt x="55" y="48"/>
                  <a:pt x="55" y="48"/>
                  <a:pt x="55" y="48"/>
                </a:cubicBezTo>
                <a:close/>
                <a:moveTo>
                  <a:pt x="58" y="21"/>
                </a:moveTo>
                <a:cubicBezTo>
                  <a:pt x="57" y="21"/>
                  <a:pt x="58" y="22"/>
                  <a:pt x="57" y="22"/>
                </a:cubicBezTo>
                <a:cubicBezTo>
                  <a:pt x="58" y="21"/>
                  <a:pt x="58" y="21"/>
                  <a:pt x="58" y="21"/>
                </a:cubicBezTo>
                <a:close/>
                <a:moveTo>
                  <a:pt x="59" y="21"/>
                </a:moveTo>
                <a:cubicBezTo>
                  <a:pt x="59" y="21"/>
                  <a:pt x="59" y="21"/>
                  <a:pt x="59" y="21"/>
                </a:cubicBezTo>
                <a:cubicBezTo>
                  <a:pt x="59" y="20"/>
                  <a:pt x="59" y="20"/>
                  <a:pt x="59" y="20"/>
                </a:cubicBezTo>
                <a:lnTo>
                  <a:pt x="59" y="21"/>
                </a:lnTo>
                <a:close/>
                <a:moveTo>
                  <a:pt x="59" y="21"/>
                </a:moveTo>
                <a:cubicBezTo>
                  <a:pt x="59" y="20"/>
                  <a:pt x="59" y="21"/>
                  <a:pt x="59" y="21"/>
                </a:cubicBezTo>
                <a:cubicBezTo>
                  <a:pt x="59" y="20"/>
                  <a:pt x="59" y="20"/>
                  <a:pt x="59" y="20"/>
                </a:cubicBezTo>
                <a:cubicBezTo>
                  <a:pt x="59" y="21"/>
                  <a:pt x="59" y="21"/>
                  <a:pt x="59" y="21"/>
                </a:cubicBezTo>
                <a:cubicBezTo>
                  <a:pt x="59" y="21"/>
                  <a:pt x="59" y="20"/>
                  <a:pt x="59" y="21"/>
                </a:cubicBezTo>
                <a:close/>
                <a:moveTo>
                  <a:pt x="60" y="21"/>
                </a:moveTo>
                <a:cubicBezTo>
                  <a:pt x="60" y="21"/>
                  <a:pt x="60" y="21"/>
                  <a:pt x="60" y="21"/>
                </a:cubicBezTo>
                <a:cubicBezTo>
                  <a:pt x="60" y="21"/>
                  <a:pt x="60" y="21"/>
                  <a:pt x="60" y="21"/>
                </a:cubicBezTo>
                <a:cubicBezTo>
                  <a:pt x="60" y="21"/>
                  <a:pt x="60" y="21"/>
                  <a:pt x="60" y="21"/>
                </a:cubicBezTo>
                <a:close/>
                <a:moveTo>
                  <a:pt x="60" y="21"/>
                </a:moveTo>
                <a:cubicBezTo>
                  <a:pt x="60" y="21"/>
                  <a:pt x="60" y="21"/>
                  <a:pt x="60" y="21"/>
                </a:cubicBezTo>
                <a:close/>
                <a:moveTo>
                  <a:pt x="61" y="21"/>
                </a:moveTo>
                <a:cubicBezTo>
                  <a:pt x="60" y="21"/>
                  <a:pt x="60" y="21"/>
                  <a:pt x="60" y="21"/>
                </a:cubicBezTo>
                <a:cubicBezTo>
                  <a:pt x="60" y="21"/>
                  <a:pt x="61" y="21"/>
                  <a:pt x="61" y="22"/>
                </a:cubicBezTo>
                <a:cubicBezTo>
                  <a:pt x="61" y="21"/>
                  <a:pt x="61" y="21"/>
                  <a:pt x="61" y="21"/>
                </a:cubicBezTo>
                <a:close/>
                <a:moveTo>
                  <a:pt x="61" y="21"/>
                </a:moveTo>
                <a:cubicBezTo>
                  <a:pt x="61" y="21"/>
                  <a:pt x="61" y="21"/>
                  <a:pt x="61" y="21"/>
                </a:cubicBezTo>
                <a:cubicBezTo>
                  <a:pt x="61" y="21"/>
                  <a:pt x="61" y="21"/>
                  <a:pt x="61" y="21"/>
                </a:cubicBezTo>
                <a:close/>
                <a:moveTo>
                  <a:pt x="60" y="21"/>
                </a:moveTo>
                <a:cubicBezTo>
                  <a:pt x="61" y="21"/>
                  <a:pt x="61" y="21"/>
                  <a:pt x="61" y="21"/>
                </a:cubicBezTo>
                <a:cubicBezTo>
                  <a:pt x="60" y="21"/>
                  <a:pt x="60" y="21"/>
                  <a:pt x="60" y="21"/>
                </a:cubicBezTo>
                <a:cubicBezTo>
                  <a:pt x="60" y="21"/>
                  <a:pt x="60" y="21"/>
                  <a:pt x="60" y="21"/>
                </a:cubicBezTo>
                <a:close/>
                <a:moveTo>
                  <a:pt x="60" y="21"/>
                </a:moveTo>
                <a:cubicBezTo>
                  <a:pt x="60" y="21"/>
                  <a:pt x="60" y="21"/>
                  <a:pt x="60" y="21"/>
                </a:cubicBezTo>
                <a:cubicBezTo>
                  <a:pt x="60" y="21"/>
                  <a:pt x="60" y="21"/>
                  <a:pt x="60" y="21"/>
                </a:cubicBezTo>
                <a:close/>
                <a:moveTo>
                  <a:pt x="59" y="20"/>
                </a:moveTo>
                <a:cubicBezTo>
                  <a:pt x="59" y="20"/>
                  <a:pt x="59" y="20"/>
                  <a:pt x="59" y="20"/>
                </a:cubicBezTo>
                <a:cubicBezTo>
                  <a:pt x="59" y="20"/>
                  <a:pt x="59" y="20"/>
                  <a:pt x="59" y="20"/>
                </a:cubicBezTo>
                <a:cubicBezTo>
                  <a:pt x="59" y="20"/>
                  <a:pt x="60" y="20"/>
                  <a:pt x="59" y="20"/>
                </a:cubicBezTo>
                <a:close/>
                <a:moveTo>
                  <a:pt x="61" y="21"/>
                </a:moveTo>
                <a:cubicBezTo>
                  <a:pt x="61" y="21"/>
                  <a:pt x="61" y="21"/>
                  <a:pt x="61" y="21"/>
                </a:cubicBezTo>
                <a:cubicBezTo>
                  <a:pt x="61" y="21"/>
                  <a:pt x="61" y="21"/>
                  <a:pt x="61" y="21"/>
                </a:cubicBezTo>
                <a:cubicBezTo>
                  <a:pt x="61" y="21"/>
                  <a:pt x="61" y="21"/>
                  <a:pt x="61" y="21"/>
                </a:cubicBezTo>
                <a:close/>
                <a:moveTo>
                  <a:pt x="61" y="21"/>
                </a:moveTo>
                <a:cubicBezTo>
                  <a:pt x="61" y="21"/>
                  <a:pt x="61" y="21"/>
                  <a:pt x="61" y="21"/>
                </a:cubicBezTo>
                <a:cubicBezTo>
                  <a:pt x="61" y="21"/>
                  <a:pt x="61" y="21"/>
                  <a:pt x="61" y="21"/>
                </a:cubicBezTo>
                <a:close/>
                <a:moveTo>
                  <a:pt x="61" y="20"/>
                </a:moveTo>
                <a:cubicBezTo>
                  <a:pt x="60" y="21"/>
                  <a:pt x="60" y="21"/>
                  <a:pt x="60" y="21"/>
                </a:cubicBezTo>
                <a:cubicBezTo>
                  <a:pt x="61" y="20"/>
                  <a:pt x="61" y="20"/>
                  <a:pt x="61" y="20"/>
                </a:cubicBezTo>
                <a:close/>
                <a:moveTo>
                  <a:pt x="62" y="21"/>
                </a:moveTo>
                <a:cubicBezTo>
                  <a:pt x="62" y="21"/>
                  <a:pt x="62" y="21"/>
                  <a:pt x="62" y="21"/>
                </a:cubicBezTo>
                <a:cubicBezTo>
                  <a:pt x="62" y="21"/>
                  <a:pt x="62" y="21"/>
                  <a:pt x="62" y="21"/>
                </a:cubicBezTo>
                <a:close/>
                <a:moveTo>
                  <a:pt x="62" y="21"/>
                </a:moveTo>
                <a:cubicBezTo>
                  <a:pt x="62" y="21"/>
                  <a:pt x="63" y="21"/>
                  <a:pt x="63" y="21"/>
                </a:cubicBezTo>
                <a:cubicBezTo>
                  <a:pt x="63" y="21"/>
                  <a:pt x="63" y="21"/>
                  <a:pt x="63" y="21"/>
                </a:cubicBezTo>
                <a:cubicBezTo>
                  <a:pt x="63" y="21"/>
                  <a:pt x="63" y="21"/>
                  <a:pt x="62" y="21"/>
                </a:cubicBezTo>
                <a:close/>
                <a:moveTo>
                  <a:pt x="63" y="21"/>
                </a:moveTo>
                <a:cubicBezTo>
                  <a:pt x="63" y="21"/>
                  <a:pt x="63" y="21"/>
                  <a:pt x="63" y="21"/>
                </a:cubicBezTo>
                <a:cubicBezTo>
                  <a:pt x="63" y="21"/>
                  <a:pt x="63" y="21"/>
                  <a:pt x="63" y="21"/>
                </a:cubicBezTo>
                <a:close/>
                <a:moveTo>
                  <a:pt x="62" y="21"/>
                </a:moveTo>
                <a:cubicBezTo>
                  <a:pt x="62" y="21"/>
                  <a:pt x="62" y="21"/>
                  <a:pt x="62" y="21"/>
                </a:cubicBezTo>
                <a:cubicBezTo>
                  <a:pt x="62" y="21"/>
                  <a:pt x="62" y="21"/>
                  <a:pt x="62" y="21"/>
                </a:cubicBezTo>
                <a:cubicBezTo>
                  <a:pt x="62" y="21"/>
                  <a:pt x="62" y="21"/>
                  <a:pt x="62" y="21"/>
                </a:cubicBezTo>
                <a:close/>
                <a:moveTo>
                  <a:pt x="62" y="21"/>
                </a:moveTo>
                <a:cubicBezTo>
                  <a:pt x="62" y="21"/>
                  <a:pt x="62" y="21"/>
                  <a:pt x="62" y="21"/>
                </a:cubicBezTo>
                <a:cubicBezTo>
                  <a:pt x="62" y="21"/>
                  <a:pt x="62" y="21"/>
                  <a:pt x="62" y="21"/>
                </a:cubicBezTo>
                <a:cubicBezTo>
                  <a:pt x="62" y="21"/>
                  <a:pt x="62" y="21"/>
                  <a:pt x="62" y="21"/>
                </a:cubicBezTo>
                <a:close/>
                <a:moveTo>
                  <a:pt x="62" y="21"/>
                </a:moveTo>
                <a:cubicBezTo>
                  <a:pt x="62" y="21"/>
                  <a:pt x="62" y="21"/>
                  <a:pt x="62" y="21"/>
                </a:cubicBezTo>
                <a:cubicBezTo>
                  <a:pt x="62" y="21"/>
                  <a:pt x="62" y="21"/>
                  <a:pt x="62" y="21"/>
                </a:cubicBezTo>
                <a:close/>
                <a:moveTo>
                  <a:pt x="61" y="21"/>
                </a:moveTo>
                <a:cubicBezTo>
                  <a:pt x="61" y="20"/>
                  <a:pt x="61" y="20"/>
                  <a:pt x="61" y="20"/>
                </a:cubicBezTo>
                <a:cubicBezTo>
                  <a:pt x="61" y="20"/>
                  <a:pt x="61" y="20"/>
                  <a:pt x="61" y="21"/>
                </a:cubicBezTo>
                <a:close/>
                <a:moveTo>
                  <a:pt x="61" y="20"/>
                </a:moveTo>
                <a:cubicBezTo>
                  <a:pt x="61" y="20"/>
                  <a:pt x="61" y="20"/>
                  <a:pt x="61" y="20"/>
                </a:cubicBezTo>
                <a:cubicBezTo>
                  <a:pt x="61" y="20"/>
                  <a:pt x="61" y="21"/>
                  <a:pt x="61" y="21"/>
                </a:cubicBezTo>
                <a:lnTo>
                  <a:pt x="61" y="20"/>
                </a:lnTo>
                <a:close/>
                <a:moveTo>
                  <a:pt x="62" y="20"/>
                </a:moveTo>
                <a:cubicBezTo>
                  <a:pt x="61" y="20"/>
                  <a:pt x="61" y="20"/>
                  <a:pt x="61" y="20"/>
                </a:cubicBezTo>
                <a:cubicBezTo>
                  <a:pt x="62" y="20"/>
                  <a:pt x="62" y="20"/>
                  <a:pt x="62" y="20"/>
                </a:cubicBezTo>
                <a:close/>
                <a:moveTo>
                  <a:pt x="62" y="21"/>
                </a:moveTo>
                <a:cubicBezTo>
                  <a:pt x="62" y="20"/>
                  <a:pt x="63" y="20"/>
                  <a:pt x="63" y="20"/>
                </a:cubicBezTo>
                <a:cubicBezTo>
                  <a:pt x="63" y="20"/>
                  <a:pt x="62" y="20"/>
                  <a:pt x="62" y="20"/>
                </a:cubicBezTo>
                <a:cubicBezTo>
                  <a:pt x="62" y="20"/>
                  <a:pt x="62" y="21"/>
                  <a:pt x="62" y="21"/>
                </a:cubicBezTo>
                <a:close/>
                <a:moveTo>
                  <a:pt x="62" y="21"/>
                </a:moveTo>
                <a:cubicBezTo>
                  <a:pt x="62" y="21"/>
                  <a:pt x="62" y="21"/>
                  <a:pt x="62" y="21"/>
                </a:cubicBezTo>
                <a:cubicBezTo>
                  <a:pt x="62" y="21"/>
                  <a:pt x="62" y="21"/>
                  <a:pt x="62" y="21"/>
                </a:cubicBezTo>
                <a:close/>
                <a:moveTo>
                  <a:pt x="63" y="20"/>
                </a:moveTo>
                <a:cubicBezTo>
                  <a:pt x="63" y="20"/>
                  <a:pt x="63" y="20"/>
                  <a:pt x="63" y="20"/>
                </a:cubicBezTo>
                <a:cubicBezTo>
                  <a:pt x="63" y="20"/>
                  <a:pt x="63" y="20"/>
                  <a:pt x="63" y="20"/>
                </a:cubicBezTo>
                <a:close/>
                <a:moveTo>
                  <a:pt x="62" y="20"/>
                </a:moveTo>
                <a:cubicBezTo>
                  <a:pt x="62" y="20"/>
                  <a:pt x="62" y="20"/>
                  <a:pt x="62" y="20"/>
                </a:cubicBezTo>
                <a:cubicBezTo>
                  <a:pt x="62" y="20"/>
                  <a:pt x="62" y="20"/>
                  <a:pt x="62" y="20"/>
                </a:cubicBezTo>
                <a:cubicBezTo>
                  <a:pt x="62" y="20"/>
                  <a:pt x="62" y="20"/>
                  <a:pt x="62" y="20"/>
                </a:cubicBezTo>
                <a:close/>
                <a:moveTo>
                  <a:pt x="63" y="20"/>
                </a:moveTo>
                <a:cubicBezTo>
                  <a:pt x="63" y="20"/>
                  <a:pt x="63" y="20"/>
                  <a:pt x="63" y="20"/>
                </a:cubicBezTo>
                <a:cubicBezTo>
                  <a:pt x="63" y="20"/>
                  <a:pt x="63" y="21"/>
                  <a:pt x="63" y="20"/>
                </a:cubicBezTo>
                <a:close/>
                <a:moveTo>
                  <a:pt x="62" y="21"/>
                </a:moveTo>
                <a:cubicBezTo>
                  <a:pt x="62" y="21"/>
                  <a:pt x="62" y="21"/>
                  <a:pt x="62" y="21"/>
                </a:cubicBezTo>
                <a:cubicBezTo>
                  <a:pt x="62" y="21"/>
                  <a:pt x="62" y="21"/>
                  <a:pt x="62" y="21"/>
                </a:cubicBezTo>
                <a:close/>
                <a:moveTo>
                  <a:pt x="62" y="21"/>
                </a:moveTo>
                <a:cubicBezTo>
                  <a:pt x="62" y="21"/>
                  <a:pt x="62" y="21"/>
                  <a:pt x="62" y="20"/>
                </a:cubicBezTo>
                <a:cubicBezTo>
                  <a:pt x="62" y="20"/>
                  <a:pt x="62" y="21"/>
                  <a:pt x="62" y="21"/>
                </a:cubicBezTo>
                <a:cubicBezTo>
                  <a:pt x="62" y="21"/>
                  <a:pt x="62" y="21"/>
                  <a:pt x="62" y="21"/>
                </a:cubicBezTo>
                <a:close/>
                <a:moveTo>
                  <a:pt x="63" y="18"/>
                </a:moveTo>
                <a:cubicBezTo>
                  <a:pt x="63" y="19"/>
                  <a:pt x="63" y="19"/>
                  <a:pt x="63" y="19"/>
                </a:cubicBezTo>
                <a:cubicBezTo>
                  <a:pt x="63" y="19"/>
                  <a:pt x="63" y="20"/>
                  <a:pt x="63" y="20"/>
                </a:cubicBezTo>
                <a:cubicBezTo>
                  <a:pt x="63" y="20"/>
                  <a:pt x="63" y="20"/>
                  <a:pt x="63" y="20"/>
                </a:cubicBezTo>
                <a:cubicBezTo>
                  <a:pt x="63" y="20"/>
                  <a:pt x="63" y="19"/>
                  <a:pt x="63" y="19"/>
                </a:cubicBezTo>
                <a:cubicBezTo>
                  <a:pt x="63" y="19"/>
                  <a:pt x="63" y="19"/>
                  <a:pt x="63" y="19"/>
                </a:cubicBezTo>
                <a:cubicBezTo>
                  <a:pt x="63" y="19"/>
                  <a:pt x="63" y="19"/>
                  <a:pt x="63" y="18"/>
                </a:cubicBezTo>
                <a:cubicBezTo>
                  <a:pt x="63" y="19"/>
                  <a:pt x="63" y="19"/>
                  <a:pt x="63" y="19"/>
                </a:cubicBezTo>
                <a:cubicBezTo>
                  <a:pt x="63" y="19"/>
                  <a:pt x="63" y="18"/>
                  <a:pt x="63" y="18"/>
                </a:cubicBezTo>
                <a:close/>
                <a:moveTo>
                  <a:pt x="63" y="20"/>
                </a:moveTo>
                <a:cubicBezTo>
                  <a:pt x="63" y="20"/>
                  <a:pt x="63" y="20"/>
                  <a:pt x="63" y="20"/>
                </a:cubicBezTo>
                <a:cubicBezTo>
                  <a:pt x="63" y="20"/>
                  <a:pt x="63" y="20"/>
                  <a:pt x="63" y="20"/>
                </a:cubicBezTo>
                <a:cubicBezTo>
                  <a:pt x="63" y="20"/>
                  <a:pt x="63" y="20"/>
                  <a:pt x="63" y="20"/>
                </a:cubicBezTo>
                <a:cubicBezTo>
                  <a:pt x="63" y="20"/>
                  <a:pt x="63" y="20"/>
                  <a:pt x="63" y="20"/>
                </a:cubicBezTo>
                <a:close/>
                <a:moveTo>
                  <a:pt x="63" y="20"/>
                </a:moveTo>
                <a:cubicBezTo>
                  <a:pt x="63" y="20"/>
                  <a:pt x="63" y="20"/>
                  <a:pt x="63" y="20"/>
                </a:cubicBezTo>
                <a:cubicBezTo>
                  <a:pt x="62" y="20"/>
                  <a:pt x="63" y="20"/>
                  <a:pt x="63" y="20"/>
                </a:cubicBezTo>
                <a:cubicBezTo>
                  <a:pt x="63" y="20"/>
                  <a:pt x="62" y="20"/>
                  <a:pt x="63" y="20"/>
                </a:cubicBezTo>
                <a:cubicBezTo>
                  <a:pt x="63" y="20"/>
                  <a:pt x="63" y="20"/>
                  <a:pt x="63" y="20"/>
                </a:cubicBezTo>
                <a:cubicBezTo>
                  <a:pt x="63" y="20"/>
                  <a:pt x="63" y="20"/>
                  <a:pt x="63" y="20"/>
                </a:cubicBezTo>
                <a:cubicBezTo>
                  <a:pt x="63" y="20"/>
                  <a:pt x="63" y="20"/>
                  <a:pt x="63" y="20"/>
                </a:cubicBezTo>
                <a:cubicBezTo>
                  <a:pt x="63" y="20"/>
                  <a:pt x="63" y="20"/>
                  <a:pt x="63" y="20"/>
                </a:cubicBezTo>
                <a:cubicBezTo>
                  <a:pt x="63" y="20"/>
                  <a:pt x="63" y="20"/>
                  <a:pt x="63" y="20"/>
                </a:cubicBezTo>
                <a:cubicBezTo>
                  <a:pt x="63" y="20"/>
                  <a:pt x="63" y="20"/>
                  <a:pt x="63" y="20"/>
                </a:cubicBezTo>
                <a:cubicBezTo>
                  <a:pt x="63" y="20"/>
                  <a:pt x="63" y="20"/>
                  <a:pt x="63" y="20"/>
                </a:cubicBezTo>
                <a:cubicBezTo>
                  <a:pt x="63" y="20"/>
                  <a:pt x="63" y="20"/>
                  <a:pt x="63" y="20"/>
                </a:cubicBezTo>
                <a:cubicBezTo>
                  <a:pt x="63" y="20"/>
                  <a:pt x="63" y="20"/>
                  <a:pt x="63" y="20"/>
                </a:cubicBezTo>
                <a:cubicBezTo>
                  <a:pt x="63" y="20"/>
                  <a:pt x="63" y="20"/>
                  <a:pt x="63" y="20"/>
                </a:cubicBezTo>
                <a:cubicBezTo>
                  <a:pt x="63" y="20"/>
                  <a:pt x="63" y="20"/>
                  <a:pt x="63" y="20"/>
                </a:cubicBezTo>
                <a:cubicBezTo>
                  <a:pt x="63" y="20"/>
                  <a:pt x="63" y="20"/>
                  <a:pt x="63" y="20"/>
                </a:cubicBezTo>
                <a:cubicBezTo>
                  <a:pt x="63" y="20"/>
                  <a:pt x="63" y="20"/>
                  <a:pt x="63" y="20"/>
                </a:cubicBezTo>
                <a:close/>
                <a:moveTo>
                  <a:pt x="61" y="19"/>
                </a:moveTo>
                <a:cubicBezTo>
                  <a:pt x="61" y="19"/>
                  <a:pt x="61" y="19"/>
                  <a:pt x="61" y="19"/>
                </a:cubicBezTo>
                <a:cubicBezTo>
                  <a:pt x="61" y="19"/>
                  <a:pt x="61" y="19"/>
                  <a:pt x="61" y="19"/>
                </a:cubicBezTo>
                <a:close/>
                <a:moveTo>
                  <a:pt x="61" y="20"/>
                </a:moveTo>
                <a:cubicBezTo>
                  <a:pt x="61" y="20"/>
                  <a:pt x="61" y="20"/>
                  <a:pt x="61" y="20"/>
                </a:cubicBezTo>
                <a:cubicBezTo>
                  <a:pt x="61" y="20"/>
                  <a:pt x="61" y="20"/>
                  <a:pt x="61" y="19"/>
                </a:cubicBezTo>
                <a:cubicBezTo>
                  <a:pt x="61" y="20"/>
                  <a:pt x="61" y="20"/>
                  <a:pt x="61" y="20"/>
                </a:cubicBezTo>
                <a:cubicBezTo>
                  <a:pt x="61" y="20"/>
                  <a:pt x="61" y="20"/>
                  <a:pt x="61" y="20"/>
                </a:cubicBezTo>
                <a:cubicBezTo>
                  <a:pt x="61" y="20"/>
                  <a:pt x="61" y="20"/>
                  <a:pt x="61" y="20"/>
                </a:cubicBezTo>
                <a:cubicBezTo>
                  <a:pt x="61" y="20"/>
                  <a:pt x="61" y="20"/>
                  <a:pt x="61" y="20"/>
                </a:cubicBezTo>
                <a:close/>
                <a:moveTo>
                  <a:pt x="62" y="20"/>
                </a:moveTo>
                <a:cubicBezTo>
                  <a:pt x="62" y="20"/>
                  <a:pt x="62" y="20"/>
                  <a:pt x="62" y="20"/>
                </a:cubicBezTo>
                <a:cubicBezTo>
                  <a:pt x="62" y="19"/>
                  <a:pt x="62" y="19"/>
                  <a:pt x="62" y="19"/>
                </a:cubicBezTo>
                <a:cubicBezTo>
                  <a:pt x="62" y="20"/>
                  <a:pt x="62" y="20"/>
                  <a:pt x="62" y="20"/>
                </a:cubicBezTo>
                <a:cubicBezTo>
                  <a:pt x="62" y="20"/>
                  <a:pt x="62" y="20"/>
                  <a:pt x="62" y="20"/>
                </a:cubicBezTo>
                <a:close/>
                <a:moveTo>
                  <a:pt x="63" y="20"/>
                </a:moveTo>
                <a:cubicBezTo>
                  <a:pt x="64" y="20"/>
                  <a:pt x="64" y="20"/>
                  <a:pt x="64" y="20"/>
                </a:cubicBezTo>
                <a:cubicBezTo>
                  <a:pt x="64" y="20"/>
                  <a:pt x="64" y="20"/>
                  <a:pt x="64" y="20"/>
                </a:cubicBezTo>
                <a:lnTo>
                  <a:pt x="63" y="20"/>
                </a:lnTo>
                <a:close/>
                <a:moveTo>
                  <a:pt x="64" y="20"/>
                </a:moveTo>
                <a:cubicBezTo>
                  <a:pt x="64" y="20"/>
                  <a:pt x="64" y="20"/>
                  <a:pt x="64" y="20"/>
                </a:cubicBezTo>
                <a:cubicBezTo>
                  <a:pt x="64" y="20"/>
                  <a:pt x="64" y="20"/>
                  <a:pt x="64" y="20"/>
                </a:cubicBezTo>
                <a:close/>
                <a:moveTo>
                  <a:pt x="67" y="5"/>
                </a:moveTo>
                <a:cubicBezTo>
                  <a:pt x="66" y="5"/>
                  <a:pt x="66" y="5"/>
                  <a:pt x="66" y="5"/>
                </a:cubicBezTo>
                <a:lnTo>
                  <a:pt x="67" y="5"/>
                </a:lnTo>
                <a:close/>
                <a:moveTo>
                  <a:pt x="67" y="6"/>
                </a:moveTo>
                <a:cubicBezTo>
                  <a:pt x="67" y="6"/>
                  <a:pt x="67" y="6"/>
                  <a:pt x="67" y="6"/>
                </a:cubicBezTo>
                <a:cubicBezTo>
                  <a:pt x="67" y="6"/>
                  <a:pt x="67" y="6"/>
                  <a:pt x="67" y="6"/>
                </a:cubicBezTo>
                <a:close/>
                <a:moveTo>
                  <a:pt x="70" y="14"/>
                </a:moveTo>
                <a:cubicBezTo>
                  <a:pt x="70" y="14"/>
                  <a:pt x="71" y="14"/>
                  <a:pt x="70" y="14"/>
                </a:cubicBezTo>
                <a:cubicBezTo>
                  <a:pt x="70" y="14"/>
                  <a:pt x="70" y="14"/>
                  <a:pt x="70" y="14"/>
                </a:cubicBezTo>
                <a:cubicBezTo>
                  <a:pt x="70" y="14"/>
                  <a:pt x="70" y="14"/>
                  <a:pt x="70" y="14"/>
                </a:cubicBezTo>
                <a:close/>
                <a:moveTo>
                  <a:pt x="69" y="9"/>
                </a:moveTo>
                <a:cubicBezTo>
                  <a:pt x="69" y="9"/>
                  <a:pt x="69" y="9"/>
                  <a:pt x="69" y="9"/>
                </a:cubicBezTo>
                <a:cubicBezTo>
                  <a:pt x="70" y="9"/>
                  <a:pt x="70" y="9"/>
                  <a:pt x="70" y="9"/>
                </a:cubicBezTo>
                <a:lnTo>
                  <a:pt x="69" y="9"/>
                </a:lnTo>
                <a:close/>
                <a:moveTo>
                  <a:pt x="68" y="9"/>
                </a:moveTo>
                <a:cubicBezTo>
                  <a:pt x="69" y="8"/>
                  <a:pt x="69" y="8"/>
                  <a:pt x="69" y="8"/>
                </a:cubicBezTo>
                <a:cubicBezTo>
                  <a:pt x="69" y="9"/>
                  <a:pt x="68" y="9"/>
                  <a:pt x="68" y="9"/>
                </a:cubicBezTo>
                <a:close/>
                <a:moveTo>
                  <a:pt x="65" y="5"/>
                </a:moveTo>
                <a:cubicBezTo>
                  <a:pt x="64" y="5"/>
                  <a:pt x="64" y="5"/>
                  <a:pt x="64" y="5"/>
                </a:cubicBezTo>
                <a:cubicBezTo>
                  <a:pt x="64" y="5"/>
                  <a:pt x="64" y="5"/>
                  <a:pt x="65" y="5"/>
                </a:cubicBezTo>
                <a:close/>
                <a:moveTo>
                  <a:pt x="67" y="18"/>
                </a:moveTo>
                <a:cubicBezTo>
                  <a:pt x="67" y="18"/>
                  <a:pt x="67" y="18"/>
                  <a:pt x="67" y="18"/>
                </a:cubicBezTo>
                <a:cubicBezTo>
                  <a:pt x="67" y="18"/>
                  <a:pt x="67" y="18"/>
                  <a:pt x="67" y="18"/>
                </a:cubicBezTo>
                <a:close/>
                <a:moveTo>
                  <a:pt x="69" y="4"/>
                </a:moveTo>
                <a:cubicBezTo>
                  <a:pt x="69" y="4"/>
                  <a:pt x="68" y="4"/>
                  <a:pt x="68" y="4"/>
                </a:cubicBezTo>
                <a:cubicBezTo>
                  <a:pt x="68" y="4"/>
                  <a:pt x="69" y="4"/>
                  <a:pt x="69" y="4"/>
                </a:cubicBezTo>
                <a:close/>
                <a:moveTo>
                  <a:pt x="67" y="18"/>
                </a:moveTo>
                <a:cubicBezTo>
                  <a:pt x="67" y="18"/>
                  <a:pt x="67" y="18"/>
                  <a:pt x="67" y="18"/>
                </a:cubicBezTo>
                <a:cubicBezTo>
                  <a:pt x="67" y="18"/>
                  <a:pt x="67" y="18"/>
                  <a:pt x="67" y="18"/>
                </a:cubicBezTo>
                <a:cubicBezTo>
                  <a:pt x="67" y="18"/>
                  <a:pt x="67" y="18"/>
                  <a:pt x="67" y="18"/>
                </a:cubicBezTo>
                <a:close/>
                <a:moveTo>
                  <a:pt x="56" y="4"/>
                </a:moveTo>
                <a:cubicBezTo>
                  <a:pt x="56" y="4"/>
                  <a:pt x="56" y="4"/>
                  <a:pt x="56" y="4"/>
                </a:cubicBezTo>
                <a:cubicBezTo>
                  <a:pt x="56" y="4"/>
                  <a:pt x="56" y="4"/>
                  <a:pt x="56" y="4"/>
                </a:cubicBezTo>
                <a:close/>
                <a:moveTo>
                  <a:pt x="52" y="3"/>
                </a:moveTo>
                <a:cubicBezTo>
                  <a:pt x="52" y="3"/>
                  <a:pt x="52" y="3"/>
                  <a:pt x="52" y="3"/>
                </a:cubicBezTo>
                <a:cubicBezTo>
                  <a:pt x="52" y="3"/>
                  <a:pt x="52" y="3"/>
                  <a:pt x="52" y="3"/>
                </a:cubicBezTo>
                <a:close/>
                <a:moveTo>
                  <a:pt x="65" y="19"/>
                </a:moveTo>
                <a:cubicBezTo>
                  <a:pt x="65" y="20"/>
                  <a:pt x="65" y="20"/>
                  <a:pt x="65" y="19"/>
                </a:cubicBezTo>
                <a:close/>
                <a:moveTo>
                  <a:pt x="64" y="19"/>
                </a:moveTo>
                <a:cubicBezTo>
                  <a:pt x="64" y="19"/>
                  <a:pt x="64" y="19"/>
                  <a:pt x="64" y="19"/>
                </a:cubicBezTo>
                <a:cubicBezTo>
                  <a:pt x="64" y="19"/>
                  <a:pt x="64" y="19"/>
                  <a:pt x="64" y="19"/>
                </a:cubicBezTo>
                <a:close/>
                <a:moveTo>
                  <a:pt x="67" y="16"/>
                </a:moveTo>
                <a:cubicBezTo>
                  <a:pt x="67" y="16"/>
                  <a:pt x="67" y="16"/>
                  <a:pt x="67" y="16"/>
                </a:cubicBezTo>
                <a:cubicBezTo>
                  <a:pt x="67" y="16"/>
                  <a:pt x="67" y="16"/>
                  <a:pt x="67" y="16"/>
                </a:cubicBezTo>
                <a:close/>
                <a:moveTo>
                  <a:pt x="65" y="19"/>
                </a:moveTo>
                <a:cubicBezTo>
                  <a:pt x="65" y="19"/>
                  <a:pt x="65" y="19"/>
                  <a:pt x="65" y="19"/>
                </a:cubicBezTo>
                <a:cubicBezTo>
                  <a:pt x="65" y="19"/>
                  <a:pt x="65" y="19"/>
                  <a:pt x="65" y="19"/>
                </a:cubicBezTo>
                <a:close/>
                <a:moveTo>
                  <a:pt x="65" y="20"/>
                </a:moveTo>
                <a:cubicBezTo>
                  <a:pt x="65" y="20"/>
                  <a:pt x="65" y="20"/>
                  <a:pt x="65" y="20"/>
                </a:cubicBezTo>
                <a:cubicBezTo>
                  <a:pt x="65" y="20"/>
                  <a:pt x="65" y="20"/>
                  <a:pt x="65" y="20"/>
                </a:cubicBezTo>
                <a:close/>
                <a:moveTo>
                  <a:pt x="65" y="19"/>
                </a:moveTo>
                <a:cubicBezTo>
                  <a:pt x="65" y="19"/>
                  <a:pt x="65" y="19"/>
                  <a:pt x="65" y="19"/>
                </a:cubicBezTo>
                <a:cubicBezTo>
                  <a:pt x="65" y="19"/>
                  <a:pt x="65" y="19"/>
                  <a:pt x="65" y="19"/>
                </a:cubicBezTo>
                <a:cubicBezTo>
                  <a:pt x="65" y="19"/>
                  <a:pt x="65" y="19"/>
                  <a:pt x="65" y="19"/>
                </a:cubicBezTo>
                <a:close/>
                <a:moveTo>
                  <a:pt x="61" y="3"/>
                </a:moveTo>
                <a:cubicBezTo>
                  <a:pt x="61" y="3"/>
                  <a:pt x="61" y="3"/>
                  <a:pt x="61" y="3"/>
                </a:cubicBezTo>
                <a:cubicBezTo>
                  <a:pt x="61" y="3"/>
                  <a:pt x="61" y="3"/>
                  <a:pt x="61" y="3"/>
                </a:cubicBezTo>
                <a:close/>
                <a:moveTo>
                  <a:pt x="68" y="12"/>
                </a:moveTo>
                <a:cubicBezTo>
                  <a:pt x="68" y="12"/>
                  <a:pt x="68" y="12"/>
                  <a:pt x="68" y="12"/>
                </a:cubicBezTo>
                <a:cubicBezTo>
                  <a:pt x="68" y="12"/>
                  <a:pt x="68" y="12"/>
                  <a:pt x="68" y="12"/>
                </a:cubicBezTo>
                <a:close/>
                <a:moveTo>
                  <a:pt x="68" y="11"/>
                </a:moveTo>
                <a:cubicBezTo>
                  <a:pt x="68" y="12"/>
                  <a:pt x="68" y="12"/>
                  <a:pt x="68" y="12"/>
                </a:cubicBezTo>
                <a:cubicBezTo>
                  <a:pt x="69" y="12"/>
                  <a:pt x="69" y="12"/>
                  <a:pt x="69" y="12"/>
                </a:cubicBezTo>
                <a:lnTo>
                  <a:pt x="68" y="11"/>
                </a:lnTo>
                <a:close/>
                <a:moveTo>
                  <a:pt x="66" y="5"/>
                </a:moveTo>
                <a:cubicBezTo>
                  <a:pt x="66" y="5"/>
                  <a:pt x="66" y="5"/>
                  <a:pt x="65" y="5"/>
                </a:cubicBezTo>
                <a:cubicBezTo>
                  <a:pt x="65" y="5"/>
                  <a:pt x="66" y="5"/>
                  <a:pt x="65" y="5"/>
                </a:cubicBezTo>
                <a:cubicBezTo>
                  <a:pt x="65" y="5"/>
                  <a:pt x="65" y="5"/>
                  <a:pt x="65" y="5"/>
                </a:cubicBezTo>
                <a:cubicBezTo>
                  <a:pt x="65" y="5"/>
                  <a:pt x="65" y="5"/>
                  <a:pt x="65" y="5"/>
                </a:cubicBezTo>
                <a:cubicBezTo>
                  <a:pt x="65" y="5"/>
                  <a:pt x="65" y="5"/>
                  <a:pt x="65" y="4"/>
                </a:cubicBezTo>
                <a:cubicBezTo>
                  <a:pt x="65" y="4"/>
                  <a:pt x="65" y="4"/>
                  <a:pt x="65" y="4"/>
                </a:cubicBezTo>
                <a:cubicBezTo>
                  <a:pt x="64" y="4"/>
                  <a:pt x="64" y="5"/>
                  <a:pt x="64" y="5"/>
                </a:cubicBezTo>
                <a:cubicBezTo>
                  <a:pt x="64" y="4"/>
                  <a:pt x="64" y="4"/>
                  <a:pt x="64" y="4"/>
                </a:cubicBezTo>
                <a:cubicBezTo>
                  <a:pt x="64" y="4"/>
                  <a:pt x="64" y="4"/>
                  <a:pt x="64" y="4"/>
                </a:cubicBezTo>
                <a:cubicBezTo>
                  <a:pt x="64" y="4"/>
                  <a:pt x="64" y="4"/>
                  <a:pt x="64" y="4"/>
                </a:cubicBezTo>
                <a:cubicBezTo>
                  <a:pt x="64" y="4"/>
                  <a:pt x="64" y="4"/>
                  <a:pt x="64" y="4"/>
                </a:cubicBezTo>
                <a:cubicBezTo>
                  <a:pt x="64" y="4"/>
                  <a:pt x="64" y="4"/>
                  <a:pt x="64" y="4"/>
                </a:cubicBezTo>
                <a:cubicBezTo>
                  <a:pt x="63" y="4"/>
                  <a:pt x="63" y="4"/>
                  <a:pt x="63" y="4"/>
                </a:cubicBezTo>
                <a:cubicBezTo>
                  <a:pt x="63" y="4"/>
                  <a:pt x="63" y="4"/>
                  <a:pt x="63" y="4"/>
                </a:cubicBezTo>
                <a:cubicBezTo>
                  <a:pt x="63" y="4"/>
                  <a:pt x="63" y="4"/>
                  <a:pt x="63" y="4"/>
                </a:cubicBezTo>
                <a:cubicBezTo>
                  <a:pt x="63" y="4"/>
                  <a:pt x="63" y="4"/>
                  <a:pt x="63" y="4"/>
                </a:cubicBezTo>
                <a:cubicBezTo>
                  <a:pt x="63" y="4"/>
                  <a:pt x="63" y="4"/>
                  <a:pt x="64" y="4"/>
                </a:cubicBezTo>
                <a:cubicBezTo>
                  <a:pt x="63" y="4"/>
                  <a:pt x="63" y="4"/>
                  <a:pt x="63" y="3"/>
                </a:cubicBezTo>
                <a:cubicBezTo>
                  <a:pt x="63" y="3"/>
                  <a:pt x="63" y="4"/>
                  <a:pt x="63" y="4"/>
                </a:cubicBezTo>
                <a:cubicBezTo>
                  <a:pt x="63" y="4"/>
                  <a:pt x="63" y="4"/>
                  <a:pt x="63" y="4"/>
                </a:cubicBezTo>
                <a:cubicBezTo>
                  <a:pt x="63" y="4"/>
                  <a:pt x="63" y="4"/>
                  <a:pt x="63" y="4"/>
                </a:cubicBezTo>
                <a:cubicBezTo>
                  <a:pt x="63" y="4"/>
                  <a:pt x="63" y="4"/>
                  <a:pt x="63" y="4"/>
                </a:cubicBezTo>
                <a:cubicBezTo>
                  <a:pt x="63" y="3"/>
                  <a:pt x="63" y="3"/>
                  <a:pt x="63" y="3"/>
                </a:cubicBezTo>
                <a:cubicBezTo>
                  <a:pt x="63" y="3"/>
                  <a:pt x="63" y="4"/>
                  <a:pt x="62" y="4"/>
                </a:cubicBezTo>
                <a:cubicBezTo>
                  <a:pt x="62" y="3"/>
                  <a:pt x="62" y="3"/>
                  <a:pt x="62" y="3"/>
                </a:cubicBezTo>
                <a:cubicBezTo>
                  <a:pt x="62" y="3"/>
                  <a:pt x="62" y="4"/>
                  <a:pt x="62" y="3"/>
                </a:cubicBezTo>
                <a:cubicBezTo>
                  <a:pt x="62" y="4"/>
                  <a:pt x="62" y="4"/>
                  <a:pt x="62" y="4"/>
                </a:cubicBezTo>
                <a:cubicBezTo>
                  <a:pt x="62" y="4"/>
                  <a:pt x="62" y="4"/>
                  <a:pt x="62" y="4"/>
                </a:cubicBezTo>
                <a:cubicBezTo>
                  <a:pt x="62" y="4"/>
                  <a:pt x="62" y="4"/>
                  <a:pt x="62" y="4"/>
                </a:cubicBezTo>
                <a:cubicBezTo>
                  <a:pt x="61" y="4"/>
                  <a:pt x="62" y="3"/>
                  <a:pt x="61" y="3"/>
                </a:cubicBezTo>
                <a:cubicBezTo>
                  <a:pt x="61" y="3"/>
                  <a:pt x="61" y="4"/>
                  <a:pt x="61" y="4"/>
                </a:cubicBezTo>
                <a:cubicBezTo>
                  <a:pt x="61" y="4"/>
                  <a:pt x="61" y="3"/>
                  <a:pt x="61" y="4"/>
                </a:cubicBezTo>
                <a:cubicBezTo>
                  <a:pt x="61" y="3"/>
                  <a:pt x="61" y="3"/>
                  <a:pt x="61" y="3"/>
                </a:cubicBezTo>
                <a:cubicBezTo>
                  <a:pt x="61" y="3"/>
                  <a:pt x="61" y="3"/>
                  <a:pt x="61" y="3"/>
                </a:cubicBezTo>
                <a:cubicBezTo>
                  <a:pt x="61" y="3"/>
                  <a:pt x="61" y="3"/>
                  <a:pt x="61" y="3"/>
                </a:cubicBezTo>
                <a:cubicBezTo>
                  <a:pt x="61" y="4"/>
                  <a:pt x="61" y="3"/>
                  <a:pt x="61" y="4"/>
                </a:cubicBezTo>
                <a:cubicBezTo>
                  <a:pt x="61" y="3"/>
                  <a:pt x="60" y="4"/>
                  <a:pt x="60" y="3"/>
                </a:cubicBezTo>
                <a:cubicBezTo>
                  <a:pt x="60" y="3"/>
                  <a:pt x="61" y="3"/>
                  <a:pt x="61" y="3"/>
                </a:cubicBezTo>
                <a:cubicBezTo>
                  <a:pt x="61" y="3"/>
                  <a:pt x="61" y="3"/>
                  <a:pt x="61" y="3"/>
                </a:cubicBezTo>
                <a:cubicBezTo>
                  <a:pt x="61" y="3"/>
                  <a:pt x="61" y="3"/>
                  <a:pt x="61" y="3"/>
                </a:cubicBezTo>
                <a:cubicBezTo>
                  <a:pt x="60" y="2"/>
                  <a:pt x="60" y="3"/>
                  <a:pt x="60" y="3"/>
                </a:cubicBezTo>
                <a:cubicBezTo>
                  <a:pt x="60" y="3"/>
                  <a:pt x="60" y="3"/>
                  <a:pt x="60" y="3"/>
                </a:cubicBezTo>
                <a:cubicBezTo>
                  <a:pt x="60" y="3"/>
                  <a:pt x="60" y="3"/>
                  <a:pt x="60" y="3"/>
                </a:cubicBezTo>
                <a:cubicBezTo>
                  <a:pt x="60" y="3"/>
                  <a:pt x="60" y="3"/>
                  <a:pt x="60" y="3"/>
                </a:cubicBezTo>
                <a:cubicBezTo>
                  <a:pt x="60" y="3"/>
                  <a:pt x="60" y="3"/>
                  <a:pt x="60" y="3"/>
                </a:cubicBezTo>
                <a:cubicBezTo>
                  <a:pt x="60" y="3"/>
                  <a:pt x="60" y="2"/>
                  <a:pt x="59" y="2"/>
                </a:cubicBezTo>
                <a:cubicBezTo>
                  <a:pt x="59" y="2"/>
                  <a:pt x="59" y="3"/>
                  <a:pt x="59" y="3"/>
                </a:cubicBezTo>
                <a:cubicBezTo>
                  <a:pt x="59" y="3"/>
                  <a:pt x="60" y="3"/>
                  <a:pt x="59" y="3"/>
                </a:cubicBezTo>
                <a:cubicBezTo>
                  <a:pt x="59" y="3"/>
                  <a:pt x="59" y="4"/>
                  <a:pt x="59" y="3"/>
                </a:cubicBezTo>
                <a:cubicBezTo>
                  <a:pt x="59" y="3"/>
                  <a:pt x="59" y="3"/>
                  <a:pt x="59" y="3"/>
                </a:cubicBezTo>
                <a:cubicBezTo>
                  <a:pt x="59" y="3"/>
                  <a:pt x="59" y="3"/>
                  <a:pt x="58" y="3"/>
                </a:cubicBezTo>
                <a:cubicBezTo>
                  <a:pt x="58" y="3"/>
                  <a:pt x="58" y="3"/>
                  <a:pt x="58" y="3"/>
                </a:cubicBezTo>
                <a:cubicBezTo>
                  <a:pt x="58" y="3"/>
                  <a:pt x="58" y="3"/>
                  <a:pt x="58" y="3"/>
                </a:cubicBezTo>
                <a:cubicBezTo>
                  <a:pt x="58" y="3"/>
                  <a:pt x="58" y="3"/>
                  <a:pt x="58" y="3"/>
                </a:cubicBezTo>
                <a:cubicBezTo>
                  <a:pt x="58" y="3"/>
                  <a:pt x="58" y="3"/>
                  <a:pt x="58" y="3"/>
                </a:cubicBezTo>
                <a:cubicBezTo>
                  <a:pt x="58" y="3"/>
                  <a:pt x="58" y="3"/>
                  <a:pt x="58" y="3"/>
                </a:cubicBezTo>
                <a:cubicBezTo>
                  <a:pt x="57" y="3"/>
                  <a:pt x="57" y="3"/>
                  <a:pt x="57" y="3"/>
                </a:cubicBezTo>
                <a:cubicBezTo>
                  <a:pt x="57" y="3"/>
                  <a:pt x="57" y="3"/>
                  <a:pt x="57" y="3"/>
                </a:cubicBezTo>
                <a:cubicBezTo>
                  <a:pt x="57" y="4"/>
                  <a:pt x="56" y="3"/>
                  <a:pt x="56" y="4"/>
                </a:cubicBezTo>
                <a:cubicBezTo>
                  <a:pt x="56" y="4"/>
                  <a:pt x="56" y="4"/>
                  <a:pt x="56" y="4"/>
                </a:cubicBezTo>
                <a:cubicBezTo>
                  <a:pt x="56" y="4"/>
                  <a:pt x="56" y="4"/>
                  <a:pt x="56" y="4"/>
                </a:cubicBezTo>
                <a:cubicBezTo>
                  <a:pt x="56" y="4"/>
                  <a:pt x="56" y="4"/>
                  <a:pt x="56" y="4"/>
                </a:cubicBezTo>
                <a:cubicBezTo>
                  <a:pt x="56" y="4"/>
                  <a:pt x="56" y="3"/>
                  <a:pt x="55" y="3"/>
                </a:cubicBezTo>
                <a:cubicBezTo>
                  <a:pt x="55" y="4"/>
                  <a:pt x="55" y="4"/>
                  <a:pt x="55" y="4"/>
                </a:cubicBezTo>
                <a:cubicBezTo>
                  <a:pt x="55" y="3"/>
                  <a:pt x="55" y="3"/>
                  <a:pt x="55" y="3"/>
                </a:cubicBezTo>
                <a:cubicBezTo>
                  <a:pt x="55" y="4"/>
                  <a:pt x="55" y="4"/>
                  <a:pt x="55" y="4"/>
                </a:cubicBezTo>
                <a:cubicBezTo>
                  <a:pt x="55" y="3"/>
                  <a:pt x="55" y="4"/>
                  <a:pt x="54" y="3"/>
                </a:cubicBezTo>
                <a:cubicBezTo>
                  <a:pt x="55" y="4"/>
                  <a:pt x="55" y="3"/>
                  <a:pt x="55" y="4"/>
                </a:cubicBezTo>
                <a:cubicBezTo>
                  <a:pt x="55" y="4"/>
                  <a:pt x="55" y="4"/>
                  <a:pt x="55" y="4"/>
                </a:cubicBezTo>
                <a:cubicBezTo>
                  <a:pt x="55" y="4"/>
                  <a:pt x="55" y="4"/>
                  <a:pt x="55" y="4"/>
                </a:cubicBezTo>
                <a:cubicBezTo>
                  <a:pt x="54" y="4"/>
                  <a:pt x="54" y="4"/>
                  <a:pt x="54" y="4"/>
                </a:cubicBezTo>
                <a:cubicBezTo>
                  <a:pt x="54" y="4"/>
                  <a:pt x="54" y="4"/>
                  <a:pt x="54" y="4"/>
                </a:cubicBezTo>
                <a:cubicBezTo>
                  <a:pt x="54" y="4"/>
                  <a:pt x="53" y="4"/>
                  <a:pt x="54" y="4"/>
                </a:cubicBezTo>
                <a:cubicBezTo>
                  <a:pt x="53" y="4"/>
                  <a:pt x="54" y="4"/>
                  <a:pt x="53" y="4"/>
                </a:cubicBezTo>
                <a:cubicBezTo>
                  <a:pt x="54" y="5"/>
                  <a:pt x="53" y="4"/>
                  <a:pt x="53" y="4"/>
                </a:cubicBezTo>
                <a:cubicBezTo>
                  <a:pt x="53" y="4"/>
                  <a:pt x="52" y="4"/>
                  <a:pt x="52" y="4"/>
                </a:cubicBezTo>
                <a:cubicBezTo>
                  <a:pt x="52" y="4"/>
                  <a:pt x="52" y="4"/>
                  <a:pt x="52" y="4"/>
                </a:cubicBezTo>
                <a:cubicBezTo>
                  <a:pt x="51" y="3"/>
                  <a:pt x="52" y="3"/>
                  <a:pt x="52" y="3"/>
                </a:cubicBezTo>
                <a:cubicBezTo>
                  <a:pt x="52" y="3"/>
                  <a:pt x="52" y="3"/>
                  <a:pt x="52" y="3"/>
                </a:cubicBezTo>
                <a:cubicBezTo>
                  <a:pt x="52" y="3"/>
                  <a:pt x="52" y="3"/>
                  <a:pt x="52" y="3"/>
                </a:cubicBezTo>
                <a:cubicBezTo>
                  <a:pt x="52" y="3"/>
                  <a:pt x="52" y="3"/>
                  <a:pt x="52" y="2"/>
                </a:cubicBezTo>
                <a:cubicBezTo>
                  <a:pt x="53" y="3"/>
                  <a:pt x="54" y="1"/>
                  <a:pt x="55" y="2"/>
                </a:cubicBezTo>
                <a:cubicBezTo>
                  <a:pt x="55" y="2"/>
                  <a:pt x="55" y="1"/>
                  <a:pt x="55" y="1"/>
                </a:cubicBezTo>
                <a:cubicBezTo>
                  <a:pt x="55" y="2"/>
                  <a:pt x="55" y="1"/>
                  <a:pt x="55" y="1"/>
                </a:cubicBezTo>
                <a:cubicBezTo>
                  <a:pt x="55" y="2"/>
                  <a:pt x="55" y="2"/>
                  <a:pt x="55" y="2"/>
                </a:cubicBezTo>
                <a:cubicBezTo>
                  <a:pt x="56" y="1"/>
                  <a:pt x="55" y="1"/>
                  <a:pt x="55" y="1"/>
                </a:cubicBezTo>
                <a:cubicBezTo>
                  <a:pt x="56" y="1"/>
                  <a:pt x="56" y="1"/>
                  <a:pt x="57" y="1"/>
                </a:cubicBezTo>
                <a:cubicBezTo>
                  <a:pt x="57" y="1"/>
                  <a:pt x="57" y="1"/>
                  <a:pt x="57" y="1"/>
                </a:cubicBezTo>
                <a:cubicBezTo>
                  <a:pt x="57" y="1"/>
                  <a:pt x="57" y="1"/>
                  <a:pt x="57" y="1"/>
                </a:cubicBezTo>
                <a:cubicBezTo>
                  <a:pt x="57" y="1"/>
                  <a:pt x="58" y="1"/>
                  <a:pt x="58" y="2"/>
                </a:cubicBezTo>
                <a:cubicBezTo>
                  <a:pt x="58" y="2"/>
                  <a:pt x="58" y="1"/>
                  <a:pt x="58" y="1"/>
                </a:cubicBezTo>
                <a:cubicBezTo>
                  <a:pt x="58" y="1"/>
                  <a:pt x="58" y="1"/>
                  <a:pt x="58" y="1"/>
                </a:cubicBezTo>
                <a:cubicBezTo>
                  <a:pt x="59" y="1"/>
                  <a:pt x="59" y="1"/>
                  <a:pt x="60" y="1"/>
                </a:cubicBezTo>
                <a:cubicBezTo>
                  <a:pt x="59" y="1"/>
                  <a:pt x="60" y="1"/>
                  <a:pt x="60" y="1"/>
                </a:cubicBezTo>
                <a:cubicBezTo>
                  <a:pt x="60" y="1"/>
                  <a:pt x="60" y="1"/>
                  <a:pt x="60" y="1"/>
                </a:cubicBezTo>
                <a:cubicBezTo>
                  <a:pt x="60" y="1"/>
                  <a:pt x="60" y="1"/>
                  <a:pt x="60" y="1"/>
                </a:cubicBezTo>
                <a:cubicBezTo>
                  <a:pt x="60" y="1"/>
                  <a:pt x="60" y="1"/>
                  <a:pt x="60" y="1"/>
                </a:cubicBezTo>
                <a:cubicBezTo>
                  <a:pt x="60" y="1"/>
                  <a:pt x="60" y="1"/>
                  <a:pt x="60" y="1"/>
                </a:cubicBezTo>
                <a:cubicBezTo>
                  <a:pt x="60" y="1"/>
                  <a:pt x="60" y="1"/>
                  <a:pt x="60" y="1"/>
                </a:cubicBezTo>
                <a:cubicBezTo>
                  <a:pt x="60" y="1"/>
                  <a:pt x="60" y="1"/>
                  <a:pt x="60" y="1"/>
                </a:cubicBezTo>
                <a:cubicBezTo>
                  <a:pt x="60" y="1"/>
                  <a:pt x="60" y="1"/>
                  <a:pt x="60" y="1"/>
                </a:cubicBezTo>
                <a:cubicBezTo>
                  <a:pt x="61" y="1"/>
                  <a:pt x="60" y="1"/>
                  <a:pt x="60" y="1"/>
                </a:cubicBezTo>
                <a:cubicBezTo>
                  <a:pt x="60" y="1"/>
                  <a:pt x="61" y="1"/>
                  <a:pt x="61" y="1"/>
                </a:cubicBezTo>
                <a:cubicBezTo>
                  <a:pt x="61" y="1"/>
                  <a:pt x="61" y="1"/>
                  <a:pt x="61" y="1"/>
                </a:cubicBezTo>
                <a:cubicBezTo>
                  <a:pt x="61" y="1"/>
                  <a:pt x="61" y="1"/>
                  <a:pt x="61" y="1"/>
                </a:cubicBezTo>
                <a:cubicBezTo>
                  <a:pt x="61" y="1"/>
                  <a:pt x="61" y="1"/>
                  <a:pt x="61" y="1"/>
                </a:cubicBezTo>
                <a:cubicBezTo>
                  <a:pt x="61" y="1"/>
                  <a:pt x="62" y="1"/>
                  <a:pt x="63" y="1"/>
                </a:cubicBezTo>
                <a:cubicBezTo>
                  <a:pt x="63" y="2"/>
                  <a:pt x="63" y="1"/>
                  <a:pt x="63" y="2"/>
                </a:cubicBezTo>
                <a:cubicBezTo>
                  <a:pt x="63" y="2"/>
                  <a:pt x="63" y="2"/>
                  <a:pt x="63" y="2"/>
                </a:cubicBezTo>
                <a:cubicBezTo>
                  <a:pt x="63" y="2"/>
                  <a:pt x="63" y="2"/>
                  <a:pt x="63" y="2"/>
                </a:cubicBezTo>
                <a:cubicBezTo>
                  <a:pt x="63" y="2"/>
                  <a:pt x="64" y="2"/>
                  <a:pt x="63" y="2"/>
                </a:cubicBezTo>
                <a:cubicBezTo>
                  <a:pt x="64" y="1"/>
                  <a:pt x="64" y="1"/>
                  <a:pt x="64" y="1"/>
                </a:cubicBezTo>
                <a:cubicBezTo>
                  <a:pt x="64" y="0"/>
                  <a:pt x="64" y="2"/>
                  <a:pt x="65" y="2"/>
                </a:cubicBezTo>
                <a:cubicBezTo>
                  <a:pt x="65" y="2"/>
                  <a:pt x="65" y="2"/>
                  <a:pt x="65" y="2"/>
                </a:cubicBezTo>
                <a:cubicBezTo>
                  <a:pt x="65" y="1"/>
                  <a:pt x="66" y="2"/>
                  <a:pt x="66" y="2"/>
                </a:cubicBezTo>
                <a:cubicBezTo>
                  <a:pt x="66" y="2"/>
                  <a:pt x="66" y="2"/>
                  <a:pt x="66" y="2"/>
                </a:cubicBezTo>
                <a:cubicBezTo>
                  <a:pt x="66" y="2"/>
                  <a:pt x="66" y="2"/>
                  <a:pt x="66" y="2"/>
                </a:cubicBezTo>
                <a:cubicBezTo>
                  <a:pt x="66" y="2"/>
                  <a:pt x="66" y="3"/>
                  <a:pt x="66" y="3"/>
                </a:cubicBezTo>
                <a:cubicBezTo>
                  <a:pt x="67" y="2"/>
                  <a:pt x="67" y="2"/>
                  <a:pt x="67" y="3"/>
                </a:cubicBezTo>
                <a:cubicBezTo>
                  <a:pt x="67" y="3"/>
                  <a:pt x="67" y="3"/>
                  <a:pt x="67" y="3"/>
                </a:cubicBezTo>
                <a:cubicBezTo>
                  <a:pt x="67" y="3"/>
                  <a:pt x="67" y="3"/>
                  <a:pt x="67" y="3"/>
                </a:cubicBezTo>
                <a:cubicBezTo>
                  <a:pt x="67" y="4"/>
                  <a:pt x="68" y="3"/>
                  <a:pt x="68" y="4"/>
                </a:cubicBezTo>
                <a:cubicBezTo>
                  <a:pt x="68" y="4"/>
                  <a:pt x="68" y="4"/>
                  <a:pt x="68" y="4"/>
                </a:cubicBezTo>
                <a:cubicBezTo>
                  <a:pt x="68" y="4"/>
                  <a:pt x="68" y="4"/>
                  <a:pt x="68" y="4"/>
                </a:cubicBezTo>
                <a:cubicBezTo>
                  <a:pt x="69" y="4"/>
                  <a:pt x="69" y="4"/>
                  <a:pt x="69" y="4"/>
                </a:cubicBezTo>
                <a:cubicBezTo>
                  <a:pt x="69" y="4"/>
                  <a:pt x="69" y="4"/>
                  <a:pt x="69" y="4"/>
                </a:cubicBezTo>
                <a:cubicBezTo>
                  <a:pt x="69" y="5"/>
                  <a:pt x="70" y="4"/>
                  <a:pt x="70" y="5"/>
                </a:cubicBezTo>
                <a:cubicBezTo>
                  <a:pt x="70" y="5"/>
                  <a:pt x="70" y="5"/>
                  <a:pt x="69" y="5"/>
                </a:cubicBezTo>
                <a:cubicBezTo>
                  <a:pt x="70" y="5"/>
                  <a:pt x="70" y="5"/>
                  <a:pt x="70" y="5"/>
                </a:cubicBezTo>
                <a:cubicBezTo>
                  <a:pt x="70" y="5"/>
                  <a:pt x="70" y="5"/>
                  <a:pt x="70" y="5"/>
                </a:cubicBezTo>
                <a:cubicBezTo>
                  <a:pt x="70" y="5"/>
                  <a:pt x="69" y="6"/>
                  <a:pt x="69" y="6"/>
                </a:cubicBezTo>
                <a:cubicBezTo>
                  <a:pt x="69" y="6"/>
                  <a:pt x="69" y="6"/>
                  <a:pt x="69" y="6"/>
                </a:cubicBezTo>
                <a:cubicBezTo>
                  <a:pt x="70" y="6"/>
                  <a:pt x="69" y="7"/>
                  <a:pt x="70" y="6"/>
                </a:cubicBezTo>
                <a:cubicBezTo>
                  <a:pt x="70" y="6"/>
                  <a:pt x="70" y="6"/>
                  <a:pt x="70" y="6"/>
                </a:cubicBezTo>
                <a:cubicBezTo>
                  <a:pt x="70" y="7"/>
                  <a:pt x="70" y="6"/>
                  <a:pt x="70" y="7"/>
                </a:cubicBezTo>
                <a:cubicBezTo>
                  <a:pt x="70" y="7"/>
                  <a:pt x="70" y="7"/>
                  <a:pt x="70" y="7"/>
                </a:cubicBezTo>
                <a:cubicBezTo>
                  <a:pt x="70" y="7"/>
                  <a:pt x="70" y="7"/>
                  <a:pt x="70" y="7"/>
                </a:cubicBezTo>
                <a:cubicBezTo>
                  <a:pt x="70" y="7"/>
                  <a:pt x="70" y="7"/>
                  <a:pt x="70" y="7"/>
                </a:cubicBezTo>
                <a:cubicBezTo>
                  <a:pt x="70" y="7"/>
                  <a:pt x="70" y="7"/>
                  <a:pt x="70" y="8"/>
                </a:cubicBezTo>
                <a:cubicBezTo>
                  <a:pt x="70" y="8"/>
                  <a:pt x="70" y="8"/>
                  <a:pt x="70" y="8"/>
                </a:cubicBezTo>
                <a:cubicBezTo>
                  <a:pt x="71" y="8"/>
                  <a:pt x="70" y="8"/>
                  <a:pt x="70" y="8"/>
                </a:cubicBezTo>
                <a:cubicBezTo>
                  <a:pt x="70" y="8"/>
                  <a:pt x="70" y="8"/>
                  <a:pt x="70" y="8"/>
                </a:cubicBezTo>
                <a:cubicBezTo>
                  <a:pt x="70" y="8"/>
                  <a:pt x="70" y="8"/>
                  <a:pt x="70" y="9"/>
                </a:cubicBezTo>
                <a:cubicBezTo>
                  <a:pt x="71" y="9"/>
                  <a:pt x="71" y="9"/>
                  <a:pt x="71" y="9"/>
                </a:cubicBezTo>
                <a:cubicBezTo>
                  <a:pt x="71" y="9"/>
                  <a:pt x="71" y="9"/>
                  <a:pt x="71" y="9"/>
                </a:cubicBezTo>
                <a:cubicBezTo>
                  <a:pt x="71" y="9"/>
                  <a:pt x="71" y="9"/>
                  <a:pt x="71" y="9"/>
                </a:cubicBezTo>
                <a:cubicBezTo>
                  <a:pt x="71" y="9"/>
                  <a:pt x="71" y="9"/>
                  <a:pt x="71" y="9"/>
                </a:cubicBezTo>
                <a:cubicBezTo>
                  <a:pt x="71" y="9"/>
                  <a:pt x="71" y="9"/>
                  <a:pt x="71" y="10"/>
                </a:cubicBezTo>
                <a:cubicBezTo>
                  <a:pt x="71" y="9"/>
                  <a:pt x="71" y="10"/>
                  <a:pt x="71" y="10"/>
                </a:cubicBezTo>
                <a:cubicBezTo>
                  <a:pt x="71" y="10"/>
                  <a:pt x="70" y="10"/>
                  <a:pt x="71" y="10"/>
                </a:cubicBezTo>
                <a:cubicBezTo>
                  <a:pt x="70" y="10"/>
                  <a:pt x="71" y="11"/>
                  <a:pt x="70" y="11"/>
                </a:cubicBezTo>
                <a:cubicBezTo>
                  <a:pt x="70" y="12"/>
                  <a:pt x="70" y="12"/>
                  <a:pt x="70" y="12"/>
                </a:cubicBezTo>
                <a:cubicBezTo>
                  <a:pt x="70" y="12"/>
                  <a:pt x="70" y="12"/>
                  <a:pt x="70" y="12"/>
                </a:cubicBezTo>
                <a:cubicBezTo>
                  <a:pt x="70" y="12"/>
                  <a:pt x="70" y="12"/>
                  <a:pt x="70" y="12"/>
                </a:cubicBezTo>
                <a:cubicBezTo>
                  <a:pt x="70" y="12"/>
                  <a:pt x="70" y="12"/>
                  <a:pt x="70" y="12"/>
                </a:cubicBezTo>
                <a:cubicBezTo>
                  <a:pt x="70" y="13"/>
                  <a:pt x="70" y="13"/>
                  <a:pt x="70" y="13"/>
                </a:cubicBezTo>
                <a:cubicBezTo>
                  <a:pt x="70" y="13"/>
                  <a:pt x="70" y="13"/>
                  <a:pt x="70" y="13"/>
                </a:cubicBezTo>
                <a:cubicBezTo>
                  <a:pt x="70" y="13"/>
                  <a:pt x="70" y="13"/>
                  <a:pt x="70" y="13"/>
                </a:cubicBezTo>
                <a:cubicBezTo>
                  <a:pt x="70" y="13"/>
                  <a:pt x="70" y="13"/>
                  <a:pt x="70" y="13"/>
                </a:cubicBezTo>
                <a:cubicBezTo>
                  <a:pt x="70" y="13"/>
                  <a:pt x="70" y="13"/>
                  <a:pt x="70" y="14"/>
                </a:cubicBezTo>
                <a:cubicBezTo>
                  <a:pt x="70" y="13"/>
                  <a:pt x="70" y="14"/>
                  <a:pt x="70" y="14"/>
                </a:cubicBezTo>
                <a:cubicBezTo>
                  <a:pt x="70" y="14"/>
                  <a:pt x="70" y="14"/>
                  <a:pt x="70" y="14"/>
                </a:cubicBezTo>
                <a:cubicBezTo>
                  <a:pt x="70" y="14"/>
                  <a:pt x="70" y="14"/>
                  <a:pt x="70" y="14"/>
                </a:cubicBezTo>
                <a:cubicBezTo>
                  <a:pt x="70" y="14"/>
                  <a:pt x="70" y="14"/>
                  <a:pt x="70" y="14"/>
                </a:cubicBezTo>
                <a:cubicBezTo>
                  <a:pt x="70" y="14"/>
                  <a:pt x="70" y="14"/>
                  <a:pt x="70" y="14"/>
                </a:cubicBezTo>
                <a:cubicBezTo>
                  <a:pt x="70" y="14"/>
                  <a:pt x="70" y="14"/>
                  <a:pt x="70" y="14"/>
                </a:cubicBezTo>
                <a:cubicBezTo>
                  <a:pt x="70" y="14"/>
                  <a:pt x="70" y="14"/>
                  <a:pt x="70" y="14"/>
                </a:cubicBezTo>
                <a:cubicBezTo>
                  <a:pt x="70" y="14"/>
                  <a:pt x="70" y="14"/>
                  <a:pt x="70" y="14"/>
                </a:cubicBezTo>
                <a:cubicBezTo>
                  <a:pt x="70" y="14"/>
                  <a:pt x="70" y="14"/>
                  <a:pt x="70" y="14"/>
                </a:cubicBezTo>
                <a:cubicBezTo>
                  <a:pt x="70" y="14"/>
                  <a:pt x="70" y="14"/>
                  <a:pt x="70" y="14"/>
                </a:cubicBezTo>
                <a:cubicBezTo>
                  <a:pt x="70" y="14"/>
                  <a:pt x="70" y="14"/>
                  <a:pt x="70" y="14"/>
                </a:cubicBezTo>
                <a:cubicBezTo>
                  <a:pt x="69" y="15"/>
                  <a:pt x="70" y="15"/>
                  <a:pt x="69" y="15"/>
                </a:cubicBezTo>
                <a:cubicBezTo>
                  <a:pt x="69" y="15"/>
                  <a:pt x="69" y="15"/>
                  <a:pt x="69" y="15"/>
                </a:cubicBezTo>
                <a:cubicBezTo>
                  <a:pt x="69" y="16"/>
                  <a:pt x="69" y="16"/>
                  <a:pt x="69" y="16"/>
                </a:cubicBezTo>
                <a:cubicBezTo>
                  <a:pt x="69" y="16"/>
                  <a:pt x="69" y="16"/>
                  <a:pt x="69" y="16"/>
                </a:cubicBezTo>
                <a:cubicBezTo>
                  <a:pt x="69" y="16"/>
                  <a:pt x="69" y="16"/>
                  <a:pt x="69" y="17"/>
                </a:cubicBezTo>
                <a:cubicBezTo>
                  <a:pt x="69" y="17"/>
                  <a:pt x="69" y="17"/>
                  <a:pt x="69" y="17"/>
                </a:cubicBezTo>
                <a:cubicBezTo>
                  <a:pt x="69" y="17"/>
                  <a:pt x="69" y="18"/>
                  <a:pt x="68" y="17"/>
                </a:cubicBezTo>
                <a:cubicBezTo>
                  <a:pt x="68" y="18"/>
                  <a:pt x="68" y="18"/>
                  <a:pt x="68" y="18"/>
                </a:cubicBezTo>
                <a:cubicBezTo>
                  <a:pt x="68" y="18"/>
                  <a:pt x="68" y="18"/>
                  <a:pt x="68" y="18"/>
                </a:cubicBezTo>
                <a:cubicBezTo>
                  <a:pt x="67" y="18"/>
                  <a:pt x="67" y="18"/>
                  <a:pt x="67" y="18"/>
                </a:cubicBezTo>
                <a:cubicBezTo>
                  <a:pt x="67" y="18"/>
                  <a:pt x="67" y="18"/>
                  <a:pt x="66" y="19"/>
                </a:cubicBezTo>
                <a:cubicBezTo>
                  <a:pt x="66" y="18"/>
                  <a:pt x="66" y="18"/>
                  <a:pt x="66" y="18"/>
                </a:cubicBezTo>
                <a:cubicBezTo>
                  <a:pt x="66" y="19"/>
                  <a:pt x="66" y="19"/>
                  <a:pt x="66" y="19"/>
                </a:cubicBezTo>
                <a:cubicBezTo>
                  <a:pt x="66" y="19"/>
                  <a:pt x="66" y="19"/>
                  <a:pt x="66" y="19"/>
                </a:cubicBezTo>
                <a:cubicBezTo>
                  <a:pt x="66" y="19"/>
                  <a:pt x="66" y="19"/>
                  <a:pt x="66" y="19"/>
                </a:cubicBezTo>
                <a:cubicBezTo>
                  <a:pt x="65" y="19"/>
                  <a:pt x="65" y="19"/>
                  <a:pt x="65" y="19"/>
                </a:cubicBezTo>
                <a:cubicBezTo>
                  <a:pt x="66" y="19"/>
                  <a:pt x="65" y="19"/>
                  <a:pt x="65" y="19"/>
                </a:cubicBezTo>
                <a:cubicBezTo>
                  <a:pt x="65" y="19"/>
                  <a:pt x="65" y="19"/>
                  <a:pt x="65" y="19"/>
                </a:cubicBezTo>
                <a:cubicBezTo>
                  <a:pt x="65" y="19"/>
                  <a:pt x="65" y="19"/>
                  <a:pt x="65" y="19"/>
                </a:cubicBezTo>
                <a:cubicBezTo>
                  <a:pt x="65" y="19"/>
                  <a:pt x="65" y="19"/>
                  <a:pt x="65" y="19"/>
                </a:cubicBezTo>
                <a:cubicBezTo>
                  <a:pt x="65" y="19"/>
                  <a:pt x="65" y="19"/>
                  <a:pt x="65" y="19"/>
                </a:cubicBezTo>
                <a:cubicBezTo>
                  <a:pt x="65" y="19"/>
                  <a:pt x="65" y="19"/>
                  <a:pt x="65" y="19"/>
                </a:cubicBezTo>
                <a:cubicBezTo>
                  <a:pt x="65" y="19"/>
                  <a:pt x="65" y="19"/>
                  <a:pt x="65" y="19"/>
                </a:cubicBezTo>
                <a:cubicBezTo>
                  <a:pt x="65" y="19"/>
                  <a:pt x="65" y="19"/>
                  <a:pt x="65" y="19"/>
                </a:cubicBezTo>
                <a:cubicBezTo>
                  <a:pt x="65" y="19"/>
                  <a:pt x="65" y="20"/>
                  <a:pt x="65" y="20"/>
                </a:cubicBezTo>
                <a:cubicBezTo>
                  <a:pt x="65" y="20"/>
                  <a:pt x="65" y="20"/>
                  <a:pt x="65" y="20"/>
                </a:cubicBezTo>
                <a:cubicBezTo>
                  <a:pt x="65" y="19"/>
                  <a:pt x="65" y="20"/>
                  <a:pt x="64" y="19"/>
                </a:cubicBezTo>
                <a:cubicBezTo>
                  <a:pt x="65" y="20"/>
                  <a:pt x="64" y="20"/>
                  <a:pt x="64" y="20"/>
                </a:cubicBezTo>
                <a:cubicBezTo>
                  <a:pt x="64" y="20"/>
                  <a:pt x="64" y="20"/>
                  <a:pt x="64" y="20"/>
                </a:cubicBezTo>
                <a:cubicBezTo>
                  <a:pt x="64" y="20"/>
                  <a:pt x="64" y="19"/>
                  <a:pt x="64" y="19"/>
                </a:cubicBezTo>
                <a:cubicBezTo>
                  <a:pt x="64" y="19"/>
                  <a:pt x="64" y="19"/>
                  <a:pt x="64" y="19"/>
                </a:cubicBezTo>
                <a:cubicBezTo>
                  <a:pt x="64" y="18"/>
                  <a:pt x="64" y="19"/>
                  <a:pt x="64" y="19"/>
                </a:cubicBezTo>
                <a:cubicBezTo>
                  <a:pt x="64" y="19"/>
                  <a:pt x="64" y="19"/>
                  <a:pt x="64" y="19"/>
                </a:cubicBezTo>
                <a:cubicBezTo>
                  <a:pt x="64" y="19"/>
                  <a:pt x="64" y="19"/>
                  <a:pt x="64" y="19"/>
                </a:cubicBezTo>
                <a:cubicBezTo>
                  <a:pt x="65" y="19"/>
                  <a:pt x="65" y="19"/>
                  <a:pt x="65" y="19"/>
                </a:cubicBezTo>
                <a:cubicBezTo>
                  <a:pt x="64" y="18"/>
                  <a:pt x="65" y="18"/>
                  <a:pt x="64" y="18"/>
                </a:cubicBezTo>
                <a:cubicBezTo>
                  <a:pt x="64" y="18"/>
                  <a:pt x="64" y="18"/>
                  <a:pt x="64" y="18"/>
                </a:cubicBezTo>
                <a:cubicBezTo>
                  <a:pt x="64" y="18"/>
                  <a:pt x="64" y="18"/>
                  <a:pt x="64" y="18"/>
                </a:cubicBezTo>
                <a:cubicBezTo>
                  <a:pt x="65" y="18"/>
                  <a:pt x="65" y="17"/>
                  <a:pt x="65" y="17"/>
                </a:cubicBezTo>
                <a:cubicBezTo>
                  <a:pt x="65" y="17"/>
                  <a:pt x="65" y="18"/>
                  <a:pt x="65" y="18"/>
                </a:cubicBezTo>
                <a:cubicBezTo>
                  <a:pt x="65" y="18"/>
                  <a:pt x="65" y="18"/>
                  <a:pt x="65" y="18"/>
                </a:cubicBezTo>
                <a:cubicBezTo>
                  <a:pt x="65" y="18"/>
                  <a:pt x="65" y="18"/>
                  <a:pt x="65" y="18"/>
                </a:cubicBezTo>
                <a:cubicBezTo>
                  <a:pt x="65" y="18"/>
                  <a:pt x="65" y="18"/>
                  <a:pt x="65" y="19"/>
                </a:cubicBezTo>
                <a:cubicBezTo>
                  <a:pt x="66" y="19"/>
                  <a:pt x="65" y="18"/>
                  <a:pt x="66" y="18"/>
                </a:cubicBezTo>
                <a:cubicBezTo>
                  <a:pt x="66" y="18"/>
                  <a:pt x="66" y="18"/>
                  <a:pt x="66" y="18"/>
                </a:cubicBezTo>
                <a:cubicBezTo>
                  <a:pt x="66" y="17"/>
                  <a:pt x="66" y="17"/>
                  <a:pt x="66" y="16"/>
                </a:cubicBezTo>
                <a:cubicBezTo>
                  <a:pt x="66" y="17"/>
                  <a:pt x="66" y="17"/>
                  <a:pt x="66" y="17"/>
                </a:cubicBezTo>
                <a:cubicBezTo>
                  <a:pt x="66" y="17"/>
                  <a:pt x="66" y="16"/>
                  <a:pt x="65" y="16"/>
                </a:cubicBezTo>
                <a:cubicBezTo>
                  <a:pt x="66" y="16"/>
                  <a:pt x="65" y="16"/>
                  <a:pt x="66" y="17"/>
                </a:cubicBezTo>
                <a:cubicBezTo>
                  <a:pt x="66" y="17"/>
                  <a:pt x="66" y="16"/>
                  <a:pt x="66" y="16"/>
                </a:cubicBezTo>
                <a:cubicBezTo>
                  <a:pt x="66" y="17"/>
                  <a:pt x="66" y="17"/>
                  <a:pt x="66" y="17"/>
                </a:cubicBezTo>
                <a:cubicBezTo>
                  <a:pt x="66" y="16"/>
                  <a:pt x="67" y="16"/>
                  <a:pt x="67" y="16"/>
                </a:cubicBezTo>
                <a:cubicBezTo>
                  <a:pt x="67" y="16"/>
                  <a:pt x="67" y="16"/>
                  <a:pt x="67" y="16"/>
                </a:cubicBezTo>
                <a:cubicBezTo>
                  <a:pt x="67" y="16"/>
                  <a:pt x="67" y="16"/>
                  <a:pt x="66" y="15"/>
                </a:cubicBezTo>
                <a:cubicBezTo>
                  <a:pt x="67" y="15"/>
                  <a:pt x="67" y="16"/>
                  <a:pt x="67" y="15"/>
                </a:cubicBezTo>
                <a:cubicBezTo>
                  <a:pt x="66" y="15"/>
                  <a:pt x="67" y="15"/>
                  <a:pt x="67" y="15"/>
                </a:cubicBezTo>
                <a:cubicBezTo>
                  <a:pt x="67" y="15"/>
                  <a:pt x="67" y="15"/>
                  <a:pt x="67" y="15"/>
                </a:cubicBezTo>
                <a:cubicBezTo>
                  <a:pt x="67" y="15"/>
                  <a:pt x="67" y="15"/>
                  <a:pt x="67" y="15"/>
                </a:cubicBezTo>
                <a:cubicBezTo>
                  <a:pt x="67" y="15"/>
                  <a:pt x="67" y="16"/>
                  <a:pt x="68" y="16"/>
                </a:cubicBezTo>
                <a:cubicBezTo>
                  <a:pt x="68" y="16"/>
                  <a:pt x="68" y="16"/>
                  <a:pt x="68" y="16"/>
                </a:cubicBezTo>
                <a:cubicBezTo>
                  <a:pt x="68" y="16"/>
                  <a:pt x="67" y="15"/>
                  <a:pt x="67" y="14"/>
                </a:cubicBezTo>
                <a:cubicBezTo>
                  <a:pt x="66" y="14"/>
                  <a:pt x="67" y="15"/>
                  <a:pt x="67" y="14"/>
                </a:cubicBezTo>
                <a:cubicBezTo>
                  <a:pt x="67" y="15"/>
                  <a:pt x="67" y="14"/>
                  <a:pt x="67" y="14"/>
                </a:cubicBezTo>
                <a:cubicBezTo>
                  <a:pt x="67" y="14"/>
                  <a:pt x="67" y="14"/>
                  <a:pt x="67" y="14"/>
                </a:cubicBezTo>
                <a:cubicBezTo>
                  <a:pt x="67" y="14"/>
                  <a:pt x="67" y="14"/>
                  <a:pt x="67" y="14"/>
                </a:cubicBezTo>
                <a:cubicBezTo>
                  <a:pt x="67" y="14"/>
                  <a:pt x="68" y="14"/>
                  <a:pt x="68" y="14"/>
                </a:cubicBezTo>
                <a:cubicBezTo>
                  <a:pt x="68" y="14"/>
                  <a:pt x="68" y="14"/>
                  <a:pt x="67" y="13"/>
                </a:cubicBezTo>
                <a:cubicBezTo>
                  <a:pt x="67" y="14"/>
                  <a:pt x="67" y="14"/>
                  <a:pt x="67" y="14"/>
                </a:cubicBezTo>
                <a:cubicBezTo>
                  <a:pt x="67" y="14"/>
                  <a:pt x="67" y="14"/>
                  <a:pt x="67" y="13"/>
                </a:cubicBezTo>
                <a:cubicBezTo>
                  <a:pt x="67" y="13"/>
                  <a:pt x="67" y="13"/>
                  <a:pt x="67" y="13"/>
                </a:cubicBezTo>
                <a:cubicBezTo>
                  <a:pt x="67" y="13"/>
                  <a:pt x="67" y="13"/>
                  <a:pt x="67" y="13"/>
                </a:cubicBezTo>
                <a:cubicBezTo>
                  <a:pt x="67" y="13"/>
                  <a:pt x="67" y="13"/>
                  <a:pt x="68" y="13"/>
                </a:cubicBezTo>
                <a:cubicBezTo>
                  <a:pt x="68" y="14"/>
                  <a:pt x="69" y="15"/>
                  <a:pt x="69" y="15"/>
                </a:cubicBezTo>
                <a:cubicBezTo>
                  <a:pt x="69" y="15"/>
                  <a:pt x="69" y="15"/>
                  <a:pt x="69" y="15"/>
                </a:cubicBezTo>
                <a:cubicBezTo>
                  <a:pt x="69" y="15"/>
                  <a:pt x="69" y="15"/>
                  <a:pt x="69" y="15"/>
                </a:cubicBezTo>
                <a:cubicBezTo>
                  <a:pt x="69" y="14"/>
                  <a:pt x="68" y="14"/>
                  <a:pt x="68" y="13"/>
                </a:cubicBezTo>
                <a:cubicBezTo>
                  <a:pt x="68" y="13"/>
                  <a:pt x="68" y="14"/>
                  <a:pt x="69" y="14"/>
                </a:cubicBezTo>
                <a:cubicBezTo>
                  <a:pt x="69" y="13"/>
                  <a:pt x="68" y="13"/>
                  <a:pt x="68" y="13"/>
                </a:cubicBezTo>
                <a:cubicBezTo>
                  <a:pt x="68" y="13"/>
                  <a:pt x="68" y="13"/>
                  <a:pt x="68" y="13"/>
                </a:cubicBezTo>
                <a:cubicBezTo>
                  <a:pt x="68" y="13"/>
                  <a:pt x="68" y="13"/>
                  <a:pt x="68" y="13"/>
                </a:cubicBezTo>
                <a:cubicBezTo>
                  <a:pt x="68" y="13"/>
                  <a:pt x="68" y="13"/>
                  <a:pt x="69" y="13"/>
                </a:cubicBezTo>
                <a:cubicBezTo>
                  <a:pt x="68" y="12"/>
                  <a:pt x="68" y="12"/>
                  <a:pt x="68" y="12"/>
                </a:cubicBezTo>
                <a:cubicBezTo>
                  <a:pt x="68" y="12"/>
                  <a:pt x="69" y="13"/>
                  <a:pt x="69" y="13"/>
                </a:cubicBezTo>
                <a:cubicBezTo>
                  <a:pt x="69" y="12"/>
                  <a:pt x="68" y="12"/>
                  <a:pt x="68" y="12"/>
                </a:cubicBezTo>
                <a:cubicBezTo>
                  <a:pt x="68" y="12"/>
                  <a:pt x="68" y="12"/>
                  <a:pt x="69" y="12"/>
                </a:cubicBezTo>
                <a:cubicBezTo>
                  <a:pt x="69" y="12"/>
                  <a:pt x="68" y="12"/>
                  <a:pt x="68" y="12"/>
                </a:cubicBezTo>
                <a:cubicBezTo>
                  <a:pt x="68" y="12"/>
                  <a:pt x="68" y="12"/>
                  <a:pt x="68" y="12"/>
                </a:cubicBezTo>
                <a:cubicBezTo>
                  <a:pt x="68" y="12"/>
                  <a:pt x="69" y="12"/>
                  <a:pt x="70" y="12"/>
                </a:cubicBezTo>
                <a:cubicBezTo>
                  <a:pt x="70" y="12"/>
                  <a:pt x="69" y="12"/>
                  <a:pt x="69" y="12"/>
                </a:cubicBezTo>
                <a:cubicBezTo>
                  <a:pt x="69" y="12"/>
                  <a:pt x="68" y="11"/>
                  <a:pt x="68" y="11"/>
                </a:cubicBezTo>
                <a:cubicBezTo>
                  <a:pt x="68" y="11"/>
                  <a:pt x="69" y="12"/>
                  <a:pt x="69" y="12"/>
                </a:cubicBezTo>
                <a:cubicBezTo>
                  <a:pt x="68" y="11"/>
                  <a:pt x="68" y="11"/>
                  <a:pt x="69" y="11"/>
                </a:cubicBezTo>
                <a:cubicBezTo>
                  <a:pt x="69" y="11"/>
                  <a:pt x="69" y="11"/>
                  <a:pt x="69" y="11"/>
                </a:cubicBezTo>
                <a:cubicBezTo>
                  <a:pt x="69" y="11"/>
                  <a:pt x="69" y="11"/>
                  <a:pt x="69" y="10"/>
                </a:cubicBezTo>
                <a:cubicBezTo>
                  <a:pt x="69" y="10"/>
                  <a:pt x="69" y="10"/>
                  <a:pt x="69" y="11"/>
                </a:cubicBezTo>
                <a:cubicBezTo>
                  <a:pt x="69" y="10"/>
                  <a:pt x="68" y="10"/>
                  <a:pt x="69" y="10"/>
                </a:cubicBezTo>
                <a:cubicBezTo>
                  <a:pt x="68" y="10"/>
                  <a:pt x="69" y="10"/>
                  <a:pt x="69" y="10"/>
                </a:cubicBezTo>
                <a:cubicBezTo>
                  <a:pt x="69" y="10"/>
                  <a:pt x="69" y="10"/>
                  <a:pt x="68" y="10"/>
                </a:cubicBezTo>
                <a:cubicBezTo>
                  <a:pt x="68" y="10"/>
                  <a:pt x="68" y="10"/>
                  <a:pt x="69" y="10"/>
                </a:cubicBezTo>
                <a:cubicBezTo>
                  <a:pt x="68" y="9"/>
                  <a:pt x="68" y="9"/>
                  <a:pt x="68" y="9"/>
                </a:cubicBezTo>
                <a:cubicBezTo>
                  <a:pt x="68" y="9"/>
                  <a:pt x="69" y="9"/>
                  <a:pt x="69" y="9"/>
                </a:cubicBezTo>
                <a:cubicBezTo>
                  <a:pt x="69" y="10"/>
                  <a:pt x="69" y="10"/>
                  <a:pt x="69" y="10"/>
                </a:cubicBezTo>
                <a:cubicBezTo>
                  <a:pt x="69" y="10"/>
                  <a:pt x="69" y="10"/>
                  <a:pt x="70" y="10"/>
                </a:cubicBezTo>
                <a:cubicBezTo>
                  <a:pt x="69" y="9"/>
                  <a:pt x="69" y="9"/>
                  <a:pt x="68" y="9"/>
                </a:cubicBezTo>
                <a:cubicBezTo>
                  <a:pt x="69" y="9"/>
                  <a:pt x="69" y="9"/>
                  <a:pt x="69" y="9"/>
                </a:cubicBezTo>
                <a:cubicBezTo>
                  <a:pt x="68" y="9"/>
                  <a:pt x="68" y="9"/>
                  <a:pt x="68" y="9"/>
                </a:cubicBezTo>
                <a:cubicBezTo>
                  <a:pt x="69" y="9"/>
                  <a:pt x="69" y="9"/>
                  <a:pt x="69" y="9"/>
                </a:cubicBezTo>
                <a:cubicBezTo>
                  <a:pt x="69" y="9"/>
                  <a:pt x="69" y="9"/>
                  <a:pt x="69" y="9"/>
                </a:cubicBezTo>
                <a:cubicBezTo>
                  <a:pt x="69" y="9"/>
                  <a:pt x="69" y="9"/>
                  <a:pt x="69" y="9"/>
                </a:cubicBezTo>
                <a:cubicBezTo>
                  <a:pt x="69" y="9"/>
                  <a:pt x="69" y="9"/>
                  <a:pt x="69" y="9"/>
                </a:cubicBezTo>
                <a:cubicBezTo>
                  <a:pt x="69" y="9"/>
                  <a:pt x="69" y="9"/>
                  <a:pt x="69" y="9"/>
                </a:cubicBezTo>
                <a:cubicBezTo>
                  <a:pt x="69" y="9"/>
                  <a:pt x="69" y="9"/>
                  <a:pt x="69" y="9"/>
                </a:cubicBezTo>
                <a:cubicBezTo>
                  <a:pt x="69" y="9"/>
                  <a:pt x="70" y="9"/>
                  <a:pt x="70" y="9"/>
                </a:cubicBezTo>
                <a:cubicBezTo>
                  <a:pt x="70" y="9"/>
                  <a:pt x="70" y="9"/>
                  <a:pt x="70" y="9"/>
                </a:cubicBezTo>
                <a:cubicBezTo>
                  <a:pt x="70" y="9"/>
                  <a:pt x="70" y="9"/>
                  <a:pt x="70" y="9"/>
                </a:cubicBezTo>
                <a:cubicBezTo>
                  <a:pt x="70" y="8"/>
                  <a:pt x="70" y="8"/>
                  <a:pt x="70" y="8"/>
                </a:cubicBezTo>
                <a:cubicBezTo>
                  <a:pt x="70" y="8"/>
                  <a:pt x="70" y="8"/>
                  <a:pt x="69" y="9"/>
                </a:cubicBezTo>
                <a:cubicBezTo>
                  <a:pt x="69" y="8"/>
                  <a:pt x="69" y="8"/>
                  <a:pt x="69" y="8"/>
                </a:cubicBezTo>
                <a:cubicBezTo>
                  <a:pt x="69" y="8"/>
                  <a:pt x="69" y="8"/>
                  <a:pt x="69" y="8"/>
                </a:cubicBezTo>
                <a:cubicBezTo>
                  <a:pt x="68" y="8"/>
                  <a:pt x="68" y="8"/>
                  <a:pt x="68" y="8"/>
                </a:cubicBezTo>
                <a:cubicBezTo>
                  <a:pt x="68" y="8"/>
                  <a:pt x="68" y="8"/>
                  <a:pt x="68" y="8"/>
                </a:cubicBezTo>
                <a:cubicBezTo>
                  <a:pt x="68" y="8"/>
                  <a:pt x="69" y="7"/>
                  <a:pt x="68" y="7"/>
                </a:cubicBezTo>
                <a:cubicBezTo>
                  <a:pt x="68" y="7"/>
                  <a:pt x="68" y="7"/>
                  <a:pt x="68" y="7"/>
                </a:cubicBezTo>
                <a:cubicBezTo>
                  <a:pt x="68" y="7"/>
                  <a:pt x="68" y="7"/>
                  <a:pt x="68" y="7"/>
                </a:cubicBezTo>
                <a:cubicBezTo>
                  <a:pt x="68" y="7"/>
                  <a:pt x="68" y="7"/>
                  <a:pt x="68" y="7"/>
                </a:cubicBezTo>
                <a:cubicBezTo>
                  <a:pt x="68" y="7"/>
                  <a:pt x="68" y="7"/>
                  <a:pt x="68" y="7"/>
                </a:cubicBezTo>
                <a:cubicBezTo>
                  <a:pt x="68" y="7"/>
                  <a:pt x="68" y="7"/>
                  <a:pt x="68" y="7"/>
                </a:cubicBezTo>
                <a:cubicBezTo>
                  <a:pt x="67" y="7"/>
                  <a:pt x="67" y="7"/>
                  <a:pt x="67" y="7"/>
                </a:cubicBezTo>
                <a:cubicBezTo>
                  <a:pt x="67" y="7"/>
                  <a:pt x="68" y="7"/>
                  <a:pt x="68" y="7"/>
                </a:cubicBezTo>
                <a:cubicBezTo>
                  <a:pt x="67" y="7"/>
                  <a:pt x="67" y="7"/>
                  <a:pt x="67" y="7"/>
                </a:cubicBezTo>
                <a:cubicBezTo>
                  <a:pt x="67" y="7"/>
                  <a:pt x="67" y="7"/>
                  <a:pt x="67" y="7"/>
                </a:cubicBezTo>
                <a:cubicBezTo>
                  <a:pt x="67" y="6"/>
                  <a:pt x="67" y="6"/>
                  <a:pt x="67" y="6"/>
                </a:cubicBezTo>
                <a:cubicBezTo>
                  <a:pt x="67" y="6"/>
                  <a:pt x="67" y="6"/>
                  <a:pt x="67" y="6"/>
                </a:cubicBezTo>
                <a:cubicBezTo>
                  <a:pt x="67" y="6"/>
                  <a:pt x="67" y="7"/>
                  <a:pt x="67" y="7"/>
                </a:cubicBezTo>
                <a:cubicBezTo>
                  <a:pt x="67" y="7"/>
                  <a:pt x="67" y="7"/>
                  <a:pt x="67" y="6"/>
                </a:cubicBezTo>
                <a:cubicBezTo>
                  <a:pt x="67" y="6"/>
                  <a:pt x="67" y="6"/>
                  <a:pt x="67" y="6"/>
                </a:cubicBezTo>
                <a:cubicBezTo>
                  <a:pt x="67" y="6"/>
                  <a:pt x="66" y="6"/>
                  <a:pt x="67" y="6"/>
                </a:cubicBezTo>
                <a:cubicBezTo>
                  <a:pt x="67" y="6"/>
                  <a:pt x="67" y="6"/>
                  <a:pt x="67" y="6"/>
                </a:cubicBezTo>
                <a:cubicBezTo>
                  <a:pt x="67" y="6"/>
                  <a:pt x="67" y="6"/>
                  <a:pt x="67" y="6"/>
                </a:cubicBezTo>
                <a:cubicBezTo>
                  <a:pt x="67" y="6"/>
                  <a:pt x="67" y="6"/>
                  <a:pt x="67" y="6"/>
                </a:cubicBezTo>
                <a:cubicBezTo>
                  <a:pt x="67" y="6"/>
                  <a:pt x="67" y="6"/>
                  <a:pt x="67" y="6"/>
                </a:cubicBezTo>
                <a:cubicBezTo>
                  <a:pt x="67" y="6"/>
                  <a:pt x="67" y="6"/>
                  <a:pt x="67" y="6"/>
                </a:cubicBezTo>
                <a:cubicBezTo>
                  <a:pt x="67" y="6"/>
                  <a:pt x="67" y="6"/>
                  <a:pt x="67" y="6"/>
                </a:cubicBezTo>
                <a:cubicBezTo>
                  <a:pt x="67" y="6"/>
                  <a:pt x="67" y="5"/>
                  <a:pt x="67" y="5"/>
                </a:cubicBezTo>
                <a:cubicBezTo>
                  <a:pt x="67" y="5"/>
                  <a:pt x="67" y="5"/>
                  <a:pt x="67" y="5"/>
                </a:cubicBezTo>
                <a:cubicBezTo>
                  <a:pt x="67" y="5"/>
                  <a:pt x="67" y="5"/>
                  <a:pt x="67" y="5"/>
                </a:cubicBezTo>
                <a:cubicBezTo>
                  <a:pt x="67" y="5"/>
                  <a:pt x="66" y="6"/>
                  <a:pt x="66" y="5"/>
                </a:cubicBezTo>
                <a:cubicBezTo>
                  <a:pt x="66" y="5"/>
                  <a:pt x="66" y="5"/>
                  <a:pt x="66" y="5"/>
                </a:cubicBezTo>
                <a:cubicBezTo>
                  <a:pt x="66" y="5"/>
                  <a:pt x="66" y="5"/>
                  <a:pt x="66" y="5"/>
                </a:cubicBezTo>
                <a:cubicBezTo>
                  <a:pt x="66" y="6"/>
                  <a:pt x="66" y="5"/>
                  <a:pt x="65" y="6"/>
                </a:cubicBezTo>
                <a:cubicBezTo>
                  <a:pt x="65" y="5"/>
                  <a:pt x="65" y="5"/>
                  <a:pt x="66" y="5"/>
                </a:cubicBezTo>
                <a:cubicBezTo>
                  <a:pt x="66" y="5"/>
                  <a:pt x="66" y="5"/>
                  <a:pt x="66" y="5"/>
                </a:cubicBezTo>
                <a:cubicBezTo>
                  <a:pt x="66" y="5"/>
                  <a:pt x="66" y="5"/>
                  <a:pt x="66" y="5"/>
                </a:cubicBezTo>
                <a:close/>
                <a:moveTo>
                  <a:pt x="67" y="6"/>
                </a:moveTo>
                <a:cubicBezTo>
                  <a:pt x="67" y="6"/>
                  <a:pt x="67" y="6"/>
                  <a:pt x="67" y="6"/>
                </a:cubicBezTo>
                <a:cubicBezTo>
                  <a:pt x="67" y="6"/>
                  <a:pt x="67" y="6"/>
                  <a:pt x="67" y="6"/>
                </a:cubicBezTo>
                <a:close/>
                <a:moveTo>
                  <a:pt x="69" y="9"/>
                </a:moveTo>
                <a:cubicBezTo>
                  <a:pt x="69" y="9"/>
                  <a:pt x="69" y="9"/>
                  <a:pt x="69" y="9"/>
                </a:cubicBezTo>
                <a:cubicBezTo>
                  <a:pt x="69" y="9"/>
                  <a:pt x="69" y="9"/>
                  <a:pt x="69" y="9"/>
                </a:cubicBezTo>
                <a:close/>
                <a:moveTo>
                  <a:pt x="66" y="19"/>
                </a:moveTo>
                <a:cubicBezTo>
                  <a:pt x="66" y="19"/>
                  <a:pt x="66" y="19"/>
                  <a:pt x="66" y="19"/>
                </a:cubicBezTo>
                <a:cubicBezTo>
                  <a:pt x="66" y="19"/>
                  <a:pt x="66" y="19"/>
                  <a:pt x="66" y="19"/>
                </a:cubicBezTo>
                <a:close/>
                <a:moveTo>
                  <a:pt x="66" y="19"/>
                </a:moveTo>
                <a:cubicBezTo>
                  <a:pt x="65" y="19"/>
                  <a:pt x="65" y="19"/>
                  <a:pt x="65" y="19"/>
                </a:cubicBezTo>
                <a:cubicBezTo>
                  <a:pt x="65" y="19"/>
                  <a:pt x="65" y="19"/>
                  <a:pt x="65" y="19"/>
                </a:cubicBezTo>
                <a:cubicBezTo>
                  <a:pt x="65" y="19"/>
                  <a:pt x="65" y="19"/>
                  <a:pt x="66" y="19"/>
                </a:cubicBezTo>
                <a:close/>
                <a:moveTo>
                  <a:pt x="60" y="1"/>
                </a:moveTo>
                <a:cubicBezTo>
                  <a:pt x="60" y="1"/>
                  <a:pt x="60" y="1"/>
                  <a:pt x="60" y="1"/>
                </a:cubicBezTo>
                <a:cubicBezTo>
                  <a:pt x="60" y="1"/>
                  <a:pt x="60" y="1"/>
                  <a:pt x="60" y="1"/>
                </a:cubicBezTo>
                <a:close/>
                <a:moveTo>
                  <a:pt x="69" y="9"/>
                </a:moveTo>
                <a:cubicBezTo>
                  <a:pt x="69" y="9"/>
                  <a:pt x="69" y="9"/>
                  <a:pt x="69" y="9"/>
                </a:cubicBezTo>
                <a:cubicBezTo>
                  <a:pt x="69" y="9"/>
                  <a:pt x="69" y="9"/>
                  <a:pt x="69" y="9"/>
                </a:cubicBezTo>
                <a:close/>
                <a:moveTo>
                  <a:pt x="65" y="4"/>
                </a:moveTo>
                <a:cubicBezTo>
                  <a:pt x="65" y="4"/>
                  <a:pt x="65" y="4"/>
                  <a:pt x="65" y="4"/>
                </a:cubicBezTo>
                <a:cubicBezTo>
                  <a:pt x="65" y="5"/>
                  <a:pt x="65" y="5"/>
                  <a:pt x="65" y="5"/>
                </a:cubicBezTo>
                <a:lnTo>
                  <a:pt x="65" y="4"/>
                </a:lnTo>
                <a:close/>
                <a:moveTo>
                  <a:pt x="67" y="15"/>
                </a:moveTo>
                <a:cubicBezTo>
                  <a:pt x="67" y="15"/>
                  <a:pt x="67" y="15"/>
                  <a:pt x="67" y="15"/>
                </a:cubicBezTo>
                <a:cubicBezTo>
                  <a:pt x="67" y="15"/>
                  <a:pt x="67" y="15"/>
                  <a:pt x="67" y="15"/>
                </a:cubicBezTo>
                <a:close/>
                <a:moveTo>
                  <a:pt x="64" y="20"/>
                </a:moveTo>
                <a:cubicBezTo>
                  <a:pt x="65" y="20"/>
                  <a:pt x="65" y="20"/>
                  <a:pt x="65" y="20"/>
                </a:cubicBezTo>
                <a:cubicBezTo>
                  <a:pt x="65" y="20"/>
                  <a:pt x="64" y="20"/>
                  <a:pt x="64" y="20"/>
                </a:cubicBezTo>
                <a:cubicBezTo>
                  <a:pt x="64" y="20"/>
                  <a:pt x="65" y="20"/>
                  <a:pt x="64" y="20"/>
                </a:cubicBezTo>
                <a:close/>
                <a:moveTo>
                  <a:pt x="63" y="19"/>
                </a:moveTo>
                <a:cubicBezTo>
                  <a:pt x="63" y="19"/>
                  <a:pt x="63" y="19"/>
                  <a:pt x="63" y="19"/>
                </a:cubicBezTo>
                <a:cubicBezTo>
                  <a:pt x="63" y="19"/>
                  <a:pt x="63" y="19"/>
                  <a:pt x="63" y="19"/>
                </a:cubicBezTo>
                <a:cubicBezTo>
                  <a:pt x="63" y="19"/>
                  <a:pt x="63" y="19"/>
                  <a:pt x="63" y="19"/>
                </a:cubicBezTo>
                <a:close/>
                <a:moveTo>
                  <a:pt x="64" y="19"/>
                </a:moveTo>
                <a:cubicBezTo>
                  <a:pt x="64" y="19"/>
                  <a:pt x="64" y="19"/>
                  <a:pt x="64" y="19"/>
                </a:cubicBezTo>
                <a:cubicBezTo>
                  <a:pt x="64" y="19"/>
                  <a:pt x="64" y="19"/>
                  <a:pt x="64" y="19"/>
                </a:cubicBezTo>
                <a:cubicBezTo>
                  <a:pt x="64" y="19"/>
                  <a:pt x="64" y="19"/>
                  <a:pt x="64" y="19"/>
                </a:cubicBezTo>
                <a:close/>
                <a:moveTo>
                  <a:pt x="64" y="19"/>
                </a:moveTo>
                <a:cubicBezTo>
                  <a:pt x="64" y="19"/>
                  <a:pt x="64" y="19"/>
                  <a:pt x="64" y="19"/>
                </a:cubicBezTo>
                <a:cubicBezTo>
                  <a:pt x="64" y="19"/>
                  <a:pt x="64" y="19"/>
                  <a:pt x="64" y="19"/>
                </a:cubicBezTo>
                <a:close/>
                <a:moveTo>
                  <a:pt x="65" y="19"/>
                </a:moveTo>
                <a:cubicBezTo>
                  <a:pt x="65" y="19"/>
                  <a:pt x="65" y="19"/>
                  <a:pt x="65" y="19"/>
                </a:cubicBezTo>
                <a:cubicBezTo>
                  <a:pt x="65" y="20"/>
                  <a:pt x="65" y="19"/>
                  <a:pt x="65" y="19"/>
                </a:cubicBezTo>
                <a:close/>
                <a:moveTo>
                  <a:pt x="64" y="18"/>
                </a:moveTo>
                <a:cubicBezTo>
                  <a:pt x="64" y="19"/>
                  <a:pt x="64" y="19"/>
                  <a:pt x="64" y="19"/>
                </a:cubicBezTo>
                <a:cubicBezTo>
                  <a:pt x="64" y="18"/>
                  <a:pt x="64" y="18"/>
                  <a:pt x="64" y="18"/>
                </a:cubicBezTo>
                <a:close/>
                <a:moveTo>
                  <a:pt x="64" y="18"/>
                </a:moveTo>
                <a:cubicBezTo>
                  <a:pt x="64" y="18"/>
                  <a:pt x="64" y="18"/>
                  <a:pt x="64" y="18"/>
                </a:cubicBezTo>
                <a:cubicBezTo>
                  <a:pt x="64" y="18"/>
                  <a:pt x="64" y="18"/>
                  <a:pt x="64" y="18"/>
                </a:cubicBezTo>
                <a:cubicBezTo>
                  <a:pt x="64" y="18"/>
                  <a:pt x="64" y="18"/>
                  <a:pt x="64" y="18"/>
                </a:cubicBezTo>
                <a:close/>
                <a:moveTo>
                  <a:pt x="64" y="18"/>
                </a:moveTo>
                <a:cubicBezTo>
                  <a:pt x="64" y="18"/>
                  <a:pt x="64" y="18"/>
                  <a:pt x="64" y="19"/>
                </a:cubicBezTo>
                <a:cubicBezTo>
                  <a:pt x="64" y="19"/>
                  <a:pt x="64" y="18"/>
                  <a:pt x="64" y="18"/>
                </a:cubicBezTo>
                <a:close/>
                <a:moveTo>
                  <a:pt x="64" y="18"/>
                </a:moveTo>
                <a:cubicBezTo>
                  <a:pt x="64" y="18"/>
                  <a:pt x="64" y="18"/>
                  <a:pt x="64" y="18"/>
                </a:cubicBezTo>
                <a:cubicBezTo>
                  <a:pt x="64" y="18"/>
                  <a:pt x="64" y="18"/>
                  <a:pt x="64" y="18"/>
                </a:cubicBezTo>
                <a:close/>
                <a:moveTo>
                  <a:pt x="66" y="17"/>
                </a:moveTo>
                <a:cubicBezTo>
                  <a:pt x="66" y="17"/>
                  <a:pt x="66" y="17"/>
                  <a:pt x="66" y="17"/>
                </a:cubicBezTo>
                <a:cubicBezTo>
                  <a:pt x="66" y="17"/>
                  <a:pt x="66" y="17"/>
                  <a:pt x="66" y="17"/>
                </a:cubicBezTo>
                <a:cubicBezTo>
                  <a:pt x="66" y="17"/>
                  <a:pt x="66" y="17"/>
                  <a:pt x="66" y="17"/>
                </a:cubicBezTo>
                <a:close/>
                <a:moveTo>
                  <a:pt x="65" y="17"/>
                </a:moveTo>
                <a:cubicBezTo>
                  <a:pt x="65" y="17"/>
                  <a:pt x="65" y="17"/>
                  <a:pt x="65" y="17"/>
                </a:cubicBezTo>
                <a:cubicBezTo>
                  <a:pt x="65" y="17"/>
                  <a:pt x="65" y="17"/>
                  <a:pt x="65" y="17"/>
                </a:cubicBezTo>
                <a:close/>
                <a:moveTo>
                  <a:pt x="65" y="17"/>
                </a:moveTo>
                <a:cubicBezTo>
                  <a:pt x="65" y="17"/>
                  <a:pt x="65" y="16"/>
                  <a:pt x="65" y="16"/>
                </a:cubicBezTo>
                <a:cubicBezTo>
                  <a:pt x="65" y="17"/>
                  <a:pt x="65" y="17"/>
                  <a:pt x="65" y="17"/>
                </a:cubicBezTo>
                <a:close/>
                <a:moveTo>
                  <a:pt x="67" y="15"/>
                </a:moveTo>
                <a:cubicBezTo>
                  <a:pt x="67" y="15"/>
                  <a:pt x="67" y="15"/>
                  <a:pt x="67" y="15"/>
                </a:cubicBezTo>
                <a:cubicBezTo>
                  <a:pt x="68" y="16"/>
                  <a:pt x="68" y="16"/>
                  <a:pt x="68" y="16"/>
                </a:cubicBezTo>
                <a:lnTo>
                  <a:pt x="67" y="15"/>
                </a:lnTo>
                <a:close/>
                <a:moveTo>
                  <a:pt x="67" y="13"/>
                </a:moveTo>
                <a:cubicBezTo>
                  <a:pt x="67" y="13"/>
                  <a:pt x="68" y="13"/>
                  <a:pt x="67" y="13"/>
                </a:cubicBezTo>
                <a:cubicBezTo>
                  <a:pt x="68" y="13"/>
                  <a:pt x="68" y="13"/>
                  <a:pt x="68" y="13"/>
                </a:cubicBezTo>
                <a:cubicBezTo>
                  <a:pt x="68" y="13"/>
                  <a:pt x="68" y="13"/>
                  <a:pt x="67" y="13"/>
                </a:cubicBezTo>
                <a:close/>
                <a:moveTo>
                  <a:pt x="68" y="13"/>
                </a:moveTo>
                <a:cubicBezTo>
                  <a:pt x="68" y="13"/>
                  <a:pt x="68" y="13"/>
                  <a:pt x="68" y="13"/>
                </a:cubicBezTo>
                <a:cubicBezTo>
                  <a:pt x="68" y="13"/>
                  <a:pt x="68" y="13"/>
                  <a:pt x="68" y="13"/>
                </a:cubicBezTo>
                <a:close/>
                <a:moveTo>
                  <a:pt x="51" y="3"/>
                </a:moveTo>
                <a:cubicBezTo>
                  <a:pt x="51" y="3"/>
                  <a:pt x="51" y="3"/>
                  <a:pt x="51" y="3"/>
                </a:cubicBezTo>
                <a:cubicBezTo>
                  <a:pt x="51" y="3"/>
                  <a:pt x="51" y="3"/>
                  <a:pt x="51" y="3"/>
                </a:cubicBezTo>
                <a:close/>
                <a:moveTo>
                  <a:pt x="51" y="4"/>
                </a:moveTo>
                <a:cubicBezTo>
                  <a:pt x="51" y="3"/>
                  <a:pt x="51" y="3"/>
                  <a:pt x="51" y="3"/>
                </a:cubicBezTo>
                <a:cubicBezTo>
                  <a:pt x="51" y="4"/>
                  <a:pt x="51" y="4"/>
                  <a:pt x="51" y="4"/>
                </a:cubicBezTo>
                <a:cubicBezTo>
                  <a:pt x="51" y="4"/>
                  <a:pt x="51" y="4"/>
                  <a:pt x="51" y="4"/>
                </a:cubicBezTo>
                <a:close/>
                <a:moveTo>
                  <a:pt x="67" y="7"/>
                </a:moveTo>
                <a:cubicBezTo>
                  <a:pt x="67" y="7"/>
                  <a:pt x="67" y="7"/>
                  <a:pt x="67" y="7"/>
                </a:cubicBezTo>
                <a:cubicBezTo>
                  <a:pt x="67" y="7"/>
                  <a:pt x="67" y="7"/>
                  <a:pt x="67" y="7"/>
                </a:cubicBezTo>
                <a:close/>
                <a:moveTo>
                  <a:pt x="66" y="6"/>
                </a:moveTo>
                <a:cubicBezTo>
                  <a:pt x="66" y="6"/>
                  <a:pt x="66" y="6"/>
                  <a:pt x="66" y="6"/>
                </a:cubicBezTo>
                <a:cubicBezTo>
                  <a:pt x="66" y="5"/>
                  <a:pt x="66" y="5"/>
                  <a:pt x="66" y="5"/>
                </a:cubicBezTo>
                <a:lnTo>
                  <a:pt x="66" y="6"/>
                </a:lnTo>
                <a:close/>
                <a:moveTo>
                  <a:pt x="65" y="5"/>
                </a:moveTo>
                <a:cubicBezTo>
                  <a:pt x="65" y="5"/>
                  <a:pt x="65" y="5"/>
                  <a:pt x="65" y="5"/>
                </a:cubicBezTo>
                <a:cubicBezTo>
                  <a:pt x="65" y="5"/>
                  <a:pt x="65" y="5"/>
                  <a:pt x="65" y="5"/>
                </a:cubicBezTo>
                <a:close/>
                <a:moveTo>
                  <a:pt x="91" y="19"/>
                </a:moveTo>
                <a:cubicBezTo>
                  <a:pt x="91" y="19"/>
                  <a:pt x="91" y="19"/>
                  <a:pt x="91" y="19"/>
                </a:cubicBezTo>
                <a:cubicBezTo>
                  <a:pt x="91" y="19"/>
                  <a:pt x="91" y="19"/>
                  <a:pt x="91" y="19"/>
                </a:cubicBezTo>
                <a:close/>
                <a:moveTo>
                  <a:pt x="90" y="19"/>
                </a:moveTo>
                <a:cubicBezTo>
                  <a:pt x="91" y="19"/>
                  <a:pt x="91" y="19"/>
                  <a:pt x="91" y="19"/>
                </a:cubicBezTo>
                <a:cubicBezTo>
                  <a:pt x="90" y="19"/>
                  <a:pt x="90" y="19"/>
                  <a:pt x="90" y="19"/>
                </a:cubicBezTo>
                <a:close/>
                <a:moveTo>
                  <a:pt x="90" y="19"/>
                </a:moveTo>
                <a:cubicBezTo>
                  <a:pt x="90" y="19"/>
                  <a:pt x="90" y="19"/>
                  <a:pt x="90" y="19"/>
                </a:cubicBezTo>
                <a:cubicBezTo>
                  <a:pt x="90" y="19"/>
                  <a:pt x="90" y="19"/>
                  <a:pt x="90" y="19"/>
                </a:cubicBezTo>
                <a:cubicBezTo>
                  <a:pt x="90" y="19"/>
                  <a:pt x="90" y="19"/>
                  <a:pt x="90" y="19"/>
                </a:cubicBezTo>
                <a:cubicBezTo>
                  <a:pt x="90" y="19"/>
                  <a:pt x="90" y="19"/>
                  <a:pt x="90" y="19"/>
                </a:cubicBezTo>
                <a:close/>
                <a:moveTo>
                  <a:pt x="90" y="18"/>
                </a:moveTo>
                <a:cubicBezTo>
                  <a:pt x="90" y="18"/>
                  <a:pt x="90" y="18"/>
                  <a:pt x="90" y="18"/>
                </a:cubicBezTo>
                <a:cubicBezTo>
                  <a:pt x="90" y="18"/>
                  <a:pt x="90" y="18"/>
                  <a:pt x="90" y="18"/>
                </a:cubicBezTo>
                <a:cubicBezTo>
                  <a:pt x="90" y="18"/>
                  <a:pt x="90" y="18"/>
                  <a:pt x="90" y="18"/>
                </a:cubicBezTo>
                <a:close/>
                <a:moveTo>
                  <a:pt x="90" y="18"/>
                </a:moveTo>
                <a:cubicBezTo>
                  <a:pt x="90" y="18"/>
                  <a:pt x="90" y="18"/>
                  <a:pt x="90" y="18"/>
                </a:cubicBezTo>
                <a:close/>
                <a:moveTo>
                  <a:pt x="90" y="18"/>
                </a:moveTo>
                <a:cubicBezTo>
                  <a:pt x="90" y="18"/>
                  <a:pt x="90" y="18"/>
                  <a:pt x="90" y="18"/>
                </a:cubicBezTo>
                <a:cubicBezTo>
                  <a:pt x="90" y="18"/>
                  <a:pt x="90" y="18"/>
                  <a:pt x="90" y="18"/>
                </a:cubicBezTo>
                <a:cubicBezTo>
                  <a:pt x="90" y="18"/>
                  <a:pt x="90" y="18"/>
                  <a:pt x="90" y="18"/>
                </a:cubicBezTo>
                <a:close/>
                <a:moveTo>
                  <a:pt x="90" y="18"/>
                </a:moveTo>
                <a:cubicBezTo>
                  <a:pt x="90" y="18"/>
                  <a:pt x="90" y="18"/>
                  <a:pt x="90" y="18"/>
                </a:cubicBezTo>
                <a:cubicBezTo>
                  <a:pt x="90" y="18"/>
                  <a:pt x="90" y="18"/>
                  <a:pt x="90" y="18"/>
                </a:cubicBezTo>
                <a:close/>
                <a:moveTo>
                  <a:pt x="90" y="18"/>
                </a:moveTo>
                <a:cubicBezTo>
                  <a:pt x="90" y="18"/>
                  <a:pt x="90" y="18"/>
                  <a:pt x="90" y="18"/>
                </a:cubicBezTo>
                <a:cubicBezTo>
                  <a:pt x="90" y="18"/>
                  <a:pt x="90" y="18"/>
                  <a:pt x="90" y="18"/>
                </a:cubicBezTo>
                <a:cubicBezTo>
                  <a:pt x="90" y="18"/>
                  <a:pt x="90" y="18"/>
                  <a:pt x="90" y="18"/>
                </a:cubicBezTo>
                <a:close/>
                <a:moveTo>
                  <a:pt x="90" y="18"/>
                </a:moveTo>
                <a:cubicBezTo>
                  <a:pt x="90" y="18"/>
                  <a:pt x="90" y="19"/>
                  <a:pt x="90" y="19"/>
                </a:cubicBezTo>
                <a:cubicBezTo>
                  <a:pt x="90" y="19"/>
                  <a:pt x="90" y="18"/>
                  <a:pt x="90" y="18"/>
                </a:cubicBezTo>
                <a:close/>
                <a:moveTo>
                  <a:pt x="90" y="19"/>
                </a:moveTo>
                <a:cubicBezTo>
                  <a:pt x="90" y="20"/>
                  <a:pt x="90" y="20"/>
                  <a:pt x="90" y="20"/>
                </a:cubicBezTo>
                <a:cubicBezTo>
                  <a:pt x="90" y="19"/>
                  <a:pt x="90" y="19"/>
                  <a:pt x="90" y="19"/>
                </a:cubicBezTo>
                <a:cubicBezTo>
                  <a:pt x="90" y="20"/>
                  <a:pt x="90" y="19"/>
                  <a:pt x="90" y="19"/>
                </a:cubicBezTo>
                <a:close/>
                <a:moveTo>
                  <a:pt x="90" y="18"/>
                </a:moveTo>
                <a:cubicBezTo>
                  <a:pt x="90" y="18"/>
                  <a:pt x="90" y="18"/>
                  <a:pt x="90" y="18"/>
                </a:cubicBezTo>
                <a:cubicBezTo>
                  <a:pt x="90" y="18"/>
                  <a:pt x="90" y="18"/>
                  <a:pt x="90" y="18"/>
                </a:cubicBezTo>
                <a:cubicBezTo>
                  <a:pt x="90" y="18"/>
                  <a:pt x="90" y="18"/>
                  <a:pt x="90" y="18"/>
                </a:cubicBezTo>
                <a:close/>
                <a:moveTo>
                  <a:pt x="90" y="18"/>
                </a:moveTo>
                <a:cubicBezTo>
                  <a:pt x="90" y="18"/>
                  <a:pt x="90" y="18"/>
                  <a:pt x="90" y="18"/>
                </a:cubicBezTo>
                <a:cubicBezTo>
                  <a:pt x="90" y="18"/>
                  <a:pt x="90" y="18"/>
                  <a:pt x="90" y="18"/>
                </a:cubicBezTo>
                <a:close/>
                <a:moveTo>
                  <a:pt x="90" y="19"/>
                </a:moveTo>
                <a:cubicBezTo>
                  <a:pt x="90" y="19"/>
                  <a:pt x="90" y="19"/>
                  <a:pt x="90" y="19"/>
                </a:cubicBezTo>
                <a:cubicBezTo>
                  <a:pt x="89" y="19"/>
                  <a:pt x="89" y="19"/>
                  <a:pt x="89" y="19"/>
                </a:cubicBezTo>
                <a:lnTo>
                  <a:pt x="90" y="19"/>
                </a:lnTo>
                <a:close/>
                <a:moveTo>
                  <a:pt x="90" y="17"/>
                </a:moveTo>
                <a:cubicBezTo>
                  <a:pt x="90" y="17"/>
                  <a:pt x="90" y="17"/>
                  <a:pt x="90" y="17"/>
                </a:cubicBezTo>
                <a:cubicBezTo>
                  <a:pt x="90" y="18"/>
                  <a:pt x="90" y="18"/>
                  <a:pt x="90" y="18"/>
                </a:cubicBezTo>
                <a:lnTo>
                  <a:pt x="90" y="17"/>
                </a:lnTo>
                <a:close/>
                <a:moveTo>
                  <a:pt x="90" y="17"/>
                </a:moveTo>
                <a:cubicBezTo>
                  <a:pt x="90" y="17"/>
                  <a:pt x="90" y="17"/>
                  <a:pt x="90" y="17"/>
                </a:cubicBezTo>
                <a:cubicBezTo>
                  <a:pt x="90" y="17"/>
                  <a:pt x="90" y="17"/>
                  <a:pt x="89" y="17"/>
                </a:cubicBezTo>
                <a:cubicBezTo>
                  <a:pt x="90" y="17"/>
                  <a:pt x="90" y="17"/>
                  <a:pt x="90" y="17"/>
                </a:cubicBezTo>
                <a:close/>
                <a:moveTo>
                  <a:pt x="89" y="17"/>
                </a:moveTo>
                <a:cubicBezTo>
                  <a:pt x="89" y="17"/>
                  <a:pt x="89" y="17"/>
                  <a:pt x="89" y="17"/>
                </a:cubicBezTo>
                <a:cubicBezTo>
                  <a:pt x="89" y="17"/>
                  <a:pt x="89" y="17"/>
                  <a:pt x="89" y="17"/>
                </a:cubicBezTo>
                <a:close/>
                <a:moveTo>
                  <a:pt x="89" y="18"/>
                </a:moveTo>
                <a:cubicBezTo>
                  <a:pt x="89" y="18"/>
                  <a:pt x="90" y="18"/>
                  <a:pt x="90" y="18"/>
                </a:cubicBezTo>
                <a:cubicBezTo>
                  <a:pt x="89" y="18"/>
                  <a:pt x="89" y="18"/>
                  <a:pt x="89" y="18"/>
                </a:cubicBezTo>
                <a:close/>
                <a:moveTo>
                  <a:pt x="89" y="18"/>
                </a:moveTo>
                <a:cubicBezTo>
                  <a:pt x="89" y="18"/>
                  <a:pt x="89" y="18"/>
                  <a:pt x="89" y="18"/>
                </a:cubicBezTo>
                <a:cubicBezTo>
                  <a:pt x="89" y="18"/>
                  <a:pt x="89" y="18"/>
                  <a:pt x="89" y="18"/>
                </a:cubicBezTo>
                <a:cubicBezTo>
                  <a:pt x="89" y="18"/>
                  <a:pt x="89" y="18"/>
                  <a:pt x="89" y="18"/>
                </a:cubicBezTo>
                <a:close/>
                <a:moveTo>
                  <a:pt x="89" y="18"/>
                </a:moveTo>
                <a:cubicBezTo>
                  <a:pt x="89" y="18"/>
                  <a:pt x="89" y="18"/>
                  <a:pt x="89" y="18"/>
                </a:cubicBezTo>
                <a:cubicBezTo>
                  <a:pt x="89" y="18"/>
                  <a:pt x="89" y="18"/>
                  <a:pt x="89" y="18"/>
                </a:cubicBezTo>
                <a:close/>
                <a:moveTo>
                  <a:pt x="89" y="18"/>
                </a:moveTo>
                <a:cubicBezTo>
                  <a:pt x="89" y="18"/>
                  <a:pt x="89" y="19"/>
                  <a:pt x="89" y="19"/>
                </a:cubicBezTo>
                <a:cubicBezTo>
                  <a:pt x="89" y="19"/>
                  <a:pt x="89" y="19"/>
                  <a:pt x="89" y="18"/>
                </a:cubicBezTo>
                <a:close/>
                <a:moveTo>
                  <a:pt x="89" y="18"/>
                </a:moveTo>
                <a:cubicBezTo>
                  <a:pt x="89" y="18"/>
                  <a:pt x="89" y="18"/>
                  <a:pt x="89" y="18"/>
                </a:cubicBezTo>
                <a:cubicBezTo>
                  <a:pt x="89" y="18"/>
                  <a:pt x="89" y="18"/>
                  <a:pt x="89" y="18"/>
                </a:cubicBezTo>
                <a:close/>
                <a:moveTo>
                  <a:pt x="89" y="18"/>
                </a:moveTo>
                <a:cubicBezTo>
                  <a:pt x="89" y="18"/>
                  <a:pt x="89" y="18"/>
                  <a:pt x="89" y="18"/>
                </a:cubicBezTo>
                <a:cubicBezTo>
                  <a:pt x="89" y="18"/>
                  <a:pt x="89" y="18"/>
                  <a:pt x="89" y="18"/>
                </a:cubicBezTo>
                <a:close/>
                <a:moveTo>
                  <a:pt x="89" y="18"/>
                </a:moveTo>
                <a:cubicBezTo>
                  <a:pt x="89" y="18"/>
                  <a:pt x="89" y="18"/>
                  <a:pt x="89" y="18"/>
                </a:cubicBezTo>
                <a:cubicBezTo>
                  <a:pt x="89" y="18"/>
                  <a:pt x="89" y="18"/>
                  <a:pt x="89" y="18"/>
                </a:cubicBezTo>
                <a:cubicBezTo>
                  <a:pt x="89" y="18"/>
                  <a:pt x="89" y="18"/>
                  <a:pt x="89" y="18"/>
                </a:cubicBezTo>
                <a:close/>
                <a:moveTo>
                  <a:pt x="89" y="18"/>
                </a:moveTo>
                <a:cubicBezTo>
                  <a:pt x="89" y="18"/>
                  <a:pt x="89" y="18"/>
                  <a:pt x="89" y="18"/>
                </a:cubicBezTo>
                <a:cubicBezTo>
                  <a:pt x="89" y="18"/>
                  <a:pt x="89" y="18"/>
                  <a:pt x="89" y="18"/>
                </a:cubicBezTo>
                <a:close/>
                <a:moveTo>
                  <a:pt x="89" y="17"/>
                </a:moveTo>
                <a:cubicBezTo>
                  <a:pt x="89" y="17"/>
                  <a:pt x="89" y="17"/>
                  <a:pt x="89" y="17"/>
                </a:cubicBezTo>
                <a:cubicBezTo>
                  <a:pt x="89" y="17"/>
                  <a:pt x="89" y="17"/>
                  <a:pt x="89" y="17"/>
                </a:cubicBezTo>
                <a:close/>
                <a:moveTo>
                  <a:pt x="89" y="18"/>
                </a:moveTo>
                <a:cubicBezTo>
                  <a:pt x="89" y="18"/>
                  <a:pt x="89" y="18"/>
                  <a:pt x="89" y="18"/>
                </a:cubicBezTo>
                <a:cubicBezTo>
                  <a:pt x="89" y="18"/>
                  <a:pt x="89" y="18"/>
                  <a:pt x="89" y="18"/>
                </a:cubicBezTo>
                <a:cubicBezTo>
                  <a:pt x="89" y="18"/>
                  <a:pt x="89" y="18"/>
                  <a:pt x="89" y="18"/>
                </a:cubicBezTo>
                <a:close/>
                <a:moveTo>
                  <a:pt x="89" y="17"/>
                </a:moveTo>
                <a:cubicBezTo>
                  <a:pt x="89" y="17"/>
                  <a:pt x="89" y="17"/>
                  <a:pt x="89" y="17"/>
                </a:cubicBezTo>
                <a:cubicBezTo>
                  <a:pt x="89" y="17"/>
                  <a:pt x="89" y="17"/>
                  <a:pt x="89" y="17"/>
                </a:cubicBezTo>
                <a:close/>
                <a:moveTo>
                  <a:pt x="89" y="18"/>
                </a:moveTo>
                <a:cubicBezTo>
                  <a:pt x="89" y="18"/>
                  <a:pt x="89" y="18"/>
                  <a:pt x="89" y="18"/>
                </a:cubicBezTo>
                <a:cubicBezTo>
                  <a:pt x="89" y="18"/>
                  <a:pt x="89" y="18"/>
                  <a:pt x="89" y="18"/>
                </a:cubicBezTo>
                <a:close/>
                <a:moveTo>
                  <a:pt x="89" y="18"/>
                </a:moveTo>
                <a:cubicBezTo>
                  <a:pt x="89" y="18"/>
                  <a:pt x="89" y="18"/>
                  <a:pt x="89" y="18"/>
                </a:cubicBezTo>
                <a:cubicBezTo>
                  <a:pt x="89" y="18"/>
                  <a:pt x="89" y="18"/>
                  <a:pt x="89" y="18"/>
                </a:cubicBezTo>
                <a:cubicBezTo>
                  <a:pt x="89" y="18"/>
                  <a:pt x="89" y="18"/>
                  <a:pt x="89" y="18"/>
                </a:cubicBezTo>
                <a:close/>
                <a:moveTo>
                  <a:pt x="87" y="18"/>
                </a:moveTo>
                <a:cubicBezTo>
                  <a:pt x="88" y="18"/>
                  <a:pt x="88" y="18"/>
                  <a:pt x="88" y="18"/>
                </a:cubicBezTo>
                <a:cubicBezTo>
                  <a:pt x="88" y="18"/>
                  <a:pt x="88" y="18"/>
                  <a:pt x="89" y="17"/>
                </a:cubicBezTo>
                <a:cubicBezTo>
                  <a:pt x="89" y="17"/>
                  <a:pt x="89" y="17"/>
                  <a:pt x="88" y="17"/>
                </a:cubicBezTo>
                <a:cubicBezTo>
                  <a:pt x="88" y="18"/>
                  <a:pt x="88" y="18"/>
                  <a:pt x="88" y="18"/>
                </a:cubicBezTo>
                <a:cubicBezTo>
                  <a:pt x="88" y="18"/>
                  <a:pt x="88" y="18"/>
                  <a:pt x="88" y="18"/>
                </a:cubicBezTo>
                <a:cubicBezTo>
                  <a:pt x="88" y="18"/>
                  <a:pt x="88" y="18"/>
                  <a:pt x="87" y="18"/>
                </a:cubicBezTo>
                <a:cubicBezTo>
                  <a:pt x="88" y="18"/>
                  <a:pt x="88" y="18"/>
                  <a:pt x="88" y="18"/>
                </a:cubicBezTo>
                <a:cubicBezTo>
                  <a:pt x="88" y="18"/>
                  <a:pt x="87" y="18"/>
                  <a:pt x="87" y="18"/>
                </a:cubicBezTo>
                <a:close/>
                <a:moveTo>
                  <a:pt x="89" y="17"/>
                </a:moveTo>
                <a:cubicBezTo>
                  <a:pt x="89" y="17"/>
                  <a:pt x="89" y="17"/>
                  <a:pt x="89" y="17"/>
                </a:cubicBezTo>
                <a:cubicBezTo>
                  <a:pt x="89" y="17"/>
                  <a:pt x="89" y="17"/>
                  <a:pt x="89" y="17"/>
                </a:cubicBezTo>
                <a:cubicBezTo>
                  <a:pt x="89" y="17"/>
                  <a:pt x="89" y="17"/>
                  <a:pt x="89" y="17"/>
                </a:cubicBezTo>
                <a:cubicBezTo>
                  <a:pt x="89" y="17"/>
                  <a:pt x="89" y="17"/>
                  <a:pt x="89" y="17"/>
                </a:cubicBezTo>
                <a:close/>
                <a:moveTo>
                  <a:pt x="89" y="18"/>
                </a:moveTo>
                <a:cubicBezTo>
                  <a:pt x="89" y="18"/>
                  <a:pt x="89" y="18"/>
                  <a:pt x="88" y="18"/>
                </a:cubicBezTo>
                <a:cubicBezTo>
                  <a:pt x="89" y="18"/>
                  <a:pt x="89" y="18"/>
                  <a:pt x="89" y="18"/>
                </a:cubicBezTo>
                <a:cubicBezTo>
                  <a:pt x="89" y="18"/>
                  <a:pt x="89" y="18"/>
                  <a:pt x="89" y="18"/>
                </a:cubicBezTo>
                <a:cubicBezTo>
                  <a:pt x="89" y="18"/>
                  <a:pt x="89" y="18"/>
                  <a:pt x="89" y="18"/>
                </a:cubicBezTo>
                <a:cubicBezTo>
                  <a:pt x="89" y="18"/>
                  <a:pt x="89" y="17"/>
                  <a:pt x="89" y="17"/>
                </a:cubicBezTo>
                <a:cubicBezTo>
                  <a:pt x="89" y="17"/>
                  <a:pt x="89" y="17"/>
                  <a:pt x="89" y="17"/>
                </a:cubicBezTo>
                <a:cubicBezTo>
                  <a:pt x="89" y="17"/>
                  <a:pt x="89" y="17"/>
                  <a:pt x="89" y="17"/>
                </a:cubicBezTo>
                <a:cubicBezTo>
                  <a:pt x="89" y="17"/>
                  <a:pt x="89" y="17"/>
                  <a:pt x="89" y="17"/>
                </a:cubicBezTo>
                <a:cubicBezTo>
                  <a:pt x="89" y="17"/>
                  <a:pt x="89" y="18"/>
                  <a:pt x="89" y="17"/>
                </a:cubicBezTo>
                <a:cubicBezTo>
                  <a:pt x="89" y="17"/>
                  <a:pt x="89" y="17"/>
                  <a:pt x="89" y="17"/>
                </a:cubicBezTo>
                <a:cubicBezTo>
                  <a:pt x="89" y="18"/>
                  <a:pt x="89" y="18"/>
                  <a:pt x="89" y="18"/>
                </a:cubicBezTo>
                <a:cubicBezTo>
                  <a:pt x="89" y="17"/>
                  <a:pt x="89" y="17"/>
                  <a:pt x="89" y="17"/>
                </a:cubicBezTo>
                <a:cubicBezTo>
                  <a:pt x="89" y="17"/>
                  <a:pt x="89" y="17"/>
                  <a:pt x="89" y="17"/>
                </a:cubicBezTo>
                <a:cubicBezTo>
                  <a:pt x="89" y="17"/>
                  <a:pt x="89" y="17"/>
                  <a:pt x="89" y="17"/>
                </a:cubicBezTo>
                <a:cubicBezTo>
                  <a:pt x="89" y="17"/>
                  <a:pt x="89" y="17"/>
                  <a:pt x="89" y="17"/>
                </a:cubicBezTo>
                <a:cubicBezTo>
                  <a:pt x="89" y="17"/>
                  <a:pt x="89" y="18"/>
                  <a:pt x="89" y="18"/>
                </a:cubicBezTo>
                <a:close/>
                <a:moveTo>
                  <a:pt x="89" y="19"/>
                </a:moveTo>
                <a:cubicBezTo>
                  <a:pt x="89" y="19"/>
                  <a:pt x="89" y="19"/>
                  <a:pt x="89" y="19"/>
                </a:cubicBezTo>
                <a:cubicBezTo>
                  <a:pt x="89" y="19"/>
                  <a:pt x="89" y="19"/>
                  <a:pt x="89" y="19"/>
                </a:cubicBezTo>
                <a:close/>
                <a:moveTo>
                  <a:pt x="89" y="19"/>
                </a:moveTo>
                <a:cubicBezTo>
                  <a:pt x="89" y="19"/>
                  <a:pt x="89" y="19"/>
                  <a:pt x="89" y="19"/>
                </a:cubicBezTo>
                <a:cubicBezTo>
                  <a:pt x="89" y="19"/>
                  <a:pt x="89" y="19"/>
                  <a:pt x="89" y="19"/>
                </a:cubicBezTo>
                <a:cubicBezTo>
                  <a:pt x="89" y="19"/>
                  <a:pt x="89" y="19"/>
                  <a:pt x="89" y="19"/>
                </a:cubicBezTo>
                <a:cubicBezTo>
                  <a:pt x="89" y="19"/>
                  <a:pt x="89" y="19"/>
                  <a:pt x="89" y="19"/>
                </a:cubicBezTo>
                <a:cubicBezTo>
                  <a:pt x="89" y="19"/>
                  <a:pt x="89" y="18"/>
                  <a:pt x="89" y="18"/>
                </a:cubicBezTo>
                <a:cubicBezTo>
                  <a:pt x="89" y="19"/>
                  <a:pt x="89" y="19"/>
                  <a:pt x="89" y="19"/>
                </a:cubicBezTo>
                <a:close/>
                <a:moveTo>
                  <a:pt x="89" y="18"/>
                </a:moveTo>
                <a:cubicBezTo>
                  <a:pt x="89" y="18"/>
                  <a:pt x="89" y="18"/>
                  <a:pt x="89" y="18"/>
                </a:cubicBezTo>
                <a:cubicBezTo>
                  <a:pt x="88" y="18"/>
                  <a:pt x="88" y="18"/>
                  <a:pt x="88" y="18"/>
                </a:cubicBezTo>
                <a:cubicBezTo>
                  <a:pt x="89" y="18"/>
                  <a:pt x="89" y="18"/>
                  <a:pt x="89" y="18"/>
                </a:cubicBezTo>
                <a:cubicBezTo>
                  <a:pt x="89" y="18"/>
                  <a:pt x="89" y="18"/>
                  <a:pt x="89" y="18"/>
                </a:cubicBezTo>
                <a:close/>
                <a:moveTo>
                  <a:pt x="89" y="17"/>
                </a:moveTo>
                <a:cubicBezTo>
                  <a:pt x="89" y="17"/>
                  <a:pt x="89" y="17"/>
                  <a:pt x="89" y="17"/>
                </a:cubicBezTo>
                <a:cubicBezTo>
                  <a:pt x="89" y="17"/>
                  <a:pt x="89" y="17"/>
                  <a:pt x="89" y="17"/>
                </a:cubicBezTo>
                <a:close/>
                <a:moveTo>
                  <a:pt x="89" y="17"/>
                </a:moveTo>
                <a:cubicBezTo>
                  <a:pt x="89" y="17"/>
                  <a:pt x="89" y="17"/>
                  <a:pt x="89" y="17"/>
                </a:cubicBezTo>
                <a:cubicBezTo>
                  <a:pt x="89" y="17"/>
                  <a:pt x="89" y="17"/>
                  <a:pt x="89" y="17"/>
                </a:cubicBezTo>
                <a:close/>
                <a:moveTo>
                  <a:pt x="81" y="11"/>
                </a:moveTo>
                <a:cubicBezTo>
                  <a:pt x="81" y="10"/>
                  <a:pt x="81" y="10"/>
                  <a:pt x="81" y="10"/>
                </a:cubicBezTo>
                <a:lnTo>
                  <a:pt x="81" y="11"/>
                </a:lnTo>
                <a:close/>
                <a:moveTo>
                  <a:pt x="81" y="11"/>
                </a:moveTo>
                <a:cubicBezTo>
                  <a:pt x="81" y="10"/>
                  <a:pt x="81" y="10"/>
                  <a:pt x="81" y="10"/>
                </a:cubicBezTo>
                <a:cubicBezTo>
                  <a:pt x="81" y="10"/>
                  <a:pt x="81" y="11"/>
                  <a:pt x="81" y="11"/>
                </a:cubicBezTo>
                <a:close/>
                <a:moveTo>
                  <a:pt x="87" y="13"/>
                </a:moveTo>
                <a:cubicBezTo>
                  <a:pt x="87" y="13"/>
                  <a:pt x="87" y="13"/>
                  <a:pt x="87" y="13"/>
                </a:cubicBezTo>
                <a:cubicBezTo>
                  <a:pt x="87" y="13"/>
                  <a:pt x="87" y="13"/>
                  <a:pt x="87" y="13"/>
                </a:cubicBezTo>
                <a:cubicBezTo>
                  <a:pt x="87" y="13"/>
                  <a:pt x="87" y="13"/>
                  <a:pt x="87" y="13"/>
                </a:cubicBezTo>
                <a:close/>
                <a:moveTo>
                  <a:pt x="84" y="10"/>
                </a:moveTo>
                <a:cubicBezTo>
                  <a:pt x="84" y="10"/>
                  <a:pt x="84" y="10"/>
                  <a:pt x="84" y="10"/>
                </a:cubicBezTo>
                <a:cubicBezTo>
                  <a:pt x="84" y="10"/>
                  <a:pt x="84" y="10"/>
                  <a:pt x="84" y="10"/>
                </a:cubicBezTo>
                <a:close/>
                <a:moveTo>
                  <a:pt x="83" y="11"/>
                </a:moveTo>
                <a:cubicBezTo>
                  <a:pt x="83" y="11"/>
                  <a:pt x="83" y="11"/>
                  <a:pt x="83" y="11"/>
                </a:cubicBezTo>
                <a:cubicBezTo>
                  <a:pt x="83" y="11"/>
                  <a:pt x="83" y="11"/>
                  <a:pt x="83" y="11"/>
                </a:cubicBezTo>
                <a:close/>
                <a:moveTo>
                  <a:pt x="79" y="11"/>
                </a:moveTo>
                <a:cubicBezTo>
                  <a:pt x="79" y="11"/>
                  <a:pt x="79" y="11"/>
                  <a:pt x="79" y="11"/>
                </a:cubicBezTo>
                <a:cubicBezTo>
                  <a:pt x="79" y="11"/>
                  <a:pt x="79" y="11"/>
                  <a:pt x="79" y="11"/>
                </a:cubicBezTo>
                <a:close/>
                <a:moveTo>
                  <a:pt x="88" y="16"/>
                </a:moveTo>
                <a:cubicBezTo>
                  <a:pt x="88" y="15"/>
                  <a:pt x="88" y="15"/>
                  <a:pt x="88" y="15"/>
                </a:cubicBezTo>
                <a:cubicBezTo>
                  <a:pt x="88" y="15"/>
                  <a:pt x="87" y="16"/>
                  <a:pt x="88" y="16"/>
                </a:cubicBezTo>
                <a:close/>
                <a:moveTo>
                  <a:pt x="81" y="8"/>
                </a:moveTo>
                <a:cubicBezTo>
                  <a:pt x="81" y="8"/>
                  <a:pt x="81" y="8"/>
                  <a:pt x="81" y="8"/>
                </a:cubicBezTo>
                <a:cubicBezTo>
                  <a:pt x="81" y="8"/>
                  <a:pt x="81" y="8"/>
                  <a:pt x="81" y="8"/>
                </a:cubicBezTo>
                <a:close/>
                <a:moveTo>
                  <a:pt x="88" y="15"/>
                </a:moveTo>
                <a:cubicBezTo>
                  <a:pt x="88" y="15"/>
                  <a:pt x="88" y="15"/>
                  <a:pt x="88" y="15"/>
                </a:cubicBezTo>
                <a:cubicBezTo>
                  <a:pt x="88" y="15"/>
                  <a:pt x="88" y="15"/>
                  <a:pt x="88" y="15"/>
                </a:cubicBezTo>
                <a:cubicBezTo>
                  <a:pt x="88" y="15"/>
                  <a:pt x="88" y="15"/>
                  <a:pt x="88" y="15"/>
                </a:cubicBezTo>
                <a:close/>
                <a:moveTo>
                  <a:pt x="72" y="11"/>
                </a:moveTo>
                <a:cubicBezTo>
                  <a:pt x="72" y="11"/>
                  <a:pt x="72" y="11"/>
                  <a:pt x="72" y="11"/>
                </a:cubicBezTo>
                <a:cubicBezTo>
                  <a:pt x="72" y="11"/>
                  <a:pt x="72" y="11"/>
                  <a:pt x="72" y="11"/>
                </a:cubicBezTo>
                <a:close/>
                <a:moveTo>
                  <a:pt x="70" y="8"/>
                </a:moveTo>
                <a:cubicBezTo>
                  <a:pt x="70" y="8"/>
                  <a:pt x="70" y="8"/>
                  <a:pt x="70" y="8"/>
                </a:cubicBezTo>
                <a:cubicBezTo>
                  <a:pt x="70" y="8"/>
                  <a:pt x="70" y="8"/>
                  <a:pt x="70" y="8"/>
                </a:cubicBezTo>
                <a:close/>
                <a:moveTo>
                  <a:pt x="88" y="16"/>
                </a:moveTo>
                <a:cubicBezTo>
                  <a:pt x="88" y="16"/>
                  <a:pt x="88" y="16"/>
                  <a:pt x="88" y="16"/>
                </a:cubicBezTo>
                <a:close/>
                <a:moveTo>
                  <a:pt x="88" y="17"/>
                </a:moveTo>
                <a:cubicBezTo>
                  <a:pt x="88" y="17"/>
                  <a:pt x="88" y="17"/>
                  <a:pt x="88" y="17"/>
                </a:cubicBezTo>
                <a:cubicBezTo>
                  <a:pt x="88" y="17"/>
                  <a:pt x="88" y="17"/>
                  <a:pt x="88" y="17"/>
                </a:cubicBezTo>
                <a:close/>
                <a:moveTo>
                  <a:pt x="86" y="15"/>
                </a:moveTo>
                <a:cubicBezTo>
                  <a:pt x="86" y="15"/>
                  <a:pt x="86" y="15"/>
                  <a:pt x="86" y="15"/>
                </a:cubicBezTo>
                <a:cubicBezTo>
                  <a:pt x="86" y="15"/>
                  <a:pt x="86" y="15"/>
                  <a:pt x="86" y="15"/>
                </a:cubicBezTo>
                <a:close/>
                <a:moveTo>
                  <a:pt x="88" y="17"/>
                </a:moveTo>
                <a:cubicBezTo>
                  <a:pt x="88" y="16"/>
                  <a:pt x="88" y="16"/>
                  <a:pt x="88" y="16"/>
                </a:cubicBezTo>
                <a:cubicBezTo>
                  <a:pt x="88" y="16"/>
                  <a:pt x="88" y="16"/>
                  <a:pt x="88" y="17"/>
                </a:cubicBezTo>
                <a:close/>
                <a:moveTo>
                  <a:pt x="88" y="16"/>
                </a:moveTo>
                <a:cubicBezTo>
                  <a:pt x="88" y="16"/>
                  <a:pt x="88" y="16"/>
                  <a:pt x="88" y="16"/>
                </a:cubicBezTo>
                <a:cubicBezTo>
                  <a:pt x="88" y="16"/>
                  <a:pt x="88" y="16"/>
                  <a:pt x="88" y="16"/>
                </a:cubicBezTo>
                <a:close/>
                <a:moveTo>
                  <a:pt x="88" y="16"/>
                </a:moveTo>
                <a:cubicBezTo>
                  <a:pt x="88" y="16"/>
                  <a:pt x="88" y="16"/>
                  <a:pt x="88" y="16"/>
                </a:cubicBezTo>
                <a:cubicBezTo>
                  <a:pt x="88" y="16"/>
                  <a:pt x="88" y="16"/>
                  <a:pt x="88" y="16"/>
                </a:cubicBezTo>
                <a:cubicBezTo>
                  <a:pt x="88" y="16"/>
                  <a:pt x="88" y="16"/>
                  <a:pt x="88" y="16"/>
                </a:cubicBezTo>
                <a:close/>
                <a:moveTo>
                  <a:pt x="76" y="10"/>
                </a:moveTo>
                <a:cubicBezTo>
                  <a:pt x="76" y="9"/>
                  <a:pt x="76" y="9"/>
                  <a:pt x="76" y="9"/>
                </a:cubicBezTo>
                <a:cubicBezTo>
                  <a:pt x="76" y="10"/>
                  <a:pt x="76" y="10"/>
                  <a:pt x="76" y="10"/>
                </a:cubicBezTo>
                <a:close/>
                <a:moveTo>
                  <a:pt x="84" y="13"/>
                </a:moveTo>
                <a:cubicBezTo>
                  <a:pt x="84" y="13"/>
                  <a:pt x="84" y="13"/>
                  <a:pt x="84" y="13"/>
                </a:cubicBezTo>
                <a:cubicBezTo>
                  <a:pt x="84" y="13"/>
                  <a:pt x="84" y="13"/>
                  <a:pt x="84" y="13"/>
                </a:cubicBezTo>
                <a:close/>
                <a:moveTo>
                  <a:pt x="84" y="13"/>
                </a:moveTo>
                <a:cubicBezTo>
                  <a:pt x="84" y="12"/>
                  <a:pt x="84" y="12"/>
                  <a:pt x="84" y="13"/>
                </a:cubicBezTo>
                <a:cubicBezTo>
                  <a:pt x="85" y="12"/>
                  <a:pt x="85" y="12"/>
                  <a:pt x="85" y="12"/>
                </a:cubicBezTo>
                <a:lnTo>
                  <a:pt x="84" y="13"/>
                </a:lnTo>
                <a:close/>
                <a:moveTo>
                  <a:pt x="80" y="10"/>
                </a:moveTo>
                <a:cubicBezTo>
                  <a:pt x="80" y="10"/>
                  <a:pt x="80" y="10"/>
                  <a:pt x="80" y="11"/>
                </a:cubicBezTo>
                <a:cubicBezTo>
                  <a:pt x="80" y="11"/>
                  <a:pt x="80" y="10"/>
                  <a:pt x="80" y="10"/>
                </a:cubicBezTo>
                <a:cubicBezTo>
                  <a:pt x="79" y="10"/>
                  <a:pt x="80" y="11"/>
                  <a:pt x="79" y="11"/>
                </a:cubicBezTo>
                <a:cubicBezTo>
                  <a:pt x="79" y="10"/>
                  <a:pt x="79" y="10"/>
                  <a:pt x="79" y="10"/>
                </a:cubicBezTo>
                <a:cubicBezTo>
                  <a:pt x="79" y="11"/>
                  <a:pt x="79" y="10"/>
                  <a:pt x="79" y="10"/>
                </a:cubicBezTo>
                <a:cubicBezTo>
                  <a:pt x="79" y="10"/>
                  <a:pt x="79" y="10"/>
                  <a:pt x="79" y="10"/>
                </a:cubicBezTo>
                <a:cubicBezTo>
                  <a:pt x="79" y="10"/>
                  <a:pt x="79" y="11"/>
                  <a:pt x="78" y="11"/>
                </a:cubicBezTo>
                <a:cubicBezTo>
                  <a:pt x="78" y="11"/>
                  <a:pt x="78" y="10"/>
                  <a:pt x="78" y="10"/>
                </a:cubicBezTo>
                <a:cubicBezTo>
                  <a:pt x="78" y="11"/>
                  <a:pt x="78" y="11"/>
                  <a:pt x="78" y="11"/>
                </a:cubicBezTo>
                <a:cubicBezTo>
                  <a:pt x="78" y="10"/>
                  <a:pt x="78" y="10"/>
                  <a:pt x="78" y="10"/>
                </a:cubicBezTo>
                <a:cubicBezTo>
                  <a:pt x="78" y="10"/>
                  <a:pt x="78" y="10"/>
                  <a:pt x="78" y="10"/>
                </a:cubicBezTo>
                <a:cubicBezTo>
                  <a:pt x="78" y="10"/>
                  <a:pt x="78" y="10"/>
                  <a:pt x="78" y="10"/>
                </a:cubicBezTo>
                <a:cubicBezTo>
                  <a:pt x="78" y="10"/>
                  <a:pt x="78" y="10"/>
                  <a:pt x="78" y="10"/>
                </a:cubicBezTo>
                <a:cubicBezTo>
                  <a:pt x="78" y="10"/>
                  <a:pt x="78" y="10"/>
                  <a:pt x="78" y="10"/>
                </a:cubicBezTo>
                <a:cubicBezTo>
                  <a:pt x="78" y="10"/>
                  <a:pt x="78" y="10"/>
                  <a:pt x="78" y="10"/>
                </a:cubicBezTo>
                <a:cubicBezTo>
                  <a:pt x="78" y="10"/>
                  <a:pt x="78" y="10"/>
                  <a:pt x="78" y="10"/>
                </a:cubicBezTo>
                <a:cubicBezTo>
                  <a:pt x="78" y="10"/>
                  <a:pt x="78" y="10"/>
                  <a:pt x="78" y="10"/>
                </a:cubicBezTo>
                <a:cubicBezTo>
                  <a:pt x="78" y="10"/>
                  <a:pt x="78" y="10"/>
                  <a:pt x="78" y="10"/>
                </a:cubicBezTo>
                <a:cubicBezTo>
                  <a:pt x="78" y="10"/>
                  <a:pt x="78" y="10"/>
                  <a:pt x="78" y="10"/>
                </a:cubicBezTo>
                <a:cubicBezTo>
                  <a:pt x="78" y="10"/>
                  <a:pt x="78" y="10"/>
                  <a:pt x="77" y="10"/>
                </a:cubicBezTo>
                <a:cubicBezTo>
                  <a:pt x="77" y="10"/>
                  <a:pt x="77" y="10"/>
                  <a:pt x="77" y="10"/>
                </a:cubicBezTo>
                <a:cubicBezTo>
                  <a:pt x="77" y="10"/>
                  <a:pt x="77" y="10"/>
                  <a:pt x="77" y="10"/>
                </a:cubicBezTo>
                <a:cubicBezTo>
                  <a:pt x="77" y="10"/>
                  <a:pt x="77" y="10"/>
                  <a:pt x="77" y="10"/>
                </a:cubicBezTo>
                <a:cubicBezTo>
                  <a:pt x="77" y="9"/>
                  <a:pt x="77" y="10"/>
                  <a:pt x="77" y="10"/>
                </a:cubicBezTo>
                <a:cubicBezTo>
                  <a:pt x="77" y="10"/>
                  <a:pt x="77" y="10"/>
                  <a:pt x="77" y="10"/>
                </a:cubicBezTo>
                <a:cubicBezTo>
                  <a:pt x="77" y="10"/>
                  <a:pt x="77" y="10"/>
                  <a:pt x="77" y="10"/>
                </a:cubicBezTo>
                <a:cubicBezTo>
                  <a:pt x="77" y="10"/>
                  <a:pt x="77" y="10"/>
                  <a:pt x="77" y="10"/>
                </a:cubicBezTo>
                <a:cubicBezTo>
                  <a:pt x="77" y="10"/>
                  <a:pt x="77" y="10"/>
                  <a:pt x="77" y="10"/>
                </a:cubicBezTo>
                <a:cubicBezTo>
                  <a:pt x="77" y="10"/>
                  <a:pt x="77" y="10"/>
                  <a:pt x="77" y="10"/>
                </a:cubicBezTo>
                <a:cubicBezTo>
                  <a:pt x="77" y="11"/>
                  <a:pt x="77" y="9"/>
                  <a:pt x="76" y="10"/>
                </a:cubicBezTo>
                <a:cubicBezTo>
                  <a:pt x="76" y="10"/>
                  <a:pt x="76" y="10"/>
                  <a:pt x="77" y="10"/>
                </a:cubicBezTo>
                <a:cubicBezTo>
                  <a:pt x="76" y="11"/>
                  <a:pt x="76" y="10"/>
                  <a:pt x="76" y="10"/>
                </a:cubicBezTo>
                <a:cubicBezTo>
                  <a:pt x="76" y="10"/>
                  <a:pt x="76" y="10"/>
                  <a:pt x="76" y="10"/>
                </a:cubicBezTo>
                <a:cubicBezTo>
                  <a:pt x="76" y="10"/>
                  <a:pt x="76" y="10"/>
                  <a:pt x="76" y="10"/>
                </a:cubicBezTo>
                <a:cubicBezTo>
                  <a:pt x="76" y="10"/>
                  <a:pt x="76" y="10"/>
                  <a:pt x="76" y="10"/>
                </a:cubicBezTo>
                <a:cubicBezTo>
                  <a:pt x="76" y="10"/>
                  <a:pt x="76" y="10"/>
                  <a:pt x="76" y="10"/>
                </a:cubicBezTo>
                <a:cubicBezTo>
                  <a:pt x="76" y="10"/>
                  <a:pt x="76" y="10"/>
                  <a:pt x="76" y="10"/>
                </a:cubicBezTo>
                <a:cubicBezTo>
                  <a:pt x="76" y="10"/>
                  <a:pt x="76" y="10"/>
                  <a:pt x="76" y="10"/>
                </a:cubicBezTo>
                <a:cubicBezTo>
                  <a:pt x="76" y="9"/>
                  <a:pt x="76" y="10"/>
                  <a:pt x="76" y="10"/>
                </a:cubicBezTo>
                <a:cubicBezTo>
                  <a:pt x="76" y="9"/>
                  <a:pt x="76" y="9"/>
                  <a:pt x="76" y="9"/>
                </a:cubicBezTo>
                <a:cubicBezTo>
                  <a:pt x="76" y="9"/>
                  <a:pt x="76" y="10"/>
                  <a:pt x="76" y="10"/>
                </a:cubicBezTo>
                <a:cubicBezTo>
                  <a:pt x="76" y="10"/>
                  <a:pt x="76" y="10"/>
                  <a:pt x="76" y="10"/>
                </a:cubicBezTo>
                <a:cubicBezTo>
                  <a:pt x="76" y="10"/>
                  <a:pt x="76" y="10"/>
                  <a:pt x="76" y="10"/>
                </a:cubicBezTo>
                <a:cubicBezTo>
                  <a:pt x="76" y="10"/>
                  <a:pt x="75" y="10"/>
                  <a:pt x="75" y="10"/>
                </a:cubicBezTo>
                <a:cubicBezTo>
                  <a:pt x="75" y="10"/>
                  <a:pt x="75" y="10"/>
                  <a:pt x="75" y="10"/>
                </a:cubicBezTo>
                <a:cubicBezTo>
                  <a:pt x="75" y="10"/>
                  <a:pt x="75" y="9"/>
                  <a:pt x="75" y="9"/>
                </a:cubicBezTo>
                <a:cubicBezTo>
                  <a:pt x="75" y="9"/>
                  <a:pt x="75" y="9"/>
                  <a:pt x="75" y="10"/>
                </a:cubicBezTo>
                <a:cubicBezTo>
                  <a:pt x="75" y="10"/>
                  <a:pt x="75" y="9"/>
                  <a:pt x="75" y="10"/>
                </a:cubicBezTo>
                <a:cubicBezTo>
                  <a:pt x="75" y="9"/>
                  <a:pt x="75" y="10"/>
                  <a:pt x="75" y="10"/>
                </a:cubicBezTo>
                <a:cubicBezTo>
                  <a:pt x="75" y="10"/>
                  <a:pt x="74" y="9"/>
                  <a:pt x="75" y="9"/>
                </a:cubicBezTo>
                <a:cubicBezTo>
                  <a:pt x="74" y="9"/>
                  <a:pt x="74" y="9"/>
                  <a:pt x="74" y="10"/>
                </a:cubicBezTo>
                <a:cubicBezTo>
                  <a:pt x="74" y="9"/>
                  <a:pt x="74" y="9"/>
                  <a:pt x="74" y="9"/>
                </a:cubicBezTo>
                <a:cubicBezTo>
                  <a:pt x="74" y="10"/>
                  <a:pt x="74" y="10"/>
                  <a:pt x="74" y="10"/>
                </a:cubicBezTo>
                <a:cubicBezTo>
                  <a:pt x="74" y="10"/>
                  <a:pt x="74" y="10"/>
                  <a:pt x="74" y="10"/>
                </a:cubicBezTo>
                <a:cubicBezTo>
                  <a:pt x="74" y="10"/>
                  <a:pt x="74" y="10"/>
                  <a:pt x="74" y="10"/>
                </a:cubicBezTo>
                <a:cubicBezTo>
                  <a:pt x="74" y="10"/>
                  <a:pt x="74" y="10"/>
                  <a:pt x="74" y="10"/>
                </a:cubicBezTo>
                <a:cubicBezTo>
                  <a:pt x="74" y="10"/>
                  <a:pt x="74" y="10"/>
                  <a:pt x="73" y="10"/>
                </a:cubicBezTo>
                <a:cubicBezTo>
                  <a:pt x="74" y="10"/>
                  <a:pt x="74" y="10"/>
                  <a:pt x="74" y="10"/>
                </a:cubicBezTo>
                <a:cubicBezTo>
                  <a:pt x="73" y="10"/>
                  <a:pt x="73" y="10"/>
                  <a:pt x="73" y="10"/>
                </a:cubicBezTo>
                <a:cubicBezTo>
                  <a:pt x="73" y="11"/>
                  <a:pt x="73" y="11"/>
                  <a:pt x="73" y="11"/>
                </a:cubicBezTo>
                <a:cubicBezTo>
                  <a:pt x="73" y="10"/>
                  <a:pt x="73" y="11"/>
                  <a:pt x="72" y="11"/>
                </a:cubicBezTo>
                <a:cubicBezTo>
                  <a:pt x="72" y="11"/>
                  <a:pt x="72" y="10"/>
                  <a:pt x="73" y="10"/>
                </a:cubicBezTo>
                <a:cubicBezTo>
                  <a:pt x="72" y="10"/>
                  <a:pt x="72" y="10"/>
                  <a:pt x="72" y="10"/>
                </a:cubicBezTo>
                <a:cubicBezTo>
                  <a:pt x="72" y="10"/>
                  <a:pt x="72" y="10"/>
                  <a:pt x="72" y="10"/>
                </a:cubicBezTo>
                <a:cubicBezTo>
                  <a:pt x="72" y="10"/>
                  <a:pt x="72" y="10"/>
                  <a:pt x="72" y="10"/>
                </a:cubicBezTo>
                <a:cubicBezTo>
                  <a:pt x="72" y="10"/>
                  <a:pt x="72" y="10"/>
                  <a:pt x="72" y="11"/>
                </a:cubicBezTo>
                <a:cubicBezTo>
                  <a:pt x="72" y="10"/>
                  <a:pt x="72" y="11"/>
                  <a:pt x="72" y="10"/>
                </a:cubicBezTo>
                <a:cubicBezTo>
                  <a:pt x="72" y="10"/>
                  <a:pt x="72" y="10"/>
                  <a:pt x="72" y="10"/>
                </a:cubicBezTo>
                <a:cubicBezTo>
                  <a:pt x="72" y="10"/>
                  <a:pt x="72" y="10"/>
                  <a:pt x="72" y="10"/>
                </a:cubicBezTo>
                <a:cubicBezTo>
                  <a:pt x="72" y="11"/>
                  <a:pt x="72" y="11"/>
                  <a:pt x="72" y="11"/>
                </a:cubicBezTo>
                <a:cubicBezTo>
                  <a:pt x="71" y="10"/>
                  <a:pt x="71" y="10"/>
                  <a:pt x="71" y="10"/>
                </a:cubicBezTo>
                <a:cubicBezTo>
                  <a:pt x="71" y="10"/>
                  <a:pt x="71" y="10"/>
                  <a:pt x="71" y="10"/>
                </a:cubicBezTo>
                <a:cubicBezTo>
                  <a:pt x="71" y="10"/>
                  <a:pt x="71" y="10"/>
                  <a:pt x="71" y="11"/>
                </a:cubicBezTo>
                <a:cubicBezTo>
                  <a:pt x="71" y="10"/>
                  <a:pt x="71" y="10"/>
                  <a:pt x="71" y="10"/>
                </a:cubicBezTo>
                <a:cubicBezTo>
                  <a:pt x="71" y="11"/>
                  <a:pt x="70" y="10"/>
                  <a:pt x="70" y="10"/>
                </a:cubicBezTo>
                <a:cubicBezTo>
                  <a:pt x="70" y="10"/>
                  <a:pt x="70" y="9"/>
                  <a:pt x="70" y="9"/>
                </a:cubicBezTo>
                <a:cubicBezTo>
                  <a:pt x="70" y="9"/>
                  <a:pt x="70" y="9"/>
                  <a:pt x="70" y="9"/>
                </a:cubicBezTo>
                <a:cubicBezTo>
                  <a:pt x="70" y="9"/>
                  <a:pt x="70" y="9"/>
                  <a:pt x="70" y="8"/>
                </a:cubicBezTo>
                <a:cubicBezTo>
                  <a:pt x="70" y="9"/>
                  <a:pt x="70" y="9"/>
                  <a:pt x="70" y="9"/>
                </a:cubicBezTo>
                <a:cubicBezTo>
                  <a:pt x="70" y="9"/>
                  <a:pt x="70" y="8"/>
                  <a:pt x="70" y="8"/>
                </a:cubicBezTo>
                <a:cubicBezTo>
                  <a:pt x="70" y="8"/>
                  <a:pt x="70" y="8"/>
                  <a:pt x="70" y="8"/>
                </a:cubicBezTo>
                <a:cubicBezTo>
                  <a:pt x="71" y="9"/>
                  <a:pt x="71" y="8"/>
                  <a:pt x="72" y="8"/>
                </a:cubicBezTo>
                <a:cubicBezTo>
                  <a:pt x="72" y="8"/>
                  <a:pt x="72" y="8"/>
                  <a:pt x="72" y="8"/>
                </a:cubicBezTo>
                <a:cubicBezTo>
                  <a:pt x="72" y="8"/>
                  <a:pt x="72" y="8"/>
                  <a:pt x="72" y="8"/>
                </a:cubicBezTo>
                <a:cubicBezTo>
                  <a:pt x="72" y="8"/>
                  <a:pt x="72" y="8"/>
                  <a:pt x="72" y="8"/>
                </a:cubicBezTo>
                <a:cubicBezTo>
                  <a:pt x="72" y="8"/>
                  <a:pt x="72" y="8"/>
                  <a:pt x="72" y="8"/>
                </a:cubicBezTo>
                <a:cubicBezTo>
                  <a:pt x="73" y="8"/>
                  <a:pt x="73" y="8"/>
                  <a:pt x="73" y="8"/>
                </a:cubicBezTo>
                <a:cubicBezTo>
                  <a:pt x="73" y="8"/>
                  <a:pt x="73" y="8"/>
                  <a:pt x="73" y="8"/>
                </a:cubicBezTo>
                <a:cubicBezTo>
                  <a:pt x="73" y="8"/>
                  <a:pt x="74" y="8"/>
                  <a:pt x="73" y="8"/>
                </a:cubicBezTo>
                <a:cubicBezTo>
                  <a:pt x="74" y="8"/>
                  <a:pt x="74" y="8"/>
                  <a:pt x="74" y="8"/>
                </a:cubicBezTo>
                <a:cubicBezTo>
                  <a:pt x="74" y="9"/>
                  <a:pt x="74" y="8"/>
                  <a:pt x="74" y="8"/>
                </a:cubicBezTo>
                <a:cubicBezTo>
                  <a:pt x="74" y="8"/>
                  <a:pt x="74" y="8"/>
                  <a:pt x="74" y="8"/>
                </a:cubicBezTo>
                <a:cubicBezTo>
                  <a:pt x="74" y="8"/>
                  <a:pt x="75" y="8"/>
                  <a:pt x="75" y="8"/>
                </a:cubicBezTo>
                <a:cubicBezTo>
                  <a:pt x="75" y="8"/>
                  <a:pt x="75" y="8"/>
                  <a:pt x="75" y="8"/>
                </a:cubicBezTo>
                <a:cubicBezTo>
                  <a:pt x="75" y="7"/>
                  <a:pt x="75" y="7"/>
                  <a:pt x="75" y="7"/>
                </a:cubicBezTo>
                <a:cubicBezTo>
                  <a:pt x="75" y="7"/>
                  <a:pt x="75" y="7"/>
                  <a:pt x="75" y="7"/>
                </a:cubicBezTo>
                <a:cubicBezTo>
                  <a:pt x="75" y="7"/>
                  <a:pt x="75" y="7"/>
                  <a:pt x="75" y="7"/>
                </a:cubicBezTo>
                <a:cubicBezTo>
                  <a:pt x="75" y="7"/>
                  <a:pt x="75" y="8"/>
                  <a:pt x="75" y="8"/>
                </a:cubicBezTo>
                <a:cubicBezTo>
                  <a:pt x="76" y="8"/>
                  <a:pt x="76" y="8"/>
                  <a:pt x="76" y="7"/>
                </a:cubicBezTo>
                <a:cubicBezTo>
                  <a:pt x="76" y="7"/>
                  <a:pt x="76" y="7"/>
                  <a:pt x="76" y="7"/>
                </a:cubicBezTo>
                <a:cubicBezTo>
                  <a:pt x="76" y="7"/>
                  <a:pt x="76" y="7"/>
                  <a:pt x="76" y="7"/>
                </a:cubicBezTo>
                <a:cubicBezTo>
                  <a:pt x="76" y="7"/>
                  <a:pt x="75" y="8"/>
                  <a:pt x="76" y="8"/>
                </a:cubicBezTo>
                <a:cubicBezTo>
                  <a:pt x="76" y="8"/>
                  <a:pt x="76" y="7"/>
                  <a:pt x="76" y="8"/>
                </a:cubicBezTo>
                <a:cubicBezTo>
                  <a:pt x="76" y="8"/>
                  <a:pt x="76" y="8"/>
                  <a:pt x="76" y="8"/>
                </a:cubicBezTo>
                <a:cubicBezTo>
                  <a:pt x="76" y="8"/>
                  <a:pt x="76" y="8"/>
                  <a:pt x="76" y="8"/>
                </a:cubicBezTo>
                <a:cubicBezTo>
                  <a:pt x="76" y="7"/>
                  <a:pt x="76" y="7"/>
                  <a:pt x="76" y="7"/>
                </a:cubicBezTo>
                <a:cubicBezTo>
                  <a:pt x="76" y="7"/>
                  <a:pt x="77" y="8"/>
                  <a:pt x="77" y="8"/>
                </a:cubicBezTo>
                <a:cubicBezTo>
                  <a:pt x="77" y="8"/>
                  <a:pt x="78" y="8"/>
                  <a:pt x="78" y="8"/>
                </a:cubicBezTo>
                <a:cubicBezTo>
                  <a:pt x="78" y="8"/>
                  <a:pt x="78" y="8"/>
                  <a:pt x="78" y="8"/>
                </a:cubicBezTo>
                <a:cubicBezTo>
                  <a:pt x="77" y="8"/>
                  <a:pt x="78" y="9"/>
                  <a:pt x="78" y="9"/>
                </a:cubicBezTo>
                <a:cubicBezTo>
                  <a:pt x="78" y="8"/>
                  <a:pt x="78" y="8"/>
                  <a:pt x="78" y="8"/>
                </a:cubicBezTo>
                <a:cubicBezTo>
                  <a:pt x="78" y="8"/>
                  <a:pt x="78" y="8"/>
                  <a:pt x="78" y="8"/>
                </a:cubicBezTo>
                <a:cubicBezTo>
                  <a:pt x="78" y="7"/>
                  <a:pt x="78" y="8"/>
                  <a:pt x="79" y="8"/>
                </a:cubicBezTo>
                <a:cubicBezTo>
                  <a:pt x="79" y="8"/>
                  <a:pt x="79" y="8"/>
                  <a:pt x="79" y="8"/>
                </a:cubicBezTo>
                <a:cubicBezTo>
                  <a:pt x="79" y="7"/>
                  <a:pt x="79" y="8"/>
                  <a:pt x="79" y="8"/>
                </a:cubicBezTo>
                <a:cubicBezTo>
                  <a:pt x="79" y="8"/>
                  <a:pt x="79" y="8"/>
                  <a:pt x="79" y="8"/>
                </a:cubicBezTo>
                <a:cubicBezTo>
                  <a:pt x="79" y="8"/>
                  <a:pt x="79" y="8"/>
                  <a:pt x="80" y="8"/>
                </a:cubicBezTo>
                <a:cubicBezTo>
                  <a:pt x="80" y="8"/>
                  <a:pt x="80" y="8"/>
                  <a:pt x="80" y="8"/>
                </a:cubicBezTo>
                <a:cubicBezTo>
                  <a:pt x="80" y="8"/>
                  <a:pt x="80" y="8"/>
                  <a:pt x="80" y="8"/>
                </a:cubicBezTo>
                <a:cubicBezTo>
                  <a:pt x="80" y="8"/>
                  <a:pt x="80" y="8"/>
                  <a:pt x="80" y="8"/>
                </a:cubicBezTo>
                <a:cubicBezTo>
                  <a:pt x="80" y="8"/>
                  <a:pt x="80" y="8"/>
                  <a:pt x="80" y="8"/>
                </a:cubicBezTo>
                <a:cubicBezTo>
                  <a:pt x="80" y="9"/>
                  <a:pt x="81" y="7"/>
                  <a:pt x="81" y="8"/>
                </a:cubicBezTo>
                <a:cubicBezTo>
                  <a:pt x="81" y="8"/>
                  <a:pt x="81" y="8"/>
                  <a:pt x="81" y="8"/>
                </a:cubicBezTo>
                <a:cubicBezTo>
                  <a:pt x="81" y="8"/>
                  <a:pt x="81" y="8"/>
                  <a:pt x="81" y="8"/>
                </a:cubicBezTo>
                <a:cubicBezTo>
                  <a:pt x="81" y="8"/>
                  <a:pt x="81" y="8"/>
                  <a:pt x="82" y="8"/>
                </a:cubicBezTo>
                <a:cubicBezTo>
                  <a:pt x="82" y="8"/>
                  <a:pt x="82" y="8"/>
                  <a:pt x="82" y="8"/>
                </a:cubicBezTo>
                <a:cubicBezTo>
                  <a:pt x="82" y="8"/>
                  <a:pt x="82" y="8"/>
                  <a:pt x="82" y="8"/>
                </a:cubicBezTo>
                <a:cubicBezTo>
                  <a:pt x="82" y="8"/>
                  <a:pt x="82" y="8"/>
                  <a:pt x="82" y="8"/>
                </a:cubicBezTo>
                <a:cubicBezTo>
                  <a:pt x="82" y="8"/>
                  <a:pt x="82" y="7"/>
                  <a:pt x="83" y="8"/>
                </a:cubicBezTo>
                <a:cubicBezTo>
                  <a:pt x="83" y="8"/>
                  <a:pt x="82" y="8"/>
                  <a:pt x="82" y="8"/>
                </a:cubicBezTo>
                <a:cubicBezTo>
                  <a:pt x="83" y="8"/>
                  <a:pt x="82" y="9"/>
                  <a:pt x="83" y="9"/>
                </a:cubicBezTo>
                <a:cubicBezTo>
                  <a:pt x="83" y="9"/>
                  <a:pt x="83" y="9"/>
                  <a:pt x="83" y="9"/>
                </a:cubicBezTo>
                <a:cubicBezTo>
                  <a:pt x="83" y="9"/>
                  <a:pt x="83" y="10"/>
                  <a:pt x="83" y="9"/>
                </a:cubicBezTo>
                <a:cubicBezTo>
                  <a:pt x="83" y="9"/>
                  <a:pt x="83" y="9"/>
                  <a:pt x="83" y="9"/>
                </a:cubicBezTo>
                <a:cubicBezTo>
                  <a:pt x="83" y="9"/>
                  <a:pt x="83" y="9"/>
                  <a:pt x="83" y="9"/>
                </a:cubicBezTo>
                <a:cubicBezTo>
                  <a:pt x="83" y="9"/>
                  <a:pt x="83" y="9"/>
                  <a:pt x="83" y="9"/>
                </a:cubicBezTo>
                <a:cubicBezTo>
                  <a:pt x="83" y="9"/>
                  <a:pt x="83" y="10"/>
                  <a:pt x="83" y="9"/>
                </a:cubicBezTo>
                <a:cubicBezTo>
                  <a:pt x="83" y="9"/>
                  <a:pt x="83" y="9"/>
                  <a:pt x="83" y="9"/>
                </a:cubicBezTo>
                <a:cubicBezTo>
                  <a:pt x="84" y="9"/>
                  <a:pt x="84" y="9"/>
                  <a:pt x="84" y="9"/>
                </a:cubicBezTo>
                <a:cubicBezTo>
                  <a:pt x="84" y="9"/>
                  <a:pt x="84" y="9"/>
                  <a:pt x="84" y="9"/>
                </a:cubicBezTo>
                <a:cubicBezTo>
                  <a:pt x="84" y="9"/>
                  <a:pt x="84" y="9"/>
                  <a:pt x="84" y="9"/>
                </a:cubicBezTo>
                <a:cubicBezTo>
                  <a:pt x="84" y="9"/>
                  <a:pt x="84" y="10"/>
                  <a:pt x="84" y="10"/>
                </a:cubicBezTo>
                <a:cubicBezTo>
                  <a:pt x="84" y="10"/>
                  <a:pt x="84" y="10"/>
                  <a:pt x="84" y="10"/>
                </a:cubicBezTo>
                <a:cubicBezTo>
                  <a:pt x="85" y="9"/>
                  <a:pt x="85" y="9"/>
                  <a:pt x="85" y="9"/>
                </a:cubicBezTo>
                <a:cubicBezTo>
                  <a:pt x="85" y="9"/>
                  <a:pt x="85" y="9"/>
                  <a:pt x="85" y="9"/>
                </a:cubicBezTo>
                <a:cubicBezTo>
                  <a:pt x="85" y="9"/>
                  <a:pt x="85" y="9"/>
                  <a:pt x="85" y="9"/>
                </a:cubicBezTo>
                <a:cubicBezTo>
                  <a:pt x="85" y="9"/>
                  <a:pt x="85" y="9"/>
                  <a:pt x="85" y="10"/>
                </a:cubicBezTo>
                <a:cubicBezTo>
                  <a:pt x="85" y="9"/>
                  <a:pt x="85" y="10"/>
                  <a:pt x="85" y="10"/>
                </a:cubicBezTo>
                <a:cubicBezTo>
                  <a:pt x="85" y="10"/>
                  <a:pt x="85" y="10"/>
                  <a:pt x="85" y="10"/>
                </a:cubicBezTo>
                <a:cubicBezTo>
                  <a:pt x="86" y="10"/>
                  <a:pt x="85" y="11"/>
                  <a:pt x="85" y="10"/>
                </a:cubicBezTo>
                <a:cubicBezTo>
                  <a:pt x="85" y="11"/>
                  <a:pt x="86" y="11"/>
                  <a:pt x="86" y="11"/>
                </a:cubicBezTo>
                <a:cubicBezTo>
                  <a:pt x="86" y="12"/>
                  <a:pt x="86" y="11"/>
                  <a:pt x="86" y="12"/>
                </a:cubicBezTo>
                <a:cubicBezTo>
                  <a:pt x="86" y="12"/>
                  <a:pt x="86" y="12"/>
                  <a:pt x="86" y="12"/>
                </a:cubicBezTo>
                <a:cubicBezTo>
                  <a:pt x="86" y="12"/>
                  <a:pt x="86" y="12"/>
                  <a:pt x="86" y="12"/>
                </a:cubicBezTo>
                <a:cubicBezTo>
                  <a:pt x="86" y="12"/>
                  <a:pt x="86" y="12"/>
                  <a:pt x="86" y="12"/>
                </a:cubicBezTo>
                <a:cubicBezTo>
                  <a:pt x="86" y="12"/>
                  <a:pt x="86" y="12"/>
                  <a:pt x="86" y="12"/>
                </a:cubicBezTo>
                <a:cubicBezTo>
                  <a:pt x="86" y="12"/>
                  <a:pt x="86" y="12"/>
                  <a:pt x="86" y="12"/>
                </a:cubicBezTo>
                <a:cubicBezTo>
                  <a:pt x="86" y="12"/>
                  <a:pt x="86" y="12"/>
                  <a:pt x="86" y="12"/>
                </a:cubicBezTo>
                <a:cubicBezTo>
                  <a:pt x="86" y="12"/>
                  <a:pt x="86" y="12"/>
                  <a:pt x="86" y="12"/>
                </a:cubicBezTo>
                <a:cubicBezTo>
                  <a:pt x="86" y="12"/>
                  <a:pt x="86" y="12"/>
                  <a:pt x="87" y="12"/>
                </a:cubicBezTo>
                <a:cubicBezTo>
                  <a:pt x="86" y="13"/>
                  <a:pt x="87" y="13"/>
                  <a:pt x="86" y="13"/>
                </a:cubicBezTo>
                <a:cubicBezTo>
                  <a:pt x="87" y="13"/>
                  <a:pt x="87" y="13"/>
                  <a:pt x="87" y="13"/>
                </a:cubicBezTo>
                <a:cubicBezTo>
                  <a:pt x="87" y="13"/>
                  <a:pt x="87" y="13"/>
                  <a:pt x="87" y="13"/>
                </a:cubicBezTo>
                <a:cubicBezTo>
                  <a:pt x="87" y="13"/>
                  <a:pt x="87" y="13"/>
                  <a:pt x="87" y="13"/>
                </a:cubicBezTo>
                <a:cubicBezTo>
                  <a:pt x="87" y="13"/>
                  <a:pt x="87" y="13"/>
                  <a:pt x="87" y="13"/>
                </a:cubicBezTo>
                <a:cubicBezTo>
                  <a:pt x="87" y="13"/>
                  <a:pt x="87" y="13"/>
                  <a:pt x="87" y="13"/>
                </a:cubicBezTo>
                <a:cubicBezTo>
                  <a:pt x="87" y="13"/>
                  <a:pt x="87" y="13"/>
                  <a:pt x="87" y="13"/>
                </a:cubicBezTo>
                <a:cubicBezTo>
                  <a:pt x="87" y="13"/>
                  <a:pt x="87" y="13"/>
                  <a:pt x="87" y="13"/>
                </a:cubicBezTo>
                <a:cubicBezTo>
                  <a:pt x="87" y="13"/>
                  <a:pt x="87" y="13"/>
                  <a:pt x="87" y="13"/>
                </a:cubicBezTo>
                <a:cubicBezTo>
                  <a:pt x="87" y="13"/>
                  <a:pt x="87" y="13"/>
                  <a:pt x="87" y="13"/>
                </a:cubicBezTo>
                <a:cubicBezTo>
                  <a:pt x="87" y="13"/>
                  <a:pt x="87" y="13"/>
                  <a:pt x="87" y="13"/>
                </a:cubicBezTo>
                <a:cubicBezTo>
                  <a:pt x="86" y="13"/>
                  <a:pt x="88" y="13"/>
                  <a:pt x="87" y="14"/>
                </a:cubicBezTo>
                <a:cubicBezTo>
                  <a:pt x="87" y="14"/>
                  <a:pt x="87" y="14"/>
                  <a:pt x="87" y="14"/>
                </a:cubicBezTo>
                <a:cubicBezTo>
                  <a:pt x="87" y="14"/>
                  <a:pt x="87" y="14"/>
                  <a:pt x="87" y="14"/>
                </a:cubicBezTo>
                <a:cubicBezTo>
                  <a:pt x="87" y="14"/>
                  <a:pt x="87" y="14"/>
                  <a:pt x="87" y="14"/>
                </a:cubicBezTo>
                <a:cubicBezTo>
                  <a:pt x="87" y="14"/>
                  <a:pt x="87" y="14"/>
                  <a:pt x="87" y="14"/>
                </a:cubicBezTo>
                <a:cubicBezTo>
                  <a:pt x="88" y="14"/>
                  <a:pt x="88" y="14"/>
                  <a:pt x="88" y="14"/>
                </a:cubicBezTo>
                <a:cubicBezTo>
                  <a:pt x="88" y="14"/>
                  <a:pt x="88" y="15"/>
                  <a:pt x="88" y="15"/>
                </a:cubicBezTo>
                <a:cubicBezTo>
                  <a:pt x="88" y="15"/>
                  <a:pt x="88" y="15"/>
                  <a:pt x="88" y="15"/>
                </a:cubicBezTo>
                <a:cubicBezTo>
                  <a:pt x="88" y="15"/>
                  <a:pt x="88" y="15"/>
                  <a:pt x="88" y="15"/>
                </a:cubicBezTo>
                <a:cubicBezTo>
                  <a:pt x="88" y="15"/>
                  <a:pt x="88" y="15"/>
                  <a:pt x="88" y="15"/>
                </a:cubicBezTo>
                <a:cubicBezTo>
                  <a:pt x="87" y="16"/>
                  <a:pt x="88" y="16"/>
                  <a:pt x="88" y="16"/>
                </a:cubicBezTo>
                <a:cubicBezTo>
                  <a:pt x="88" y="16"/>
                  <a:pt x="88" y="16"/>
                  <a:pt x="88" y="16"/>
                </a:cubicBezTo>
                <a:cubicBezTo>
                  <a:pt x="88" y="16"/>
                  <a:pt x="88" y="16"/>
                  <a:pt x="88" y="16"/>
                </a:cubicBezTo>
                <a:cubicBezTo>
                  <a:pt x="88" y="16"/>
                  <a:pt x="88" y="16"/>
                  <a:pt x="88" y="16"/>
                </a:cubicBezTo>
                <a:cubicBezTo>
                  <a:pt x="88" y="16"/>
                  <a:pt x="88" y="16"/>
                  <a:pt x="88" y="16"/>
                </a:cubicBezTo>
                <a:cubicBezTo>
                  <a:pt x="88" y="16"/>
                  <a:pt x="88" y="16"/>
                  <a:pt x="88" y="16"/>
                </a:cubicBezTo>
                <a:cubicBezTo>
                  <a:pt x="88" y="16"/>
                  <a:pt x="88" y="16"/>
                  <a:pt x="88" y="17"/>
                </a:cubicBezTo>
                <a:cubicBezTo>
                  <a:pt x="88" y="17"/>
                  <a:pt x="88" y="17"/>
                  <a:pt x="88" y="17"/>
                </a:cubicBezTo>
                <a:cubicBezTo>
                  <a:pt x="88" y="17"/>
                  <a:pt x="88" y="17"/>
                  <a:pt x="88" y="17"/>
                </a:cubicBezTo>
                <a:cubicBezTo>
                  <a:pt x="88" y="17"/>
                  <a:pt x="88" y="17"/>
                  <a:pt x="88" y="17"/>
                </a:cubicBezTo>
                <a:cubicBezTo>
                  <a:pt x="88" y="17"/>
                  <a:pt x="88" y="17"/>
                  <a:pt x="88" y="17"/>
                </a:cubicBezTo>
                <a:cubicBezTo>
                  <a:pt x="88" y="17"/>
                  <a:pt x="88" y="17"/>
                  <a:pt x="88" y="17"/>
                </a:cubicBezTo>
                <a:cubicBezTo>
                  <a:pt x="88" y="17"/>
                  <a:pt x="88" y="17"/>
                  <a:pt x="88" y="17"/>
                </a:cubicBezTo>
                <a:cubicBezTo>
                  <a:pt x="88" y="17"/>
                  <a:pt x="88" y="17"/>
                  <a:pt x="88" y="17"/>
                </a:cubicBezTo>
                <a:cubicBezTo>
                  <a:pt x="88" y="17"/>
                  <a:pt x="88" y="17"/>
                  <a:pt x="88" y="16"/>
                </a:cubicBezTo>
                <a:cubicBezTo>
                  <a:pt x="88" y="17"/>
                  <a:pt x="88" y="17"/>
                  <a:pt x="89" y="16"/>
                </a:cubicBezTo>
                <a:cubicBezTo>
                  <a:pt x="88" y="17"/>
                  <a:pt x="89" y="17"/>
                  <a:pt x="88" y="17"/>
                </a:cubicBezTo>
                <a:cubicBezTo>
                  <a:pt x="89" y="17"/>
                  <a:pt x="88" y="17"/>
                  <a:pt x="89" y="17"/>
                </a:cubicBezTo>
                <a:cubicBezTo>
                  <a:pt x="88" y="17"/>
                  <a:pt x="89" y="17"/>
                  <a:pt x="88" y="17"/>
                </a:cubicBezTo>
                <a:cubicBezTo>
                  <a:pt x="89" y="17"/>
                  <a:pt x="88" y="17"/>
                  <a:pt x="88" y="17"/>
                </a:cubicBezTo>
                <a:cubicBezTo>
                  <a:pt x="88" y="17"/>
                  <a:pt x="88" y="17"/>
                  <a:pt x="88" y="17"/>
                </a:cubicBezTo>
                <a:cubicBezTo>
                  <a:pt x="87" y="18"/>
                  <a:pt x="88" y="17"/>
                  <a:pt x="88" y="17"/>
                </a:cubicBezTo>
                <a:cubicBezTo>
                  <a:pt x="88" y="17"/>
                  <a:pt x="88" y="17"/>
                  <a:pt x="88" y="17"/>
                </a:cubicBezTo>
                <a:cubicBezTo>
                  <a:pt x="88" y="17"/>
                  <a:pt x="88" y="17"/>
                  <a:pt x="88" y="17"/>
                </a:cubicBezTo>
                <a:cubicBezTo>
                  <a:pt x="88" y="17"/>
                  <a:pt x="88" y="17"/>
                  <a:pt x="87" y="17"/>
                </a:cubicBezTo>
                <a:cubicBezTo>
                  <a:pt x="87" y="17"/>
                  <a:pt x="87" y="17"/>
                  <a:pt x="87" y="17"/>
                </a:cubicBezTo>
                <a:cubicBezTo>
                  <a:pt x="87" y="17"/>
                  <a:pt x="87" y="17"/>
                  <a:pt x="87" y="17"/>
                </a:cubicBezTo>
                <a:cubicBezTo>
                  <a:pt x="87" y="17"/>
                  <a:pt x="87" y="17"/>
                  <a:pt x="87" y="17"/>
                </a:cubicBezTo>
                <a:cubicBezTo>
                  <a:pt x="87" y="17"/>
                  <a:pt x="86" y="17"/>
                  <a:pt x="87" y="17"/>
                </a:cubicBezTo>
                <a:cubicBezTo>
                  <a:pt x="87" y="17"/>
                  <a:pt x="87" y="17"/>
                  <a:pt x="87" y="17"/>
                </a:cubicBezTo>
                <a:cubicBezTo>
                  <a:pt x="87" y="16"/>
                  <a:pt x="87" y="16"/>
                  <a:pt x="87" y="16"/>
                </a:cubicBezTo>
                <a:cubicBezTo>
                  <a:pt x="87" y="17"/>
                  <a:pt x="87" y="17"/>
                  <a:pt x="87" y="17"/>
                </a:cubicBezTo>
                <a:cubicBezTo>
                  <a:pt x="87" y="17"/>
                  <a:pt x="87" y="17"/>
                  <a:pt x="88" y="16"/>
                </a:cubicBezTo>
                <a:cubicBezTo>
                  <a:pt x="88" y="16"/>
                  <a:pt x="87" y="16"/>
                  <a:pt x="87" y="16"/>
                </a:cubicBezTo>
                <a:cubicBezTo>
                  <a:pt x="87" y="16"/>
                  <a:pt x="87" y="16"/>
                  <a:pt x="87" y="16"/>
                </a:cubicBezTo>
                <a:cubicBezTo>
                  <a:pt x="87" y="16"/>
                  <a:pt x="86" y="16"/>
                  <a:pt x="86" y="16"/>
                </a:cubicBezTo>
                <a:cubicBezTo>
                  <a:pt x="86" y="16"/>
                  <a:pt x="86" y="16"/>
                  <a:pt x="86" y="16"/>
                </a:cubicBezTo>
                <a:cubicBezTo>
                  <a:pt x="86" y="16"/>
                  <a:pt x="86" y="16"/>
                  <a:pt x="86" y="16"/>
                </a:cubicBezTo>
                <a:cubicBezTo>
                  <a:pt x="86" y="16"/>
                  <a:pt x="86" y="17"/>
                  <a:pt x="86" y="16"/>
                </a:cubicBezTo>
                <a:cubicBezTo>
                  <a:pt x="86" y="16"/>
                  <a:pt x="86" y="16"/>
                  <a:pt x="86" y="16"/>
                </a:cubicBezTo>
                <a:cubicBezTo>
                  <a:pt x="86" y="16"/>
                  <a:pt x="86" y="16"/>
                  <a:pt x="86" y="16"/>
                </a:cubicBezTo>
                <a:cubicBezTo>
                  <a:pt x="86" y="16"/>
                  <a:pt x="86" y="16"/>
                  <a:pt x="86" y="15"/>
                </a:cubicBezTo>
                <a:cubicBezTo>
                  <a:pt x="86" y="15"/>
                  <a:pt x="86" y="15"/>
                  <a:pt x="86" y="15"/>
                </a:cubicBezTo>
                <a:cubicBezTo>
                  <a:pt x="86" y="15"/>
                  <a:pt x="86" y="15"/>
                  <a:pt x="85" y="15"/>
                </a:cubicBezTo>
                <a:cubicBezTo>
                  <a:pt x="85" y="15"/>
                  <a:pt x="85" y="15"/>
                  <a:pt x="85" y="15"/>
                </a:cubicBezTo>
                <a:cubicBezTo>
                  <a:pt x="85" y="15"/>
                  <a:pt x="85" y="15"/>
                  <a:pt x="85" y="15"/>
                </a:cubicBezTo>
                <a:cubicBezTo>
                  <a:pt x="85" y="15"/>
                  <a:pt x="85" y="15"/>
                  <a:pt x="85" y="15"/>
                </a:cubicBezTo>
                <a:cubicBezTo>
                  <a:pt x="85" y="15"/>
                  <a:pt x="85" y="15"/>
                  <a:pt x="85" y="15"/>
                </a:cubicBezTo>
                <a:cubicBezTo>
                  <a:pt x="85" y="15"/>
                  <a:pt x="86" y="15"/>
                  <a:pt x="86" y="15"/>
                </a:cubicBezTo>
                <a:cubicBezTo>
                  <a:pt x="86" y="15"/>
                  <a:pt x="87" y="14"/>
                  <a:pt x="87" y="14"/>
                </a:cubicBezTo>
                <a:cubicBezTo>
                  <a:pt x="86" y="14"/>
                  <a:pt x="85" y="15"/>
                  <a:pt x="84" y="15"/>
                </a:cubicBezTo>
                <a:cubicBezTo>
                  <a:pt x="84" y="15"/>
                  <a:pt x="85" y="15"/>
                  <a:pt x="85" y="15"/>
                </a:cubicBezTo>
                <a:cubicBezTo>
                  <a:pt x="85" y="14"/>
                  <a:pt x="84" y="15"/>
                  <a:pt x="85" y="14"/>
                </a:cubicBezTo>
                <a:cubicBezTo>
                  <a:pt x="85" y="14"/>
                  <a:pt x="85" y="14"/>
                  <a:pt x="85" y="14"/>
                </a:cubicBezTo>
                <a:cubicBezTo>
                  <a:pt x="85" y="14"/>
                  <a:pt x="85" y="14"/>
                  <a:pt x="85" y="14"/>
                </a:cubicBezTo>
                <a:cubicBezTo>
                  <a:pt x="85" y="14"/>
                  <a:pt x="85" y="14"/>
                  <a:pt x="85" y="14"/>
                </a:cubicBezTo>
                <a:cubicBezTo>
                  <a:pt x="85" y="14"/>
                  <a:pt x="85" y="14"/>
                  <a:pt x="84" y="14"/>
                </a:cubicBezTo>
                <a:cubicBezTo>
                  <a:pt x="85" y="14"/>
                  <a:pt x="85" y="14"/>
                  <a:pt x="85" y="14"/>
                </a:cubicBezTo>
                <a:cubicBezTo>
                  <a:pt x="84" y="14"/>
                  <a:pt x="84" y="14"/>
                  <a:pt x="84" y="14"/>
                </a:cubicBezTo>
                <a:cubicBezTo>
                  <a:pt x="84" y="14"/>
                  <a:pt x="84" y="14"/>
                  <a:pt x="84" y="14"/>
                </a:cubicBezTo>
                <a:cubicBezTo>
                  <a:pt x="84" y="14"/>
                  <a:pt x="84" y="14"/>
                  <a:pt x="84" y="14"/>
                </a:cubicBezTo>
                <a:cubicBezTo>
                  <a:pt x="84" y="14"/>
                  <a:pt x="84" y="14"/>
                  <a:pt x="84" y="14"/>
                </a:cubicBezTo>
                <a:cubicBezTo>
                  <a:pt x="85" y="14"/>
                  <a:pt x="86" y="14"/>
                  <a:pt x="87" y="14"/>
                </a:cubicBezTo>
                <a:cubicBezTo>
                  <a:pt x="86" y="14"/>
                  <a:pt x="86" y="14"/>
                  <a:pt x="86" y="14"/>
                </a:cubicBezTo>
                <a:cubicBezTo>
                  <a:pt x="86" y="14"/>
                  <a:pt x="86" y="14"/>
                  <a:pt x="86" y="14"/>
                </a:cubicBezTo>
                <a:cubicBezTo>
                  <a:pt x="86" y="13"/>
                  <a:pt x="85" y="14"/>
                  <a:pt x="85" y="14"/>
                </a:cubicBezTo>
                <a:cubicBezTo>
                  <a:pt x="85" y="14"/>
                  <a:pt x="85" y="13"/>
                  <a:pt x="85" y="13"/>
                </a:cubicBezTo>
                <a:cubicBezTo>
                  <a:pt x="85" y="13"/>
                  <a:pt x="84" y="13"/>
                  <a:pt x="84" y="13"/>
                </a:cubicBezTo>
                <a:cubicBezTo>
                  <a:pt x="84" y="13"/>
                  <a:pt x="84" y="13"/>
                  <a:pt x="84" y="13"/>
                </a:cubicBezTo>
                <a:cubicBezTo>
                  <a:pt x="84" y="13"/>
                  <a:pt x="84" y="13"/>
                  <a:pt x="84" y="13"/>
                </a:cubicBezTo>
                <a:cubicBezTo>
                  <a:pt x="84" y="13"/>
                  <a:pt x="85" y="13"/>
                  <a:pt x="85" y="13"/>
                </a:cubicBezTo>
                <a:cubicBezTo>
                  <a:pt x="84" y="13"/>
                  <a:pt x="84" y="13"/>
                  <a:pt x="84" y="13"/>
                </a:cubicBezTo>
                <a:cubicBezTo>
                  <a:pt x="84" y="13"/>
                  <a:pt x="85" y="13"/>
                  <a:pt x="85" y="13"/>
                </a:cubicBezTo>
                <a:cubicBezTo>
                  <a:pt x="85" y="13"/>
                  <a:pt x="84" y="13"/>
                  <a:pt x="84" y="13"/>
                </a:cubicBezTo>
                <a:cubicBezTo>
                  <a:pt x="85" y="13"/>
                  <a:pt x="84" y="13"/>
                  <a:pt x="85" y="12"/>
                </a:cubicBezTo>
                <a:cubicBezTo>
                  <a:pt x="85" y="12"/>
                  <a:pt x="84" y="13"/>
                  <a:pt x="84" y="13"/>
                </a:cubicBezTo>
                <a:cubicBezTo>
                  <a:pt x="84" y="13"/>
                  <a:pt x="84" y="13"/>
                  <a:pt x="84" y="13"/>
                </a:cubicBezTo>
                <a:cubicBezTo>
                  <a:pt x="84" y="13"/>
                  <a:pt x="85" y="12"/>
                  <a:pt x="86" y="12"/>
                </a:cubicBezTo>
                <a:cubicBezTo>
                  <a:pt x="86" y="12"/>
                  <a:pt x="85" y="12"/>
                  <a:pt x="85" y="12"/>
                </a:cubicBezTo>
                <a:cubicBezTo>
                  <a:pt x="84" y="12"/>
                  <a:pt x="84" y="12"/>
                  <a:pt x="84" y="12"/>
                </a:cubicBezTo>
                <a:cubicBezTo>
                  <a:pt x="84" y="12"/>
                  <a:pt x="85" y="12"/>
                  <a:pt x="85" y="12"/>
                </a:cubicBezTo>
                <a:cubicBezTo>
                  <a:pt x="84" y="12"/>
                  <a:pt x="84" y="12"/>
                  <a:pt x="84" y="12"/>
                </a:cubicBezTo>
                <a:cubicBezTo>
                  <a:pt x="84" y="12"/>
                  <a:pt x="84" y="12"/>
                  <a:pt x="84" y="12"/>
                </a:cubicBezTo>
                <a:cubicBezTo>
                  <a:pt x="84" y="12"/>
                  <a:pt x="84" y="12"/>
                  <a:pt x="84" y="12"/>
                </a:cubicBezTo>
                <a:cubicBezTo>
                  <a:pt x="84" y="12"/>
                  <a:pt x="84" y="12"/>
                  <a:pt x="84" y="12"/>
                </a:cubicBezTo>
                <a:cubicBezTo>
                  <a:pt x="84" y="11"/>
                  <a:pt x="83" y="12"/>
                  <a:pt x="84" y="12"/>
                </a:cubicBezTo>
                <a:cubicBezTo>
                  <a:pt x="84" y="12"/>
                  <a:pt x="84" y="12"/>
                  <a:pt x="84" y="12"/>
                </a:cubicBezTo>
                <a:cubicBezTo>
                  <a:pt x="84" y="12"/>
                  <a:pt x="84" y="11"/>
                  <a:pt x="83" y="12"/>
                </a:cubicBezTo>
                <a:cubicBezTo>
                  <a:pt x="84" y="12"/>
                  <a:pt x="83" y="12"/>
                  <a:pt x="84" y="11"/>
                </a:cubicBezTo>
                <a:cubicBezTo>
                  <a:pt x="83" y="12"/>
                  <a:pt x="83" y="12"/>
                  <a:pt x="83" y="12"/>
                </a:cubicBezTo>
                <a:cubicBezTo>
                  <a:pt x="83" y="11"/>
                  <a:pt x="84" y="11"/>
                  <a:pt x="83" y="11"/>
                </a:cubicBezTo>
                <a:cubicBezTo>
                  <a:pt x="84" y="11"/>
                  <a:pt x="84" y="11"/>
                  <a:pt x="84" y="11"/>
                </a:cubicBezTo>
                <a:cubicBezTo>
                  <a:pt x="84" y="11"/>
                  <a:pt x="84" y="11"/>
                  <a:pt x="84" y="11"/>
                </a:cubicBezTo>
                <a:cubicBezTo>
                  <a:pt x="84" y="11"/>
                  <a:pt x="84" y="11"/>
                  <a:pt x="83" y="11"/>
                </a:cubicBezTo>
                <a:cubicBezTo>
                  <a:pt x="83" y="11"/>
                  <a:pt x="83" y="11"/>
                  <a:pt x="83" y="11"/>
                </a:cubicBezTo>
                <a:cubicBezTo>
                  <a:pt x="83" y="11"/>
                  <a:pt x="83" y="11"/>
                  <a:pt x="83" y="11"/>
                </a:cubicBezTo>
                <a:cubicBezTo>
                  <a:pt x="83" y="11"/>
                  <a:pt x="83" y="11"/>
                  <a:pt x="83" y="11"/>
                </a:cubicBezTo>
                <a:cubicBezTo>
                  <a:pt x="83" y="11"/>
                  <a:pt x="83" y="11"/>
                  <a:pt x="83" y="11"/>
                </a:cubicBezTo>
                <a:cubicBezTo>
                  <a:pt x="83" y="11"/>
                  <a:pt x="83" y="11"/>
                  <a:pt x="83" y="11"/>
                </a:cubicBezTo>
                <a:cubicBezTo>
                  <a:pt x="83" y="11"/>
                  <a:pt x="83" y="11"/>
                  <a:pt x="83" y="11"/>
                </a:cubicBezTo>
                <a:cubicBezTo>
                  <a:pt x="83" y="11"/>
                  <a:pt x="84" y="10"/>
                  <a:pt x="84" y="10"/>
                </a:cubicBezTo>
                <a:cubicBezTo>
                  <a:pt x="84" y="11"/>
                  <a:pt x="84" y="11"/>
                  <a:pt x="84" y="11"/>
                </a:cubicBezTo>
                <a:cubicBezTo>
                  <a:pt x="84" y="10"/>
                  <a:pt x="84" y="10"/>
                  <a:pt x="84" y="10"/>
                </a:cubicBezTo>
                <a:cubicBezTo>
                  <a:pt x="84" y="10"/>
                  <a:pt x="84" y="10"/>
                  <a:pt x="84" y="10"/>
                </a:cubicBezTo>
                <a:cubicBezTo>
                  <a:pt x="84" y="10"/>
                  <a:pt x="84" y="10"/>
                  <a:pt x="84" y="10"/>
                </a:cubicBezTo>
                <a:cubicBezTo>
                  <a:pt x="84" y="10"/>
                  <a:pt x="84" y="10"/>
                  <a:pt x="84" y="10"/>
                </a:cubicBezTo>
                <a:cubicBezTo>
                  <a:pt x="84" y="10"/>
                  <a:pt x="84" y="10"/>
                  <a:pt x="84" y="10"/>
                </a:cubicBezTo>
                <a:cubicBezTo>
                  <a:pt x="84" y="10"/>
                  <a:pt x="83" y="11"/>
                  <a:pt x="83" y="11"/>
                </a:cubicBezTo>
                <a:cubicBezTo>
                  <a:pt x="83" y="11"/>
                  <a:pt x="83" y="11"/>
                  <a:pt x="83" y="11"/>
                </a:cubicBezTo>
                <a:cubicBezTo>
                  <a:pt x="83" y="11"/>
                  <a:pt x="83" y="11"/>
                  <a:pt x="83" y="11"/>
                </a:cubicBezTo>
                <a:cubicBezTo>
                  <a:pt x="83" y="11"/>
                  <a:pt x="83" y="11"/>
                  <a:pt x="83" y="11"/>
                </a:cubicBezTo>
                <a:cubicBezTo>
                  <a:pt x="82" y="11"/>
                  <a:pt x="83" y="10"/>
                  <a:pt x="83" y="10"/>
                </a:cubicBezTo>
                <a:cubicBezTo>
                  <a:pt x="82" y="11"/>
                  <a:pt x="82" y="11"/>
                  <a:pt x="82" y="11"/>
                </a:cubicBezTo>
                <a:cubicBezTo>
                  <a:pt x="82" y="11"/>
                  <a:pt x="82" y="11"/>
                  <a:pt x="82" y="11"/>
                </a:cubicBezTo>
                <a:cubicBezTo>
                  <a:pt x="82" y="11"/>
                  <a:pt x="82" y="11"/>
                  <a:pt x="82" y="11"/>
                </a:cubicBezTo>
                <a:cubicBezTo>
                  <a:pt x="82" y="11"/>
                  <a:pt x="82" y="11"/>
                  <a:pt x="82" y="11"/>
                </a:cubicBezTo>
                <a:cubicBezTo>
                  <a:pt x="82" y="11"/>
                  <a:pt x="82" y="11"/>
                  <a:pt x="82" y="11"/>
                </a:cubicBezTo>
                <a:cubicBezTo>
                  <a:pt x="82" y="11"/>
                  <a:pt x="82" y="11"/>
                  <a:pt x="82" y="11"/>
                </a:cubicBezTo>
                <a:cubicBezTo>
                  <a:pt x="82" y="11"/>
                  <a:pt x="82" y="11"/>
                  <a:pt x="82" y="11"/>
                </a:cubicBezTo>
                <a:cubicBezTo>
                  <a:pt x="82" y="11"/>
                  <a:pt x="82" y="11"/>
                  <a:pt x="81" y="11"/>
                </a:cubicBezTo>
                <a:cubicBezTo>
                  <a:pt x="82" y="11"/>
                  <a:pt x="82" y="11"/>
                  <a:pt x="82" y="11"/>
                </a:cubicBezTo>
                <a:cubicBezTo>
                  <a:pt x="82" y="11"/>
                  <a:pt x="81" y="11"/>
                  <a:pt x="82" y="10"/>
                </a:cubicBezTo>
                <a:cubicBezTo>
                  <a:pt x="81" y="11"/>
                  <a:pt x="81" y="11"/>
                  <a:pt x="81" y="11"/>
                </a:cubicBezTo>
                <a:cubicBezTo>
                  <a:pt x="81" y="11"/>
                  <a:pt x="81" y="11"/>
                  <a:pt x="81" y="11"/>
                </a:cubicBezTo>
                <a:cubicBezTo>
                  <a:pt x="81" y="11"/>
                  <a:pt x="81" y="11"/>
                  <a:pt x="81" y="11"/>
                </a:cubicBezTo>
                <a:cubicBezTo>
                  <a:pt x="81" y="11"/>
                  <a:pt x="81" y="11"/>
                  <a:pt x="81" y="11"/>
                </a:cubicBezTo>
                <a:cubicBezTo>
                  <a:pt x="81" y="10"/>
                  <a:pt x="81" y="11"/>
                  <a:pt x="81" y="10"/>
                </a:cubicBezTo>
                <a:cubicBezTo>
                  <a:pt x="81" y="10"/>
                  <a:pt x="81" y="10"/>
                  <a:pt x="81" y="10"/>
                </a:cubicBezTo>
                <a:cubicBezTo>
                  <a:pt x="81" y="10"/>
                  <a:pt x="81" y="10"/>
                  <a:pt x="81" y="10"/>
                </a:cubicBezTo>
                <a:cubicBezTo>
                  <a:pt x="81" y="10"/>
                  <a:pt x="81" y="10"/>
                  <a:pt x="81" y="10"/>
                </a:cubicBezTo>
                <a:cubicBezTo>
                  <a:pt x="81" y="10"/>
                  <a:pt x="81" y="10"/>
                  <a:pt x="81" y="10"/>
                </a:cubicBezTo>
                <a:cubicBezTo>
                  <a:pt x="81" y="10"/>
                  <a:pt x="81" y="10"/>
                  <a:pt x="81" y="10"/>
                </a:cubicBezTo>
                <a:cubicBezTo>
                  <a:pt x="81" y="10"/>
                  <a:pt x="81" y="10"/>
                  <a:pt x="81" y="10"/>
                </a:cubicBezTo>
                <a:cubicBezTo>
                  <a:pt x="81" y="10"/>
                  <a:pt x="81" y="10"/>
                  <a:pt x="81" y="10"/>
                </a:cubicBezTo>
                <a:cubicBezTo>
                  <a:pt x="81" y="10"/>
                  <a:pt x="81" y="10"/>
                  <a:pt x="81" y="10"/>
                </a:cubicBezTo>
                <a:cubicBezTo>
                  <a:pt x="81" y="10"/>
                  <a:pt x="81" y="10"/>
                  <a:pt x="81" y="10"/>
                </a:cubicBezTo>
                <a:cubicBezTo>
                  <a:pt x="80" y="10"/>
                  <a:pt x="80" y="11"/>
                  <a:pt x="80" y="11"/>
                </a:cubicBezTo>
                <a:cubicBezTo>
                  <a:pt x="80" y="11"/>
                  <a:pt x="80" y="11"/>
                  <a:pt x="80" y="11"/>
                </a:cubicBezTo>
                <a:cubicBezTo>
                  <a:pt x="80" y="10"/>
                  <a:pt x="80" y="10"/>
                  <a:pt x="80" y="10"/>
                </a:cubicBezTo>
                <a:cubicBezTo>
                  <a:pt x="80" y="11"/>
                  <a:pt x="80" y="10"/>
                  <a:pt x="80" y="11"/>
                </a:cubicBezTo>
                <a:cubicBezTo>
                  <a:pt x="80" y="11"/>
                  <a:pt x="80" y="11"/>
                  <a:pt x="80" y="11"/>
                </a:cubicBezTo>
                <a:cubicBezTo>
                  <a:pt x="80" y="10"/>
                  <a:pt x="80" y="10"/>
                  <a:pt x="80" y="10"/>
                </a:cubicBezTo>
                <a:cubicBezTo>
                  <a:pt x="80" y="10"/>
                  <a:pt x="80" y="10"/>
                  <a:pt x="80" y="10"/>
                </a:cubicBezTo>
                <a:close/>
                <a:moveTo>
                  <a:pt x="81" y="11"/>
                </a:moveTo>
                <a:cubicBezTo>
                  <a:pt x="81" y="11"/>
                  <a:pt x="81" y="11"/>
                  <a:pt x="81" y="11"/>
                </a:cubicBezTo>
                <a:cubicBezTo>
                  <a:pt x="81" y="10"/>
                  <a:pt x="81" y="10"/>
                  <a:pt x="81" y="11"/>
                </a:cubicBezTo>
                <a:close/>
                <a:moveTo>
                  <a:pt x="84" y="11"/>
                </a:moveTo>
                <a:cubicBezTo>
                  <a:pt x="84" y="11"/>
                  <a:pt x="84" y="11"/>
                  <a:pt x="84" y="11"/>
                </a:cubicBezTo>
                <a:cubicBezTo>
                  <a:pt x="84" y="11"/>
                  <a:pt x="84" y="11"/>
                  <a:pt x="84" y="11"/>
                </a:cubicBezTo>
                <a:close/>
                <a:moveTo>
                  <a:pt x="88" y="16"/>
                </a:moveTo>
                <a:cubicBezTo>
                  <a:pt x="88" y="16"/>
                  <a:pt x="88" y="16"/>
                  <a:pt x="88" y="16"/>
                </a:cubicBezTo>
                <a:cubicBezTo>
                  <a:pt x="88" y="16"/>
                  <a:pt x="88" y="16"/>
                  <a:pt x="88" y="16"/>
                </a:cubicBezTo>
                <a:close/>
                <a:moveTo>
                  <a:pt x="88" y="16"/>
                </a:moveTo>
                <a:cubicBezTo>
                  <a:pt x="88" y="16"/>
                  <a:pt x="88" y="16"/>
                  <a:pt x="88" y="16"/>
                </a:cubicBezTo>
                <a:cubicBezTo>
                  <a:pt x="88" y="16"/>
                  <a:pt x="88" y="16"/>
                  <a:pt x="88" y="16"/>
                </a:cubicBezTo>
                <a:cubicBezTo>
                  <a:pt x="88" y="16"/>
                  <a:pt x="88" y="16"/>
                  <a:pt x="88" y="16"/>
                </a:cubicBezTo>
                <a:close/>
                <a:moveTo>
                  <a:pt x="75" y="8"/>
                </a:moveTo>
                <a:cubicBezTo>
                  <a:pt x="75" y="8"/>
                  <a:pt x="75" y="8"/>
                  <a:pt x="75" y="8"/>
                </a:cubicBezTo>
                <a:cubicBezTo>
                  <a:pt x="75" y="8"/>
                  <a:pt x="75" y="8"/>
                  <a:pt x="75" y="8"/>
                </a:cubicBezTo>
                <a:close/>
                <a:moveTo>
                  <a:pt x="83" y="11"/>
                </a:moveTo>
                <a:cubicBezTo>
                  <a:pt x="83" y="11"/>
                  <a:pt x="83" y="11"/>
                  <a:pt x="83" y="11"/>
                </a:cubicBezTo>
                <a:cubicBezTo>
                  <a:pt x="83" y="11"/>
                  <a:pt x="83" y="11"/>
                  <a:pt x="83" y="11"/>
                </a:cubicBezTo>
                <a:close/>
                <a:moveTo>
                  <a:pt x="79" y="10"/>
                </a:moveTo>
                <a:cubicBezTo>
                  <a:pt x="79" y="10"/>
                  <a:pt x="79" y="10"/>
                  <a:pt x="79" y="10"/>
                </a:cubicBezTo>
                <a:cubicBezTo>
                  <a:pt x="79" y="11"/>
                  <a:pt x="79" y="11"/>
                  <a:pt x="79" y="11"/>
                </a:cubicBezTo>
                <a:lnTo>
                  <a:pt x="79" y="10"/>
                </a:lnTo>
                <a:close/>
                <a:moveTo>
                  <a:pt x="85" y="15"/>
                </a:moveTo>
                <a:cubicBezTo>
                  <a:pt x="85" y="15"/>
                  <a:pt x="85" y="15"/>
                  <a:pt x="85" y="15"/>
                </a:cubicBezTo>
                <a:cubicBezTo>
                  <a:pt x="85" y="15"/>
                  <a:pt x="85" y="15"/>
                  <a:pt x="85" y="15"/>
                </a:cubicBezTo>
                <a:close/>
                <a:moveTo>
                  <a:pt x="89" y="17"/>
                </a:moveTo>
                <a:cubicBezTo>
                  <a:pt x="89" y="17"/>
                  <a:pt x="89" y="17"/>
                  <a:pt x="89" y="17"/>
                </a:cubicBezTo>
                <a:cubicBezTo>
                  <a:pt x="89" y="17"/>
                  <a:pt x="89" y="17"/>
                  <a:pt x="89" y="17"/>
                </a:cubicBezTo>
                <a:cubicBezTo>
                  <a:pt x="89" y="17"/>
                  <a:pt x="89" y="17"/>
                  <a:pt x="89" y="17"/>
                </a:cubicBezTo>
                <a:close/>
                <a:moveTo>
                  <a:pt x="88" y="18"/>
                </a:moveTo>
                <a:cubicBezTo>
                  <a:pt x="88" y="18"/>
                  <a:pt x="88" y="18"/>
                  <a:pt x="88" y="18"/>
                </a:cubicBezTo>
                <a:cubicBezTo>
                  <a:pt x="88" y="18"/>
                  <a:pt x="88" y="18"/>
                  <a:pt x="88" y="18"/>
                </a:cubicBezTo>
                <a:cubicBezTo>
                  <a:pt x="88" y="18"/>
                  <a:pt x="88" y="18"/>
                  <a:pt x="88" y="18"/>
                </a:cubicBezTo>
                <a:close/>
                <a:moveTo>
                  <a:pt x="88" y="17"/>
                </a:moveTo>
                <a:cubicBezTo>
                  <a:pt x="88" y="17"/>
                  <a:pt x="88" y="17"/>
                  <a:pt x="88" y="17"/>
                </a:cubicBezTo>
                <a:cubicBezTo>
                  <a:pt x="88" y="17"/>
                  <a:pt x="88" y="17"/>
                  <a:pt x="88" y="17"/>
                </a:cubicBezTo>
                <a:cubicBezTo>
                  <a:pt x="88" y="17"/>
                  <a:pt x="88" y="17"/>
                  <a:pt x="88" y="17"/>
                </a:cubicBezTo>
                <a:close/>
                <a:moveTo>
                  <a:pt x="88" y="17"/>
                </a:moveTo>
                <a:cubicBezTo>
                  <a:pt x="88" y="17"/>
                  <a:pt x="88" y="17"/>
                  <a:pt x="88" y="17"/>
                </a:cubicBezTo>
                <a:cubicBezTo>
                  <a:pt x="88" y="17"/>
                  <a:pt x="88" y="17"/>
                  <a:pt x="88" y="17"/>
                </a:cubicBezTo>
                <a:close/>
                <a:moveTo>
                  <a:pt x="88" y="16"/>
                </a:moveTo>
                <a:cubicBezTo>
                  <a:pt x="88" y="16"/>
                  <a:pt x="88" y="16"/>
                  <a:pt x="88" y="16"/>
                </a:cubicBezTo>
                <a:cubicBezTo>
                  <a:pt x="89" y="16"/>
                  <a:pt x="88" y="16"/>
                  <a:pt x="88" y="16"/>
                </a:cubicBezTo>
                <a:close/>
                <a:moveTo>
                  <a:pt x="87" y="18"/>
                </a:moveTo>
                <a:cubicBezTo>
                  <a:pt x="88" y="18"/>
                  <a:pt x="88" y="18"/>
                  <a:pt x="88" y="18"/>
                </a:cubicBezTo>
                <a:cubicBezTo>
                  <a:pt x="87" y="18"/>
                  <a:pt x="87" y="18"/>
                  <a:pt x="87" y="18"/>
                </a:cubicBezTo>
                <a:close/>
                <a:moveTo>
                  <a:pt x="87" y="17"/>
                </a:moveTo>
                <a:cubicBezTo>
                  <a:pt x="87" y="17"/>
                  <a:pt x="87" y="17"/>
                  <a:pt x="87" y="17"/>
                </a:cubicBezTo>
                <a:cubicBezTo>
                  <a:pt x="87" y="17"/>
                  <a:pt x="87" y="17"/>
                  <a:pt x="87" y="17"/>
                </a:cubicBezTo>
                <a:cubicBezTo>
                  <a:pt x="87" y="17"/>
                  <a:pt x="87" y="17"/>
                  <a:pt x="87" y="17"/>
                </a:cubicBezTo>
                <a:close/>
                <a:moveTo>
                  <a:pt x="87" y="17"/>
                </a:moveTo>
                <a:cubicBezTo>
                  <a:pt x="87" y="17"/>
                  <a:pt x="87" y="17"/>
                  <a:pt x="87" y="17"/>
                </a:cubicBezTo>
                <a:cubicBezTo>
                  <a:pt x="87" y="17"/>
                  <a:pt x="87" y="17"/>
                  <a:pt x="87" y="17"/>
                </a:cubicBezTo>
                <a:close/>
                <a:moveTo>
                  <a:pt x="87" y="18"/>
                </a:moveTo>
                <a:cubicBezTo>
                  <a:pt x="87" y="18"/>
                  <a:pt x="87" y="18"/>
                  <a:pt x="87" y="18"/>
                </a:cubicBezTo>
                <a:cubicBezTo>
                  <a:pt x="87" y="18"/>
                  <a:pt x="87" y="18"/>
                  <a:pt x="87" y="18"/>
                </a:cubicBezTo>
                <a:close/>
                <a:moveTo>
                  <a:pt x="87" y="16"/>
                </a:moveTo>
                <a:cubicBezTo>
                  <a:pt x="87" y="16"/>
                  <a:pt x="87" y="16"/>
                  <a:pt x="87" y="16"/>
                </a:cubicBezTo>
                <a:cubicBezTo>
                  <a:pt x="87" y="16"/>
                  <a:pt x="86" y="16"/>
                  <a:pt x="87" y="16"/>
                </a:cubicBezTo>
                <a:cubicBezTo>
                  <a:pt x="87" y="16"/>
                  <a:pt x="87" y="16"/>
                  <a:pt x="87" y="16"/>
                </a:cubicBezTo>
                <a:close/>
                <a:moveTo>
                  <a:pt x="86" y="17"/>
                </a:moveTo>
                <a:cubicBezTo>
                  <a:pt x="86" y="17"/>
                  <a:pt x="86" y="17"/>
                  <a:pt x="86" y="17"/>
                </a:cubicBezTo>
                <a:cubicBezTo>
                  <a:pt x="86" y="17"/>
                  <a:pt x="86" y="17"/>
                  <a:pt x="86" y="17"/>
                </a:cubicBezTo>
                <a:close/>
                <a:moveTo>
                  <a:pt x="86" y="17"/>
                </a:moveTo>
                <a:cubicBezTo>
                  <a:pt x="86" y="17"/>
                  <a:pt x="86" y="17"/>
                  <a:pt x="86" y="17"/>
                </a:cubicBezTo>
                <a:cubicBezTo>
                  <a:pt x="86" y="17"/>
                  <a:pt x="86" y="17"/>
                  <a:pt x="86" y="17"/>
                </a:cubicBezTo>
                <a:close/>
                <a:moveTo>
                  <a:pt x="86" y="15"/>
                </a:moveTo>
                <a:cubicBezTo>
                  <a:pt x="86" y="15"/>
                  <a:pt x="86" y="15"/>
                  <a:pt x="86" y="15"/>
                </a:cubicBezTo>
                <a:cubicBezTo>
                  <a:pt x="86" y="15"/>
                  <a:pt x="86" y="15"/>
                  <a:pt x="86" y="15"/>
                </a:cubicBezTo>
                <a:close/>
                <a:moveTo>
                  <a:pt x="84" y="14"/>
                </a:moveTo>
                <a:cubicBezTo>
                  <a:pt x="84" y="14"/>
                  <a:pt x="84" y="13"/>
                  <a:pt x="84" y="14"/>
                </a:cubicBezTo>
                <a:cubicBezTo>
                  <a:pt x="84" y="14"/>
                  <a:pt x="84" y="14"/>
                  <a:pt x="84" y="14"/>
                </a:cubicBezTo>
                <a:cubicBezTo>
                  <a:pt x="84" y="13"/>
                  <a:pt x="84" y="13"/>
                  <a:pt x="84" y="14"/>
                </a:cubicBezTo>
                <a:close/>
                <a:moveTo>
                  <a:pt x="84" y="14"/>
                </a:moveTo>
                <a:cubicBezTo>
                  <a:pt x="84" y="14"/>
                  <a:pt x="84" y="14"/>
                  <a:pt x="85" y="14"/>
                </a:cubicBezTo>
                <a:cubicBezTo>
                  <a:pt x="84" y="14"/>
                  <a:pt x="84" y="14"/>
                  <a:pt x="84" y="14"/>
                </a:cubicBezTo>
                <a:close/>
                <a:moveTo>
                  <a:pt x="70" y="8"/>
                </a:moveTo>
                <a:cubicBezTo>
                  <a:pt x="69" y="8"/>
                  <a:pt x="69" y="8"/>
                  <a:pt x="69" y="8"/>
                </a:cubicBezTo>
                <a:cubicBezTo>
                  <a:pt x="70" y="8"/>
                  <a:pt x="70" y="8"/>
                  <a:pt x="70" y="8"/>
                </a:cubicBezTo>
                <a:close/>
                <a:moveTo>
                  <a:pt x="69" y="9"/>
                </a:moveTo>
                <a:cubicBezTo>
                  <a:pt x="69" y="8"/>
                  <a:pt x="69" y="8"/>
                  <a:pt x="69" y="8"/>
                </a:cubicBezTo>
                <a:cubicBezTo>
                  <a:pt x="69" y="9"/>
                  <a:pt x="69" y="9"/>
                  <a:pt x="69" y="9"/>
                </a:cubicBezTo>
                <a:cubicBezTo>
                  <a:pt x="69" y="9"/>
                  <a:pt x="69" y="9"/>
                  <a:pt x="69" y="9"/>
                </a:cubicBezTo>
                <a:close/>
                <a:moveTo>
                  <a:pt x="81" y="11"/>
                </a:moveTo>
                <a:cubicBezTo>
                  <a:pt x="81" y="11"/>
                  <a:pt x="81" y="11"/>
                  <a:pt x="81" y="11"/>
                </a:cubicBezTo>
                <a:cubicBezTo>
                  <a:pt x="81" y="11"/>
                  <a:pt x="81" y="11"/>
                  <a:pt x="81" y="11"/>
                </a:cubicBezTo>
                <a:close/>
                <a:moveTo>
                  <a:pt x="80" y="11"/>
                </a:moveTo>
                <a:cubicBezTo>
                  <a:pt x="80" y="11"/>
                  <a:pt x="80" y="11"/>
                  <a:pt x="80" y="11"/>
                </a:cubicBezTo>
                <a:cubicBezTo>
                  <a:pt x="81" y="10"/>
                  <a:pt x="81" y="10"/>
                  <a:pt x="81" y="10"/>
                </a:cubicBezTo>
                <a:lnTo>
                  <a:pt x="80" y="11"/>
                </a:lnTo>
                <a:close/>
                <a:moveTo>
                  <a:pt x="79" y="11"/>
                </a:moveTo>
                <a:cubicBezTo>
                  <a:pt x="80" y="11"/>
                  <a:pt x="80" y="11"/>
                  <a:pt x="80" y="11"/>
                </a:cubicBezTo>
                <a:cubicBezTo>
                  <a:pt x="80" y="11"/>
                  <a:pt x="80" y="11"/>
                  <a:pt x="79" y="11"/>
                </a:cubicBezTo>
                <a:close/>
                <a:moveTo>
                  <a:pt x="96" y="20"/>
                </a:moveTo>
                <a:cubicBezTo>
                  <a:pt x="96" y="20"/>
                  <a:pt x="96" y="20"/>
                  <a:pt x="96" y="20"/>
                </a:cubicBezTo>
                <a:cubicBezTo>
                  <a:pt x="96" y="20"/>
                  <a:pt x="96" y="20"/>
                  <a:pt x="96" y="20"/>
                </a:cubicBezTo>
                <a:close/>
                <a:moveTo>
                  <a:pt x="95" y="21"/>
                </a:moveTo>
                <a:cubicBezTo>
                  <a:pt x="95" y="21"/>
                  <a:pt x="95" y="21"/>
                  <a:pt x="95" y="21"/>
                </a:cubicBezTo>
                <a:cubicBezTo>
                  <a:pt x="95" y="21"/>
                  <a:pt x="95" y="21"/>
                  <a:pt x="95" y="21"/>
                </a:cubicBezTo>
                <a:close/>
                <a:moveTo>
                  <a:pt x="95" y="21"/>
                </a:moveTo>
                <a:cubicBezTo>
                  <a:pt x="95" y="21"/>
                  <a:pt x="95" y="21"/>
                  <a:pt x="95" y="21"/>
                </a:cubicBezTo>
                <a:cubicBezTo>
                  <a:pt x="95" y="21"/>
                  <a:pt x="95" y="21"/>
                  <a:pt x="95" y="21"/>
                </a:cubicBezTo>
                <a:cubicBezTo>
                  <a:pt x="95" y="21"/>
                  <a:pt x="95" y="21"/>
                  <a:pt x="95" y="21"/>
                </a:cubicBezTo>
                <a:cubicBezTo>
                  <a:pt x="95" y="21"/>
                  <a:pt x="95" y="21"/>
                  <a:pt x="95" y="21"/>
                </a:cubicBezTo>
                <a:close/>
                <a:moveTo>
                  <a:pt x="94" y="20"/>
                </a:moveTo>
                <a:cubicBezTo>
                  <a:pt x="94" y="20"/>
                  <a:pt x="94" y="20"/>
                  <a:pt x="95" y="20"/>
                </a:cubicBezTo>
                <a:cubicBezTo>
                  <a:pt x="95" y="20"/>
                  <a:pt x="95" y="20"/>
                  <a:pt x="95" y="20"/>
                </a:cubicBezTo>
                <a:cubicBezTo>
                  <a:pt x="95" y="20"/>
                  <a:pt x="94" y="20"/>
                  <a:pt x="94" y="20"/>
                </a:cubicBezTo>
                <a:close/>
                <a:moveTo>
                  <a:pt x="95" y="20"/>
                </a:moveTo>
                <a:cubicBezTo>
                  <a:pt x="95" y="20"/>
                  <a:pt x="94" y="20"/>
                  <a:pt x="95" y="20"/>
                </a:cubicBezTo>
                <a:close/>
                <a:moveTo>
                  <a:pt x="94" y="20"/>
                </a:moveTo>
                <a:cubicBezTo>
                  <a:pt x="94" y="20"/>
                  <a:pt x="94" y="20"/>
                  <a:pt x="94" y="20"/>
                </a:cubicBezTo>
                <a:cubicBezTo>
                  <a:pt x="94" y="19"/>
                  <a:pt x="94" y="19"/>
                  <a:pt x="94" y="19"/>
                </a:cubicBezTo>
                <a:cubicBezTo>
                  <a:pt x="94" y="19"/>
                  <a:pt x="94" y="20"/>
                  <a:pt x="94" y="20"/>
                </a:cubicBezTo>
                <a:close/>
                <a:moveTo>
                  <a:pt x="94" y="20"/>
                </a:moveTo>
                <a:cubicBezTo>
                  <a:pt x="94" y="20"/>
                  <a:pt x="94" y="20"/>
                  <a:pt x="94" y="20"/>
                </a:cubicBezTo>
                <a:cubicBezTo>
                  <a:pt x="94" y="20"/>
                  <a:pt x="94" y="20"/>
                  <a:pt x="94" y="20"/>
                </a:cubicBezTo>
                <a:close/>
                <a:moveTo>
                  <a:pt x="94" y="20"/>
                </a:moveTo>
                <a:cubicBezTo>
                  <a:pt x="94" y="20"/>
                  <a:pt x="94" y="20"/>
                  <a:pt x="94" y="20"/>
                </a:cubicBezTo>
                <a:cubicBezTo>
                  <a:pt x="94" y="20"/>
                  <a:pt x="94" y="20"/>
                  <a:pt x="94" y="20"/>
                </a:cubicBezTo>
                <a:cubicBezTo>
                  <a:pt x="94" y="20"/>
                  <a:pt x="94" y="20"/>
                  <a:pt x="94" y="20"/>
                </a:cubicBezTo>
                <a:close/>
                <a:moveTo>
                  <a:pt x="94" y="20"/>
                </a:moveTo>
                <a:cubicBezTo>
                  <a:pt x="94" y="20"/>
                  <a:pt x="94" y="20"/>
                  <a:pt x="94" y="20"/>
                </a:cubicBezTo>
                <a:cubicBezTo>
                  <a:pt x="94" y="20"/>
                  <a:pt x="94" y="20"/>
                  <a:pt x="94" y="20"/>
                </a:cubicBezTo>
                <a:close/>
                <a:moveTo>
                  <a:pt x="94" y="21"/>
                </a:moveTo>
                <a:cubicBezTo>
                  <a:pt x="94" y="21"/>
                  <a:pt x="94" y="21"/>
                  <a:pt x="94" y="21"/>
                </a:cubicBezTo>
                <a:cubicBezTo>
                  <a:pt x="95" y="21"/>
                  <a:pt x="95" y="21"/>
                  <a:pt x="95" y="21"/>
                </a:cubicBezTo>
                <a:cubicBezTo>
                  <a:pt x="95" y="21"/>
                  <a:pt x="94" y="21"/>
                  <a:pt x="94" y="21"/>
                </a:cubicBezTo>
                <a:close/>
                <a:moveTo>
                  <a:pt x="94" y="19"/>
                </a:moveTo>
                <a:cubicBezTo>
                  <a:pt x="94" y="19"/>
                  <a:pt x="94" y="20"/>
                  <a:pt x="94" y="20"/>
                </a:cubicBezTo>
                <a:cubicBezTo>
                  <a:pt x="94" y="20"/>
                  <a:pt x="94" y="20"/>
                  <a:pt x="94" y="20"/>
                </a:cubicBezTo>
                <a:cubicBezTo>
                  <a:pt x="94" y="20"/>
                  <a:pt x="94" y="19"/>
                  <a:pt x="94" y="19"/>
                </a:cubicBezTo>
                <a:close/>
                <a:moveTo>
                  <a:pt x="94" y="20"/>
                </a:moveTo>
                <a:cubicBezTo>
                  <a:pt x="93" y="20"/>
                  <a:pt x="93" y="20"/>
                  <a:pt x="93" y="20"/>
                </a:cubicBezTo>
                <a:cubicBezTo>
                  <a:pt x="94" y="20"/>
                  <a:pt x="94" y="20"/>
                  <a:pt x="94" y="20"/>
                </a:cubicBezTo>
                <a:close/>
                <a:moveTo>
                  <a:pt x="94" y="20"/>
                </a:moveTo>
                <a:cubicBezTo>
                  <a:pt x="94" y="20"/>
                  <a:pt x="94" y="20"/>
                  <a:pt x="94" y="20"/>
                </a:cubicBezTo>
                <a:cubicBezTo>
                  <a:pt x="94" y="20"/>
                  <a:pt x="94" y="20"/>
                  <a:pt x="94" y="20"/>
                </a:cubicBezTo>
                <a:close/>
                <a:moveTo>
                  <a:pt x="93" y="19"/>
                </a:moveTo>
                <a:cubicBezTo>
                  <a:pt x="93" y="19"/>
                  <a:pt x="93" y="19"/>
                  <a:pt x="93" y="19"/>
                </a:cubicBezTo>
                <a:cubicBezTo>
                  <a:pt x="93" y="19"/>
                  <a:pt x="93" y="19"/>
                  <a:pt x="93" y="19"/>
                </a:cubicBezTo>
                <a:close/>
                <a:moveTo>
                  <a:pt x="93" y="19"/>
                </a:moveTo>
                <a:cubicBezTo>
                  <a:pt x="93" y="19"/>
                  <a:pt x="93" y="19"/>
                  <a:pt x="93" y="19"/>
                </a:cubicBezTo>
                <a:cubicBezTo>
                  <a:pt x="93" y="19"/>
                  <a:pt x="93" y="19"/>
                  <a:pt x="93" y="19"/>
                </a:cubicBezTo>
                <a:cubicBezTo>
                  <a:pt x="93" y="19"/>
                  <a:pt x="93" y="19"/>
                  <a:pt x="93" y="19"/>
                </a:cubicBezTo>
                <a:close/>
                <a:moveTo>
                  <a:pt x="93" y="19"/>
                </a:moveTo>
                <a:cubicBezTo>
                  <a:pt x="93" y="19"/>
                  <a:pt x="93" y="19"/>
                  <a:pt x="93" y="19"/>
                </a:cubicBezTo>
                <a:cubicBezTo>
                  <a:pt x="93" y="19"/>
                  <a:pt x="93" y="19"/>
                  <a:pt x="93" y="19"/>
                </a:cubicBezTo>
                <a:close/>
                <a:moveTo>
                  <a:pt x="93" y="20"/>
                </a:moveTo>
                <a:cubicBezTo>
                  <a:pt x="93" y="20"/>
                  <a:pt x="93" y="20"/>
                  <a:pt x="93" y="19"/>
                </a:cubicBezTo>
                <a:cubicBezTo>
                  <a:pt x="93" y="20"/>
                  <a:pt x="93" y="20"/>
                  <a:pt x="93" y="20"/>
                </a:cubicBezTo>
                <a:close/>
                <a:moveTo>
                  <a:pt x="93" y="20"/>
                </a:moveTo>
                <a:cubicBezTo>
                  <a:pt x="93" y="20"/>
                  <a:pt x="93" y="20"/>
                  <a:pt x="93" y="20"/>
                </a:cubicBezTo>
                <a:cubicBezTo>
                  <a:pt x="93" y="20"/>
                  <a:pt x="93" y="20"/>
                  <a:pt x="93" y="20"/>
                </a:cubicBezTo>
                <a:cubicBezTo>
                  <a:pt x="93" y="20"/>
                  <a:pt x="93" y="20"/>
                  <a:pt x="93" y="20"/>
                </a:cubicBezTo>
                <a:close/>
                <a:moveTo>
                  <a:pt x="93" y="20"/>
                </a:moveTo>
                <a:cubicBezTo>
                  <a:pt x="93" y="20"/>
                  <a:pt x="93" y="20"/>
                  <a:pt x="93" y="20"/>
                </a:cubicBezTo>
                <a:cubicBezTo>
                  <a:pt x="93" y="20"/>
                  <a:pt x="93" y="20"/>
                  <a:pt x="93" y="20"/>
                </a:cubicBezTo>
                <a:close/>
                <a:moveTo>
                  <a:pt x="94" y="20"/>
                </a:moveTo>
                <a:cubicBezTo>
                  <a:pt x="94" y="20"/>
                  <a:pt x="93" y="20"/>
                  <a:pt x="94" y="21"/>
                </a:cubicBezTo>
                <a:cubicBezTo>
                  <a:pt x="94" y="20"/>
                  <a:pt x="94" y="20"/>
                  <a:pt x="94" y="20"/>
                </a:cubicBezTo>
                <a:close/>
                <a:moveTo>
                  <a:pt x="93" y="20"/>
                </a:moveTo>
                <a:cubicBezTo>
                  <a:pt x="93" y="20"/>
                  <a:pt x="93" y="20"/>
                  <a:pt x="93" y="20"/>
                </a:cubicBezTo>
                <a:cubicBezTo>
                  <a:pt x="93" y="20"/>
                  <a:pt x="93" y="20"/>
                  <a:pt x="93" y="20"/>
                </a:cubicBezTo>
                <a:close/>
                <a:moveTo>
                  <a:pt x="93" y="20"/>
                </a:moveTo>
                <a:cubicBezTo>
                  <a:pt x="93" y="20"/>
                  <a:pt x="93" y="20"/>
                  <a:pt x="93" y="20"/>
                </a:cubicBezTo>
                <a:cubicBezTo>
                  <a:pt x="93" y="20"/>
                  <a:pt x="93" y="20"/>
                  <a:pt x="93" y="20"/>
                </a:cubicBezTo>
                <a:close/>
                <a:moveTo>
                  <a:pt x="93" y="20"/>
                </a:moveTo>
                <a:cubicBezTo>
                  <a:pt x="93" y="20"/>
                  <a:pt x="93" y="20"/>
                  <a:pt x="93" y="20"/>
                </a:cubicBezTo>
                <a:cubicBezTo>
                  <a:pt x="93" y="20"/>
                  <a:pt x="93" y="20"/>
                  <a:pt x="93" y="20"/>
                </a:cubicBezTo>
                <a:cubicBezTo>
                  <a:pt x="93" y="20"/>
                  <a:pt x="93" y="20"/>
                  <a:pt x="93" y="20"/>
                </a:cubicBezTo>
                <a:close/>
                <a:moveTo>
                  <a:pt x="93" y="20"/>
                </a:moveTo>
                <a:cubicBezTo>
                  <a:pt x="93" y="20"/>
                  <a:pt x="93" y="20"/>
                  <a:pt x="93" y="20"/>
                </a:cubicBezTo>
                <a:cubicBezTo>
                  <a:pt x="93" y="20"/>
                  <a:pt x="93" y="20"/>
                  <a:pt x="93" y="20"/>
                </a:cubicBezTo>
                <a:close/>
                <a:moveTo>
                  <a:pt x="92" y="20"/>
                </a:moveTo>
                <a:cubicBezTo>
                  <a:pt x="92" y="20"/>
                  <a:pt x="92" y="20"/>
                  <a:pt x="92" y="20"/>
                </a:cubicBezTo>
                <a:cubicBezTo>
                  <a:pt x="92" y="20"/>
                  <a:pt x="92" y="20"/>
                  <a:pt x="92" y="20"/>
                </a:cubicBezTo>
                <a:close/>
                <a:moveTo>
                  <a:pt x="93" y="20"/>
                </a:moveTo>
                <a:cubicBezTo>
                  <a:pt x="93" y="20"/>
                  <a:pt x="93" y="20"/>
                  <a:pt x="93" y="20"/>
                </a:cubicBezTo>
                <a:cubicBezTo>
                  <a:pt x="93" y="20"/>
                  <a:pt x="93" y="20"/>
                  <a:pt x="93" y="20"/>
                </a:cubicBezTo>
                <a:cubicBezTo>
                  <a:pt x="93" y="20"/>
                  <a:pt x="93" y="20"/>
                  <a:pt x="93" y="20"/>
                </a:cubicBezTo>
                <a:close/>
                <a:moveTo>
                  <a:pt x="93" y="19"/>
                </a:moveTo>
                <a:cubicBezTo>
                  <a:pt x="93" y="19"/>
                  <a:pt x="93" y="19"/>
                  <a:pt x="93" y="20"/>
                </a:cubicBezTo>
                <a:cubicBezTo>
                  <a:pt x="93" y="19"/>
                  <a:pt x="93" y="19"/>
                  <a:pt x="93" y="19"/>
                </a:cubicBezTo>
                <a:close/>
                <a:moveTo>
                  <a:pt x="93" y="20"/>
                </a:moveTo>
                <a:cubicBezTo>
                  <a:pt x="93" y="20"/>
                  <a:pt x="93" y="20"/>
                  <a:pt x="93" y="20"/>
                </a:cubicBezTo>
                <a:cubicBezTo>
                  <a:pt x="93" y="20"/>
                  <a:pt x="93" y="20"/>
                  <a:pt x="93" y="20"/>
                </a:cubicBezTo>
                <a:close/>
                <a:moveTo>
                  <a:pt x="93" y="20"/>
                </a:moveTo>
                <a:cubicBezTo>
                  <a:pt x="93" y="20"/>
                  <a:pt x="93" y="20"/>
                  <a:pt x="93" y="20"/>
                </a:cubicBezTo>
                <a:cubicBezTo>
                  <a:pt x="93" y="20"/>
                  <a:pt x="93" y="20"/>
                  <a:pt x="93" y="20"/>
                </a:cubicBezTo>
                <a:cubicBezTo>
                  <a:pt x="93" y="20"/>
                  <a:pt x="93" y="20"/>
                  <a:pt x="93" y="20"/>
                </a:cubicBezTo>
                <a:close/>
                <a:moveTo>
                  <a:pt x="92" y="21"/>
                </a:moveTo>
                <a:cubicBezTo>
                  <a:pt x="92" y="21"/>
                  <a:pt x="92" y="21"/>
                  <a:pt x="92" y="21"/>
                </a:cubicBezTo>
                <a:cubicBezTo>
                  <a:pt x="92" y="21"/>
                  <a:pt x="92" y="20"/>
                  <a:pt x="92" y="20"/>
                </a:cubicBezTo>
                <a:cubicBezTo>
                  <a:pt x="92" y="20"/>
                  <a:pt x="92" y="20"/>
                  <a:pt x="92" y="20"/>
                </a:cubicBezTo>
                <a:cubicBezTo>
                  <a:pt x="92" y="20"/>
                  <a:pt x="92" y="20"/>
                  <a:pt x="92" y="20"/>
                </a:cubicBezTo>
                <a:cubicBezTo>
                  <a:pt x="92" y="21"/>
                  <a:pt x="92" y="20"/>
                  <a:pt x="92" y="20"/>
                </a:cubicBezTo>
                <a:cubicBezTo>
                  <a:pt x="92" y="21"/>
                  <a:pt x="92" y="21"/>
                  <a:pt x="91" y="21"/>
                </a:cubicBezTo>
                <a:cubicBezTo>
                  <a:pt x="92" y="21"/>
                  <a:pt x="92" y="21"/>
                  <a:pt x="92" y="21"/>
                </a:cubicBezTo>
                <a:cubicBezTo>
                  <a:pt x="92" y="21"/>
                  <a:pt x="92" y="21"/>
                  <a:pt x="92" y="21"/>
                </a:cubicBezTo>
                <a:close/>
                <a:moveTo>
                  <a:pt x="92" y="20"/>
                </a:moveTo>
                <a:cubicBezTo>
                  <a:pt x="92" y="20"/>
                  <a:pt x="92" y="20"/>
                  <a:pt x="92" y="20"/>
                </a:cubicBezTo>
                <a:cubicBezTo>
                  <a:pt x="92" y="20"/>
                  <a:pt x="92" y="19"/>
                  <a:pt x="92" y="19"/>
                </a:cubicBezTo>
                <a:cubicBezTo>
                  <a:pt x="92" y="19"/>
                  <a:pt x="92" y="19"/>
                  <a:pt x="92" y="20"/>
                </a:cubicBezTo>
                <a:cubicBezTo>
                  <a:pt x="92" y="20"/>
                  <a:pt x="92" y="20"/>
                  <a:pt x="92" y="20"/>
                </a:cubicBezTo>
                <a:close/>
                <a:moveTo>
                  <a:pt x="93" y="20"/>
                </a:moveTo>
                <a:cubicBezTo>
                  <a:pt x="92" y="20"/>
                  <a:pt x="92" y="20"/>
                  <a:pt x="92" y="20"/>
                </a:cubicBezTo>
                <a:cubicBezTo>
                  <a:pt x="92" y="20"/>
                  <a:pt x="92" y="20"/>
                  <a:pt x="93" y="20"/>
                </a:cubicBezTo>
                <a:cubicBezTo>
                  <a:pt x="92" y="20"/>
                  <a:pt x="93" y="20"/>
                  <a:pt x="93" y="20"/>
                </a:cubicBezTo>
                <a:cubicBezTo>
                  <a:pt x="93" y="20"/>
                  <a:pt x="93" y="20"/>
                  <a:pt x="93" y="20"/>
                </a:cubicBezTo>
                <a:cubicBezTo>
                  <a:pt x="93" y="20"/>
                  <a:pt x="93" y="20"/>
                  <a:pt x="93" y="20"/>
                </a:cubicBezTo>
                <a:cubicBezTo>
                  <a:pt x="93" y="20"/>
                  <a:pt x="93" y="20"/>
                  <a:pt x="93" y="20"/>
                </a:cubicBezTo>
                <a:cubicBezTo>
                  <a:pt x="93" y="20"/>
                  <a:pt x="93" y="20"/>
                  <a:pt x="93" y="20"/>
                </a:cubicBezTo>
                <a:cubicBezTo>
                  <a:pt x="93" y="20"/>
                  <a:pt x="93" y="20"/>
                  <a:pt x="93" y="20"/>
                </a:cubicBezTo>
                <a:cubicBezTo>
                  <a:pt x="93" y="20"/>
                  <a:pt x="93" y="20"/>
                  <a:pt x="93" y="20"/>
                </a:cubicBezTo>
                <a:cubicBezTo>
                  <a:pt x="93" y="20"/>
                  <a:pt x="93" y="20"/>
                  <a:pt x="93" y="20"/>
                </a:cubicBezTo>
                <a:cubicBezTo>
                  <a:pt x="93" y="20"/>
                  <a:pt x="93" y="20"/>
                  <a:pt x="93" y="20"/>
                </a:cubicBezTo>
                <a:cubicBezTo>
                  <a:pt x="92" y="20"/>
                  <a:pt x="93" y="20"/>
                  <a:pt x="93" y="20"/>
                </a:cubicBezTo>
                <a:cubicBezTo>
                  <a:pt x="93" y="20"/>
                  <a:pt x="93" y="20"/>
                  <a:pt x="93" y="20"/>
                </a:cubicBezTo>
                <a:cubicBezTo>
                  <a:pt x="93" y="20"/>
                  <a:pt x="93" y="20"/>
                  <a:pt x="93" y="20"/>
                </a:cubicBezTo>
                <a:cubicBezTo>
                  <a:pt x="92" y="20"/>
                  <a:pt x="92" y="20"/>
                  <a:pt x="92" y="20"/>
                </a:cubicBezTo>
                <a:cubicBezTo>
                  <a:pt x="92" y="20"/>
                  <a:pt x="92" y="20"/>
                  <a:pt x="93" y="20"/>
                </a:cubicBezTo>
                <a:close/>
                <a:moveTo>
                  <a:pt x="93" y="21"/>
                </a:moveTo>
                <a:cubicBezTo>
                  <a:pt x="93" y="21"/>
                  <a:pt x="93" y="21"/>
                  <a:pt x="93" y="21"/>
                </a:cubicBezTo>
                <a:cubicBezTo>
                  <a:pt x="93" y="21"/>
                  <a:pt x="93" y="21"/>
                  <a:pt x="93" y="21"/>
                </a:cubicBezTo>
                <a:close/>
                <a:moveTo>
                  <a:pt x="93" y="21"/>
                </a:moveTo>
                <a:cubicBezTo>
                  <a:pt x="93" y="21"/>
                  <a:pt x="93" y="21"/>
                  <a:pt x="93" y="21"/>
                </a:cubicBezTo>
                <a:cubicBezTo>
                  <a:pt x="93" y="21"/>
                  <a:pt x="93" y="21"/>
                  <a:pt x="93" y="21"/>
                </a:cubicBezTo>
                <a:cubicBezTo>
                  <a:pt x="93" y="21"/>
                  <a:pt x="93" y="21"/>
                  <a:pt x="93" y="21"/>
                </a:cubicBezTo>
                <a:cubicBezTo>
                  <a:pt x="93" y="21"/>
                  <a:pt x="93" y="21"/>
                  <a:pt x="93" y="21"/>
                </a:cubicBezTo>
                <a:cubicBezTo>
                  <a:pt x="93" y="21"/>
                  <a:pt x="93" y="20"/>
                  <a:pt x="93" y="20"/>
                </a:cubicBezTo>
                <a:cubicBezTo>
                  <a:pt x="93" y="21"/>
                  <a:pt x="93" y="21"/>
                  <a:pt x="93" y="21"/>
                </a:cubicBezTo>
                <a:close/>
                <a:moveTo>
                  <a:pt x="93" y="20"/>
                </a:moveTo>
                <a:cubicBezTo>
                  <a:pt x="93" y="20"/>
                  <a:pt x="93" y="20"/>
                  <a:pt x="93" y="20"/>
                </a:cubicBezTo>
                <a:cubicBezTo>
                  <a:pt x="93" y="21"/>
                  <a:pt x="93" y="21"/>
                  <a:pt x="93" y="21"/>
                </a:cubicBezTo>
                <a:cubicBezTo>
                  <a:pt x="93" y="21"/>
                  <a:pt x="93" y="21"/>
                  <a:pt x="93" y="21"/>
                </a:cubicBezTo>
                <a:cubicBezTo>
                  <a:pt x="93" y="21"/>
                  <a:pt x="93" y="21"/>
                  <a:pt x="93" y="20"/>
                </a:cubicBezTo>
                <a:close/>
                <a:moveTo>
                  <a:pt x="92" y="19"/>
                </a:moveTo>
                <a:cubicBezTo>
                  <a:pt x="92" y="19"/>
                  <a:pt x="92" y="19"/>
                  <a:pt x="92" y="19"/>
                </a:cubicBezTo>
                <a:cubicBezTo>
                  <a:pt x="92" y="20"/>
                  <a:pt x="92" y="20"/>
                  <a:pt x="92" y="20"/>
                </a:cubicBezTo>
                <a:lnTo>
                  <a:pt x="92" y="19"/>
                </a:lnTo>
                <a:close/>
                <a:moveTo>
                  <a:pt x="92" y="19"/>
                </a:moveTo>
                <a:cubicBezTo>
                  <a:pt x="92" y="19"/>
                  <a:pt x="92" y="19"/>
                  <a:pt x="92" y="19"/>
                </a:cubicBezTo>
                <a:cubicBezTo>
                  <a:pt x="92" y="19"/>
                  <a:pt x="92" y="19"/>
                  <a:pt x="92" y="19"/>
                </a:cubicBezTo>
                <a:close/>
                <a:moveTo>
                  <a:pt x="79" y="21"/>
                </a:moveTo>
                <a:cubicBezTo>
                  <a:pt x="79" y="21"/>
                  <a:pt x="79" y="21"/>
                  <a:pt x="79" y="21"/>
                </a:cubicBezTo>
                <a:close/>
                <a:moveTo>
                  <a:pt x="79" y="21"/>
                </a:moveTo>
                <a:cubicBezTo>
                  <a:pt x="79" y="21"/>
                  <a:pt x="79" y="21"/>
                  <a:pt x="79" y="21"/>
                </a:cubicBezTo>
                <a:cubicBezTo>
                  <a:pt x="79" y="21"/>
                  <a:pt x="79" y="21"/>
                  <a:pt x="79" y="21"/>
                </a:cubicBezTo>
                <a:close/>
                <a:moveTo>
                  <a:pt x="86" y="19"/>
                </a:moveTo>
                <a:cubicBezTo>
                  <a:pt x="86" y="18"/>
                  <a:pt x="86" y="18"/>
                  <a:pt x="86" y="18"/>
                </a:cubicBezTo>
                <a:cubicBezTo>
                  <a:pt x="86" y="19"/>
                  <a:pt x="86" y="19"/>
                  <a:pt x="86" y="19"/>
                </a:cubicBezTo>
                <a:cubicBezTo>
                  <a:pt x="86" y="18"/>
                  <a:pt x="86" y="19"/>
                  <a:pt x="86" y="19"/>
                </a:cubicBezTo>
                <a:close/>
                <a:moveTo>
                  <a:pt x="82" y="20"/>
                </a:moveTo>
                <a:cubicBezTo>
                  <a:pt x="82" y="20"/>
                  <a:pt x="82" y="20"/>
                  <a:pt x="82" y="20"/>
                </a:cubicBezTo>
                <a:cubicBezTo>
                  <a:pt x="82" y="20"/>
                  <a:pt x="82" y="20"/>
                  <a:pt x="82" y="20"/>
                </a:cubicBezTo>
                <a:close/>
                <a:moveTo>
                  <a:pt x="82" y="21"/>
                </a:moveTo>
                <a:cubicBezTo>
                  <a:pt x="82" y="21"/>
                  <a:pt x="82" y="21"/>
                  <a:pt x="82" y="21"/>
                </a:cubicBezTo>
                <a:cubicBezTo>
                  <a:pt x="82" y="21"/>
                  <a:pt x="82" y="21"/>
                  <a:pt x="82" y="21"/>
                </a:cubicBezTo>
                <a:close/>
                <a:moveTo>
                  <a:pt x="77" y="21"/>
                </a:moveTo>
                <a:cubicBezTo>
                  <a:pt x="77" y="22"/>
                  <a:pt x="77" y="22"/>
                  <a:pt x="77" y="22"/>
                </a:cubicBezTo>
                <a:cubicBezTo>
                  <a:pt x="77" y="22"/>
                  <a:pt x="77" y="21"/>
                  <a:pt x="77" y="21"/>
                </a:cubicBezTo>
                <a:close/>
                <a:moveTo>
                  <a:pt x="90" y="19"/>
                </a:moveTo>
                <a:cubicBezTo>
                  <a:pt x="89" y="19"/>
                  <a:pt x="89" y="19"/>
                  <a:pt x="89" y="19"/>
                </a:cubicBezTo>
                <a:cubicBezTo>
                  <a:pt x="89" y="19"/>
                  <a:pt x="89" y="19"/>
                  <a:pt x="90" y="19"/>
                </a:cubicBezTo>
                <a:close/>
                <a:moveTo>
                  <a:pt x="79" y="18"/>
                </a:moveTo>
                <a:cubicBezTo>
                  <a:pt x="79" y="18"/>
                  <a:pt x="79" y="18"/>
                  <a:pt x="79" y="18"/>
                </a:cubicBezTo>
                <a:cubicBezTo>
                  <a:pt x="79" y="18"/>
                  <a:pt x="79" y="18"/>
                  <a:pt x="79" y="18"/>
                </a:cubicBezTo>
                <a:close/>
                <a:moveTo>
                  <a:pt x="89" y="19"/>
                </a:moveTo>
                <a:cubicBezTo>
                  <a:pt x="89" y="19"/>
                  <a:pt x="89" y="19"/>
                  <a:pt x="89" y="19"/>
                </a:cubicBezTo>
                <a:cubicBezTo>
                  <a:pt x="89" y="19"/>
                  <a:pt x="89" y="19"/>
                  <a:pt x="89" y="19"/>
                </a:cubicBezTo>
                <a:cubicBezTo>
                  <a:pt x="89" y="19"/>
                  <a:pt x="89" y="19"/>
                  <a:pt x="89" y="19"/>
                </a:cubicBezTo>
                <a:close/>
                <a:moveTo>
                  <a:pt x="72" y="24"/>
                </a:moveTo>
                <a:cubicBezTo>
                  <a:pt x="72" y="24"/>
                  <a:pt x="72" y="24"/>
                  <a:pt x="72" y="24"/>
                </a:cubicBezTo>
                <a:cubicBezTo>
                  <a:pt x="72" y="24"/>
                  <a:pt x="72" y="24"/>
                  <a:pt x="72" y="24"/>
                </a:cubicBezTo>
                <a:close/>
                <a:moveTo>
                  <a:pt x="69" y="25"/>
                </a:moveTo>
                <a:cubicBezTo>
                  <a:pt x="69" y="25"/>
                  <a:pt x="69" y="25"/>
                  <a:pt x="69" y="25"/>
                </a:cubicBezTo>
                <a:cubicBezTo>
                  <a:pt x="69" y="25"/>
                  <a:pt x="69" y="25"/>
                  <a:pt x="69" y="25"/>
                </a:cubicBezTo>
                <a:close/>
                <a:moveTo>
                  <a:pt x="91" y="19"/>
                </a:moveTo>
                <a:cubicBezTo>
                  <a:pt x="91" y="19"/>
                  <a:pt x="91" y="19"/>
                  <a:pt x="91" y="19"/>
                </a:cubicBezTo>
                <a:close/>
                <a:moveTo>
                  <a:pt x="91" y="20"/>
                </a:moveTo>
                <a:cubicBezTo>
                  <a:pt x="91" y="20"/>
                  <a:pt x="91" y="20"/>
                  <a:pt x="91" y="20"/>
                </a:cubicBezTo>
                <a:cubicBezTo>
                  <a:pt x="91" y="20"/>
                  <a:pt x="91" y="20"/>
                  <a:pt x="91" y="20"/>
                </a:cubicBezTo>
                <a:close/>
                <a:moveTo>
                  <a:pt x="88" y="20"/>
                </a:moveTo>
                <a:cubicBezTo>
                  <a:pt x="88" y="20"/>
                  <a:pt x="88" y="20"/>
                  <a:pt x="88" y="20"/>
                </a:cubicBezTo>
                <a:cubicBezTo>
                  <a:pt x="88" y="20"/>
                  <a:pt x="88" y="20"/>
                  <a:pt x="88" y="20"/>
                </a:cubicBezTo>
                <a:close/>
                <a:moveTo>
                  <a:pt x="91" y="19"/>
                </a:moveTo>
                <a:cubicBezTo>
                  <a:pt x="91" y="19"/>
                  <a:pt x="91" y="19"/>
                  <a:pt x="91" y="19"/>
                </a:cubicBezTo>
                <a:cubicBezTo>
                  <a:pt x="91" y="19"/>
                  <a:pt x="91" y="19"/>
                  <a:pt x="91" y="19"/>
                </a:cubicBezTo>
                <a:close/>
                <a:moveTo>
                  <a:pt x="91" y="19"/>
                </a:moveTo>
                <a:cubicBezTo>
                  <a:pt x="91" y="19"/>
                  <a:pt x="91" y="19"/>
                  <a:pt x="91" y="19"/>
                </a:cubicBezTo>
                <a:cubicBezTo>
                  <a:pt x="91" y="19"/>
                  <a:pt x="91" y="19"/>
                  <a:pt x="91" y="19"/>
                </a:cubicBezTo>
                <a:close/>
                <a:moveTo>
                  <a:pt x="91" y="19"/>
                </a:moveTo>
                <a:cubicBezTo>
                  <a:pt x="91" y="19"/>
                  <a:pt x="91" y="19"/>
                  <a:pt x="91" y="19"/>
                </a:cubicBezTo>
                <a:cubicBezTo>
                  <a:pt x="91" y="19"/>
                  <a:pt x="91" y="19"/>
                  <a:pt x="91" y="19"/>
                </a:cubicBezTo>
                <a:cubicBezTo>
                  <a:pt x="91" y="19"/>
                  <a:pt x="91" y="19"/>
                  <a:pt x="91" y="19"/>
                </a:cubicBezTo>
                <a:close/>
                <a:moveTo>
                  <a:pt x="74" y="21"/>
                </a:moveTo>
                <a:cubicBezTo>
                  <a:pt x="74" y="21"/>
                  <a:pt x="74" y="21"/>
                  <a:pt x="74" y="21"/>
                </a:cubicBezTo>
                <a:cubicBezTo>
                  <a:pt x="74" y="21"/>
                  <a:pt x="74" y="21"/>
                  <a:pt x="74" y="21"/>
                </a:cubicBezTo>
                <a:close/>
                <a:moveTo>
                  <a:pt x="85" y="21"/>
                </a:moveTo>
                <a:cubicBezTo>
                  <a:pt x="85" y="21"/>
                  <a:pt x="85" y="21"/>
                  <a:pt x="85" y="21"/>
                </a:cubicBezTo>
                <a:cubicBezTo>
                  <a:pt x="85" y="21"/>
                  <a:pt x="85" y="21"/>
                  <a:pt x="85" y="21"/>
                </a:cubicBezTo>
                <a:close/>
                <a:moveTo>
                  <a:pt x="85" y="21"/>
                </a:moveTo>
                <a:cubicBezTo>
                  <a:pt x="85" y="21"/>
                  <a:pt x="85" y="21"/>
                  <a:pt x="85" y="21"/>
                </a:cubicBezTo>
                <a:cubicBezTo>
                  <a:pt x="85" y="20"/>
                  <a:pt x="85" y="20"/>
                  <a:pt x="85" y="20"/>
                </a:cubicBezTo>
                <a:lnTo>
                  <a:pt x="85" y="21"/>
                </a:lnTo>
                <a:close/>
                <a:moveTo>
                  <a:pt x="78" y="21"/>
                </a:moveTo>
                <a:cubicBezTo>
                  <a:pt x="78" y="21"/>
                  <a:pt x="78" y="21"/>
                  <a:pt x="78" y="21"/>
                </a:cubicBezTo>
                <a:cubicBezTo>
                  <a:pt x="78" y="21"/>
                  <a:pt x="78" y="21"/>
                  <a:pt x="78" y="21"/>
                </a:cubicBezTo>
                <a:cubicBezTo>
                  <a:pt x="78" y="21"/>
                  <a:pt x="78" y="21"/>
                  <a:pt x="78" y="22"/>
                </a:cubicBezTo>
                <a:cubicBezTo>
                  <a:pt x="78" y="21"/>
                  <a:pt x="78" y="21"/>
                  <a:pt x="78" y="21"/>
                </a:cubicBezTo>
                <a:cubicBezTo>
                  <a:pt x="78" y="21"/>
                  <a:pt x="77" y="21"/>
                  <a:pt x="77" y="21"/>
                </a:cubicBezTo>
                <a:cubicBezTo>
                  <a:pt x="77" y="21"/>
                  <a:pt x="77" y="21"/>
                  <a:pt x="77" y="21"/>
                </a:cubicBezTo>
                <a:cubicBezTo>
                  <a:pt x="77" y="21"/>
                  <a:pt x="77" y="22"/>
                  <a:pt x="77" y="22"/>
                </a:cubicBezTo>
                <a:cubicBezTo>
                  <a:pt x="77" y="22"/>
                  <a:pt x="77" y="21"/>
                  <a:pt x="77" y="21"/>
                </a:cubicBezTo>
                <a:cubicBezTo>
                  <a:pt x="77" y="22"/>
                  <a:pt x="77" y="22"/>
                  <a:pt x="77" y="22"/>
                </a:cubicBezTo>
                <a:cubicBezTo>
                  <a:pt x="77" y="21"/>
                  <a:pt x="77" y="21"/>
                  <a:pt x="77" y="21"/>
                </a:cubicBezTo>
                <a:cubicBezTo>
                  <a:pt x="76" y="21"/>
                  <a:pt x="76" y="21"/>
                  <a:pt x="76" y="21"/>
                </a:cubicBezTo>
                <a:cubicBezTo>
                  <a:pt x="76" y="21"/>
                  <a:pt x="76" y="21"/>
                  <a:pt x="76" y="21"/>
                </a:cubicBezTo>
                <a:cubicBezTo>
                  <a:pt x="76" y="21"/>
                  <a:pt x="76" y="21"/>
                  <a:pt x="76" y="21"/>
                </a:cubicBezTo>
                <a:cubicBezTo>
                  <a:pt x="76" y="21"/>
                  <a:pt x="76" y="21"/>
                  <a:pt x="76" y="21"/>
                </a:cubicBezTo>
                <a:cubicBezTo>
                  <a:pt x="76" y="21"/>
                  <a:pt x="76" y="22"/>
                  <a:pt x="76" y="21"/>
                </a:cubicBezTo>
                <a:cubicBezTo>
                  <a:pt x="76" y="21"/>
                  <a:pt x="76" y="21"/>
                  <a:pt x="76" y="21"/>
                </a:cubicBezTo>
                <a:cubicBezTo>
                  <a:pt x="76" y="21"/>
                  <a:pt x="76" y="21"/>
                  <a:pt x="76" y="21"/>
                </a:cubicBezTo>
                <a:cubicBezTo>
                  <a:pt x="76" y="21"/>
                  <a:pt x="76" y="21"/>
                  <a:pt x="76" y="21"/>
                </a:cubicBezTo>
                <a:cubicBezTo>
                  <a:pt x="76" y="21"/>
                  <a:pt x="76" y="21"/>
                  <a:pt x="76" y="21"/>
                </a:cubicBezTo>
                <a:cubicBezTo>
                  <a:pt x="76" y="21"/>
                  <a:pt x="76" y="21"/>
                  <a:pt x="76" y="21"/>
                </a:cubicBezTo>
                <a:cubicBezTo>
                  <a:pt x="76" y="21"/>
                  <a:pt x="76" y="21"/>
                  <a:pt x="76" y="21"/>
                </a:cubicBezTo>
                <a:cubicBezTo>
                  <a:pt x="76" y="21"/>
                  <a:pt x="76" y="21"/>
                  <a:pt x="76" y="21"/>
                </a:cubicBezTo>
                <a:cubicBezTo>
                  <a:pt x="76" y="21"/>
                  <a:pt x="76" y="21"/>
                  <a:pt x="76" y="21"/>
                </a:cubicBezTo>
                <a:cubicBezTo>
                  <a:pt x="75" y="21"/>
                  <a:pt x="76" y="21"/>
                  <a:pt x="75" y="21"/>
                </a:cubicBezTo>
                <a:cubicBezTo>
                  <a:pt x="75" y="21"/>
                  <a:pt x="75" y="21"/>
                  <a:pt x="75" y="21"/>
                </a:cubicBezTo>
                <a:cubicBezTo>
                  <a:pt x="75" y="21"/>
                  <a:pt x="75" y="22"/>
                  <a:pt x="75" y="21"/>
                </a:cubicBezTo>
                <a:cubicBezTo>
                  <a:pt x="75" y="22"/>
                  <a:pt x="76" y="22"/>
                  <a:pt x="75" y="22"/>
                </a:cubicBezTo>
                <a:cubicBezTo>
                  <a:pt x="75" y="22"/>
                  <a:pt x="75" y="22"/>
                  <a:pt x="75" y="22"/>
                </a:cubicBezTo>
                <a:cubicBezTo>
                  <a:pt x="75" y="22"/>
                  <a:pt x="75" y="22"/>
                  <a:pt x="75" y="22"/>
                </a:cubicBezTo>
                <a:cubicBezTo>
                  <a:pt x="75" y="22"/>
                  <a:pt x="75" y="21"/>
                  <a:pt x="75" y="21"/>
                </a:cubicBezTo>
                <a:cubicBezTo>
                  <a:pt x="75" y="22"/>
                  <a:pt x="75" y="22"/>
                  <a:pt x="75" y="22"/>
                </a:cubicBezTo>
                <a:cubicBezTo>
                  <a:pt x="75" y="22"/>
                  <a:pt x="75" y="22"/>
                  <a:pt x="75" y="22"/>
                </a:cubicBezTo>
                <a:cubicBezTo>
                  <a:pt x="75" y="22"/>
                  <a:pt x="75" y="22"/>
                  <a:pt x="75" y="22"/>
                </a:cubicBezTo>
                <a:cubicBezTo>
                  <a:pt x="75" y="22"/>
                  <a:pt x="75" y="22"/>
                  <a:pt x="75" y="22"/>
                </a:cubicBezTo>
                <a:cubicBezTo>
                  <a:pt x="74" y="21"/>
                  <a:pt x="74" y="21"/>
                  <a:pt x="74" y="21"/>
                </a:cubicBezTo>
                <a:cubicBezTo>
                  <a:pt x="75" y="22"/>
                  <a:pt x="74" y="21"/>
                  <a:pt x="74" y="22"/>
                </a:cubicBezTo>
                <a:cubicBezTo>
                  <a:pt x="74" y="21"/>
                  <a:pt x="74" y="22"/>
                  <a:pt x="74" y="22"/>
                </a:cubicBezTo>
                <a:cubicBezTo>
                  <a:pt x="74" y="21"/>
                  <a:pt x="74" y="22"/>
                  <a:pt x="74" y="21"/>
                </a:cubicBezTo>
                <a:cubicBezTo>
                  <a:pt x="74" y="21"/>
                  <a:pt x="74" y="21"/>
                  <a:pt x="74" y="21"/>
                </a:cubicBezTo>
                <a:cubicBezTo>
                  <a:pt x="74" y="21"/>
                  <a:pt x="74" y="21"/>
                  <a:pt x="74" y="21"/>
                </a:cubicBezTo>
                <a:cubicBezTo>
                  <a:pt x="74" y="21"/>
                  <a:pt x="74" y="21"/>
                  <a:pt x="74" y="22"/>
                </a:cubicBezTo>
                <a:cubicBezTo>
                  <a:pt x="74" y="21"/>
                  <a:pt x="74" y="21"/>
                  <a:pt x="74" y="21"/>
                </a:cubicBezTo>
                <a:cubicBezTo>
                  <a:pt x="74" y="22"/>
                  <a:pt x="74" y="21"/>
                  <a:pt x="74" y="22"/>
                </a:cubicBezTo>
                <a:cubicBezTo>
                  <a:pt x="74" y="22"/>
                  <a:pt x="74" y="22"/>
                  <a:pt x="74" y="22"/>
                </a:cubicBezTo>
                <a:cubicBezTo>
                  <a:pt x="74" y="22"/>
                  <a:pt x="74" y="22"/>
                  <a:pt x="74" y="22"/>
                </a:cubicBezTo>
                <a:cubicBezTo>
                  <a:pt x="74" y="22"/>
                  <a:pt x="73" y="21"/>
                  <a:pt x="73" y="21"/>
                </a:cubicBezTo>
                <a:cubicBezTo>
                  <a:pt x="73" y="21"/>
                  <a:pt x="73" y="22"/>
                  <a:pt x="73" y="22"/>
                </a:cubicBezTo>
                <a:cubicBezTo>
                  <a:pt x="73" y="22"/>
                  <a:pt x="73" y="22"/>
                  <a:pt x="74" y="22"/>
                </a:cubicBezTo>
                <a:cubicBezTo>
                  <a:pt x="73" y="22"/>
                  <a:pt x="74" y="22"/>
                  <a:pt x="73" y="22"/>
                </a:cubicBezTo>
                <a:cubicBezTo>
                  <a:pt x="73" y="22"/>
                  <a:pt x="73" y="22"/>
                  <a:pt x="73" y="22"/>
                </a:cubicBezTo>
                <a:cubicBezTo>
                  <a:pt x="73" y="22"/>
                  <a:pt x="73" y="22"/>
                  <a:pt x="73" y="22"/>
                </a:cubicBezTo>
                <a:cubicBezTo>
                  <a:pt x="73" y="22"/>
                  <a:pt x="73" y="22"/>
                  <a:pt x="73" y="22"/>
                </a:cubicBezTo>
                <a:cubicBezTo>
                  <a:pt x="73" y="22"/>
                  <a:pt x="73" y="22"/>
                  <a:pt x="73" y="23"/>
                </a:cubicBezTo>
                <a:cubicBezTo>
                  <a:pt x="73" y="23"/>
                  <a:pt x="73" y="23"/>
                  <a:pt x="73" y="22"/>
                </a:cubicBezTo>
                <a:cubicBezTo>
                  <a:pt x="73" y="22"/>
                  <a:pt x="73" y="22"/>
                  <a:pt x="73" y="23"/>
                </a:cubicBezTo>
                <a:cubicBezTo>
                  <a:pt x="73" y="23"/>
                  <a:pt x="73" y="23"/>
                  <a:pt x="73" y="23"/>
                </a:cubicBezTo>
                <a:cubicBezTo>
                  <a:pt x="72" y="23"/>
                  <a:pt x="72" y="23"/>
                  <a:pt x="72" y="23"/>
                </a:cubicBezTo>
                <a:cubicBezTo>
                  <a:pt x="72" y="23"/>
                  <a:pt x="72" y="23"/>
                  <a:pt x="72" y="23"/>
                </a:cubicBezTo>
                <a:cubicBezTo>
                  <a:pt x="72" y="23"/>
                  <a:pt x="72" y="23"/>
                  <a:pt x="72" y="24"/>
                </a:cubicBezTo>
                <a:cubicBezTo>
                  <a:pt x="72" y="24"/>
                  <a:pt x="72" y="24"/>
                  <a:pt x="72" y="24"/>
                </a:cubicBezTo>
                <a:cubicBezTo>
                  <a:pt x="72" y="24"/>
                  <a:pt x="72" y="24"/>
                  <a:pt x="72" y="24"/>
                </a:cubicBezTo>
                <a:cubicBezTo>
                  <a:pt x="72" y="24"/>
                  <a:pt x="72" y="24"/>
                  <a:pt x="72" y="24"/>
                </a:cubicBezTo>
                <a:cubicBezTo>
                  <a:pt x="72" y="24"/>
                  <a:pt x="72" y="24"/>
                  <a:pt x="72" y="24"/>
                </a:cubicBezTo>
                <a:cubicBezTo>
                  <a:pt x="72" y="24"/>
                  <a:pt x="72" y="24"/>
                  <a:pt x="72" y="24"/>
                </a:cubicBezTo>
                <a:cubicBezTo>
                  <a:pt x="72" y="24"/>
                  <a:pt x="72" y="24"/>
                  <a:pt x="72" y="24"/>
                </a:cubicBezTo>
                <a:cubicBezTo>
                  <a:pt x="72" y="24"/>
                  <a:pt x="72" y="24"/>
                  <a:pt x="72" y="24"/>
                </a:cubicBezTo>
                <a:cubicBezTo>
                  <a:pt x="71" y="24"/>
                  <a:pt x="72" y="24"/>
                  <a:pt x="71" y="24"/>
                </a:cubicBezTo>
                <a:cubicBezTo>
                  <a:pt x="71" y="24"/>
                  <a:pt x="71" y="24"/>
                  <a:pt x="72" y="24"/>
                </a:cubicBezTo>
                <a:cubicBezTo>
                  <a:pt x="71" y="24"/>
                  <a:pt x="71" y="24"/>
                  <a:pt x="71" y="24"/>
                </a:cubicBezTo>
                <a:cubicBezTo>
                  <a:pt x="72" y="24"/>
                  <a:pt x="72" y="24"/>
                  <a:pt x="72" y="24"/>
                </a:cubicBezTo>
                <a:cubicBezTo>
                  <a:pt x="71" y="25"/>
                  <a:pt x="71" y="25"/>
                  <a:pt x="71" y="25"/>
                </a:cubicBezTo>
                <a:cubicBezTo>
                  <a:pt x="71" y="25"/>
                  <a:pt x="71" y="25"/>
                  <a:pt x="71" y="25"/>
                </a:cubicBezTo>
                <a:cubicBezTo>
                  <a:pt x="71" y="25"/>
                  <a:pt x="71" y="25"/>
                  <a:pt x="71" y="25"/>
                </a:cubicBezTo>
                <a:cubicBezTo>
                  <a:pt x="71" y="25"/>
                  <a:pt x="71" y="25"/>
                  <a:pt x="71" y="25"/>
                </a:cubicBezTo>
                <a:cubicBezTo>
                  <a:pt x="72" y="25"/>
                  <a:pt x="70" y="25"/>
                  <a:pt x="71" y="25"/>
                </a:cubicBezTo>
                <a:cubicBezTo>
                  <a:pt x="70" y="25"/>
                  <a:pt x="70" y="26"/>
                  <a:pt x="69" y="25"/>
                </a:cubicBezTo>
                <a:cubicBezTo>
                  <a:pt x="69" y="26"/>
                  <a:pt x="69" y="26"/>
                  <a:pt x="69" y="26"/>
                </a:cubicBezTo>
                <a:cubicBezTo>
                  <a:pt x="69" y="25"/>
                  <a:pt x="69" y="25"/>
                  <a:pt x="69" y="25"/>
                </a:cubicBezTo>
                <a:cubicBezTo>
                  <a:pt x="69" y="25"/>
                  <a:pt x="69" y="25"/>
                  <a:pt x="69" y="25"/>
                </a:cubicBezTo>
                <a:cubicBezTo>
                  <a:pt x="69" y="25"/>
                  <a:pt x="69" y="25"/>
                  <a:pt x="69" y="25"/>
                </a:cubicBezTo>
                <a:cubicBezTo>
                  <a:pt x="69" y="25"/>
                  <a:pt x="69" y="25"/>
                  <a:pt x="69" y="25"/>
                </a:cubicBezTo>
                <a:cubicBezTo>
                  <a:pt x="70" y="24"/>
                  <a:pt x="69" y="23"/>
                  <a:pt x="70" y="23"/>
                </a:cubicBezTo>
                <a:cubicBezTo>
                  <a:pt x="70" y="23"/>
                  <a:pt x="70" y="23"/>
                  <a:pt x="70" y="23"/>
                </a:cubicBezTo>
                <a:cubicBezTo>
                  <a:pt x="70" y="23"/>
                  <a:pt x="70" y="22"/>
                  <a:pt x="70" y="22"/>
                </a:cubicBezTo>
                <a:cubicBezTo>
                  <a:pt x="70" y="22"/>
                  <a:pt x="70" y="22"/>
                  <a:pt x="70" y="22"/>
                </a:cubicBezTo>
                <a:cubicBezTo>
                  <a:pt x="70" y="22"/>
                  <a:pt x="70" y="22"/>
                  <a:pt x="70" y="22"/>
                </a:cubicBezTo>
                <a:cubicBezTo>
                  <a:pt x="70" y="22"/>
                  <a:pt x="71" y="22"/>
                  <a:pt x="71" y="21"/>
                </a:cubicBezTo>
                <a:cubicBezTo>
                  <a:pt x="71" y="22"/>
                  <a:pt x="71" y="22"/>
                  <a:pt x="71" y="22"/>
                </a:cubicBezTo>
                <a:cubicBezTo>
                  <a:pt x="71" y="21"/>
                  <a:pt x="71" y="21"/>
                  <a:pt x="71" y="21"/>
                </a:cubicBezTo>
                <a:cubicBezTo>
                  <a:pt x="71" y="21"/>
                  <a:pt x="71" y="21"/>
                  <a:pt x="72" y="21"/>
                </a:cubicBezTo>
                <a:cubicBezTo>
                  <a:pt x="72" y="21"/>
                  <a:pt x="72" y="21"/>
                  <a:pt x="72" y="21"/>
                </a:cubicBezTo>
                <a:cubicBezTo>
                  <a:pt x="72" y="21"/>
                  <a:pt x="72" y="21"/>
                  <a:pt x="72" y="21"/>
                </a:cubicBezTo>
                <a:cubicBezTo>
                  <a:pt x="72" y="21"/>
                  <a:pt x="72" y="20"/>
                  <a:pt x="73" y="20"/>
                </a:cubicBezTo>
                <a:cubicBezTo>
                  <a:pt x="72" y="20"/>
                  <a:pt x="73" y="20"/>
                  <a:pt x="73" y="20"/>
                </a:cubicBezTo>
                <a:cubicBezTo>
                  <a:pt x="72" y="20"/>
                  <a:pt x="72" y="20"/>
                  <a:pt x="72" y="20"/>
                </a:cubicBezTo>
                <a:cubicBezTo>
                  <a:pt x="73" y="20"/>
                  <a:pt x="73" y="20"/>
                  <a:pt x="73" y="20"/>
                </a:cubicBezTo>
                <a:cubicBezTo>
                  <a:pt x="73" y="20"/>
                  <a:pt x="73" y="20"/>
                  <a:pt x="73" y="20"/>
                </a:cubicBezTo>
                <a:cubicBezTo>
                  <a:pt x="73" y="20"/>
                  <a:pt x="73" y="20"/>
                  <a:pt x="73" y="20"/>
                </a:cubicBezTo>
                <a:cubicBezTo>
                  <a:pt x="73" y="20"/>
                  <a:pt x="73" y="20"/>
                  <a:pt x="73" y="20"/>
                </a:cubicBezTo>
                <a:cubicBezTo>
                  <a:pt x="73" y="20"/>
                  <a:pt x="73" y="20"/>
                  <a:pt x="73" y="20"/>
                </a:cubicBezTo>
                <a:cubicBezTo>
                  <a:pt x="73" y="19"/>
                  <a:pt x="73" y="19"/>
                  <a:pt x="73" y="19"/>
                </a:cubicBezTo>
                <a:cubicBezTo>
                  <a:pt x="73" y="19"/>
                  <a:pt x="73" y="20"/>
                  <a:pt x="73" y="20"/>
                </a:cubicBezTo>
                <a:cubicBezTo>
                  <a:pt x="73" y="20"/>
                  <a:pt x="73" y="19"/>
                  <a:pt x="73" y="20"/>
                </a:cubicBezTo>
                <a:cubicBezTo>
                  <a:pt x="73" y="20"/>
                  <a:pt x="73" y="20"/>
                  <a:pt x="73" y="20"/>
                </a:cubicBezTo>
                <a:cubicBezTo>
                  <a:pt x="73" y="20"/>
                  <a:pt x="73" y="20"/>
                  <a:pt x="73" y="20"/>
                </a:cubicBezTo>
                <a:cubicBezTo>
                  <a:pt x="73" y="19"/>
                  <a:pt x="73" y="19"/>
                  <a:pt x="73" y="19"/>
                </a:cubicBezTo>
                <a:cubicBezTo>
                  <a:pt x="74" y="19"/>
                  <a:pt x="74" y="19"/>
                  <a:pt x="75" y="19"/>
                </a:cubicBezTo>
                <a:cubicBezTo>
                  <a:pt x="75" y="20"/>
                  <a:pt x="75" y="19"/>
                  <a:pt x="75" y="20"/>
                </a:cubicBezTo>
                <a:cubicBezTo>
                  <a:pt x="75" y="20"/>
                  <a:pt x="75" y="20"/>
                  <a:pt x="75" y="20"/>
                </a:cubicBezTo>
                <a:cubicBezTo>
                  <a:pt x="75" y="20"/>
                  <a:pt x="75" y="20"/>
                  <a:pt x="76" y="20"/>
                </a:cubicBezTo>
                <a:cubicBezTo>
                  <a:pt x="75" y="20"/>
                  <a:pt x="76" y="19"/>
                  <a:pt x="75" y="19"/>
                </a:cubicBezTo>
                <a:cubicBezTo>
                  <a:pt x="75" y="19"/>
                  <a:pt x="75" y="19"/>
                  <a:pt x="75" y="19"/>
                </a:cubicBezTo>
                <a:cubicBezTo>
                  <a:pt x="75" y="18"/>
                  <a:pt x="76" y="19"/>
                  <a:pt x="76" y="19"/>
                </a:cubicBezTo>
                <a:cubicBezTo>
                  <a:pt x="76" y="19"/>
                  <a:pt x="76" y="19"/>
                  <a:pt x="76" y="19"/>
                </a:cubicBezTo>
                <a:cubicBezTo>
                  <a:pt x="76" y="18"/>
                  <a:pt x="77" y="19"/>
                  <a:pt x="77" y="19"/>
                </a:cubicBezTo>
                <a:cubicBezTo>
                  <a:pt x="77" y="19"/>
                  <a:pt x="77" y="19"/>
                  <a:pt x="77" y="19"/>
                </a:cubicBezTo>
                <a:cubicBezTo>
                  <a:pt x="77" y="19"/>
                  <a:pt x="77" y="18"/>
                  <a:pt x="77" y="19"/>
                </a:cubicBezTo>
                <a:cubicBezTo>
                  <a:pt x="77" y="19"/>
                  <a:pt x="77" y="19"/>
                  <a:pt x="77" y="19"/>
                </a:cubicBezTo>
                <a:cubicBezTo>
                  <a:pt x="78" y="19"/>
                  <a:pt x="78" y="18"/>
                  <a:pt x="78" y="18"/>
                </a:cubicBezTo>
                <a:cubicBezTo>
                  <a:pt x="78" y="19"/>
                  <a:pt x="78" y="19"/>
                  <a:pt x="78" y="19"/>
                </a:cubicBezTo>
                <a:cubicBezTo>
                  <a:pt x="78" y="18"/>
                  <a:pt x="78" y="18"/>
                  <a:pt x="78" y="18"/>
                </a:cubicBezTo>
                <a:cubicBezTo>
                  <a:pt x="78" y="19"/>
                  <a:pt x="79" y="18"/>
                  <a:pt x="79" y="19"/>
                </a:cubicBezTo>
                <a:cubicBezTo>
                  <a:pt x="79" y="19"/>
                  <a:pt x="79" y="18"/>
                  <a:pt x="79" y="18"/>
                </a:cubicBezTo>
                <a:cubicBezTo>
                  <a:pt x="79" y="18"/>
                  <a:pt x="79" y="18"/>
                  <a:pt x="79" y="18"/>
                </a:cubicBezTo>
                <a:cubicBezTo>
                  <a:pt x="79" y="18"/>
                  <a:pt x="79" y="19"/>
                  <a:pt x="80" y="19"/>
                </a:cubicBezTo>
                <a:cubicBezTo>
                  <a:pt x="80" y="18"/>
                  <a:pt x="80" y="18"/>
                  <a:pt x="80" y="18"/>
                </a:cubicBezTo>
                <a:cubicBezTo>
                  <a:pt x="80" y="19"/>
                  <a:pt x="80" y="18"/>
                  <a:pt x="80" y="18"/>
                </a:cubicBezTo>
                <a:cubicBezTo>
                  <a:pt x="80" y="18"/>
                  <a:pt x="80" y="18"/>
                  <a:pt x="80" y="18"/>
                </a:cubicBezTo>
                <a:cubicBezTo>
                  <a:pt x="80" y="18"/>
                  <a:pt x="80" y="18"/>
                  <a:pt x="80" y="18"/>
                </a:cubicBezTo>
                <a:cubicBezTo>
                  <a:pt x="80" y="18"/>
                  <a:pt x="80" y="18"/>
                  <a:pt x="80" y="18"/>
                </a:cubicBezTo>
                <a:cubicBezTo>
                  <a:pt x="80" y="18"/>
                  <a:pt x="80" y="19"/>
                  <a:pt x="81" y="19"/>
                </a:cubicBezTo>
                <a:cubicBezTo>
                  <a:pt x="81" y="19"/>
                  <a:pt x="81" y="19"/>
                  <a:pt x="81" y="19"/>
                </a:cubicBezTo>
                <a:cubicBezTo>
                  <a:pt x="81" y="19"/>
                  <a:pt x="81" y="20"/>
                  <a:pt x="81" y="19"/>
                </a:cubicBezTo>
                <a:cubicBezTo>
                  <a:pt x="81" y="19"/>
                  <a:pt x="81" y="19"/>
                  <a:pt x="81" y="19"/>
                </a:cubicBezTo>
                <a:cubicBezTo>
                  <a:pt x="81" y="19"/>
                  <a:pt x="81" y="19"/>
                  <a:pt x="81" y="19"/>
                </a:cubicBezTo>
                <a:cubicBezTo>
                  <a:pt x="81" y="19"/>
                  <a:pt x="81" y="19"/>
                  <a:pt x="81" y="19"/>
                </a:cubicBezTo>
                <a:cubicBezTo>
                  <a:pt x="81" y="19"/>
                  <a:pt x="81" y="19"/>
                  <a:pt x="82" y="19"/>
                </a:cubicBezTo>
                <a:cubicBezTo>
                  <a:pt x="82" y="19"/>
                  <a:pt x="82" y="19"/>
                  <a:pt x="82" y="19"/>
                </a:cubicBezTo>
                <a:cubicBezTo>
                  <a:pt x="82" y="19"/>
                  <a:pt x="82" y="19"/>
                  <a:pt x="82" y="19"/>
                </a:cubicBezTo>
                <a:cubicBezTo>
                  <a:pt x="82" y="19"/>
                  <a:pt x="82" y="19"/>
                  <a:pt x="82" y="19"/>
                </a:cubicBezTo>
                <a:cubicBezTo>
                  <a:pt x="82" y="18"/>
                  <a:pt x="82" y="19"/>
                  <a:pt x="82" y="19"/>
                </a:cubicBezTo>
                <a:cubicBezTo>
                  <a:pt x="82" y="19"/>
                  <a:pt x="82" y="19"/>
                  <a:pt x="82" y="19"/>
                </a:cubicBezTo>
                <a:cubicBezTo>
                  <a:pt x="82" y="19"/>
                  <a:pt x="82" y="19"/>
                  <a:pt x="83" y="19"/>
                </a:cubicBezTo>
                <a:cubicBezTo>
                  <a:pt x="83" y="19"/>
                  <a:pt x="83" y="18"/>
                  <a:pt x="83" y="18"/>
                </a:cubicBezTo>
                <a:cubicBezTo>
                  <a:pt x="83" y="18"/>
                  <a:pt x="83" y="18"/>
                  <a:pt x="83" y="18"/>
                </a:cubicBezTo>
                <a:cubicBezTo>
                  <a:pt x="83" y="18"/>
                  <a:pt x="83" y="18"/>
                  <a:pt x="83" y="18"/>
                </a:cubicBezTo>
                <a:cubicBezTo>
                  <a:pt x="83" y="18"/>
                  <a:pt x="83" y="18"/>
                  <a:pt x="83" y="19"/>
                </a:cubicBezTo>
                <a:cubicBezTo>
                  <a:pt x="83" y="18"/>
                  <a:pt x="83" y="18"/>
                  <a:pt x="83" y="18"/>
                </a:cubicBezTo>
                <a:cubicBezTo>
                  <a:pt x="83" y="18"/>
                  <a:pt x="83" y="19"/>
                  <a:pt x="83" y="19"/>
                </a:cubicBezTo>
                <a:cubicBezTo>
                  <a:pt x="83" y="18"/>
                  <a:pt x="83" y="19"/>
                  <a:pt x="83" y="19"/>
                </a:cubicBezTo>
                <a:cubicBezTo>
                  <a:pt x="84" y="19"/>
                  <a:pt x="84" y="19"/>
                  <a:pt x="84" y="19"/>
                </a:cubicBezTo>
                <a:cubicBezTo>
                  <a:pt x="84" y="19"/>
                  <a:pt x="85" y="19"/>
                  <a:pt x="85" y="19"/>
                </a:cubicBezTo>
                <a:cubicBezTo>
                  <a:pt x="85" y="19"/>
                  <a:pt x="85" y="19"/>
                  <a:pt x="85" y="19"/>
                </a:cubicBezTo>
                <a:cubicBezTo>
                  <a:pt x="85" y="19"/>
                  <a:pt x="85" y="19"/>
                  <a:pt x="85" y="19"/>
                </a:cubicBezTo>
                <a:cubicBezTo>
                  <a:pt x="85" y="19"/>
                  <a:pt x="85" y="19"/>
                  <a:pt x="85" y="19"/>
                </a:cubicBezTo>
                <a:cubicBezTo>
                  <a:pt x="85" y="19"/>
                  <a:pt x="85" y="19"/>
                  <a:pt x="85" y="19"/>
                </a:cubicBezTo>
                <a:cubicBezTo>
                  <a:pt x="85" y="19"/>
                  <a:pt x="85" y="19"/>
                  <a:pt x="85" y="19"/>
                </a:cubicBezTo>
                <a:cubicBezTo>
                  <a:pt x="85" y="19"/>
                  <a:pt x="85" y="19"/>
                  <a:pt x="85" y="19"/>
                </a:cubicBezTo>
                <a:cubicBezTo>
                  <a:pt x="85" y="19"/>
                  <a:pt x="85" y="19"/>
                  <a:pt x="85" y="19"/>
                </a:cubicBezTo>
                <a:cubicBezTo>
                  <a:pt x="85" y="19"/>
                  <a:pt x="86" y="19"/>
                  <a:pt x="86" y="19"/>
                </a:cubicBezTo>
                <a:cubicBezTo>
                  <a:pt x="86" y="19"/>
                  <a:pt x="86" y="19"/>
                  <a:pt x="86" y="19"/>
                </a:cubicBezTo>
                <a:cubicBezTo>
                  <a:pt x="86" y="19"/>
                  <a:pt x="86" y="19"/>
                  <a:pt x="86" y="19"/>
                </a:cubicBezTo>
                <a:cubicBezTo>
                  <a:pt x="86" y="19"/>
                  <a:pt x="86" y="18"/>
                  <a:pt x="86" y="19"/>
                </a:cubicBezTo>
                <a:cubicBezTo>
                  <a:pt x="86" y="19"/>
                  <a:pt x="86" y="19"/>
                  <a:pt x="86" y="19"/>
                </a:cubicBezTo>
                <a:cubicBezTo>
                  <a:pt x="86" y="19"/>
                  <a:pt x="86" y="19"/>
                  <a:pt x="86" y="19"/>
                </a:cubicBezTo>
                <a:cubicBezTo>
                  <a:pt x="86" y="19"/>
                  <a:pt x="86" y="19"/>
                  <a:pt x="86" y="19"/>
                </a:cubicBezTo>
                <a:cubicBezTo>
                  <a:pt x="86" y="19"/>
                  <a:pt x="86" y="19"/>
                  <a:pt x="86" y="19"/>
                </a:cubicBezTo>
                <a:cubicBezTo>
                  <a:pt x="86" y="19"/>
                  <a:pt x="86" y="19"/>
                  <a:pt x="86" y="19"/>
                </a:cubicBezTo>
                <a:cubicBezTo>
                  <a:pt x="86" y="19"/>
                  <a:pt x="86" y="19"/>
                  <a:pt x="86" y="19"/>
                </a:cubicBezTo>
                <a:cubicBezTo>
                  <a:pt x="86" y="19"/>
                  <a:pt x="86" y="19"/>
                  <a:pt x="86" y="19"/>
                </a:cubicBezTo>
                <a:cubicBezTo>
                  <a:pt x="86" y="19"/>
                  <a:pt x="86" y="19"/>
                  <a:pt x="86" y="19"/>
                </a:cubicBezTo>
                <a:cubicBezTo>
                  <a:pt x="87" y="19"/>
                  <a:pt x="87" y="18"/>
                  <a:pt x="87" y="19"/>
                </a:cubicBezTo>
                <a:cubicBezTo>
                  <a:pt x="87" y="19"/>
                  <a:pt x="87" y="19"/>
                  <a:pt x="87" y="19"/>
                </a:cubicBezTo>
                <a:cubicBezTo>
                  <a:pt x="87" y="19"/>
                  <a:pt x="87" y="19"/>
                  <a:pt x="88" y="19"/>
                </a:cubicBezTo>
                <a:cubicBezTo>
                  <a:pt x="88" y="19"/>
                  <a:pt x="88" y="19"/>
                  <a:pt x="88" y="19"/>
                </a:cubicBezTo>
                <a:cubicBezTo>
                  <a:pt x="88" y="19"/>
                  <a:pt x="88" y="19"/>
                  <a:pt x="88" y="19"/>
                </a:cubicBezTo>
                <a:cubicBezTo>
                  <a:pt x="88" y="18"/>
                  <a:pt x="88" y="18"/>
                  <a:pt x="88" y="18"/>
                </a:cubicBezTo>
                <a:cubicBezTo>
                  <a:pt x="88" y="19"/>
                  <a:pt x="89" y="18"/>
                  <a:pt x="89" y="19"/>
                </a:cubicBezTo>
                <a:cubicBezTo>
                  <a:pt x="89" y="18"/>
                  <a:pt x="89" y="19"/>
                  <a:pt x="89" y="19"/>
                </a:cubicBezTo>
                <a:cubicBezTo>
                  <a:pt x="89" y="19"/>
                  <a:pt x="89" y="19"/>
                  <a:pt x="89" y="19"/>
                </a:cubicBezTo>
                <a:cubicBezTo>
                  <a:pt x="89" y="19"/>
                  <a:pt x="89" y="19"/>
                  <a:pt x="89" y="19"/>
                </a:cubicBezTo>
                <a:cubicBezTo>
                  <a:pt x="89" y="19"/>
                  <a:pt x="90" y="19"/>
                  <a:pt x="90" y="19"/>
                </a:cubicBezTo>
                <a:cubicBezTo>
                  <a:pt x="90" y="19"/>
                  <a:pt x="90" y="19"/>
                  <a:pt x="90" y="19"/>
                </a:cubicBezTo>
                <a:cubicBezTo>
                  <a:pt x="90" y="19"/>
                  <a:pt x="90" y="19"/>
                  <a:pt x="90" y="19"/>
                </a:cubicBezTo>
                <a:cubicBezTo>
                  <a:pt x="90" y="19"/>
                  <a:pt x="90" y="19"/>
                  <a:pt x="90" y="19"/>
                </a:cubicBezTo>
                <a:cubicBezTo>
                  <a:pt x="90" y="19"/>
                  <a:pt x="90" y="19"/>
                  <a:pt x="91" y="19"/>
                </a:cubicBezTo>
                <a:cubicBezTo>
                  <a:pt x="91" y="19"/>
                  <a:pt x="91" y="19"/>
                  <a:pt x="91" y="19"/>
                </a:cubicBezTo>
                <a:cubicBezTo>
                  <a:pt x="90" y="19"/>
                  <a:pt x="91" y="19"/>
                  <a:pt x="91" y="20"/>
                </a:cubicBezTo>
                <a:cubicBezTo>
                  <a:pt x="91" y="20"/>
                  <a:pt x="91" y="20"/>
                  <a:pt x="91" y="20"/>
                </a:cubicBezTo>
                <a:cubicBezTo>
                  <a:pt x="91" y="20"/>
                  <a:pt x="91" y="20"/>
                  <a:pt x="91" y="20"/>
                </a:cubicBezTo>
                <a:cubicBezTo>
                  <a:pt x="91" y="20"/>
                  <a:pt x="91" y="20"/>
                  <a:pt x="91" y="19"/>
                </a:cubicBezTo>
                <a:cubicBezTo>
                  <a:pt x="91" y="19"/>
                  <a:pt x="91" y="19"/>
                  <a:pt x="91" y="19"/>
                </a:cubicBezTo>
                <a:cubicBezTo>
                  <a:pt x="91" y="19"/>
                  <a:pt x="91" y="19"/>
                  <a:pt x="91" y="19"/>
                </a:cubicBezTo>
                <a:cubicBezTo>
                  <a:pt x="91" y="19"/>
                  <a:pt x="91" y="19"/>
                  <a:pt x="91" y="19"/>
                </a:cubicBezTo>
                <a:cubicBezTo>
                  <a:pt x="91" y="19"/>
                  <a:pt x="91" y="19"/>
                  <a:pt x="91" y="19"/>
                </a:cubicBezTo>
                <a:cubicBezTo>
                  <a:pt x="91" y="19"/>
                  <a:pt x="91" y="19"/>
                  <a:pt x="91" y="19"/>
                </a:cubicBezTo>
                <a:cubicBezTo>
                  <a:pt x="91" y="19"/>
                  <a:pt x="91" y="19"/>
                  <a:pt x="91" y="19"/>
                </a:cubicBezTo>
                <a:cubicBezTo>
                  <a:pt x="91" y="19"/>
                  <a:pt x="91" y="19"/>
                  <a:pt x="91" y="20"/>
                </a:cubicBezTo>
                <a:cubicBezTo>
                  <a:pt x="91" y="19"/>
                  <a:pt x="92" y="20"/>
                  <a:pt x="92" y="19"/>
                </a:cubicBezTo>
                <a:cubicBezTo>
                  <a:pt x="92" y="20"/>
                  <a:pt x="92" y="19"/>
                  <a:pt x="92" y="20"/>
                </a:cubicBezTo>
                <a:cubicBezTo>
                  <a:pt x="92" y="19"/>
                  <a:pt x="91" y="20"/>
                  <a:pt x="91" y="20"/>
                </a:cubicBezTo>
                <a:cubicBezTo>
                  <a:pt x="91" y="20"/>
                  <a:pt x="91" y="20"/>
                  <a:pt x="91" y="20"/>
                </a:cubicBezTo>
                <a:cubicBezTo>
                  <a:pt x="91" y="21"/>
                  <a:pt x="91" y="20"/>
                  <a:pt x="91" y="20"/>
                </a:cubicBezTo>
                <a:cubicBezTo>
                  <a:pt x="91" y="20"/>
                  <a:pt x="91" y="20"/>
                  <a:pt x="91" y="20"/>
                </a:cubicBezTo>
                <a:cubicBezTo>
                  <a:pt x="91" y="20"/>
                  <a:pt x="91" y="20"/>
                  <a:pt x="91" y="20"/>
                </a:cubicBezTo>
                <a:cubicBezTo>
                  <a:pt x="91" y="20"/>
                  <a:pt x="91" y="20"/>
                  <a:pt x="91" y="20"/>
                </a:cubicBezTo>
                <a:cubicBezTo>
                  <a:pt x="91" y="20"/>
                  <a:pt x="91" y="20"/>
                  <a:pt x="91" y="21"/>
                </a:cubicBezTo>
                <a:cubicBezTo>
                  <a:pt x="91" y="21"/>
                  <a:pt x="91" y="21"/>
                  <a:pt x="91" y="21"/>
                </a:cubicBezTo>
                <a:cubicBezTo>
                  <a:pt x="91" y="21"/>
                  <a:pt x="91" y="21"/>
                  <a:pt x="91" y="21"/>
                </a:cubicBezTo>
                <a:cubicBezTo>
                  <a:pt x="90" y="21"/>
                  <a:pt x="90" y="21"/>
                  <a:pt x="90" y="21"/>
                </a:cubicBezTo>
                <a:cubicBezTo>
                  <a:pt x="90" y="21"/>
                  <a:pt x="90" y="21"/>
                  <a:pt x="90" y="20"/>
                </a:cubicBezTo>
                <a:cubicBezTo>
                  <a:pt x="90" y="20"/>
                  <a:pt x="90" y="20"/>
                  <a:pt x="90" y="20"/>
                </a:cubicBezTo>
                <a:cubicBezTo>
                  <a:pt x="90" y="20"/>
                  <a:pt x="90" y="21"/>
                  <a:pt x="90" y="21"/>
                </a:cubicBezTo>
                <a:cubicBezTo>
                  <a:pt x="90" y="20"/>
                  <a:pt x="90" y="20"/>
                  <a:pt x="90" y="20"/>
                </a:cubicBezTo>
                <a:cubicBezTo>
                  <a:pt x="90" y="19"/>
                  <a:pt x="90" y="20"/>
                  <a:pt x="90" y="20"/>
                </a:cubicBezTo>
                <a:cubicBezTo>
                  <a:pt x="90" y="20"/>
                  <a:pt x="90" y="20"/>
                  <a:pt x="90" y="20"/>
                </a:cubicBezTo>
                <a:cubicBezTo>
                  <a:pt x="89" y="20"/>
                  <a:pt x="89" y="20"/>
                  <a:pt x="89" y="21"/>
                </a:cubicBezTo>
                <a:cubicBezTo>
                  <a:pt x="89" y="21"/>
                  <a:pt x="89" y="21"/>
                  <a:pt x="89" y="21"/>
                </a:cubicBezTo>
                <a:cubicBezTo>
                  <a:pt x="89" y="21"/>
                  <a:pt x="89" y="21"/>
                  <a:pt x="89" y="21"/>
                </a:cubicBezTo>
                <a:cubicBezTo>
                  <a:pt x="89" y="21"/>
                  <a:pt x="89" y="21"/>
                  <a:pt x="89" y="21"/>
                </a:cubicBezTo>
                <a:cubicBezTo>
                  <a:pt x="89" y="21"/>
                  <a:pt x="89" y="21"/>
                  <a:pt x="89" y="21"/>
                </a:cubicBezTo>
                <a:cubicBezTo>
                  <a:pt x="89" y="21"/>
                  <a:pt x="89" y="21"/>
                  <a:pt x="89" y="21"/>
                </a:cubicBezTo>
                <a:cubicBezTo>
                  <a:pt x="89" y="21"/>
                  <a:pt x="89" y="20"/>
                  <a:pt x="88" y="20"/>
                </a:cubicBezTo>
                <a:cubicBezTo>
                  <a:pt x="88" y="20"/>
                  <a:pt x="88" y="20"/>
                  <a:pt x="88" y="20"/>
                </a:cubicBezTo>
                <a:cubicBezTo>
                  <a:pt x="88" y="20"/>
                  <a:pt x="88" y="21"/>
                  <a:pt x="88" y="21"/>
                </a:cubicBezTo>
                <a:cubicBezTo>
                  <a:pt x="88" y="21"/>
                  <a:pt x="88" y="21"/>
                  <a:pt x="88" y="21"/>
                </a:cubicBezTo>
                <a:cubicBezTo>
                  <a:pt x="88" y="21"/>
                  <a:pt x="88" y="21"/>
                  <a:pt x="88" y="21"/>
                </a:cubicBezTo>
                <a:cubicBezTo>
                  <a:pt x="88" y="21"/>
                  <a:pt x="88" y="21"/>
                  <a:pt x="88" y="21"/>
                </a:cubicBezTo>
                <a:cubicBezTo>
                  <a:pt x="88" y="21"/>
                  <a:pt x="88" y="21"/>
                  <a:pt x="88" y="21"/>
                </a:cubicBezTo>
                <a:cubicBezTo>
                  <a:pt x="88" y="21"/>
                  <a:pt x="88" y="21"/>
                  <a:pt x="88" y="20"/>
                </a:cubicBezTo>
                <a:cubicBezTo>
                  <a:pt x="88" y="20"/>
                  <a:pt x="88" y="19"/>
                  <a:pt x="88" y="19"/>
                </a:cubicBezTo>
                <a:cubicBezTo>
                  <a:pt x="88" y="20"/>
                  <a:pt x="87" y="21"/>
                  <a:pt x="87" y="22"/>
                </a:cubicBezTo>
                <a:cubicBezTo>
                  <a:pt x="87" y="22"/>
                  <a:pt x="87" y="21"/>
                  <a:pt x="87" y="21"/>
                </a:cubicBezTo>
                <a:cubicBezTo>
                  <a:pt x="87" y="21"/>
                  <a:pt x="87" y="22"/>
                  <a:pt x="87" y="21"/>
                </a:cubicBezTo>
                <a:cubicBezTo>
                  <a:pt x="87" y="21"/>
                  <a:pt x="87" y="21"/>
                  <a:pt x="87" y="21"/>
                </a:cubicBezTo>
                <a:cubicBezTo>
                  <a:pt x="87" y="21"/>
                  <a:pt x="87" y="21"/>
                  <a:pt x="87" y="21"/>
                </a:cubicBezTo>
                <a:cubicBezTo>
                  <a:pt x="87" y="21"/>
                  <a:pt x="87" y="21"/>
                  <a:pt x="87" y="21"/>
                </a:cubicBezTo>
                <a:cubicBezTo>
                  <a:pt x="87" y="20"/>
                  <a:pt x="86" y="21"/>
                  <a:pt x="86" y="22"/>
                </a:cubicBezTo>
                <a:cubicBezTo>
                  <a:pt x="87" y="21"/>
                  <a:pt x="87" y="21"/>
                  <a:pt x="87" y="21"/>
                </a:cubicBezTo>
                <a:cubicBezTo>
                  <a:pt x="87" y="22"/>
                  <a:pt x="87" y="21"/>
                  <a:pt x="86" y="22"/>
                </a:cubicBezTo>
                <a:cubicBezTo>
                  <a:pt x="86" y="22"/>
                  <a:pt x="86" y="22"/>
                  <a:pt x="86" y="22"/>
                </a:cubicBezTo>
                <a:cubicBezTo>
                  <a:pt x="86" y="22"/>
                  <a:pt x="86" y="22"/>
                  <a:pt x="86" y="21"/>
                </a:cubicBezTo>
                <a:cubicBezTo>
                  <a:pt x="86" y="21"/>
                  <a:pt x="86" y="21"/>
                  <a:pt x="86" y="21"/>
                </a:cubicBezTo>
                <a:cubicBezTo>
                  <a:pt x="86" y="21"/>
                  <a:pt x="87" y="20"/>
                  <a:pt x="87" y="19"/>
                </a:cubicBezTo>
                <a:cubicBezTo>
                  <a:pt x="87" y="19"/>
                  <a:pt x="87" y="19"/>
                  <a:pt x="87" y="19"/>
                </a:cubicBezTo>
                <a:cubicBezTo>
                  <a:pt x="87" y="19"/>
                  <a:pt x="87" y="19"/>
                  <a:pt x="87" y="19"/>
                </a:cubicBezTo>
                <a:cubicBezTo>
                  <a:pt x="87" y="20"/>
                  <a:pt x="86" y="21"/>
                  <a:pt x="86" y="21"/>
                </a:cubicBezTo>
                <a:cubicBezTo>
                  <a:pt x="86" y="21"/>
                  <a:pt x="86" y="20"/>
                  <a:pt x="86" y="20"/>
                </a:cubicBezTo>
                <a:cubicBezTo>
                  <a:pt x="86" y="20"/>
                  <a:pt x="86" y="21"/>
                  <a:pt x="86" y="21"/>
                </a:cubicBezTo>
                <a:cubicBezTo>
                  <a:pt x="86" y="21"/>
                  <a:pt x="86" y="21"/>
                  <a:pt x="86" y="21"/>
                </a:cubicBezTo>
                <a:cubicBezTo>
                  <a:pt x="86" y="21"/>
                  <a:pt x="85" y="21"/>
                  <a:pt x="85" y="21"/>
                </a:cubicBezTo>
                <a:cubicBezTo>
                  <a:pt x="85" y="21"/>
                  <a:pt x="85" y="21"/>
                  <a:pt x="86" y="20"/>
                </a:cubicBezTo>
                <a:cubicBezTo>
                  <a:pt x="85" y="21"/>
                  <a:pt x="85" y="21"/>
                  <a:pt x="85" y="21"/>
                </a:cubicBezTo>
                <a:cubicBezTo>
                  <a:pt x="85" y="21"/>
                  <a:pt x="85" y="20"/>
                  <a:pt x="85" y="20"/>
                </a:cubicBezTo>
                <a:cubicBezTo>
                  <a:pt x="85" y="20"/>
                  <a:pt x="85" y="21"/>
                  <a:pt x="85" y="21"/>
                </a:cubicBezTo>
                <a:cubicBezTo>
                  <a:pt x="85" y="21"/>
                  <a:pt x="85" y="21"/>
                  <a:pt x="85" y="20"/>
                </a:cubicBezTo>
                <a:cubicBezTo>
                  <a:pt x="85" y="20"/>
                  <a:pt x="85" y="21"/>
                  <a:pt x="85" y="21"/>
                </a:cubicBezTo>
                <a:cubicBezTo>
                  <a:pt x="85" y="21"/>
                  <a:pt x="85" y="21"/>
                  <a:pt x="85" y="21"/>
                </a:cubicBezTo>
                <a:cubicBezTo>
                  <a:pt x="85" y="21"/>
                  <a:pt x="85" y="20"/>
                  <a:pt x="85" y="19"/>
                </a:cubicBezTo>
                <a:cubicBezTo>
                  <a:pt x="84" y="21"/>
                  <a:pt x="84" y="21"/>
                  <a:pt x="84" y="21"/>
                </a:cubicBezTo>
                <a:cubicBezTo>
                  <a:pt x="84" y="21"/>
                  <a:pt x="85" y="20"/>
                  <a:pt x="85" y="20"/>
                </a:cubicBezTo>
                <a:cubicBezTo>
                  <a:pt x="84" y="21"/>
                  <a:pt x="84" y="21"/>
                  <a:pt x="84" y="21"/>
                </a:cubicBezTo>
                <a:cubicBezTo>
                  <a:pt x="84" y="21"/>
                  <a:pt x="84" y="21"/>
                  <a:pt x="84" y="21"/>
                </a:cubicBezTo>
                <a:cubicBezTo>
                  <a:pt x="84" y="21"/>
                  <a:pt x="84" y="20"/>
                  <a:pt x="84" y="21"/>
                </a:cubicBezTo>
                <a:cubicBezTo>
                  <a:pt x="84" y="21"/>
                  <a:pt x="84" y="21"/>
                  <a:pt x="84" y="21"/>
                </a:cubicBezTo>
                <a:cubicBezTo>
                  <a:pt x="84" y="20"/>
                  <a:pt x="84" y="21"/>
                  <a:pt x="83" y="21"/>
                </a:cubicBezTo>
                <a:cubicBezTo>
                  <a:pt x="84" y="21"/>
                  <a:pt x="84" y="21"/>
                  <a:pt x="84" y="20"/>
                </a:cubicBezTo>
                <a:cubicBezTo>
                  <a:pt x="83" y="21"/>
                  <a:pt x="83" y="20"/>
                  <a:pt x="83" y="21"/>
                </a:cubicBezTo>
                <a:cubicBezTo>
                  <a:pt x="83" y="21"/>
                  <a:pt x="83" y="21"/>
                  <a:pt x="83" y="21"/>
                </a:cubicBezTo>
                <a:cubicBezTo>
                  <a:pt x="83" y="21"/>
                  <a:pt x="83" y="21"/>
                  <a:pt x="83" y="21"/>
                </a:cubicBezTo>
                <a:cubicBezTo>
                  <a:pt x="83" y="21"/>
                  <a:pt x="83" y="21"/>
                  <a:pt x="83" y="21"/>
                </a:cubicBezTo>
                <a:cubicBezTo>
                  <a:pt x="83" y="21"/>
                  <a:pt x="83" y="20"/>
                  <a:pt x="83" y="21"/>
                </a:cubicBezTo>
                <a:cubicBezTo>
                  <a:pt x="83" y="20"/>
                  <a:pt x="83" y="20"/>
                  <a:pt x="83" y="20"/>
                </a:cubicBezTo>
                <a:cubicBezTo>
                  <a:pt x="83" y="20"/>
                  <a:pt x="83" y="21"/>
                  <a:pt x="83" y="21"/>
                </a:cubicBezTo>
                <a:cubicBezTo>
                  <a:pt x="82" y="21"/>
                  <a:pt x="82" y="21"/>
                  <a:pt x="82" y="21"/>
                </a:cubicBezTo>
                <a:cubicBezTo>
                  <a:pt x="82" y="21"/>
                  <a:pt x="82" y="21"/>
                  <a:pt x="82" y="21"/>
                </a:cubicBezTo>
                <a:cubicBezTo>
                  <a:pt x="82" y="20"/>
                  <a:pt x="82" y="20"/>
                  <a:pt x="82" y="20"/>
                </a:cubicBezTo>
                <a:cubicBezTo>
                  <a:pt x="82" y="21"/>
                  <a:pt x="82" y="21"/>
                  <a:pt x="82" y="21"/>
                </a:cubicBezTo>
                <a:cubicBezTo>
                  <a:pt x="82" y="21"/>
                  <a:pt x="82" y="20"/>
                  <a:pt x="82" y="20"/>
                </a:cubicBezTo>
                <a:cubicBezTo>
                  <a:pt x="82" y="20"/>
                  <a:pt x="82" y="20"/>
                  <a:pt x="82" y="21"/>
                </a:cubicBezTo>
                <a:cubicBezTo>
                  <a:pt x="82" y="20"/>
                  <a:pt x="82" y="20"/>
                  <a:pt x="82" y="20"/>
                </a:cubicBezTo>
                <a:cubicBezTo>
                  <a:pt x="82" y="20"/>
                  <a:pt x="82" y="20"/>
                  <a:pt x="82" y="20"/>
                </a:cubicBezTo>
                <a:cubicBezTo>
                  <a:pt x="82" y="20"/>
                  <a:pt x="83" y="20"/>
                  <a:pt x="82" y="19"/>
                </a:cubicBezTo>
                <a:cubicBezTo>
                  <a:pt x="82" y="20"/>
                  <a:pt x="82" y="20"/>
                  <a:pt x="82" y="20"/>
                </a:cubicBezTo>
                <a:cubicBezTo>
                  <a:pt x="82" y="19"/>
                  <a:pt x="82" y="19"/>
                  <a:pt x="82" y="19"/>
                </a:cubicBezTo>
                <a:cubicBezTo>
                  <a:pt x="82" y="19"/>
                  <a:pt x="82" y="19"/>
                  <a:pt x="82" y="19"/>
                </a:cubicBezTo>
                <a:cubicBezTo>
                  <a:pt x="82" y="19"/>
                  <a:pt x="82" y="20"/>
                  <a:pt x="82" y="20"/>
                </a:cubicBezTo>
                <a:cubicBezTo>
                  <a:pt x="82" y="20"/>
                  <a:pt x="82" y="20"/>
                  <a:pt x="82" y="21"/>
                </a:cubicBezTo>
                <a:cubicBezTo>
                  <a:pt x="82" y="20"/>
                  <a:pt x="82" y="20"/>
                  <a:pt x="82" y="20"/>
                </a:cubicBezTo>
                <a:cubicBezTo>
                  <a:pt x="82" y="21"/>
                  <a:pt x="82" y="21"/>
                  <a:pt x="82" y="21"/>
                </a:cubicBezTo>
                <a:cubicBezTo>
                  <a:pt x="82" y="21"/>
                  <a:pt x="82" y="21"/>
                  <a:pt x="82" y="21"/>
                </a:cubicBezTo>
                <a:cubicBezTo>
                  <a:pt x="81" y="21"/>
                  <a:pt x="81" y="20"/>
                  <a:pt x="81" y="20"/>
                </a:cubicBezTo>
                <a:cubicBezTo>
                  <a:pt x="81" y="21"/>
                  <a:pt x="81" y="21"/>
                  <a:pt x="81" y="21"/>
                </a:cubicBezTo>
                <a:cubicBezTo>
                  <a:pt x="81" y="21"/>
                  <a:pt x="81" y="21"/>
                  <a:pt x="81" y="21"/>
                </a:cubicBezTo>
                <a:cubicBezTo>
                  <a:pt x="81" y="21"/>
                  <a:pt x="81" y="21"/>
                  <a:pt x="81" y="21"/>
                </a:cubicBezTo>
                <a:cubicBezTo>
                  <a:pt x="81" y="21"/>
                  <a:pt x="81" y="21"/>
                  <a:pt x="81" y="21"/>
                </a:cubicBezTo>
                <a:cubicBezTo>
                  <a:pt x="81" y="21"/>
                  <a:pt x="81" y="21"/>
                  <a:pt x="81" y="21"/>
                </a:cubicBezTo>
                <a:cubicBezTo>
                  <a:pt x="80" y="21"/>
                  <a:pt x="81" y="22"/>
                  <a:pt x="80" y="21"/>
                </a:cubicBezTo>
                <a:cubicBezTo>
                  <a:pt x="80" y="21"/>
                  <a:pt x="80" y="21"/>
                  <a:pt x="80" y="21"/>
                </a:cubicBezTo>
                <a:cubicBezTo>
                  <a:pt x="80" y="21"/>
                  <a:pt x="80" y="21"/>
                  <a:pt x="80" y="21"/>
                </a:cubicBezTo>
                <a:cubicBezTo>
                  <a:pt x="80" y="21"/>
                  <a:pt x="80" y="21"/>
                  <a:pt x="80" y="21"/>
                </a:cubicBezTo>
                <a:cubicBezTo>
                  <a:pt x="80" y="21"/>
                  <a:pt x="80" y="21"/>
                  <a:pt x="80" y="21"/>
                </a:cubicBezTo>
                <a:cubicBezTo>
                  <a:pt x="80" y="21"/>
                  <a:pt x="80" y="21"/>
                  <a:pt x="80" y="21"/>
                </a:cubicBezTo>
                <a:cubicBezTo>
                  <a:pt x="80" y="21"/>
                  <a:pt x="80" y="22"/>
                  <a:pt x="80" y="22"/>
                </a:cubicBezTo>
                <a:cubicBezTo>
                  <a:pt x="80" y="21"/>
                  <a:pt x="80" y="22"/>
                  <a:pt x="80" y="21"/>
                </a:cubicBezTo>
                <a:cubicBezTo>
                  <a:pt x="80" y="21"/>
                  <a:pt x="80" y="21"/>
                  <a:pt x="80" y="21"/>
                </a:cubicBezTo>
                <a:cubicBezTo>
                  <a:pt x="80" y="21"/>
                  <a:pt x="80" y="22"/>
                  <a:pt x="79" y="21"/>
                </a:cubicBezTo>
                <a:cubicBezTo>
                  <a:pt x="80" y="21"/>
                  <a:pt x="80" y="21"/>
                  <a:pt x="80" y="20"/>
                </a:cubicBezTo>
                <a:cubicBezTo>
                  <a:pt x="79" y="21"/>
                  <a:pt x="79" y="21"/>
                  <a:pt x="79" y="21"/>
                </a:cubicBezTo>
                <a:cubicBezTo>
                  <a:pt x="79" y="21"/>
                  <a:pt x="80" y="21"/>
                  <a:pt x="79" y="20"/>
                </a:cubicBezTo>
                <a:cubicBezTo>
                  <a:pt x="79" y="21"/>
                  <a:pt x="79" y="21"/>
                  <a:pt x="79" y="21"/>
                </a:cubicBezTo>
                <a:cubicBezTo>
                  <a:pt x="79" y="21"/>
                  <a:pt x="79" y="21"/>
                  <a:pt x="79" y="21"/>
                </a:cubicBezTo>
                <a:cubicBezTo>
                  <a:pt x="79" y="21"/>
                  <a:pt x="79" y="21"/>
                  <a:pt x="79" y="21"/>
                </a:cubicBezTo>
                <a:cubicBezTo>
                  <a:pt x="79" y="21"/>
                  <a:pt x="79" y="21"/>
                  <a:pt x="79" y="21"/>
                </a:cubicBezTo>
                <a:cubicBezTo>
                  <a:pt x="79" y="21"/>
                  <a:pt x="79" y="21"/>
                  <a:pt x="79" y="21"/>
                </a:cubicBezTo>
                <a:cubicBezTo>
                  <a:pt x="79" y="21"/>
                  <a:pt x="79" y="21"/>
                  <a:pt x="79" y="21"/>
                </a:cubicBezTo>
                <a:cubicBezTo>
                  <a:pt x="79" y="21"/>
                  <a:pt x="79" y="22"/>
                  <a:pt x="79" y="21"/>
                </a:cubicBezTo>
                <a:cubicBezTo>
                  <a:pt x="79" y="21"/>
                  <a:pt x="79" y="21"/>
                  <a:pt x="79" y="21"/>
                </a:cubicBezTo>
                <a:cubicBezTo>
                  <a:pt x="79" y="21"/>
                  <a:pt x="79" y="21"/>
                  <a:pt x="79" y="21"/>
                </a:cubicBezTo>
                <a:cubicBezTo>
                  <a:pt x="79" y="22"/>
                  <a:pt x="78" y="21"/>
                  <a:pt x="78" y="22"/>
                </a:cubicBezTo>
                <a:cubicBezTo>
                  <a:pt x="78" y="22"/>
                  <a:pt x="78" y="22"/>
                  <a:pt x="78" y="21"/>
                </a:cubicBezTo>
                <a:cubicBezTo>
                  <a:pt x="78" y="21"/>
                  <a:pt x="78" y="21"/>
                  <a:pt x="78" y="21"/>
                </a:cubicBezTo>
                <a:cubicBezTo>
                  <a:pt x="78" y="21"/>
                  <a:pt x="78" y="21"/>
                  <a:pt x="78" y="21"/>
                </a:cubicBezTo>
                <a:close/>
                <a:moveTo>
                  <a:pt x="80" y="21"/>
                </a:moveTo>
                <a:cubicBezTo>
                  <a:pt x="80" y="21"/>
                  <a:pt x="80" y="21"/>
                  <a:pt x="80" y="21"/>
                </a:cubicBezTo>
                <a:cubicBezTo>
                  <a:pt x="80" y="21"/>
                  <a:pt x="80" y="21"/>
                  <a:pt x="80" y="21"/>
                </a:cubicBezTo>
                <a:close/>
                <a:moveTo>
                  <a:pt x="82" y="20"/>
                </a:moveTo>
                <a:cubicBezTo>
                  <a:pt x="82" y="20"/>
                  <a:pt x="83" y="20"/>
                  <a:pt x="83" y="20"/>
                </a:cubicBezTo>
                <a:cubicBezTo>
                  <a:pt x="83" y="20"/>
                  <a:pt x="82" y="20"/>
                  <a:pt x="82" y="20"/>
                </a:cubicBezTo>
                <a:close/>
                <a:moveTo>
                  <a:pt x="90" y="19"/>
                </a:moveTo>
                <a:cubicBezTo>
                  <a:pt x="90" y="19"/>
                  <a:pt x="90" y="19"/>
                  <a:pt x="90" y="19"/>
                </a:cubicBezTo>
                <a:cubicBezTo>
                  <a:pt x="90" y="19"/>
                  <a:pt x="90" y="19"/>
                  <a:pt x="90" y="19"/>
                </a:cubicBezTo>
                <a:close/>
                <a:moveTo>
                  <a:pt x="90" y="19"/>
                </a:moveTo>
                <a:cubicBezTo>
                  <a:pt x="91" y="19"/>
                  <a:pt x="91" y="19"/>
                  <a:pt x="91" y="19"/>
                </a:cubicBezTo>
                <a:cubicBezTo>
                  <a:pt x="91" y="19"/>
                  <a:pt x="91" y="19"/>
                  <a:pt x="91" y="19"/>
                </a:cubicBezTo>
                <a:cubicBezTo>
                  <a:pt x="90" y="19"/>
                  <a:pt x="90" y="19"/>
                  <a:pt x="90" y="19"/>
                </a:cubicBezTo>
                <a:close/>
                <a:moveTo>
                  <a:pt x="73" y="20"/>
                </a:moveTo>
                <a:cubicBezTo>
                  <a:pt x="73" y="20"/>
                  <a:pt x="73" y="20"/>
                  <a:pt x="73" y="20"/>
                </a:cubicBezTo>
                <a:cubicBezTo>
                  <a:pt x="73" y="20"/>
                  <a:pt x="73" y="20"/>
                  <a:pt x="73" y="20"/>
                </a:cubicBezTo>
                <a:close/>
                <a:moveTo>
                  <a:pt x="82" y="21"/>
                </a:moveTo>
                <a:cubicBezTo>
                  <a:pt x="82" y="21"/>
                  <a:pt x="82" y="21"/>
                  <a:pt x="82" y="21"/>
                </a:cubicBezTo>
                <a:cubicBezTo>
                  <a:pt x="82" y="21"/>
                  <a:pt x="82" y="21"/>
                  <a:pt x="82" y="21"/>
                </a:cubicBezTo>
                <a:close/>
                <a:moveTo>
                  <a:pt x="77" y="21"/>
                </a:moveTo>
                <a:cubicBezTo>
                  <a:pt x="77" y="21"/>
                  <a:pt x="77" y="21"/>
                  <a:pt x="77" y="21"/>
                </a:cubicBezTo>
                <a:cubicBezTo>
                  <a:pt x="77" y="21"/>
                  <a:pt x="77" y="21"/>
                  <a:pt x="77" y="21"/>
                </a:cubicBezTo>
                <a:close/>
                <a:moveTo>
                  <a:pt x="88" y="21"/>
                </a:moveTo>
                <a:cubicBezTo>
                  <a:pt x="88" y="21"/>
                  <a:pt x="88" y="21"/>
                  <a:pt x="88" y="21"/>
                </a:cubicBezTo>
                <a:cubicBezTo>
                  <a:pt x="88" y="21"/>
                  <a:pt x="88" y="21"/>
                  <a:pt x="88" y="21"/>
                </a:cubicBezTo>
                <a:close/>
                <a:moveTo>
                  <a:pt x="91" y="19"/>
                </a:moveTo>
                <a:cubicBezTo>
                  <a:pt x="91" y="19"/>
                  <a:pt x="91" y="19"/>
                  <a:pt x="91" y="19"/>
                </a:cubicBezTo>
                <a:cubicBezTo>
                  <a:pt x="91" y="19"/>
                  <a:pt x="91" y="19"/>
                  <a:pt x="91" y="19"/>
                </a:cubicBezTo>
                <a:cubicBezTo>
                  <a:pt x="91" y="19"/>
                  <a:pt x="91" y="19"/>
                  <a:pt x="91" y="19"/>
                </a:cubicBezTo>
                <a:close/>
                <a:moveTo>
                  <a:pt x="92" y="21"/>
                </a:moveTo>
                <a:cubicBezTo>
                  <a:pt x="92" y="21"/>
                  <a:pt x="92" y="21"/>
                  <a:pt x="92" y="21"/>
                </a:cubicBezTo>
                <a:cubicBezTo>
                  <a:pt x="92" y="21"/>
                  <a:pt x="92" y="21"/>
                  <a:pt x="92" y="21"/>
                </a:cubicBezTo>
                <a:cubicBezTo>
                  <a:pt x="92" y="21"/>
                  <a:pt x="92" y="21"/>
                  <a:pt x="92" y="21"/>
                </a:cubicBezTo>
                <a:close/>
                <a:moveTo>
                  <a:pt x="91" y="20"/>
                </a:moveTo>
                <a:cubicBezTo>
                  <a:pt x="91" y="20"/>
                  <a:pt x="91" y="20"/>
                  <a:pt x="92" y="20"/>
                </a:cubicBezTo>
                <a:cubicBezTo>
                  <a:pt x="92" y="20"/>
                  <a:pt x="92" y="20"/>
                  <a:pt x="92" y="20"/>
                </a:cubicBezTo>
                <a:cubicBezTo>
                  <a:pt x="92" y="20"/>
                  <a:pt x="91" y="20"/>
                  <a:pt x="91" y="20"/>
                </a:cubicBezTo>
                <a:close/>
                <a:moveTo>
                  <a:pt x="92" y="20"/>
                </a:moveTo>
                <a:cubicBezTo>
                  <a:pt x="92" y="20"/>
                  <a:pt x="92" y="20"/>
                  <a:pt x="92" y="20"/>
                </a:cubicBezTo>
                <a:cubicBezTo>
                  <a:pt x="92" y="20"/>
                  <a:pt x="92" y="20"/>
                  <a:pt x="92" y="20"/>
                </a:cubicBezTo>
                <a:close/>
                <a:moveTo>
                  <a:pt x="91" y="19"/>
                </a:moveTo>
                <a:cubicBezTo>
                  <a:pt x="91" y="19"/>
                  <a:pt x="91" y="19"/>
                  <a:pt x="91" y="19"/>
                </a:cubicBezTo>
                <a:cubicBezTo>
                  <a:pt x="91" y="19"/>
                  <a:pt x="91" y="19"/>
                  <a:pt x="91" y="19"/>
                </a:cubicBezTo>
                <a:close/>
                <a:moveTo>
                  <a:pt x="91" y="21"/>
                </a:moveTo>
                <a:cubicBezTo>
                  <a:pt x="91" y="21"/>
                  <a:pt x="91" y="21"/>
                  <a:pt x="91" y="21"/>
                </a:cubicBezTo>
                <a:cubicBezTo>
                  <a:pt x="91" y="21"/>
                  <a:pt x="91" y="21"/>
                  <a:pt x="91" y="21"/>
                </a:cubicBezTo>
                <a:close/>
                <a:moveTo>
                  <a:pt x="91" y="21"/>
                </a:moveTo>
                <a:cubicBezTo>
                  <a:pt x="91" y="21"/>
                  <a:pt x="91" y="21"/>
                  <a:pt x="91" y="21"/>
                </a:cubicBezTo>
                <a:cubicBezTo>
                  <a:pt x="91" y="21"/>
                  <a:pt x="91" y="21"/>
                  <a:pt x="91" y="21"/>
                </a:cubicBezTo>
                <a:cubicBezTo>
                  <a:pt x="91" y="21"/>
                  <a:pt x="91" y="20"/>
                  <a:pt x="91" y="21"/>
                </a:cubicBezTo>
                <a:close/>
                <a:moveTo>
                  <a:pt x="91" y="21"/>
                </a:moveTo>
                <a:cubicBezTo>
                  <a:pt x="91" y="21"/>
                  <a:pt x="91" y="21"/>
                  <a:pt x="91" y="21"/>
                </a:cubicBezTo>
                <a:cubicBezTo>
                  <a:pt x="91" y="21"/>
                  <a:pt x="91" y="21"/>
                  <a:pt x="91" y="21"/>
                </a:cubicBezTo>
                <a:close/>
                <a:moveTo>
                  <a:pt x="91" y="21"/>
                </a:moveTo>
                <a:cubicBezTo>
                  <a:pt x="91" y="21"/>
                  <a:pt x="91" y="21"/>
                  <a:pt x="91" y="21"/>
                </a:cubicBezTo>
                <a:cubicBezTo>
                  <a:pt x="91" y="21"/>
                  <a:pt x="91" y="21"/>
                  <a:pt x="91" y="21"/>
                </a:cubicBezTo>
                <a:close/>
                <a:moveTo>
                  <a:pt x="90" y="20"/>
                </a:moveTo>
                <a:cubicBezTo>
                  <a:pt x="89" y="20"/>
                  <a:pt x="89" y="20"/>
                  <a:pt x="89" y="20"/>
                </a:cubicBezTo>
                <a:cubicBezTo>
                  <a:pt x="89" y="20"/>
                  <a:pt x="89" y="21"/>
                  <a:pt x="89" y="20"/>
                </a:cubicBezTo>
                <a:cubicBezTo>
                  <a:pt x="90" y="20"/>
                  <a:pt x="90" y="20"/>
                  <a:pt x="90" y="20"/>
                </a:cubicBezTo>
                <a:close/>
                <a:moveTo>
                  <a:pt x="90" y="21"/>
                </a:moveTo>
                <a:cubicBezTo>
                  <a:pt x="90" y="21"/>
                  <a:pt x="90" y="21"/>
                  <a:pt x="90" y="21"/>
                </a:cubicBezTo>
                <a:cubicBezTo>
                  <a:pt x="90" y="21"/>
                  <a:pt x="90" y="21"/>
                  <a:pt x="90" y="21"/>
                </a:cubicBezTo>
                <a:close/>
                <a:moveTo>
                  <a:pt x="89" y="21"/>
                </a:moveTo>
                <a:cubicBezTo>
                  <a:pt x="89" y="21"/>
                  <a:pt x="89" y="21"/>
                  <a:pt x="89" y="21"/>
                </a:cubicBezTo>
                <a:cubicBezTo>
                  <a:pt x="89" y="21"/>
                  <a:pt x="90" y="21"/>
                  <a:pt x="89" y="21"/>
                </a:cubicBezTo>
                <a:close/>
                <a:moveTo>
                  <a:pt x="88" y="20"/>
                </a:moveTo>
                <a:cubicBezTo>
                  <a:pt x="88" y="20"/>
                  <a:pt x="88" y="20"/>
                  <a:pt x="88" y="20"/>
                </a:cubicBezTo>
                <a:cubicBezTo>
                  <a:pt x="88" y="20"/>
                  <a:pt x="88" y="20"/>
                  <a:pt x="88" y="20"/>
                </a:cubicBezTo>
                <a:close/>
                <a:moveTo>
                  <a:pt x="86" y="22"/>
                </a:moveTo>
                <a:cubicBezTo>
                  <a:pt x="86" y="22"/>
                  <a:pt x="86" y="21"/>
                  <a:pt x="86" y="21"/>
                </a:cubicBezTo>
                <a:cubicBezTo>
                  <a:pt x="86" y="21"/>
                  <a:pt x="86" y="21"/>
                  <a:pt x="86" y="21"/>
                </a:cubicBezTo>
                <a:cubicBezTo>
                  <a:pt x="86" y="21"/>
                  <a:pt x="86" y="21"/>
                  <a:pt x="86" y="22"/>
                </a:cubicBezTo>
                <a:close/>
                <a:moveTo>
                  <a:pt x="86" y="21"/>
                </a:moveTo>
                <a:cubicBezTo>
                  <a:pt x="86" y="21"/>
                  <a:pt x="86" y="21"/>
                  <a:pt x="86" y="21"/>
                </a:cubicBezTo>
                <a:cubicBezTo>
                  <a:pt x="86" y="21"/>
                  <a:pt x="86" y="21"/>
                  <a:pt x="86" y="21"/>
                </a:cubicBezTo>
                <a:close/>
                <a:moveTo>
                  <a:pt x="68" y="25"/>
                </a:moveTo>
                <a:cubicBezTo>
                  <a:pt x="68" y="25"/>
                  <a:pt x="68" y="25"/>
                  <a:pt x="68" y="25"/>
                </a:cubicBezTo>
                <a:cubicBezTo>
                  <a:pt x="69" y="25"/>
                  <a:pt x="69" y="25"/>
                  <a:pt x="69" y="25"/>
                </a:cubicBezTo>
                <a:lnTo>
                  <a:pt x="68" y="25"/>
                </a:lnTo>
                <a:close/>
                <a:moveTo>
                  <a:pt x="69" y="26"/>
                </a:moveTo>
                <a:cubicBezTo>
                  <a:pt x="69" y="26"/>
                  <a:pt x="69" y="26"/>
                  <a:pt x="69" y="26"/>
                </a:cubicBezTo>
                <a:cubicBezTo>
                  <a:pt x="69" y="26"/>
                  <a:pt x="69" y="26"/>
                  <a:pt x="69" y="26"/>
                </a:cubicBezTo>
                <a:cubicBezTo>
                  <a:pt x="69" y="26"/>
                  <a:pt x="69" y="26"/>
                  <a:pt x="69" y="26"/>
                </a:cubicBezTo>
                <a:close/>
                <a:moveTo>
                  <a:pt x="80" y="22"/>
                </a:moveTo>
                <a:cubicBezTo>
                  <a:pt x="80" y="22"/>
                  <a:pt x="80" y="22"/>
                  <a:pt x="80" y="22"/>
                </a:cubicBezTo>
                <a:cubicBezTo>
                  <a:pt x="80" y="21"/>
                  <a:pt x="80" y="21"/>
                  <a:pt x="80" y="21"/>
                </a:cubicBezTo>
                <a:lnTo>
                  <a:pt x="80" y="22"/>
                </a:lnTo>
                <a:close/>
                <a:moveTo>
                  <a:pt x="79" y="21"/>
                </a:moveTo>
                <a:cubicBezTo>
                  <a:pt x="79" y="21"/>
                  <a:pt x="79" y="21"/>
                  <a:pt x="79" y="21"/>
                </a:cubicBezTo>
                <a:cubicBezTo>
                  <a:pt x="79" y="21"/>
                  <a:pt x="79" y="21"/>
                  <a:pt x="79" y="21"/>
                </a:cubicBezTo>
                <a:close/>
                <a:moveTo>
                  <a:pt x="78" y="22"/>
                </a:moveTo>
                <a:cubicBezTo>
                  <a:pt x="78" y="22"/>
                  <a:pt x="78" y="22"/>
                  <a:pt x="78" y="22"/>
                </a:cubicBezTo>
                <a:cubicBezTo>
                  <a:pt x="78" y="22"/>
                  <a:pt x="78" y="21"/>
                  <a:pt x="78" y="22"/>
                </a:cubicBezTo>
                <a:close/>
                <a:moveTo>
                  <a:pt x="70" y="30"/>
                </a:moveTo>
                <a:cubicBezTo>
                  <a:pt x="70" y="30"/>
                  <a:pt x="70" y="30"/>
                  <a:pt x="70" y="30"/>
                </a:cubicBezTo>
                <a:cubicBezTo>
                  <a:pt x="70" y="30"/>
                  <a:pt x="70" y="30"/>
                  <a:pt x="70" y="30"/>
                </a:cubicBezTo>
                <a:close/>
                <a:moveTo>
                  <a:pt x="71" y="30"/>
                </a:moveTo>
                <a:cubicBezTo>
                  <a:pt x="71" y="30"/>
                  <a:pt x="71" y="30"/>
                  <a:pt x="71" y="30"/>
                </a:cubicBezTo>
                <a:cubicBezTo>
                  <a:pt x="71" y="30"/>
                  <a:pt x="71" y="30"/>
                  <a:pt x="71" y="30"/>
                </a:cubicBezTo>
                <a:close/>
                <a:moveTo>
                  <a:pt x="72" y="31"/>
                </a:moveTo>
                <a:cubicBezTo>
                  <a:pt x="72" y="30"/>
                  <a:pt x="72" y="31"/>
                  <a:pt x="72" y="30"/>
                </a:cubicBezTo>
                <a:cubicBezTo>
                  <a:pt x="72" y="30"/>
                  <a:pt x="72" y="30"/>
                  <a:pt x="72" y="30"/>
                </a:cubicBezTo>
                <a:cubicBezTo>
                  <a:pt x="72" y="31"/>
                  <a:pt x="72" y="31"/>
                  <a:pt x="72" y="31"/>
                </a:cubicBezTo>
                <a:cubicBezTo>
                  <a:pt x="72" y="31"/>
                  <a:pt x="72" y="31"/>
                  <a:pt x="72" y="31"/>
                </a:cubicBezTo>
                <a:close/>
                <a:moveTo>
                  <a:pt x="72" y="32"/>
                </a:moveTo>
                <a:cubicBezTo>
                  <a:pt x="72" y="32"/>
                  <a:pt x="73" y="32"/>
                  <a:pt x="72" y="32"/>
                </a:cubicBezTo>
                <a:cubicBezTo>
                  <a:pt x="72" y="32"/>
                  <a:pt x="72" y="32"/>
                  <a:pt x="72" y="32"/>
                </a:cubicBezTo>
                <a:cubicBezTo>
                  <a:pt x="72" y="32"/>
                  <a:pt x="72" y="32"/>
                  <a:pt x="72" y="32"/>
                </a:cubicBezTo>
                <a:close/>
                <a:moveTo>
                  <a:pt x="72" y="32"/>
                </a:moveTo>
                <a:cubicBezTo>
                  <a:pt x="72" y="32"/>
                  <a:pt x="72" y="32"/>
                  <a:pt x="72" y="32"/>
                </a:cubicBezTo>
                <a:close/>
                <a:moveTo>
                  <a:pt x="73" y="32"/>
                </a:moveTo>
                <a:cubicBezTo>
                  <a:pt x="73" y="32"/>
                  <a:pt x="73" y="32"/>
                  <a:pt x="73" y="32"/>
                </a:cubicBezTo>
                <a:cubicBezTo>
                  <a:pt x="73" y="32"/>
                  <a:pt x="73" y="32"/>
                  <a:pt x="73" y="32"/>
                </a:cubicBezTo>
                <a:cubicBezTo>
                  <a:pt x="73" y="32"/>
                  <a:pt x="73" y="32"/>
                  <a:pt x="73" y="32"/>
                </a:cubicBezTo>
                <a:close/>
                <a:moveTo>
                  <a:pt x="73" y="32"/>
                </a:moveTo>
                <a:cubicBezTo>
                  <a:pt x="73" y="32"/>
                  <a:pt x="73" y="32"/>
                  <a:pt x="73" y="32"/>
                </a:cubicBezTo>
                <a:cubicBezTo>
                  <a:pt x="73" y="32"/>
                  <a:pt x="73" y="32"/>
                  <a:pt x="73" y="32"/>
                </a:cubicBezTo>
                <a:close/>
                <a:moveTo>
                  <a:pt x="73" y="32"/>
                </a:moveTo>
                <a:cubicBezTo>
                  <a:pt x="73" y="32"/>
                  <a:pt x="73" y="32"/>
                  <a:pt x="73" y="32"/>
                </a:cubicBezTo>
                <a:cubicBezTo>
                  <a:pt x="73" y="32"/>
                  <a:pt x="73" y="32"/>
                  <a:pt x="73" y="32"/>
                </a:cubicBezTo>
                <a:cubicBezTo>
                  <a:pt x="73" y="32"/>
                  <a:pt x="73" y="32"/>
                  <a:pt x="73" y="32"/>
                </a:cubicBezTo>
                <a:close/>
                <a:moveTo>
                  <a:pt x="73" y="32"/>
                </a:moveTo>
                <a:cubicBezTo>
                  <a:pt x="73" y="32"/>
                  <a:pt x="73" y="31"/>
                  <a:pt x="73" y="31"/>
                </a:cubicBezTo>
                <a:cubicBezTo>
                  <a:pt x="73" y="31"/>
                  <a:pt x="72" y="32"/>
                  <a:pt x="73" y="32"/>
                </a:cubicBezTo>
                <a:close/>
                <a:moveTo>
                  <a:pt x="73" y="30"/>
                </a:moveTo>
                <a:cubicBezTo>
                  <a:pt x="72" y="30"/>
                  <a:pt x="72" y="30"/>
                  <a:pt x="72" y="30"/>
                </a:cubicBezTo>
                <a:cubicBezTo>
                  <a:pt x="72" y="30"/>
                  <a:pt x="72" y="30"/>
                  <a:pt x="72" y="30"/>
                </a:cubicBezTo>
                <a:cubicBezTo>
                  <a:pt x="72" y="30"/>
                  <a:pt x="72" y="31"/>
                  <a:pt x="73" y="30"/>
                </a:cubicBezTo>
                <a:close/>
                <a:moveTo>
                  <a:pt x="74" y="33"/>
                </a:moveTo>
                <a:cubicBezTo>
                  <a:pt x="74" y="33"/>
                  <a:pt x="74" y="32"/>
                  <a:pt x="74" y="32"/>
                </a:cubicBezTo>
                <a:cubicBezTo>
                  <a:pt x="74" y="32"/>
                  <a:pt x="74" y="32"/>
                  <a:pt x="74" y="32"/>
                </a:cubicBezTo>
                <a:cubicBezTo>
                  <a:pt x="74" y="32"/>
                  <a:pt x="74" y="32"/>
                  <a:pt x="74" y="33"/>
                </a:cubicBezTo>
                <a:close/>
                <a:moveTo>
                  <a:pt x="74" y="32"/>
                </a:moveTo>
                <a:cubicBezTo>
                  <a:pt x="74" y="32"/>
                  <a:pt x="74" y="32"/>
                  <a:pt x="74" y="32"/>
                </a:cubicBezTo>
                <a:cubicBezTo>
                  <a:pt x="74" y="32"/>
                  <a:pt x="74" y="32"/>
                  <a:pt x="74" y="32"/>
                </a:cubicBezTo>
                <a:close/>
                <a:moveTo>
                  <a:pt x="73" y="31"/>
                </a:moveTo>
                <a:cubicBezTo>
                  <a:pt x="73" y="32"/>
                  <a:pt x="73" y="32"/>
                  <a:pt x="73" y="32"/>
                </a:cubicBezTo>
                <a:cubicBezTo>
                  <a:pt x="73" y="31"/>
                  <a:pt x="73" y="31"/>
                  <a:pt x="73" y="31"/>
                </a:cubicBezTo>
                <a:close/>
                <a:moveTo>
                  <a:pt x="74" y="33"/>
                </a:moveTo>
                <a:cubicBezTo>
                  <a:pt x="74" y="33"/>
                  <a:pt x="74" y="33"/>
                  <a:pt x="74" y="33"/>
                </a:cubicBezTo>
                <a:cubicBezTo>
                  <a:pt x="74" y="33"/>
                  <a:pt x="74" y="33"/>
                  <a:pt x="74" y="33"/>
                </a:cubicBezTo>
                <a:close/>
                <a:moveTo>
                  <a:pt x="75" y="33"/>
                </a:moveTo>
                <a:cubicBezTo>
                  <a:pt x="75" y="33"/>
                  <a:pt x="75" y="33"/>
                  <a:pt x="75" y="33"/>
                </a:cubicBezTo>
                <a:cubicBezTo>
                  <a:pt x="75" y="33"/>
                  <a:pt x="75" y="33"/>
                  <a:pt x="75" y="33"/>
                </a:cubicBezTo>
                <a:cubicBezTo>
                  <a:pt x="75" y="33"/>
                  <a:pt x="75" y="33"/>
                  <a:pt x="75" y="33"/>
                </a:cubicBezTo>
                <a:close/>
                <a:moveTo>
                  <a:pt x="75" y="33"/>
                </a:moveTo>
                <a:cubicBezTo>
                  <a:pt x="75" y="33"/>
                  <a:pt x="75" y="33"/>
                  <a:pt x="75" y="33"/>
                </a:cubicBezTo>
                <a:cubicBezTo>
                  <a:pt x="75" y="33"/>
                  <a:pt x="75" y="33"/>
                  <a:pt x="75" y="33"/>
                </a:cubicBezTo>
                <a:close/>
                <a:moveTo>
                  <a:pt x="74" y="32"/>
                </a:moveTo>
                <a:cubicBezTo>
                  <a:pt x="74" y="32"/>
                  <a:pt x="74" y="33"/>
                  <a:pt x="74" y="33"/>
                </a:cubicBezTo>
                <a:cubicBezTo>
                  <a:pt x="74" y="32"/>
                  <a:pt x="74" y="32"/>
                  <a:pt x="74" y="32"/>
                </a:cubicBezTo>
                <a:close/>
                <a:moveTo>
                  <a:pt x="74" y="32"/>
                </a:moveTo>
                <a:cubicBezTo>
                  <a:pt x="74" y="32"/>
                  <a:pt x="74" y="32"/>
                  <a:pt x="74" y="32"/>
                </a:cubicBezTo>
                <a:cubicBezTo>
                  <a:pt x="74" y="32"/>
                  <a:pt x="74" y="32"/>
                  <a:pt x="74" y="32"/>
                </a:cubicBezTo>
                <a:cubicBezTo>
                  <a:pt x="74" y="32"/>
                  <a:pt x="74" y="32"/>
                  <a:pt x="74" y="32"/>
                </a:cubicBezTo>
                <a:close/>
                <a:moveTo>
                  <a:pt x="74" y="32"/>
                </a:moveTo>
                <a:cubicBezTo>
                  <a:pt x="74" y="32"/>
                  <a:pt x="74" y="32"/>
                  <a:pt x="74" y="32"/>
                </a:cubicBezTo>
                <a:cubicBezTo>
                  <a:pt x="74" y="32"/>
                  <a:pt x="74" y="32"/>
                  <a:pt x="74" y="32"/>
                </a:cubicBezTo>
                <a:close/>
                <a:moveTo>
                  <a:pt x="74" y="32"/>
                </a:moveTo>
                <a:cubicBezTo>
                  <a:pt x="74" y="32"/>
                  <a:pt x="74" y="32"/>
                  <a:pt x="74" y="31"/>
                </a:cubicBezTo>
                <a:cubicBezTo>
                  <a:pt x="74" y="31"/>
                  <a:pt x="74" y="32"/>
                  <a:pt x="74" y="32"/>
                </a:cubicBezTo>
                <a:close/>
                <a:moveTo>
                  <a:pt x="74" y="32"/>
                </a:moveTo>
                <a:cubicBezTo>
                  <a:pt x="74" y="32"/>
                  <a:pt x="74" y="32"/>
                  <a:pt x="74" y="32"/>
                </a:cubicBezTo>
                <a:cubicBezTo>
                  <a:pt x="74" y="32"/>
                  <a:pt x="74" y="32"/>
                  <a:pt x="74" y="32"/>
                </a:cubicBezTo>
                <a:close/>
                <a:moveTo>
                  <a:pt x="74" y="32"/>
                </a:moveTo>
                <a:cubicBezTo>
                  <a:pt x="74" y="32"/>
                  <a:pt x="74" y="32"/>
                  <a:pt x="74" y="32"/>
                </a:cubicBezTo>
                <a:cubicBezTo>
                  <a:pt x="74" y="32"/>
                  <a:pt x="74" y="32"/>
                  <a:pt x="74" y="32"/>
                </a:cubicBezTo>
                <a:close/>
                <a:moveTo>
                  <a:pt x="75" y="33"/>
                </a:moveTo>
                <a:cubicBezTo>
                  <a:pt x="75" y="33"/>
                  <a:pt x="75" y="33"/>
                  <a:pt x="75" y="33"/>
                </a:cubicBezTo>
                <a:cubicBezTo>
                  <a:pt x="75" y="33"/>
                  <a:pt x="75" y="33"/>
                  <a:pt x="75" y="33"/>
                </a:cubicBezTo>
                <a:cubicBezTo>
                  <a:pt x="75" y="33"/>
                  <a:pt x="75" y="33"/>
                  <a:pt x="75" y="33"/>
                </a:cubicBezTo>
                <a:close/>
                <a:moveTo>
                  <a:pt x="75" y="33"/>
                </a:moveTo>
                <a:cubicBezTo>
                  <a:pt x="75" y="33"/>
                  <a:pt x="75" y="33"/>
                  <a:pt x="75" y="33"/>
                </a:cubicBezTo>
                <a:cubicBezTo>
                  <a:pt x="75" y="33"/>
                  <a:pt x="75" y="33"/>
                  <a:pt x="75" y="33"/>
                </a:cubicBezTo>
                <a:close/>
                <a:moveTo>
                  <a:pt x="76" y="33"/>
                </a:moveTo>
                <a:cubicBezTo>
                  <a:pt x="76" y="33"/>
                  <a:pt x="76" y="33"/>
                  <a:pt x="76" y="33"/>
                </a:cubicBezTo>
                <a:cubicBezTo>
                  <a:pt x="76" y="33"/>
                  <a:pt x="76" y="33"/>
                  <a:pt x="76" y="33"/>
                </a:cubicBezTo>
                <a:close/>
                <a:moveTo>
                  <a:pt x="75" y="33"/>
                </a:moveTo>
                <a:cubicBezTo>
                  <a:pt x="75" y="32"/>
                  <a:pt x="75" y="33"/>
                  <a:pt x="75" y="33"/>
                </a:cubicBezTo>
                <a:cubicBezTo>
                  <a:pt x="75" y="33"/>
                  <a:pt x="75" y="33"/>
                  <a:pt x="75" y="33"/>
                </a:cubicBezTo>
                <a:cubicBezTo>
                  <a:pt x="75" y="33"/>
                  <a:pt x="75" y="33"/>
                  <a:pt x="75" y="33"/>
                </a:cubicBezTo>
                <a:close/>
                <a:moveTo>
                  <a:pt x="76" y="33"/>
                </a:moveTo>
                <a:cubicBezTo>
                  <a:pt x="76" y="33"/>
                  <a:pt x="75" y="33"/>
                  <a:pt x="75" y="33"/>
                </a:cubicBezTo>
                <a:cubicBezTo>
                  <a:pt x="75" y="33"/>
                  <a:pt x="75" y="33"/>
                  <a:pt x="76" y="33"/>
                </a:cubicBezTo>
                <a:close/>
                <a:moveTo>
                  <a:pt x="75" y="33"/>
                </a:moveTo>
                <a:cubicBezTo>
                  <a:pt x="75" y="33"/>
                  <a:pt x="75" y="33"/>
                  <a:pt x="75" y="33"/>
                </a:cubicBezTo>
                <a:cubicBezTo>
                  <a:pt x="75" y="33"/>
                  <a:pt x="75" y="33"/>
                  <a:pt x="75" y="33"/>
                </a:cubicBezTo>
                <a:close/>
                <a:moveTo>
                  <a:pt x="75" y="33"/>
                </a:moveTo>
                <a:cubicBezTo>
                  <a:pt x="75" y="33"/>
                  <a:pt x="75" y="33"/>
                  <a:pt x="75" y="33"/>
                </a:cubicBezTo>
                <a:cubicBezTo>
                  <a:pt x="75" y="33"/>
                  <a:pt x="75" y="33"/>
                  <a:pt x="75" y="33"/>
                </a:cubicBezTo>
                <a:cubicBezTo>
                  <a:pt x="75" y="33"/>
                  <a:pt x="75" y="33"/>
                  <a:pt x="75" y="33"/>
                </a:cubicBezTo>
                <a:close/>
                <a:moveTo>
                  <a:pt x="77" y="32"/>
                </a:moveTo>
                <a:cubicBezTo>
                  <a:pt x="77" y="32"/>
                  <a:pt x="77" y="32"/>
                  <a:pt x="77" y="32"/>
                </a:cubicBezTo>
                <a:cubicBezTo>
                  <a:pt x="76" y="32"/>
                  <a:pt x="76" y="33"/>
                  <a:pt x="76" y="33"/>
                </a:cubicBezTo>
                <a:cubicBezTo>
                  <a:pt x="76" y="33"/>
                  <a:pt x="76" y="33"/>
                  <a:pt x="77" y="33"/>
                </a:cubicBezTo>
                <a:cubicBezTo>
                  <a:pt x="77" y="33"/>
                  <a:pt x="76" y="33"/>
                  <a:pt x="77" y="32"/>
                </a:cubicBezTo>
                <a:cubicBezTo>
                  <a:pt x="77" y="32"/>
                  <a:pt x="77" y="33"/>
                  <a:pt x="77" y="33"/>
                </a:cubicBezTo>
                <a:cubicBezTo>
                  <a:pt x="77" y="32"/>
                  <a:pt x="77" y="32"/>
                  <a:pt x="77" y="32"/>
                </a:cubicBezTo>
                <a:cubicBezTo>
                  <a:pt x="77" y="32"/>
                  <a:pt x="77" y="32"/>
                  <a:pt x="77" y="32"/>
                </a:cubicBezTo>
                <a:cubicBezTo>
                  <a:pt x="77" y="32"/>
                  <a:pt x="77" y="32"/>
                  <a:pt x="77" y="32"/>
                </a:cubicBezTo>
                <a:close/>
                <a:moveTo>
                  <a:pt x="76" y="33"/>
                </a:moveTo>
                <a:cubicBezTo>
                  <a:pt x="76" y="33"/>
                  <a:pt x="76" y="33"/>
                  <a:pt x="76" y="33"/>
                </a:cubicBezTo>
                <a:cubicBezTo>
                  <a:pt x="76" y="33"/>
                  <a:pt x="76" y="33"/>
                  <a:pt x="76" y="33"/>
                </a:cubicBezTo>
                <a:cubicBezTo>
                  <a:pt x="76" y="33"/>
                  <a:pt x="76" y="33"/>
                  <a:pt x="76" y="33"/>
                </a:cubicBezTo>
                <a:cubicBezTo>
                  <a:pt x="76" y="33"/>
                  <a:pt x="76" y="33"/>
                  <a:pt x="76" y="33"/>
                </a:cubicBezTo>
                <a:close/>
                <a:moveTo>
                  <a:pt x="76" y="33"/>
                </a:moveTo>
                <a:cubicBezTo>
                  <a:pt x="76" y="33"/>
                  <a:pt x="76" y="33"/>
                  <a:pt x="76" y="32"/>
                </a:cubicBezTo>
                <a:cubicBezTo>
                  <a:pt x="76" y="32"/>
                  <a:pt x="76" y="32"/>
                  <a:pt x="76" y="33"/>
                </a:cubicBezTo>
                <a:cubicBezTo>
                  <a:pt x="76" y="33"/>
                  <a:pt x="75" y="33"/>
                  <a:pt x="76" y="33"/>
                </a:cubicBezTo>
                <a:cubicBezTo>
                  <a:pt x="75" y="33"/>
                  <a:pt x="75" y="33"/>
                  <a:pt x="75" y="33"/>
                </a:cubicBezTo>
                <a:cubicBezTo>
                  <a:pt x="75" y="33"/>
                  <a:pt x="75" y="33"/>
                  <a:pt x="75" y="33"/>
                </a:cubicBezTo>
                <a:cubicBezTo>
                  <a:pt x="75" y="33"/>
                  <a:pt x="75" y="33"/>
                  <a:pt x="75" y="33"/>
                </a:cubicBezTo>
                <a:cubicBezTo>
                  <a:pt x="75" y="33"/>
                  <a:pt x="75" y="33"/>
                  <a:pt x="75" y="33"/>
                </a:cubicBezTo>
                <a:cubicBezTo>
                  <a:pt x="75" y="33"/>
                  <a:pt x="75" y="33"/>
                  <a:pt x="75" y="33"/>
                </a:cubicBezTo>
                <a:cubicBezTo>
                  <a:pt x="75" y="33"/>
                  <a:pt x="75" y="33"/>
                  <a:pt x="75" y="33"/>
                </a:cubicBezTo>
                <a:cubicBezTo>
                  <a:pt x="75" y="33"/>
                  <a:pt x="75" y="33"/>
                  <a:pt x="75" y="33"/>
                </a:cubicBezTo>
                <a:cubicBezTo>
                  <a:pt x="76" y="33"/>
                  <a:pt x="76" y="33"/>
                  <a:pt x="76" y="33"/>
                </a:cubicBezTo>
                <a:cubicBezTo>
                  <a:pt x="76" y="33"/>
                  <a:pt x="76" y="33"/>
                  <a:pt x="75" y="33"/>
                </a:cubicBezTo>
                <a:cubicBezTo>
                  <a:pt x="75" y="33"/>
                  <a:pt x="75" y="33"/>
                  <a:pt x="75" y="33"/>
                </a:cubicBezTo>
                <a:cubicBezTo>
                  <a:pt x="75" y="33"/>
                  <a:pt x="75" y="33"/>
                  <a:pt x="75" y="33"/>
                </a:cubicBezTo>
                <a:cubicBezTo>
                  <a:pt x="76" y="33"/>
                  <a:pt x="76" y="33"/>
                  <a:pt x="76" y="33"/>
                </a:cubicBezTo>
                <a:cubicBezTo>
                  <a:pt x="76" y="33"/>
                  <a:pt x="76" y="33"/>
                  <a:pt x="76" y="33"/>
                </a:cubicBezTo>
                <a:close/>
                <a:moveTo>
                  <a:pt x="74" y="31"/>
                </a:moveTo>
                <a:cubicBezTo>
                  <a:pt x="74" y="31"/>
                  <a:pt x="74" y="31"/>
                  <a:pt x="74" y="31"/>
                </a:cubicBezTo>
                <a:cubicBezTo>
                  <a:pt x="74" y="31"/>
                  <a:pt x="74" y="31"/>
                  <a:pt x="74" y="31"/>
                </a:cubicBezTo>
                <a:close/>
                <a:moveTo>
                  <a:pt x="75" y="31"/>
                </a:moveTo>
                <a:cubicBezTo>
                  <a:pt x="74" y="31"/>
                  <a:pt x="74" y="31"/>
                  <a:pt x="74" y="31"/>
                </a:cubicBezTo>
                <a:cubicBezTo>
                  <a:pt x="74" y="31"/>
                  <a:pt x="74" y="31"/>
                  <a:pt x="74" y="31"/>
                </a:cubicBezTo>
                <a:cubicBezTo>
                  <a:pt x="74" y="31"/>
                  <a:pt x="74" y="31"/>
                  <a:pt x="74" y="31"/>
                </a:cubicBezTo>
                <a:cubicBezTo>
                  <a:pt x="74" y="31"/>
                  <a:pt x="74" y="31"/>
                  <a:pt x="74" y="31"/>
                </a:cubicBezTo>
                <a:cubicBezTo>
                  <a:pt x="74" y="31"/>
                  <a:pt x="74" y="32"/>
                  <a:pt x="74" y="32"/>
                </a:cubicBezTo>
                <a:cubicBezTo>
                  <a:pt x="74" y="32"/>
                  <a:pt x="74" y="31"/>
                  <a:pt x="75" y="31"/>
                </a:cubicBezTo>
                <a:close/>
                <a:moveTo>
                  <a:pt x="75" y="32"/>
                </a:moveTo>
                <a:cubicBezTo>
                  <a:pt x="75" y="32"/>
                  <a:pt x="75" y="32"/>
                  <a:pt x="75" y="32"/>
                </a:cubicBezTo>
                <a:cubicBezTo>
                  <a:pt x="75" y="32"/>
                  <a:pt x="75" y="32"/>
                  <a:pt x="75" y="32"/>
                </a:cubicBezTo>
                <a:cubicBezTo>
                  <a:pt x="75" y="32"/>
                  <a:pt x="75" y="32"/>
                  <a:pt x="75" y="32"/>
                </a:cubicBezTo>
                <a:cubicBezTo>
                  <a:pt x="75" y="32"/>
                  <a:pt x="75" y="32"/>
                  <a:pt x="75" y="32"/>
                </a:cubicBezTo>
                <a:close/>
                <a:moveTo>
                  <a:pt x="76" y="33"/>
                </a:moveTo>
                <a:cubicBezTo>
                  <a:pt x="76" y="34"/>
                  <a:pt x="76" y="34"/>
                  <a:pt x="76" y="34"/>
                </a:cubicBezTo>
                <a:cubicBezTo>
                  <a:pt x="76" y="33"/>
                  <a:pt x="76" y="33"/>
                  <a:pt x="76" y="33"/>
                </a:cubicBezTo>
                <a:close/>
                <a:moveTo>
                  <a:pt x="77" y="34"/>
                </a:moveTo>
                <a:cubicBezTo>
                  <a:pt x="76" y="34"/>
                  <a:pt x="76" y="34"/>
                  <a:pt x="76" y="34"/>
                </a:cubicBezTo>
                <a:cubicBezTo>
                  <a:pt x="77" y="34"/>
                  <a:pt x="77" y="34"/>
                  <a:pt x="77" y="34"/>
                </a:cubicBezTo>
                <a:close/>
                <a:moveTo>
                  <a:pt x="98" y="35"/>
                </a:moveTo>
                <a:cubicBezTo>
                  <a:pt x="98" y="35"/>
                  <a:pt x="98" y="35"/>
                  <a:pt x="98" y="35"/>
                </a:cubicBezTo>
                <a:cubicBezTo>
                  <a:pt x="98" y="35"/>
                  <a:pt x="98" y="35"/>
                  <a:pt x="98" y="35"/>
                </a:cubicBezTo>
                <a:close/>
                <a:moveTo>
                  <a:pt x="98" y="35"/>
                </a:moveTo>
                <a:cubicBezTo>
                  <a:pt x="98" y="35"/>
                  <a:pt x="98" y="35"/>
                  <a:pt x="98" y="35"/>
                </a:cubicBezTo>
                <a:cubicBezTo>
                  <a:pt x="98" y="35"/>
                  <a:pt x="98" y="35"/>
                  <a:pt x="98" y="35"/>
                </a:cubicBezTo>
                <a:close/>
                <a:moveTo>
                  <a:pt x="86" y="37"/>
                </a:moveTo>
                <a:cubicBezTo>
                  <a:pt x="86" y="37"/>
                  <a:pt x="86" y="37"/>
                  <a:pt x="86" y="37"/>
                </a:cubicBezTo>
                <a:cubicBezTo>
                  <a:pt x="86" y="37"/>
                  <a:pt x="86" y="37"/>
                  <a:pt x="86" y="37"/>
                </a:cubicBezTo>
                <a:cubicBezTo>
                  <a:pt x="86" y="37"/>
                  <a:pt x="86" y="37"/>
                  <a:pt x="86" y="37"/>
                </a:cubicBezTo>
                <a:close/>
                <a:moveTo>
                  <a:pt x="93" y="36"/>
                </a:moveTo>
                <a:cubicBezTo>
                  <a:pt x="93" y="36"/>
                  <a:pt x="93" y="36"/>
                  <a:pt x="93" y="36"/>
                </a:cubicBezTo>
                <a:cubicBezTo>
                  <a:pt x="93" y="37"/>
                  <a:pt x="93" y="37"/>
                  <a:pt x="93" y="37"/>
                </a:cubicBezTo>
                <a:lnTo>
                  <a:pt x="93" y="36"/>
                </a:lnTo>
                <a:close/>
                <a:moveTo>
                  <a:pt x="93" y="35"/>
                </a:moveTo>
                <a:cubicBezTo>
                  <a:pt x="93" y="36"/>
                  <a:pt x="93" y="36"/>
                  <a:pt x="93" y="36"/>
                </a:cubicBezTo>
                <a:cubicBezTo>
                  <a:pt x="93" y="35"/>
                  <a:pt x="93" y="35"/>
                  <a:pt x="93" y="35"/>
                </a:cubicBezTo>
                <a:close/>
                <a:moveTo>
                  <a:pt x="99" y="33"/>
                </a:moveTo>
                <a:cubicBezTo>
                  <a:pt x="99" y="33"/>
                  <a:pt x="99" y="33"/>
                  <a:pt x="99" y="33"/>
                </a:cubicBezTo>
                <a:cubicBezTo>
                  <a:pt x="99" y="33"/>
                  <a:pt x="99" y="33"/>
                  <a:pt x="99" y="33"/>
                </a:cubicBezTo>
                <a:close/>
                <a:moveTo>
                  <a:pt x="80" y="35"/>
                </a:moveTo>
                <a:cubicBezTo>
                  <a:pt x="80" y="35"/>
                  <a:pt x="81" y="35"/>
                  <a:pt x="81" y="35"/>
                </a:cubicBezTo>
                <a:cubicBezTo>
                  <a:pt x="81" y="35"/>
                  <a:pt x="81" y="35"/>
                  <a:pt x="80" y="35"/>
                </a:cubicBezTo>
                <a:close/>
                <a:moveTo>
                  <a:pt x="99" y="37"/>
                </a:moveTo>
                <a:cubicBezTo>
                  <a:pt x="99" y="37"/>
                  <a:pt x="99" y="37"/>
                  <a:pt x="99" y="37"/>
                </a:cubicBezTo>
                <a:cubicBezTo>
                  <a:pt x="99" y="37"/>
                  <a:pt x="99" y="37"/>
                  <a:pt x="99" y="37"/>
                </a:cubicBezTo>
                <a:close/>
                <a:moveTo>
                  <a:pt x="81" y="35"/>
                </a:moveTo>
                <a:cubicBezTo>
                  <a:pt x="81" y="35"/>
                  <a:pt x="81" y="35"/>
                  <a:pt x="81" y="35"/>
                </a:cubicBezTo>
                <a:cubicBezTo>
                  <a:pt x="81" y="35"/>
                  <a:pt x="81" y="35"/>
                  <a:pt x="81" y="35"/>
                </a:cubicBezTo>
                <a:cubicBezTo>
                  <a:pt x="81" y="35"/>
                  <a:pt x="81" y="36"/>
                  <a:pt x="81" y="35"/>
                </a:cubicBezTo>
                <a:close/>
                <a:moveTo>
                  <a:pt x="97" y="23"/>
                </a:moveTo>
                <a:cubicBezTo>
                  <a:pt x="97" y="23"/>
                  <a:pt x="97" y="23"/>
                  <a:pt x="97" y="23"/>
                </a:cubicBezTo>
                <a:cubicBezTo>
                  <a:pt x="97" y="23"/>
                  <a:pt x="97" y="23"/>
                  <a:pt x="97" y="23"/>
                </a:cubicBezTo>
                <a:close/>
                <a:moveTo>
                  <a:pt x="95" y="19"/>
                </a:moveTo>
                <a:cubicBezTo>
                  <a:pt x="95" y="19"/>
                  <a:pt x="95" y="19"/>
                  <a:pt x="95" y="19"/>
                </a:cubicBezTo>
                <a:cubicBezTo>
                  <a:pt x="95" y="19"/>
                  <a:pt x="95" y="19"/>
                  <a:pt x="95" y="19"/>
                </a:cubicBezTo>
                <a:close/>
                <a:moveTo>
                  <a:pt x="78" y="34"/>
                </a:moveTo>
                <a:cubicBezTo>
                  <a:pt x="78" y="34"/>
                  <a:pt x="78" y="34"/>
                  <a:pt x="78" y="34"/>
                </a:cubicBezTo>
                <a:close/>
                <a:moveTo>
                  <a:pt x="78" y="33"/>
                </a:moveTo>
                <a:cubicBezTo>
                  <a:pt x="78" y="33"/>
                  <a:pt x="78" y="33"/>
                  <a:pt x="78" y="33"/>
                </a:cubicBezTo>
                <a:cubicBezTo>
                  <a:pt x="78" y="33"/>
                  <a:pt x="78" y="33"/>
                  <a:pt x="78" y="33"/>
                </a:cubicBezTo>
                <a:close/>
                <a:moveTo>
                  <a:pt x="82" y="34"/>
                </a:moveTo>
                <a:cubicBezTo>
                  <a:pt x="82" y="34"/>
                  <a:pt x="82" y="34"/>
                  <a:pt x="82" y="34"/>
                </a:cubicBezTo>
                <a:cubicBezTo>
                  <a:pt x="82" y="34"/>
                  <a:pt x="82" y="34"/>
                  <a:pt x="82" y="34"/>
                </a:cubicBezTo>
                <a:close/>
                <a:moveTo>
                  <a:pt x="78" y="34"/>
                </a:moveTo>
                <a:cubicBezTo>
                  <a:pt x="78" y="34"/>
                  <a:pt x="78" y="34"/>
                  <a:pt x="78" y="34"/>
                </a:cubicBezTo>
                <a:cubicBezTo>
                  <a:pt x="78" y="34"/>
                  <a:pt x="78" y="34"/>
                  <a:pt x="78" y="34"/>
                </a:cubicBezTo>
                <a:close/>
                <a:moveTo>
                  <a:pt x="78" y="34"/>
                </a:moveTo>
                <a:cubicBezTo>
                  <a:pt x="78" y="34"/>
                  <a:pt x="78" y="34"/>
                  <a:pt x="78" y="34"/>
                </a:cubicBezTo>
                <a:cubicBezTo>
                  <a:pt x="78" y="34"/>
                  <a:pt x="78" y="34"/>
                  <a:pt x="78" y="34"/>
                </a:cubicBezTo>
                <a:close/>
                <a:moveTo>
                  <a:pt x="78" y="34"/>
                </a:moveTo>
                <a:cubicBezTo>
                  <a:pt x="78" y="34"/>
                  <a:pt x="78" y="34"/>
                  <a:pt x="78" y="34"/>
                </a:cubicBezTo>
                <a:cubicBezTo>
                  <a:pt x="78" y="34"/>
                  <a:pt x="78" y="34"/>
                  <a:pt x="78" y="34"/>
                </a:cubicBezTo>
                <a:cubicBezTo>
                  <a:pt x="78" y="34"/>
                  <a:pt x="78" y="34"/>
                  <a:pt x="78" y="34"/>
                </a:cubicBezTo>
                <a:close/>
                <a:moveTo>
                  <a:pt x="100" y="28"/>
                </a:moveTo>
                <a:cubicBezTo>
                  <a:pt x="100" y="28"/>
                  <a:pt x="100" y="28"/>
                  <a:pt x="100" y="28"/>
                </a:cubicBezTo>
                <a:cubicBezTo>
                  <a:pt x="100" y="28"/>
                  <a:pt x="100" y="28"/>
                  <a:pt x="100" y="28"/>
                </a:cubicBezTo>
                <a:close/>
                <a:moveTo>
                  <a:pt x="89" y="35"/>
                </a:moveTo>
                <a:cubicBezTo>
                  <a:pt x="89" y="35"/>
                  <a:pt x="89" y="35"/>
                  <a:pt x="89" y="35"/>
                </a:cubicBezTo>
                <a:cubicBezTo>
                  <a:pt x="89" y="35"/>
                  <a:pt x="89" y="35"/>
                  <a:pt x="89" y="35"/>
                </a:cubicBezTo>
                <a:close/>
                <a:moveTo>
                  <a:pt x="89" y="35"/>
                </a:moveTo>
                <a:cubicBezTo>
                  <a:pt x="89" y="35"/>
                  <a:pt x="89" y="35"/>
                  <a:pt x="89" y="35"/>
                </a:cubicBezTo>
                <a:cubicBezTo>
                  <a:pt x="89" y="35"/>
                  <a:pt x="89" y="35"/>
                  <a:pt x="89" y="35"/>
                </a:cubicBezTo>
                <a:close/>
                <a:moveTo>
                  <a:pt x="99" y="34"/>
                </a:moveTo>
                <a:cubicBezTo>
                  <a:pt x="99" y="35"/>
                  <a:pt x="99" y="34"/>
                  <a:pt x="99" y="34"/>
                </a:cubicBezTo>
                <a:cubicBezTo>
                  <a:pt x="99" y="34"/>
                  <a:pt x="99" y="34"/>
                  <a:pt x="99" y="34"/>
                </a:cubicBezTo>
                <a:cubicBezTo>
                  <a:pt x="99" y="34"/>
                  <a:pt x="99" y="34"/>
                  <a:pt x="99" y="34"/>
                </a:cubicBezTo>
                <a:cubicBezTo>
                  <a:pt x="99" y="34"/>
                  <a:pt x="99" y="34"/>
                  <a:pt x="99" y="34"/>
                </a:cubicBezTo>
                <a:cubicBezTo>
                  <a:pt x="99" y="34"/>
                  <a:pt x="99" y="33"/>
                  <a:pt x="99" y="33"/>
                </a:cubicBezTo>
                <a:cubicBezTo>
                  <a:pt x="99" y="33"/>
                  <a:pt x="99" y="33"/>
                  <a:pt x="99" y="33"/>
                </a:cubicBezTo>
                <a:cubicBezTo>
                  <a:pt x="99" y="33"/>
                  <a:pt x="99" y="33"/>
                  <a:pt x="99" y="32"/>
                </a:cubicBezTo>
                <a:cubicBezTo>
                  <a:pt x="99" y="32"/>
                  <a:pt x="99" y="32"/>
                  <a:pt x="99" y="32"/>
                </a:cubicBezTo>
                <a:cubicBezTo>
                  <a:pt x="99" y="32"/>
                  <a:pt x="99" y="32"/>
                  <a:pt x="99" y="32"/>
                </a:cubicBezTo>
                <a:cubicBezTo>
                  <a:pt x="99" y="32"/>
                  <a:pt x="99" y="32"/>
                  <a:pt x="100" y="32"/>
                </a:cubicBezTo>
                <a:cubicBezTo>
                  <a:pt x="100" y="32"/>
                  <a:pt x="100" y="32"/>
                  <a:pt x="100" y="32"/>
                </a:cubicBezTo>
                <a:cubicBezTo>
                  <a:pt x="100" y="32"/>
                  <a:pt x="100" y="32"/>
                  <a:pt x="100" y="32"/>
                </a:cubicBezTo>
                <a:cubicBezTo>
                  <a:pt x="99" y="32"/>
                  <a:pt x="99" y="32"/>
                  <a:pt x="99" y="32"/>
                </a:cubicBezTo>
                <a:cubicBezTo>
                  <a:pt x="99" y="32"/>
                  <a:pt x="99" y="32"/>
                  <a:pt x="99" y="32"/>
                </a:cubicBezTo>
                <a:cubicBezTo>
                  <a:pt x="99" y="32"/>
                  <a:pt x="99" y="31"/>
                  <a:pt x="99" y="31"/>
                </a:cubicBezTo>
                <a:cubicBezTo>
                  <a:pt x="100" y="31"/>
                  <a:pt x="100" y="31"/>
                  <a:pt x="100" y="31"/>
                </a:cubicBezTo>
                <a:cubicBezTo>
                  <a:pt x="99" y="31"/>
                  <a:pt x="100" y="32"/>
                  <a:pt x="100" y="32"/>
                </a:cubicBezTo>
                <a:cubicBezTo>
                  <a:pt x="100" y="31"/>
                  <a:pt x="100" y="32"/>
                  <a:pt x="100" y="31"/>
                </a:cubicBezTo>
                <a:cubicBezTo>
                  <a:pt x="100" y="31"/>
                  <a:pt x="100" y="31"/>
                  <a:pt x="100" y="31"/>
                </a:cubicBezTo>
                <a:cubicBezTo>
                  <a:pt x="100" y="31"/>
                  <a:pt x="100" y="31"/>
                  <a:pt x="100" y="31"/>
                </a:cubicBezTo>
                <a:cubicBezTo>
                  <a:pt x="100" y="31"/>
                  <a:pt x="100" y="31"/>
                  <a:pt x="100" y="31"/>
                </a:cubicBezTo>
                <a:cubicBezTo>
                  <a:pt x="100" y="31"/>
                  <a:pt x="100" y="31"/>
                  <a:pt x="100" y="31"/>
                </a:cubicBezTo>
                <a:cubicBezTo>
                  <a:pt x="100" y="31"/>
                  <a:pt x="100" y="31"/>
                  <a:pt x="100" y="31"/>
                </a:cubicBezTo>
                <a:cubicBezTo>
                  <a:pt x="100" y="30"/>
                  <a:pt x="100" y="31"/>
                  <a:pt x="100" y="30"/>
                </a:cubicBezTo>
                <a:cubicBezTo>
                  <a:pt x="100" y="30"/>
                  <a:pt x="100" y="30"/>
                  <a:pt x="100" y="30"/>
                </a:cubicBezTo>
                <a:cubicBezTo>
                  <a:pt x="100" y="30"/>
                  <a:pt x="99" y="30"/>
                  <a:pt x="100" y="30"/>
                </a:cubicBezTo>
                <a:cubicBezTo>
                  <a:pt x="100" y="30"/>
                  <a:pt x="99" y="30"/>
                  <a:pt x="99" y="30"/>
                </a:cubicBezTo>
                <a:cubicBezTo>
                  <a:pt x="99" y="30"/>
                  <a:pt x="100" y="30"/>
                  <a:pt x="100" y="29"/>
                </a:cubicBezTo>
                <a:cubicBezTo>
                  <a:pt x="100" y="29"/>
                  <a:pt x="99" y="30"/>
                  <a:pt x="99" y="30"/>
                </a:cubicBezTo>
                <a:cubicBezTo>
                  <a:pt x="99" y="29"/>
                  <a:pt x="100" y="29"/>
                  <a:pt x="100" y="29"/>
                </a:cubicBezTo>
                <a:cubicBezTo>
                  <a:pt x="100" y="29"/>
                  <a:pt x="99" y="29"/>
                  <a:pt x="99" y="29"/>
                </a:cubicBezTo>
                <a:cubicBezTo>
                  <a:pt x="99" y="29"/>
                  <a:pt x="100" y="29"/>
                  <a:pt x="99" y="28"/>
                </a:cubicBezTo>
                <a:cubicBezTo>
                  <a:pt x="100" y="29"/>
                  <a:pt x="100" y="29"/>
                  <a:pt x="100" y="29"/>
                </a:cubicBezTo>
                <a:cubicBezTo>
                  <a:pt x="100" y="28"/>
                  <a:pt x="100" y="28"/>
                  <a:pt x="100" y="28"/>
                </a:cubicBezTo>
                <a:cubicBezTo>
                  <a:pt x="100" y="28"/>
                  <a:pt x="100" y="28"/>
                  <a:pt x="100" y="28"/>
                </a:cubicBezTo>
                <a:cubicBezTo>
                  <a:pt x="99" y="28"/>
                  <a:pt x="100" y="28"/>
                  <a:pt x="99" y="28"/>
                </a:cubicBezTo>
                <a:cubicBezTo>
                  <a:pt x="100" y="28"/>
                  <a:pt x="99" y="28"/>
                  <a:pt x="100" y="28"/>
                </a:cubicBezTo>
                <a:cubicBezTo>
                  <a:pt x="100" y="28"/>
                  <a:pt x="100" y="28"/>
                  <a:pt x="100" y="28"/>
                </a:cubicBezTo>
                <a:cubicBezTo>
                  <a:pt x="100" y="28"/>
                  <a:pt x="100" y="28"/>
                  <a:pt x="100" y="28"/>
                </a:cubicBezTo>
                <a:cubicBezTo>
                  <a:pt x="100" y="28"/>
                  <a:pt x="100" y="28"/>
                  <a:pt x="100" y="28"/>
                </a:cubicBezTo>
                <a:cubicBezTo>
                  <a:pt x="101" y="28"/>
                  <a:pt x="100" y="27"/>
                  <a:pt x="100" y="27"/>
                </a:cubicBezTo>
                <a:cubicBezTo>
                  <a:pt x="100" y="28"/>
                  <a:pt x="100" y="28"/>
                  <a:pt x="100" y="28"/>
                </a:cubicBezTo>
                <a:cubicBezTo>
                  <a:pt x="100" y="28"/>
                  <a:pt x="100" y="27"/>
                  <a:pt x="100" y="27"/>
                </a:cubicBezTo>
                <a:cubicBezTo>
                  <a:pt x="100" y="27"/>
                  <a:pt x="99" y="27"/>
                  <a:pt x="100" y="27"/>
                </a:cubicBezTo>
                <a:cubicBezTo>
                  <a:pt x="100" y="27"/>
                  <a:pt x="100" y="27"/>
                  <a:pt x="100" y="27"/>
                </a:cubicBezTo>
                <a:cubicBezTo>
                  <a:pt x="100" y="27"/>
                  <a:pt x="100" y="26"/>
                  <a:pt x="100" y="26"/>
                </a:cubicBezTo>
                <a:cubicBezTo>
                  <a:pt x="100" y="26"/>
                  <a:pt x="100" y="26"/>
                  <a:pt x="100" y="26"/>
                </a:cubicBezTo>
                <a:cubicBezTo>
                  <a:pt x="100" y="26"/>
                  <a:pt x="100" y="27"/>
                  <a:pt x="99" y="26"/>
                </a:cubicBezTo>
                <a:cubicBezTo>
                  <a:pt x="100" y="26"/>
                  <a:pt x="99" y="26"/>
                  <a:pt x="99" y="26"/>
                </a:cubicBezTo>
                <a:cubicBezTo>
                  <a:pt x="100" y="26"/>
                  <a:pt x="100" y="25"/>
                  <a:pt x="100" y="25"/>
                </a:cubicBezTo>
                <a:cubicBezTo>
                  <a:pt x="100" y="25"/>
                  <a:pt x="100" y="25"/>
                  <a:pt x="99" y="25"/>
                </a:cubicBezTo>
                <a:cubicBezTo>
                  <a:pt x="100" y="25"/>
                  <a:pt x="100" y="25"/>
                  <a:pt x="100" y="25"/>
                </a:cubicBezTo>
                <a:cubicBezTo>
                  <a:pt x="99" y="25"/>
                  <a:pt x="99" y="25"/>
                  <a:pt x="99" y="25"/>
                </a:cubicBezTo>
                <a:cubicBezTo>
                  <a:pt x="99" y="25"/>
                  <a:pt x="99" y="25"/>
                  <a:pt x="99" y="25"/>
                </a:cubicBezTo>
                <a:cubicBezTo>
                  <a:pt x="99" y="25"/>
                  <a:pt x="99" y="25"/>
                  <a:pt x="99" y="25"/>
                </a:cubicBezTo>
                <a:cubicBezTo>
                  <a:pt x="99" y="25"/>
                  <a:pt x="99" y="25"/>
                  <a:pt x="99" y="25"/>
                </a:cubicBezTo>
                <a:cubicBezTo>
                  <a:pt x="99" y="24"/>
                  <a:pt x="99" y="24"/>
                  <a:pt x="99" y="24"/>
                </a:cubicBezTo>
                <a:cubicBezTo>
                  <a:pt x="98" y="24"/>
                  <a:pt x="98" y="24"/>
                  <a:pt x="98" y="24"/>
                </a:cubicBezTo>
                <a:cubicBezTo>
                  <a:pt x="98" y="24"/>
                  <a:pt x="98" y="23"/>
                  <a:pt x="97" y="23"/>
                </a:cubicBezTo>
                <a:cubicBezTo>
                  <a:pt x="97" y="23"/>
                  <a:pt x="97" y="23"/>
                  <a:pt x="97" y="23"/>
                </a:cubicBezTo>
                <a:cubicBezTo>
                  <a:pt x="97" y="23"/>
                  <a:pt x="97" y="23"/>
                  <a:pt x="97" y="23"/>
                </a:cubicBezTo>
                <a:cubicBezTo>
                  <a:pt x="97" y="23"/>
                  <a:pt x="97" y="23"/>
                  <a:pt x="97" y="23"/>
                </a:cubicBezTo>
                <a:cubicBezTo>
                  <a:pt x="97" y="23"/>
                  <a:pt x="97" y="22"/>
                  <a:pt x="97" y="22"/>
                </a:cubicBezTo>
                <a:cubicBezTo>
                  <a:pt x="97" y="23"/>
                  <a:pt x="97" y="23"/>
                  <a:pt x="97" y="23"/>
                </a:cubicBezTo>
                <a:cubicBezTo>
                  <a:pt x="97" y="22"/>
                  <a:pt x="97" y="22"/>
                  <a:pt x="97" y="22"/>
                </a:cubicBezTo>
                <a:cubicBezTo>
                  <a:pt x="97" y="22"/>
                  <a:pt x="97" y="23"/>
                  <a:pt x="97" y="23"/>
                </a:cubicBezTo>
                <a:cubicBezTo>
                  <a:pt x="97" y="22"/>
                  <a:pt x="96" y="22"/>
                  <a:pt x="96" y="21"/>
                </a:cubicBezTo>
                <a:cubicBezTo>
                  <a:pt x="96" y="22"/>
                  <a:pt x="97" y="22"/>
                  <a:pt x="96" y="22"/>
                </a:cubicBezTo>
                <a:cubicBezTo>
                  <a:pt x="96" y="22"/>
                  <a:pt x="96" y="22"/>
                  <a:pt x="96" y="22"/>
                </a:cubicBezTo>
                <a:cubicBezTo>
                  <a:pt x="96" y="22"/>
                  <a:pt x="96" y="22"/>
                  <a:pt x="96" y="22"/>
                </a:cubicBezTo>
                <a:cubicBezTo>
                  <a:pt x="96" y="21"/>
                  <a:pt x="96" y="21"/>
                  <a:pt x="95" y="21"/>
                </a:cubicBezTo>
                <a:cubicBezTo>
                  <a:pt x="95" y="21"/>
                  <a:pt x="95" y="21"/>
                  <a:pt x="95" y="21"/>
                </a:cubicBezTo>
                <a:cubicBezTo>
                  <a:pt x="95" y="21"/>
                  <a:pt x="95" y="21"/>
                  <a:pt x="95" y="21"/>
                </a:cubicBezTo>
                <a:cubicBezTo>
                  <a:pt x="95" y="21"/>
                  <a:pt x="95" y="21"/>
                  <a:pt x="95" y="21"/>
                </a:cubicBezTo>
                <a:cubicBezTo>
                  <a:pt x="94" y="21"/>
                  <a:pt x="94" y="20"/>
                  <a:pt x="94" y="20"/>
                </a:cubicBezTo>
                <a:cubicBezTo>
                  <a:pt x="94" y="20"/>
                  <a:pt x="94" y="19"/>
                  <a:pt x="94" y="19"/>
                </a:cubicBezTo>
                <a:cubicBezTo>
                  <a:pt x="94" y="19"/>
                  <a:pt x="94" y="19"/>
                  <a:pt x="94" y="19"/>
                </a:cubicBezTo>
                <a:cubicBezTo>
                  <a:pt x="94" y="19"/>
                  <a:pt x="95" y="19"/>
                  <a:pt x="95" y="19"/>
                </a:cubicBezTo>
                <a:cubicBezTo>
                  <a:pt x="95" y="19"/>
                  <a:pt x="95" y="19"/>
                  <a:pt x="95" y="19"/>
                </a:cubicBezTo>
                <a:cubicBezTo>
                  <a:pt x="95" y="19"/>
                  <a:pt x="95" y="19"/>
                  <a:pt x="95" y="19"/>
                </a:cubicBezTo>
                <a:cubicBezTo>
                  <a:pt x="95" y="19"/>
                  <a:pt x="95" y="19"/>
                  <a:pt x="95" y="19"/>
                </a:cubicBezTo>
                <a:cubicBezTo>
                  <a:pt x="96" y="20"/>
                  <a:pt x="98" y="20"/>
                  <a:pt x="98" y="21"/>
                </a:cubicBezTo>
                <a:cubicBezTo>
                  <a:pt x="98" y="21"/>
                  <a:pt x="99" y="21"/>
                  <a:pt x="99" y="21"/>
                </a:cubicBezTo>
                <a:cubicBezTo>
                  <a:pt x="98" y="21"/>
                  <a:pt x="99" y="21"/>
                  <a:pt x="99" y="21"/>
                </a:cubicBezTo>
                <a:cubicBezTo>
                  <a:pt x="99" y="21"/>
                  <a:pt x="99" y="21"/>
                  <a:pt x="99" y="21"/>
                </a:cubicBezTo>
                <a:cubicBezTo>
                  <a:pt x="99" y="21"/>
                  <a:pt x="99" y="21"/>
                  <a:pt x="99" y="21"/>
                </a:cubicBezTo>
                <a:cubicBezTo>
                  <a:pt x="100" y="22"/>
                  <a:pt x="100" y="22"/>
                  <a:pt x="100" y="23"/>
                </a:cubicBezTo>
                <a:cubicBezTo>
                  <a:pt x="100" y="23"/>
                  <a:pt x="100" y="23"/>
                  <a:pt x="100" y="23"/>
                </a:cubicBezTo>
                <a:cubicBezTo>
                  <a:pt x="100" y="22"/>
                  <a:pt x="100" y="23"/>
                  <a:pt x="101" y="23"/>
                </a:cubicBezTo>
                <a:cubicBezTo>
                  <a:pt x="100" y="24"/>
                  <a:pt x="101" y="24"/>
                  <a:pt x="100" y="24"/>
                </a:cubicBezTo>
                <a:cubicBezTo>
                  <a:pt x="100" y="24"/>
                  <a:pt x="101" y="24"/>
                  <a:pt x="101" y="24"/>
                </a:cubicBezTo>
                <a:cubicBezTo>
                  <a:pt x="101" y="24"/>
                  <a:pt x="101" y="24"/>
                  <a:pt x="101" y="25"/>
                </a:cubicBezTo>
                <a:cubicBezTo>
                  <a:pt x="101" y="25"/>
                  <a:pt x="102" y="26"/>
                  <a:pt x="101" y="26"/>
                </a:cubicBezTo>
                <a:cubicBezTo>
                  <a:pt x="102" y="26"/>
                  <a:pt x="101" y="26"/>
                  <a:pt x="102" y="26"/>
                </a:cubicBezTo>
                <a:cubicBezTo>
                  <a:pt x="102" y="26"/>
                  <a:pt x="102" y="26"/>
                  <a:pt x="102" y="26"/>
                </a:cubicBezTo>
                <a:cubicBezTo>
                  <a:pt x="102" y="26"/>
                  <a:pt x="102" y="26"/>
                  <a:pt x="102" y="26"/>
                </a:cubicBezTo>
                <a:cubicBezTo>
                  <a:pt x="102" y="26"/>
                  <a:pt x="102" y="27"/>
                  <a:pt x="102" y="27"/>
                </a:cubicBezTo>
                <a:cubicBezTo>
                  <a:pt x="102" y="27"/>
                  <a:pt x="102" y="27"/>
                  <a:pt x="102" y="27"/>
                </a:cubicBezTo>
                <a:cubicBezTo>
                  <a:pt x="102" y="27"/>
                  <a:pt x="102" y="27"/>
                  <a:pt x="102" y="27"/>
                </a:cubicBezTo>
                <a:cubicBezTo>
                  <a:pt x="102" y="27"/>
                  <a:pt x="102" y="27"/>
                  <a:pt x="102" y="27"/>
                </a:cubicBezTo>
                <a:cubicBezTo>
                  <a:pt x="102" y="27"/>
                  <a:pt x="102" y="27"/>
                  <a:pt x="102" y="27"/>
                </a:cubicBezTo>
                <a:cubicBezTo>
                  <a:pt x="102" y="27"/>
                  <a:pt x="102" y="27"/>
                  <a:pt x="102" y="27"/>
                </a:cubicBezTo>
                <a:cubicBezTo>
                  <a:pt x="102" y="27"/>
                  <a:pt x="102" y="27"/>
                  <a:pt x="102" y="28"/>
                </a:cubicBezTo>
                <a:cubicBezTo>
                  <a:pt x="102" y="27"/>
                  <a:pt x="102" y="27"/>
                  <a:pt x="102" y="28"/>
                </a:cubicBezTo>
                <a:cubicBezTo>
                  <a:pt x="102" y="28"/>
                  <a:pt x="102" y="28"/>
                  <a:pt x="102" y="28"/>
                </a:cubicBezTo>
                <a:cubicBezTo>
                  <a:pt x="102" y="28"/>
                  <a:pt x="102" y="28"/>
                  <a:pt x="102" y="28"/>
                </a:cubicBezTo>
                <a:cubicBezTo>
                  <a:pt x="102" y="29"/>
                  <a:pt x="102" y="29"/>
                  <a:pt x="102" y="30"/>
                </a:cubicBezTo>
                <a:cubicBezTo>
                  <a:pt x="102" y="30"/>
                  <a:pt x="102" y="31"/>
                  <a:pt x="101" y="31"/>
                </a:cubicBezTo>
                <a:cubicBezTo>
                  <a:pt x="101" y="31"/>
                  <a:pt x="101" y="31"/>
                  <a:pt x="101" y="31"/>
                </a:cubicBezTo>
                <a:cubicBezTo>
                  <a:pt x="101" y="31"/>
                  <a:pt x="101" y="31"/>
                  <a:pt x="101" y="31"/>
                </a:cubicBezTo>
                <a:cubicBezTo>
                  <a:pt x="101" y="31"/>
                  <a:pt x="102" y="31"/>
                  <a:pt x="102" y="31"/>
                </a:cubicBezTo>
                <a:cubicBezTo>
                  <a:pt x="102" y="31"/>
                  <a:pt x="102" y="31"/>
                  <a:pt x="102" y="31"/>
                </a:cubicBezTo>
                <a:cubicBezTo>
                  <a:pt x="103" y="32"/>
                  <a:pt x="102" y="32"/>
                  <a:pt x="102" y="33"/>
                </a:cubicBezTo>
                <a:cubicBezTo>
                  <a:pt x="102" y="33"/>
                  <a:pt x="102" y="33"/>
                  <a:pt x="102" y="33"/>
                </a:cubicBezTo>
                <a:cubicBezTo>
                  <a:pt x="102" y="33"/>
                  <a:pt x="101" y="34"/>
                  <a:pt x="102" y="34"/>
                </a:cubicBezTo>
                <a:cubicBezTo>
                  <a:pt x="101" y="34"/>
                  <a:pt x="101" y="34"/>
                  <a:pt x="101" y="34"/>
                </a:cubicBezTo>
                <a:cubicBezTo>
                  <a:pt x="102" y="34"/>
                  <a:pt x="102" y="34"/>
                  <a:pt x="101" y="35"/>
                </a:cubicBezTo>
                <a:cubicBezTo>
                  <a:pt x="101" y="35"/>
                  <a:pt x="101" y="35"/>
                  <a:pt x="101" y="35"/>
                </a:cubicBezTo>
                <a:cubicBezTo>
                  <a:pt x="101" y="35"/>
                  <a:pt x="101" y="35"/>
                  <a:pt x="101" y="36"/>
                </a:cubicBezTo>
                <a:cubicBezTo>
                  <a:pt x="101" y="36"/>
                  <a:pt x="101" y="36"/>
                  <a:pt x="101" y="36"/>
                </a:cubicBezTo>
                <a:cubicBezTo>
                  <a:pt x="101" y="36"/>
                  <a:pt x="101" y="36"/>
                  <a:pt x="101" y="36"/>
                </a:cubicBezTo>
                <a:cubicBezTo>
                  <a:pt x="100" y="35"/>
                  <a:pt x="100" y="37"/>
                  <a:pt x="99" y="37"/>
                </a:cubicBezTo>
                <a:cubicBezTo>
                  <a:pt x="99" y="37"/>
                  <a:pt x="99" y="37"/>
                  <a:pt x="99" y="37"/>
                </a:cubicBezTo>
                <a:cubicBezTo>
                  <a:pt x="99" y="37"/>
                  <a:pt x="99" y="37"/>
                  <a:pt x="99" y="37"/>
                </a:cubicBezTo>
                <a:cubicBezTo>
                  <a:pt x="99" y="38"/>
                  <a:pt x="98" y="37"/>
                  <a:pt x="98" y="37"/>
                </a:cubicBezTo>
                <a:cubicBezTo>
                  <a:pt x="98" y="37"/>
                  <a:pt x="98" y="38"/>
                  <a:pt x="98" y="38"/>
                </a:cubicBezTo>
                <a:cubicBezTo>
                  <a:pt x="98" y="37"/>
                  <a:pt x="97" y="38"/>
                  <a:pt x="97" y="38"/>
                </a:cubicBezTo>
                <a:cubicBezTo>
                  <a:pt x="97" y="38"/>
                  <a:pt x="97" y="38"/>
                  <a:pt x="97" y="38"/>
                </a:cubicBezTo>
                <a:cubicBezTo>
                  <a:pt x="96" y="38"/>
                  <a:pt x="97" y="38"/>
                  <a:pt x="96" y="38"/>
                </a:cubicBezTo>
                <a:cubicBezTo>
                  <a:pt x="96" y="38"/>
                  <a:pt x="97" y="38"/>
                  <a:pt x="97" y="38"/>
                </a:cubicBezTo>
                <a:cubicBezTo>
                  <a:pt x="96" y="38"/>
                  <a:pt x="96" y="37"/>
                  <a:pt x="96" y="37"/>
                </a:cubicBezTo>
                <a:cubicBezTo>
                  <a:pt x="96" y="37"/>
                  <a:pt x="96" y="37"/>
                  <a:pt x="96" y="37"/>
                </a:cubicBezTo>
                <a:cubicBezTo>
                  <a:pt x="96" y="37"/>
                  <a:pt x="95" y="36"/>
                  <a:pt x="95" y="37"/>
                </a:cubicBezTo>
                <a:cubicBezTo>
                  <a:pt x="95" y="37"/>
                  <a:pt x="95" y="37"/>
                  <a:pt x="95" y="37"/>
                </a:cubicBezTo>
                <a:cubicBezTo>
                  <a:pt x="95" y="37"/>
                  <a:pt x="95" y="37"/>
                  <a:pt x="95" y="37"/>
                </a:cubicBezTo>
                <a:cubicBezTo>
                  <a:pt x="95" y="37"/>
                  <a:pt x="95" y="37"/>
                  <a:pt x="95" y="37"/>
                </a:cubicBezTo>
                <a:cubicBezTo>
                  <a:pt x="94" y="37"/>
                  <a:pt x="94" y="37"/>
                  <a:pt x="94" y="37"/>
                </a:cubicBezTo>
                <a:cubicBezTo>
                  <a:pt x="94" y="37"/>
                  <a:pt x="94" y="37"/>
                  <a:pt x="94" y="37"/>
                </a:cubicBezTo>
                <a:cubicBezTo>
                  <a:pt x="94" y="37"/>
                  <a:pt x="94" y="37"/>
                  <a:pt x="94" y="37"/>
                </a:cubicBezTo>
                <a:cubicBezTo>
                  <a:pt x="94" y="37"/>
                  <a:pt x="94" y="37"/>
                  <a:pt x="94" y="37"/>
                </a:cubicBezTo>
                <a:cubicBezTo>
                  <a:pt x="94" y="38"/>
                  <a:pt x="93" y="37"/>
                  <a:pt x="93" y="37"/>
                </a:cubicBezTo>
                <a:cubicBezTo>
                  <a:pt x="93" y="37"/>
                  <a:pt x="93" y="37"/>
                  <a:pt x="93" y="37"/>
                </a:cubicBezTo>
                <a:cubicBezTo>
                  <a:pt x="93" y="37"/>
                  <a:pt x="93" y="37"/>
                  <a:pt x="92" y="37"/>
                </a:cubicBezTo>
                <a:cubicBezTo>
                  <a:pt x="92" y="38"/>
                  <a:pt x="92" y="38"/>
                  <a:pt x="92" y="38"/>
                </a:cubicBezTo>
                <a:cubicBezTo>
                  <a:pt x="92" y="38"/>
                  <a:pt x="92" y="38"/>
                  <a:pt x="92" y="38"/>
                </a:cubicBezTo>
                <a:cubicBezTo>
                  <a:pt x="92" y="38"/>
                  <a:pt x="92" y="38"/>
                  <a:pt x="92" y="38"/>
                </a:cubicBezTo>
                <a:cubicBezTo>
                  <a:pt x="92" y="38"/>
                  <a:pt x="92" y="38"/>
                  <a:pt x="92" y="38"/>
                </a:cubicBezTo>
                <a:cubicBezTo>
                  <a:pt x="92" y="38"/>
                  <a:pt x="92" y="38"/>
                  <a:pt x="91" y="38"/>
                </a:cubicBezTo>
                <a:cubicBezTo>
                  <a:pt x="91" y="38"/>
                  <a:pt x="91" y="37"/>
                  <a:pt x="91" y="37"/>
                </a:cubicBezTo>
                <a:cubicBezTo>
                  <a:pt x="91" y="38"/>
                  <a:pt x="91" y="37"/>
                  <a:pt x="91" y="38"/>
                </a:cubicBezTo>
                <a:cubicBezTo>
                  <a:pt x="90" y="37"/>
                  <a:pt x="89" y="37"/>
                  <a:pt x="89" y="37"/>
                </a:cubicBezTo>
                <a:cubicBezTo>
                  <a:pt x="89" y="37"/>
                  <a:pt x="89" y="37"/>
                  <a:pt x="89" y="37"/>
                </a:cubicBezTo>
                <a:cubicBezTo>
                  <a:pt x="89" y="37"/>
                  <a:pt x="89" y="37"/>
                  <a:pt x="89" y="37"/>
                </a:cubicBezTo>
                <a:cubicBezTo>
                  <a:pt x="88" y="37"/>
                  <a:pt x="88" y="37"/>
                  <a:pt x="88" y="37"/>
                </a:cubicBezTo>
                <a:cubicBezTo>
                  <a:pt x="88" y="37"/>
                  <a:pt x="88" y="37"/>
                  <a:pt x="88" y="36"/>
                </a:cubicBezTo>
                <a:cubicBezTo>
                  <a:pt x="88" y="37"/>
                  <a:pt x="88" y="37"/>
                  <a:pt x="88" y="37"/>
                </a:cubicBezTo>
                <a:cubicBezTo>
                  <a:pt x="88" y="36"/>
                  <a:pt x="88" y="36"/>
                  <a:pt x="88" y="36"/>
                </a:cubicBezTo>
                <a:cubicBezTo>
                  <a:pt x="88" y="37"/>
                  <a:pt x="88" y="37"/>
                  <a:pt x="87" y="36"/>
                </a:cubicBezTo>
                <a:cubicBezTo>
                  <a:pt x="87" y="36"/>
                  <a:pt x="87" y="36"/>
                  <a:pt x="87" y="36"/>
                </a:cubicBezTo>
                <a:cubicBezTo>
                  <a:pt x="87" y="37"/>
                  <a:pt x="87" y="37"/>
                  <a:pt x="87" y="37"/>
                </a:cubicBezTo>
                <a:cubicBezTo>
                  <a:pt x="87" y="36"/>
                  <a:pt x="86" y="37"/>
                  <a:pt x="86" y="36"/>
                </a:cubicBezTo>
                <a:cubicBezTo>
                  <a:pt x="86" y="37"/>
                  <a:pt x="86" y="37"/>
                  <a:pt x="86" y="37"/>
                </a:cubicBezTo>
                <a:cubicBezTo>
                  <a:pt x="86" y="37"/>
                  <a:pt x="86" y="37"/>
                  <a:pt x="86" y="37"/>
                </a:cubicBezTo>
                <a:cubicBezTo>
                  <a:pt x="86" y="37"/>
                  <a:pt x="86" y="37"/>
                  <a:pt x="86" y="37"/>
                </a:cubicBezTo>
                <a:cubicBezTo>
                  <a:pt x="86" y="37"/>
                  <a:pt x="86" y="37"/>
                  <a:pt x="86" y="37"/>
                </a:cubicBezTo>
                <a:cubicBezTo>
                  <a:pt x="86" y="37"/>
                  <a:pt x="86" y="37"/>
                  <a:pt x="86" y="37"/>
                </a:cubicBezTo>
                <a:cubicBezTo>
                  <a:pt x="86" y="37"/>
                  <a:pt x="86" y="37"/>
                  <a:pt x="86" y="37"/>
                </a:cubicBezTo>
                <a:cubicBezTo>
                  <a:pt x="86" y="37"/>
                  <a:pt x="86" y="37"/>
                  <a:pt x="86" y="37"/>
                </a:cubicBezTo>
                <a:cubicBezTo>
                  <a:pt x="86" y="37"/>
                  <a:pt x="86" y="37"/>
                  <a:pt x="86" y="37"/>
                </a:cubicBezTo>
                <a:cubicBezTo>
                  <a:pt x="86" y="37"/>
                  <a:pt x="86" y="37"/>
                  <a:pt x="86" y="37"/>
                </a:cubicBezTo>
                <a:cubicBezTo>
                  <a:pt x="86" y="37"/>
                  <a:pt x="86" y="37"/>
                  <a:pt x="86" y="37"/>
                </a:cubicBezTo>
                <a:cubicBezTo>
                  <a:pt x="85" y="36"/>
                  <a:pt x="85" y="37"/>
                  <a:pt x="84" y="36"/>
                </a:cubicBezTo>
                <a:cubicBezTo>
                  <a:pt x="84" y="36"/>
                  <a:pt x="84" y="36"/>
                  <a:pt x="85" y="36"/>
                </a:cubicBezTo>
                <a:cubicBezTo>
                  <a:pt x="84" y="36"/>
                  <a:pt x="84" y="36"/>
                  <a:pt x="84" y="36"/>
                </a:cubicBezTo>
                <a:cubicBezTo>
                  <a:pt x="84" y="36"/>
                  <a:pt x="84" y="36"/>
                  <a:pt x="84" y="36"/>
                </a:cubicBezTo>
                <a:cubicBezTo>
                  <a:pt x="83" y="36"/>
                  <a:pt x="83" y="36"/>
                  <a:pt x="83" y="36"/>
                </a:cubicBezTo>
                <a:cubicBezTo>
                  <a:pt x="83" y="36"/>
                  <a:pt x="83" y="36"/>
                  <a:pt x="83" y="36"/>
                </a:cubicBezTo>
                <a:cubicBezTo>
                  <a:pt x="83" y="36"/>
                  <a:pt x="82" y="36"/>
                  <a:pt x="82" y="36"/>
                </a:cubicBezTo>
                <a:cubicBezTo>
                  <a:pt x="82" y="36"/>
                  <a:pt x="82" y="36"/>
                  <a:pt x="81" y="36"/>
                </a:cubicBezTo>
                <a:cubicBezTo>
                  <a:pt x="81" y="35"/>
                  <a:pt x="81" y="35"/>
                  <a:pt x="81" y="35"/>
                </a:cubicBezTo>
                <a:cubicBezTo>
                  <a:pt x="81" y="35"/>
                  <a:pt x="81" y="35"/>
                  <a:pt x="81" y="35"/>
                </a:cubicBezTo>
                <a:cubicBezTo>
                  <a:pt x="81" y="35"/>
                  <a:pt x="80" y="35"/>
                  <a:pt x="80" y="35"/>
                </a:cubicBezTo>
                <a:cubicBezTo>
                  <a:pt x="80" y="35"/>
                  <a:pt x="80" y="35"/>
                  <a:pt x="80" y="35"/>
                </a:cubicBezTo>
                <a:cubicBezTo>
                  <a:pt x="79" y="35"/>
                  <a:pt x="79" y="35"/>
                  <a:pt x="79" y="35"/>
                </a:cubicBezTo>
                <a:cubicBezTo>
                  <a:pt x="80" y="35"/>
                  <a:pt x="79" y="35"/>
                  <a:pt x="79" y="35"/>
                </a:cubicBezTo>
                <a:cubicBezTo>
                  <a:pt x="79" y="35"/>
                  <a:pt x="79" y="35"/>
                  <a:pt x="79" y="34"/>
                </a:cubicBezTo>
                <a:cubicBezTo>
                  <a:pt x="79" y="34"/>
                  <a:pt x="79" y="34"/>
                  <a:pt x="79" y="34"/>
                </a:cubicBezTo>
                <a:cubicBezTo>
                  <a:pt x="79" y="34"/>
                  <a:pt x="79" y="34"/>
                  <a:pt x="79" y="34"/>
                </a:cubicBezTo>
                <a:cubicBezTo>
                  <a:pt x="78" y="34"/>
                  <a:pt x="78" y="34"/>
                  <a:pt x="78" y="34"/>
                </a:cubicBezTo>
                <a:cubicBezTo>
                  <a:pt x="78" y="34"/>
                  <a:pt x="79" y="34"/>
                  <a:pt x="79" y="34"/>
                </a:cubicBezTo>
                <a:cubicBezTo>
                  <a:pt x="78" y="34"/>
                  <a:pt x="78" y="34"/>
                  <a:pt x="78" y="34"/>
                </a:cubicBezTo>
                <a:cubicBezTo>
                  <a:pt x="78" y="34"/>
                  <a:pt x="78" y="34"/>
                  <a:pt x="78" y="34"/>
                </a:cubicBezTo>
                <a:cubicBezTo>
                  <a:pt x="78" y="34"/>
                  <a:pt x="78" y="34"/>
                  <a:pt x="78" y="34"/>
                </a:cubicBezTo>
                <a:cubicBezTo>
                  <a:pt x="78" y="34"/>
                  <a:pt x="78" y="34"/>
                  <a:pt x="78" y="34"/>
                </a:cubicBezTo>
                <a:cubicBezTo>
                  <a:pt x="78" y="34"/>
                  <a:pt x="78" y="34"/>
                  <a:pt x="78" y="34"/>
                </a:cubicBezTo>
                <a:cubicBezTo>
                  <a:pt x="78" y="34"/>
                  <a:pt x="78" y="34"/>
                  <a:pt x="78" y="34"/>
                </a:cubicBezTo>
                <a:cubicBezTo>
                  <a:pt x="78" y="34"/>
                  <a:pt x="78" y="34"/>
                  <a:pt x="78" y="34"/>
                </a:cubicBezTo>
                <a:cubicBezTo>
                  <a:pt x="78" y="34"/>
                  <a:pt x="77" y="34"/>
                  <a:pt x="77" y="34"/>
                </a:cubicBezTo>
                <a:cubicBezTo>
                  <a:pt x="77" y="34"/>
                  <a:pt x="77" y="33"/>
                  <a:pt x="77" y="34"/>
                </a:cubicBezTo>
                <a:cubicBezTo>
                  <a:pt x="77" y="33"/>
                  <a:pt x="77" y="34"/>
                  <a:pt x="77" y="33"/>
                </a:cubicBezTo>
                <a:cubicBezTo>
                  <a:pt x="77" y="34"/>
                  <a:pt x="77" y="33"/>
                  <a:pt x="78" y="33"/>
                </a:cubicBezTo>
                <a:cubicBezTo>
                  <a:pt x="78" y="33"/>
                  <a:pt x="78" y="33"/>
                  <a:pt x="78" y="33"/>
                </a:cubicBezTo>
                <a:cubicBezTo>
                  <a:pt x="78" y="33"/>
                  <a:pt x="78" y="33"/>
                  <a:pt x="78" y="33"/>
                </a:cubicBezTo>
                <a:cubicBezTo>
                  <a:pt x="78" y="33"/>
                  <a:pt x="78" y="33"/>
                  <a:pt x="78" y="33"/>
                </a:cubicBezTo>
                <a:cubicBezTo>
                  <a:pt x="78" y="33"/>
                  <a:pt x="78" y="33"/>
                  <a:pt x="78" y="33"/>
                </a:cubicBezTo>
                <a:cubicBezTo>
                  <a:pt x="78" y="34"/>
                  <a:pt x="78" y="33"/>
                  <a:pt x="78" y="33"/>
                </a:cubicBezTo>
                <a:cubicBezTo>
                  <a:pt x="78" y="33"/>
                  <a:pt x="79" y="33"/>
                  <a:pt x="79" y="33"/>
                </a:cubicBezTo>
                <a:cubicBezTo>
                  <a:pt x="79" y="33"/>
                  <a:pt x="79" y="33"/>
                  <a:pt x="79" y="33"/>
                </a:cubicBezTo>
                <a:cubicBezTo>
                  <a:pt x="79" y="33"/>
                  <a:pt x="79" y="33"/>
                  <a:pt x="79" y="33"/>
                </a:cubicBezTo>
                <a:cubicBezTo>
                  <a:pt x="79" y="33"/>
                  <a:pt x="80" y="33"/>
                  <a:pt x="80" y="33"/>
                </a:cubicBezTo>
                <a:cubicBezTo>
                  <a:pt x="80" y="33"/>
                  <a:pt x="80" y="33"/>
                  <a:pt x="80" y="33"/>
                </a:cubicBezTo>
                <a:cubicBezTo>
                  <a:pt x="80" y="34"/>
                  <a:pt x="80" y="34"/>
                  <a:pt x="80" y="34"/>
                </a:cubicBezTo>
                <a:cubicBezTo>
                  <a:pt x="80" y="34"/>
                  <a:pt x="80" y="33"/>
                  <a:pt x="79" y="33"/>
                </a:cubicBezTo>
                <a:cubicBezTo>
                  <a:pt x="79" y="33"/>
                  <a:pt x="79" y="34"/>
                  <a:pt x="79" y="34"/>
                </a:cubicBezTo>
                <a:cubicBezTo>
                  <a:pt x="79" y="35"/>
                  <a:pt x="80" y="34"/>
                  <a:pt x="80" y="34"/>
                </a:cubicBezTo>
                <a:cubicBezTo>
                  <a:pt x="80" y="34"/>
                  <a:pt x="80" y="34"/>
                  <a:pt x="80" y="34"/>
                </a:cubicBezTo>
                <a:cubicBezTo>
                  <a:pt x="81" y="34"/>
                  <a:pt x="81" y="34"/>
                  <a:pt x="81" y="33"/>
                </a:cubicBezTo>
                <a:cubicBezTo>
                  <a:pt x="81" y="33"/>
                  <a:pt x="81" y="34"/>
                  <a:pt x="81" y="33"/>
                </a:cubicBezTo>
                <a:cubicBezTo>
                  <a:pt x="81" y="33"/>
                  <a:pt x="81" y="33"/>
                  <a:pt x="81" y="33"/>
                </a:cubicBezTo>
                <a:cubicBezTo>
                  <a:pt x="81" y="33"/>
                  <a:pt x="81" y="33"/>
                  <a:pt x="81" y="33"/>
                </a:cubicBezTo>
                <a:cubicBezTo>
                  <a:pt x="81" y="33"/>
                  <a:pt x="81" y="33"/>
                  <a:pt x="81" y="33"/>
                </a:cubicBezTo>
                <a:cubicBezTo>
                  <a:pt x="81" y="33"/>
                  <a:pt x="81" y="33"/>
                  <a:pt x="81" y="34"/>
                </a:cubicBezTo>
                <a:cubicBezTo>
                  <a:pt x="82" y="34"/>
                  <a:pt x="82" y="34"/>
                  <a:pt x="82" y="34"/>
                </a:cubicBezTo>
                <a:cubicBezTo>
                  <a:pt x="82" y="34"/>
                  <a:pt x="82" y="34"/>
                  <a:pt x="82" y="34"/>
                </a:cubicBezTo>
                <a:cubicBezTo>
                  <a:pt x="82" y="34"/>
                  <a:pt x="83" y="34"/>
                  <a:pt x="83" y="34"/>
                </a:cubicBezTo>
                <a:cubicBezTo>
                  <a:pt x="83" y="34"/>
                  <a:pt x="83" y="34"/>
                  <a:pt x="83" y="34"/>
                </a:cubicBezTo>
                <a:cubicBezTo>
                  <a:pt x="83" y="33"/>
                  <a:pt x="83" y="34"/>
                  <a:pt x="83" y="33"/>
                </a:cubicBezTo>
                <a:cubicBezTo>
                  <a:pt x="84" y="34"/>
                  <a:pt x="83" y="34"/>
                  <a:pt x="84" y="34"/>
                </a:cubicBezTo>
                <a:cubicBezTo>
                  <a:pt x="84" y="34"/>
                  <a:pt x="84" y="34"/>
                  <a:pt x="84" y="34"/>
                </a:cubicBezTo>
                <a:cubicBezTo>
                  <a:pt x="84" y="34"/>
                  <a:pt x="83" y="34"/>
                  <a:pt x="83" y="35"/>
                </a:cubicBezTo>
                <a:cubicBezTo>
                  <a:pt x="83" y="35"/>
                  <a:pt x="84" y="35"/>
                  <a:pt x="84" y="35"/>
                </a:cubicBezTo>
                <a:cubicBezTo>
                  <a:pt x="84" y="35"/>
                  <a:pt x="84" y="34"/>
                  <a:pt x="84" y="33"/>
                </a:cubicBezTo>
                <a:cubicBezTo>
                  <a:pt x="84" y="33"/>
                  <a:pt x="84" y="34"/>
                  <a:pt x="84" y="34"/>
                </a:cubicBezTo>
                <a:cubicBezTo>
                  <a:pt x="85" y="34"/>
                  <a:pt x="85" y="33"/>
                  <a:pt x="85" y="34"/>
                </a:cubicBezTo>
                <a:cubicBezTo>
                  <a:pt x="85" y="34"/>
                  <a:pt x="85" y="34"/>
                  <a:pt x="85" y="34"/>
                </a:cubicBezTo>
                <a:cubicBezTo>
                  <a:pt x="85" y="34"/>
                  <a:pt x="85" y="34"/>
                  <a:pt x="85" y="34"/>
                </a:cubicBezTo>
                <a:cubicBezTo>
                  <a:pt x="85" y="34"/>
                  <a:pt x="85" y="34"/>
                  <a:pt x="85" y="35"/>
                </a:cubicBezTo>
                <a:cubicBezTo>
                  <a:pt x="85" y="35"/>
                  <a:pt x="86" y="34"/>
                  <a:pt x="86" y="34"/>
                </a:cubicBezTo>
                <a:cubicBezTo>
                  <a:pt x="85" y="34"/>
                  <a:pt x="85" y="34"/>
                  <a:pt x="85" y="34"/>
                </a:cubicBezTo>
                <a:cubicBezTo>
                  <a:pt x="85" y="34"/>
                  <a:pt x="86" y="34"/>
                  <a:pt x="86" y="33"/>
                </a:cubicBezTo>
                <a:cubicBezTo>
                  <a:pt x="86" y="34"/>
                  <a:pt x="86" y="34"/>
                  <a:pt x="86" y="34"/>
                </a:cubicBezTo>
                <a:cubicBezTo>
                  <a:pt x="86" y="34"/>
                  <a:pt x="86" y="34"/>
                  <a:pt x="86" y="34"/>
                </a:cubicBezTo>
                <a:cubicBezTo>
                  <a:pt x="86" y="34"/>
                  <a:pt x="86" y="34"/>
                  <a:pt x="86" y="34"/>
                </a:cubicBezTo>
                <a:cubicBezTo>
                  <a:pt x="86" y="34"/>
                  <a:pt x="85" y="35"/>
                  <a:pt x="85" y="36"/>
                </a:cubicBezTo>
                <a:cubicBezTo>
                  <a:pt x="85" y="36"/>
                  <a:pt x="85" y="36"/>
                  <a:pt x="85" y="36"/>
                </a:cubicBezTo>
                <a:cubicBezTo>
                  <a:pt x="85" y="36"/>
                  <a:pt x="85" y="36"/>
                  <a:pt x="85" y="36"/>
                </a:cubicBezTo>
                <a:cubicBezTo>
                  <a:pt x="85" y="36"/>
                  <a:pt x="86" y="35"/>
                  <a:pt x="86" y="34"/>
                </a:cubicBezTo>
                <a:cubicBezTo>
                  <a:pt x="86" y="34"/>
                  <a:pt x="86" y="35"/>
                  <a:pt x="86" y="35"/>
                </a:cubicBezTo>
                <a:cubicBezTo>
                  <a:pt x="87" y="35"/>
                  <a:pt x="87" y="34"/>
                  <a:pt x="87" y="35"/>
                </a:cubicBezTo>
                <a:cubicBezTo>
                  <a:pt x="87" y="34"/>
                  <a:pt x="87" y="34"/>
                  <a:pt x="87" y="34"/>
                </a:cubicBezTo>
                <a:cubicBezTo>
                  <a:pt x="87" y="34"/>
                  <a:pt x="87" y="34"/>
                  <a:pt x="87" y="34"/>
                </a:cubicBezTo>
                <a:cubicBezTo>
                  <a:pt x="87" y="35"/>
                  <a:pt x="87" y="35"/>
                  <a:pt x="87" y="35"/>
                </a:cubicBezTo>
                <a:cubicBezTo>
                  <a:pt x="88" y="35"/>
                  <a:pt x="88" y="35"/>
                  <a:pt x="88" y="35"/>
                </a:cubicBezTo>
                <a:cubicBezTo>
                  <a:pt x="88" y="35"/>
                  <a:pt x="88" y="35"/>
                  <a:pt x="88" y="35"/>
                </a:cubicBezTo>
                <a:cubicBezTo>
                  <a:pt x="88" y="35"/>
                  <a:pt x="88" y="35"/>
                  <a:pt x="88" y="35"/>
                </a:cubicBezTo>
                <a:cubicBezTo>
                  <a:pt x="88" y="35"/>
                  <a:pt x="88" y="35"/>
                  <a:pt x="88" y="35"/>
                </a:cubicBezTo>
                <a:cubicBezTo>
                  <a:pt x="88" y="35"/>
                  <a:pt x="88" y="35"/>
                  <a:pt x="88" y="35"/>
                </a:cubicBezTo>
                <a:cubicBezTo>
                  <a:pt x="88" y="35"/>
                  <a:pt x="89" y="35"/>
                  <a:pt x="89" y="35"/>
                </a:cubicBezTo>
                <a:cubicBezTo>
                  <a:pt x="88" y="35"/>
                  <a:pt x="88" y="36"/>
                  <a:pt x="88" y="36"/>
                </a:cubicBezTo>
                <a:cubicBezTo>
                  <a:pt x="89" y="35"/>
                  <a:pt x="89" y="35"/>
                  <a:pt x="89" y="35"/>
                </a:cubicBezTo>
                <a:cubicBezTo>
                  <a:pt x="89" y="35"/>
                  <a:pt x="89" y="35"/>
                  <a:pt x="89" y="35"/>
                </a:cubicBezTo>
                <a:cubicBezTo>
                  <a:pt x="89" y="35"/>
                  <a:pt x="90" y="35"/>
                  <a:pt x="90" y="35"/>
                </a:cubicBezTo>
                <a:cubicBezTo>
                  <a:pt x="90" y="35"/>
                  <a:pt x="90" y="35"/>
                  <a:pt x="90" y="35"/>
                </a:cubicBezTo>
                <a:cubicBezTo>
                  <a:pt x="90" y="35"/>
                  <a:pt x="90" y="36"/>
                  <a:pt x="90" y="35"/>
                </a:cubicBezTo>
                <a:cubicBezTo>
                  <a:pt x="90" y="35"/>
                  <a:pt x="90" y="35"/>
                  <a:pt x="90" y="35"/>
                </a:cubicBezTo>
                <a:cubicBezTo>
                  <a:pt x="90" y="36"/>
                  <a:pt x="91" y="35"/>
                  <a:pt x="91" y="35"/>
                </a:cubicBezTo>
                <a:cubicBezTo>
                  <a:pt x="91" y="35"/>
                  <a:pt x="91" y="35"/>
                  <a:pt x="91" y="36"/>
                </a:cubicBezTo>
                <a:cubicBezTo>
                  <a:pt x="91" y="35"/>
                  <a:pt x="91" y="36"/>
                  <a:pt x="91" y="35"/>
                </a:cubicBezTo>
                <a:cubicBezTo>
                  <a:pt x="91" y="35"/>
                  <a:pt x="91" y="35"/>
                  <a:pt x="91" y="35"/>
                </a:cubicBezTo>
                <a:cubicBezTo>
                  <a:pt x="92" y="35"/>
                  <a:pt x="92" y="35"/>
                  <a:pt x="92" y="35"/>
                </a:cubicBezTo>
                <a:cubicBezTo>
                  <a:pt x="92" y="35"/>
                  <a:pt x="92" y="35"/>
                  <a:pt x="92" y="35"/>
                </a:cubicBezTo>
                <a:cubicBezTo>
                  <a:pt x="92" y="35"/>
                  <a:pt x="91" y="36"/>
                  <a:pt x="91" y="35"/>
                </a:cubicBezTo>
                <a:cubicBezTo>
                  <a:pt x="91" y="36"/>
                  <a:pt x="91" y="36"/>
                  <a:pt x="91" y="36"/>
                </a:cubicBezTo>
                <a:cubicBezTo>
                  <a:pt x="92" y="36"/>
                  <a:pt x="92" y="36"/>
                  <a:pt x="92" y="35"/>
                </a:cubicBezTo>
                <a:cubicBezTo>
                  <a:pt x="93" y="35"/>
                  <a:pt x="93" y="35"/>
                  <a:pt x="93" y="35"/>
                </a:cubicBezTo>
                <a:cubicBezTo>
                  <a:pt x="93" y="35"/>
                  <a:pt x="93" y="35"/>
                  <a:pt x="93" y="35"/>
                </a:cubicBezTo>
                <a:cubicBezTo>
                  <a:pt x="93" y="36"/>
                  <a:pt x="93" y="36"/>
                  <a:pt x="93" y="36"/>
                </a:cubicBezTo>
                <a:cubicBezTo>
                  <a:pt x="93" y="36"/>
                  <a:pt x="93" y="36"/>
                  <a:pt x="93" y="36"/>
                </a:cubicBezTo>
                <a:cubicBezTo>
                  <a:pt x="93" y="36"/>
                  <a:pt x="93" y="36"/>
                  <a:pt x="93" y="36"/>
                </a:cubicBezTo>
                <a:cubicBezTo>
                  <a:pt x="93" y="36"/>
                  <a:pt x="93" y="36"/>
                  <a:pt x="93" y="36"/>
                </a:cubicBezTo>
                <a:cubicBezTo>
                  <a:pt x="93" y="36"/>
                  <a:pt x="93" y="36"/>
                  <a:pt x="93" y="36"/>
                </a:cubicBezTo>
                <a:cubicBezTo>
                  <a:pt x="93" y="36"/>
                  <a:pt x="93" y="36"/>
                  <a:pt x="93" y="36"/>
                </a:cubicBezTo>
                <a:cubicBezTo>
                  <a:pt x="93" y="36"/>
                  <a:pt x="92" y="36"/>
                  <a:pt x="93" y="37"/>
                </a:cubicBezTo>
                <a:cubicBezTo>
                  <a:pt x="93" y="37"/>
                  <a:pt x="93" y="37"/>
                  <a:pt x="93" y="37"/>
                </a:cubicBezTo>
                <a:cubicBezTo>
                  <a:pt x="93" y="37"/>
                  <a:pt x="93" y="37"/>
                  <a:pt x="93" y="37"/>
                </a:cubicBezTo>
                <a:cubicBezTo>
                  <a:pt x="93" y="37"/>
                  <a:pt x="93" y="37"/>
                  <a:pt x="93" y="37"/>
                </a:cubicBezTo>
                <a:cubicBezTo>
                  <a:pt x="93" y="37"/>
                  <a:pt x="93" y="37"/>
                  <a:pt x="93" y="36"/>
                </a:cubicBezTo>
                <a:cubicBezTo>
                  <a:pt x="93" y="36"/>
                  <a:pt x="93" y="36"/>
                  <a:pt x="93" y="36"/>
                </a:cubicBezTo>
                <a:cubicBezTo>
                  <a:pt x="93" y="36"/>
                  <a:pt x="93" y="36"/>
                  <a:pt x="93" y="36"/>
                </a:cubicBezTo>
                <a:cubicBezTo>
                  <a:pt x="94" y="35"/>
                  <a:pt x="94" y="35"/>
                  <a:pt x="94" y="35"/>
                </a:cubicBezTo>
                <a:cubicBezTo>
                  <a:pt x="94" y="35"/>
                  <a:pt x="94" y="35"/>
                  <a:pt x="94" y="36"/>
                </a:cubicBezTo>
                <a:cubicBezTo>
                  <a:pt x="94" y="35"/>
                  <a:pt x="95" y="36"/>
                  <a:pt x="95" y="36"/>
                </a:cubicBezTo>
                <a:cubicBezTo>
                  <a:pt x="95" y="36"/>
                  <a:pt x="95" y="35"/>
                  <a:pt x="95" y="35"/>
                </a:cubicBezTo>
                <a:cubicBezTo>
                  <a:pt x="95" y="35"/>
                  <a:pt x="95" y="35"/>
                  <a:pt x="95" y="35"/>
                </a:cubicBezTo>
                <a:cubicBezTo>
                  <a:pt x="95" y="35"/>
                  <a:pt x="95" y="35"/>
                  <a:pt x="95" y="35"/>
                </a:cubicBezTo>
                <a:cubicBezTo>
                  <a:pt x="95" y="35"/>
                  <a:pt x="95" y="35"/>
                  <a:pt x="95" y="35"/>
                </a:cubicBezTo>
                <a:cubicBezTo>
                  <a:pt x="95" y="35"/>
                  <a:pt x="95" y="35"/>
                  <a:pt x="96" y="35"/>
                </a:cubicBezTo>
                <a:cubicBezTo>
                  <a:pt x="96" y="35"/>
                  <a:pt x="96" y="35"/>
                  <a:pt x="96" y="35"/>
                </a:cubicBezTo>
                <a:cubicBezTo>
                  <a:pt x="96" y="35"/>
                  <a:pt x="96" y="35"/>
                  <a:pt x="96" y="35"/>
                </a:cubicBezTo>
                <a:cubicBezTo>
                  <a:pt x="96" y="35"/>
                  <a:pt x="96" y="35"/>
                  <a:pt x="96" y="35"/>
                </a:cubicBezTo>
                <a:cubicBezTo>
                  <a:pt x="96" y="35"/>
                  <a:pt x="96" y="35"/>
                  <a:pt x="96" y="35"/>
                </a:cubicBezTo>
                <a:cubicBezTo>
                  <a:pt x="97" y="35"/>
                  <a:pt x="97" y="35"/>
                  <a:pt x="97" y="35"/>
                </a:cubicBezTo>
                <a:cubicBezTo>
                  <a:pt x="97" y="35"/>
                  <a:pt x="97" y="35"/>
                  <a:pt x="97" y="35"/>
                </a:cubicBezTo>
                <a:cubicBezTo>
                  <a:pt x="97" y="35"/>
                  <a:pt x="97" y="34"/>
                  <a:pt x="97" y="34"/>
                </a:cubicBezTo>
                <a:cubicBezTo>
                  <a:pt x="97" y="34"/>
                  <a:pt x="97" y="34"/>
                  <a:pt x="97" y="35"/>
                </a:cubicBezTo>
                <a:cubicBezTo>
                  <a:pt x="97" y="35"/>
                  <a:pt x="97" y="35"/>
                  <a:pt x="97" y="35"/>
                </a:cubicBezTo>
                <a:cubicBezTo>
                  <a:pt x="97" y="35"/>
                  <a:pt x="97" y="34"/>
                  <a:pt x="98" y="35"/>
                </a:cubicBezTo>
                <a:cubicBezTo>
                  <a:pt x="97" y="35"/>
                  <a:pt x="97" y="35"/>
                  <a:pt x="97" y="35"/>
                </a:cubicBezTo>
                <a:cubicBezTo>
                  <a:pt x="98" y="35"/>
                  <a:pt x="98" y="35"/>
                  <a:pt x="98" y="35"/>
                </a:cubicBezTo>
                <a:cubicBezTo>
                  <a:pt x="98" y="35"/>
                  <a:pt x="97" y="35"/>
                  <a:pt x="98" y="35"/>
                </a:cubicBezTo>
                <a:cubicBezTo>
                  <a:pt x="98" y="35"/>
                  <a:pt x="98" y="35"/>
                  <a:pt x="98" y="35"/>
                </a:cubicBezTo>
                <a:cubicBezTo>
                  <a:pt x="98" y="35"/>
                  <a:pt x="98" y="35"/>
                  <a:pt x="98" y="35"/>
                </a:cubicBezTo>
                <a:cubicBezTo>
                  <a:pt x="98" y="35"/>
                  <a:pt x="98" y="35"/>
                  <a:pt x="98" y="35"/>
                </a:cubicBezTo>
                <a:cubicBezTo>
                  <a:pt x="98" y="35"/>
                  <a:pt x="98" y="35"/>
                  <a:pt x="98" y="35"/>
                </a:cubicBezTo>
                <a:cubicBezTo>
                  <a:pt x="98" y="35"/>
                  <a:pt x="98" y="35"/>
                  <a:pt x="98" y="35"/>
                </a:cubicBezTo>
                <a:cubicBezTo>
                  <a:pt x="98" y="35"/>
                  <a:pt x="98" y="35"/>
                  <a:pt x="98" y="35"/>
                </a:cubicBezTo>
                <a:cubicBezTo>
                  <a:pt x="99" y="35"/>
                  <a:pt x="98" y="34"/>
                  <a:pt x="98" y="34"/>
                </a:cubicBezTo>
                <a:cubicBezTo>
                  <a:pt x="98" y="34"/>
                  <a:pt x="98" y="34"/>
                  <a:pt x="98" y="34"/>
                </a:cubicBezTo>
                <a:cubicBezTo>
                  <a:pt x="99" y="35"/>
                  <a:pt x="99" y="35"/>
                  <a:pt x="99" y="35"/>
                </a:cubicBezTo>
                <a:cubicBezTo>
                  <a:pt x="98" y="34"/>
                  <a:pt x="99" y="34"/>
                  <a:pt x="98" y="34"/>
                </a:cubicBezTo>
                <a:cubicBezTo>
                  <a:pt x="98" y="34"/>
                  <a:pt x="98" y="34"/>
                  <a:pt x="99" y="34"/>
                </a:cubicBezTo>
                <a:cubicBezTo>
                  <a:pt x="99" y="34"/>
                  <a:pt x="99" y="34"/>
                  <a:pt x="99" y="34"/>
                </a:cubicBezTo>
                <a:cubicBezTo>
                  <a:pt x="99" y="34"/>
                  <a:pt x="99" y="34"/>
                  <a:pt x="99" y="34"/>
                </a:cubicBezTo>
                <a:close/>
                <a:moveTo>
                  <a:pt x="97" y="35"/>
                </a:moveTo>
                <a:cubicBezTo>
                  <a:pt x="97" y="35"/>
                  <a:pt x="97" y="35"/>
                  <a:pt x="97" y="35"/>
                </a:cubicBezTo>
                <a:cubicBezTo>
                  <a:pt x="97" y="35"/>
                  <a:pt x="97" y="35"/>
                  <a:pt x="97" y="35"/>
                </a:cubicBezTo>
                <a:close/>
                <a:moveTo>
                  <a:pt x="93" y="36"/>
                </a:moveTo>
                <a:cubicBezTo>
                  <a:pt x="92" y="36"/>
                  <a:pt x="92" y="36"/>
                  <a:pt x="92" y="36"/>
                </a:cubicBezTo>
                <a:cubicBezTo>
                  <a:pt x="92" y="36"/>
                  <a:pt x="92" y="36"/>
                  <a:pt x="93" y="36"/>
                </a:cubicBezTo>
                <a:close/>
                <a:moveTo>
                  <a:pt x="79" y="34"/>
                </a:moveTo>
                <a:cubicBezTo>
                  <a:pt x="79" y="34"/>
                  <a:pt x="79" y="34"/>
                  <a:pt x="79" y="34"/>
                </a:cubicBezTo>
                <a:cubicBezTo>
                  <a:pt x="79" y="35"/>
                  <a:pt x="79" y="35"/>
                  <a:pt x="79" y="34"/>
                </a:cubicBezTo>
                <a:close/>
                <a:moveTo>
                  <a:pt x="79" y="34"/>
                </a:moveTo>
                <a:cubicBezTo>
                  <a:pt x="79" y="34"/>
                  <a:pt x="79" y="34"/>
                  <a:pt x="79" y="34"/>
                </a:cubicBezTo>
                <a:cubicBezTo>
                  <a:pt x="79" y="34"/>
                  <a:pt x="79" y="34"/>
                  <a:pt x="79" y="34"/>
                </a:cubicBezTo>
                <a:cubicBezTo>
                  <a:pt x="79" y="34"/>
                  <a:pt x="79" y="34"/>
                  <a:pt x="79" y="34"/>
                </a:cubicBezTo>
                <a:close/>
                <a:moveTo>
                  <a:pt x="102" y="27"/>
                </a:moveTo>
                <a:cubicBezTo>
                  <a:pt x="102" y="27"/>
                  <a:pt x="102" y="27"/>
                  <a:pt x="102" y="27"/>
                </a:cubicBezTo>
                <a:cubicBezTo>
                  <a:pt x="102" y="27"/>
                  <a:pt x="102" y="26"/>
                  <a:pt x="102" y="27"/>
                </a:cubicBezTo>
                <a:close/>
                <a:moveTo>
                  <a:pt x="93" y="35"/>
                </a:moveTo>
                <a:cubicBezTo>
                  <a:pt x="93" y="35"/>
                  <a:pt x="93" y="36"/>
                  <a:pt x="93" y="36"/>
                </a:cubicBezTo>
                <a:cubicBezTo>
                  <a:pt x="93" y="36"/>
                  <a:pt x="93" y="36"/>
                  <a:pt x="93" y="35"/>
                </a:cubicBezTo>
                <a:close/>
                <a:moveTo>
                  <a:pt x="99" y="33"/>
                </a:moveTo>
                <a:cubicBezTo>
                  <a:pt x="99" y="33"/>
                  <a:pt x="99" y="33"/>
                  <a:pt x="99" y="33"/>
                </a:cubicBezTo>
                <a:cubicBezTo>
                  <a:pt x="99" y="33"/>
                  <a:pt x="99" y="33"/>
                  <a:pt x="99" y="33"/>
                </a:cubicBezTo>
                <a:close/>
                <a:moveTo>
                  <a:pt x="84" y="33"/>
                </a:moveTo>
                <a:cubicBezTo>
                  <a:pt x="84" y="33"/>
                  <a:pt x="84" y="34"/>
                  <a:pt x="84" y="34"/>
                </a:cubicBezTo>
                <a:cubicBezTo>
                  <a:pt x="84" y="34"/>
                  <a:pt x="84" y="33"/>
                  <a:pt x="84" y="33"/>
                </a:cubicBezTo>
                <a:close/>
                <a:moveTo>
                  <a:pt x="77" y="34"/>
                </a:moveTo>
                <a:cubicBezTo>
                  <a:pt x="77" y="34"/>
                  <a:pt x="77" y="34"/>
                  <a:pt x="77" y="34"/>
                </a:cubicBezTo>
                <a:cubicBezTo>
                  <a:pt x="77" y="34"/>
                  <a:pt x="77" y="34"/>
                  <a:pt x="77" y="34"/>
                </a:cubicBezTo>
                <a:cubicBezTo>
                  <a:pt x="77" y="34"/>
                  <a:pt x="77" y="34"/>
                  <a:pt x="77" y="34"/>
                </a:cubicBezTo>
                <a:close/>
                <a:moveTo>
                  <a:pt x="76" y="32"/>
                </a:moveTo>
                <a:cubicBezTo>
                  <a:pt x="76" y="32"/>
                  <a:pt x="76" y="32"/>
                  <a:pt x="76" y="32"/>
                </a:cubicBezTo>
                <a:cubicBezTo>
                  <a:pt x="76" y="32"/>
                  <a:pt x="76" y="32"/>
                  <a:pt x="76" y="32"/>
                </a:cubicBezTo>
                <a:cubicBezTo>
                  <a:pt x="76" y="32"/>
                  <a:pt x="77" y="32"/>
                  <a:pt x="76" y="32"/>
                </a:cubicBezTo>
                <a:close/>
                <a:moveTo>
                  <a:pt x="77" y="33"/>
                </a:moveTo>
                <a:cubicBezTo>
                  <a:pt x="77" y="33"/>
                  <a:pt x="77" y="33"/>
                  <a:pt x="77" y="33"/>
                </a:cubicBezTo>
                <a:cubicBezTo>
                  <a:pt x="77" y="33"/>
                  <a:pt x="77" y="33"/>
                  <a:pt x="77" y="33"/>
                </a:cubicBezTo>
                <a:cubicBezTo>
                  <a:pt x="77" y="33"/>
                  <a:pt x="77" y="33"/>
                  <a:pt x="77" y="33"/>
                </a:cubicBezTo>
                <a:close/>
                <a:moveTo>
                  <a:pt x="77" y="33"/>
                </a:moveTo>
                <a:cubicBezTo>
                  <a:pt x="77" y="33"/>
                  <a:pt x="77" y="33"/>
                  <a:pt x="77" y="33"/>
                </a:cubicBezTo>
                <a:cubicBezTo>
                  <a:pt x="77" y="33"/>
                  <a:pt x="77" y="33"/>
                  <a:pt x="77" y="33"/>
                </a:cubicBezTo>
                <a:close/>
                <a:moveTo>
                  <a:pt x="78" y="34"/>
                </a:moveTo>
                <a:cubicBezTo>
                  <a:pt x="78" y="34"/>
                  <a:pt x="78" y="34"/>
                  <a:pt x="78" y="34"/>
                </a:cubicBezTo>
                <a:cubicBezTo>
                  <a:pt x="78" y="35"/>
                  <a:pt x="79" y="34"/>
                  <a:pt x="78" y="34"/>
                </a:cubicBezTo>
                <a:close/>
                <a:moveTo>
                  <a:pt x="78" y="32"/>
                </a:moveTo>
                <a:cubicBezTo>
                  <a:pt x="78" y="33"/>
                  <a:pt x="78" y="33"/>
                  <a:pt x="78" y="33"/>
                </a:cubicBezTo>
                <a:cubicBezTo>
                  <a:pt x="78" y="32"/>
                  <a:pt x="78" y="32"/>
                  <a:pt x="78" y="32"/>
                </a:cubicBezTo>
                <a:close/>
                <a:moveTo>
                  <a:pt x="78" y="33"/>
                </a:moveTo>
                <a:cubicBezTo>
                  <a:pt x="78" y="33"/>
                  <a:pt x="78" y="33"/>
                  <a:pt x="78" y="33"/>
                </a:cubicBezTo>
                <a:cubicBezTo>
                  <a:pt x="78" y="33"/>
                  <a:pt x="78" y="33"/>
                  <a:pt x="78" y="33"/>
                </a:cubicBezTo>
                <a:cubicBezTo>
                  <a:pt x="78" y="33"/>
                  <a:pt x="78" y="33"/>
                  <a:pt x="78" y="33"/>
                </a:cubicBezTo>
                <a:close/>
                <a:moveTo>
                  <a:pt x="78" y="33"/>
                </a:moveTo>
                <a:cubicBezTo>
                  <a:pt x="78" y="33"/>
                  <a:pt x="78" y="33"/>
                  <a:pt x="78" y="33"/>
                </a:cubicBezTo>
                <a:cubicBezTo>
                  <a:pt x="78" y="33"/>
                  <a:pt x="78" y="33"/>
                  <a:pt x="78" y="33"/>
                </a:cubicBezTo>
                <a:close/>
                <a:moveTo>
                  <a:pt x="78" y="32"/>
                </a:moveTo>
                <a:cubicBezTo>
                  <a:pt x="78" y="32"/>
                  <a:pt x="78" y="32"/>
                  <a:pt x="78" y="32"/>
                </a:cubicBezTo>
                <a:cubicBezTo>
                  <a:pt x="78" y="33"/>
                  <a:pt x="78" y="33"/>
                  <a:pt x="78" y="33"/>
                </a:cubicBezTo>
                <a:lnTo>
                  <a:pt x="78" y="32"/>
                </a:lnTo>
                <a:close/>
                <a:moveTo>
                  <a:pt x="80" y="34"/>
                </a:moveTo>
                <a:cubicBezTo>
                  <a:pt x="81" y="34"/>
                  <a:pt x="81" y="34"/>
                  <a:pt x="81" y="34"/>
                </a:cubicBezTo>
                <a:cubicBezTo>
                  <a:pt x="81" y="34"/>
                  <a:pt x="81" y="34"/>
                  <a:pt x="81" y="34"/>
                </a:cubicBezTo>
                <a:cubicBezTo>
                  <a:pt x="81" y="34"/>
                  <a:pt x="80" y="34"/>
                  <a:pt x="80" y="34"/>
                </a:cubicBezTo>
                <a:close/>
                <a:moveTo>
                  <a:pt x="80" y="33"/>
                </a:moveTo>
                <a:cubicBezTo>
                  <a:pt x="80" y="33"/>
                  <a:pt x="80" y="33"/>
                  <a:pt x="80" y="33"/>
                </a:cubicBezTo>
                <a:cubicBezTo>
                  <a:pt x="80" y="33"/>
                  <a:pt x="80" y="33"/>
                  <a:pt x="80" y="33"/>
                </a:cubicBezTo>
                <a:close/>
                <a:moveTo>
                  <a:pt x="81" y="33"/>
                </a:moveTo>
                <a:cubicBezTo>
                  <a:pt x="81" y="33"/>
                  <a:pt x="81" y="33"/>
                  <a:pt x="81" y="33"/>
                </a:cubicBezTo>
                <a:cubicBezTo>
                  <a:pt x="81" y="33"/>
                  <a:pt x="81" y="33"/>
                  <a:pt x="81" y="33"/>
                </a:cubicBezTo>
                <a:close/>
                <a:moveTo>
                  <a:pt x="84" y="34"/>
                </a:moveTo>
                <a:cubicBezTo>
                  <a:pt x="84" y="34"/>
                  <a:pt x="84" y="34"/>
                  <a:pt x="84" y="34"/>
                </a:cubicBezTo>
                <a:cubicBezTo>
                  <a:pt x="83" y="35"/>
                  <a:pt x="83" y="35"/>
                  <a:pt x="83" y="35"/>
                </a:cubicBezTo>
                <a:lnTo>
                  <a:pt x="84" y="34"/>
                </a:lnTo>
                <a:close/>
                <a:moveTo>
                  <a:pt x="87" y="34"/>
                </a:moveTo>
                <a:cubicBezTo>
                  <a:pt x="87" y="34"/>
                  <a:pt x="87" y="34"/>
                  <a:pt x="87" y="34"/>
                </a:cubicBezTo>
                <a:cubicBezTo>
                  <a:pt x="86" y="34"/>
                  <a:pt x="87" y="34"/>
                  <a:pt x="87" y="34"/>
                </a:cubicBezTo>
                <a:cubicBezTo>
                  <a:pt x="87" y="34"/>
                  <a:pt x="87" y="34"/>
                  <a:pt x="87" y="34"/>
                </a:cubicBezTo>
                <a:close/>
                <a:moveTo>
                  <a:pt x="87" y="34"/>
                </a:moveTo>
                <a:cubicBezTo>
                  <a:pt x="87" y="34"/>
                  <a:pt x="87" y="34"/>
                  <a:pt x="86" y="34"/>
                </a:cubicBezTo>
                <a:cubicBezTo>
                  <a:pt x="87" y="34"/>
                  <a:pt x="87" y="34"/>
                  <a:pt x="87" y="34"/>
                </a:cubicBezTo>
                <a:close/>
                <a:moveTo>
                  <a:pt x="94" y="18"/>
                </a:moveTo>
                <a:cubicBezTo>
                  <a:pt x="94" y="18"/>
                  <a:pt x="94" y="18"/>
                  <a:pt x="94" y="18"/>
                </a:cubicBezTo>
                <a:cubicBezTo>
                  <a:pt x="94" y="18"/>
                  <a:pt x="94" y="18"/>
                  <a:pt x="94" y="18"/>
                </a:cubicBezTo>
                <a:close/>
                <a:moveTo>
                  <a:pt x="94" y="19"/>
                </a:moveTo>
                <a:cubicBezTo>
                  <a:pt x="94" y="18"/>
                  <a:pt x="94" y="18"/>
                  <a:pt x="94" y="18"/>
                </a:cubicBezTo>
                <a:cubicBezTo>
                  <a:pt x="94" y="19"/>
                  <a:pt x="94" y="19"/>
                  <a:pt x="94" y="19"/>
                </a:cubicBezTo>
                <a:cubicBezTo>
                  <a:pt x="94" y="19"/>
                  <a:pt x="94" y="19"/>
                  <a:pt x="94" y="19"/>
                </a:cubicBezTo>
                <a:close/>
                <a:moveTo>
                  <a:pt x="96" y="34"/>
                </a:moveTo>
                <a:cubicBezTo>
                  <a:pt x="96" y="34"/>
                  <a:pt x="96" y="34"/>
                  <a:pt x="96" y="34"/>
                </a:cubicBezTo>
                <a:cubicBezTo>
                  <a:pt x="96" y="35"/>
                  <a:pt x="97" y="35"/>
                  <a:pt x="97" y="35"/>
                </a:cubicBezTo>
                <a:lnTo>
                  <a:pt x="96" y="34"/>
                </a:lnTo>
                <a:close/>
                <a:moveTo>
                  <a:pt x="98" y="34"/>
                </a:moveTo>
                <a:cubicBezTo>
                  <a:pt x="98" y="34"/>
                  <a:pt x="98" y="34"/>
                  <a:pt x="98" y="34"/>
                </a:cubicBezTo>
                <a:cubicBezTo>
                  <a:pt x="98" y="35"/>
                  <a:pt x="98" y="35"/>
                  <a:pt x="98" y="35"/>
                </a:cubicBezTo>
                <a:lnTo>
                  <a:pt x="98" y="34"/>
                </a:lnTo>
                <a:close/>
                <a:moveTo>
                  <a:pt x="98" y="34"/>
                </a:moveTo>
                <a:cubicBezTo>
                  <a:pt x="98" y="34"/>
                  <a:pt x="98" y="34"/>
                  <a:pt x="98" y="34"/>
                </a:cubicBezTo>
                <a:cubicBezTo>
                  <a:pt x="98" y="34"/>
                  <a:pt x="99" y="34"/>
                  <a:pt x="98" y="34"/>
                </a:cubicBezTo>
                <a:close/>
                <a:moveTo>
                  <a:pt x="93" y="34"/>
                </a:moveTo>
                <a:cubicBezTo>
                  <a:pt x="92" y="34"/>
                  <a:pt x="93" y="34"/>
                  <a:pt x="93" y="34"/>
                </a:cubicBezTo>
                <a:cubicBezTo>
                  <a:pt x="93" y="34"/>
                  <a:pt x="92" y="34"/>
                  <a:pt x="93" y="34"/>
                </a:cubicBezTo>
                <a:close/>
                <a:moveTo>
                  <a:pt x="92" y="34"/>
                </a:moveTo>
                <a:cubicBezTo>
                  <a:pt x="92" y="34"/>
                  <a:pt x="92" y="34"/>
                  <a:pt x="92" y="34"/>
                </a:cubicBezTo>
                <a:cubicBezTo>
                  <a:pt x="92" y="34"/>
                  <a:pt x="92" y="34"/>
                  <a:pt x="92" y="34"/>
                </a:cubicBezTo>
                <a:close/>
                <a:moveTo>
                  <a:pt x="92" y="34"/>
                </a:moveTo>
                <a:cubicBezTo>
                  <a:pt x="91" y="34"/>
                  <a:pt x="92" y="34"/>
                  <a:pt x="92" y="34"/>
                </a:cubicBezTo>
                <a:cubicBezTo>
                  <a:pt x="92" y="34"/>
                  <a:pt x="92" y="34"/>
                  <a:pt x="92" y="34"/>
                </a:cubicBezTo>
                <a:cubicBezTo>
                  <a:pt x="92" y="34"/>
                  <a:pt x="92" y="34"/>
                  <a:pt x="92" y="34"/>
                </a:cubicBezTo>
                <a:cubicBezTo>
                  <a:pt x="92" y="34"/>
                  <a:pt x="92" y="34"/>
                  <a:pt x="92" y="34"/>
                </a:cubicBezTo>
                <a:close/>
                <a:moveTo>
                  <a:pt x="93" y="34"/>
                </a:moveTo>
                <a:cubicBezTo>
                  <a:pt x="93" y="34"/>
                  <a:pt x="93" y="34"/>
                  <a:pt x="93" y="34"/>
                </a:cubicBezTo>
                <a:cubicBezTo>
                  <a:pt x="93" y="34"/>
                  <a:pt x="93" y="34"/>
                  <a:pt x="93" y="34"/>
                </a:cubicBezTo>
                <a:close/>
                <a:moveTo>
                  <a:pt x="93" y="34"/>
                </a:moveTo>
                <a:cubicBezTo>
                  <a:pt x="93" y="34"/>
                  <a:pt x="93" y="34"/>
                  <a:pt x="93" y="34"/>
                </a:cubicBezTo>
                <a:close/>
                <a:moveTo>
                  <a:pt x="93" y="34"/>
                </a:moveTo>
                <a:cubicBezTo>
                  <a:pt x="93" y="34"/>
                  <a:pt x="93" y="34"/>
                  <a:pt x="93" y="34"/>
                </a:cubicBezTo>
                <a:cubicBezTo>
                  <a:pt x="93" y="34"/>
                  <a:pt x="93" y="34"/>
                  <a:pt x="93" y="34"/>
                </a:cubicBezTo>
                <a:cubicBezTo>
                  <a:pt x="93" y="34"/>
                  <a:pt x="93" y="34"/>
                  <a:pt x="93" y="34"/>
                </a:cubicBezTo>
                <a:close/>
                <a:moveTo>
                  <a:pt x="92" y="34"/>
                </a:moveTo>
                <a:cubicBezTo>
                  <a:pt x="92" y="34"/>
                  <a:pt x="92" y="34"/>
                  <a:pt x="92" y="34"/>
                </a:cubicBezTo>
                <a:cubicBezTo>
                  <a:pt x="92" y="34"/>
                  <a:pt x="92" y="34"/>
                  <a:pt x="92" y="34"/>
                </a:cubicBezTo>
                <a:close/>
                <a:moveTo>
                  <a:pt x="92" y="34"/>
                </a:moveTo>
                <a:cubicBezTo>
                  <a:pt x="92" y="34"/>
                  <a:pt x="92" y="34"/>
                  <a:pt x="92" y="34"/>
                </a:cubicBezTo>
                <a:cubicBezTo>
                  <a:pt x="92" y="34"/>
                  <a:pt x="92" y="34"/>
                  <a:pt x="92" y="34"/>
                </a:cubicBezTo>
                <a:cubicBezTo>
                  <a:pt x="92" y="34"/>
                  <a:pt x="92" y="34"/>
                  <a:pt x="92" y="34"/>
                </a:cubicBezTo>
                <a:close/>
                <a:moveTo>
                  <a:pt x="92" y="34"/>
                </a:moveTo>
                <a:cubicBezTo>
                  <a:pt x="92" y="34"/>
                  <a:pt x="92" y="34"/>
                  <a:pt x="92" y="34"/>
                </a:cubicBezTo>
                <a:cubicBezTo>
                  <a:pt x="92" y="34"/>
                  <a:pt x="92" y="34"/>
                  <a:pt x="92" y="34"/>
                </a:cubicBezTo>
                <a:close/>
                <a:moveTo>
                  <a:pt x="91" y="34"/>
                </a:moveTo>
                <a:cubicBezTo>
                  <a:pt x="91" y="34"/>
                  <a:pt x="91" y="34"/>
                  <a:pt x="91" y="34"/>
                </a:cubicBezTo>
                <a:cubicBezTo>
                  <a:pt x="91" y="34"/>
                  <a:pt x="91" y="34"/>
                  <a:pt x="91" y="34"/>
                </a:cubicBezTo>
                <a:cubicBezTo>
                  <a:pt x="91" y="34"/>
                  <a:pt x="92" y="34"/>
                  <a:pt x="91" y="34"/>
                </a:cubicBezTo>
                <a:close/>
                <a:moveTo>
                  <a:pt x="93" y="34"/>
                </a:moveTo>
                <a:cubicBezTo>
                  <a:pt x="93" y="34"/>
                  <a:pt x="92" y="34"/>
                  <a:pt x="92" y="34"/>
                </a:cubicBezTo>
                <a:cubicBezTo>
                  <a:pt x="92" y="34"/>
                  <a:pt x="92" y="34"/>
                  <a:pt x="92" y="34"/>
                </a:cubicBezTo>
                <a:cubicBezTo>
                  <a:pt x="93" y="34"/>
                  <a:pt x="93" y="34"/>
                  <a:pt x="93" y="34"/>
                </a:cubicBezTo>
                <a:close/>
                <a:moveTo>
                  <a:pt x="92" y="34"/>
                </a:moveTo>
                <a:cubicBezTo>
                  <a:pt x="92" y="34"/>
                  <a:pt x="92" y="34"/>
                  <a:pt x="92" y="34"/>
                </a:cubicBezTo>
                <a:cubicBezTo>
                  <a:pt x="92" y="34"/>
                  <a:pt x="92" y="34"/>
                  <a:pt x="92" y="34"/>
                </a:cubicBezTo>
                <a:close/>
                <a:moveTo>
                  <a:pt x="92" y="34"/>
                </a:moveTo>
                <a:cubicBezTo>
                  <a:pt x="92" y="34"/>
                  <a:pt x="92" y="34"/>
                  <a:pt x="92" y="34"/>
                </a:cubicBezTo>
                <a:cubicBezTo>
                  <a:pt x="92" y="34"/>
                  <a:pt x="92" y="34"/>
                  <a:pt x="92" y="34"/>
                </a:cubicBezTo>
                <a:close/>
                <a:moveTo>
                  <a:pt x="93" y="34"/>
                </a:moveTo>
                <a:cubicBezTo>
                  <a:pt x="93" y="34"/>
                  <a:pt x="93" y="34"/>
                  <a:pt x="93" y="34"/>
                </a:cubicBezTo>
                <a:cubicBezTo>
                  <a:pt x="93" y="34"/>
                  <a:pt x="93" y="34"/>
                  <a:pt x="93" y="34"/>
                </a:cubicBezTo>
                <a:close/>
                <a:moveTo>
                  <a:pt x="93" y="34"/>
                </a:moveTo>
                <a:cubicBezTo>
                  <a:pt x="93" y="33"/>
                  <a:pt x="93" y="33"/>
                  <a:pt x="93" y="33"/>
                </a:cubicBezTo>
                <a:cubicBezTo>
                  <a:pt x="93" y="33"/>
                  <a:pt x="93" y="33"/>
                  <a:pt x="93" y="33"/>
                </a:cubicBezTo>
                <a:cubicBezTo>
                  <a:pt x="93" y="33"/>
                  <a:pt x="93" y="33"/>
                  <a:pt x="93" y="34"/>
                </a:cubicBezTo>
                <a:close/>
                <a:moveTo>
                  <a:pt x="93" y="33"/>
                </a:moveTo>
                <a:cubicBezTo>
                  <a:pt x="93" y="33"/>
                  <a:pt x="93" y="33"/>
                  <a:pt x="93" y="34"/>
                </a:cubicBezTo>
                <a:cubicBezTo>
                  <a:pt x="93" y="33"/>
                  <a:pt x="93" y="33"/>
                  <a:pt x="93" y="33"/>
                </a:cubicBezTo>
                <a:close/>
                <a:moveTo>
                  <a:pt x="92" y="34"/>
                </a:moveTo>
                <a:cubicBezTo>
                  <a:pt x="92" y="34"/>
                  <a:pt x="92" y="34"/>
                  <a:pt x="92" y="34"/>
                </a:cubicBezTo>
                <a:cubicBezTo>
                  <a:pt x="92" y="34"/>
                  <a:pt x="92" y="34"/>
                  <a:pt x="92" y="34"/>
                </a:cubicBezTo>
                <a:close/>
                <a:moveTo>
                  <a:pt x="92" y="34"/>
                </a:moveTo>
                <a:cubicBezTo>
                  <a:pt x="92" y="34"/>
                  <a:pt x="92" y="34"/>
                  <a:pt x="92" y="34"/>
                </a:cubicBezTo>
                <a:cubicBezTo>
                  <a:pt x="92" y="34"/>
                  <a:pt x="92" y="34"/>
                  <a:pt x="92" y="34"/>
                </a:cubicBezTo>
                <a:close/>
                <a:moveTo>
                  <a:pt x="92" y="34"/>
                </a:moveTo>
                <a:cubicBezTo>
                  <a:pt x="92" y="34"/>
                  <a:pt x="92" y="34"/>
                  <a:pt x="92" y="34"/>
                </a:cubicBezTo>
                <a:cubicBezTo>
                  <a:pt x="92" y="34"/>
                  <a:pt x="92" y="34"/>
                  <a:pt x="92" y="34"/>
                </a:cubicBezTo>
                <a:close/>
                <a:moveTo>
                  <a:pt x="92" y="34"/>
                </a:moveTo>
                <a:cubicBezTo>
                  <a:pt x="92" y="34"/>
                  <a:pt x="92" y="34"/>
                  <a:pt x="92" y="34"/>
                </a:cubicBezTo>
                <a:cubicBezTo>
                  <a:pt x="92" y="34"/>
                  <a:pt x="92" y="34"/>
                  <a:pt x="92" y="34"/>
                </a:cubicBezTo>
                <a:close/>
                <a:moveTo>
                  <a:pt x="92" y="34"/>
                </a:moveTo>
                <a:cubicBezTo>
                  <a:pt x="92" y="34"/>
                  <a:pt x="92" y="34"/>
                  <a:pt x="92" y="34"/>
                </a:cubicBezTo>
                <a:cubicBezTo>
                  <a:pt x="92" y="34"/>
                  <a:pt x="92" y="34"/>
                  <a:pt x="92" y="34"/>
                </a:cubicBezTo>
                <a:close/>
                <a:moveTo>
                  <a:pt x="92" y="34"/>
                </a:moveTo>
                <a:cubicBezTo>
                  <a:pt x="92" y="34"/>
                  <a:pt x="92" y="34"/>
                  <a:pt x="92" y="34"/>
                </a:cubicBezTo>
                <a:cubicBezTo>
                  <a:pt x="92" y="34"/>
                  <a:pt x="92" y="34"/>
                  <a:pt x="92" y="34"/>
                </a:cubicBezTo>
                <a:close/>
                <a:moveTo>
                  <a:pt x="92" y="34"/>
                </a:moveTo>
                <a:cubicBezTo>
                  <a:pt x="92" y="34"/>
                  <a:pt x="92" y="34"/>
                  <a:pt x="92" y="34"/>
                </a:cubicBezTo>
                <a:cubicBezTo>
                  <a:pt x="92" y="34"/>
                  <a:pt x="92" y="34"/>
                  <a:pt x="92" y="34"/>
                </a:cubicBezTo>
                <a:cubicBezTo>
                  <a:pt x="92" y="34"/>
                  <a:pt x="92" y="34"/>
                  <a:pt x="92" y="34"/>
                </a:cubicBezTo>
                <a:close/>
                <a:moveTo>
                  <a:pt x="92" y="34"/>
                </a:moveTo>
                <a:cubicBezTo>
                  <a:pt x="92" y="34"/>
                  <a:pt x="92" y="34"/>
                  <a:pt x="92" y="34"/>
                </a:cubicBezTo>
                <a:cubicBezTo>
                  <a:pt x="92" y="34"/>
                  <a:pt x="92" y="34"/>
                  <a:pt x="92" y="34"/>
                </a:cubicBezTo>
                <a:close/>
                <a:moveTo>
                  <a:pt x="92" y="34"/>
                </a:moveTo>
                <a:cubicBezTo>
                  <a:pt x="92" y="34"/>
                  <a:pt x="92" y="34"/>
                  <a:pt x="92" y="34"/>
                </a:cubicBezTo>
                <a:cubicBezTo>
                  <a:pt x="92" y="34"/>
                  <a:pt x="92" y="34"/>
                  <a:pt x="92" y="34"/>
                </a:cubicBezTo>
                <a:close/>
                <a:moveTo>
                  <a:pt x="92" y="34"/>
                </a:moveTo>
                <a:cubicBezTo>
                  <a:pt x="92" y="34"/>
                  <a:pt x="92" y="34"/>
                  <a:pt x="92" y="34"/>
                </a:cubicBezTo>
                <a:cubicBezTo>
                  <a:pt x="92" y="34"/>
                  <a:pt x="92" y="34"/>
                  <a:pt x="92" y="34"/>
                </a:cubicBezTo>
                <a:cubicBezTo>
                  <a:pt x="92" y="34"/>
                  <a:pt x="92" y="34"/>
                  <a:pt x="92" y="34"/>
                </a:cubicBezTo>
                <a:close/>
                <a:moveTo>
                  <a:pt x="92" y="34"/>
                </a:moveTo>
                <a:cubicBezTo>
                  <a:pt x="92" y="34"/>
                  <a:pt x="92" y="34"/>
                  <a:pt x="92" y="34"/>
                </a:cubicBezTo>
                <a:cubicBezTo>
                  <a:pt x="92" y="34"/>
                  <a:pt x="92" y="33"/>
                  <a:pt x="92" y="34"/>
                </a:cubicBezTo>
                <a:close/>
                <a:moveTo>
                  <a:pt x="92" y="34"/>
                </a:moveTo>
                <a:cubicBezTo>
                  <a:pt x="92" y="34"/>
                  <a:pt x="92" y="34"/>
                  <a:pt x="92" y="34"/>
                </a:cubicBezTo>
                <a:cubicBezTo>
                  <a:pt x="92" y="34"/>
                  <a:pt x="92" y="34"/>
                  <a:pt x="92" y="34"/>
                </a:cubicBezTo>
                <a:close/>
                <a:moveTo>
                  <a:pt x="92" y="34"/>
                </a:moveTo>
                <a:cubicBezTo>
                  <a:pt x="92" y="34"/>
                  <a:pt x="92" y="34"/>
                  <a:pt x="92" y="34"/>
                </a:cubicBezTo>
                <a:cubicBezTo>
                  <a:pt x="92" y="34"/>
                  <a:pt x="92" y="34"/>
                  <a:pt x="92" y="34"/>
                </a:cubicBezTo>
                <a:cubicBezTo>
                  <a:pt x="92" y="34"/>
                  <a:pt x="92" y="34"/>
                  <a:pt x="92" y="34"/>
                </a:cubicBezTo>
                <a:close/>
                <a:moveTo>
                  <a:pt x="91" y="34"/>
                </a:moveTo>
                <a:cubicBezTo>
                  <a:pt x="91" y="34"/>
                  <a:pt x="91" y="34"/>
                  <a:pt x="91" y="34"/>
                </a:cubicBezTo>
                <a:cubicBezTo>
                  <a:pt x="91" y="34"/>
                  <a:pt x="92" y="34"/>
                  <a:pt x="92" y="34"/>
                </a:cubicBezTo>
                <a:cubicBezTo>
                  <a:pt x="92" y="34"/>
                  <a:pt x="92" y="34"/>
                  <a:pt x="92" y="34"/>
                </a:cubicBezTo>
                <a:cubicBezTo>
                  <a:pt x="92" y="34"/>
                  <a:pt x="91" y="34"/>
                  <a:pt x="91" y="34"/>
                </a:cubicBezTo>
                <a:cubicBezTo>
                  <a:pt x="91" y="34"/>
                  <a:pt x="91" y="34"/>
                  <a:pt x="91" y="34"/>
                </a:cubicBezTo>
                <a:cubicBezTo>
                  <a:pt x="91" y="34"/>
                  <a:pt x="91" y="34"/>
                  <a:pt x="91" y="34"/>
                </a:cubicBezTo>
                <a:cubicBezTo>
                  <a:pt x="91" y="34"/>
                  <a:pt x="91" y="34"/>
                  <a:pt x="91" y="34"/>
                </a:cubicBezTo>
                <a:cubicBezTo>
                  <a:pt x="91" y="34"/>
                  <a:pt x="91" y="34"/>
                  <a:pt x="91" y="34"/>
                </a:cubicBezTo>
                <a:close/>
                <a:moveTo>
                  <a:pt x="92" y="34"/>
                </a:moveTo>
                <a:cubicBezTo>
                  <a:pt x="92" y="34"/>
                  <a:pt x="92" y="34"/>
                  <a:pt x="92" y="34"/>
                </a:cubicBezTo>
                <a:cubicBezTo>
                  <a:pt x="92" y="34"/>
                  <a:pt x="92" y="34"/>
                  <a:pt x="92" y="33"/>
                </a:cubicBezTo>
                <a:cubicBezTo>
                  <a:pt x="92" y="33"/>
                  <a:pt x="92" y="33"/>
                  <a:pt x="92" y="34"/>
                </a:cubicBezTo>
                <a:cubicBezTo>
                  <a:pt x="92" y="34"/>
                  <a:pt x="92" y="34"/>
                  <a:pt x="92" y="34"/>
                </a:cubicBezTo>
                <a:close/>
                <a:moveTo>
                  <a:pt x="92" y="34"/>
                </a:moveTo>
                <a:cubicBezTo>
                  <a:pt x="92" y="34"/>
                  <a:pt x="92" y="34"/>
                  <a:pt x="91" y="34"/>
                </a:cubicBezTo>
                <a:cubicBezTo>
                  <a:pt x="92" y="34"/>
                  <a:pt x="92" y="34"/>
                  <a:pt x="92" y="34"/>
                </a:cubicBezTo>
                <a:cubicBezTo>
                  <a:pt x="92" y="34"/>
                  <a:pt x="92" y="34"/>
                  <a:pt x="92" y="34"/>
                </a:cubicBezTo>
                <a:cubicBezTo>
                  <a:pt x="92" y="34"/>
                  <a:pt x="92" y="34"/>
                  <a:pt x="92" y="34"/>
                </a:cubicBezTo>
                <a:cubicBezTo>
                  <a:pt x="92" y="34"/>
                  <a:pt x="92" y="34"/>
                  <a:pt x="92" y="34"/>
                </a:cubicBezTo>
                <a:cubicBezTo>
                  <a:pt x="92" y="34"/>
                  <a:pt x="92" y="34"/>
                  <a:pt x="92" y="34"/>
                </a:cubicBezTo>
                <a:cubicBezTo>
                  <a:pt x="92" y="34"/>
                  <a:pt x="92" y="34"/>
                  <a:pt x="92" y="34"/>
                </a:cubicBezTo>
                <a:cubicBezTo>
                  <a:pt x="92" y="34"/>
                  <a:pt x="92" y="34"/>
                  <a:pt x="92" y="34"/>
                </a:cubicBezTo>
                <a:cubicBezTo>
                  <a:pt x="92" y="34"/>
                  <a:pt x="92" y="34"/>
                  <a:pt x="92" y="34"/>
                </a:cubicBezTo>
                <a:cubicBezTo>
                  <a:pt x="92" y="34"/>
                  <a:pt x="92" y="34"/>
                  <a:pt x="92" y="34"/>
                </a:cubicBezTo>
                <a:cubicBezTo>
                  <a:pt x="92" y="34"/>
                  <a:pt x="92" y="34"/>
                  <a:pt x="92" y="34"/>
                </a:cubicBezTo>
                <a:cubicBezTo>
                  <a:pt x="92" y="34"/>
                  <a:pt x="92" y="34"/>
                  <a:pt x="92" y="34"/>
                </a:cubicBezTo>
                <a:cubicBezTo>
                  <a:pt x="92" y="34"/>
                  <a:pt x="92" y="34"/>
                  <a:pt x="92" y="34"/>
                </a:cubicBezTo>
                <a:cubicBezTo>
                  <a:pt x="92" y="34"/>
                  <a:pt x="92" y="34"/>
                  <a:pt x="92" y="34"/>
                </a:cubicBezTo>
                <a:cubicBezTo>
                  <a:pt x="92" y="34"/>
                  <a:pt x="92" y="34"/>
                  <a:pt x="92" y="34"/>
                </a:cubicBezTo>
                <a:cubicBezTo>
                  <a:pt x="92" y="34"/>
                  <a:pt x="92" y="34"/>
                  <a:pt x="92" y="34"/>
                </a:cubicBezTo>
                <a:close/>
                <a:moveTo>
                  <a:pt x="91" y="34"/>
                </a:moveTo>
                <a:cubicBezTo>
                  <a:pt x="91" y="34"/>
                  <a:pt x="91" y="34"/>
                  <a:pt x="91" y="34"/>
                </a:cubicBezTo>
                <a:cubicBezTo>
                  <a:pt x="91" y="34"/>
                  <a:pt x="91" y="34"/>
                  <a:pt x="91" y="34"/>
                </a:cubicBezTo>
                <a:close/>
                <a:moveTo>
                  <a:pt x="91" y="34"/>
                </a:moveTo>
                <a:cubicBezTo>
                  <a:pt x="91" y="34"/>
                  <a:pt x="91" y="34"/>
                  <a:pt x="91" y="34"/>
                </a:cubicBezTo>
                <a:cubicBezTo>
                  <a:pt x="91" y="34"/>
                  <a:pt x="91" y="34"/>
                  <a:pt x="91" y="34"/>
                </a:cubicBezTo>
                <a:cubicBezTo>
                  <a:pt x="91" y="34"/>
                  <a:pt x="91" y="34"/>
                  <a:pt x="91" y="34"/>
                </a:cubicBezTo>
                <a:cubicBezTo>
                  <a:pt x="91" y="34"/>
                  <a:pt x="91" y="34"/>
                  <a:pt x="91" y="34"/>
                </a:cubicBezTo>
                <a:cubicBezTo>
                  <a:pt x="91" y="34"/>
                  <a:pt x="92" y="34"/>
                  <a:pt x="92" y="34"/>
                </a:cubicBezTo>
                <a:cubicBezTo>
                  <a:pt x="91" y="34"/>
                  <a:pt x="91" y="34"/>
                  <a:pt x="91" y="34"/>
                </a:cubicBezTo>
                <a:close/>
                <a:moveTo>
                  <a:pt x="92" y="34"/>
                </a:moveTo>
                <a:cubicBezTo>
                  <a:pt x="91" y="34"/>
                  <a:pt x="91" y="34"/>
                  <a:pt x="91" y="34"/>
                </a:cubicBezTo>
                <a:cubicBezTo>
                  <a:pt x="91" y="34"/>
                  <a:pt x="91" y="34"/>
                  <a:pt x="91" y="34"/>
                </a:cubicBezTo>
                <a:cubicBezTo>
                  <a:pt x="91" y="34"/>
                  <a:pt x="91" y="34"/>
                  <a:pt x="91" y="34"/>
                </a:cubicBezTo>
                <a:cubicBezTo>
                  <a:pt x="91" y="34"/>
                  <a:pt x="91" y="34"/>
                  <a:pt x="92" y="34"/>
                </a:cubicBezTo>
                <a:close/>
                <a:moveTo>
                  <a:pt x="92" y="33"/>
                </a:moveTo>
                <a:cubicBezTo>
                  <a:pt x="92" y="33"/>
                  <a:pt x="92" y="33"/>
                  <a:pt x="92" y="33"/>
                </a:cubicBezTo>
                <a:cubicBezTo>
                  <a:pt x="92" y="33"/>
                  <a:pt x="92" y="33"/>
                  <a:pt x="92" y="33"/>
                </a:cubicBezTo>
                <a:close/>
                <a:moveTo>
                  <a:pt x="92" y="33"/>
                </a:moveTo>
                <a:cubicBezTo>
                  <a:pt x="92" y="33"/>
                  <a:pt x="92" y="33"/>
                  <a:pt x="92" y="33"/>
                </a:cubicBezTo>
                <a:cubicBezTo>
                  <a:pt x="92" y="33"/>
                  <a:pt x="92" y="33"/>
                  <a:pt x="92" y="33"/>
                </a:cubicBezTo>
                <a:close/>
                <a:moveTo>
                  <a:pt x="88" y="32"/>
                </a:moveTo>
                <a:cubicBezTo>
                  <a:pt x="88" y="32"/>
                  <a:pt x="88" y="32"/>
                  <a:pt x="88" y="32"/>
                </a:cubicBezTo>
                <a:close/>
                <a:moveTo>
                  <a:pt x="88" y="32"/>
                </a:moveTo>
                <a:cubicBezTo>
                  <a:pt x="88" y="32"/>
                  <a:pt x="88" y="32"/>
                  <a:pt x="88" y="32"/>
                </a:cubicBezTo>
                <a:cubicBezTo>
                  <a:pt x="88" y="32"/>
                  <a:pt x="88" y="32"/>
                  <a:pt x="88" y="32"/>
                </a:cubicBezTo>
                <a:close/>
                <a:moveTo>
                  <a:pt x="92" y="32"/>
                </a:moveTo>
                <a:cubicBezTo>
                  <a:pt x="92" y="32"/>
                  <a:pt x="92" y="32"/>
                  <a:pt x="92" y="32"/>
                </a:cubicBezTo>
                <a:cubicBezTo>
                  <a:pt x="92" y="32"/>
                  <a:pt x="92" y="32"/>
                  <a:pt x="92" y="32"/>
                </a:cubicBezTo>
                <a:cubicBezTo>
                  <a:pt x="92" y="32"/>
                  <a:pt x="92" y="32"/>
                  <a:pt x="92" y="32"/>
                </a:cubicBezTo>
                <a:close/>
                <a:moveTo>
                  <a:pt x="90" y="32"/>
                </a:moveTo>
                <a:cubicBezTo>
                  <a:pt x="90" y="32"/>
                  <a:pt x="90" y="32"/>
                  <a:pt x="90" y="32"/>
                </a:cubicBezTo>
                <a:cubicBezTo>
                  <a:pt x="90" y="32"/>
                  <a:pt x="90" y="32"/>
                  <a:pt x="90" y="32"/>
                </a:cubicBezTo>
                <a:close/>
                <a:moveTo>
                  <a:pt x="89" y="32"/>
                </a:moveTo>
                <a:cubicBezTo>
                  <a:pt x="89" y="32"/>
                  <a:pt x="89" y="32"/>
                  <a:pt x="89" y="32"/>
                </a:cubicBezTo>
                <a:close/>
                <a:moveTo>
                  <a:pt x="88" y="31"/>
                </a:moveTo>
                <a:cubicBezTo>
                  <a:pt x="88" y="31"/>
                  <a:pt x="88" y="31"/>
                  <a:pt x="88" y="31"/>
                </a:cubicBezTo>
                <a:cubicBezTo>
                  <a:pt x="88" y="31"/>
                  <a:pt x="88" y="31"/>
                  <a:pt x="88" y="31"/>
                </a:cubicBezTo>
                <a:close/>
                <a:moveTo>
                  <a:pt x="92" y="33"/>
                </a:moveTo>
                <a:cubicBezTo>
                  <a:pt x="92" y="33"/>
                  <a:pt x="92" y="33"/>
                  <a:pt x="92" y="33"/>
                </a:cubicBezTo>
                <a:cubicBezTo>
                  <a:pt x="92" y="33"/>
                  <a:pt x="92" y="33"/>
                  <a:pt x="92" y="33"/>
                </a:cubicBezTo>
                <a:close/>
                <a:moveTo>
                  <a:pt x="91" y="31"/>
                </a:moveTo>
                <a:cubicBezTo>
                  <a:pt x="91" y="31"/>
                  <a:pt x="91" y="31"/>
                  <a:pt x="91" y="31"/>
                </a:cubicBezTo>
                <a:cubicBezTo>
                  <a:pt x="91" y="31"/>
                  <a:pt x="91" y="31"/>
                  <a:pt x="91" y="31"/>
                </a:cubicBezTo>
                <a:close/>
                <a:moveTo>
                  <a:pt x="92" y="33"/>
                </a:moveTo>
                <a:cubicBezTo>
                  <a:pt x="92" y="33"/>
                  <a:pt x="92" y="33"/>
                  <a:pt x="92" y="33"/>
                </a:cubicBezTo>
                <a:cubicBezTo>
                  <a:pt x="92" y="33"/>
                  <a:pt x="92" y="33"/>
                  <a:pt x="92" y="33"/>
                </a:cubicBezTo>
                <a:cubicBezTo>
                  <a:pt x="92" y="33"/>
                  <a:pt x="92" y="33"/>
                  <a:pt x="92" y="33"/>
                </a:cubicBezTo>
                <a:close/>
                <a:moveTo>
                  <a:pt x="87" y="30"/>
                </a:moveTo>
                <a:cubicBezTo>
                  <a:pt x="87" y="30"/>
                  <a:pt x="87" y="30"/>
                  <a:pt x="87" y="30"/>
                </a:cubicBezTo>
                <a:cubicBezTo>
                  <a:pt x="87" y="30"/>
                  <a:pt x="87" y="30"/>
                  <a:pt x="87" y="30"/>
                </a:cubicBezTo>
                <a:close/>
                <a:moveTo>
                  <a:pt x="90" y="28"/>
                </a:moveTo>
                <a:cubicBezTo>
                  <a:pt x="90" y="28"/>
                  <a:pt x="90" y="28"/>
                  <a:pt x="90" y="28"/>
                </a:cubicBezTo>
                <a:cubicBezTo>
                  <a:pt x="90" y="28"/>
                  <a:pt x="90" y="28"/>
                  <a:pt x="90" y="28"/>
                </a:cubicBezTo>
                <a:close/>
                <a:moveTo>
                  <a:pt x="92" y="33"/>
                </a:moveTo>
                <a:cubicBezTo>
                  <a:pt x="92" y="33"/>
                  <a:pt x="92" y="33"/>
                  <a:pt x="92" y="33"/>
                </a:cubicBezTo>
                <a:close/>
                <a:moveTo>
                  <a:pt x="91" y="34"/>
                </a:moveTo>
                <a:cubicBezTo>
                  <a:pt x="91" y="34"/>
                  <a:pt x="91" y="34"/>
                  <a:pt x="91" y="34"/>
                </a:cubicBezTo>
                <a:cubicBezTo>
                  <a:pt x="91" y="34"/>
                  <a:pt x="91" y="34"/>
                  <a:pt x="91" y="34"/>
                </a:cubicBezTo>
                <a:close/>
                <a:moveTo>
                  <a:pt x="90" y="33"/>
                </a:moveTo>
                <a:cubicBezTo>
                  <a:pt x="90" y="33"/>
                  <a:pt x="90" y="33"/>
                  <a:pt x="90" y="33"/>
                </a:cubicBezTo>
                <a:cubicBezTo>
                  <a:pt x="90" y="33"/>
                  <a:pt x="90" y="33"/>
                  <a:pt x="90" y="33"/>
                </a:cubicBezTo>
                <a:close/>
                <a:moveTo>
                  <a:pt x="92" y="33"/>
                </a:moveTo>
                <a:cubicBezTo>
                  <a:pt x="92" y="33"/>
                  <a:pt x="92" y="33"/>
                  <a:pt x="92" y="33"/>
                </a:cubicBezTo>
                <a:close/>
                <a:moveTo>
                  <a:pt x="92" y="33"/>
                </a:moveTo>
                <a:cubicBezTo>
                  <a:pt x="92" y="33"/>
                  <a:pt x="92" y="33"/>
                  <a:pt x="92" y="33"/>
                </a:cubicBezTo>
                <a:cubicBezTo>
                  <a:pt x="92" y="33"/>
                  <a:pt x="92" y="33"/>
                  <a:pt x="92" y="33"/>
                </a:cubicBezTo>
                <a:close/>
                <a:moveTo>
                  <a:pt x="92" y="33"/>
                </a:moveTo>
                <a:cubicBezTo>
                  <a:pt x="92" y="33"/>
                  <a:pt x="92" y="33"/>
                  <a:pt x="92" y="33"/>
                </a:cubicBezTo>
                <a:cubicBezTo>
                  <a:pt x="92" y="33"/>
                  <a:pt x="92" y="33"/>
                  <a:pt x="92" y="33"/>
                </a:cubicBezTo>
                <a:close/>
                <a:moveTo>
                  <a:pt x="88" y="30"/>
                </a:moveTo>
                <a:cubicBezTo>
                  <a:pt x="88" y="30"/>
                  <a:pt x="88" y="30"/>
                  <a:pt x="88" y="30"/>
                </a:cubicBezTo>
                <a:cubicBezTo>
                  <a:pt x="88" y="30"/>
                  <a:pt x="88" y="30"/>
                  <a:pt x="88" y="30"/>
                </a:cubicBezTo>
                <a:close/>
                <a:moveTo>
                  <a:pt x="89" y="33"/>
                </a:moveTo>
                <a:cubicBezTo>
                  <a:pt x="89" y="33"/>
                  <a:pt x="89" y="33"/>
                  <a:pt x="89" y="33"/>
                </a:cubicBezTo>
                <a:cubicBezTo>
                  <a:pt x="89" y="33"/>
                  <a:pt x="89" y="33"/>
                  <a:pt x="89" y="33"/>
                </a:cubicBezTo>
                <a:close/>
                <a:moveTo>
                  <a:pt x="89" y="33"/>
                </a:moveTo>
                <a:cubicBezTo>
                  <a:pt x="89" y="33"/>
                  <a:pt x="89" y="33"/>
                  <a:pt x="89" y="33"/>
                </a:cubicBezTo>
                <a:cubicBezTo>
                  <a:pt x="90" y="33"/>
                  <a:pt x="90" y="33"/>
                  <a:pt x="90" y="33"/>
                </a:cubicBezTo>
                <a:lnTo>
                  <a:pt x="89" y="33"/>
                </a:lnTo>
                <a:close/>
                <a:moveTo>
                  <a:pt x="88" y="31"/>
                </a:moveTo>
                <a:cubicBezTo>
                  <a:pt x="88" y="31"/>
                  <a:pt x="88" y="31"/>
                  <a:pt x="88" y="32"/>
                </a:cubicBezTo>
                <a:cubicBezTo>
                  <a:pt x="88" y="31"/>
                  <a:pt x="88" y="31"/>
                  <a:pt x="88" y="31"/>
                </a:cubicBezTo>
                <a:cubicBezTo>
                  <a:pt x="88" y="31"/>
                  <a:pt x="88" y="32"/>
                  <a:pt x="88" y="32"/>
                </a:cubicBezTo>
                <a:cubicBezTo>
                  <a:pt x="88" y="31"/>
                  <a:pt x="88" y="31"/>
                  <a:pt x="88" y="31"/>
                </a:cubicBezTo>
                <a:cubicBezTo>
                  <a:pt x="88" y="31"/>
                  <a:pt x="88" y="31"/>
                  <a:pt x="88" y="31"/>
                </a:cubicBezTo>
                <a:cubicBezTo>
                  <a:pt x="88" y="31"/>
                  <a:pt x="88" y="31"/>
                  <a:pt x="88" y="31"/>
                </a:cubicBezTo>
                <a:cubicBezTo>
                  <a:pt x="88" y="31"/>
                  <a:pt x="87" y="31"/>
                  <a:pt x="88" y="31"/>
                </a:cubicBezTo>
                <a:cubicBezTo>
                  <a:pt x="88" y="31"/>
                  <a:pt x="88" y="31"/>
                  <a:pt x="88" y="31"/>
                </a:cubicBezTo>
                <a:cubicBezTo>
                  <a:pt x="88" y="31"/>
                  <a:pt x="88" y="31"/>
                  <a:pt x="88" y="31"/>
                </a:cubicBezTo>
                <a:cubicBezTo>
                  <a:pt x="88" y="31"/>
                  <a:pt x="88" y="31"/>
                  <a:pt x="88" y="31"/>
                </a:cubicBezTo>
                <a:cubicBezTo>
                  <a:pt x="88" y="31"/>
                  <a:pt x="88" y="31"/>
                  <a:pt x="88" y="31"/>
                </a:cubicBezTo>
                <a:cubicBezTo>
                  <a:pt x="88" y="31"/>
                  <a:pt x="88" y="31"/>
                  <a:pt x="88" y="31"/>
                </a:cubicBezTo>
                <a:cubicBezTo>
                  <a:pt x="88" y="31"/>
                  <a:pt x="88" y="31"/>
                  <a:pt x="88" y="31"/>
                </a:cubicBezTo>
                <a:cubicBezTo>
                  <a:pt x="88" y="31"/>
                  <a:pt x="88" y="31"/>
                  <a:pt x="88" y="31"/>
                </a:cubicBezTo>
                <a:cubicBezTo>
                  <a:pt x="88" y="31"/>
                  <a:pt x="88" y="31"/>
                  <a:pt x="88" y="31"/>
                </a:cubicBezTo>
                <a:cubicBezTo>
                  <a:pt x="88" y="31"/>
                  <a:pt x="88" y="31"/>
                  <a:pt x="88" y="31"/>
                </a:cubicBezTo>
                <a:cubicBezTo>
                  <a:pt x="88" y="31"/>
                  <a:pt x="88" y="31"/>
                  <a:pt x="88" y="31"/>
                </a:cubicBezTo>
                <a:cubicBezTo>
                  <a:pt x="88" y="31"/>
                  <a:pt x="88" y="31"/>
                  <a:pt x="88" y="31"/>
                </a:cubicBezTo>
                <a:cubicBezTo>
                  <a:pt x="88" y="31"/>
                  <a:pt x="88" y="31"/>
                  <a:pt x="88" y="31"/>
                </a:cubicBezTo>
                <a:cubicBezTo>
                  <a:pt x="88" y="31"/>
                  <a:pt x="88" y="31"/>
                  <a:pt x="88" y="31"/>
                </a:cubicBezTo>
                <a:cubicBezTo>
                  <a:pt x="88" y="31"/>
                  <a:pt x="88" y="31"/>
                  <a:pt x="88" y="31"/>
                </a:cubicBezTo>
                <a:cubicBezTo>
                  <a:pt x="88" y="31"/>
                  <a:pt x="88" y="31"/>
                  <a:pt x="88" y="31"/>
                </a:cubicBezTo>
                <a:cubicBezTo>
                  <a:pt x="88" y="31"/>
                  <a:pt x="88" y="31"/>
                  <a:pt x="88" y="31"/>
                </a:cubicBezTo>
                <a:cubicBezTo>
                  <a:pt x="89" y="30"/>
                  <a:pt x="88" y="31"/>
                  <a:pt x="88" y="31"/>
                </a:cubicBezTo>
                <a:cubicBezTo>
                  <a:pt x="88" y="31"/>
                  <a:pt x="88" y="31"/>
                  <a:pt x="88" y="31"/>
                </a:cubicBezTo>
                <a:cubicBezTo>
                  <a:pt x="88" y="31"/>
                  <a:pt x="88" y="31"/>
                  <a:pt x="88" y="31"/>
                </a:cubicBezTo>
                <a:cubicBezTo>
                  <a:pt x="88" y="31"/>
                  <a:pt x="88" y="31"/>
                  <a:pt x="88" y="31"/>
                </a:cubicBezTo>
                <a:cubicBezTo>
                  <a:pt x="88" y="31"/>
                  <a:pt x="88" y="31"/>
                  <a:pt x="88" y="31"/>
                </a:cubicBezTo>
                <a:cubicBezTo>
                  <a:pt x="88" y="31"/>
                  <a:pt x="88" y="31"/>
                  <a:pt x="88" y="31"/>
                </a:cubicBezTo>
                <a:cubicBezTo>
                  <a:pt x="87" y="31"/>
                  <a:pt x="88" y="30"/>
                  <a:pt x="88" y="30"/>
                </a:cubicBezTo>
                <a:cubicBezTo>
                  <a:pt x="88" y="31"/>
                  <a:pt x="88" y="31"/>
                  <a:pt x="88" y="31"/>
                </a:cubicBezTo>
                <a:cubicBezTo>
                  <a:pt x="87" y="31"/>
                  <a:pt x="88" y="30"/>
                  <a:pt x="88" y="31"/>
                </a:cubicBezTo>
                <a:cubicBezTo>
                  <a:pt x="88" y="30"/>
                  <a:pt x="88" y="30"/>
                  <a:pt x="88" y="30"/>
                </a:cubicBezTo>
                <a:cubicBezTo>
                  <a:pt x="88" y="30"/>
                  <a:pt x="88" y="30"/>
                  <a:pt x="88" y="30"/>
                </a:cubicBezTo>
                <a:cubicBezTo>
                  <a:pt x="88" y="30"/>
                  <a:pt x="88" y="30"/>
                  <a:pt x="88" y="30"/>
                </a:cubicBezTo>
                <a:cubicBezTo>
                  <a:pt x="88" y="31"/>
                  <a:pt x="88" y="30"/>
                  <a:pt x="88" y="30"/>
                </a:cubicBezTo>
                <a:cubicBezTo>
                  <a:pt x="88" y="30"/>
                  <a:pt x="88" y="30"/>
                  <a:pt x="88" y="30"/>
                </a:cubicBezTo>
                <a:cubicBezTo>
                  <a:pt x="88" y="30"/>
                  <a:pt x="88" y="30"/>
                  <a:pt x="88" y="30"/>
                </a:cubicBezTo>
                <a:cubicBezTo>
                  <a:pt x="88" y="30"/>
                  <a:pt x="88" y="30"/>
                  <a:pt x="88" y="30"/>
                </a:cubicBezTo>
                <a:cubicBezTo>
                  <a:pt x="88" y="30"/>
                  <a:pt x="89" y="30"/>
                  <a:pt x="89" y="30"/>
                </a:cubicBezTo>
                <a:cubicBezTo>
                  <a:pt x="89" y="30"/>
                  <a:pt x="88" y="30"/>
                  <a:pt x="88" y="30"/>
                </a:cubicBezTo>
                <a:cubicBezTo>
                  <a:pt x="88" y="30"/>
                  <a:pt x="88" y="30"/>
                  <a:pt x="88" y="30"/>
                </a:cubicBezTo>
                <a:cubicBezTo>
                  <a:pt x="88" y="30"/>
                  <a:pt x="88" y="30"/>
                  <a:pt x="88" y="30"/>
                </a:cubicBezTo>
                <a:cubicBezTo>
                  <a:pt x="88" y="30"/>
                  <a:pt x="88" y="30"/>
                  <a:pt x="88" y="30"/>
                </a:cubicBezTo>
                <a:cubicBezTo>
                  <a:pt x="88" y="30"/>
                  <a:pt x="88" y="30"/>
                  <a:pt x="88" y="30"/>
                </a:cubicBezTo>
                <a:cubicBezTo>
                  <a:pt x="88" y="30"/>
                  <a:pt x="89" y="30"/>
                  <a:pt x="89" y="30"/>
                </a:cubicBezTo>
                <a:cubicBezTo>
                  <a:pt x="89" y="30"/>
                  <a:pt x="88" y="30"/>
                  <a:pt x="88" y="30"/>
                </a:cubicBezTo>
                <a:cubicBezTo>
                  <a:pt x="88" y="30"/>
                  <a:pt x="88" y="30"/>
                  <a:pt x="88" y="30"/>
                </a:cubicBezTo>
                <a:cubicBezTo>
                  <a:pt x="88" y="30"/>
                  <a:pt x="88" y="30"/>
                  <a:pt x="88" y="30"/>
                </a:cubicBezTo>
                <a:cubicBezTo>
                  <a:pt x="88" y="30"/>
                  <a:pt x="88" y="30"/>
                  <a:pt x="89" y="30"/>
                </a:cubicBezTo>
                <a:cubicBezTo>
                  <a:pt x="88" y="30"/>
                  <a:pt x="88" y="30"/>
                  <a:pt x="88" y="30"/>
                </a:cubicBezTo>
                <a:cubicBezTo>
                  <a:pt x="88" y="30"/>
                  <a:pt x="88" y="30"/>
                  <a:pt x="88" y="30"/>
                </a:cubicBezTo>
                <a:cubicBezTo>
                  <a:pt x="88" y="30"/>
                  <a:pt x="88" y="30"/>
                  <a:pt x="88" y="30"/>
                </a:cubicBezTo>
                <a:cubicBezTo>
                  <a:pt x="88" y="30"/>
                  <a:pt x="88" y="30"/>
                  <a:pt x="88" y="30"/>
                </a:cubicBezTo>
                <a:cubicBezTo>
                  <a:pt x="88" y="30"/>
                  <a:pt x="88" y="30"/>
                  <a:pt x="88" y="30"/>
                </a:cubicBezTo>
                <a:cubicBezTo>
                  <a:pt x="88" y="30"/>
                  <a:pt x="88" y="30"/>
                  <a:pt x="88" y="30"/>
                </a:cubicBezTo>
                <a:cubicBezTo>
                  <a:pt x="88" y="30"/>
                  <a:pt x="88" y="30"/>
                  <a:pt x="88" y="30"/>
                </a:cubicBezTo>
                <a:cubicBezTo>
                  <a:pt x="88" y="30"/>
                  <a:pt x="88" y="30"/>
                  <a:pt x="88" y="30"/>
                </a:cubicBezTo>
                <a:cubicBezTo>
                  <a:pt x="87" y="30"/>
                  <a:pt x="88" y="30"/>
                  <a:pt x="87" y="30"/>
                </a:cubicBezTo>
                <a:cubicBezTo>
                  <a:pt x="87" y="30"/>
                  <a:pt x="87" y="30"/>
                  <a:pt x="87" y="30"/>
                </a:cubicBezTo>
                <a:cubicBezTo>
                  <a:pt x="87" y="30"/>
                  <a:pt x="87" y="30"/>
                  <a:pt x="87" y="30"/>
                </a:cubicBezTo>
                <a:cubicBezTo>
                  <a:pt x="87" y="30"/>
                  <a:pt x="87" y="30"/>
                  <a:pt x="87" y="30"/>
                </a:cubicBezTo>
                <a:cubicBezTo>
                  <a:pt x="88" y="30"/>
                  <a:pt x="88" y="29"/>
                  <a:pt x="88" y="29"/>
                </a:cubicBezTo>
                <a:cubicBezTo>
                  <a:pt x="88" y="30"/>
                  <a:pt x="88" y="30"/>
                  <a:pt x="88" y="30"/>
                </a:cubicBezTo>
                <a:cubicBezTo>
                  <a:pt x="88" y="29"/>
                  <a:pt x="88" y="29"/>
                  <a:pt x="88" y="29"/>
                </a:cubicBezTo>
                <a:cubicBezTo>
                  <a:pt x="88" y="29"/>
                  <a:pt x="87" y="30"/>
                  <a:pt x="87" y="30"/>
                </a:cubicBezTo>
                <a:cubicBezTo>
                  <a:pt x="88" y="29"/>
                  <a:pt x="87" y="29"/>
                  <a:pt x="88" y="29"/>
                </a:cubicBezTo>
                <a:cubicBezTo>
                  <a:pt x="88" y="29"/>
                  <a:pt x="88" y="29"/>
                  <a:pt x="88" y="29"/>
                </a:cubicBezTo>
                <a:cubicBezTo>
                  <a:pt x="88" y="29"/>
                  <a:pt x="88" y="29"/>
                  <a:pt x="88" y="29"/>
                </a:cubicBezTo>
                <a:cubicBezTo>
                  <a:pt x="87" y="29"/>
                  <a:pt x="87" y="29"/>
                  <a:pt x="87" y="29"/>
                </a:cubicBezTo>
                <a:cubicBezTo>
                  <a:pt x="88" y="29"/>
                  <a:pt x="88" y="29"/>
                  <a:pt x="88" y="29"/>
                </a:cubicBezTo>
                <a:cubicBezTo>
                  <a:pt x="88" y="29"/>
                  <a:pt x="88" y="29"/>
                  <a:pt x="88" y="29"/>
                </a:cubicBezTo>
                <a:cubicBezTo>
                  <a:pt x="88" y="29"/>
                  <a:pt x="88" y="29"/>
                  <a:pt x="88" y="29"/>
                </a:cubicBezTo>
                <a:cubicBezTo>
                  <a:pt x="88" y="29"/>
                  <a:pt x="88" y="29"/>
                  <a:pt x="88" y="29"/>
                </a:cubicBezTo>
                <a:cubicBezTo>
                  <a:pt x="87" y="29"/>
                  <a:pt x="88" y="29"/>
                  <a:pt x="88" y="29"/>
                </a:cubicBezTo>
                <a:cubicBezTo>
                  <a:pt x="88" y="29"/>
                  <a:pt x="89" y="28"/>
                  <a:pt x="89" y="28"/>
                </a:cubicBezTo>
                <a:cubicBezTo>
                  <a:pt x="89" y="28"/>
                  <a:pt x="89" y="28"/>
                  <a:pt x="89" y="28"/>
                </a:cubicBezTo>
                <a:cubicBezTo>
                  <a:pt x="89" y="28"/>
                  <a:pt x="89" y="28"/>
                  <a:pt x="89" y="28"/>
                </a:cubicBezTo>
                <a:cubicBezTo>
                  <a:pt x="89" y="28"/>
                  <a:pt x="89" y="28"/>
                  <a:pt x="89" y="28"/>
                </a:cubicBezTo>
                <a:cubicBezTo>
                  <a:pt x="89" y="28"/>
                  <a:pt x="89" y="28"/>
                  <a:pt x="90" y="28"/>
                </a:cubicBezTo>
                <a:cubicBezTo>
                  <a:pt x="90" y="28"/>
                  <a:pt x="90" y="28"/>
                  <a:pt x="90" y="28"/>
                </a:cubicBezTo>
                <a:cubicBezTo>
                  <a:pt x="89" y="28"/>
                  <a:pt x="90" y="28"/>
                  <a:pt x="89" y="29"/>
                </a:cubicBezTo>
                <a:cubicBezTo>
                  <a:pt x="89" y="29"/>
                  <a:pt x="90" y="29"/>
                  <a:pt x="90" y="28"/>
                </a:cubicBezTo>
                <a:cubicBezTo>
                  <a:pt x="89" y="29"/>
                  <a:pt x="90" y="28"/>
                  <a:pt x="90" y="28"/>
                </a:cubicBezTo>
                <a:cubicBezTo>
                  <a:pt x="89" y="29"/>
                  <a:pt x="89" y="29"/>
                  <a:pt x="89" y="29"/>
                </a:cubicBezTo>
                <a:cubicBezTo>
                  <a:pt x="90" y="29"/>
                  <a:pt x="90" y="29"/>
                  <a:pt x="90" y="28"/>
                </a:cubicBezTo>
                <a:cubicBezTo>
                  <a:pt x="90" y="29"/>
                  <a:pt x="90" y="29"/>
                  <a:pt x="90" y="29"/>
                </a:cubicBezTo>
                <a:cubicBezTo>
                  <a:pt x="90" y="29"/>
                  <a:pt x="89" y="29"/>
                  <a:pt x="89" y="29"/>
                </a:cubicBezTo>
                <a:cubicBezTo>
                  <a:pt x="90" y="29"/>
                  <a:pt x="90" y="29"/>
                  <a:pt x="90" y="29"/>
                </a:cubicBezTo>
                <a:cubicBezTo>
                  <a:pt x="89" y="29"/>
                  <a:pt x="90" y="29"/>
                  <a:pt x="89" y="29"/>
                </a:cubicBezTo>
                <a:cubicBezTo>
                  <a:pt x="89" y="29"/>
                  <a:pt x="90" y="29"/>
                  <a:pt x="90" y="29"/>
                </a:cubicBezTo>
                <a:cubicBezTo>
                  <a:pt x="90" y="29"/>
                  <a:pt x="90" y="29"/>
                  <a:pt x="90" y="29"/>
                </a:cubicBezTo>
                <a:cubicBezTo>
                  <a:pt x="90" y="29"/>
                  <a:pt x="90" y="29"/>
                  <a:pt x="90" y="29"/>
                </a:cubicBezTo>
                <a:cubicBezTo>
                  <a:pt x="90" y="29"/>
                  <a:pt x="90" y="29"/>
                  <a:pt x="90" y="29"/>
                </a:cubicBezTo>
                <a:cubicBezTo>
                  <a:pt x="90" y="29"/>
                  <a:pt x="90" y="29"/>
                  <a:pt x="90" y="29"/>
                </a:cubicBezTo>
                <a:cubicBezTo>
                  <a:pt x="90" y="29"/>
                  <a:pt x="90" y="29"/>
                  <a:pt x="90" y="29"/>
                </a:cubicBezTo>
                <a:cubicBezTo>
                  <a:pt x="90" y="29"/>
                  <a:pt x="90" y="29"/>
                  <a:pt x="90" y="29"/>
                </a:cubicBezTo>
                <a:cubicBezTo>
                  <a:pt x="90" y="29"/>
                  <a:pt x="90" y="29"/>
                  <a:pt x="90" y="29"/>
                </a:cubicBezTo>
                <a:cubicBezTo>
                  <a:pt x="90" y="29"/>
                  <a:pt x="90" y="29"/>
                  <a:pt x="90" y="29"/>
                </a:cubicBezTo>
                <a:cubicBezTo>
                  <a:pt x="90" y="29"/>
                  <a:pt x="90" y="29"/>
                  <a:pt x="90" y="29"/>
                </a:cubicBezTo>
                <a:cubicBezTo>
                  <a:pt x="90" y="29"/>
                  <a:pt x="90" y="29"/>
                  <a:pt x="90" y="29"/>
                </a:cubicBezTo>
                <a:cubicBezTo>
                  <a:pt x="90" y="29"/>
                  <a:pt x="90" y="29"/>
                  <a:pt x="90" y="29"/>
                </a:cubicBezTo>
                <a:cubicBezTo>
                  <a:pt x="90" y="29"/>
                  <a:pt x="90" y="29"/>
                  <a:pt x="90" y="29"/>
                </a:cubicBezTo>
                <a:cubicBezTo>
                  <a:pt x="90" y="29"/>
                  <a:pt x="90" y="29"/>
                  <a:pt x="90" y="29"/>
                </a:cubicBezTo>
                <a:cubicBezTo>
                  <a:pt x="90" y="30"/>
                  <a:pt x="90" y="30"/>
                  <a:pt x="90" y="30"/>
                </a:cubicBezTo>
                <a:cubicBezTo>
                  <a:pt x="90" y="29"/>
                  <a:pt x="90" y="29"/>
                  <a:pt x="90" y="29"/>
                </a:cubicBezTo>
                <a:cubicBezTo>
                  <a:pt x="90" y="29"/>
                  <a:pt x="90" y="30"/>
                  <a:pt x="90" y="30"/>
                </a:cubicBezTo>
                <a:cubicBezTo>
                  <a:pt x="90" y="30"/>
                  <a:pt x="90" y="30"/>
                  <a:pt x="90" y="30"/>
                </a:cubicBezTo>
                <a:cubicBezTo>
                  <a:pt x="90" y="30"/>
                  <a:pt x="90" y="30"/>
                  <a:pt x="90" y="30"/>
                </a:cubicBezTo>
                <a:cubicBezTo>
                  <a:pt x="90" y="30"/>
                  <a:pt x="89" y="30"/>
                  <a:pt x="89" y="30"/>
                </a:cubicBezTo>
                <a:cubicBezTo>
                  <a:pt x="89" y="30"/>
                  <a:pt x="90" y="30"/>
                  <a:pt x="90" y="30"/>
                </a:cubicBezTo>
                <a:cubicBezTo>
                  <a:pt x="90" y="30"/>
                  <a:pt x="90" y="30"/>
                  <a:pt x="90" y="30"/>
                </a:cubicBezTo>
                <a:cubicBezTo>
                  <a:pt x="91" y="29"/>
                  <a:pt x="90" y="30"/>
                  <a:pt x="90" y="30"/>
                </a:cubicBezTo>
                <a:cubicBezTo>
                  <a:pt x="90" y="30"/>
                  <a:pt x="90" y="30"/>
                  <a:pt x="90" y="30"/>
                </a:cubicBezTo>
                <a:cubicBezTo>
                  <a:pt x="91" y="30"/>
                  <a:pt x="90" y="30"/>
                  <a:pt x="90" y="30"/>
                </a:cubicBezTo>
                <a:cubicBezTo>
                  <a:pt x="90" y="30"/>
                  <a:pt x="90" y="30"/>
                  <a:pt x="90" y="30"/>
                </a:cubicBezTo>
                <a:cubicBezTo>
                  <a:pt x="90" y="30"/>
                  <a:pt x="90" y="30"/>
                  <a:pt x="90" y="30"/>
                </a:cubicBezTo>
                <a:cubicBezTo>
                  <a:pt x="90" y="30"/>
                  <a:pt x="90" y="30"/>
                  <a:pt x="90" y="30"/>
                </a:cubicBezTo>
                <a:cubicBezTo>
                  <a:pt x="90" y="30"/>
                  <a:pt x="91" y="30"/>
                  <a:pt x="91" y="30"/>
                </a:cubicBezTo>
                <a:cubicBezTo>
                  <a:pt x="90" y="30"/>
                  <a:pt x="90" y="30"/>
                  <a:pt x="90" y="30"/>
                </a:cubicBezTo>
                <a:cubicBezTo>
                  <a:pt x="91" y="30"/>
                  <a:pt x="91" y="30"/>
                  <a:pt x="91" y="30"/>
                </a:cubicBezTo>
                <a:cubicBezTo>
                  <a:pt x="90" y="31"/>
                  <a:pt x="91" y="30"/>
                  <a:pt x="90" y="31"/>
                </a:cubicBezTo>
                <a:cubicBezTo>
                  <a:pt x="90" y="31"/>
                  <a:pt x="91" y="31"/>
                  <a:pt x="91" y="31"/>
                </a:cubicBezTo>
                <a:cubicBezTo>
                  <a:pt x="91" y="31"/>
                  <a:pt x="91" y="31"/>
                  <a:pt x="91" y="31"/>
                </a:cubicBezTo>
                <a:cubicBezTo>
                  <a:pt x="91" y="31"/>
                  <a:pt x="90" y="31"/>
                  <a:pt x="90" y="31"/>
                </a:cubicBezTo>
                <a:cubicBezTo>
                  <a:pt x="91" y="31"/>
                  <a:pt x="91" y="31"/>
                  <a:pt x="91" y="31"/>
                </a:cubicBezTo>
                <a:cubicBezTo>
                  <a:pt x="91" y="31"/>
                  <a:pt x="91" y="31"/>
                  <a:pt x="91" y="31"/>
                </a:cubicBezTo>
                <a:cubicBezTo>
                  <a:pt x="91" y="31"/>
                  <a:pt x="91" y="31"/>
                  <a:pt x="91" y="31"/>
                </a:cubicBezTo>
                <a:cubicBezTo>
                  <a:pt x="91" y="31"/>
                  <a:pt x="91" y="31"/>
                  <a:pt x="91" y="31"/>
                </a:cubicBezTo>
                <a:cubicBezTo>
                  <a:pt x="91" y="31"/>
                  <a:pt x="91" y="31"/>
                  <a:pt x="91" y="31"/>
                </a:cubicBezTo>
                <a:cubicBezTo>
                  <a:pt x="91" y="31"/>
                  <a:pt x="90" y="31"/>
                  <a:pt x="90" y="31"/>
                </a:cubicBezTo>
                <a:cubicBezTo>
                  <a:pt x="90" y="31"/>
                  <a:pt x="90" y="31"/>
                  <a:pt x="90" y="31"/>
                </a:cubicBezTo>
                <a:cubicBezTo>
                  <a:pt x="91" y="31"/>
                  <a:pt x="90" y="32"/>
                  <a:pt x="90" y="31"/>
                </a:cubicBezTo>
                <a:cubicBezTo>
                  <a:pt x="91" y="31"/>
                  <a:pt x="91" y="31"/>
                  <a:pt x="91" y="31"/>
                </a:cubicBezTo>
                <a:cubicBezTo>
                  <a:pt x="90" y="31"/>
                  <a:pt x="91" y="31"/>
                  <a:pt x="90" y="31"/>
                </a:cubicBezTo>
                <a:cubicBezTo>
                  <a:pt x="90" y="31"/>
                  <a:pt x="90" y="31"/>
                  <a:pt x="90" y="31"/>
                </a:cubicBezTo>
                <a:cubicBezTo>
                  <a:pt x="90" y="31"/>
                  <a:pt x="90" y="32"/>
                  <a:pt x="90" y="31"/>
                </a:cubicBezTo>
                <a:cubicBezTo>
                  <a:pt x="91" y="31"/>
                  <a:pt x="91" y="31"/>
                  <a:pt x="91" y="31"/>
                </a:cubicBezTo>
                <a:cubicBezTo>
                  <a:pt x="91" y="31"/>
                  <a:pt x="91" y="31"/>
                  <a:pt x="91" y="31"/>
                </a:cubicBezTo>
                <a:cubicBezTo>
                  <a:pt x="91" y="31"/>
                  <a:pt x="91" y="31"/>
                  <a:pt x="91" y="31"/>
                </a:cubicBezTo>
                <a:cubicBezTo>
                  <a:pt x="91" y="31"/>
                  <a:pt x="91" y="31"/>
                  <a:pt x="91" y="31"/>
                </a:cubicBezTo>
                <a:cubicBezTo>
                  <a:pt x="91" y="31"/>
                  <a:pt x="91" y="32"/>
                  <a:pt x="90" y="32"/>
                </a:cubicBezTo>
                <a:cubicBezTo>
                  <a:pt x="91" y="31"/>
                  <a:pt x="91" y="31"/>
                  <a:pt x="91" y="32"/>
                </a:cubicBezTo>
                <a:cubicBezTo>
                  <a:pt x="91" y="31"/>
                  <a:pt x="91" y="31"/>
                  <a:pt x="91" y="31"/>
                </a:cubicBezTo>
                <a:cubicBezTo>
                  <a:pt x="91" y="31"/>
                  <a:pt x="91" y="31"/>
                  <a:pt x="91" y="31"/>
                </a:cubicBezTo>
                <a:cubicBezTo>
                  <a:pt x="91" y="31"/>
                  <a:pt x="91" y="31"/>
                  <a:pt x="91" y="31"/>
                </a:cubicBezTo>
                <a:cubicBezTo>
                  <a:pt x="91" y="31"/>
                  <a:pt x="91" y="31"/>
                  <a:pt x="91" y="31"/>
                </a:cubicBezTo>
                <a:cubicBezTo>
                  <a:pt x="91" y="31"/>
                  <a:pt x="91" y="31"/>
                  <a:pt x="91" y="31"/>
                </a:cubicBezTo>
                <a:cubicBezTo>
                  <a:pt x="91" y="32"/>
                  <a:pt x="91" y="32"/>
                  <a:pt x="91" y="32"/>
                </a:cubicBezTo>
                <a:cubicBezTo>
                  <a:pt x="91" y="31"/>
                  <a:pt x="90" y="32"/>
                  <a:pt x="91" y="32"/>
                </a:cubicBezTo>
                <a:cubicBezTo>
                  <a:pt x="91" y="32"/>
                  <a:pt x="91" y="32"/>
                  <a:pt x="91" y="32"/>
                </a:cubicBezTo>
                <a:cubicBezTo>
                  <a:pt x="91" y="32"/>
                  <a:pt x="91" y="32"/>
                  <a:pt x="91" y="32"/>
                </a:cubicBezTo>
                <a:cubicBezTo>
                  <a:pt x="91" y="32"/>
                  <a:pt x="91" y="32"/>
                  <a:pt x="91" y="32"/>
                </a:cubicBezTo>
                <a:cubicBezTo>
                  <a:pt x="91" y="32"/>
                  <a:pt x="91" y="32"/>
                  <a:pt x="91" y="32"/>
                </a:cubicBezTo>
                <a:cubicBezTo>
                  <a:pt x="91" y="32"/>
                  <a:pt x="91" y="32"/>
                  <a:pt x="91" y="32"/>
                </a:cubicBezTo>
                <a:cubicBezTo>
                  <a:pt x="91" y="32"/>
                  <a:pt x="91" y="32"/>
                  <a:pt x="91" y="32"/>
                </a:cubicBezTo>
                <a:cubicBezTo>
                  <a:pt x="91" y="32"/>
                  <a:pt x="91" y="32"/>
                  <a:pt x="91" y="32"/>
                </a:cubicBezTo>
                <a:cubicBezTo>
                  <a:pt x="91" y="32"/>
                  <a:pt x="91" y="32"/>
                  <a:pt x="91" y="32"/>
                </a:cubicBezTo>
                <a:cubicBezTo>
                  <a:pt x="91" y="32"/>
                  <a:pt x="91" y="32"/>
                  <a:pt x="91" y="32"/>
                </a:cubicBezTo>
                <a:cubicBezTo>
                  <a:pt x="91" y="32"/>
                  <a:pt x="91" y="32"/>
                  <a:pt x="91" y="32"/>
                </a:cubicBezTo>
                <a:cubicBezTo>
                  <a:pt x="91" y="32"/>
                  <a:pt x="92" y="32"/>
                  <a:pt x="91" y="32"/>
                </a:cubicBezTo>
                <a:cubicBezTo>
                  <a:pt x="91" y="32"/>
                  <a:pt x="91" y="32"/>
                  <a:pt x="91" y="32"/>
                </a:cubicBezTo>
                <a:cubicBezTo>
                  <a:pt x="91" y="32"/>
                  <a:pt x="92" y="32"/>
                  <a:pt x="92" y="32"/>
                </a:cubicBezTo>
                <a:cubicBezTo>
                  <a:pt x="92" y="32"/>
                  <a:pt x="92" y="32"/>
                  <a:pt x="92" y="32"/>
                </a:cubicBezTo>
                <a:cubicBezTo>
                  <a:pt x="91" y="32"/>
                  <a:pt x="91" y="32"/>
                  <a:pt x="91" y="32"/>
                </a:cubicBezTo>
                <a:cubicBezTo>
                  <a:pt x="91" y="32"/>
                  <a:pt x="91" y="32"/>
                  <a:pt x="91" y="32"/>
                </a:cubicBezTo>
                <a:cubicBezTo>
                  <a:pt x="92" y="32"/>
                  <a:pt x="92" y="32"/>
                  <a:pt x="92" y="32"/>
                </a:cubicBezTo>
                <a:cubicBezTo>
                  <a:pt x="91" y="32"/>
                  <a:pt x="91" y="32"/>
                  <a:pt x="91" y="32"/>
                </a:cubicBezTo>
                <a:cubicBezTo>
                  <a:pt x="91" y="32"/>
                  <a:pt x="91" y="32"/>
                  <a:pt x="91" y="32"/>
                </a:cubicBezTo>
                <a:cubicBezTo>
                  <a:pt x="91" y="32"/>
                  <a:pt x="91" y="32"/>
                  <a:pt x="91" y="32"/>
                </a:cubicBezTo>
                <a:cubicBezTo>
                  <a:pt x="91" y="32"/>
                  <a:pt x="91" y="32"/>
                  <a:pt x="91" y="32"/>
                </a:cubicBezTo>
                <a:cubicBezTo>
                  <a:pt x="91" y="32"/>
                  <a:pt x="92" y="32"/>
                  <a:pt x="92" y="32"/>
                </a:cubicBezTo>
                <a:cubicBezTo>
                  <a:pt x="92" y="32"/>
                  <a:pt x="92" y="32"/>
                  <a:pt x="92" y="32"/>
                </a:cubicBezTo>
                <a:cubicBezTo>
                  <a:pt x="92" y="32"/>
                  <a:pt x="91" y="33"/>
                  <a:pt x="91" y="33"/>
                </a:cubicBezTo>
                <a:cubicBezTo>
                  <a:pt x="92" y="32"/>
                  <a:pt x="92" y="32"/>
                  <a:pt x="92" y="32"/>
                </a:cubicBezTo>
                <a:cubicBezTo>
                  <a:pt x="92" y="32"/>
                  <a:pt x="92" y="32"/>
                  <a:pt x="92" y="32"/>
                </a:cubicBezTo>
                <a:cubicBezTo>
                  <a:pt x="92" y="32"/>
                  <a:pt x="92" y="32"/>
                  <a:pt x="92" y="32"/>
                </a:cubicBezTo>
                <a:cubicBezTo>
                  <a:pt x="92" y="32"/>
                  <a:pt x="93" y="32"/>
                  <a:pt x="92" y="33"/>
                </a:cubicBezTo>
                <a:cubicBezTo>
                  <a:pt x="92" y="33"/>
                  <a:pt x="92" y="33"/>
                  <a:pt x="92" y="33"/>
                </a:cubicBezTo>
                <a:cubicBezTo>
                  <a:pt x="92" y="33"/>
                  <a:pt x="92" y="33"/>
                  <a:pt x="92" y="33"/>
                </a:cubicBezTo>
                <a:cubicBezTo>
                  <a:pt x="92" y="33"/>
                  <a:pt x="92" y="33"/>
                  <a:pt x="92" y="33"/>
                </a:cubicBezTo>
                <a:cubicBezTo>
                  <a:pt x="91" y="33"/>
                  <a:pt x="92" y="33"/>
                  <a:pt x="92" y="33"/>
                </a:cubicBezTo>
                <a:cubicBezTo>
                  <a:pt x="92" y="33"/>
                  <a:pt x="92" y="33"/>
                  <a:pt x="92" y="33"/>
                </a:cubicBezTo>
                <a:cubicBezTo>
                  <a:pt x="92" y="33"/>
                  <a:pt x="92" y="33"/>
                  <a:pt x="92" y="33"/>
                </a:cubicBezTo>
                <a:cubicBezTo>
                  <a:pt x="92" y="33"/>
                  <a:pt x="92" y="33"/>
                  <a:pt x="92" y="33"/>
                </a:cubicBezTo>
                <a:cubicBezTo>
                  <a:pt x="92" y="33"/>
                  <a:pt x="92" y="33"/>
                  <a:pt x="92" y="33"/>
                </a:cubicBezTo>
                <a:cubicBezTo>
                  <a:pt x="92" y="33"/>
                  <a:pt x="92" y="33"/>
                  <a:pt x="92" y="33"/>
                </a:cubicBezTo>
                <a:cubicBezTo>
                  <a:pt x="92" y="33"/>
                  <a:pt x="92" y="33"/>
                  <a:pt x="92" y="33"/>
                </a:cubicBezTo>
                <a:cubicBezTo>
                  <a:pt x="92" y="33"/>
                  <a:pt x="92" y="33"/>
                  <a:pt x="92" y="33"/>
                </a:cubicBezTo>
                <a:cubicBezTo>
                  <a:pt x="92" y="33"/>
                  <a:pt x="92" y="33"/>
                  <a:pt x="91" y="33"/>
                </a:cubicBezTo>
                <a:cubicBezTo>
                  <a:pt x="92" y="33"/>
                  <a:pt x="92" y="33"/>
                  <a:pt x="92" y="33"/>
                </a:cubicBezTo>
                <a:cubicBezTo>
                  <a:pt x="92" y="33"/>
                  <a:pt x="92" y="33"/>
                  <a:pt x="92" y="33"/>
                </a:cubicBezTo>
                <a:cubicBezTo>
                  <a:pt x="92" y="33"/>
                  <a:pt x="92" y="33"/>
                  <a:pt x="92" y="33"/>
                </a:cubicBezTo>
                <a:cubicBezTo>
                  <a:pt x="92" y="33"/>
                  <a:pt x="92" y="33"/>
                  <a:pt x="92" y="33"/>
                </a:cubicBezTo>
                <a:cubicBezTo>
                  <a:pt x="92" y="33"/>
                  <a:pt x="92" y="33"/>
                  <a:pt x="92" y="33"/>
                </a:cubicBezTo>
                <a:cubicBezTo>
                  <a:pt x="92" y="33"/>
                  <a:pt x="92" y="33"/>
                  <a:pt x="92" y="33"/>
                </a:cubicBezTo>
                <a:cubicBezTo>
                  <a:pt x="92" y="33"/>
                  <a:pt x="92" y="33"/>
                  <a:pt x="92" y="33"/>
                </a:cubicBezTo>
                <a:cubicBezTo>
                  <a:pt x="92" y="33"/>
                  <a:pt x="92" y="33"/>
                  <a:pt x="92" y="33"/>
                </a:cubicBezTo>
                <a:cubicBezTo>
                  <a:pt x="92" y="33"/>
                  <a:pt x="92" y="34"/>
                  <a:pt x="92" y="33"/>
                </a:cubicBezTo>
                <a:cubicBezTo>
                  <a:pt x="92" y="33"/>
                  <a:pt x="92" y="33"/>
                  <a:pt x="92" y="33"/>
                </a:cubicBezTo>
                <a:cubicBezTo>
                  <a:pt x="92" y="33"/>
                  <a:pt x="92" y="33"/>
                  <a:pt x="91" y="34"/>
                </a:cubicBezTo>
                <a:cubicBezTo>
                  <a:pt x="91" y="34"/>
                  <a:pt x="91" y="34"/>
                  <a:pt x="91" y="34"/>
                </a:cubicBezTo>
                <a:cubicBezTo>
                  <a:pt x="91" y="34"/>
                  <a:pt x="91" y="34"/>
                  <a:pt x="91" y="34"/>
                </a:cubicBezTo>
                <a:cubicBezTo>
                  <a:pt x="91" y="34"/>
                  <a:pt x="91" y="34"/>
                  <a:pt x="91" y="34"/>
                </a:cubicBezTo>
                <a:cubicBezTo>
                  <a:pt x="91" y="34"/>
                  <a:pt x="91" y="34"/>
                  <a:pt x="91" y="34"/>
                </a:cubicBezTo>
                <a:cubicBezTo>
                  <a:pt x="92" y="33"/>
                  <a:pt x="91" y="33"/>
                  <a:pt x="91" y="34"/>
                </a:cubicBezTo>
                <a:cubicBezTo>
                  <a:pt x="91" y="34"/>
                  <a:pt x="91" y="34"/>
                  <a:pt x="91" y="34"/>
                </a:cubicBezTo>
                <a:cubicBezTo>
                  <a:pt x="91" y="34"/>
                  <a:pt x="91" y="34"/>
                  <a:pt x="91" y="34"/>
                </a:cubicBezTo>
                <a:cubicBezTo>
                  <a:pt x="91" y="34"/>
                  <a:pt x="91" y="34"/>
                  <a:pt x="90" y="34"/>
                </a:cubicBezTo>
                <a:cubicBezTo>
                  <a:pt x="91" y="34"/>
                  <a:pt x="90" y="34"/>
                  <a:pt x="91" y="33"/>
                </a:cubicBezTo>
                <a:cubicBezTo>
                  <a:pt x="91" y="34"/>
                  <a:pt x="91" y="34"/>
                  <a:pt x="91" y="33"/>
                </a:cubicBezTo>
                <a:cubicBezTo>
                  <a:pt x="91" y="33"/>
                  <a:pt x="91" y="33"/>
                  <a:pt x="91" y="33"/>
                </a:cubicBezTo>
                <a:cubicBezTo>
                  <a:pt x="91" y="33"/>
                  <a:pt x="91" y="34"/>
                  <a:pt x="91" y="34"/>
                </a:cubicBezTo>
                <a:cubicBezTo>
                  <a:pt x="91" y="33"/>
                  <a:pt x="91" y="33"/>
                  <a:pt x="92" y="33"/>
                </a:cubicBezTo>
                <a:cubicBezTo>
                  <a:pt x="92" y="33"/>
                  <a:pt x="91" y="33"/>
                  <a:pt x="91" y="33"/>
                </a:cubicBezTo>
                <a:cubicBezTo>
                  <a:pt x="91" y="33"/>
                  <a:pt x="91" y="33"/>
                  <a:pt x="91" y="33"/>
                </a:cubicBezTo>
                <a:cubicBezTo>
                  <a:pt x="91" y="33"/>
                  <a:pt x="90" y="33"/>
                  <a:pt x="90" y="34"/>
                </a:cubicBezTo>
                <a:cubicBezTo>
                  <a:pt x="90" y="34"/>
                  <a:pt x="90" y="33"/>
                  <a:pt x="90" y="34"/>
                </a:cubicBezTo>
                <a:cubicBezTo>
                  <a:pt x="90" y="34"/>
                  <a:pt x="90" y="34"/>
                  <a:pt x="90" y="34"/>
                </a:cubicBezTo>
                <a:cubicBezTo>
                  <a:pt x="90" y="34"/>
                  <a:pt x="90" y="34"/>
                  <a:pt x="90" y="34"/>
                </a:cubicBezTo>
                <a:cubicBezTo>
                  <a:pt x="90" y="34"/>
                  <a:pt x="90" y="34"/>
                  <a:pt x="90" y="34"/>
                </a:cubicBezTo>
                <a:cubicBezTo>
                  <a:pt x="90" y="34"/>
                  <a:pt x="90" y="33"/>
                  <a:pt x="90" y="33"/>
                </a:cubicBezTo>
                <a:cubicBezTo>
                  <a:pt x="90" y="33"/>
                  <a:pt x="90" y="33"/>
                  <a:pt x="90" y="33"/>
                </a:cubicBezTo>
                <a:cubicBezTo>
                  <a:pt x="90" y="33"/>
                  <a:pt x="91" y="33"/>
                  <a:pt x="91" y="33"/>
                </a:cubicBezTo>
                <a:cubicBezTo>
                  <a:pt x="91" y="33"/>
                  <a:pt x="90" y="33"/>
                  <a:pt x="90" y="33"/>
                </a:cubicBezTo>
                <a:cubicBezTo>
                  <a:pt x="90" y="33"/>
                  <a:pt x="90" y="33"/>
                  <a:pt x="90" y="33"/>
                </a:cubicBezTo>
                <a:cubicBezTo>
                  <a:pt x="89" y="34"/>
                  <a:pt x="90" y="33"/>
                  <a:pt x="89" y="33"/>
                </a:cubicBezTo>
                <a:cubicBezTo>
                  <a:pt x="89" y="33"/>
                  <a:pt x="90" y="33"/>
                  <a:pt x="90" y="33"/>
                </a:cubicBezTo>
                <a:cubicBezTo>
                  <a:pt x="90" y="33"/>
                  <a:pt x="90" y="33"/>
                  <a:pt x="89" y="33"/>
                </a:cubicBezTo>
                <a:cubicBezTo>
                  <a:pt x="90" y="33"/>
                  <a:pt x="90" y="33"/>
                  <a:pt x="91" y="33"/>
                </a:cubicBezTo>
                <a:cubicBezTo>
                  <a:pt x="91" y="33"/>
                  <a:pt x="91" y="33"/>
                  <a:pt x="91" y="33"/>
                </a:cubicBezTo>
                <a:cubicBezTo>
                  <a:pt x="91" y="33"/>
                  <a:pt x="89" y="33"/>
                  <a:pt x="89" y="34"/>
                </a:cubicBezTo>
                <a:cubicBezTo>
                  <a:pt x="89" y="34"/>
                  <a:pt x="89" y="33"/>
                  <a:pt x="89" y="33"/>
                </a:cubicBezTo>
                <a:cubicBezTo>
                  <a:pt x="90" y="33"/>
                  <a:pt x="89" y="33"/>
                  <a:pt x="89" y="33"/>
                </a:cubicBezTo>
                <a:cubicBezTo>
                  <a:pt x="89" y="33"/>
                  <a:pt x="89" y="33"/>
                  <a:pt x="89" y="33"/>
                </a:cubicBezTo>
                <a:cubicBezTo>
                  <a:pt x="89" y="33"/>
                  <a:pt x="89" y="33"/>
                  <a:pt x="89" y="33"/>
                </a:cubicBezTo>
                <a:cubicBezTo>
                  <a:pt x="89" y="33"/>
                  <a:pt x="90" y="33"/>
                  <a:pt x="90" y="33"/>
                </a:cubicBezTo>
                <a:cubicBezTo>
                  <a:pt x="90" y="33"/>
                  <a:pt x="89" y="33"/>
                  <a:pt x="89" y="33"/>
                </a:cubicBezTo>
                <a:cubicBezTo>
                  <a:pt x="89" y="33"/>
                  <a:pt x="89" y="33"/>
                  <a:pt x="89" y="33"/>
                </a:cubicBezTo>
                <a:cubicBezTo>
                  <a:pt x="89" y="33"/>
                  <a:pt x="89" y="33"/>
                  <a:pt x="89" y="33"/>
                </a:cubicBezTo>
                <a:cubicBezTo>
                  <a:pt x="89" y="33"/>
                  <a:pt x="89" y="33"/>
                  <a:pt x="89" y="33"/>
                </a:cubicBezTo>
                <a:cubicBezTo>
                  <a:pt x="89" y="33"/>
                  <a:pt x="89" y="33"/>
                  <a:pt x="89" y="33"/>
                </a:cubicBezTo>
                <a:cubicBezTo>
                  <a:pt x="89" y="33"/>
                  <a:pt x="89" y="33"/>
                  <a:pt x="89" y="33"/>
                </a:cubicBezTo>
                <a:cubicBezTo>
                  <a:pt x="90" y="33"/>
                  <a:pt x="91" y="33"/>
                  <a:pt x="91" y="33"/>
                </a:cubicBezTo>
                <a:cubicBezTo>
                  <a:pt x="91" y="33"/>
                  <a:pt x="91" y="33"/>
                  <a:pt x="91" y="33"/>
                </a:cubicBezTo>
                <a:cubicBezTo>
                  <a:pt x="91" y="33"/>
                  <a:pt x="91" y="33"/>
                  <a:pt x="91" y="33"/>
                </a:cubicBezTo>
                <a:cubicBezTo>
                  <a:pt x="91" y="33"/>
                  <a:pt x="90" y="33"/>
                  <a:pt x="89" y="33"/>
                </a:cubicBezTo>
                <a:cubicBezTo>
                  <a:pt x="89" y="33"/>
                  <a:pt x="90" y="33"/>
                  <a:pt x="90" y="33"/>
                </a:cubicBezTo>
                <a:cubicBezTo>
                  <a:pt x="90" y="33"/>
                  <a:pt x="89" y="33"/>
                  <a:pt x="89" y="33"/>
                </a:cubicBezTo>
                <a:cubicBezTo>
                  <a:pt x="89" y="33"/>
                  <a:pt x="89" y="33"/>
                  <a:pt x="89" y="33"/>
                </a:cubicBezTo>
                <a:cubicBezTo>
                  <a:pt x="89" y="33"/>
                  <a:pt x="89" y="33"/>
                  <a:pt x="89" y="33"/>
                </a:cubicBezTo>
                <a:cubicBezTo>
                  <a:pt x="89" y="33"/>
                  <a:pt x="90" y="33"/>
                  <a:pt x="90" y="33"/>
                </a:cubicBezTo>
                <a:cubicBezTo>
                  <a:pt x="89" y="33"/>
                  <a:pt x="89" y="33"/>
                  <a:pt x="89" y="33"/>
                </a:cubicBezTo>
                <a:cubicBezTo>
                  <a:pt x="89" y="33"/>
                  <a:pt x="90" y="33"/>
                  <a:pt x="90" y="33"/>
                </a:cubicBezTo>
                <a:cubicBezTo>
                  <a:pt x="90" y="33"/>
                  <a:pt x="89" y="33"/>
                  <a:pt x="89" y="33"/>
                </a:cubicBezTo>
                <a:cubicBezTo>
                  <a:pt x="89" y="33"/>
                  <a:pt x="89" y="33"/>
                  <a:pt x="90" y="33"/>
                </a:cubicBezTo>
                <a:cubicBezTo>
                  <a:pt x="90" y="33"/>
                  <a:pt x="89" y="33"/>
                  <a:pt x="89" y="33"/>
                </a:cubicBezTo>
                <a:cubicBezTo>
                  <a:pt x="89" y="33"/>
                  <a:pt x="89" y="33"/>
                  <a:pt x="89" y="33"/>
                </a:cubicBezTo>
                <a:cubicBezTo>
                  <a:pt x="89" y="33"/>
                  <a:pt x="90" y="32"/>
                  <a:pt x="91" y="32"/>
                </a:cubicBezTo>
                <a:cubicBezTo>
                  <a:pt x="89" y="33"/>
                  <a:pt x="89" y="33"/>
                  <a:pt x="89" y="33"/>
                </a:cubicBezTo>
                <a:cubicBezTo>
                  <a:pt x="89" y="33"/>
                  <a:pt x="90" y="33"/>
                  <a:pt x="90" y="33"/>
                </a:cubicBezTo>
                <a:cubicBezTo>
                  <a:pt x="89" y="33"/>
                  <a:pt x="89" y="33"/>
                  <a:pt x="89" y="33"/>
                </a:cubicBezTo>
                <a:cubicBezTo>
                  <a:pt x="89" y="33"/>
                  <a:pt x="89" y="33"/>
                  <a:pt x="89" y="33"/>
                </a:cubicBezTo>
                <a:cubicBezTo>
                  <a:pt x="89" y="32"/>
                  <a:pt x="89" y="32"/>
                  <a:pt x="89" y="32"/>
                </a:cubicBezTo>
                <a:cubicBezTo>
                  <a:pt x="89" y="32"/>
                  <a:pt x="89" y="32"/>
                  <a:pt x="89" y="32"/>
                </a:cubicBezTo>
                <a:cubicBezTo>
                  <a:pt x="90" y="32"/>
                  <a:pt x="89" y="33"/>
                  <a:pt x="89" y="32"/>
                </a:cubicBezTo>
                <a:cubicBezTo>
                  <a:pt x="89" y="33"/>
                  <a:pt x="89" y="32"/>
                  <a:pt x="89" y="32"/>
                </a:cubicBezTo>
                <a:cubicBezTo>
                  <a:pt x="89" y="32"/>
                  <a:pt x="89" y="32"/>
                  <a:pt x="89" y="33"/>
                </a:cubicBezTo>
                <a:cubicBezTo>
                  <a:pt x="89" y="32"/>
                  <a:pt x="89" y="32"/>
                  <a:pt x="89" y="32"/>
                </a:cubicBezTo>
                <a:cubicBezTo>
                  <a:pt x="89" y="32"/>
                  <a:pt x="89" y="32"/>
                  <a:pt x="89" y="32"/>
                </a:cubicBezTo>
                <a:cubicBezTo>
                  <a:pt x="89" y="32"/>
                  <a:pt x="89" y="32"/>
                  <a:pt x="89" y="32"/>
                </a:cubicBezTo>
                <a:cubicBezTo>
                  <a:pt x="89" y="32"/>
                  <a:pt x="89" y="32"/>
                  <a:pt x="89" y="32"/>
                </a:cubicBezTo>
                <a:cubicBezTo>
                  <a:pt x="89" y="32"/>
                  <a:pt x="90" y="32"/>
                  <a:pt x="90" y="32"/>
                </a:cubicBezTo>
                <a:cubicBezTo>
                  <a:pt x="90" y="32"/>
                  <a:pt x="89" y="32"/>
                  <a:pt x="89" y="32"/>
                </a:cubicBezTo>
                <a:cubicBezTo>
                  <a:pt x="89" y="32"/>
                  <a:pt x="89" y="32"/>
                  <a:pt x="89" y="32"/>
                </a:cubicBezTo>
                <a:cubicBezTo>
                  <a:pt x="89" y="32"/>
                  <a:pt x="89" y="32"/>
                  <a:pt x="89" y="32"/>
                </a:cubicBezTo>
                <a:cubicBezTo>
                  <a:pt x="89" y="32"/>
                  <a:pt x="89" y="32"/>
                  <a:pt x="89" y="32"/>
                </a:cubicBezTo>
                <a:cubicBezTo>
                  <a:pt x="89" y="32"/>
                  <a:pt x="89" y="32"/>
                  <a:pt x="89" y="32"/>
                </a:cubicBezTo>
                <a:cubicBezTo>
                  <a:pt x="89" y="32"/>
                  <a:pt x="89" y="32"/>
                  <a:pt x="89" y="32"/>
                </a:cubicBezTo>
                <a:cubicBezTo>
                  <a:pt x="89" y="32"/>
                  <a:pt x="89" y="32"/>
                  <a:pt x="89" y="32"/>
                </a:cubicBezTo>
                <a:cubicBezTo>
                  <a:pt x="89" y="32"/>
                  <a:pt x="90" y="32"/>
                  <a:pt x="90" y="32"/>
                </a:cubicBezTo>
                <a:cubicBezTo>
                  <a:pt x="90" y="32"/>
                  <a:pt x="90" y="32"/>
                  <a:pt x="90" y="32"/>
                </a:cubicBezTo>
                <a:cubicBezTo>
                  <a:pt x="90" y="32"/>
                  <a:pt x="90" y="32"/>
                  <a:pt x="90" y="32"/>
                </a:cubicBezTo>
                <a:cubicBezTo>
                  <a:pt x="90" y="32"/>
                  <a:pt x="90" y="32"/>
                  <a:pt x="90" y="32"/>
                </a:cubicBezTo>
                <a:cubicBezTo>
                  <a:pt x="90" y="32"/>
                  <a:pt x="90" y="32"/>
                  <a:pt x="90" y="32"/>
                </a:cubicBezTo>
                <a:cubicBezTo>
                  <a:pt x="90" y="32"/>
                  <a:pt x="90" y="32"/>
                  <a:pt x="90" y="32"/>
                </a:cubicBezTo>
                <a:cubicBezTo>
                  <a:pt x="90" y="32"/>
                  <a:pt x="90" y="32"/>
                  <a:pt x="90" y="32"/>
                </a:cubicBezTo>
                <a:cubicBezTo>
                  <a:pt x="90" y="32"/>
                  <a:pt x="89" y="32"/>
                  <a:pt x="89" y="32"/>
                </a:cubicBezTo>
                <a:cubicBezTo>
                  <a:pt x="89" y="32"/>
                  <a:pt x="89" y="32"/>
                  <a:pt x="89" y="32"/>
                </a:cubicBezTo>
                <a:cubicBezTo>
                  <a:pt x="89" y="32"/>
                  <a:pt x="89" y="32"/>
                  <a:pt x="89" y="32"/>
                </a:cubicBezTo>
                <a:cubicBezTo>
                  <a:pt x="89" y="32"/>
                  <a:pt x="89" y="32"/>
                  <a:pt x="89" y="32"/>
                </a:cubicBezTo>
                <a:cubicBezTo>
                  <a:pt x="88" y="32"/>
                  <a:pt x="89" y="32"/>
                  <a:pt x="89" y="32"/>
                </a:cubicBezTo>
                <a:cubicBezTo>
                  <a:pt x="89" y="32"/>
                  <a:pt x="89" y="32"/>
                  <a:pt x="89" y="32"/>
                </a:cubicBezTo>
                <a:cubicBezTo>
                  <a:pt x="89" y="32"/>
                  <a:pt x="89" y="32"/>
                  <a:pt x="89" y="32"/>
                </a:cubicBezTo>
                <a:cubicBezTo>
                  <a:pt x="88" y="32"/>
                  <a:pt x="88" y="32"/>
                  <a:pt x="88" y="32"/>
                </a:cubicBezTo>
                <a:cubicBezTo>
                  <a:pt x="88" y="32"/>
                  <a:pt x="89" y="32"/>
                  <a:pt x="89" y="32"/>
                </a:cubicBezTo>
                <a:cubicBezTo>
                  <a:pt x="88" y="32"/>
                  <a:pt x="88" y="32"/>
                  <a:pt x="88" y="32"/>
                </a:cubicBezTo>
                <a:cubicBezTo>
                  <a:pt x="88" y="32"/>
                  <a:pt x="88" y="32"/>
                  <a:pt x="88" y="32"/>
                </a:cubicBezTo>
                <a:cubicBezTo>
                  <a:pt x="88" y="32"/>
                  <a:pt x="88" y="32"/>
                  <a:pt x="88" y="32"/>
                </a:cubicBezTo>
                <a:cubicBezTo>
                  <a:pt x="88" y="32"/>
                  <a:pt x="88" y="32"/>
                  <a:pt x="88" y="32"/>
                </a:cubicBezTo>
                <a:cubicBezTo>
                  <a:pt x="88" y="32"/>
                  <a:pt x="88" y="32"/>
                  <a:pt x="88" y="32"/>
                </a:cubicBezTo>
                <a:cubicBezTo>
                  <a:pt x="88" y="32"/>
                  <a:pt x="88" y="32"/>
                  <a:pt x="89" y="32"/>
                </a:cubicBezTo>
                <a:cubicBezTo>
                  <a:pt x="88" y="32"/>
                  <a:pt x="88" y="32"/>
                  <a:pt x="88" y="32"/>
                </a:cubicBezTo>
                <a:cubicBezTo>
                  <a:pt x="88" y="32"/>
                  <a:pt x="88" y="32"/>
                  <a:pt x="88" y="32"/>
                </a:cubicBezTo>
                <a:cubicBezTo>
                  <a:pt x="88" y="32"/>
                  <a:pt x="88" y="32"/>
                  <a:pt x="88" y="32"/>
                </a:cubicBezTo>
                <a:cubicBezTo>
                  <a:pt x="88" y="32"/>
                  <a:pt x="88" y="32"/>
                  <a:pt x="88" y="32"/>
                </a:cubicBezTo>
                <a:cubicBezTo>
                  <a:pt x="89" y="32"/>
                  <a:pt x="88" y="32"/>
                  <a:pt x="88" y="32"/>
                </a:cubicBezTo>
                <a:cubicBezTo>
                  <a:pt x="88" y="32"/>
                  <a:pt x="89" y="32"/>
                  <a:pt x="89" y="32"/>
                </a:cubicBezTo>
                <a:cubicBezTo>
                  <a:pt x="89" y="32"/>
                  <a:pt x="89" y="32"/>
                  <a:pt x="89" y="32"/>
                </a:cubicBezTo>
                <a:cubicBezTo>
                  <a:pt x="89" y="32"/>
                  <a:pt x="89" y="32"/>
                  <a:pt x="89" y="32"/>
                </a:cubicBezTo>
                <a:cubicBezTo>
                  <a:pt x="89" y="32"/>
                  <a:pt x="88" y="32"/>
                  <a:pt x="88" y="32"/>
                </a:cubicBezTo>
                <a:cubicBezTo>
                  <a:pt x="88" y="32"/>
                  <a:pt x="88" y="32"/>
                  <a:pt x="88" y="32"/>
                </a:cubicBezTo>
                <a:cubicBezTo>
                  <a:pt x="88" y="32"/>
                  <a:pt x="88" y="32"/>
                  <a:pt x="88" y="32"/>
                </a:cubicBezTo>
                <a:cubicBezTo>
                  <a:pt x="88" y="32"/>
                  <a:pt x="88" y="32"/>
                  <a:pt x="88" y="32"/>
                </a:cubicBezTo>
                <a:cubicBezTo>
                  <a:pt x="88" y="32"/>
                  <a:pt x="88" y="32"/>
                  <a:pt x="88" y="32"/>
                </a:cubicBezTo>
                <a:cubicBezTo>
                  <a:pt x="88" y="32"/>
                  <a:pt x="88" y="32"/>
                  <a:pt x="88" y="32"/>
                </a:cubicBezTo>
                <a:cubicBezTo>
                  <a:pt x="89" y="31"/>
                  <a:pt x="88" y="32"/>
                  <a:pt x="88" y="32"/>
                </a:cubicBezTo>
                <a:cubicBezTo>
                  <a:pt x="88" y="32"/>
                  <a:pt x="88" y="32"/>
                  <a:pt x="88" y="32"/>
                </a:cubicBezTo>
                <a:cubicBezTo>
                  <a:pt x="88" y="32"/>
                  <a:pt x="88" y="32"/>
                  <a:pt x="88" y="32"/>
                </a:cubicBezTo>
                <a:cubicBezTo>
                  <a:pt x="87" y="32"/>
                  <a:pt x="88" y="31"/>
                  <a:pt x="87" y="32"/>
                </a:cubicBezTo>
                <a:cubicBezTo>
                  <a:pt x="88" y="32"/>
                  <a:pt x="88" y="32"/>
                  <a:pt x="88" y="32"/>
                </a:cubicBezTo>
                <a:cubicBezTo>
                  <a:pt x="88" y="31"/>
                  <a:pt x="88" y="31"/>
                  <a:pt x="88" y="31"/>
                </a:cubicBezTo>
                <a:cubicBezTo>
                  <a:pt x="88" y="31"/>
                  <a:pt x="88" y="32"/>
                  <a:pt x="88" y="31"/>
                </a:cubicBezTo>
                <a:close/>
                <a:moveTo>
                  <a:pt x="88" y="32"/>
                </a:moveTo>
                <a:cubicBezTo>
                  <a:pt x="88" y="32"/>
                  <a:pt x="88" y="32"/>
                  <a:pt x="88" y="32"/>
                </a:cubicBezTo>
                <a:cubicBezTo>
                  <a:pt x="89" y="32"/>
                  <a:pt x="89" y="32"/>
                  <a:pt x="88" y="32"/>
                </a:cubicBezTo>
                <a:close/>
                <a:moveTo>
                  <a:pt x="89" y="32"/>
                </a:moveTo>
                <a:cubicBezTo>
                  <a:pt x="89" y="32"/>
                  <a:pt x="89" y="32"/>
                  <a:pt x="89" y="32"/>
                </a:cubicBezTo>
                <a:cubicBezTo>
                  <a:pt x="89" y="32"/>
                  <a:pt x="89" y="32"/>
                  <a:pt x="89" y="32"/>
                </a:cubicBezTo>
                <a:close/>
                <a:moveTo>
                  <a:pt x="92" y="33"/>
                </a:moveTo>
                <a:cubicBezTo>
                  <a:pt x="92" y="33"/>
                  <a:pt x="92" y="33"/>
                  <a:pt x="92" y="33"/>
                </a:cubicBezTo>
                <a:cubicBezTo>
                  <a:pt x="92" y="33"/>
                  <a:pt x="92" y="33"/>
                  <a:pt x="92" y="33"/>
                </a:cubicBezTo>
                <a:close/>
                <a:moveTo>
                  <a:pt x="92" y="33"/>
                </a:moveTo>
                <a:cubicBezTo>
                  <a:pt x="92" y="33"/>
                  <a:pt x="92" y="33"/>
                  <a:pt x="92" y="33"/>
                </a:cubicBezTo>
                <a:cubicBezTo>
                  <a:pt x="92" y="33"/>
                  <a:pt x="92" y="33"/>
                  <a:pt x="92" y="33"/>
                </a:cubicBezTo>
                <a:cubicBezTo>
                  <a:pt x="92" y="33"/>
                  <a:pt x="92" y="33"/>
                  <a:pt x="92" y="33"/>
                </a:cubicBezTo>
                <a:close/>
                <a:moveTo>
                  <a:pt x="90" y="29"/>
                </a:moveTo>
                <a:cubicBezTo>
                  <a:pt x="90" y="29"/>
                  <a:pt x="90" y="29"/>
                  <a:pt x="90" y="29"/>
                </a:cubicBezTo>
                <a:cubicBezTo>
                  <a:pt x="90" y="29"/>
                  <a:pt x="90" y="29"/>
                  <a:pt x="90" y="29"/>
                </a:cubicBezTo>
                <a:close/>
                <a:moveTo>
                  <a:pt x="89" y="32"/>
                </a:moveTo>
                <a:cubicBezTo>
                  <a:pt x="89" y="32"/>
                  <a:pt x="89" y="32"/>
                  <a:pt x="89" y="32"/>
                </a:cubicBezTo>
                <a:close/>
                <a:moveTo>
                  <a:pt x="88" y="31"/>
                </a:moveTo>
                <a:cubicBezTo>
                  <a:pt x="88" y="31"/>
                  <a:pt x="88" y="31"/>
                  <a:pt x="88" y="31"/>
                </a:cubicBezTo>
                <a:cubicBezTo>
                  <a:pt x="88" y="31"/>
                  <a:pt x="88" y="31"/>
                  <a:pt x="88" y="31"/>
                </a:cubicBezTo>
                <a:close/>
                <a:moveTo>
                  <a:pt x="89" y="33"/>
                </a:moveTo>
                <a:cubicBezTo>
                  <a:pt x="89" y="33"/>
                  <a:pt x="89" y="33"/>
                  <a:pt x="89" y="33"/>
                </a:cubicBezTo>
                <a:cubicBezTo>
                  <a:pt x="89" y="33"/>
                  <a:pt x="89" y="33"/>
                  <a:pt x="89" y="33"/>
                </a:cubicBezTo>
                <a:close/>
                <a:moveTo>
                  <a:pt x="92" y="33"/>
                </a:moveTo>
                <a:cubicBezTo>
                  <a:pt x="92" y="33"/>
                  <a:pt x="92" y="33"/>
                  <a:pt x="92" y="33"/>
                </a:cubicBezTo>
                <a:cubicBezTo>
                  <a:pt x="92" y="33"/>
                  <a:pt x="92" y="33"/>
                  <a:pt x="92" y="33"/>
                </a:cubicBezTo>
                <a:cubicBezTo>
                  <a:pt x="92" y="33"/>
                  <a:pt x="92" y="33"/>
                  <a:pt x="92" y="33"/>
                </a:cubicBezTo>
                <a:close/>
                <a:moveTo>
                  <a:pt x="91" y="34"/>
                </a:moveTo>
                <a:cubicBezTo>
                  <a:pt x="91" y="34"/>
                  <a:pt x="91" y="34"/>
                  <a:pt x="91" y="34"/>
                </a:cubicBezTo>
                <a:cubicBezTo>
                  <a:pt x="91" y="34"/>
                  <a:pt x="91" y="34"/>
                  <a:pt x="91" y="34"/>
                </a:cubicBezTo>
                <a:cubicBezTo>
                  <a:pt x="91" y="34"/>
                  <a:pt x="91" y="34"/>
                  <a:pt x="91" y="34"/>
                </a:cubicBezTo>
                <a:close/>
                <a:moveTo>
                  <a:pt x="91" y="34"/>
                </a:moveTo>
                <a:cubicBezTo>
                  <a:pt x="91" y="34"/>
                  <a:pt x="91" y="34"/>
                  <a:pt x="91" y="34"/>
                </a:cubicBezTo>
                <a:cubicBezTo>
                  <a:pt x="91" y="34"/>
                  <a:pt x="91" y="34"/>
                  <a:pt x="91" y="34"/>
                </a:cubicBezTo>
                <a:cubicBezTo>
                  <a:pt x="92" y="34"/>
                  <a:pt x="92" y="34"/>
                  <a:pt x="91" y="34"/>
                </a:cubicBezTo>
                <a:close/>
                <a:moveTo>
                  <a:pt x="91" y="34"/>
                </a:moveTo>
                <a:cubicBezTo>
                  <a:pt x="91" y="34"/>
                  <a:pt x="91" y="34"/>
                  <a:pt x="91" y="34"/>
                </a:cubicBezTo>
                <a:cubicBezTo>
                  <a:pt x="92" y="34"/>
                  <a:pt x="91" y="34"/>
                  <a:pt x="91" y="34"/>
                </a:cubicBezTo>
                <a:close/>
                <a:moveTo>
                  <a:pt x="92" y="33"/>
                </a:moveTo>
                <a:cubicBezTo>
                  <a:pt x="92" y="33"/>
                  <a:pt x="92" y="33"/>
                  <a:pt x="92" y="33"/>
                </a:cubicBezTo>
                <a:cubicBezTo>
                  <a:pt x="92" y="33"/>
                  <a:pt x="92" y="33"/>
                  <a:pt x="92" y="33"/>
                </a:cubicBezTo>
                <a:close/>
                <a:moveTo>
                  <a:pt x="91" y="34"/>
                </a:moveTo>
                <a:cubicBezTo>
                  <a:pt x="91" y="34"/>
                  <a:pt x="91" y="34"/>
                  <a:pt x="91" y="34"/>
                </a:cubicBezTo>
                <a:cubicBezTo>
                  <a:pt x="91" y="34"/>
                  <a:pt x="91" y="34"/>
                  <a:pt x="91" y="34"/>
                </a:cubicBezTo>
                <a:close/>
                <a:moveTo>
                  <a:pt x="91" y="34"/>
                </a:moveTo>
                <a:cubicBezTo>
                  <a:pt x="91" y="34"/>
                  <a:pt x="91" y="34"/>
                  <a:pt x="91" y="34"/>
                </a:cubicBezTo>
                <a:cubicBezTo>
                  <a:pt x="91" y="34"/>
                  <a:pt x="91" y="34"/>
                  <a:pt x="91" y="34"/>
                </a:cubicBezTo>
                <a:cubicBezTo>
                  <a:pt x="91" y="34"/>
                  <a:pt x="91" y="34"/>
                  <a:pt x="91" y="34"/>
                </a:cubicBezTo>
                <a:close/>
                <a:moveTo>
                  <a:pt x="91" y="34"/>
                </a:moveTo>
                <a:cubicBezTo>
                  <a:pt x="91" y="34"/>
                  <a:pt x="91" y="34"/>
                  <a:pt x="91" y="34"/>
                </a:cubicBezTo>
                <a:cubicBezTo>
                  <a:pt x="91" y="34"/>
                  <a:pt x="91" y="34"/>
                  <a:pt x="91" y="34"/>
                </a:cubicBezTo>
                <a:close/>
                <a:moveTo>
                  <a:pt x="91" y="34"/>
                </a:moveTo>
                <a:cubicBezTo>
                  <a:pt x="91" y="34"/>
                  <a:pt x="91" y="34"/>
                  <a:pt x="91" y="34"/>
                </a:cubicBezTo>
                <a:cubicBezTo>
                  <a:pt x="91" y="34"/>
                  <a:pt x="91" y="34"/>
                  <a:pt x="91" y="34"/>
                </a:cubicBezTo>
                <a:close/>
                <a:moveTo>
                  <a:pt x="91" y="33"/>
                </a:moveTo>
                <a:cubicBezTo>
                  <a:pt x="91" y="33"/>
                  <a:pt x="91" y="33"/>
                  <a:pt x="91" y="33"/>
                </a:cubicBezTo>
                <a:cubicBezTo>
                  <a:pt x="91" y="33"/>
                  <a:pt x="91" y="33"/>
                  <a:pt x="91" y="33"/>
                </a:cubicBezTo>
                <a:cubicBezTo>
                  <a:pt x="91" y="33"/>
                  <a:pt x="91" y="33"/>
                  <a:pt x="91" y="33"/>
                </a:cubicBezTo>
                <a:close/>
                <a:moveTo>
                  <a:pt x="90" y="34"/>
                </a:moveTo>
                <a:cubicBezTo>
                  <a:pt x="90" y="34"/>
                  <a:pt x="90" y="34"/>
                  <a:pt x="90" y="34"/>
                </a:cubicBezTo>
                <a:cubicBezTo>
                  <a:pt x="90" y="34"/>
                  <a:pt x="90" y="34"/>
                  <a:pt x="90" y="34"/>
                </a:cubicBezTo>
                <a:close/>
                <a:moveTo>
                  <a:pt x="90" y="34"/>
                </a:moveTo>
                <a:cubicBezTo>
                  <a:pt x="90" y="34"/>
                  <a:pt x="90" y="34"/>
                  <a:pt x="90" y="34"/>
                </a:cubicBezTo>
                <a:cubicBezTo>
                  <a:pt x="90" y="34"/>
                  <a:pt x="90" y="34"/>
                  <a:pt x="90" y="34"/>
                </a:cubicBezTo>
                <a:close/>
                <a:moveTo>
                  <a:pt x="90" y="33"/>
                </a:moveTo>
                <a:cubicBezTo>
                  <a:pt x="90" y="33"/>
                  <a:pt x="90" y="33"/>
                  <a:pt x="90" y="33"/>
                </a:cubicBezTo>
                <a:cubicBezTo>
                  <a:pt x="91" y="33"/>
                  <a:pt x="91" y="33"/>
                  <a:pt x="91" y="33"/>
                </a:cubicBezTo>
                <a:lnTo>
                  <a:pt x="90" y="33"/>
                </a:lnTo>
                <a:close/>
                <a:moveTo>
                  <a:pt x="89" y="33"/>
                </a:moveTo>
                <a:cubicBezTo>
                  <a:pt x="89" y="33"/>
                  <a:pt x="89" y="33"/>
                  <a:pt x="89" y="33"/>
                </a:cubicBezTo>
                <a:cubicBezTo>
                  <a:pt x="89" y="33"/>
                  <a:pt x="89" y="33"/>
                  <a:pt x="89" y="33"/>
                </a:cubicBezTo>
                <a:cubicBezTo>
                  <a:pt x="89" y="33"/>
                  <a:pt x="89" y="33"/>
                  <a:pt x="89" y="33"/>
                </a:cubicBezTo>
                <a:close/>
                <a:moveTo>
                  <a:pt x="89" y="33"/>
                </a:moveTo>
                <a:cubicBezTo>
                  <a:pt x="89" y="33"/>
                  <a:pt x="89" y="33"/>
                  <a:pt x="89" y="33"/>
                </a:cubicBezTo>
                <a:cubicBezTo>
                  <a:pt x="89" y="33"/>
                  <a:pt x="89" y="33"/>
                  <a:pt x="89" y="33"/>
                </a:cubicBezTo>
                <a:close/>
                <a:moveTo>
                  <a:pt x="90" y="28"/>
                </a:moveTo>
                <a:cubicBezTo>
                  <a:pt x="90" y="28"/>
                  <a:pt x="90" y="28"/>
                  <a:pt x="90" y="28"/>
                </a:cubicBezTo>
                <a:cubicBezTo>
                  <a:pt x="90" y="28"/>
                  <a:pt x="90" y="28"/>
                  <a:pt x="90" y="28"/>
                </a:cubicBezTo>
                <a:close/>
                <a:moveTo>
                  <a:pt x="89" y="28"/>
                </a:moveTo>
                <a:cubicBezTo>
                  <a:pt x="90" y="28"/>
                  <a:pt x="90" y="28"/>
                  <a:pt x="90" y="28"/>
                </a:cubicBezTo>
                <a:cubicBezTo>
                  <a:pt x="89" y="28"/>
                  <a:pt x="89" y="28"/>
                  <a:pt x="89" y="28"/>
                </a:cubicBezTo>
                <a:cubicBezTo>
                  <a:pt x="89" y="28"/>
                  <a:pt x="89" y="28"/>
                  <a:pt x="89" y="28"/>
                </a:cubicBezTo>
                <a:close/>
                <a:moveTo>
                  <a:pt x="88" y="32"/>
                </a:moveTo>
                <a:cubicBezTo>
                  <a:pt x="88" y="32"/>
                  <a:pt x="88" y="32"/>
                  <a:pt x="88" y="32"/>
                </a:cubicBezTo>
                <a:cubicBezTo>
                  <a:pt x="88" y="32"/>
                  <a:pt x="88" y="32"/>
                  <a:pt x="88" y="32"/>
                </a:cubicBezTo>
                <a:close/>
                <a:moveTo>
                  <a:pt x="88" y="32"/>
                </a:moveTo>
                <a:cubicBezTo>
                  <a:pt x="88" y="32"/>
                  <a:pt x="88" y="32"/>
                  <a:pt x="88" y="32"/>
                </a:cubicBezTo>
                <a:cubicBezTo>
                  <a:pt x="88" y="32"/>
                  <a:pt x="88" y="32"/>
                  <a:pt x="88" y="32"/>
                </a:cubicBezTo>
                <a:close/>
                <a:moveTo>
                  <a:pt x="87" y="32"/>
                </a:moveTo>
                <a:cubicBezTo>
                  <a:pt x="87" y="32"/>
                  <a:pt x="87" y="32"/>
                  <a:pt x="87" y="32"/>
                </a:cubicBezTo>
                <a:cubicBezTo>
                  <a:pt x="87" y="32"/>
                  <a:pt x="88" y="32"/>
                  <a:pt x="87" y="32"/>
                </a:cubicBezTo>
                <a:close/>
                <a:moveTo>
                  <a:pt x="92" y="60"/>
                </a:moveTo>
                <a:cubicBezTo>
                  <a:pt x="92" y="60"/>
                  <a:pt x="92" y="60"/>
                  <a:pt x="92" y="60"/>
                </a:cubicBezTo>
                <a:cubicBezTo>
                  <a:pt x="92" y="60"/>
                  <a:pt x="92" y="60"/>
                  <a:pt x="92" y="60"/>
                </a:cubicBezTo>
                <a:close/>
                <a:moveTo>
                  <a:pt x="91" y="60"/>
                </a:moveTo>
                <a:cubicBezTo>
                  <a:pt x="91" y="60"/>
                  <a:pt x="91" y="60"/>
                  <a:pt x="91" y="60"/>
                </a:cubicBezTo>
                <a:cubicBezTo>
                  <a:pt x="91" y="60"/>
                  <a:pt x="91" y="60"/>
                  <a:pt x="91" y="60"/>
                </a:cubicBezTo>
                <a:close/>
                <a:moveTo>
                  <a:pt x="90" y="60"/>
                </a:moveTo>
                <a:cubicBezTo>
                  <a:pt x="90" y="60"/>
                  <a:pt x="91" y="60"/>
                  <a:pt x="91" y="60"/>
                </a:cubicBezTo>
                <a:cubicBezTo>
                  <a:pt x="91" y="60"/>
                  <a:pt x="91" y="60"/>
                  <a:pt x="91" y="60"/>
                </a:cubicBezTo>
                <a:cubicBezTo>
                  <a:pt x="91" y="60"/>
                  <a:pt x="91" y="60"/>
                  <a:pt x="91" y="60"/>
                </a:cubicBezTo>
                <a:cubicBezTo>
                  <a:pt x="91" y="60"/>
                  <a:pt x="90" y="60"/>
                  <a:pt x="90" y="60"/>
                </a:cubicBezTo>
                <a:close/>
                <a:moveTo>
                  <a:pt x="91" y="59"/>
                </a:moveTo>
                <a:cubicBezTo>
                  <a:pt x="90" y="59"/>
                  <a:pt x="90" y="59"/>
                  <a:pt x="91" y="59"/>
                </a:cubicBezTo>
                <a:cubicBezTo>
                  <a:pt x="91" y="59"/>
                  <a:pt x="91" y="59"/>
                  <a:pt x="91" y="59"/>
                </a:cubicBezTo>
                <a:cubicBezTo>
                  <a:pt x="91" y="59"/>
                  <a:pt x="91" y="59"/>
                  <a:pt x="91" y="59"/>
                </a:cubicBezTo>
                <a:close/>
                <a:moveTo>
                  <a:pt x="91" y="59"/>
                </a:moveTo>
                <a:cubicBezTo>
                  <a:pt x="91" y="59"/>
                  <a:pt x="91" y="58"/>
                  <a:pt x="91" y="59"/>
                </a:cubicBezTo>
                <a:close/>
                <a:moveTo>
                  <a:pt x="90" y="58"/>
                </a:moveTo>
                <a:cubicBezTo>
                  <a:pt x="90" y="58"/>
                  <a:pt x="90" y="58"/>
                  <a:pt x="90" y="58"/>
                </a:cubicBezTo>
                <a:cubicBezTo>
                  <a:pt x="90" y="58"/>
                  <a:pt x="90" y="58"/>
                  <a:pt x="91" y="58"/>
                </a:cubicBezTo>
                <a:cubicBezTo>
                  <a:pt x="90" y="58"/>
                  <a:pt x="90" y="58"/>
                  <a:pt x="90" y="58"/>
                </a:cubicBezTo>
                <a:close/>
                <a:moveTo>
                  <a:pt x="90" y="59"/>
                </a:moveTo>
                <a:cubicBezTo>
                  <a:pt x="90" y="59"/>
                  <a:pt x="90" y="59"/>
                  <a:pt x="90" y="59"/>
                </a:cubicBezTo>
                <a:cubicBezTo>
                  <a:pt x="90" y="59"/>
                  <a:pt x="90" y="59"/>
                  <a:pt x="90" y="59"/>
                </a:cubicBezTo>
                <a:close/>
                <a:moveTo>
                  <a:pt x="90" y="59"/>
                </a:moveTo>
                <a:cubicBezTo>
                  <a:pt x="90" y="59"/>
                  <a:pt x="90" y="59"/>
                  <a:pt x="90" y="59"/>
                </a:cubicBezTo>
                <a:cubicBezTo>
                  <a:pt x="90" y="59"/>
                  <a:pt x="90" y="59"/>
                  <a:pt x="90" y="59"/>
                </a:cubicBezTo>
                <a:cubicBezTo>
                  <a:pt x="90" y="59"/>
                  <a:pt x="90" y="59"/>
                  <a:pt x="90" y="59"/>
                </a:cubicBezTo>
                <a:close/>
                <a:moveTo>
                  <a:pt x="90" y="59"/>
                </a:moveTo>
                <a:cubicBezTo>
                  <a:pt x="90" y="59"/>
                  <a:pt x="90" y="59"/>
                  <a:pt x="90" y="59"/>
                </a:cubicBezTo>
                <a:cubicBezTo>
                  <a:pt x="90" y="59"/>
                  <a:pt x="90" y="59"/>
                  <a:pt x="90" y="59"/>
                </a:cubicBezTo>
                <a:close/>
                <a:moveTo>
                  <a:pt x="90" y="60"/>
                </a:moveTo>
                <a:cubicBezTo>
                  <a:pt x="90" y="60"/>
                  <a:pt x="90" y="60"/>
                  <a:pt x="90" y="60"/>
                </a:cubicBezTo>
                <a:cubicBezTo>
                  <a:pt x="90" y="60"/>
                  <a:pt x="90" y="60"/>
                  <a:pt x="90" y="60"/>
                </a:cubicBezTo>
                <a:cubicBezTo>
                  <a:pt x="90" y="60"/>
                  <a:pt x="90" y="60"/>
                  <a:pt x="90" y="60"/>
                </a:cubicBezTo>
                <a:close/>
                <a:moveTo>
                  <a:pt x="90" y="58"/>
                </a:moveTo>
                <a:cubicBezTo>
                  <a:pt x="90" y="58"/>
                  <a:pt x="90" y="58"/>
                  <a:pt x="90" y="58"/>
                </a:cubicBezTo>
                <a:cubicBezTo>
                  <a:pt x="90" y="58"/>
                  <a:pt x="90" y="58"/>
                  <a:pt x="90" y="58"/>
                </a:cubicBezTo>
                <a:cubicBezTo>
                  <a:pt x="90" y="58"/>
                  <a:pt x="90" y="58"/>
                  <a:pt x="90" y="58"/>
                </a:cubicBezTo>
                <a:close/>
                <a:moveTo>
                  <a:pt x="90" y="58"/>
                </a:moveTo>
                <a:cubicBezTo>
                  <a:pt x="90" y="58"/>
                  <a:pt x="90" y="58"/>
                  <a:pt x="90" y="58"/>
                </a:cubicBezTo>
                <a:cubicBezTo>
                  <a:pt x="90" y="58"/>
                  <a:pt x="90" y="58"/>
                  <a:pt x="90" y="58"/>
                </a:cubicBezTo>
                <a:close/>
                <a:moveTo>
                  <a:pt x="90" y="59"/>
                </a:moveTo>
                <a:cubicBezTo>
                  <a:pt x="90" y="59"/>
                  <a:pt x="90" y="59"/>
                  <a:pt x="90" y="59"/>
                </a:cubicBezTo>
                <a:cubicBezTo>
                  <a:pt x="90" y="59"/>
                  <a:pt x="90" y="59"/>
                  <a:pt x="90" y="59"/>
                </a:cubicBezTo>
                <a:close/>
                <a:moveTo>
                  <a:pt x="90" y="58"/>
                </a:moveTo>
                <a:cubicBezTo>
                  <a:pt x="90" y="58"/>
                  <a:pt x="90" y="58"/>
                  <a:pt x="90" y="58"/>
                </a:cubicBezTo>
                <a:cubicBezTo>
                  <a:pt x="90" y="58"/>
                  <a:pt x="90" y="58"/>
                  <a:pt x="90" y="58"/>
                </a:cubicBezTo>
                <a:close/>
                <a:moveTo>
                  <a:pt x="90" y="58"/>
                </a:moveTo>
                <a:cubicBezTo>
                  <a:pt x="90" y="58"/>
                  <a:pt x="90" y="58"/>
                  <a:pt x="90" y="58"/>
                </a:cubicBezTo>
                <a:cubicBezTo>
                  <a:pt x="90" y="58"/>
                  <a:pt x="90" y="58"/>
                  <a:pt x="90" y="58"/>
                </a:cubicBezTo>
                <a:cubicBezTo>
                  <a:pt x="90" y="58"/>
                  <a:pt x="90" y="58"/>
                  <a:pt x="90" y="58"/>
                </a:cubicBezTo>
                <a:close/>
                <a:moveTo>
                  <a:pt x="90" y="58"/>
                </a:moveTo>
                <a:cubicBezTo>
                  <a:pt x="90" y="58"/>
                  <a:pt x="90" y="58"/>
                  <a:pt x="90" y="58"/>
                </a:cubicBezTo>
                <a:cubicBezTo>
                  <a:pt x="90" y="58"/>
                  <a:pt x="90" y="58"/>
                  <a:pt x="90" y="58"/>
                </a:cubicBezTo>
                <a:close/>
                <a:moveTo>
                  <a:pt x="90" y="58"/>
                </a:moveTo>
                <a:cubicBezTo>
                  <a:pt x="90" y="58"/>
                  <a:pt x="90" y="58"/>
                  <a:pt x="90" y="58"/>
                </a:cubicBezTo>
                <a:cubicBezTo>
                  <a:pt x="90" y="58"/>
                  <a:pt x="90" y="58"/>
                  <a:pt x="90" y="58"/>
                </a:cubicBezTo>
                <a:close/>
                <a:moveTo>
                  <a:pt x="90" y="58"/>
                </a:moveTo>
                <a:cubicBezTo>
                  <a:pt x="90" y="58"/>
                  <a:pt x="90" y="58"/>
                  <a:pt x="90" y="58"/>
                </a:cubicBezTo>
                <a:cubicBezTo>
                  <a:pt x="90" y="58"/>
                  <a:pt x="90" y="58"/>
                  <a:pt x="90" y="58"/>
                </a:cubicBezTo>
                <a:cubicBezTo>
                  <a:pt x="90" y="58"/>
                  <a:pt x="90" y="58"/>
                  <a:pt x="90" y="58"/>
                </a:cubicBezTo>
                <a:close/>
                <a:moveTo>
                  <a:pt x="90" y="58"/>
                </a:moveTo>
                <a:cubicBezTo>
                  <a:pt x="90" y="58"/>
                  <a:pt x="90" y="58"/>
                  <a:pt x="90" y="58"/>
                </a:cubicBezTo>
                <a:cubicBezTo>
                  <a:pt x="90" y="58"/>
                  <a:pt x="90" y="58"/>
                  <a:pt x="90" y="58"/>
                </a:cubicBezTo>
                <a:close/>
                <a:moveTo>
                  <a:pt x="90" y="58"/>
                </a:moveTo>
                <a:cubicBezTo>
                  <a:pt x="89" y="59"/>
                  <a:pt x="89" y="58"/>
                  <a:pt x="89" y="59"/>
                </a:cubicBezTo>
                <a:cubicBezTo>
                  <a:pt x="89" y="59"/>
                  <a:pt x="89" y="59"/>
                  <a:pt x="90" y="58"/>
                </a:cubicBezTo>
                <a:close/>
                <a:moveTo>
                  <a:pt x="89" y="58"/>
                </a:moveTo>
                <a:cubicBezTo>
                  <a:pt x="89" y="58"/>
                  <a:pt x="89" y="58"/>
                  <a:pt x="89" y="58"/>
                </a:cubicBezTo>
                <a:cubicBezTo>
                  <a:pt x="89" y="58"/>
                  <a:pt x="89" y="58"/>
                  <a:pt x="90" y="58"/>
                </a:cubicBezTo>
                <a:lnTo>
                  <a:pt x="89" y="58"/>
                </a:lnTo>
                <a:close/>
                <a:moveTo>
                  <a:pt x="89" y="58"/>
                </a:moveTo>
                <a:cubicBezTo>
                  <a:pt x="89" y="58"/>
                  <a:pt x="89" y="58"/>
                  <a:pt x="89" y="58"/>
                </a:cubicBezTo>
                <a:cubicBezTo>
                  <a:pt x="89" y="58"/>
                  <a:pt x="89" y="58"/>
                  <a:pt x="89" y="58"/>
                </a:cubicBezTo>
                <a:close/>
                <a:moveTo>
                  <a:pt x="90" y="58"/>
                </a:moveTo>
                <a:cubicBezTo>
                  <a:pt x="90" y="58"/>
                  <a:pt x="90" y="58"/>
                  <a:pt x="90" y="58"/>
                </a:cubicBezTo>
                <a:cubicBezTo>
                  <a:pt x="89" y="58"/>
                  <a:pt x="89" y="58"/>
                  <a:pt x="89" y="58"/>
                </a:cubicBezTo>
                <a:cubicBezTo>
                  <a:pt x="90" y="58"/>
                  <a:pt x="90" y="58"/>
                  <a:pt x="90" y="58"/>
                </a:cubicBezTo>
                <a:close/>
                <a:moveTo>
                  <a:pt x="90" y="58"/>
                </a:moveTo>
                <a:cubicBezTo>
                  <a:pt x="90" y="58"/>
                  <a:pt x="90" y="58"/>
                  <a:pt x="90" y="58"/>
                </a:cubicBezTo>
                <a:cubicBezTo>
                  <a:pt x="90" y="58"/>
                  <a:pt x="90" y="58"/>
                  <a:pt x="90" y="58"/>
                </a:cubicBezTo>
                <a:close/>
                <a:moveTo>
                  <a:pt x="90" y="57"/>
                </a:moveTo>
                <a:cubicBezTo>
                  <a:pt x="90" y="57"/>
                  <a:pt x="90" y="57"/>
                  <a:pt x="90" y="57"/>
                </a:cubicBezTo>
                <a:cubicBezTo>
                  <a:pt x="90" y="57"/>
                  <a:pt x="90" y="57"/>
                  <a:pt x="90" y="57"/>
                </a:cubicBezTo>
                <a:close/>
                <a:moveTo>
                  <a:pt x="89" y="58"/>
                </a:moveTo>
                <a:cubicBezTo>
                  <a:pt x="89" y="58"/>
                  <a:pt x="89" y="58"/>
                  <a:pt x="89" y="58"/>
                </a:cubicBezTo>
                <a:cubicBezTo>
                  <a:pt x="89" y="58"/>
                  <a:pt x="89" y="58"/>
                  <a:pt x="89" y="58"/>
                </a:cubicBezTo>
                <a:cubicBezTo>
                  <a:pt x="89" y="58"/>
                  <a:pt x="89" y="58"/>
                  <a:pt x="89" y="58"/>
                </a:cubicBezTo>
                <a:close/>
                <a:moveTo>
                  <a:pt x="90" y="57"/>
                </a:moveTo>
                <a:cubicBezTo>
                  <a:pt x="90" y="57"/>
                  <a:pt x="90" y="57"/>
                  <a:pt x="90" y="57"/>
                </a:cubicBezTo>
                <a:cubicBezTo>
                  <a:pt x="90" y="57"/>
                  <a:pt x="90" y="57"/>
                  <a:pt x="90" y="57"/>
                </a:cubicBezTo>
                <a:close/>
                <a:moveTo>
                  <a:pt x="90" y="58"/>
                </a:moveTo>
                <a:cubicBezTo>
                  <a:pt x="90" y="58"/>
                  <a:pt x="90" y="58"/>
                  <a:pt x="90" y="58"/>
                </a:cubicBezTo>
                <a:cubicBezTo>
                  <a:pt x="90" y="58"/>
                  <a:pt x="90" y="58"/>
                  <a:pt x="90" y="58"/>
                </a:cubicBezTo>
                <a:close/>
                <a:moveTo>
                  <a:pt x="90" y="58"/>
                </a:moveTo>
                <a:cubicBezTo>
                  <a:pt x="90" y="58"/>
                  <a:pt x="90" y="58"/>
                  <a:pt x="89" y="58"/>
                </a:cubicBezTo>
                <a:cubicBezTo>
                  <a:pt x="90" y="58"/>
                  <a:pt x="90" y="58"/>
                  <a:pt x="90" y="58"/>
                </a:cubicBezTo>
                <a:cubicBezTo>
                  <a:pt x="90" y="58"/>
                  <a:pt x="90" y="58"/>
                  <a:pt x="90" y="58"/>
                </a:cubicBezTo>
                <a:close/>
                <a:moveTo>
                  <a:pt x="88" y="56"/>
                </a:moveTo>
                <a:cubicBezTo>
                  <a:pt x="88" y="56"/>
                  <a:pt x="88" y="57"/>
                  <a:pt x="88" y="57"/>
                </a:cubicBezTo>
                <a:cubicBezTo>
                  <a:pt x="88" y="57"/>
                  <a:pt x="89" y="57"/>
                  <a:pt x="90" y="57"/>
                </a:cubicBezTo>
                <a:cubicBezTo>
                  <a:pt x="89" y="57"/>
                  <a:pt x="89" y="57"/>
                  <a:pt x="89" y="57"/>
                </a:cubicBezTo>
                <a:cubicBezTo>
                  <a:pt x="89" y="57"/>
                  <a:pt x="89" y="57"/>
                  <a:pt x="89" y="57"/>
                </a:cubicBezTo>
                <a:cubicBezTo>
                  <a:pt x="89" y="57"/>
                  <a:pt x="89" y="57"/>
                  <a:pt x="89" y="57"/>
                </a:cubicBezTo>
                <a:cubicBezTo>
                  <a:pt x="89" y="57"/>
                  <a:pt x="89" y="56"/>
                  <a:pt x="88" y="56"/>
                </a:cubicBezTo>
                <a:cubicBezTo>
                  <a:pt x="88" y="56"/>
                  <a:pt x="88" y="56"/>
                  <a:pt x="88" y="56"/>
                </a:cubicBezTo>
                <a:cubicBezTo>
                  <a:pt x="88" y="56"/>
                  <a:pt x="88" y="56"/>
                  <a:pt x="88" y="56"/>
                </a:cubicBezTo>
                <a:close/>
                <a:moveTo>
                  <a:pt x="89" y="57"/>
                </a:moveTo>
                <a:cubicBezTo>
                  <a:pt x="89" y="57"/>
                  <a:pt x="89" y="57"/>
                  <a:pt x="89" y="57"/>
                </a:cubicBezTo>
                <a:cubicBezTo>
                  <a:pt x="90" y="57"/>
                  <a:pt x="90" y="57"/>
                  <a:pt x="90" y="57"/>
                </a:cubicBezTo>
                <a:cubicBezTo>
                  <a:pt x="90" y="57"/>
                  <a:pt x="90" y="57"/>
                  <a:pt x="90" y="57"/>
                </a:cubicBezTo>
                <a:cubicBezTo>
                  <a:pt x="90" y="57"/>
                  <a:pt x="90" y="57"/>
                  <a:pt x="90" y="57"/>
                </a:cubicBezTo>
                <a:lnTo>
                  <a:pt x="89" y="57"/>
                </a:lnTo>
                <a:close/>
                <a:moveTo>
                  <a:pt x="89" y="57"/>
                </a:moveTo>
                <a:cubicBezTo>
                  <a:pt x="89" y="57"/>
                  <a:pt x="89" y="57"/>
                  <a:pt x="89" y="57"/>
                </a:cubicBezTo>
                <a:cubicBezTo>
                  <a:pt x="89" y="57"/>
                  <a:pt x="89" y="57"/>
                  <a:pt x="89" y="57"/>
                </a:cubicBezTo>
                <a:cubicBezTo>
                  <a:pt x="89" y="57"/>
                  <a:pt x="89" y="57"/>
                  <a:pt x="89" y="57"/>
                </a:cubicBezTo>
                <a:cubicBezTo>
                  <a:pt x="89" y="57"/>
                  <a:pt x="89" y="57"/>
                  <a:pt x="89" y="58"/>
                </a:cubicBezTo>
                <a:cubicBezTo>
                  <a:pt x="89" y="57"/>
                  <a:pt x="89" y="58"/>
                  <a:pt x="89" y="57"/>
                </a:cubicBezTo>
                <a:cubicBezTo>
                  <a:pt x="89" y="57"/>
                  <a:pt x="89" y="58"/>
                  <a:pt x="90" y="58"/>
                </a:cubicBezTo>
                <a:cubicBezTo>
                  <a:pt x="90" y="58"/>
                  <a:pt x="90" y="57"/>
                  <a:pt x="90" y="57"/>
                </a:cubicBezTo>
                <a:cubicBezTo>
                  <a:pt x="90" y="57"/>
                  <a:pt x="90" y="57"/>
                  <a:pt x="90" y="57"/>
                </a:cubicBezTo>
                <a:cubicBezTo>
                  <a:pt x="90" y="57"/>
                  <a:pt x="90" y="57"/>
                  <a:pt x="90" y="57"/>
                </a:cubicBezTo>
                <a:cubicBezTo>
                  <a:pt x="90" y="57"/>
                  <a:pt x="90" y="57"/>
                  <a:pt x="90" y="57"/>
                </a:cubicBezTo>
                <a:cubicBezTo>
                  <a:pt x="90" y="57"/>
                  <a:pt x="90" y="57"/>
                  <a:pt x="90" y="57"/>
                </a:cubicBezTo>
                <a:cubicBezTo>
                  <a:pt x="90" y="57"/>
                  <a:pt x="90" y="57"/>
                  <a:pt x="90" y="57"/>
                </a:cubicBezTo>
                <a:cubicBezTo>
                  <a:pt x="89" y="57"/>
                  <a:pt x="89" y="57"/>
                  <a:pt x="89" y="57"/>
                </a:cubicBezTo>
                <a:cubicBezTo>
                  <a:pt x="90" y="57"/>
                  <a:pt x="90" y="57"/>
                  <a:pt x="90" y="57"/>
                </a:cubicBezTo>
                <a:cubicBezTo>
                  <a:pt x="90" y="57"/>
                  <a:pt x="90" y="57"/>
                  <a:pt x="90" y="57"/>
                </a:cubicBezTo>
                <a:cubicBezTo>
                  <a:pt x="90" y="57"/>
                  <a:pt x="90" y="57"/>
                  <a:pt x="90" y="57"/>
                </a:cubicBezTo>
                <a:cubicBezTo>
                  <a:pt x="90" y="57"/>
                  <a:pt x="90" y="57"/>
                  <a:pt x="90" y="57"/>
                </a:cubicBezTo>
                <a:cubicBezTo>
                  <a:pt x="89" y="57"/>
                  <a:pt x="89" y="57"/>
                  <a:pt x="89" y="57"/>
                </a:cubicBezTo>
                <a:cubicBezTo>
                  <a:pt x="89" y="57"/>
                  <a:pt x="89" y="57"/>
                  <a:pt x="89" y="57"/>
                </a:cubicBezTo>
                <a:cubicBezTo>
                  <a:pt x="89" y="57"/>
                  <a:pt x="89" y="57"/>
                  <a:pt x="89" y="57"/>
                </a:cubicBezTo>
                <a:close/>
                <a:moveTo>
                  <a:pt x="89" y="59"/>
                </a:moveTo>
                <a:cubicBezTo>
                  <a:pt x="89" y="59"/>
                  <a:pt x="89" y="59"/>
                  <a:pt x="89" y="59"/>
                </a:cubicBezTo>
                <a:cubicBezTo>
                  <a:pt x="89" y="59"/>
                  <a:pt x="89" y="59"/>
                  <a:pt x="89" y="59"/>
                </a:cubicBezTo>
                <a:close/>
                <a:moveTo>
                  <a:pt x="89" y="59"/>
                </a:moveTo>
                <a:cubicBezTo>
                  <a:pt x="89" y="59"/>
                  <a:pt x="89" y="59"/>
                  <a:pt x="89" y="59"/>
                </a:cubicBezTo>
                <a:cubicBezTo>
                  <a:pt x="89" y="59"/>
                  <a:pt x="89" y="59"/>
                  <a:pt x="89" y="59"/>
                </a:cubicBezTo>
                <a:cubicBezTo>
                  <a:pt x="89" y="59"/>
                  <a:pt x="89" y="59"/>
                  <a:pt x="89" y="59"/>
                </a:cubicBezTo>
                <a:cubicBezTo>
                  <a:pt x="89" y="59"/>
                  <a:pt x="89" y="59"/>
                  <a:pt x="89" y="59"/>
                </a:cubicBezTo>
                <a:cubicBezTo>
                  <a:pt x="89" y="59"/>
                  <a:pt x="89" y="58"/>
                  <a:pt x="89" y="58"/>
                </a:cubicBezTo>
                <a:cubicBezTo>
                  <a:pt x="89" y="58"/>
                  <a:pt x="89" y="58"/>
                  <a:pt x="89" y="59"/>
                </a:cubicBezTo>
                <a:close/>
                <a:moveTo>
                  <a:pt x="89" y="58"/>
                </a:moveTo>
                <a:cubicBezTo>
                  <a:pt x="89" y="58"/>
                  <a:pt x="89" y="58"/>
                  <a:pt x="89" y="58"/>
                </a:cubicBezTo>
                <a:cubicBezTo>
                  <a:pt x="89" y="58"/>
                  <a:pt x="89" y="58"/>
                  <a:pt x="89" y="58"/>
                </a:cubicBezTo>
                <a:cubicBezTo>
                  <a:pt x="89" y="58"/>
                  <a:pt x="89" y="58"/>
                  <a:pt x="89" y="58"/>
                </a:cubicBezTo>
                <a:cubicBezTo>
                  <a:pt x="89" y="58"/>
                  <a:pt x="89" y="58"/>
                  <a:pt x="89" y="58"/>
                </a:cubicBezTo>
                <a:close/>
                <a:moveTo>
                  <a:pt x="90" y="57"/>
                </a:moveTo>
                <a:cubicBezTo>
                  <a:pt x="90" y="57"/>
                  <a:pt x="90" y="57"/>
                  <a:pt x="90" y="57"/>
                </a:cubicBezTo>
                <a:cubicBezTo>
                  <a:pt x="90" y="57"/>
                  <a:pt x="90" y="57"/>
                  <a:pt x="90" y="57"/>
                </a:cubicBezTo>
                <a:close/>
                <a:moveTo>
                  <a:pt x="90" y="57"/>
                </a:moveTo>
                <a:cubicBezTo>
                  <a:pt x="90" y="57"/>
                  <a:pt x="90" y="57"/>
                  <a:pt x="90" y="57"/>
                </a:cubicBezTo>
                <a:cubicBezTo>
                  <a:pt x="90" y="57"/>
                  <a:pt x="90" y="57"/>
                  <a:pt x="90" y="57"/>
                </a:cubicBezTo>
                <a:close/>
                <a:moveTo>
                  <a:pt x="104" y="52"/>
                </a:moveTo>
                <a:cubicBezTo>
                  <a:pt x="104" y="52"/>
                  <a:pt x="104" y="52"/>
                  <a:pt x="104" y="52"/>
                </a:cubicBezTo>
                <a:cubicBezTo>
                  <a:pt x="104" y="52"/>
                  <a:pt x="104" y="52"/>
                  <a:pt x="104" y="52"/>
                </a:cubicBezTo>
                <a:close/>
                <a:moveTo>
                  <a:pt x="104" y="52"/>
                </a:moveTo>
                <a:cubicBezTo>
                  <a:pt x="104" y="52"/>
                  <a:pt x="104" y="52"/>
                  <a:pt x="104" y="52"/>
                </a:cubicBezTo>
                <a:cubicBezTo>
                  <a:pt x="104" y="52"/>
                  <a:pt x="104" y="52"/>
                  <a:pt x="104" y="52"/>
                </a:cubicBezTo>
                <a:close/>
                <a:moveTo>
                  <a:pt x="96" y="58"/>
                </a:moveTo>
                <a:cubicBezTo>
                  <a:pt x="96" y="58"/>
                  <a:pt x="96" y="58"/>
                  <a:pt x="96" y="58"/>
                </a:cubicBezTo>
                <a:cubicBezTo>
                  <a:pt x="96" y="58"/>
                  <a:pt x="96" y="58"/>
                  <a:pt x="96" y="58"/>
                </a:cubicBezTo>
                <a:cubicBezTo>
                  <a:pt x="96" y="58"/>
                  <a:pt x="96" y="58"/>
                  <a:pt x="96" y="58"/>
                </a:cubicBezTo>
                <a:close/>
                <a:moveTo>
                  <a:pt x="102" y="56"/>
                </a:moveTo>
                <a:cubicBezTo>
                  <a:pt x="102" y="56"/>
                  <a:pt x="102" y="56"/>
                  <a:pt x="102" y="56"/>
                </a:cubicBezTo>
                <a:cubicBezTo>
                  <a:pt x="102" y="57"/>
                  <a:pt x="102" y="57"/>
                  <a:pt x="102" y="57"/>
                </a:cubicBezTo>
                <a:lnTo>
                  <a:pt x="102" y="56"/>
                </a:lnTo>
                <a:close/>
                <a:moveTo>
                  <a:pt x="101" y="56"/>
                </a:moveTo>
                <a:cubicBezTo>
                  <a:pt x="102" y="56"/>
                  <a:pt x="102" y="56"/>
                  <a:pt x="102" y="56"/>
                </a:cubicBezTo>
                <a:cubicBezTo>
                  <a:pt x="102" y="56"/>
                  <a:pt x="101" y="56"/>
                  <a:pt x="101" y="56"/>
                </a:cubicBezTo>
                <a:close/>
                <a:moveTo>
                  <a:pt x="105" y="49"/>
                </a:moveTo>
                <a:cubicBezTo>
                  <a:pt x="104" y="49"/>
                  <a:pt x="104" y="49"/>
                  <a:pt x="104" y="49"/>
                </a:cubicBezTo>
                <a:cubicBezTo>
                  <a:pt x="104" y="49"/>
                  <a:pt x="104" y="49"/>
                  <a:pt x="105" y="49"/>
                </a:cubicBezTo>
                <a:close/>
                <a:moveTo>
                  <a:pt x="92" y="56"/>
                </a:moveTo>
                <a:cubicBezTo>
                  <a:pt x="92" y="56"/>
                  <a:pt x="92" y="56"/>
                  <a:pt x="92" y="56"/>
                </a:cubicBezTo>
                <a:cubicBezTo>
                  <a:pt x="92" y="56"/>
                  <a:pt x="92" y="56"/>
                  <a:pt x="92" y="56"/>
                </a:cubicBezTo>
                <a:close/>
                <a:moveTo>
                  <a:pt x="106" y="53"/>
                </a:moveTo>
                <a:cubicBezTo>
                  <a:pt x="106" y="53"/>
                  <a:pt x="106" y="53"/>
                  <a:pt x="106" y="53"/>
                </a:cubicBezTo>
                <a:cubicBezTo>
                  <a:pt x="106" y="53"/>
                  <a:pt x="106" y="53"/>
                  <a:pt x="106" y="53"/>
                </a:cubicBezTo>
                <a:close/>
                <a:moveTo>
                  <a:pt x="92" y="56"/>
                </a:moveTo>
                <a:cubicBezTo>
                  <a:pt x="92" y="56"/>
                  <a:pt x="92" y="56"/>
                  <a:pt x="92" y="56"/>
                </a:cubicBezTo>
                <a:cubicBezTo>
                  <a:pt x="92" y="56"/>
                  <a:pt x="92" y="56"/>
                  <a:pt x="92" y="56"/>
                </a:cubicBezTo>
                <a:cubicBezTo>
                  <a:pt x="92" y="56"/>
                  <a:pt x="92" y="57"/>
                  <a:pt x="92" y="56"/>
                </a:cubicBezTo>
                <a:close/>
                <a:moveTo>
                  <a:pt x="102" y="40"/>
                </a:moveTo>
                <a:cubicBezTo>
                  <a:pt x="102" y="40"/>
                  <a:pt x="102" y="40"/>
                  <a:pt x="102" y="40"/>
                </a:cubicBezTo>
                <a:cubicBezTo>
                  <a:pt x="102" y="40"/>
                  <a:pt x="102" y="40"/>
                  <a:pt x="102" y="40"/>
                </a:cubicBezTo>
                <a:close/>
                <a:moveTo>
                  <a:pt x="101" y="36"/>
                </a:moveTo>
                <a:cubicBezTo>
                  <a:pt x="101" y="36"/>
                  <a:pt x="101" y="36"/>
                  <a:pt x="101" y="36"/>
                </a:cubicBezTo>
                <a:cubicBezTo>
                  <a:pt x="101" y="36"/>
                  <a:pt x="101" y="36"/>
                  <a:pt x="101" y="36"/>
                </a:cubicBezTo>
                <a:close/>
                <a:moveTo>
                  <a:pt x="90" y="57"/>
                </a:moveTo>
                <a:cubicBezTo>
                  <a:pt x="90" y="57"/>
                  <a:pt x="90" y="57"/>
                  <a:pt x="90" y="57"/>
                </a:cubicBezTo>
                <a:close/>
                <a:moveTo>
                  <a:pt x="90" y="56"/>
                </a:moveTo>
                <a:cubicBezTo>
                  <a:pt x="90" y="56"/>
                  <a:pt x="90" y="56"/>
                  <a:pt x="89" y="56"/>
                </a:cubicBezTo>
                <a:cubicBezTo>
                  <a:pt x="89" y="56"/>
                  <a:pt x="90" y="56"/>
                  <a:pt x="90" y="56"/>
                </a:cubicBezTo>
                <a:close/>
                <a:moveTo>
                  <a:pt x="93" y="55"/>
                </a:moveTo>
                <a:cubicBezTo>
                  <a:pt x="93" y="55"/>
                  <a:pt x="93" y="55"/>
                  <a:pt x="93" y="55"/>
                </a:cubicBezTo>
                <a:cubicBezTo>
                  <a:pt x="93" y="55"/>
                  <a:pt x="93" y="55"/>
                  <a:pt x="93" y="55"/>
                </a:cubicBezTo>
                <a:close/>
                <a:moveTo>
                  <a:pt x="90" y="57"/>
                </a:moveTo>
                <a:cubicBezTo>
                  <a:pt x="90" y="57"/>
                  <a:pt x="90" y="57"/>
                  <a:pt x="90" y="57"/>
                </a:cubicBezTo>
                <a:cubicBezTo>
                  <a:pt x="90" y="57"/>
                  <a:pt x="90" y="57"/>
                  <a:pt x="90" y="57"/>
                </a:cubicBezTo>
                <a:close/>
                <a:moveTo>
                  <a:pt x="90" y="57"/>
                </a:moveTo>
                <a:cubicBezTo>
                  <a:pt x="90" y="57"/>
                  <a:pt x="90" y="57"/>
                  <a:pt x="90" y="57"/>
                </a:cubicBezTo>
                <a:cubicBezTo>
                  <a:pt x="90" y="57"/>
                  <a:pt x="90" y="57"/>
                  <a:pt x="90" y="57"/>
                </a:cubicBezTo>
                <a:close/>
                <a:moveTo>
                  <a:pt x="90" y="57"/>
                </a:moveTo>
                <a:cubicBezTo>
                  <a:pt x="90" y="57"/>
                  <a:pt x="90" y="57"/>
                  <a:pt x="90" y="57"/>
                </a:cubicBezTo>
                <a:cubicBezTo>
                  <a:pt x="90" y="57"/>
                  <a:pt x="90" y="57"/>
                  <a:pt x="90" y="57"/>
                </a:cubicBezTo>
                <a:cubicBezTo>
                  <a:pt x="90" y="57"/>
                  <a:pt x="90" y="57"/>
                  <a:pt x="90" y="57"/>
                </a:cubicBezTo>
                <a:close/>
                <a:moveTo>
                  <a:pt x="106" y="44"/>
                </a:moveTo>
                <a:cubicBezTo>
                  <a:pt x="106" y="44"/>
                  <a:pt x="106" y="44"/>
                  <a:pt x="106" y="44"/>
                </a:cubicBezTo>
                <a:cubicBezTo>
                  <a:pt x="105" y="44"/>
                  <a:pt x="105" y="44"/>
                  <a:pt x="106" y="44"/>
                </a:cubicBezTo>
                <a:close/>
                <a:moveTo>
                  <a:pt x="98" y="56"/>
                </a:moveTo>
                <a:cubicBezTo>
                  <a:pt x="98" y="56"/>
                  <a:pt x="98" y="56"/>
                  <a:pt x="98" y="56"/>
                </a:cubicBezTo>
                <a:cubicBezTo>
                  <a:pt x="98" y="56"/>
                  <a:pt x="98" y="56"/>
                  <a:pt x="98" y="56"/>
                </a:cubicBezTo>
                <a:close/>
                <a:moveTo>
                  <a:pt x="99" y="56"/>
                </a:moveTo>
                <a:cubicBezTo>
                  <a:pt x="99" y="56"/>
                  <a:pt x="99" y="56"/>
                  <a:pt x="98" y="56"/>
                </a:cubicBezTo>
                <a:cubicBezTo>
                  <a:pt x="98" y="57"/>
                  <a:pt x="98" y="57"/>
                  <a:pt x="98" y="57"/>
                </a:cubicBezTo>
                <a:lnTo>
                  <a:pt x="99" y="56"/>
                </a:lnTo>
                <a:close/>
                <a:moveTo>
                  <a:pt x="104" y="51"/>
                </a:moveTo>
                <a:cubicBezTo>
                  <a:pt x="105" y="51"/>
                  <a:pt x="104" y="50"/>
                  <a:pt x="104" y="50"/>
                </a:cubicBezTo>
                <a:cubicBezTo>
                  <a:pt x="104" y="50"/>
                  <a:pt x="105" y="50"/>
                  <a:pt x="105" y="50"/>
                </a:cubicBezTo>
                <a:cubicBezTo>
                  <a:pt x="105" y="50"/>
                  <a:pt x="104" y="50"/>
                  <a:pt x="104" y="50"/>
                </a:cubicBezTo>
                <a:cubicBezTo>
                  <a:pt x="104" y="50"/>
                  <a:pt x="104" y="50"/>
                  <a:pt x="104" y="50"/>
                </a:cubicBezTo>
                <a:cubicBezTo>
                  <a:pt x="104" y="49"/>
                  <a:pt x="105" y="49"/>
                  <a:pt x="105" y="49"/>
                </a:cubicBezTo>
                <a:cubicBezTo>
                  <a:pt x="105" y="49"/>
                  <a:pt x="105" y="49"/>
                  <a:pt x="105" y="49"/>
                </a:cubicBezTo>
                <a:cubicBezTo>
                  <a:pt x="105" y="49"/>
                  <a:pt x="104" y="48"/>
                  <a:pt x="104" y="48"/>
                </a:cubicBezTo>
                <a:cubicBezTo>
                  <a:pt x="105" y="48"/>
                  <a:pt x="105" y="48"/>
                  <a:pt x="105" y="48"/>
                </a:cubicBezTo>
                <a:cubicBezTo>
                  <a:pt x="105" y="48"/>
                  <a:pt x="105" y="48"/>
                  <a:pt x="105" y="48"/>
                </a:cubicBezTo>
                <a:cubicBezTo>
                  <a:pt x="105" y="48"/>
                  <a:pt x="105" y="48"/>
                  <a:pt x="105" y="48"/>
                </a:cubicBezTo>
                <a:cubicBezTo>
                  <a:pt x="105" y="48"/>
                  <a:pt x="105" y="48"/>
                  <a:pt x="105" y="48"/>
                </a:cubicBezTo>
                <a:cubicBezTo>
                  <a:pt x="105" y="48"/>
                  <a:pt x="105" y="48"/>
                  <a:pt x="105" y="48"/>
                </a:cubicBezTo>
                <a:cubicBezTo>
                  <a:pt x="105" y="47"/>
                  <a:pt x="105" y="47"/>
                  <a:pt x="105" y="47"/>
                </a:cubicBezTo>
                <a:cubicBezTo>
                  <a:pt x="105" y="47"/>
                  <a:pt x="105" y="47"/>
                  <a:pt x="105" y="48"/>
                </a:cubicBezTo>
                <a:cubicBezTo>
                  <a:pt x="105" y="47"/>
                  <a:pt x="105" y="47"/>
                  <a:pt x="105" y="47"/>
                </a:cubicBezTo>
                <a:cubicBezTo>
                  <a:pt x="105" y="47"/>
                  <a:pt x="105" y="47"/>
                  <a:pt x="105" y="47"/>
                </a:cubicBezTo>
                <a:cubicBezTo>
                  <a:pt x="105" y="47"/>
                  <a:pt x="105" y="47"/>
                  <a:pt x="105" y="47"/>
                </a:cubicBezTo>
                <a:cubicBezTo>
                  <a:pt x="105" y="47"/>
                  <a:pt x="105" y="47"/>
                  <a:pt x="106" y="47"/>
                </a:cubicBezTo>
                <a:cubicBezTo>
                  <a:pt x="106" y="47"/>
                  <a:pt x="105" y="47"/>
                  <a:pt x="105" y="47"/>
                </a:cubicBezTo>
                <a:cubicBezTo>
                  <a:pt x="105" y="47"/>
                  <a:pt x="105" y="47"/>
                  <a:pt x="105" y="47"/>
                </a:cubicBezTo>
                <a:cubicBezTo>
                  <a:pt x="105" y="47"/>
                  <a:pt x="105" y="47"/>
                  <a:pt x="105" y="47"/>
                </a:cubicBezTo>
                <a:cubicBezTo>
                  <a:pt x="105" y="47"/>
                  <a:pt x="105" y="47"/>
                  <a:pt x="105" y="47"/>
                </a:cubicBezTo>
                <a:cubicBezTo>
                  <a:pt x="106" y="47"/>
                  <a:pt x="106" y="47"/>
                  <a:pt x="106" y="47"/>
                </a:cubicBezTo>
                <a:cubicBezTo>
                  <a:pt x="106" y="46"/>
                  <a:pt x="105" y="47"/>
                  <a:pt x="105" y="46"/>
                </a:cubicBezTo>
                <a:cubicBezTo>
                  <a:pt x="106" y="46"/>
                  <a:pt x="106" y="46"/>
                  <a:pt x="106" y="46"/>
                </a:cubicBezTo>
                <a:cubicBezTo>
                  <a:pt x="105" y="46"/>
                  <a:pt x="105" y="46"/>
                  <a:pt x="105" y="46"/>
                </a:cubicBezTo>
                <a:cubicBezTo>
                  <a:pt x="105" y="46"/>
                  <a:pt x="105" y="46"/>
                  <a:pt x="105" y="46"/>
                </a:cubicBezTo>
                <a:cubicBezTo>
                  <a:pt x="105" y="46"/>
                  <a:pt x="105" y="46"/>
                  <a:pt x="105" y="46"/>
                </a:cubicBezTo>
                <a:cubicBezTo>
                  <a:pt x="105" y="45"/>
                  <a:pt x="105" y="46"/>
                  <a:pt x="105" y="46"/>
                </a:cubicBezTo>
                <a:cubicBezTo>
                  <a:pt x="105" y="45"/>
                  <a:pt x="106" y="45"/>
                  <a:pt x="105" y="45"/>
                </a:cubicBezTo>
                <a:cubicBezTo>
                  <a:pt x="105" y="45"/>
                  <a:pt x="105" y="45"/>
                  <a:pt x="105" y="45"/>
                </a:cubicBezTo>
                <a:cubicBezTo>
                  <a:pt x="105" y="45"/>
                  <a:pt x="105" y="45"/>
                  <a:pt x="105" y="45"/>
                </a:cubicBezTo>
                <a:cubicBezTo>
                  <a:pt x="105" y="45"/>
                  <a:pt x="105" y="45"/>
                  <a:pt x="105" y="45"/>
                </a:cubicBezTo>
                <a:cubicBezTo>
                  <a:pt x="105" y="45"/>
                  <a:pt x="105" y="45"/>
                  <a:pt x="105" y="45"/>
                </a:cubicBezTo>
                <a:cubicBezTo>
                  <a:pt x="105" y="45"/>
                  <a:pt x="105" y="45"/>
                  <a:pt x="105" y="45"/>
                </a:cubicBezTo>
                <a:cubicBezTo>
                  <a:pt x="105" y="45"/>
                  <a:pt x="106" y="44"/>
                  <a:pt x="105" y="44"/>
                </a:cubicBezTo>
                <a:cubicBezTo>
                  <a:pt x="105" y="44"/>
                  <a:pt x="105" y="44"/>
                  <a:pt x="105" y="44"/>
                </a:cubicBezTo>
                <a:cubicBezTo>
                  <a:pt x="105" y="44"/>
                  <a:pt x="105" y="44"/>
                  <a:pt x="106" y="44"/>
                </a:cubicBezTo>
                <a:cubicBezTo>
                  <a:pt x="106" y="44"/>
                  <a:pt x="105" y="44"/>
                  <a:pt x="106" y="44"/>
                </a:cubicBezTo>
                <a:cubicBezTo>
                  <a:pt x="106" y="44"/>
                  <a:pt x="106" y="44"/>
                  <a:pt x="106" y="44"/>
                </a:cubicBezTo>
                <a:cubicBezTo>
                  <a:pt x="106" y="44"/>
                  <a:pt x="106" y="44"/>
                  <a:pt x="105" y="44"/>
                </a:cubicBezTo>
                <a:cubicBezTo>
                  <a:pt x="106" y="44"/>
                  <a:pt x="106" y="44"/>
                  <a:pt x="106" y="44"/>
                </a:cubicBezTo>
                <a:cubicBezTo>
                  <a:pt x="105" y="44"/>
                  <a:pt x="105" y="44"/>
                  <a:pt x="105" y="44"/>
                </a:cubicBezTo>
                <a:cubicBezTo>
                  <a:pt x="105" y="44"/>
                  <a:pt x="105" y="44"/>
                  <a:pt x="105" y="44"/>
                </a:cubicBezTo>
                <a:cubicBezTo>
                  <a:pt x="105" y="44"/>
                  <a:pt x="105" y="44"/>
                  <a:pt x="105" y="44"/>
                </a:cubicBezTo>
                <a:cubicBezTo>
                  <a:pt x="105" y="43"/>
                  <a:pt x="106" y="43"/>
                  <a:pt x="106" y="43"/>
                </a:cubicBezTo>
                <a:cubicBezTo>
                  <a:pt x="106" y="43"/>
                  <a:pt x="105" y="42"/>
                  <a:pt x="105" y="43"/>
                </a:cubicBezTo>
                <a:cubicBezTo>
                  <a:pt x="105" y="43"/>
                  <a:pt x="105" y="43"/>
                  <a:pt x="105" y="43"/>
                </a:cubicBezTo>
                <a:cubicBezTo>
                  <a:pt x="105" y="43"/>
                  <a:pt x="104" y="43"/>
                  <a:pt x="105" y="42"/>
                </a:cubicBezTo>
                <a:cubicBezTo>
                  <a:pt x="105" y="42"/>
                  <a:pt x="105" y="42"/>
                  <a:pt x="105" y="42"/>
                </a:cubicBezTo>
                <a:cubicBezTo>
                  <a:pt x="105" y="42"/>
                  <a:pt x="105" y="42"/>
                  <a:pt x="105" y="42"/>
                </a:cubicBezTo>
                <a:cubicBezTo>
                  <a:pt x="105" y="42"/>
                  <a:pt x="105" y="42"/>
                  <a:pt x="105" y="42"/>
                </a:cubicBezTo>
                <a:cubicBezTo>
                  <a:pt x="104" y="42"/>
                  <a:pt x="105" y="42"/>
                  <a:pt x="104" y="42"/>
                </a:cubicBezTo>
                <a:cubicBezTo>
                  <a:pt x="104" y="42"/>
                  <a:pt x="104" y="41"/>
                  <a:pt x="104" y="41"/>
                </a:cubicBezTo>
                <a:cubicBezTo>
                  <a:pt x="104" y="41"/>
                  <a:pt x="104" y="41"/>
                  <a:pt x="104" y="41"/>
                </a:cubicBezTo>
                <a:cubicBezTo>
                  <a:pt x="104" y="41"/>
                  <a:pt x="104" y="41"/>
                  <a:pt x="104" y="41"/>
                </a:cubicBezTo>
                <a:cubicBezTo>
                  <a:pt x="104" y="41"/>
                  <a:pt x="104" y="41"/>
                  <a:pt x="104" y="41"/>
                </a:cubicBezTo>
                <a:cubicBezTo>
                  <a:pt x="104" y="41"/>
                  <a:pt x="104" y="41"/>
                  <a:pt x="104" y="41"/>
                </a:cubicBezTo>
                <a:cubicBezTo>
                  <a:pt x="103" y="41"/>
                  <a:pt x="103" y="40"/>
                  <a:pt x="103" y="40"/>
                </a:cubicBezTo>
                <a:cubicBezTo>
                  <a:pt x="103" y="40"/>
                  <a:pt x="103" y="40"/>
                  <a:pt x="103" y="40"/>
                </a:cubicBezTo>
                <a:cubicBezTo>
                  <a:pt x="103" y="40"/>
                  <a:pt x="102" y="40"/>
                  <a:pt x="102" y="40"/>
                </a:cubicBezTo>
                <a:cubicBezTo>
                  <a:pt x="102" y="40"/>
                  <a:pt x="102" y="40"/>
                  <a:pt x="102" y="40"/>
                </a:cubicBezTo>
                <a:cubicBezTo>
                  <a:pt x="102" y="40"/>
                  <a:pt x="103" y="40"/>
                  <a:pt x="103" y="39"/>
                </a:cubicBezTo>
                <a:cubicBezTo>
                  <a:pt x="102" y="40"/>
                  <a:pt x="102" y="40"/>
                  <a:pt x="102" y="40"/>
                </a:cubicBezTo>
                <a:cubicBezTo>
                  <a:pt x="102" y="39"/>
                  <a:pt x="102" y="39"/>
                  <a:pt x="102" y="39"/>
                </a:cubicBezTo>
                <a:cubicBezTo>
                  <a:pt x="102" y="39"/>
                  <a:pt x="102" y="40"/>
                  <a:pt x="102" y="40"/>
                </a:cubicBezTo>
                <a:cubicBezTo>
                  <a:pt x="102" y="39"/>
                  <a:pt x="102" y="39"/>
                  <a:pt x="102" y="39"/>
                </a:cubicBezTo>
                <a:cubicBezTo>
                  <a:pt x="101" y="39"/>
                  <a:pt x="102" y="39"/>
                  <a:pt x="102" y="39"/>
                </a:cubicBezTo>
                <a:cubicBezTo>
                  <a:pt x="102" y="39"/>
                  <a:pt x="102" y="39"/>
                  <a:pt x="102" y="39"/>
                </a:cubicBezTo>
                <a:cubicBezTo>
                  <a:pt x="102" y="39"/>
                  <a:pt x="102" y="39"/>
                  <a:pt x="102" y="39"/>
                </a:cubicBezTo>
                <a:cubicBezTo>
                  <a:pt x="101" y="39"/>
                  <a:pt x="101" y="38"/>
                  <a:pt x="101" y="38"/>
                </a:cubicBezTo>
                <a:cubicBezTo>
                  <a:pt x="101" y="38"/>
                  <a:pt x="101" y="38"/>
                  <a:pt x="101" y="38"/>
                </a:cubicBezTo>
                <a:cubicBezTo>
                  <a:pt x="101" y="38"/>
                  <a:pt x="101" y="38"/>
                  <a:pt x="100" y="38"/>
                </a:cubicBezTo>
                <a:cubicBezTo>
                  <a:pt x="100" y="38"/>
                  <a:pt x="101" y="38"/>
                  <a:pt x="100" y="38"/>
                </a:cubicBezTo>
                <a:cubicBezTo>
                  <a:pt x="100" y="39"/>
                  <a:pt x="100" y="37"/>
                  <a:pt x="100" y="38"/>
                </a:cubicBezTo>
                <a:cubicBezTo>
                  <a:pt x="100" y="37"/>
                  <a:pt x="100" y="37"/>
                  <a:pt x="100" y="36"/>
                </a:cubicBezTo>
                <a:cubicBezTo>
                  <a:pt x="100" y="36"/>
                  <a:pt x="100" y="36"/>
                  <a:pt x="100" y="36"/>
                </a:cubicBezTo>
                <a:cubicBezTo>
                  <a:pt x="100" y="36"/>
                  <a:pt x="100" y="36"/>
                  <a:pt x="100" y="36"/>
                </a:cubicBezTo>
                <a:cubicBezTo>
                  <a:pt x="101" y="37"/>
                  <a:pt x="101" y="37"/>
                  <a:pt x="101" y="37"/>
                </a:cubicBezTo>
                <a:cubicBezTo>
                  <a:pt x="101" y="36"/>
                  <a:pt x="101" y="36"/>
                  <a:pt x="101" y="36"/>
                </a:cubicBezTo>
                <a:cubicBezTo>
                  <a:pt x="101" y="36"/>
                  <a:pt x="101" y="36"/>
                  <a:pt x="101" y="36"/>
                </a:cubicBezTo>
                <a:cubicBezTo>
                  <a:pt x="102" y="37"/>
                  <a:pt x="103" y="37"/>
                  <a:pt x="104" y="38"/>
                </a:cubicBezTo>
                <a:cubicBezTo>
                  <a:pt x="104" y="38"/>
                  <a:pt x="104" y="38"/>
                  <a:pt x="104" y="38"/>
                </a:cubicBezTo>
                <a:cubicBezTo>
                  <a:pt x="104" y="38"/>
                  <a:pt x="104" y="38"/>
                  <a:pt x="104" y="38"/>
                </a:cubicBezTo>
                <a:cubicBezTo>
                  <a:pt x="104" y="38"/>
                  <a:pt x="104" y="38"/>
                  <a:pt x="104" y="38"/>
                </a:cubicBezTo>
                <a:cubicBezTo>
                  <a:pt x="104" y="38"/>
                  <a:pt x="104" y="38"/>
                  <a:pt x="104" y="38"/>
                </a:cubicBezTo>
                <a:cubicBezTo>
                  <a:pt x="105" y="38"/>
                  <a:pt x="105" y="39"/>
                  <a:pt x="105" y="39"/>
                </a:cubicBezTo>
                <a:cubicBezTo>
                  <a:pt x="105" y="40"/>
                  <a:pt x="105" y="40"/>
                  <a:pt x="105" y="40"/>
                </a:cubicBezTo>
                <a:cubicBezTo>
                  <a:pt x="105" y="39"/>
                  <a:pt x="106" y="40"/>
                  <a:pt x="106" y="40"/>
                </a:cubicBezTo>
                <a:cubicBezTo>
                  <a:pt x="106" y="40"/>
                  <a:pt x="106" y="40"/>
                  <a:pt x="105" y="41"/>
                </a:cubicBezTo>
                <a:cubicBezTo>
                  <a:pt x="106" y="41"/>
                  <a:pt x="106" y="41"/>
                  <a:pt x="106" y="41"/>
                </a:cubicBezTo>
                <a:cubicBezTo>
                  <a:pt x="106" y="41"/>
                  <a:pt x="106" y="41"/>
                  <a:pt x="106" y="41"/>
                </a:cubicBezTo>
                <a:cubicBezTo>
                  <a:pt x="106" y="41"/>
                  <a:pt x="107" y="42"/>
                  <a:pt x="107" y="43"/>
                </a:cubicBezTo>
                <a:cubicBezTo>
                  <a:pt x="107" y="42"/>
                  <a:pt x="107" y="43"/>
                  <a:pt x="107" y="43"/>
                </a:cubicBezTo>
                <a:cubicBezTo>
                  <a:pt x="107" y="42"/>
                  <a:pt x="107" y="42"/>
                  <a:pt x="107" y="42"/>
                </a:cubicBezTo>
                <a:cubicBezTo>
                  <a:pt x="107" y="43"/>
                  <a:pt x="107" y="43"/>
                  <a:pt x="107" y="43"/>
                </a:cubicBezTo>
                <a:cubicBezTo>
                  <a:pt x="107" y="43"/>
                  <a:pt x="107" y="43"/>
                  <a:pt x="107" y="43"/>
                </a:cubicBezTo>
                <a:cubicBezTo>
                  <a:pt x="107" y="43"/>
                  <a:pt x="107" y="43"/>
                  <a:pt x="107" y="43"/>
                </a:cubicBezTo>
                <a:cubicBezTo>
                  <a:pt x="107" y="43"/>
                  <a:pt x="107" y="43"/>
                  <a:pt x="108" y="43"/>
                </a:cubicBezTo>
                <a:cubicBezTo>
                  <a:pt x="108" y="43"/>
                  <a:pt x="108" y="43"/>
                  <a:pt x="108" y="43"/>
                </a:cubicBezTo>
                <a:cubicBezTo>
                  <a:pt x="108" y="43"/>
                  <a:pt x="108" y="43"/>
                  <a:pt x="108" y="43"/>
                </a:cubicBezTo>
                <a:cubicBezTo>
                  <a:pt x="108" y="44"/>
                  <a:pt x="107" y="43"/>
                  <a:pt x="107" y="44"/>
                </a:cubicBezTo>
                <a:cubicBezTo>
                  <a:pt x="107" y="44"/>
                  <a:pt x="108" y="44"/>
                  <a:pt x="108" y="44"/>
                </a:cubicBezTo>
                <a:cubicBezTo>
                  <a:pt x="107" y="44"/>
                  <a:pt x="107" y="44"/>
                  <a:pt x="107" y="44"/>
                </a:cubicBezTo>
                <a:cubicBezTo>
                  <a:pt x="107" y="44"/>
                  <a:pt x="107" y="44"/>
                  <a:pt x="107" y="44"/>
                </a:cubicBezTo>
                <a:cubicBezTo>
                  <a:pt x="108" y="44"/>
                  <a:pt x="108" y="44"/>
                  <a:pt x="108" y="44"/>
                </a:cubicBezTo>
                <a:cubicBezTo>
                  <a:pt x="108" y="45"/>
                  <a:pt x="108" y="46"/>
                  <a:pt x="108" y="46"/>
                </a:cubicBezTo>
                <a:cubicBezTo>
                  <a:pt x="107" y="46"/>
                  <a:pt x="107" y="47"/>
                  <a:pt x="107" y="47"/>
                </a:cubicBezTo>
                <a:cubicBezTo>
                  <a:pt x="107" y="47"/>
                  <a:pt x="107" y="47"/>
                  <a:pt x="107" y="47"/>
                </a:cubicBezTo>
                <a:cubicBezTo>
                  <a:pt x="107" y="47"/>
                  <a:pt x="107" y="47"/>
                  <a:pt x="107" y="47"/>
                </a:cubicBezTo>
                <a:cubicBezTo>
                  <a:pt x="107" y="47"/>
                  <a:pt x="107" y="47"/>
                  <a:pt x="107" y="47"/>
                </a:cubicBezTo>
                <a:cubicBezTo>
                  <a:pt x="107" y="47"/>
                  <a:pt x="107" y="47"/>
                  <a:pt x="107" y="47"/>
                </a:cubicBezTo>
                <a:cubicBezTo>
                  <a:pt x="109" y="48"/>
                  <a:pt x="107" y="48"/>
                  <a:pt x="108" y="49"/>
                </a:cubicBezTo>
                <a:cubicBezTo>
                  <a:pt x="108" y="49"/>
                  <a:pt x="107" y="49"/>
                  <a:pt x="107" y="49"/>
                </a:cubicBezTo>
                <a:cubicBezTo>
                  <a:pt x="108" y="49"/>
                  <a:pt x="107" y="49"/>
                  <a:pt x="107" y="50"/>
                </a:cubicBezTo>
                <a:cubicBezTo>
                  <a:pt x="107" y="50"/>
                  <a:pt x="107" y="50"/>
                  <a:pt x="107" y="50"/>
                </a:cubicBezTo>
                <a:cubicBezTo>
                  <a:pt x="107" y="50"/>
                  <a:pt x="107" y="50"/>
                  <a:pt x="107" y="50"/>
                </a:cubicBezTo>
                <a:cubicBezTo>
                  <a:pt x="107" y="50"/>
                  <a:pt x="107" y="50"/>
                  <a:pt x="107" y="50"/>
                </a:cubicBezTo>
                <a:cubicBezTo>
                  <a:pt x="107" y="51"/>
                  <a:pt x="107" y="51"/>
                  <a:pt x="107" y="51"/>
                </a:cubicBezTo>
                <a:cubicBezTo>
                  <a:pt x="107" y="51"/>
                  <a:pt x="107" y="51"/>
                  <a:pt x="107" y="51"/>
                </a:cubicBezTo>
                <a:cubicBezTo>
                  <a:pt x="107" y="51"/>
                  <a:pt x="107" y="51"/>
                  <a:pt x="107" y="51"/>
                </a:cubicBezTo>
                <a:cubicBezTo>
                  <a:pt x="106" y="51"/>
                  <a:pt x="107" y="52"/>
                  <a:pt x="106" y="52"/>
                </a:cubicBezTo>
                <a:cubicBezTo>
                  <a:pt x="106" y="52"/>
                  <a:pt x="106" y="53"/>
                  <a:pt x="106" y="53"/>
                </a:cubicBezTo>
                <a:cubicBezTo>
                  <a:pt x="106" y="53"/>
                  <a:pt x="106" y="53"/>
                  <a:pt x="106" y="53"/>
                </a:cubicBezTo>
                <a:cubicBezTo>
                  <a:pt x="106" y="53"/>
                  <a:pt x="106" y="53"/>
                  <a:pt x="106" y="53"/>
                </a:cubicBezTo>
                <a:cubicBezTo>
                  <a:pt x="106" y="54"/>
                  <a:pt x="106" y="54"/>
                  <a:pt x="106" y="54"/>
                </a:cubicBezTo>
                <a:cubicBezTo>
                  <a:pt x="105" y="54"/>
                  <a:pt x="106" y="55"/>
                  <a:pt x="106" y="55"/>
                </a:cubicBezTo>
                <a:cubicBezTo>
                  <a:pt x="106" y="55"/>
                  <a:pt x="105" y="54"/>
                  <a:pt x="105" y="54"/>
                </a:cubicBezTo>
                <a:cubicBezTo>
                  <a:pt x="105" y="55"/>
                  <a:pt x="106" y="55"/>
                  <a:pt x="105" y="55"/>
                </a:cubicBezTo>
                <a:cubicBezTo>
                  <a:pt x="105" y="55"/>
                  <a:pt x="105" y="55"/>
                  <a:pt x="105" y="55"/>
                </a:cubicBezTo>
                <a:cubicBezTo>
                  <a:pt x="105" y="55"/>
                  <a:pt x="104" y="54"/>
                  <a:pt x="104" y="55"/>
                </a:cubicBezTo>
                <a:cubicBezTo>
                  <a:pt x="104" y="55"/>
                  <a:pt x="104" y="55"/>
                  <a:pt x="104" y="55"/>
                </a:cubicBezTo>
                <a:cubicBezTo>
                  <a:pt x="105" y="55"/>
                  <a:pt x="104" y="55"/>
                  <a:pt x="104" y="55"/>
                </a:cubicBezTo>
                <a:cubicBezTo>
                  <a:pt x="104" y="55"/>
                  <a:pt x="104" y="55"/>
                  <a:pt x="104" y="55"/>
                </a:cubicBezTo>
                <a:cubicBezTo>
                  <a:pt x="104" y="55"/>
                  <a:pt x="104" y="56"/>
                  <a:pt x="104" y="56"/>
                </a:cubicBezTo>
                <a:cubicBezTo>
                  <a:pt x="104" y="56"/>
                  <a:pt x="104" y="56"/>
                  <a:pt x="104" y="56"/>
                </a:cubicBezTo>
                <a:cubicBezTo>
                  <a:pt x="104" y="56"/>
                  <a:pt x="103" y="56"/>
                  <a:pt x="104" y="56"/>
                </a:cubicBezTo>
                <a:cubicBezTo>
                  <a:pt x="104" y="56"/>
                  <a:pt x="104" y="56"/>
                  <a:pt x="104" y="56"/>
                </a:cubicBezTo>
                <a:cubicBezTo>
                  <a:pt x="103" y="56"/>
                  <a:pt x="103" y="56"/>
                  <a:pt x="103" y="56"/>
                </a:cubicBezTo>
                <a:cubicBezTo>
                  <a:pt x="103" y="57"/>
                  <a:pt x="103" y="57"/>
                  <a:pt x="103" y="57"/>
                </a:cubicBezTo>
                <a:cubicBezTo>
                  <a:pt x="103" y="57"/>
                  <a:pt x="103" y="57"/>
                  <a:pt x="103" y="57"/>
                </a:cubicBezTo>
                <a:cubicBezTo>
                  <a:pt x="103" y="57"/>
                  <a:pt x="103" y="57"/>
                  <a:pt x="102" y="57"/>
                </a:cubicBezTo>
                <a:cubicBezTo>
                  <a:pt x="103" y="57"/>
                  <a:pt x="102" y="57"/>
                  <a:pt x="102" y="57"/>
                </a:cubicBezTo>
                <a:cubicBezTo>
                  <a:pt x="102" y="58"/>
                  <a:pt x="103" y="58"/>
                  <a:pt x="102" y="58"/>
                </a:cubicBezTo>
                <a:cubicBezTo>
                  <a:pt x="102" y="58"/>
                  <a:pt x="102" y="58"/>
                  <a:pt x="102" y="58"/>
                </a:cubicBezTo>
                <a:cubicBezTo>
                  <a:pt x="102" y="58"/>
                  <a:pt x="102" y="58"/>
                  <a:pt x="102" y="58"/>
                </a:cubicBezTo>
                <a:cubicBezTo>
                  <a:pt x="102" y="58"/>
                  <a:pt x="102" y="58"/>
                  <a:pt x="102" y="58"/>
                </a:cubicBezTo>
                <a:cubicBezTo>
                  <a:pt x="102" y="58"/>
                  <a:pt x="102" y="58"/>
                  <a:pt x="101" y="58"/>
                </a:cubicBezTo>
                <a:cubicBezTo>
                  <a:pt x="101" y="58"/>
                  <a:pt x="101" y="58"/>
                  <a:pt x="101" y="58"/>
                </a:cubicBezTo>
                <a:cubicBezTo>
                  <a:pt x="101" y="59"/>
                  <a:pt x="101" y="58"/>
                  <a:pt x="101" y="58"/>
                </a:cubicBezTo>
                <a:cubicBezTo>
                  <a:pt x="100" y="58"/>
                  <a:pt x="99" y="58"/>
                  <a:pt x="99" y="58"/>
                </a:cubicBezTo>
                <a:cubicBezTo>
                  <a:pt x="99" y="58"/>
                  <a:pt x="99" y="58"/>
                  <a:pt x="98" y="58"/>
                </a:cubicBezTo>
                <a:cubicBezTo>
                  <a:pt x="98" y="58"/>
                  <a:pt x="98" y="58"/>
                  <a:pt x="98" y="58"/>
                </a:cubicBezTo>
                <a:cubicBezTo>
                  <a:pt x="98" y="58"/>
                  <a:pt x="98" y="58"/>
                  <a:pt x="98" y="58"/>
                </a:cubicBezTo>
                <a:cubicBezTo>
                  <a:pt x="98" y="58"/>
                  <a:pt x="98" y="58"/>
                  <a:pt x="98" y="58"/>
                </a:cubicBezTo>
                <a:cubicBezTo>
                  <a:pt x="97" y="58"/>
                  <a:pt x="97" y="58"/>
                  <a:pt x="97" y="58"/>
                </a:cubicBezTo>
                <a:cubicBezTo>
                  <a:pt x="98" y="58"/>
                  <a:pt x="98" y="58"/>
                  <a:pt x="98" y="58"/>
                </a:cubicBezTo>
                <a:cubicBezTo>
                  <a:pt x="97" y="58"/>
                  <a:pt x="97" y="58"/>
                  <a:pt x="97" y="58"/>
                </a:cubicBezTo>
                <a:cubicBezTo>
                  <a:pt x="97" y="58"/>
                  <a:pt x="97" y="58"/>
                  <a:pt x="97" y="57"/>
                </a:cubicBezTo>
                <a:cubicBezTo>
                  <a:pt x="97" y="58"/>
                  <a:pt x="97" y="58"/>
                  <a:pt x="97" y="58"/>
                </a:cubicBezTo>
                <a:cubicBezTo>
                  <a:pt x="97" y="57"/>
                  <a:pt x="96" y="58"/>
                  <a:pt x="96" y="57"/>
                </a:cubicBezTo>
                <a:cubicBezTo>
                  <a:pt x="96" y="58"/>
                  <a:pt x="96" y="58"/>
                  <a:pt x="96" y="58"/>
                </a:cubicBezTo>
                <a:cubicBezTo>
                  <a:pt x="96" y="58"/>
                  <a:pt x="96" y="58"/>
                  <a:pt x="96" y="58"/>
                </a:cubicBezTo>
                <a:cubicBezTo>
                  <a:pt x="96" y="58"/>
                  <a:pt x="96" y="58"/>
                  <a:pt x="96" y="58"/>
                </a:cubicBezTo>
                <a:cubicBezTo>
                  <a:pt x="96" y="58"/>
                  <a:pt x="96" y="58"/>
                  <a:pt x="96" y="58"/>
                </a:cubicBezTo>
                <a:cubicBezTo>
                  <a:pt x="96" y="58"/>
                  <a:pt x="96" y="58"/>
                  <a:pt x="96" y="58"/>
                </a:cubicBezTo>
                <a:cubicBezTo>
                  <a:pt x="96" y="58"/>
                  <a:pt x="96" y="58"/>
                  <a:pt x="96" y="58"/>
                </a:cubicBezTo>
                <a:cubicBezTo>
                  <a:pt x="96" y="58"/>
                  <a:pt x="96" y="58"/>
                  <a:pt x="96" y="58"/>
                </a:cubicBezTo>
                <a:cubicBezTo>
                  <a:pt x="96" y="58"/>
                  <a:pt x="96" y="58"/>
                  <a:pt x="96" y="58"/>
                </a:cubicBezTo>
                <a:cubicBezTo>
                  <a:pt x="96" y="58"/>
                  <a:pt x="96" y="58"/>
                  <a:pt x="96" y="58"/>
                </a:cubicBezTo>
                <a:cubicBezTo>
                  <a:pt x="96" y="57"/>
                  <a:pt x="96" y="57"/>
                  <a:pt x="95" y="57"/>
                </a:cubicBezTo>
                <a:cubicBezTo>
                  <a:pt x="95" y="57"/>
                  <a:pt x="95" y="58"/>
                  <a:pt x="94" y="57"/>
                </a:cubicBezTo>
                <a:cubicBezTo>
                  <a:pt x="95" y="57"/>
                  <a:pt x="95" y="57"/>
                  <a:pt x="95" y="57"/>
                </a:cubicBezTo>
                <a:cubicBezTo>
                  <a:pt x="94" y="57"/>
                  <a:pt x="94" y="56"/>
                  <a:pt x="94" y="57"/>
                </a:cubicBezTo>
                <a:cubicBezTo>
                  <a:pt x="94" y="57"/>
                  <a:pt x="94" y="57"/>
                  <a:pt x="94" y="57"/>
                </a:cubicBezTo>
                <a:cubicBezTo>
                  <a:pt x="94" y="57"/>
                  <a:pt x="93" y="57"/>
                  <a:pt x="93" y="57"/>
                </a:cubicBezTo>
                <a:cubicBezTo>
                  <a:pt x="93" y="57"/>
                  <a:pt x="93" y="57"/>
                  <a:pt x="93" y="57"/>
                </a:cubicBezTo>
                <a:cubicBezTo>
                  <a:pt x="93" y="57"/>
                  <a:pt x="93" y="57"/>
                  <a:pt x="93" y="57"/>
                </a:cubicBezTo>
                <a:cubicBezTo>
                  <a:pt x="92" y="57"/>
                  <a:pt x="92" y="56"/>
                  <a:pt x="92" y="57"/>
                </a:cubicBezTo>
                <a:cubicBezTo>
                  <a:pt x="92" y="56"/>
                  <a:pt x="92" y="56"/>
                  <a:pt x="92" y="56"/>
                </a:cubicBezTo>
                <a:cubicBezTo>
                  <a:pt x="92" y="56"/>
                  <a:pt x="92" y="56"/>
                  <a:pt x="92" y="56"/>
                </a:cubicBezTo>
                <a:cubicBezTo>
                  <a:pt x="92" y="56"/>
                  <a:pt x="91" y="56"/>
                  <a:pt x="91" y="56"/>
                </a:cubicBezTo>
                <a:cubicBezTo>
                  <a:pt x="91" y="56"/>
                  <a:pt x="91" y="56"/>
                  <a:pt x="91" y="56"/>
                </a:cubicBezTo>
                <a:cubicBezTo>
                  <a:pt x="91" y="56"/>
                  <a:pt x="91" y="56"/>
                  <a:pt x="91" y="56"/>
                </a:cubicBezTo>
                <a:cubicBezTo>
                  <a:pt x="91" y="56"/>
                  <a:pt x="91" y="57"/>
                  <a:pt x="91" y="57"/>
                </a:cubicBezTo>
                <a:cubicBezTo>
                  <a:pt x="91" y="57"/>
                  <a:pt x="91" y="57"/>
                  <a:pt x="91" y="57"/>
                </a:cubicBezTo>
                <a:cubicBezTo>
                  <a:pt x="90" y="57"/>
                  <a:pt x="90" y="57"/>
                  <a:pt x="90" y="57"/>
                </a:cubicBezTo>
                <a:cubicBezTo>
                  <a:pt x="91" y="56"/>
                  <a:pt x="90" y="56"/>
                  <a:pt x="90" y="56"/>
                </a:cubicBezTo>
                <a:cubicBezTo>
                  <a:pt x="90" y="56"/>
                  <a:pt x="90" y="56"/>
                  <a:pt x="90" y="56"/>
                </a:cubicBezTo>
                <a:cubicBezTo>
                  <a:pt x="90" y="56"/>
                  <a:pt x="90" y="56"/>
                  <a:pt x="90" y="56"/>
                </a:cubicBezTo>
                <a:cubicBezTo>
                  <a:pt x="90" y="56"/>
                  <a:pt x="90" y="56"/>
                  <a:pt x="90" y="57"/>
                </a:cubicBezTo>
                <a:cubicBezTo>
                  <a:pt x="90" y="57"/>
                  <a:pt x="90" y="57"/>
                  <a:pt x="90" y="57"/>
                </a:cubicBezTo>
                <a:cubicBezTo>
                  <a:pt x="90" y="57"/>
                  <a:pt x="90" y="57"/>
                  <a:pt x="90" y="57"/>
                </a:cubicBezTo>
                <a:cubicBezTo>
                  <a:pt x="90" y="57"/>
                  <a:pt x="90" y="57"/>
                  <a:pt x="90" y="57"/>
                </a:cubicBezTo>
                <a:cubicBezTo>
                  <a:pt x="90" y="57"/>
                  <a:pt x="90" y="57"/>
                  <a:pt x="90" y="57"/>
                </a:cubicBezTo>
                <a:cubicBezTo>
                  <a:pt x="90" y="57"/>
                  <a:pt x="90" y="57"/>
                  <a:pt x="90" y="57"/>
                </a:cubicBezTo>
                <a:cubicBezTo>
                  <a:pt x="90" y="57"/>
                  <a:pt x="90" y="57"/>
                  <a:pt x="90" y="57"/>
                </a:cubicBezTo>
                <a:cubicBezTo>
                  <a:pt x="90" y="57"/>
                  <a:pt x="90" y="57"/>
                  <a:pt x="90" y="57"/>
                </a:cubicBezTo>
                <a:cubicBezTo>
                  <a:pt x="90" y="57"/>
                  <a:pt x="90" y="57"/>
                  <a:pt x="90" y="57"/>
                </a:cubicBezTo>
                <a:cubicBezTo>
                  <a:pt x="90" y="57"/>
                  <a:pt x="90" y="57"/>
                  <a:pt x="90" y="57"/>
                </a:cubicBezTo>
                <a:cubicBezTo>
                  <a:pt x="90" y="57"/>
                  <a:pt x="90" y="57"/>
                  <a:pt x="89" y="56"/>
                </a:cubicBezTo>
                <a:cubicBezTo>
                  <a:pt x="89" y="56"/>
                  <a:pt x="89" y="56"/>
                  <a:pt x="89" y="56"/>
                </a:cubicBezTo>
                <a:cubicBezTo>
                  <a:pt x="89" y="56"/>
                  <a:pt x="90" y="56"/>
                  <a:pt x="90" y="56"/>
                </a:cubicBezTo>
                <a:cubicBezTo>
                  <a:pt x="90" y="56"/>
                  <a:pt x="89" y="56"/>
                  <a:pt x="89" y="56"/>
                </a:cubicBezTo>
                <a:cubicBezTo>
                  <a:pt x="90" y="56"/>
                  <a:pt x="90" y="56"/>
                  <a:pt x="90" y="56"/>
                </a:cubicBezTo>
                <a:cubicBezTo>
                  <a:pt x="90" y="56"/>
                  <a:pt x="90" y="56"/>
                  <a:pt x="90" y="56"/>
                </a:cubicBezTo>
                <a:cubicBezTo>
                  <a:pt x="90" y="56"/>
                  <a:pt x="90" y="56"/>
                  <a:pt x="90" y="55"/>
                </a:cubicBezTo>
                <a:cubicBezTo>
                  <a:pt x="90" y="55"/>
                  <a:pt x="90" y="55"/>
                  <a:pt x="90" y="55"/>
                </a:cubicBezTo>
                <a:cubicBezTo>
                  <a:pt x="89" y="55"/>
                  <a:pt x="89" y="55"/>
                  <a:pt x="89" y="55"/>
                </a:cubicBezTo>
                <a:cubicBezTo>
                  <a:pt x="90" y="55"/>
                  <a:pt x="91" y="55"/>
                  <a:pt x="91" y="55"/>
                </a:cubicBezTo>
                <a:cubicBezTo>
                  <a:pt x="91" y="55"/>
                  <a:pt x="91" y="55"/>
                  <a:pt x="91" y="55"/>
                </a:cubicBezTo>
                <a:cubicBezTo>
                  <a:pt x="91" y="55"/>
                  <a:pt x="91" y="55"/>
                  <a:pt x="91" y="55"/>
                </a:cubicBezTo>
                <a:cubicBezTo>
                  <a:pt x="91" y="55"/>
                  <a:pt x="90" y="55"/>
                  <a:pt x="90" y="55"/>
                </a:cubicBezTo>
                <a:cubicBezTo>
                  <a:pt x="90" y="55"/>
                  <a:pt x="90" y="56"/>
                  <a:pt x="91" y="56"/>
                </a:cubicBezTo>
                <a:cubicBezTo>
                  <a:pt x="91" y="56"/>
                  <a:pt x="91" y="55"/>
                  <a:pt x="91" y="55"/>
                </a:cubicBezTo>
                <a:cubicBezTo>
                  <a:pt x="91" y="55"/>
                  <a:pt x="91" y="56"/>
                  <a:pt x="91" y="56"/>
                </a:cubicBezTo>
                <a:cubicBezTo>
                  <a:pt x="92" y="55"/>
                  <a:pt x="92" y="55"/>
                  <a:pt x="92" y="54"/>
                </a:cubicBezTo>
                <a:cubicBezTo>
                  <a:pt x="92" y="54"/>
                  <a:pt x="91" y="55"/>
                  <a:pt x="91" y="54"/>
                </a:cubicBezTo>
                <a:cubicBezTo>
                  <a:pt x="91" y="54"/>
                  <a:pt x="92" y="54"/>
                  <a:pt x="92" y="54"/>
                </a:cubicBezTo>
                <a:cubicBezTo>
                  <a:pt x="92" y="54"/>
                  <a:pt x="91" y="54"/>
                  <a:pt x="92" y="54"/>
                </a:cubicBezTo>
                <a:cubicBezTo>
                  <a:pt x="92" y="54"/>
                  <a:pt x="92" y="54"/>
                  <a:pt x="92" y="54"/>
                </a:cubicBezTo>
                <a:cubicBezTo>
                  <a:pt x="92" y="54"/>
                  <a:pt x="92" y="54"/>
                  <a:pt x="92" y="55"/>
                </a:cubicBezTo>
                <a:cubicBezTo>
                  <a:pt x="92" y="55"/>
                  <a:pt x="93" y="55"/>
                  <a:pt x="93" y="55"/>
                </a:cubicBezTo>
                <a:cubicBezTo>
                  <a:pt x="93" y="55"/>
                  <a:pt x="93" y="55"/>
                  <a:pt x="93" y="55"/>
                </a:cubicBezTo>
                <a:cubicBezTo>
                  <a:pt x="93" y="55"/>
                  <a:pt x="93" y="55"/>
                  <a:pt x="93" y="54"/>
                </a:cubicBezTo>
                <a:cubicBezTo>
                  <a:pt x="94" y="54"/>
                  <a:pt x="94" y="55"/>
                  <a:pt x="94" y="55"/>
                </a:cubicBezTo>
                <a:cubicBezTo>
                  <a:pt x="94" y="54"/>
                  <a:pt x="94" y="55"/>
                  <a:pt x="94" y="54"/>
                </a:cubicBezTo>
                <a:cubicBezTo>
                  <a:pt x="94" y="54"/>
                  <a:pt x="94" y="54"/>
                  <a:pt x="94" y="55"/>
                </a:cubicBezTo>
                <a:cubicBezTo>
                  <a:pt x="94" y="55"/>
                  <a:pt x="94" y="54"/>
                  <a:pt x="94" y="54"/>
                </a:cubicBezTo>
                <a:cubicBezTo>
                  <a:pt x="94" y="55"/>
                  <a:pt x="94" y="55"/>
                  <a:pt x="94" y="55"/>
                </a:cubicBezTo>
                <a:cubicBezTo>
                  <a:pt x="94" y="56"/>
                  <a:pt x="94" y="56"/>
                  <a:pt x="94" y="56"/>
                </a:cubicBezTo>
                <a:cubicBezTo>
                  <a:pt x="94" y="56"/>
                  <a:pt x="95" y="55"/>
                  <a:pt x="95" y="54"/>
                </a:cubicBezTo>
                <a:cubicBezTo>
                  <a:pt x="95" y="54"/>
                  <a:pt x="95" y="54"/>
                  <a:pt x="95" y="54"/>
                </a:cubicBezTo>
                <a:cubicBezTo>
                  <a:pt x="95" y="55"/>
                  <a:pt x="95" y="54"/>
                  <a:pt x="95" y="55"/>
                </a:cubicBezTo>
                <a:cubicBezTo>
                  <a:pt x="95" y="55"/>
                  <a:pt x="95" y="55"/>
                  <a:pt x="95" y="55"/>
                </a:cubicBezTo>
                <a:cubicBezTo>
                  <a:pt x="95" y="55"/>
                  <a:pt x="96" y="55"/>
                  <a:pt x="96" y="55"/>
                </a:cubicBezTo>
                <a:cubicBezTo>
                  <a:pt x="96" y="55"/>
                  <a:pt x="95" y="55"/>
                  <a:pt x="95" y="55"/>
                </a:cubicBezTo>
                <a:cubicBezTo>
                  <a:pt x="96" y="56"/>
                  <a:pt x="96" y="55"/>
                  <a:pt x="96" y="55"/>
                </a:cubicBezTo>
                <a:cubicBezTo>
                  <a:pt x="96" y="55"/>
                  <a:pt x="96" y="55"/>
                  <a:pt x="96" y="55"/>
                </a:cubicBezTo>
                <a:cubicBezTo>
                  <a:pt x="96" y="55"/>
                  <a:pt x="96" y="55"/>
                  <a:pt x="96" y="54"/>
                </a:cubicBezTo>
                <a:cubicBezTo>
                  <a:pt x="97" y="55"/>
                  <a:pt x="97" y="55"/>
                  <a:pt x="97" y="55"/>
                </a:cubicBezTo>
                <a:cubicBezTo>
                  <a:pt x="97" y="55"/>
                  <a:pt x="96" y="55"/>
                  <a:pt x="96" y="55"/>
                </a:cubicBezTo>
                <a:cubicBezTo>
                  <a:pt x="97" y="55"/>
                  <a:pt x="96" y="55"/>
                  <a:pt x="96" y="55"/>
                </a:cubicBezTo>
                <a:cubicBezTo>
                  <a:pt x="96" y="55"/>
                  <a:pt x="95" y="56"/>
                  <a:pt x="95" y="57"/>
                </a:cubicBezTo>
                <a:cubicBezTo>
                  <a:pt x="95" y="57"/>
                  <a:pt x="95" y="57"/>
                  <a:pt x="95" y="57"/>
                </a:cubicBezTo>
                <a:cubicBezTo>
                  <a:pt x="95" y="57"/>
                  <a:pt x="95" y="57"/>
                  <a:pt x="95" y="57"/>
                </a:cubicBezTo>
                <a:cubicBezTo>
                  <a:pt x="96" y="57"/>
                  <a:pt x="96" y="56"/>
                  <a:pt x="97" y="55"/>
                </a:cubicBezTo>
                <a:cubicBezTo>
                  <a:pt x="97" y="55"/>
                  <a:pt x="96" y="56"/>
                  <a:pt x="96" y="56"/>
                </a:cubicBezTo>
                <a:cubicBezTo>
                  <a:pt x="97" y="56"/>
                  <a:pt x="97" y="55"/>
                  <a:pt x="97" y="56"/>
                </a:cubicBezTo>
                <a:cubicBezTo>
                  <a:pt x="97" y="55"/>
                  <a:pt x="97" y="55"/>
                  <a:pt x="97" y="55"/>
                </a:cubicBezTo>
                <a:cubicBezTo>
                  <a:pt x="97" y="55"/>
                  <a:pt x="98" y="56"/>
                  <a:pt x="98" y="56"/>
                </a:cubicBezTo>
                <a:cubicBezTo>
                  <a:pt x="98" y="56"/>
                  <a:pt x="97" y="56"/>
                  <a:pt x="97" y="56"/>
                </a:cubicBezTo>
                <a:cubicBezTo>
                  <a:pt x="98" y="56"/>
                  <a:pt x="98" y="56"/>
                  <a:pt x="98" y="56"/>
                </a:cubicBezTo>
                <a:cubicBezTo>
                  <a:pt x="98" y="56"/>
                  <a:pt x="98" y="56"/>
                  <a:pt x="98" y="56"/>
                </a:cubicBezTo>
                <a:cubicBezTo>
                  <a:pt x="98" y="56"/>
                  <a:pt x="98" y="56"/>
                  <a:pt x="98" y="56"/>
                </a:cubicBezTo>
                <a:cubicBezTo>
                  <a:pt x="98" y="56"/>
                  <a:pt x="98" y="56"/>
                  <a:pt x="98" y="57"/>
                </a:cubicBezTo>
                <a:cubicBezTo>
                  <a:pt x="98" y="56"/>
                  <a:pt x="98" y="56"/>
                  <a:pt x="98" y="56"/>
                </a:cubicBezTo>
                <a:cubicBezTo>
                  <a:pt x="98" y="56"/>
                  <a:pt x="98" y="56"/>
                  <a:pt x="98" y="56"/>
                </a:cubicBezTo>
                <a:cubicBezTo>
                  <a:pt x="98" y="56"/>
                  <a:pt x="98" y="57"/>
                  <a:pt x="98" y="58"/>
                </a:cubicBezTo>
                <a:cubicBezTo>
                  <a:pt x="98" y="58"/>
                  <a:pt x="99" y="56"/>
                  <a:pt x="99" y="56"/>
                </a:cubicBezTo>
                <a:cubicBezTo>
                  <a:pt x="99" y="56"/>
                  <a:pt x="99" y="57"/>
                  <a:pt x="99" y="57"/>
                </a:cubicBezTo>
                <a:cubicBezTo>
                  <a:pt x="99" y="56"/>
                  <a:pt x="99" y="56"/>
                  <a:pt x="100" y="56"/>
                </a:cubicBezTo>
                <a:cubicBezTo>
                  <a:pt x="100" y="56"/>
                  <a:pt x="100" y="56"/>
                  <a:pt x="100" y="56"/>
                </a:cubicBezTo>
                <a:cubicBezTo>
                  <a:pt x="100" y="56"/>
                  <a:pt x="100" y="57"/>
                  <a:pt x="100" y="56"/>
                </a:cubicBezTo>
                <a:cubicBezTo>
                  <a:pt x="100" y="57"/>
                  <a:pt x="100" y="57"/>
                  <a:pt x="100" y="57"/>
                </a:cubicBezTo>
                <a:cubicBezTo>
                  <a:pt x="100" y="57"/>
                  <a:pt x="100" y="56"/>
                  <a:pt x="100" y="56"/>
                </a:cubicBezTo>
                <a:cubicBezTo>
                  <a:pt x="100" y="56"/>
                  <a:pt x="100" y="56"/>
                  <a:pt x="100" y="57"/>
                </a:cubicBezTo>
                <a:cubicBezTo>
                  <a:pt x="100" y="56"/>
                  <a:pt x="100" y="56"/>
                  <a:pt x="100" y="56"/>
                </a:cubicBezTo>
                <a:cubicBezTo>
                  <a:pt x="100" y="56"/>
                  <a:pt x="100" y="56"/>
                  <a:pt x="100" y="56"/>
                </a:cubicBezTo>
                <a:cubicBezTo>
                  <a:pt x="101" y="56"/>
                  <a:pt x="101" y="56"/>
                  <a:pt x="101" y="56"/>
                </a:cubicBezTo>
                <a:cubicBezTo>
                  <a:pt x="101" y="56"/>
                  <a:pt x="101" y="56"/>
                  <a:pt x="101" y="56"/>
                </a:cubicBezTo>
                <a:cubicBezTo>
                  <a:pt x="101" y="56"/>
                  <a:pt x="101" y="57"/>
                  <a:pt x="100" y="56"/>
                </a:cubicBezTo>
                <a:cubicBezTo>
                  <a:pt x="101" y="57"/>
                  <a:pt x="101" y="57"/>
                  <a:pt x="101" y="57"/>
                </a:cubicBezTo>
                <a:cubicBezTo>
                  <a:pt x="101" y="57"/>
                  <a:pt x="101" y="56"/>
                  <a:pt x="101" y="56"/>
                </a:cubicBezTo>
                <a:cubicBezTo>
                  <a:pt x="101" y="56"/>
                  <a:pt x="101" y="56"/>
                  <a:pt x="101" y="56"/>
                </a:cubicBezTo>
                <a:cubicBezTo>
                  <a:pt x="101" y="56"/>
                  <a:pt x="101" y="56"/>
                  <a:pt x="101" y="56"/>
                </a:cubicBezTo>
                <a:cubicBezTo>
                  <a:pt x="101" y="56"/>
                  <a:pt x="101" y="56"/>
                  <a:pt x="101" y="56"/>
                </a:cubicBezTo>
                <a:cubicBezTo>
                  <a:pt x="101" y="56"/>
                  <a:pt x="101" y="56"/>
                  <a:pt x="101" y="56"/>
                </a:cubicBezTo>
                <a:cubicBezTo>
                  <a:pt x="102" y="56"/>
                  <a:pt x="102" y="56"/>
                  <a:pt x="102" y="56"/>
                </a:cubicBezTo>
                <a:cubicBezTo>
                  <a:pt x="102" y="56"/>
                  <a:pt x="102" y="56"/>
                  <a:pt x="102" y="56"/>
                </a:cubicBezTo>
                <a:cubicBezTo>
                  <a:pt x="102" y="56"/>
                  <a:pt x="102" y="56"/>
                  <a:pt x="102" y="56"/>
                </a:cubicBezTo>
                <a:cubicBezTo>
                  <a:pt x="102" y="56"/>
                  <a:pt x="102" y="56"/>
                  <a:pt x="102" y="56"/>
                </a:cubicBezTo>
                <a:cubicBezTo>
                  <a:pt x="102" y="56"/>
                  <a:pt x="102" y="57"/>
                  <a:pt x="102" y="57"/>
                </a:cubicBezTo>
                <a:cubicBezTo>
                  <a:pt x="102" y="57"/>
                  <a:pt x="102" y="57"/>
                  <a:pt x="102" y="57"/>
                </a:cubicBezTo>
                <a:cubicBezTo>
                  <a:pt x="102" y="57"/>
                  <a:pt x="102" y="57"/>
                  <a:pt x="102" y="57"/>
                </a:cubicBezTo>
                <a:cubicBezTo>
                  <a:pt x="102" y="57"/>
                  <a:pt x="102" y="57"/>
                  <a:pt x="102" y="57"/>
                </a:cubicBezTo>
                <a:cubicBezTo>
                  <a:pt x="102" y="57"/>
                  <a:pt x="102" y="57"/>
                  <a:pt x="102" y="56"/>
                </a:cubicBezTo>
                <a:cubicBezTo>
                  <a:pt x="102" y="56"/>
                  <a:pt x="102" y="56"/>
                  <a:pt x="102" y="56"/>
                </a:cubicBezTo>
                <a:cubicBezTo>
                  <a:pt x="102" y="56"/>
                  <a:pt x="102" y="56"/>
                  <a:pt x="102" y="56"/>
                </a:cubicBezTo>
                <a:cubicBezTo>
                  <a:pt x="102" y="55"/>
                  <a:pt x="102" y="55"/>
                  <a:pt x="102" y="55"/>
                </a:cubicBezTo>
                <a:cubicBezTo>
                  <a:pt x="102" y="55"/>
                  <a:pt x="102" y="55"/>
                  <a:pt x="102" y="55"/>
                </a:cubicBezTo>
                <a:cubicBezTo>
                  <a:pt x="102" y="55"/>
                  <a:pt x="103" y="55"/>
                  <a:pt x="103" y="55"/>
                </a:cubicBezTo>
                <a:cubicBezTo>
                  <a:pt x="103" y="55"/>
                  <a:pt x="102" y="55"/>
                  <a:pt x="102" y="54"/>
                </a:cubicBezTo>
                <a:cubicBezTo>
                  <a:pt x="102" y="54"/>
                  <a:pt x="102" y="54"/>
                  <a:pt x="102" y="54"/>
                </a:cubicBezTo>
                <a:cubicBezTo>
                  <a:pt x="102" y="54"/>
                  <a:pt x="102" y="54"/>
                  <a:pt x="102" y="54"/>
                </a:cubicBezTo>
                <a:cubicBezTo>
                  <a:pt x="102" y="54"/>
                  <a:pt x="102" y="54"/>
                  <a:pt x="102" y="54"/>
                </a:cubicBezTo>
                <a:cubicBezTo>
                  <a:pt x="102" y="54"/>
                  <a:pt x="102" y="54"/>
                  <a:pt x="103" y="54"/>
                </a:cubicBezTo>
                <a:cubicBezTo>
                  <a:pt x="103" y="53"/>
                  <a:pt x="102" y="53"/>
                  <a:pt x="102" y="53"/>
                </a:cubicBezTo>
                <a:cubicBezTo>
                  <a:pt x="102" y="53"/>
                  <a:pt x="103" y="54"/>
                  <a:pt x="103" y="53"/>
                </a:cubicBezTo>
                <a:cubicBezTo>
                  <a:pt x="103" y="53"/>
                  <a:pt x="103" y="53"/>
                  <a:pt x="103" y="53"/>
                </a:cubicBezTo>
                <a:cubicBezTo>
                  <a:pt x="103" y="53"/>
                  <a:pt x="103" y="53"/>
                  <a:pt x="103" y="53"/>
                </a:cubicBezTo>
                <a:cubicBezTo>
                  <a:pt x="103" y="53"/>
                  <a:pt x="103" y="53"/>
                  <a:pt x="103" y="53"/>
                </a:cubicBezTo>
                <a:cubicBezTo>
                  <a:pt x="103" y="53"/>
                  <a:pt x="103" y="53"/>
                  <a:pt x="103" y="53"/>
                </a:cubicBezTo>
                <a:cubicBezTo>
                  <a:pt x="103" y="53"/>
                  <a:pt x="103" y="53"/>
                  <a:pt x="102" y="53"/>
                </a:cubicBezTo>
                <a:cubicBezTo>
                  <a:pt x="103" y="53"/>
                  <a:pt x="103" y="52"/>
                  <a:pt x="103" y="52"/>
                </a:cubicBezTo>
                <a:cubicBezTo>
                  <a:pt x="103" y="53"/>
                  <a:pt x="103" y="53"/>
                  <a:pt x="103" y="53"/>
                </a:cubicBezTo>
                <a:cubicBezTo>
                  <a:pt x="104" y="53"/>
                  <a:pt x="103" y="52"/>
                  <a:pt x="104" y="52"/>
                </a:cubicBezTo>
                <a:cubicBezTo>
                  <a:pt x="104" y="52"/>
                  <a:pt x="104" y="53"/>
                  <a:pt x="104" y="53"/>
                </a:cubicBezTo>
                <a:cubicBezTo>
                  <a:pt x="104" y="52"/>
                  <a:pt x="104" y="52"/>
                  <a:pt x="104" y="52"/>
                </a:cubicBezTo>
                <a:cubicBezTo>
                  <a:pt x="104" y="52"/>
                  <a:pt x="104" y="53"/>
                  <a:pt x="104" y="53"/>
                </a:cubicBezTo>
                <a:cubicBezTo>
                  <a:pt x="104" y="52"/>
                  <a:pt x="104" y="52"/>
                  <a:pt x="104" y="52"/>
                </a:cubicBezTo>
                <a:cubicBezTo>
                  <a:pt x="104" y="52"/>
                  <a:pt x="104" y="52"/>
                  <a:pt x="104" y="52"/>
                </a:cubicBezTo>
                <a:cubicBezTo>
                  <a:pt x="104" y="52"/>
                  <a:pt x="104" y="52"/>
                  <a:pt x="104" y="52"/>
                </a:cubicBezTo>
                <a:cubicBezTo>
                  <a:pt x="104" y="52"/>
                  <a:pt x="104" y="52"/>
                  <a:pt x="104" y="52"/>
                </a:cubicBezTo>
                <a:cubicBezTo>
                  <a:pt x="104" y="52"/>
                  <a:pt x="104" y="52"/>
                  <a:pt x="104" y="52"/>
                </a:cubicBezTo>
                <a:cubicBezTo>
                  <a:pt x="104" y="52"/>
                  <a:pt x="104" y="52"/>
                  <a:pt x="104" y="52"/>
                </a:cubicBezTo>
                <a:cubicBezTo>
                  <a:pt x="104" y="51"/>
                  <a:pt x="103" y="51"/>
                  <a:pt x="104" y="51"/>
                </a:cubicBezTo>
                <a:cubicBezTo>
                  <a:pt x="104" y="51"/>
                  <a:pt x="104" y="51"/>
                  <a:pt x="104" y="51"/>
                </a:cubicBezTo>
                <a:cubicBezTo>
                  <a:pt x="104" y="51"/>
                  <a:pt x="104" y="51"/>
                  <a:pt x="104" y="51"/>
                </a:cubicBezTo>
                <a:cubicBezTo>
                  <a:pt x="103" y="51"/>
                  <a:pt x="104" y="50"/>
                  <a:pt x="103" y="50"/>
                </a:cubicBezTo>
                <a:cubicBezTo>
                  <a:pt x="104" y="50"/>
                  <a:pt x="104" y="50"/>
                  <a:pt x="104" y="50"/>
                </a:cubicBezTo>
                <a:cubicBezTo>
                  <a:pt x="104" y="50"/>
                  <a:pt x="104" y="50"/>
                  <a:pt x="104" y="50"/>
                </a:cubicBezTo>
                <a:cubicBezTo>
                  <a:pt x="104" y="50"/>
                  <a:pt x="104" y="51"/>
                  <a:pt x="104" y="51"/>
                </a:cubicBezTo>
                <a:close/>
                <a:moveTo>
                  <a:pt x="103" y="53"/>
                </a:moveTo>
                <a:cubicBezTo>
                  <a:pt x="103" y="53"/>
                  <a:pt x="103" y="53"/>
                  <a:pt x="103" y="53"/>
                </a:cubicBezTo>
                <a:cubicBezTo>
                  <a:pt x="103" y="53"/>
                  <a:pt x="104" y="53"/>
                  <a:pt x="103" y="53"/>
                </a:cubicBezTo>
                <a:close/>
                <a:moveTo>
                  <a:pt x="101" y="56"/>
                </a:moveTo>
                <a:cubicBezTo>
                  <a:pt x="101" y="56"/>
                  <a:pt x="101" y="56"/>
                  <a:pt x="101" y="56"/>
                </a:cubicBezTo>
                <a:cubicBezTo>
                  <a:pt x="101" y="56"/>
                  <a:pt x="101" y="56"/>
                  <a:pt x="101" y="56"/>
                </a:cubicBezTo>
                <a:close/>
                <a:moveTo>
                  <a:pt x="91" y="56"/>
                </a:moveTo>
                <a:cubicBezTo>
                  <a:pt x="91" y="56"/>
                  <a:pt x="91" y="56"/>
                  <a:pt x="91" y="56"/>
                </a:cubicBezTo>
                <a:cubicBezTo>
                  <a:pt x="91" y="56"/>
                  <a:pt x="91" y="56"/>
                  <a:pt x="91" y="56"/>
                </a:cubicBezTo>
                <a:close/>
                <a:moveTo>
                  <a:pt x="91" y="56"/>
                </a:moveTo>
                <a:cubicBezTo>
                  <a:pt x="91" y="56"/>
                  <a:pt x="90" y="56"/>
                  <a:pt x="90" y="56"/>
                </a:cubicBezTo>
                <a:cubicBezTo>
                  <a:pt x="90" y="56"/>
                  <a:pt x="90" y="56"/>
                  <a:pt x="90" y="56"/>
                </a:cubicBezTo>
                <a:cubicBezTo>
                  <a:pt x="90" y="56"/>
                  <a:pt x="91" y="56"/>
                  <a:pt x="91" y="56"/>
                </a:cubicBezTo>
                <a:close/>
                <a:moveTo>
                  <a:pt x="107" y="43"/>
                </a:moveTo>
                <a:cubicBezTo>
                  <a:pt x="107" y="43"/>
                  <a:pt x="107" y="43"/>
                  <a:pt x="107" y="43"/>
                </a:cubicBezTo>
                <a:cubicBezTo>
                  <a:pt x="107" y="43"/>
                  <a:pt x="107" y="43"/>
                  <a:pt x="107" y="43"/>
                </a:cubicBezTo>
                <a:close/>
                <a:moveTo>
                  <a:pt x="101" y="56"/>
                </a:moveTo>
                <a:cubicBezTo>
                  <a:pt x="102" y="56"/>
                  <a:pt x="102" y="56"/>
                  <a:pt x="102" y="56"/>
                </a:cubicBezTo>
                <a:cubicBezTo>
                  <a:pt x="102" y="56"/>
                  <a:pt x="102" y="56"/>
                  <a:pt x="101" y="56"/>
                </a:cubicBezTo>
                <a:close/>
                <a:moveTo>
                  <a:pt x="105" y="49"/>
                </a:moveTo>
                <a:cubicBezTo>
                  <a:pt x="105" y="49"/>
                  <a:pt x="105" y="49"/>
                  <a:pt x="105" y="49"/>
                </a:cubicBezTo>
                <a:cubicBezTo>
                  <a:pt x="105" y="49"/>
                  <a:pt x="105" y="49"/>
                  <a:pt x="105" y="49"/>
                </a:cubicBezTo>
                <a:close/>
                <a:moveTo>
                  <a:pt x="94" y="54"/>
                </a:moveTo>
                <a:cubicBezTo>
                  <a:pt x="94" y="54"/>
                  <a:pt x="94" y="54"/>
                  <a:pt x="94" y="54"/>
                </a:cubicBezTo>
                <a:cubicBezTo>
                  <a:pt x="94" y="54"/>
                  <a:pt x="94" y="54"/>
                  <a:pt x="94" y="54"/>
                </a:cubicBezTo>
                <a:close/>
                <a:moveTo>
                  <a:pt x="90" y="57"/>
                </a:moveTo>
                <a:cubicBezTo>
                  <a:pt x="90" y="57"/>
                  <a:pt x="90" y="57"/>
                  <a:pt x="90" y="57"/>
                </a:cubicBezTo>
                <a:cubicBezTo>
                  <a:pt x="90" y="57"/>
                  <a:pt x="90" y="57"/>
                  <a:pt x="90" y="57"/>
                </a:cubicBezTo>
                <a:cubicBezTo>
                  <a:pt x="90" y="57"/>
                  <a:pt x="90" y="57"/>
                  <a:pt x="90" y="57"/>
                </a:cubicBezTo>
                <a:close/>
                <a:moveTo>
                  <a:pt x="88" y="57"/>
                </a:moveTo>
                <a:cubicBezTo>
                  <a:pt x="88" y="57"/>
                  <a:pt x="88" y="57"/>
                  <a:pt x="88" y="57"/>
                </a:cubicBezTo>
                <a:cubicBezTo>
                  <a:pt x="88" y="57"/>
                  <a:pt x="88" y="57"/>
                  <a:pt x="88" y="57"/>
                </a:cubicBezTo>
                <a:cubicBezTo>
                  <a:pt x="88" y="57"/>
                  <a:pt x="88" y="57"/>
                  <a:pt x="88" y="57"/>
                </a:cubicBezTo>
                <a:close/>
                <a:moveTo>
                  <a:pt x="89" y="56"/>
                </a:moveTo>
                <a:cubicBezTo>
                  <a:pt x="89" y="56"/>
                  <a:pt x="89" y="56"/>
                  <a:pt x="89" y="57"/>
                </a:cubicBezTo>
                <a:cubicBezTo>
                  <a:pt x="89" y="56"/>
                  <a:pt x="89" y="56"/>
                  <a:pt x="89" y="56"/>
                </a:cubicBezTo>
                <a:cubicBezTo>
                  <a:pt x="89" y="57"/>
                  <a:pt x="89" y="57"/>
                  <a:pt x="89" y="56"/>
                </a:cubicBezTo>
                <a:close/>
                <a:moveTo>
                  <a:pt x="89" y="57"/>
                </a:moveTo>
                <a:cubicBezTo>
                  <a:pt x="89" y="57"/>
                  <a:pt x="89" y="57"/>
                  <a:pt x="89" y="57"/>
                </a:cubicBezTo>
                <a:cubicBezTo>
                  <a:pt x="89" y="57"/>
                  <a:pt x="89" y="57"/>
                  <a:pt x="89" y="57"/>
                </a:cubicBezTo>
                <a:close/>
                <a:moveTo>
                  <a:pt x="90" y="56"/>
                </a:moveTo>
                <a:cubicBezTo>
                  <a:pt x="90" y="56"/>
                  <a:pt x="90" y="57"/>
                  <a:pt x="90" y="57"/>
                </a:cubicBezTo>
                <a:cubicBezTo>
                  <a:pt x="90" y="57"/>
                  <a:pt x="90" y="56"/>
                  <a:pt x="90" y="56"/>
                </a:cubicBezTo>
                <a:close/>
                <a:moveTo>
                  <a:pt x="89" y="56"/>
                </a:moveTo>
                <a:cubicBezTo>
                  <a:pt x="89" y="56"/>
                  <a:pt x="89" y="56"/>
                  <a:pt x="89" y="56"/>
                </a:cubicBezTo>
                <a:cubicBezTo>
                  <a:pt x="89" y="56"/>
                  <a:pt x="89" y="56"/>
                  <a:pt x="89" y="56"/>
                </a:cubicBezTo>
                <a:close/>
                <a:moveTo>
                  <a:pt x="89" y="56"/>
                </a:moveTo>
                <a:cubicBezTo>
                  <a:pt x="89" y="56"/>
                  <a:pt x="89" y="56"/>
                  <a:pt x="89" y="56"/>
                </a:cubicBezTo>
                <a:cubicBezTo>
                  <a:pt x="89" y="56"/>
                  <a:pt x="89" y="56"/>
                  <a:pt x="89" y="56"/>
                </a:cubicBezTo>
                <a:cubicBezTo>
                  <a:pt x="89" y="56"/>
                  <a:pt x="90" y="56"/>
                  <a:pt x="89" y="56"/>
                </a:cubicBezTo>
                <a:close/>
                <a:moveTo>
                  <a:pt x="89" y="56"/>
                </a:moveTo>
                <a:cubicBezTo>
                  <a:pt x="89" y="56"/>
                  <a:pt x="89" y="56"/>
                  <a:pt x="89" y="56"/>
                </a:cubicBezTo>
                <a:cubicBezTo>
                  <a:pt x="89" y="56"/>
                  <a:pt x="89" y="56"/>
                  <a:pt x="89" y="56"/>
                </a:cubicBezTo>
                <a:close/>
                <a:moveTo>
                  <a:pt x="89" y="56"/>
                </a:moveTo>
                <a:cubicBezTo>
                  <a:pt x="89" y="56"/>
                  <a:pt x="89" y="56"/>
                  <a:pt x="89" y="56"/>
                </a:cubicBezTo>
                <a:cubicBezTo>
                  <a:pt x="89" y="56"/>
                  <a:pt x="89" y="56"/>
                  <a:pt x="89" y="56"/>
                </a:cubicBezTo>
                <a:close/>
                <a:moveTo>
                  <a:pt x="91" y="55"/>
                </a:moveTo>
                <a:cubicBezTo>
                  <a:pt x="91" y="55"/>
                  <a:pt x="91" y="55"/>
                  <a:pt x="91" y="55"/>
                </a:cubicBezTo>
                <a:cubicBezTo>
                  <a:pt x="91" y="55"/>
                  <a:pt x="91" y="55"/>
                  <a:pt x="91" y="55"/>
                </a:cubicBezTo>
                <a:cubicBezTo>
                  <a:pt x="91" y="55"/>
                  <a:pt x="91" y="55"/>
                  <a:pt x="91" y="55"/>
                </a:cubicBezTo>
                <a:close/>
                <a:moveTo>
                  <a:pt x="90" y="54"/>
                </a:moveTo>
                <a:cubicBezTo>
                  <a:pt x="91" y="54"/>
                  <a:pt x="91" y="54"/>
                  <a:pt x="91" y="55"/>
                </a:cubicBezTo>
                <a:cubicBezTo>
                  <a:pt x="91" y="54"/>
                  <a:pt x="91" y="54"/>
                  <a:pt x="91" y="54"/>
                </a:cubicBezTo>
                <a:lnTo>
                  <a:pt x="90" y="54"/>
                </a:lnTo>
                <a:close/>
                <a:moveTo>
                  <a:pt x="91" y="54"/>
                </a:moveTo>
                <a:cubicBezTo>
                  <a:pt x="91" y="54"/>
                  <a:pt x="91" y="54"/>
                  <a:pt x="91" y="54"/>
                </a:cubicBezTo>
                <a:cubicBezTo>
                  <a:pt x="91" y="54"/>
                  <a:pt x="91" y="54"/>
                  <a:pt x="91" y="54"/>
                </a:cubicBezTo>
                <a:close/>
                <a:moveTo>
                  <a:pt x="94" y="55"/>
                </a:moveTo>
                <a:cubicBezTo>
                  <a:pt x="94" y="55"/>
                  <a:pt x="94" y="55"/>
                  <a:pt x="94" y="55"/>
                </a:cubicBezTo>
                <a:cubicBezTo>
                  <a:pt x="94" y="56"/>
                  <a:pt x="94" y="56"/>
                  <a:pt x="94" y="56"/>
                </a:cubicBezTo>
                <a:lnTo>
                  <a:pt x="94" y="55"/>
                </a:lnTo>
                <a:close/>
                <a:moveTo>
                  <a:pt x="97" y="55"/>
                </a:moveTo>
                <a:cubicBezTo>
                  <a:pt x="97" y="55"/>
                  <a:pt x="97" y="55"/>
                  <a:pt x="97" y="55"/>
                </a:cubicBezTo>
                <a:cubicBezTo>
                  <a:pt x="97" y="55"/>
                  <a:pt x="97" y="55"/>
                  <a:pt x="97" y="55"/>
                </a:cubicBezTo>
                <a:cubicBezTo>
                  <a:pt x="97" y="55"/>
                  <a:pt x="97" y="55"/>
                  <a:pt x="97" y="55"/>
                </a:cubicBezTo>
                <a:close/>
                <a:moveTo>
                  <a:pt x="97" y="55"/>
                </a:moveTo>
                <a:cubicBezTo>
                  <a:pt x="97" y="55"/>
                  <a:pt x="97" y="55"/>
                  <a:pt x="97" y="55"/>
                </a:cubicBezTo>
                <a:cubicBezTo>
                  <a:pt x="97" y="55"/>
                  <a:pt x="97" y="55"/>
                  <a:pt x="97" y="55"/>
                </a:cubicBezTo>
                <a:close/>
                <a:moveTo>
                  <a:pt x="100" y="36"/>
                </a:moveTo>
                <a:cubicBezTo>
                  <a:pt x="100" y="35"/>
                  <a:pt x="100" y="35"/>
                  <a:pt x="100" y="35"/>
                </a:cubicBezTo>
                <a:cubicBezTo>
                  <a:pt x="100" y="36"/>
                  <a:pt x="100" y="36"/>
                  <a:pt x="100" y="36"/>
                </a:cubicBezTo>
                <a:close/>
                <a:moveTo>
                  <a:pt x="100" y="36"/>
                </a:moveTo>
                <a:cubicBezTo>
                  <a:pt x="100" y="36"/>
                  <a:pt x="100" y="36"/>
                  <a:pt x="100" y="36"/>
                </a:cubicBezTo>
                <a:cubicBezTo>
                  <a:pt x="99" y="36"/>
                  <a:pt x="99" y="36"/>
                  <a:pt x="99" y="36"/>
                </a:cubicBezTo>
                <a:cubicBezTo>
                  <a:pt x="100" y="36"/>
                  <a:pt x="100" y="36"/>
                  <a:pt x="100" y="36"/>
                </a:cubicBezTo>
                <a:close/>
                <a:moveTo>
                  <a:pt x="102" y="53"/>
                </a:moveTo>
                <a:cubicBezTo>
                  <a:pt x="102" y="53"/>
                  <a:pt x="102" y="53"/>
                  <a:pt x="102" y="53"/>
                </a:cubicBezTo>
                <a:cubicBezTo>
                  <a:pt x="103" y="53"/>
                  <a:pt x="103" y="53"/>
                  <a:pt x="103" y="53"/>
                </a:cubicBezTo>
                <a:lnTo>
                  <a:pt x="102" y="53"/>
                </a:lnTo>
                <a:close/>
                <a:moveTo>
                  <a:pt x="104" y="51"/>
                </a:moveTo>
                <a:cubicBezTo>
                  <a:pt x="104" y="51"/>
                  <a:pt x="104" y="51"/>
                  <a:pt x="104" y="51"/>
                </a:cubicBezTo>
                <a:cubicBezTo>
                  <a:pt x="104" y="51"/>
                  <a:pt x="104" y="51"/>
                  <a:pt x="104" y="51"/>
                </a:cubicBezTo>
                <a:close/>
                <a:moveTo>
                  <a:pt x="104" y="50"/>
                </a:moveTo>
                <a:cubicBezTo>
                  <a:pt x="104" y="50"/>
                  <a:pt x="104" y="50"/>
                  <a:pt x="104" y="50"/>
                </a:cubicBezTo>
                <a:cubicBezTo>
                  <a:pt x="104" y="50"/>
                  <a:pt x="104" y="50"/>
                  <a:pt x="104" y="50"/>
                </a:cubicBezTo>
                <a:close/>
                <a:moveTo>
                  <a:pt x="61" y="81"/>
                </a:moveTo>
                <a:cubicBezTo>
                  <a:pt x="61" y="81"/>
                  <a:pt x="62" y="81"/>
                  <a:pt x="62" y="81"/>
                </a:cubicBezTo>
                <a:cubicBezTo>
                  <a:pt x="62" y="81"/>
                  <a:pt x="61" y="81"/>
                  <a:pt x="61" y="81"/>
                </a:cubicBezTo>
                <a:close/>
                <a:moveTo>
                  <a:pt x="62" y="80"/>
                </a:moveTo>
                <a:cubicBezTo>
                  <a:pt x="62" y="80"/>
                  <a:pt x="62" y="80"/>
                  <a:pt x="62" y="80"/>
                </a:cubicBezTo>
                <a:cubicBezTo>
                  <a:pt x="63" y="79"/>
                  <a:pt x="63" y="79"/>
                  <a:pt x="63" y="79"/>
                </a:cubicBezTo>
                <a:lnTo>
                  <a:pt x="62" y="80"/>
                </a:lnTo>
                <a:close/>
                <a:moveTo>
                  <a:pt x="64" y="79"/>
                </a:moveTo>
                <a:cubicBezTo>
                  <a:pt x="63" y="79"/>
                  <a:pt x="63" y="79"/>
                  <a:pt x="63" y="79"/>
                </a:cubicBezTo>
                <a:cubicBezTo>
                  <a:pt x="63" y="79"/>
                  <a:pt x="63" y="79"/>
                  <a:pt x="63" y="79"/>
                </a:cubicBezTo>
                <a:cubicBezTo>
                  <a:pt x="63" y="80"/>
                  <a:pt x="63" y="80"/>
                  <a:pt x="63" y="80"/>
                </a:cubicBezTo>
                <a:cubicBezTo>
                  <a:pt x="63" y="79"/>
                  <a:pt x="63" y="79"/>
                  <a:pt x="64" y="79"/>
                </a:cubicBezTo>
                <a:close/>
                <a:moveTo>
                  <a:pt x="65" y="80"/>
                </a:moveTo>
                <a:cubicBezTo>
                  <a:pt x="64" y="80"/>
                  <a:pt x="65" y="79"/>
                  <a:pt x="64" y="80"/>
                </a:cubicBezTo>
                <a:cubicBezTo>
                  <a:pt x="64" y="80"/>
                  <a:pt x="64" y="80"/>
                  <a:pt x="64" y="80"/>
                </a:cubicBezTo>
                <a:cubicBezTo>
                  <a:pt x="64" y="80"/>
                  <a:pt x="64" y="80"/>
                  <a:pt x="65" y="80"/>
                </a:cubicBezTo>
                <a:close/>
                <a:moveTo>
                  <a:pt x="64" y="80"/>
                </a:moveTo>
                <a:cubicBezTo>
                  <a:pt x="64" y="80"/>
                  <a:pt x="65" y="80"/>
                  <a:pt x="64" y="80"/>
                </a:cubicBezTo>
                <a:close/>
                <a:moveTo>
                  <a:pt x="65" y="79"/>
                </a:moveTo>
                <a:cubicBezTo>
                  <a:pt x="65" y="80"/>
                  <a:pt x="65" y="80"/>
                  <a:pt x="65" y="80"/>
                </a:cubicBezTo>
                <a:cubicBezTo>
                  <a:pt x="65" y="80"/>
                  <a:pt x="65" y="80"/>
                  <a:pt x="65" y="80"/>
                </a:cubicBezTo>
                <a:cubicBezTo>
                  <a:pt x="65" y="80"/>
                  <a:pt x="65" y="79"/>
                  <a:pt x="65" y="79"/>
                </a:cubicBezTo>
                <a:close/>
                <a:moveTo>
                  <a:pt x="65" y="79"/>
                </a:moveTo>
                <a:cubicBezTo>
                  <a:pt x="65" y="79"/>
                  <a:pt x="65" y="79"/>
                  <a:pt x="65" y="79"/>
                </a:cubicBezTo>
                <a:cubicBezTo>
                  <a:pt x="65" y="79"/>
                  <a:pt x="65" y="79"/>
                  <a:pt x="65" y="79"/>
                </a:cubicBezTo>
                <a:close/>
                <a:moveTo>
                  <a:pt x="65" y="79"/>
                </a:moveTo>
                <a:cubicBezTo>
                  <a:pt x="65" y="79"/>
                  <a:pt x="65" y="79"/>
                  <a:pt x="65" y="79"/>
                </a:cubicBezTo>
                <a:cubicBezTo>
                  <a:pt x="65" y="79"/>
                  <a:pt x="65" y="79"/>
                  <a:pt x="65" y="79"/>
                </a:cubicBezTo>
                <a:cubicBezTo>
                  <a:pt x="65" y="79"/>
                  <a:pt x="65" y="79"/>
                  <a:pt x="65" y="79"/>
                </a:cubicBezTo>
                <a:close/>
                <a:moveTo>
                  <a:pt x="65" y="79"/>
                </a:moveTo>
                <a:cubicBezTo>
                  <a:pt x="64" y="79"/>
                  <a:pt x="64" y="79"/>
                  <a:pt x="64" y="79"/>
                </a:cubicBezTo>
                <a:cubicBezTo>
                  <a:pt x="64" y="79"/>
                  <a:pt x="64" y="79"/>
                  <a:pt x="65" y="79"/>
                </a:cubicBezTo>
                <a:close/>
                <a:moveTo>
                  <a:pt x="63" y="79"/>
                </a:moveTo>
                <a:cubicBezTo>
                  <a:pt x="63" y="79"/>
                  <a:pt x="63" y="79"/>
                  <a:pt x="63" y="79"/>
                </a:cubicBezTo>
                <a:cubicBezTo>
                  <a:pt x="63" y="79"/>
                  <a:pt x="63" y="79"/>
                  <a:pt x="63" y="79"/>
                </a:cubicBezTo>
                <a:cubicBezTo>
                  <a:pt x="63" y="79"/>
                  <a:pt x="63" y="79"/>
                  <a:pt x="63" y="79"/>
                </a:cubicBezTo>
                <a:close/>
                <a:moveTo>
                  <a:pt x="66" y="79"/>
                </a:moveTo>
                <a:cubicBezTo>
                  <a:pt x="66" y="79"/>
                  <a:pt x="66" y="79"/>
                  <a:pt x="66" y="79"/>
                </a:cubicBezTo>
                <a:cubicBezTo>
                  <a:pt x="66" y="79"/>
                  <a:pt x="66" y="79"/>
                  <a:pt x="66" y="79"/>
                </a:cubicBezTo>
                <a:cubicBezTo>
                  <a:pt x="66" y="79"/>
                  <a:pt x="66" y="79"/>
                  <a:pt x="66" y="79"/>
                </a:cubicBezTo>
                <a:close/>
                <a:moveTo>
                  <a:pt x="66" y="79"/>
                </a:moveTo>
                <a:cubicBezTo>
                  <a:pt x="66" y="79"/>
                  <a:pt x="66" y="79"/>
                  <a:pt x="66" y="79"/>
                </a:cubicBezTo>
                <a:cubicBezTo>
                  <a:pt x="66" y="79"/>
                  <a:pt x="66" y="79"/>
                  <a:pt x="66" y="79"/>
                </a:cubicBezTo>
                <a:close/>
                <a:moveTo>
                  <a:pt x="65" y="79"/>
                </a:moveTo>
                <a:cubicBezTo>
                  <a:pt x="65" y="79"/>
                  <a:pt x="65" y="79"/>
                  <a:pt x="65" y="79"/>
                </a:cubicBezTo>
                <a:cubicBezTo>
                  <a:pt x="65" y="79"/>
                  <a:pt x="65" y="79"/>
                  <a:pt x="65" y="79"/>
                </a:cubicBezTo>
                <a:close/>
                <a:moveTo>
                  <a:pt x="67" y="79"/>
                </a:moveTo>
                <a:cubicBezTo>
                  <a:pt x="67" y="79"/>
                  <a:pt x="67" y="79"/>
                  <a:pt x="67" y="79"/>
                </a:cubicBezTo>
                <a:cubicBezTo>
                  <a:pt x="67" y="79"/>
                  <a:pt x="67" y="79"/>
                  <a:pt x="67" y="79"/>
                </a:cubicBezTo>
                <a:close/>
                <a:moveTo>
                  <a:pt x="67" y="78"/>
                </a:moveTo>
                <a:cubicBezTo>
                  <a:pt x="67" y="79"/>
                  <a:pt x="67" y="79"/>
                  <a:pt x="67" y="79"/>
                </a:cubicBezTo>
                <a:cubicBezTo>
                  <a:pt x="67" y="79"/>
                  <a:pt x="67" y="78"/>
                  <a:pt x="67" y="78"/>
                </a:cubicBezTo>
                <a:cubicBezTo>
                  <a:pt x="67" y="78"/>
                  <a:pt x="67" y="78"/>
                  <a:pt x="67" y="78"/>
                </a:cubicBezTo>
                <a:close/>
                <a:moveTo>
                  <a:pt x="67" y="78"/>
                </a:moveTo>
                <a:cubicBezTo>
                  <a:pt x="67" y="78"/>
                  <a:pt x="67" y="78"/>
                  <a:pt x="67" y="78"/>
                </a:cubicBezTo>
                <a:cubicBezTo>
                  <a:pt x="67" y="78"/>
                  <a:pt x="67" y="78"/>
                  <a:pt x="67" y="78"/>
                </a:cubicBezTo>
                <a:close/>
                <a:moveTo>
                  <a:pt x="66" y="78"/>
                </a:moveTo>
                <a:cubicBezTo>
                  <a:pt x="66" y="78"/>
                  <a:pt x="66" y="79"/>
                  <a:pt x="66" y="79"/>
                </a:cubicBezTo>
                <a:cubicBezTo>
                  <a:pt x="66" y="78"/>
                  <a:pt x="66" y="78"/>
                  <a:pt x="66" y="78"/>
                </a:cubicBezTo>
                <a:close/>
                <a:moveTo>
                  <a:pt x="66" y="78"/>
                </a:moveTo>
                <a:cubicBezTo>
                  <a:pt x="66" y="78"/>
                  <a:pt x="66" y="78"/>
                  <a:pt x="66" y="78"/>
                </a:cubicBezTo>
                <a:cubicBezTo>
                  <a:pt x="66" y="78"/>
                  <a:pt x="66" y="78"/>
                  <a:pt x="66" y="78"/>
                </a:cubicBezTo>
                <a:cubicBezTo>
                  <a:pt x="66" y="78"/>
                  <a:pt x="66" y="78"/>
                  <a:pt x="66" y="78"/>
                </a:cubicBezTo>
                <a:close/>
                <a:moveTo>
                  <a:pt x="66" y="78"/>
                </a:moveTo>
                <a:cubicBezTo>
                  <a:pt x="66" y="78"/>
                  <a:pt x="66" y="78"/>
                  <a:pt x="66" y="78"/>
                </a:cubicBezTo>
                <a:cubicBezTo>
                  <a:pt x="66" y="78"/>
                  <a:pt x="66" y="78"/>
                  <a:pt x="66" y="78"/>
                </a:cubicBezTo>
                <a:close/>
                <a:moveTo>
                  <a:pt x="65" y="79"/>
                </a:moveTo>
                <a:cubicBezTo>
                  <a:pt x="65" y="78"/>
                  <a:pt x="65" y="78"/>
                  <a:pt x="65" y="78"/>
                </a:cubicBezTo>
                <a:cubicBezTo>
                  <a:pt x="65" y="78"/>
                  <a:pt x="65" y="78"/>
                  <a:pt x="65" y="79"/>
                </a:cubicBezTo>
                <a:close/>
                <a:moveTo>
                  <a:pt x="66" y="78"/>
                </a:moveTo>
                <a:cubicBezTo>
                  <a:pt x="66" y="78"/>
                  <a:pt x="66" y="78"/>
                  <a:pt x="66" y="78"/>
                </a:cubicBezTo>
                <a:cubicBezTo>
                  <a:pt x="66" y="78"/>
                  <a:pt x="66" y="78"/>
                  <a:pt x="66" y="78"/>
                </a:cubicBezTo>
                <a:close/>
                <a:moveTo>
                  <a:pt x="66" y="78"/>
                </a:moveTo>
                <a:cubicBezTo>
                  <a:pt x="66" y="78"/>
                  <a:pt x="66" y="78"/>
                  <a:pt x="66" y="78"/>
                </a:cubicBezTo>
                <a:cubicBezTo>
                  <a:pt x="66" y="78"/>
                  <a:pt x="66" y="78"/>
                  <a:pt x="66" y="78"/>
                </a:cubicBezTo>
                <a:close/>
                <a:moveTo>
                  <a:pt x="67" y="78"/>
                </a:moveTo>
                <a:cubicBezTo>
                  <a:pt x="67" y="78"/>
                  <a:pt x="67" y="78"/>
                  <a:pt x="67" y="78"/>
                </a:cubicBezTo>
                <a:cubicBezTo>
                  <a:pt x="67" y="78"/>
                  <a:pt x="67" y="78"/>
                  <a:pt x="67" y="78"/>
                </a:cubicBezTo>
                <a:cubicBezTo>
                  <a:pt x="67" y="78"/>
                  <a:pt x="67" y="78"/>
                  <a:pt x="67" y="78"/>
                </a:cubicBezTo>
                <a:close/>
                <a:moveTo>
                  <a:pt x="67" y="78"/>
                </a:moveTo>
                <a:cubicBezTo>
                  <a:pt x="67" y="78"/>
                  <a:pt x="67" y="78"/>
                  <a:pt x="67" y="78"/>
                </a:cubicBezTo>
                <a:cubicBezTo>
                  <a:pt x="67" y="78"/>
                  <a:pt x="67" y="78"/>
                  <a:pt x="67" y="78"/>
                </a:cubicBezTo>
                <a:close/>
                <a:moveTo>
                  <a:pt x="68" y="77"/>
                </a:moveTo>
                <a:cubicBezTo>
                  <a:pt x="68" y="77"/>
                  <a:pt x="68" y="77"/>
                  <a:pt x="68" y="77"/>
                </a:cubicBezTo>
                <a:cubicBezTo>
                  <a:pt x="68" y="77"/>
                  <a:pt x="68" y="77"/>
                  <a:pt x="68" y="77"/>
                </a:cubicBezTo>
                <a:close/>
                <a:moveTo>
                  <a:pt x="67" y="78"/>
                </a:moveTo>
                <a:cubicBezTo>
                  <a:pt x="67" y="78"/>
                  <a:pt x="67" y="78"/>
                  <a:pt x="67" y="78"/>
                </a:cubicBezTo>
                <a:cubicBezTo>
                  <a:pt x="67" y="78"/>
                  <a:pt x="67" y="78"/>
                  <a:pt x="67" y="78"/>
                </a:cubicBezTo>
                <a:cubicBezTo>
                  <a:pt x="67" y="78"/>
                  <a:pt x="67" y="78"/>
                  <a:pt x="67" y="78"/>
                </a:cubicBezTo>
                <a:close/>
                <a:moveTo>
                  <a:pt x="68" y="78"/>
                </a:moveTo>
                <a:cubicBezTo>
                  <a:pt x="68" y="78"/>
                  <a:pt x="67" y="78"/>
                  <a:pt x="67" y="78"/>
                </a:cubicBezTo>
                <a:cubicBezTo>
                  <a:pt x="68" y="78"/>
                  <a:pt x="68" y="78"/>
                  <a:pt x="68" y="78"/>
                </a:cubicBezTo>
                <a:close/>
                <a:moveTo>
                  <a:pt x="67" y="78"/>
                </a:moveTo>
                <a:cubicBezTo>
                  <a:pt x="67" y="78"/>
                  <a:pt x="67" y="78"/>
                  <a:pt x="67" y="78"/>
                </a:cubicBezTo>
                <a:cubicBezTo>
                  <a:pt x="67" y="78"/>
                  <a:pt x="67" y="78"/>
                  <a:pt x="67" y="78"/>
                </a:cubicBezTo>
                <a:close/>
                <a:moveTo>
                  <a:pt x="67" y="78"/>
                </a:moveTo>
                <a:cubicBezTo>
                  <a:pt x="67" y="78"/>
                  <a:pt x="67" y="78"/>
                  <a:pt x="67" y="78"/>
                </a:cubicBezTo>
                <a:cubicBezTo>
                  <a:pt x="67" y="78"/>
                  <a:pt x="67" y="78"/>
                  <a:pt x="67" y="78"/>
                </a:cubicBezTo>
                <a:cubicBezTo>
                  <a:pt x="67" y="78"/>
                  <a:pt x="67" y="78"/>
                  <a:pt x="67" y="78"/>
                </a:cubicBezTo>
                <a:close/>
                <a:moveTo>
                  <a:pt x="67" y="76"/>
                </a:moveTo>
                <a:cubicBezTo>
                  <a:pt x="67" y="76"/>
                  <a:pt x="67" y="76"/>
                  <a:pt x="67" y="76"/>
                </a:cubicBezTo>
                <a:cubicBezTo>
                  <a:pt x="67" y="76"/>
                  <a:pt x="68" y="77"/>
                  <a:pt x="68" y="77"/>
                </a:cubicBezTo>
                <a:cubicBezTo>
                  <a:pt x="68" y="77"/>
                  <a:pt x="68" y="77"/>
                  <a:pt x="68" y="77"/>
                </a:cubicBezTo>
                <a:cubicBezTo>
                  <a:pt x="68" y="76"/>
                  <a:pt x="67" y="77"/>
                  <a:pt x="67" y="76"/>
                </a:cubicBezTo>
                <a:cubicBezTo>
                  <a:pt x="68" y="76"/>
                  <a:pt x="68" y="76"/>
                  <a:pt x="68" y="76"/>
                </a:cubicBezTo>
                <a:cubicBezTo>
                  <a:pt x="68" y="76"/>
                  <a:pt x="68" y="76"/>
                  <a:pt x="67" y="75"/>
                </a:cubicBezTo>
                <a:cubicBezTo>
                  <a:pt x="67" y="76"/>
                  <a:pt x="67" y="76"/>
                  <a:pt x="67" y="76"/>
                </a:cubicBezTo>
                <a:cubicBezTo>
                  <a:pt x="67" y="76"/>
                  <a:pt x="67" y="76"/>
                  <a:pt x="67" y="76"/>
                </a:cubicBezTo>
                <a:close/>
                <a:moveTo>
                  <a:pt x="68" y="77"/>
                </a:moveTo>
                <a:cubicBezTo>
                  <a:pt x="68" y="77"/>
                  <a:pt x="68" y="77"/>
                  <a:pt x="68" y="77"/>
                </a:cubicBezTo>
                <a:cubicBezTo>
                  <a:pt x="68" y="77"/>
                  <a:pt x="68" y="77"/>
                  <a:pt x="68" y="77"/>
                </a:cubicBezTo>
                <a:cubicBezTo>
                  <a:pt x="68" y="77"/>
                  <a:pt x="68" y="77"/>
                  <a:pt x="68" y="77"/>
                </a:cubicBezTo>
                <a:cubicBezTo>
                  <a:pt x="68" y="77"/>
                  <a:pt x="68" y="77"/>
                  <a:pt x="68" y="77"/>
                </a:cubicBezTo>
                <a:close/>
                <a:moveTo>
                  <a:pt x="67" y="77"/>
                </a:moveTo>
                <a:cubicBezTo>
                  <a:pt x="67" y="77"/>
                  <a:pt x="67" y="77"/>
                  <a:pt x="67" y="77"/>
                </a:cubicBezTo>
                <a:cubicBezTo>
                  <a:pt x="67" y="77"/>
                  <a:pt x="67" y="77"/>
                  <a:pt x="67" y="77"/>
                </a:cubicBezTo>
                <a:cubicBezTo>
                  <a:pt x="67" y="77"/>
                  <a:pt x="67" y="78"/>
                  <a:pt x="67" y="77"/>
                </a:cubicBezTo>
                <a:cubicBezTo>
                  <a:pt x="67" y="78"/>
                  <a:pt x="67" y="78"/>
                  <a:pt x="67" y="78"/>
                </a:cubicBezTo>
                <a:cubicBezTo>
                  <a:pt x="67" y="78"/>
                  <a:pt x="67" y="78"/>
                  <a:pt x="67" y="78"/>
                </a:cubicBezTo>
                <a:cubicBezTo>
                  <a:pt x="67" y="78"/>
                  <a:pt x="67" y="78"/>
                  <a:pt x="67" y="78"/>
                </a:cubicBezTo>
                <a:cubicBezTo>
                  <a:pt x="67" y="78"/>
                  <a:pt x="67" y="78"/>
                  <a:pt x="67" y="78"/>
                </a:cubicBezTo>
                <a:cubicBezTo>
                  <a:pt x="67" y="78"/>
                  <a:pt x="67" y="78"/>
                  <a:pt x="67" y="78"/>
                </a:cubicBezTo>
                <a:cubicBezTo>
                  <a:pt x="67" y="78"/>
                  <a:pt x="67" y="78"/>
                  <a:pt x="67" y="78"/>
                </a:cubicBezTo>
                <a:cubicBezTo>
                  <a:pt x="67" y="78"/>
                  <a:pt x="67" y="78"/>
                  <a:pt x="67" y="78"/>
                </a:cubicBezTo>
                <a:cubicBezTo>
                  <a:pt x="67" y="77"/>
                  <a:pt x="67" y="77"/>
                  <a:pt x="67" y="77"/>
                </a:cubicBezTo>
                <a:cubicBezTo>
                  <a:pt x="67" y="77"/>
                  <a:pt x="67" y="78"/>
                  <a:pt x="67" y="78"/>
                </a:cubicBezTo>
                <a:cubicBezTo>
                  <a:pt x="67" y="78"/>
                  <a:pt x="67" y="78"/>
                  <a:pt x="67" y="78"/>
                </a:cubicBezTo>
                <a:cubicBezTo>
                  <a:pt x="67" y="78"/>
                  <a:pt x="67" y="78"/>
                  <a:pt x="67" y="78"/>
                </a:cubicBezTo>
                <a:cubicBezTo>
                  <a:pt x="68" y="77"/>
                  <a:pt x="68" y="77"/>
                  <a:pt x="68" y="77"/>
                </a:cubicBezTo>
                <a:cubicBezTo>
                  <a:pt x="68" y="77"/>
                  <a:pt x="67" y="77"/>
                  <a:pt x="67" y="77"/>
                </a:cubicBezTo>
                <a:close/>
                <a:moveTo>
                  <a:pt x="65" y="77"/>
                </a:moveTo>
                <a:cubicBezTo>
                  <a:pt x="65" y="77"/>
                  <a:pt x="65" y="77"/>
                  <a:pt x="65" y="77"/>
                </a:cubicBezTo>
                <a:cubicBezTo>
                  <a:pt x="65" y="77"/>
                  <a:pt x="65" y="77"/>
                  <a:pt x="65" y="77"/>
                </a:cubicBezTo>
                <a:close/>
                <a:moveTo>
                  <a:pt x="65" y="78"/>
                </a:moveTo>
                <a:cubicBezTo>
                  <a:pt x="65" y="78"/>
                  <a:pt x="65" y="78"/>
                  <a:pt x="65" y="78"/>
                </a:cubicBezTo>
                <a:cubicBezTo>
                  <a:pt x="65" y="78"/>
                  <a:pt x="65" y="78"/>
                  <a:pt x="65" y="77"/>
                </a:cubicBezTo>
                <a:cubicBezTo>
                  <a:pt x="65" y="78"/>
                  <a:pt x="65" y="78"/>
                  <a:pt x="65" y="78"/>
                </a:cubicBezTo>
                <a:cubicBezTo>
                  <a:pt x="65" y="78"/>
                  <a:pt x="65" y="78"/>
                  <a:pt x="65" y="78"/>
                </a:cubicBezTo>
                <a:cubicBezTo>
                  <a:pt x="65" y="78"/>
                  <a:pt x="66" y="78"/>
                  <a:pt x="66" y="78"/>
                </a:cubicBezTo>
                <a:cubicBezTo>
                  <a:pt x="66" y="78"/>
                  <a:pt x="65" y="78"/>
                  <a:pt x="65" y="78"/>
                </a:cubicBezTo>
                <a:close/>
                <a:moveTo>
                  <a:pt x="66" y="77"/>
                </a:moveTo>
                <a:cubicBezTo>
                  <a:pt x="66" y="77"/>
                  <a:pt x="66" y="77"/>
                  <a:pt x="66" y="77"/>
                </a:cubicBezTo>
                <a:cubicBezTo>
                  <a:pt x="66" y="77"/>
                  <a:pt x="66" y="77"/>
                  <a:pt x="66" y="77"/>
                </a:cubicBezTo>
                <a:cubicBezTo>
                  <a:pt x="66" y="77"/>
                  <a:pt x="66" y="77"/>
                  <a:pt x="66" y="77"/>
                </a:cubicBezTo>
                <a:cubicBezTo>
                  <a:pt x="66" y="77"/>
                  <a:pt x="66" y="77"/>
                  <a:pt x="66" y="77"/>
                </a:cubicBezTo>
                <a:close/>
                <a:moveTo>
                  <a:pt x="68" y="77"/>
                </a:moveTo>
                <a:cubicBezTo>
                  <a:pt x="68" y="77"/>
                  <a:pt x="68" y="77"/>
                  <a:pt x="68" y="77"/>
                </a:cubicBezTo>
                <a:cubicBezTo>
                  <a:pt x="68" y="77"/>
                  <a:pt x="68" y="77"/>
                  <a:pt x="68" y="77"/>
                </a:cubicBezTo>
                <a:close/>
                <a:moveTo>
                  <a:pt x="68" y="77"/>
                </a:moveTo>
                <a:cubicBezTo>
                  <a:pt x="69" y="77"/>
                  <a:pt x="69" y="77"/>
                  <a:pt x="69" y="77"/>
                </a:cubicBezTo>
                <a:cubicBezTo>
                  <a:pt x="69" y="77"/>
                  <a:pt x="69" y="77"/>
                  <a:pt x="69" y="77"/>
                </a:cubicBezTo>
                <a:lnTo>
                  <a:pt x="68" y="77"/>
                </a:lnTo>
                <a:close/>
                <a:moveTo>
                  <a:pt x="86" y="67"/>
                </a:moveTo>
                <a:cubicBezTo>
                  <a:pt x="86" y="67"/>
                  <a:pt x="86" y="67"/>
                  <a:pt x="86" y="67"/>
                </a:cubicBezTo>
                <a:cubicBezTo>
                  <a:pt x="86" y="67"/>
                  <a:pt x="86" y="67"/>
                  <a:pt x="86" y="67"/>
                </a:cubicBezTo>
                <a:close/>
                <a:moveTo>
                  <a:pt x="85" y="67"/>
                </a:moveTo>
                <a:cubicBezTo>
                  <a:pt x="85" y="67"/>
                  <a:pt x="85" y="67"/>
                  <a:pt x="85" y="67"/>
                </a:cubicBezTo>
                <a:cubicBezTo>
                  <a:pt x="85" y="67"/>
                  <a:pt x="85" y="67"/>
                  <a:pt x="85" y="67"/>
                </a:cubicBezTo>
                <a:close/>
                <a:moveTo>
                  <a:pt x="75" y="69"/>
                </a:moveTo>
                <a:cubicBezTo>
                  <a:pt x="75" y="69"/>
                  <a:pt x="75" y="70"/>
                  <a:pt x="75" y="69"/>
                </a:cubicBezTo>
                <a:cubicBezTo>
                  <a:pt x="75" y="69"/>
                  <a:pt x="75" y="69"/>
                  <a:pt x="75" y="69"/>
                </a:cubicBezTo>
                <a:cubicBezTo>
                  <a:pt x="75" y="69"/>
                  <a:pt x="75" y="69"/>
                  <a:pt x="75" y="69"/>
                </a:cubicBezTo>
                <a:close/>
                <a:moveTo>
                  <a:pt x="80" y="67"/>
                </a:moveTo>
                <a:cubicBezTo>
                  <a:pt x="80" y="67"/>
                  <a:pt x="80" y="67"/>
                  <a:pt x="80" y="67"/>
                </a:cubicBezTo>
                <a:cubicBezTo>
                  <a:pt x="80" y="67"/>
                  <a:pt x="80" y="67"/>
                  <a:pt x="80" y="67"/>
                </a:cubicBezTo>
                <a:close/>
                <a:moveTo>
                  <a:pt x="80" y="66"/>
                </a:moveTo>
                <a:cubicBezTo>
                  <a:pt x="80" y="66"/>
                  <a:pt x="80" y="66"/>
                  <a:pt x="80" y="66"/>
                </a:cubicBezTo>
                <a:cubicBezTo>
                  <a:pt x="80" y="66"/>
                  <a:pt x="80" y="66"/>
                  <a:pt x="80" y="66"/>
                </a:cubicBezTo>
                <a:close/>
                <a:moveTo>
                  <a:pt x="89" y="67"/>
                </a:moveTo>
                <a:cubicBezTo>
                  <a:pt x="89" y="67"/>
                  <a:pt x="89" y="67"/>
                  <a:pt x="89" y="67"/>
                </a:cubicBezTo>
                <a:cubicBezTo>
                  <a:pt x="89" y="67"/>
                  <a:pt x="89" y="67"/>
                  <a:pt x="89" y="67"/>
                </a:cubicBezTo>
                <a:close/>
                <a:moveTo>
                  <a:pt x="71" y="73"/>
                </a:moveTo>
                <a:cubicBezTo>
                  <a:pt x="71" y="73"/>
                  <a:pt x="71" y="73"/>
                  <a:pt x="71" y="73"/>
                </a:cubicBezTo>
                <a:cubicBezTo>
                  <a:pt x="71" y="73"/>
                  <a:pt x="71" y="73"/>
                  <a:pt x="71" y="73"/>
                </a:cubicBezTo>
                <a:close/>
                <a:moveTo>
                  <a:pt x="85" y="70"/>
                </a:moveTo>
                <a:cubicBezTo>
                  <a:pt x="85" y="70"/>
                  <a:pt x="85" y="70"/>
                  <a:pt x="85" y="70"/>
                </a:cubicBezTo>
                <a:cubicBezTo>
                  <a:pt x="85" y="70"/>
                  <a:pt x="85" y="70"/>
                  <a:pt x="85" y="70"/>
                </a:cubicBezTo>
                <a:close/>
                <a:moveTo>
                  <a:pt x="72" y="73"/>
                </a:moveTo>
                <a:cubicBezTo>
                  <a:pt x="72" y="73"/>
                  <a:pt x="72" y="73"/>
                  <a:pt x="72" y="73"/>
                </a:cubicBezTo>
                <a:cubicBezTo>
                  <a:pt x="72" y="73"/>
                  <a:pt x="72" y="73"/>
                  <a:pt x="71" y="73"/>
                </a:cubicBezTo>
                <a:cubicBezTo>
                  <a:pt x="72" y="73"/>
                  <a:pt x="72" y="73"/>
                  <a:pt x="72" y="73"/>
                </a:cubicBezTo>
                <a:close/>
                <a:moveTo>
                  <a:pt x="98" y="62"/>
                </a:moveTo>
                <a:cubicBezTo>
                  <a:pt x="98" y="62"/>
                  <a:pt x="98" y="62"/>
                  <a:pt x="98" y="62"/>
                </a:cubicBezTo>
                <a:cubicBezTo>
                  <a:pt x="98" y="62"/>
                  <a:pt x="98" y="62"/>
                  <a:pt x="98" y="62"/>
                </a:cubicBezTo>
                <a:close/>
                <a:moveTo>
                  <a:pt x="101" y="58"/>
                </a:moveTo>
                <a:cubicBezTo>
                  <a:pt x="101" y="58"/>
                  <a:pt x="101" y="58"/>
                  <a:pt x="101" y="58"/>
                </a:cubicBezTo>
                <a:cubicBezTo>
                  <a:pt x="101" y="58"/>
                  <a:pt x="101" y="58"/>
                  <a:pt x="101" y="58"/>
                </a:cubicBezTo>
                <a:close/>
                <a:moveTo>
                  <a:pt x="70" y="75"/>
                </a:moveTo>
                <a:cubicBezTo>
                  <a:pt x="70" y="76"/>
                  <a:pt x="70" y="75"/>
                  <a:pt x="70" y="75"/>
                </a:cubicBezTo>
                <a:close/>
                <a:moveTo>
                  <a:pt x="69" y="75"/>
                </a:moveTo>
                <a:cubicBezTo>
                  <a:pt x="69" y="75"/>
                  <a:pt x="69" y="75"/>
                  <a:pt x="69" y="75"/>
                </a:cubicBezTo>
                <a:cubicBezTo>
                  <a:pt x="69" y="75"/>
                  <a:pt x="69" y="75"/>
                  <a:pt x="69" y="75"/>
                </a:cubicBezTo>
                <a:close/>
                <a:moveTo>
                  <a:pt x="71" y="71"/>
                </a:moveTo>
                <a:cubicBezTo>
                  <a:pt x="71" y="71"/>
                  <a:pt x="71" y="71"/>
                  <a:pt x="71" y="71"/>
                </a:cubicBezTo>
                <a:cubicBezTo>
                  <a:pt x="71" y="71"/>
                  <a:pt x="71" y="71"/>
                  <a:pt x="71" y="71"/>
                </a:cubicBezTo>
                <a:close/>
                <a:moveTo>
                  <a:pt x="70" y="75"/>
                </a:moveTo>
                <a:cubicBezTo>
                  <a:pt x="70" y="75"/>
                  <a:pt x="70" y="75"/>
                  <a:pt x="70" y="75"/>
                </a:cubicBezTo>
                <a:cubicBezTo>
                  <a:pt x="70" y="75"/>
                  <a:pt x="70" y="75"/>
                  <a:pt x="70" y="75"/>
                </a:cubicBezTo>
                <a:close/>
                <a:moveTo>
                  <a:pt x="70" y="76"/>
                </a:moveTo>
                <a:cubicBezTo>
                  <a:pt x="70" y="76"/>
                  <a:pt x="70" y="76"/>
                  <a:pt x="70" y="76"/>
                </a:cubicBezTo>
                <a:cubicBezTo>
                  <a:pt x="70" y="76"/>
                  <a:pt x="70" y="76"/>
                  <a:pt x="70" y="76"/>
                </a:cubicBezTo>
                <a:close/>
                <a:moveTo>
                  <a:pt x="70" y="75"/>
                </a:moveTo>
                <a:cubicBezTo>
                  <a:pt x="70" y="75"/>
                  <a:pt x="70" y="75"/>
                  <a:pt x="70" y="75"/>
                </a:cubicBezTo>
                <a:cubicBezTo>
                  <a:pt x="70" y="75"/>
                  <a:pt x="70" y="75"/>
                  <a:pt x="70" y="75"/>
                </a:cubicBezTo>
                <a:cubicBezTo>
                  <a:pt x="70" y="75"/>
                  <a:pt x="70" y="75"/>
                  <a:pt x="70" y="75"/>
                </a:cubicBezTo>
                <a:close/>
                <a:moveTo>
                  <a:pt x="95" y="66"/>
                </a:moveTo>
                <a:cubicBezTo>
                  <a:pt x="95" y="66"/>
                  <a:pt x="95" y="66"/>
                  <a:pt x="95" y="66"/>
                </a:cubicBezTo>
                <a:cubicBezTo>
                  <a:pt x="95" y="66"/>
                  <a:pt x="95" y="66"/>
                  <a:pt x="95" y="66"/>
                </a:cubicBezTo>
                <a:close/>
                <a:moveTo>
                  <a:pt x="75" y="66"/>
                </a:moveTo>
                <a:cubicBezTo>
                  <a:pt x="75" y="66"/>
                  <a:pt x="75" y="66"/>
                  <a:pt x="75" y="66"/>
                </a:cubicBezTo>
                <a:cubicBezTo>
                  <a:pt x="75" y="66"/>
                  <a:pt x="75" y="66"/>
                  <a:pt x="75" y="66"/>
                </a:cubicBezTo>
                <a:close/>
                <a:moveTo>
                  <a:pt x="75" y="66"/>
                </a:moveTo>
                <a:cubicBezTo>
                  <a:pt x="75" y="66"/>
                  <a:pt x="75" y="66"/>
                  <a:pt x="75" y="66"/>
                </a:cubicBezTo>
                <a:cubicBezTo>
                  <a:pt x="75" y="67"/>
                  <a:pt x="75" y="67"/>
                  <a:pt x="75" y="67"/>
                </a:cubicBezTo>
                <a:lnTo>
                  <a:pt x="75" y="66"/>
                </a:lnTo>
                <a:close/>
                <a:moveTo>
                  <a:pt x="87" y="67"/>
                </a:moveTo>
                <a:cubicBezTo>
                  <a:pt x="87" y="67"/>
                  <a:pt x="88" y="67"/>
                  <a:pt x="88" y="67"/>
                </a:cubicBezTo>
                <a:cubicBezTo>
                  <a:pt x="88" y="67"/>
                  <a:pt x="88" y="67"/>
                  <a:pt x="88" y="67"/>
                </a:cubicBezTo>
                <a:cubicBezTo>
                  <a:pt x="88" y="67"/>
                  <a:pt x="88" y="67"/>
                  <a:pt x="88" y="67"/>
                </a:cubicBezTo>
                <a:cubicBezTo>
                  <a:pt x="88" y="67"/>
                  <a:pt x="88" y="67"/>
                  <a:pt x="88" y="67"/>
                </a:cubicBezTo>
                <a:cubicBezTo>
                  <a:pt x="88" y="67"/>
                  <a:pt x="89" y="67"/>
                  <a:pt x="89" y="67"/>
                </a:cubicBezTo>
                <a:cubicBezTo>
                  <a:pt x="89" y="67"/>
                  <a:pt x="89" y="67"/>
                  <a:pt x="89" y="67"/>
                </a:cubicBezTo>
                <a:cubicBezTo>
                  <a:pt x="89" y="67"/>
                  <a:pt x="90" y="66"/>
                  <a:pt x="90" y="66"/>
                </a:cubicBezTo>
                <a:cubicBezTo>
                  <a:pt x="90" y="67"/>
                  <a:pt x="90" y="67"/>
                  <a:pt x="90" y="67"/>
                </a:cubicBezTo>
                <a:cubicBezTo>
                  <a:pt x="90" y="67"/>
                  <a:pt x="90" y="67"/>
                  <a:pt x="90" y="67"/>
                </a:cubicBezTo>
                <a:cubicBezTo>
                  <a:pt x="90" y="67"/>
                  <a:pt x="90" y="67"/>
                  <a:pt x="90" y="67"/>
                </a:cubicBezTo>
                <a:cubicBezTo>
                  <a:pt x="90" y="67"/>
                  <a:pt x="90" y="67"/>
                  <a:pt x="90" y="67"/>
                </a:cubicBezTo>
                <a:cubicBezTo>
                  <a:pt x="90" y="67"/>
                  <a:pt x="90" y="67"/>
                  <a:pt x="90" y="67"/>
                </a:cubicBezTo>
                <a:cubicBezTo>
                  <a:pt x="91" y="67"/>
                  <a:pt x="91" y="67"/>
                  <a:pt x="91" y="67"/>
                </a:cubicBezTo>
                <a:cubicBezTo>
                  <a:pt x="91" y="67"/>
                  <a:pt x="91" y="67"/>
                  <a:pt x="91" y="67"/>
                </a:cubicBezTo>
                <a:cubicBezTo>
                  <a:pt x="91" y="67"/>
                  <a:pt x="91" y="66"/>
                  <a:pt x="91" y="67"/>
                </a:cubicBezTo>
                <a:cubicBezTo>
                  <a:pt x="91" y="67"/>
                  <a:pt x="91" y="67"/>
                  <a:pt x="91" y="67"/>
                </a:cubicBezTo>
                <a:cubicBezTo>
                  <a:pt x="91" y="67"/>
                  <a:pt x="91" y="67"/>
                  <a:pt x="91" y="67"/>
                </a:cubicBezTo>
                <a:cubicBezTo>
                  <a:pt x="91" y="67"/>
                  <a:pt x="91" y="67"/>
                  <a:pt x="91" y="67"/>
                </a:cubicBezTo>
                <a:cubicBezTo>
                  <a:pt x="91" y="67"/>
                  <a:pt x="91" y="67"/>
                  <a:pt x="91" y="67"/>
                </a:cubicBezTo>
                <a:cubicBezTo>
                  <a:pt x="91" y="67"/>
                  <a:pt x="92" y="67"/>
                  <a:pt x="92" y="67"/>
                </a:cubicBezTo>
                <a:cubicBezTo>
                  <a:pt x="92" y="67"/>
                  <a:pt x="92" y="67"/>
                  <a:pt x="92" y="67"/>
                </a:cubicBezTo>
                <a:cubicBezTo>
                  <a:pt x="92" y="67"/>
                  <a:pt x="92" y="67"/>
                  <a:pt x="92" y="67"/>
                </a:cubicBezTo>
                <a:cubicBezTo>
                  <a:pt x="92" y="67"/>
                  <a:pt x="92" y="67"/>
                  <a:pt x="92" y="67"/>
                </a:cubicBezTo>
                <a:cubicBezTo>
                  <a:pt x="92" y="67"/>
                  <a:pt x="92" y="67"/>
                  <a:pt x="92" y="67"/>
                </a:cubicBezTo>
                <a:cubicBezTo>
                  <a:pt x="92" y="67"/>
                  <a:pt x="92" y="67"/>
                  <a:pt x="92" y="67"/>
                </a:cubicBezTo>
                <a:cubicBezTo>
                  <a:pt x="92" y="67"/>
                  <a:pt x="92" y="66"/>
                  <a:pt x="93" y="67"/>
                </a:cubicBezTo>
                <a:cubicBezTo>
                  <a:pt x="93" y="66"/>
                  <a:pt x="92" y="66"/>
                  <a:pt x="93" y="66"/>
                </a:cubicBezTo>
                <a:cubicBezTo>
                  <a:pt x="93" y="66"/>
                  <a:pt x="93" y="66"/>
                  <a:pt x="93" y="66"/>
                </a:cubicBezTo>
                <a:cubicBezTo>
                  <a:pt x="93" y="66"/>
                  <a:pt x="93" y="66"/>
                  <a:pt x="93" y="66"/>
                </a:cubicBezTo>
                <a:cubicBezTo>
                  <a:pt x="93" y="66"/>
                  <a:pt x="93" y="67"/>
                  <a:pt x="94" y="66"/>
                </a:cubicBezTo>
                <a:cubicBezTo>
                  <a:pt x="93" y="66"/>
                  <a:pt x="94" y="66"/>
                  <a:pt x="93" y="66"/>
                </a:cubicBezTo>
                <a:cubicBezTo>
                  <a:pt x="93" y="66"/>
                  <a:pt x="94" y="66"/>
                  <a:pt x="94" y="66"/>
                </a:cubicBezTo>
                <a:cubicBezTo>
                  <a:pt x="94" y="66"/>
                  <a:pt x="94" y="66"/>
                  <a:pt x="94" y="66"/>
                </a:cubicBezTo>
                <a:cubicBezTo>
                  <a:pt x="94" y="66"/>
                  <a:pt x="94" y="66"/>
                  <a:pt x="94" y="66"/>
                </a:cubicBezTo>
                <a:cubicBezTo>
                  <a:pt x="94" y="66"/>
                  <a:pt x="94" y="66"/>
                  <a:pt x="94" y="66"/>
                </a:cubicBezTo>
                <a:cubicBezTo>
                  <a:pt x="94" y="66"/>
                  <a:pt x="95" y="66"/>
                  <a:pt x="94" y="66"/>
                </a:cubicBezTo>
                <a:cubicBezTo>
                  <a:pt x="95" y="66"/>
                  <a:pt x="95" y="65"/>
                  <a:pt x="95" y="66"/>
                </a:cubicBezTo>
                <a:cubicBezTo>
                  <a:pt x="95" y="66"/>
                  <a:pt x="94" y="66"/>
                  <a:pt x="94" y="66"/>
                </a:cubicBezTo>
                <a:cubicBezTo>
                  <a:pt x="95" y="66"/>
                  <a:pt x="94" y="66"/>
                  <a:pt x="95" y="66"/>
                </a:cubicBezTo>
                <a:cubicBezTo>
                  <a:pt x="95" y="66"/>
                  <a:pt x="95" y="66"/>
                  <a:pt x="95" y="67"/>
                </a:cubicBezTo>
                <a:cubicBezTo>
                  <a:pt x="95" y="67"/>
                  <a:pt x="95" y="66"/>
                  <a:pt x="95" y="66"/>
                </a:cubicBezTo>
                <a:cubicBezTo>
                  <a:pt x="95" y="66"/>
                  <a:pt x="95" y="66"/>
                  <a:pt x="95" y="66"/>
                </a:cubicBezTo>
                <a:cubicBezTo>
                  <a:pt x="95" y="66"/>
                  <a:pt x="95" y="66"/>
                  <a:pt x="95" y="66"/>
                </a:cubicBezTo>
                <a:cubicBezTo>
                  <a:pt x="95" y="66"/>
                  <a:pt x="95" y="65"/>
                  <a:pt x="95" y="65"/>
                </a:cubicBezTo>
                <a:cubicBezTo>
                  <a:pt x="95" y="65"/>
                  <a:pt x="95" y="66"/>
                  <a:pt x="95" y="66"/>
                </a:cubicBezTo>
                <a:cubicBezTo>
                  <a:pt x="95" y="65"/>
                  <a:pt x="96" y="66"/>
                  <a:pt x="96" y="66"/>
                </a:cubicBezTo>
                <a:cubicBezTo>
                  <a:pt x="96" y="66"/>
                  <a:pt x="96" y="65"/>
                  <a:pt x="96" y="65"/>
                </a:cubicBezTo>
                <a:cubicBezTo>
                  <a:pt x="96" y="65"/>
                  <a:pt x="96" y="66"/>
                  <a:pt x="96" y="65"/>
                </a:cubicBezTo>
                <a:cubicBezTo>
                  <a:pt x="96" y="66"/>
                  <a:pt x="96" y="65"/>
                  <a:pt x="96" y="65"/>
                </a:cubicBezTo>
                <a:cubicBezTo>
                  <a:pt x="96" y="65"/>
                  <a:pt x="97" y="65"/>
                  <a:pt x="97" y="65"/>
                </a:cubicBezTo>
                <a:cubicBezTo>
                  <a:pt x="97" y="65"/>
                  <a:pt x="97" y="65"/>
                  <a:pt x="97" y="65"/>
                </a:cubicBezTo>
                <a:cubicBezTo>
                  <a:pt x="97" y="65"/>
                  <a:pt x="97" y="65"/>
                  <a:pt x="97" y="65"/>
                </a:cubicBezTo>
                <a:cubicBezTo>
                  <a:pt x="97" y="64"/>
                  <a:pt x="97" y="65"/>
                  <a:pt x="97" y="64"/>
                </a:cubicBezTo>
                <a:cubicBezTo>
                  <a:pt x="97" y="64"/>
                  <a:pt x="97" y="64"/>
                  <a:pt x="97" y="64"/>
                </a:cubicBezTo>
                <a:cubicBezTo>
                  <a:pt x="97" y="64"/>
                  <a:pt x="97" y="64"/>
                  <a:pt x="97" y="64"/>
                </a:cubicBezTo>
                <a:cubicBezTo>
                  <a:pt x="97" y="64"/>
                  <a:pt x="97" y="64"/>
                  <a:pt x="97" y="64"/>
                </a:cubicBezTo>
                <a:cubicBezTo>
                  <a:pt x="98" y="64"/>
                  <a:pt x="98" y="64"/>
                  <a:pt x="98" y="64"/>
                </a:cubicBezTo>
                <a:cubicBezTo>
                  <a:pt x="98" y="63"/>
                  <a:pt x="98" y="63"/>
                  <a:pt x="98" y="63"/>
                </a:cubicBezTo>
                <a:cubicBezTo>
                  <a:pt x="98" y="63"/>
                  <a:pt x="98" y="62"/>
                  <a:pt x="98" y="62"/>
                </a:cubicBezTo>
                <a:cubicBezTo>
                  <a:pt x="98" y="62"/>
                  <a:pt x="98" y="62"/>
                  <a:pt x="98" y="62"/>
                </a:cubicBezTo>
                <a:cubicBezTo>
                  <a:pt x="98" y="62"/>
                  <a:pt x="98" y="62"/>
                  <a:pt x="98" y="62"/>
                </a:cubicBezTo>
                <a:cubicBezTo>
                  <a:pt x="98" y="62"/>
                  <a:pt x="98" y="62"/>
                  <a:pt x="98" y="62"/>
                </a:cubicBezTo>
                <a:cubicBezTo>
                  <a:pt x="98" y="62"/>
                  <a:pt x="99" y="62"/>
                  <a:pt x="99" y="62"/>
                </a:cubicBezTo>
                <a:cubicBezTo>
                  <a:pt x="98" y="62"/>
                  <a:pt x="98" y="62"/>
                  <a:pt x="98" y="62"/>
                </a:cubicBezTo>
                <a:cubicBezTo>
                  <a:pt x="99" y="62"/>
                  <a:pt x="99" y="62"/>
                  <a:pt x="99" y="62"/>
                </a:cubicBezTo>
                <a:cubicBezTo>
                  <a:pt x="99" y="61"/>
                  <a:pt x="98" y="62"/>
                  <a:pt x="98" y="61"/>
                </a:cubicBezTo>
                <a:cubicBezTo>
                  <a:pt x="99" y="61"/>
                  <a:pt x="99" y="61"/>
                  <a:pt x="99" y="61"/>
                </a:cubicBezTo>
                <a:cubicBezTo>
                  <a:pt x="99" y="60"/>
                  <a:pt x="99" y="61"/>
                  <a:pt x="99" y="61"/>
                </a:cubicBezTo>
                <a:cubicBezTo>
                  <a:pt x="99" y="61"/>
                  <a:pt x="99" y="61"/>
                  <a:pt x="99" y="61"/>
                </a:cubicBezTo>
                <a:cubicBezTo>
                  <a:pt x="99" y="61"/>
                  <a:pt x="99" y="61"/>
                  <a:pt x="99" y="61"/>
                </a:cubicBezTo>
                <a:cubicBezTo>
                  <a:pt x="99" y="60"/>
                  <a:pt x="99" y="60"/>
                  <a:pt x="99" y="59"/>
                </a:cubicBezTo>
                <a:cubicBezTo>
                  <a:pt x="99" y="59"/>
                  <a:pt x="99" y="59"/>
                  <a:pt x="99" y="59"/>
                </a:cubicBezTo>
                <a:cubicBezTo>
                  <a:pt x="99" y="59"/>
                  <a:pt x="99" y="59"/>
                  <a:pt x="99" y="59"/>
                </a:cubicBezTo>
                <a:cubicBezTo>
                  <a:pt x="99" y="59"/>
                  <a:pt x="99" y="59"/>
                  <a:pt x="99" y="59"/>
                </a:cubicBezTo>
                <a:cubicBezTo>
                  <a:pt x="98" y="59"/>
                  <a:pt x="99" y="58"/>
                  <a:pt x="99" y="58"/>
                </a:cubicBezTo>
                <a:cubicBezTo>
                  <a:pt x="99" y="58"/>
                  <a:pt x="100" y="57"/>
                  <a:pt x="100" y="57"/>
                </a:cubicBezTo>
                <a:cubicBezTo>
                  <a:pt x="100" y="57"/>
                  <a:pt x="100" y="57"/>
                  <a:pt x="100" y="57"/>
                </a:cubicBezTo>
                <a:cubicBezTo>
                  <a:pt x="100" y="57"/>
                  <a:pt x="100" y="58"/>
                  <a:pt x="101" y="58"/>
                </a:cubicBezTo>
                <a:cubicBezTo>
                  <a:pt x="100" y="58"/>
                  <a:pt x="100" y="58"/>
                  <a:pt x="100" y="58"/>
                </a:cubicBezTo>
                <a:cubicBezTo>
                  <a:pt x="101" y="58"/>
                  <a:pt x="101" y="58"/>
                  <a:pt x="101" y="58"/>
                </a:cubicBezTo>
                <a:cubicBezTo>
                  <a:pt x="101" y="58"/>
                  <a:pt x="101" y="58"/>
                  <a:pt x="101" y="58"/>
                </a:cubicBezTo>
                <a:cubicBezTo>
                  <a:pt x="101" y="60"/>
                  <a:pt x="101" y="61"/>
                  <a:pt x="100" y="62"/>
                </a:cubicBezTo>
                <a:cubicBezTo>
                  <a:pt x="100" y="62"/>
                  <a:pt x="101" y="62"/>
                  <a:pt x="101" y="62"/>
                </a:cubicBezTo>
                <a:cubicBezTo>
                  <a:pt x="100" y="62"/>
                  <a:pt x="101" y="63"/>
                  <a:pt x="101" y="63"/>
                </a:cubicBezTo>
                <a:cubicBezTo>
                  <a:pt x="100" y="63"/>
                  <a:pt x="100" y="63"/>
                  <a:pt x="100" y="63"/>
                </a:cubicBezTo>
                <a:cubicBezTo>
                  <a:pt x="100" y="63"/>
                  <a:pt x="101" y="63"/>
                  <a:pt x="101" y="63"/>
                </a:cubicBezTo>
                <a:cubicBezTo>
                  <a:pt x="100" y="64"/>
                  <a:pt x="100" y="64"/>
                  <a:pt x="100" y="65"/>
                </a:cubicBezTo>
                <a:cubicBezTo>
                  <a:pt x="99" y="65"/>
                  <a:pt x="99" y="64"/>
                  <a:pt x="99" y="64"/>
                </a:cubicBezTo>
                <a:cubicBezTo>
                  <a:pt x="100" y="65"/>
                  <a:pt x="99" y="65"/>
                  <a:pt x="99" y="65"/>
                </a:cubicBezTo>
                <a:cubicBezTo>
                  <a:pt x="99" y="65"/>
                  <a:pt x="99" y="66"/>
                  <a:pt x="98" y="65"/>
                </a:cubicBezTo>
                <a:cubicBezTo>
                  <a:pt x="98" y="65"/>
                  <a:pt x="98" y="66"/>
                  <a:pt x="98" y="66"/>
                </a:cubicBezTo>
                <a:cubicBezTo>
                  <a:pt x="98" y="66"/>
                  <a:pt x="98" y="66"/>
                  <a:pt x="98" y="66"/>
                </a:cubicBezTo>
                <a:cubicBezTo>
                  <a:pt x="98" y="66"/>
                  <a:pt x="97" y="67"/>
                  <a:pt x="96" y="67"/>
                </a:cubicBezTo>
                <a:cubicBezTo>
                  <a:pt x="97" y="67"/>
                  <a:pt x="97" y="67"/>
                  <a:pt x="97" y="67"/>
                </a:cubicBezTo>
                <a:cubicBezTo>
                  <a:pt x="97" y="67"/>
                  <a:pt x="97" y="67"/>
                  <a:pt x="97" y="67"/>
                </a:cubicBezTo>
                <a:cubicBezTo>
                  <a:pt x="96" y="68"/>
                  <a:pt x="96" y="68"/>
                  <a:pt x="96" y="68"/>
                </a:cubicBezTo>
                <a:cubicBezTo>
                  <a:pt x="96" y="68"/>
                  <a:pt x="96" y="68"/>
                  <a:pt x="96" y="68"/>
                </a:cubicBezTo>
                <a:cubicBezTo>
                  <a:pt x="96" y="68"/>
                  <a:pt x="96" y="67"/>
                  <a:pt x="96" y="67"/>
                </a:cubicBezTo>
                <a:cubicBezTo>
                  <a:pt x="96" y="68"/>
                  <a:pt x="96" y="68"/>
                  <a:pt x="96" y="68"/>
                </a:cubicBezTo>
                <a:cubicBezTo>
                  <a:pt x="96" y="68"/>
                  <a:pt x="96" y="68"/>
                  <a:pt x="96" y="68"/>
                </a:cubicBezTo>
                <a:cubicBezTo>
                  <a:pt x="96" y="68"/>
                  <a:pt x="96" y="68"/>
                  <a:pt x="96" y="68"/>
                </a:cubicBezTo>
                <a:cubicBezTo>
                  <a:pt x="96" y="68"/>
                  <a:pt x="96" y="68"/>
                  <a:pt x="96" y="68"/>
                </a:cubicBezTo>
                <a:cubicBezTo>
                  <a:pt x="96" y="68"/>
                  <a:pt x="96" y="68"/>
                  <a:pt x="95" y="68"/>
                </a:cubicBezTo>
                <a:cubicBezTo>
                  <a:pt x="96" y="68"/>
                  <a:pt x="95" y="68"/>
                  <a:pt x="95" y="68"/>
                </a:cubicBezTo>
                <a:cubicBezTo>
                  <a:pt x="95" y="68"/>
                  <a:pt x="95" y="68"/>
                  <a:pt x="95" y="68"/>
                </a:cubicBezTo>
                <a:cubicBezTo>
                  <a:pt x="95" y="68"/>
                  <a:pt x="95" y="68"/>
                  <a:pt x="95" y="68"/>
                </a:cubicBezTo>
                <a:cubicBezTo>
                  <a:pt x="95" y="69"/>
                  <a:pt x="94" y="69"/>
                  <a:pt x="93" y="69"/>
                </a:cubicBezTo>
                <a:cubicBezTo>
                  <a:pt x="93" y="68"/>
                  <a:pt x="92" y="69"/>
                  <a:pt x="92" y="68"/>
                </a:cubicBezTo>
                <a:cubicBezTo>
                  <a:pt x="92" y="68"/>
                  <a:pt x="92" y="68"/>
                  <a:pt x="92" y="68"/>
                </a:cubicBezTo>
                <a:cubicBezTo>
                  <a:pt x="92" y="68"/>
                  <a:pt x="92" y="68"/>
                  <a:pt x="92" y="68"/>
                </a:cubicBezTo>
                <a:cubicBezTo>
                  <a:pt x="92" y="68"/>
                  <a:pt x="92" y="69"/>
                  <a:pt x="92" y="69"/>
                </a:cubicBezTo>
                <a:cubicBezTo>
                  <a:pt x="92" y="69"/>
                  <a:pt x="92" y="69"/>
                  <a:pt x="92" y="69"/>
                </a:cubicBezTo>
                <a:cubicBezTo>
                  <a:pt x="92" y="70"/>
                  <a:pt x="91" y="69"/>
                  <a:pt x="90" y="70"/>
                </a:cubicBezTo>
                <a:cubicBezTo>
                  <a:pt x="90" y="70"/>
                  <a:pt x="90" y="69"/>
                  <a:pt x="90" y="69"/>
                </a:cubicBezTo>
                <a:cubicBezTo>
                  <a:pt x="90" y="70"/>
                  <a:pt x="89" y="69"/>
                  <a:pt x="89" y="69"/>
                </a:cubicBezTo>
                <a:cubicBezTo>
                  <a:pt x="89" y="69"/>
                  <a:pt x="89" y="69"/>
                  <a:pt x="89" y="69"/>
                </a:cubicBezTo>
                <a:cubicBezTo>
                  <a:pt x="89" y="70"/>
                  <a:pt x="89" y="70"/>
                  <a:pt x="88" y="70"/>
                </a:cubicBezTo>
                <a:cubicBezTo>
                  <a:pt x="88" y="70"/>
                  <a:pt x="88" y="69"/>
                  <a:pt x="88" y="69"/>
                </a:cubicBezTo>
                <a:cubicBezTo>
                  <a:pt x="88" y="70"/>
                  <a:pt x="88" y="70"/>
                  <a:pt x="88" y="70"/>
                </a:cubicBezTo>
                <a:cubicBezTo>
                  <a:pt x="88" y="70"/>
                  <a:pt x="88" y="70"/>
                  <a:pt x="88" y="70"/>
                </a:cubicBezTo>
                <a:cubicBezTo>
                  <a:pt x="87" y="70"/>
                  <a:pt x="87" y="70"/>
                  <a:pt x="87" y="70"/>
                </a:cubicBezTo>
                <a:cubicBezTo>
                  <a:pt x="87" y="69"/>
                  <a:pt x="86" y="70"/>
                  <a:pt x="86" y="69"/>
                </a:cubicBezTo>
                <a:cubicBezTo>
                  <a:pt x="86" y="70"/>
                  <a:pt x="86" y="70"/>
                  <a:pt x="85" y="70"/>
                </a:cubicBezTo>
                <a:cubicBezTo>
                  <a:pt x="85" y="70"/>
                  <a:pt x="85" y="70"/>
                  <a:pt x="85" y="70"/>
                </a:cubicBezTo>
                <a:cubicBezTo>
                  <a:pt x="85" y="70"/>
                  <a:pt x="85" y="69"/>
                  <a:pt x="85" y="69"/>
                </a:cubicBezTo>
                <a:cubicBezTo>
                  <a:pt x="84" y="70"/>
                  <a:pt x="84" y="70"/>
                  <a:pt x="85" y="70"/>
                </a:cubicBezTo>
                <a:cubicBezTo>
                  <a:pt x="84" y="69"/>
                  <a:pt x="84" y="70"/>
                  <a:pt x="84" y="70"/>
                </a:cubicBezTo>
                <a:cubicBezTo>
                  <a:pt x="83" y="70"/>
                  <a:pt x="84" y="70"/>
                  <a:pt x="84" y="69"/>
                </a:cubicBezTo>
                <a:cubicBezTo>
                  <a:pt x="83" y="69"/>
                  <a:pt x="83" y="70"/>
                  <a:pt x="83" y="70"/>
                </a:cubicBezTo>
                <a:cubicBezTo>
                  <a:pt x="83" y="70"/>
                  <a:pt x="83" y="70"/>
                  <a:pt x="83" y="70"/>
                </a:cubicBezTo>
                <a:cubicBezTo>
                  <a:pt x="83" y="70"/>
                  <a:pt x="83" y="68"/>
                  <a:pt x="83" y="69"/>
                </a:cubicBezTo>
                <a:cubicBezTo>
                  <a:pt x="83" y="69"/>
                  <a:pt x="83" y="69"/>
                  <a:pt x="83" y="69"/>
                </a:cubicBezTo>
                <a:cubicBezTo>
                  <a:pt x="83" y="69"/>
                  <a:pt x="82" y="68"/>
                  <a:pt x="82" y="69"/>
                </a:cubicBezTo>
                <a:cubicBezTo>
                  <a:pt x="82" y="69"/>
                  <a:pt x="82" y="69"/>
                  <a:pt x="82" y="69"/>
                </a:cubicBezTo>
                <a:cubicBezTo>
                  <a:pt x="82" y="68"/>
                  <a:pt x="82" y="69"/>
                  <a:pt x="82" y="68"/>
                </a:cubicBezTo>
                <a:cubicBezTo>
                  <a:pt x="82" y="68"/>
                  <a:pt x="82" y="68"/>
                  <a:pt x="82" y="68"/>
                </a:cubicBezTo>
                <a:cubicBezTo>
                  <a:pt x="81" y="68"/>
                  <a:pt x="81" y="68"/>
                  <a:pt x="81" y="68"/>
                </a:cubicBezTo>
                <a:cubicBezTo>
                  <a:pt x="81" y="69"/>
                  <a:pt x="81" y="69"/>
                  <a:pt x="81" y="69"/>
                </a:cubicBezTo>
                <a:cubicBezTo>
                  <a:pt x="81" y="68"/>
                  <a:pt x="81" y="68"/>
                  <a:pt x="81" y="68"/>
                </a:cubicBezTo>
                <a:cubicBezTo>
                  <a:pt x="81" y="68"/>
                  <a:pt x="80" y="68"/>
                  <a:pt x="80" y="68"/>
                </a:cubicBezTo>
                <a:cubicBezTo>
                  <a:pt x="80" y="69"/>
                  <a:pt x="80" y="68"/>
                  <a:pt x="80" y="68"/>
                </a:cubicBezTo>
                <a:cubicBezTo>
                  <a:pt x="80" y="68"/>
                  <a:pt x="80" y="68"/>
                  <a:pt x="80" y="68"/>
                </a:cubicBezTo>
                <a:cubicBezTo>
                  <a:pt x="80" y="68"/>
                  <a:pt x="80" y="68"/>
                  <a:pt x="79" y="68"/>
                </a:cubicBezTo>
                <a:cubicBezTo>
                  <a:pt x="79" y="68"/>
                  <a:pt x="79" y="69"/>
                  <a:pt x="79" y="69"/>
                </a:cubicBezTo>
                <a:cubicBezTo>
                  <a:pt x="79" y="69"/>
                  <a:pt x="79" y="69"/>
                  <a:pt x="79" y="68"/>
                </a:cubicBezTo>
                <a:cubicBezTo>
                  <a:pt x="79" y="68"/>
                  <a:pt x="79" y="68"/>
                  <a:pt x="79" y="68"/>
                </a:cubicBezTo>
                <a:cubicBezTo>
                  <a:pt x="79" y="68"/>
                  <a:pt x="79" y="68"/>
                  <a:pt x="79" y="68"/>
                </a:cubicBezTo>
                <a:cubicBezTo>
                  <a:pt x="79" y="69"/>
                  <a:pt x="79" y="68"/>
                  <a:pt x="78" y="68"/>
                </a:cubicBezTo>
                <a:cubicBezTo>
                  <a:pt x="78" y="68"/>
                  <a:pt x="78" y="68"/>
                  <a:pt x="78" y="68"/>
                </a:cubicBezTo>
                <a:cubicBezTo>
                  <a:pt x="78" y="68"/>
                  <a:pt x="78" y="67"/>
                  <a:pt x="78" y="68"/>
                </a:cubicBezTo>
                <a:cubicBezTo>
                  <a:pt x="78" y="67"/>
                  <a:pt x="77" y="68"/>
                  <a:pt x="76" y="67"/>
                </a:cubicBezTo>
                <a:cubicBezTo>
                  <a:pt x="76" y="67"/>
                  <a:pt x="76" y="68"/>
                  <a:pt x="76" y="68"/>
                </a:cubicBezTo>
                <a:cubicBezTo>
                  <a:pt x="76" y="67"/>
                  <a:pt x="76" y="67"/>
                  <a:pt x="76" y="67"/>
                </a:cubicBezTo>
                <a:cubicBezTo>
                  <a:pt x="76" y="68"/>
                  <a:pt x="76" y="68"/>
                  <a:pt x="76" y="68"/>
                </a:cubicBezTo>
                <a:cubicBezTo>
                  <a:pt x="76" y="68"/>
                  <a:pt x="76" y="68"/>
                  <a:pt x="76" y="68"/>
                </a:cubicBezTo>
                <a:cubicBezTo>
                  <a:pt x="76" y="68"/>
                  <a:pt x="76" y="68"/>
                  <a:pt x="76" y="68"/>
                </a:cubicBezTo>
                <a:cubicBezTo>
                  <a:pt x="75" y="68"/>
                  <a:pt x="75" y="68"/>
                  <a:pt x="75" y="68"/>
                </a:cubicBezTo>
                <a:cubicBezTo>
                  <a:pt x="75" y="68"/>
                  <a:pt x="75" y="68"/>
                  <a:pt x="75" y="68"/>
                </a:cubicBezTo>
                <a:cubicBezTo>
                  <a:pt x="75" y="68"/>
                  <a:pt x="75" y="68"/>
                  <a:pt x="75" y="68"/>
                </a:cubicBezTo>
                <a:cubicBezTo>
                  <a:pt x="75" y="68"/>
                  <a:pt x="75" y="68"/>
                  <a:pt x="75" y="69"/>
                </a:cubicBezTo>
                <a:cubicBezTo>
                  <a:pt x="75" y="68"/>
                  <a:pt x="75" y="69"/>
                  <a:pt x="74" y="69"/>
                </a:cubicBezTo>
                <a:cubicBezTo>
                  <a:pt x="75" y="69"/>
                  <a:pt x="75" y="69"/>
                  <a:pt x="74" y="69"/>
                </a:cubicBezTo>
                <a:cubicBezTo>
                  <a:pt x="75" y="69"/>
                  <a:pt x="75" y="69"/>
                  <a:pt x="75" y="69"/>
                </a:cubicBezTo>
                <a:cubicBezTo>
                  <a:pt x="75" y="69"/>
                  <a:pt x="75" y="69"/>
                  <a:pt x="75" y="69"/>
                </a:cubicBezTo>
                <a:cubicBezTo>
                  <a:pt x="74" y="69"/>
                  <a:pt x="74" y="69"/>
                  <a:pt x="74" y="69"/>
                </a:cubicBezTo>
                <a:cubicBezTo>
                  <a:pt x="74" y="69"/>
                  <a:pt x="74" y="69"/>
                  <a:pt x="74" y="69"/>
                </a:cubicBezTo>
                <a:cubicBezTo>
                  <a:pt x="74" y="69"/>
                  <a:pt x="74" y="69"/>
                  <a:pt x="75" y="69"/>
                </a:cubicBezTo>
                <a:cubicBezTo>
                  <a:pt x="74" y="69"/>
                  <a:pt x="74" y="69"/>
                  <a:pt x="74" y="69"/>
                </a:cubicBezTo>
                <a:cubicBezTo>
                  <a:pt x="74" y="69"/>
                  <a:pt x="74" y="69"/>
                  <a:pt x="74" y="69"/>
                </a:cubicBezTo>
                <a:cubicBezTo>
                  <a:pt x="74" y="69"/>
                  <a:pt x="74" y="69"/>
                  <a:pt x="74" y="69"/>
                </a:cubicBezTo>
                <a:cubicBezTo>
                  <a:pt x="74" y="69"/>
                  <a:pt x="74" y="69"/>
                  <a:pt x="74" y="69"/>
                </a:cubicBezTo>
                <a:cubicBezTo>
                  <a:pt x="74" y="69"/>
                  <a:pt x="74" y="70"/>
                  <a:pt x="73" y="70"/>
                </a:cubicBezTo>
                <a:cubicBezTo>
                  <a:pt x="73" y="70"/>
                  <a:pt x="74" y="70"/>
                  <a:pt x="73" y="70"/>
                </a:cubicBezTo>
                <a:cubicBezTo>
                  <a:pt x="73" y="70"/>
                  <a:pt x="73" y="70"/>
                  <a:pt x="73" y="70"/>
                </a:cubicBezTo>
                <a:cubicBezTo>
                  <a:pt x="73" y="71"/>
                  <a:pt x="73" y="71"/>
                  <a:pt x="73" y="71"/>
                </a:cubicBezTo>
                <a:cubicBezTo>
                  <a:pt x="73" y="71"/>
                  <a:pt x="73" y="71"/>
                  <a:pt x="73" y="71"/>
                </a:cubicBezTo>
                <a:cubicBezTo>
                  <a:pt x="73" y="71"/>
                  <a:pt x="73" y="71"/>
                  <a:pt x="73" y="71"/>
                </a:cubicBezTo>
                <a:cubicBezTo>
                  <a:pt x="73" y="71"/>
                  <a:pt x="73" y="72"/>
                  <a:pt x="72" y="72"/>
                </a:cubicBezTo>
                <a:cubicBezTo>
                  <a:pt x="72" y="72"/>
                  <a:pt x="72" y="72"/>
                  <a:pt x="72" y="72"/>
                </a:cubicBezTo>
                <a:cubicBezTo>
                  <a:pt x="72" y="72"/>
                  <a:pt x="72" y="72"/>
                  <a:pt x="72" y="72"/>
                </a:cubicBezTo>
                <a:cubicBezTo>
                  <a:pt x="72" y="72"/>
                  <a:pt x="72" y="73"/>
                  <a:pt x="72" y="73"/>
                </a:cubicBezTo>
                <a:cubicBezTo>
                  <a:pt x="71" y="73"/>
                  <a:pt x="71" y="73"/>
                  <a:pt x="71" y="74"/>
                </a:cubicBezTo>
                <a:cubicBezTo>
                  <a:pt x="71" y="74"/>
                  <a:pt x="71" y="74"/>
                  <a:pt x="71" y="74"/>
                </a:cubicBezTo>
                <a:cubicBezTo>
                  <a:pt x="71" y="74"/>
                  <a:pt x="71" y="74"/>
                  <a:pt x="71" y="74"/>
                </a:cubicBezTo>
                <a:cubicBezTo>
                  <a:pt x="71" y="74"/>
                  <a:pt x="71" y="74"/>
                  <a:pt x="71" y="74"/>
                </a:cubicBezTo>
                <a:cubicBezTo>
                  <a:pt x="71" y="75"/>
                  <a:pt x="70" y="75"/>
                  <a:pt x="70" y="75"/>
                </a:cubicBezTo>
                <a:cubicBezTo>
                  <a:pt x="70" y="75"/>
                  <a:pt x="70" y="75"/>
                  <a:pt x="70" y="75"/>
                </a:cubicBezTo>
                <a:cubicBezTo>
                  <a:pt x="70" y="75"/>
                  <a:pt x="70" y="75"/>
                  <a:pt x="70" y="75"/>
                </a:cubicBezTo>
                <a:cubicBezTo>
                  <a:pt x="70" y="75"/>
                  <a:pt x="70" y="75"/>
                  <a:pt x="70" y="75"/>
                </a:cubicBezTo>
                <a:cubicBezTo>
                  <a:pt x="69" y="75"/>
                  <a:pt x="70" y="75"/>
                  <a:pt x="69" y="75"/>
                </a:cubicBezTo>
                <a:cubicBezTo>
                  <a:pt x="69" y="75"/>
                  <a:pt x="69" y="75"/>
                  <a:pt x="69" y="75"/>
                </a:cubicBezTo>
                <a:cubicBezTo>
                  <a:pt x="69" y="75"/>
                  <a:pt x="70" y="75"/>
                  <a:pt x="70" y="75"/>
                </a:cubicBezTo>
                <a:cubicBezTo>
                  <a:pt x="70" y="75"/>
                  <a:pt x="70" y="75"/>
                  <a:pt x="70" y="75"/>
                </a:cubicBezTo>
                <a:cubicBezTo>
                  <a:pt x="70" y="75"/>
                  <a:pt x="70" y="75"/>
                  <a:pt x="70" y="75"/>
                </a:cubicBezTo>
                <a:cubicBezTo>
                  <a:pt x="70" y="75"/>
                  <a:pt x="70" y="75"/>
                  <a:pt x="70" y="75"/>
                </a:cubicBezTo>
                <a:cubicBezTo>
                  <a:pt x="70" y="76"/>
                  <a:pt x="70" y="76"/>
                  <a:pt x="70" y="76"/>
                </a:cubicBezTo>
                <a:cubicBezTo>
                  <a:pt x="69" y="76"/>
                  <a:pt x="70" y="76"/>
                  <a:pt x="70" y="76"/>
                </a:cubicBezTo>
                <a:cubicBezTo>
                  <a:pt x="69" y="76"/>
                  <a:pt x="69" y="76"/>
                  <a:pt x="69" y="76"/>
                </a:cubicBezTo>
                <a:cubicBezTo>
                  <a:pt x="69" y="76"/>
                  <a:pt x="68" y="76"/>
                  <a:pt x="69" y="76"/>
                </a:cubicBezTo>
                <a:cubicBezTo>
                  <a:pt x="69" y="76"/>
                  <a:pt x="69" y="77"/>
                  <a:pt x="68" y="76"/>
                </a:cubicBezTo>
                <a:cubicBezTo>
                  <a:pt x="69" y="76"/>
                  <a:pt x="69" y="76"/>
                  <a:pt x="69" y="76"/>
                </a:cubicBezTo>
                <a:cubicBezTo>
                  <a:pt x="68" y="76"/>
                  <a:pt x="68" y="76"/>
                  <a:pt x="68" y="76"/>
                </a:cubicBezTo>
                <a:cubicBezTo>
                  <a:pt x="68" y="75"/>
                  <a:pt x="69" y="75"/>
                  <a:pt x="69" y="75"/>
                </a:cubicBezTo>
                <a:cubicBezTo>
                  <a:pt x="69" y="75"/>
                  <a:pt x="69" y="75"/>
                  <a:pt x="68" y="75"/>
                </a:cubicBezTo>
                <a:cubicBezTo>
                  <a:pt x="69" y="75"/>
                  <a:pt x="69" y="75"/>
                  <a:pt x="69" y="75"/>
                </a:cubicBezTo>
                <a:cubicBezTo>
                  <a:pt x="69" y="75"/>
                  <a:pt x="69" y="75"/>
                  <a:pt x="69" y="75"/>
                </a:cubicBezTo>
                <a:cubicBezTo>
                  <a:pt x="69" y="75"/>
                  <a:pt x="69" y="74"/>
                  <a:pt x="69" y="74"/>
                </a:cubicBezTo>
                <a:cubicBezTo>
                  <a:pt x="69" y="74"/>
                  <a:pt x="69" y="74"/>
                  <a:pt x="69" y="74"/>
                </a:cubicBezTo>
                <a:cubicBezTo>
                  <a:pt x="68" y="74"/>
                  <a:pt x="68" y="74"/>
                  <a:pt x="68" y="74"/>
                </a:cubicBezTo>
                <a:cubicBezTo>
                  <a:pt x="69" y="74"/>
                  <a:pt x="69" y="73"/>
                  <a:pt x="70" y="73"/>
                </a:cubicBezTo>
                <a:cubicBezTo>
                  <a:pt x="69" y="73"/>
                  <a:pt x="69" y="73"/>
                  <a:pt x="69" y="74"/>
                </a:cubicBezTo>
                <a:cubicBezTo>
                  <a:pt x="70" y="73"/>
                  <a:pt x="70" y="73"/>
                  <a:pt x="70" y="73"/>
                </a:cubicBezTo>
                <a:cubicBezTo>
                  <a:pt x="70" y="74"/>
                  <a:pt x="69" y="74"/>
                  <a:pt x="69" y="74"/>
                </a:cubicBezTo>
                <a:cubicBezTo>
                  <a:pt x="69" y="74"/>
                  <a:pt x="70" y="74"/>
                  <a:pt x="70" y="74"/>
                </a:cubicBezTo>
                <a:cubicBezTo>
                  <a:pt x="71" y="74"/>
                  <a:pt x="70" y="74"/>
                  <a:pt x="70" y="73"/>
                </a:cubicBezTo>
                <a:cubicBezTo>
                  <a:pt x="70" y="73"/>
                  <a:pt x="70" y="73"/>
                  <a:pt x="70" y="73"/>
                </a:cubicBezTo>
                <a:cubicBezTo>
                  <a:pt x="70" y="73"/>
                  <a:pt x="70" y="72"/>
                  <a:pt x="70" y="72"/>
                </a:cubicBezTo>
                <a:cubicBezTo>
                  <a:pt x="70" y="72"/>
                  <a:pt x="70" y="73"/>
                  <a:pt x="69" y="72"/>
                </a:cubicBezTo>
                <a:cubicBezTo>
                  <a:pt x="69" y="72"/>
                  <a:pt x="70" y="72"/>
                  <a:pt x="69" y="72"/>
                </a:cubicBezTo>
                <a:cubicBezTo>
                  <a:pt x="70" y="72"/>
                  <a:pt x="69" y="72"/>
                  <a:pt x="70" y="72"/>
                </a:cubicBezTo>
                <a:cubicBezTo>
                  <a:pt x="70" y="72"/>
                  <a:pt x="70" y="72"/>
                  <a:pt x="70" y="72"/>
                </a:cubicBezTo>
                <a:cubicBezTo>
                  <a:pt x="70" y="72"/>
                  <a:pt x="70" y="72"/>
                  <a:pt x="70" y="72"/>
                </a:cubicBezTo>
                <a:cubicBezTo>
                  <a:pt x="70" y="72"/>
                  <a:pt x="71" y="71"/>
                  <a:pt x="71" y="71"/>
                </a:cubicBezTo>
                <a:cubicBezTo>
                  <a:pt x="71" y="71"/>
                  <a:pt x="71" y="71"/>
                  <a:pt x="71" y="71"/>
                </a:cubicBezTo>
                <a:cubicBezTo>
                  <a:pt x="71" y="71"/>
                  <a:pt x="71" y="70"/>
                  <a:pt x="70" y="70"/>
                </a:cubicBezTo>
                <a:cubicBezTo>
                  <a:pt x="71" y="70"/>
                  <a:pt x="71" y="70"/>
                  <a:pt x="71" y="70"/>
                </a:cubicBezTo>
                <a:cubicBezTo>
                  <a:pt x="70" y="70"/>
                  <a:pt x="71" y="70"/>
                  <a:pt x="71" y="70"/>
                </a:cubicBezTo>
                <a:cubicBezTo>
                  <a:pt x="71" y="70"/>
                  <a:pt x="71" y="70"/>
                  <a:pt x="71" y="70"/>
                </a:cubicBezTo>
                <a:cubicBezTo>
                  <a:pt x="71" y="70"/>
                  <a:pt x="71" y="70"/>
                  <a:pt x="71" y="70"/>
                </a:cubicBezTo>
                <a:cubicBezTo>
                  <a:pt x="71" y="70"/>
                  <a:pt x="71" y="70"/>
                  <a:pt x="72" y="70"/>
                </a:cubicBezTo>
                <a:cubicBezTo>
                  <a:pt x="72" y="70"/>
                  <a:pt x="72" y="70"/>
                  <a:pt x="72" y="70"/>
                </a:cubicBezTo>
                <a:cubicBezTo>
                  <a:pt x="72" y="70"/>
                  <a:pt x="71" y="69"/>
                  <a:pt x="71" y="69"/>
                </a:cubicBezTo>
                <a:cubicBezTo>
                  <a:pt x="70" y="69"/>
                  <a:pt x="71" y="69"/>
                  <a:pt x="71" y="69"/>
                </a:cubicBezTo>
                <a:cubicBezTo>
                  <a:pt x="72" y="69"/>
                  <a:pt x="71" y="68"/>
                  <a:pt x="71" y="68"/>
                </a:cubicBezTo>
                <a:cubicBezTo>
                  <a:pt x="71" y="69"/>
                  <a:pt x="71" y="69"/>
                  <a:pt x="71" y="69"/>
                </a:cubicBezTo>
                <a:cubicBezTo>
                  <a:pt x="72" y="69"/>
                  <a:pt x="72" y="68"/>
                  <a:pt x="72" y="68"/>
                </a:cubicBezTo>
                <a:cubicBezTo>
                  <a:pt x="72" y="68"/>
                  <a:pt x="72" y="69"/>
                  <a:pt x="72" y="69"/>
                </a:cubicBezTo>
                <a:cubicBezTo>
                  <a:pt x="72" y="69"/>
                  <a:pt x="72" y="68"/>
                  <a:pt x="72" y="68"/>
                </a:cubicBezTo>
                <a:cubicBezTo>
                  <a:pt x="72" y="68"/>
                  <a:pt x="72" y="68"/>
                  <a:pt x="72" y="68"/>
                </a:cubicBezTo>
                <a:cubicBezTo>
                  <a:pt x="72" y="68"/>
                  <a:pt x="72" y="68"/>
                  <a:pt x="72" y="67"/>
                </a:cubicBezTo>
                <a:cubicBezTo>
                  <a:pt x="72" y="67"/>
                  <a:pt x="72" y="67"/>
                  <a:pt x="72" y="67"/>
                </a:cubicBezTo>
                <a:cubicBezTo>
                  <a:pt x="72" y="67"/>
                  <a:pt x="72" y="67"/>
                  <a:pt x="72" y="67"/>
                </a:cubicBezTo>
                <a:cubicBezTo>
                  <a:pt x="72" y="67"/>
                  <a:pt x="72" y="67"/>
                  <a:pt x="72" y="67"/>
                </a:cubicBezTo>
                <a:cubicBezTo>
                  <a:pt x="73" y="68"/>
                  <a:pt x="73" y="69"/>
                  <a:pt x="73" y="70"/>
                </a:cubicBezTo>
                <a:cubicBezTo>
                  <a:pt x="73" y="69"/>
                  <a:pt x="73" y="69"/>
                  <a:pt x="73" y="69"/>
                </a:cubicBezTo>
                <a:cubicBezTo>
                  <a:pt x="73" y="69"/>
                  <a:pt x="73" y="69"/>
                  <a:pt x="73" y="69"/>
                </a:cubicBezTo>
                <a:cubicBezTo>
                  <a:pt x="73" y="69"/>
                  <a:pt x="73" y="68"/>
                  <a:pt x="73" y="67"/>
                </a:cubicBezTo>
                <a:cubicBezTo>
                  <a:pt x="73" y="67"/>
                  <a:pt x="73" y="68"/>
                  <a:pt x="73" y="68"/>
                </a:cubicBezTo>
                <a:cubicBezTo>
                  <a:pt x="74" y="68"/>
                  <a:pt x="73" y="67"/>
                  <a:pt x="74" y="67"/>
                </a:cubicBezTo>
                <a:cubicBezTo>
                  <a:pt x="73" y="67"/>
                  <a:pt x="73" y="67"/>
                  <a:pt x="73" y="67"/>
                </a:cubicBezTo>
                <a:cubicBezTo>
                  <a:pt x="73" y="67"/>
                  <a:pt x="74" y="67"/>
                  <a:pt x="74" y="66"/>
                </a:cubicBezTo>
                <a:cubicBezTo>
                  <a:pt x="74" y="67"/>
                  <a:pt x="74" y="67"/>
                  <a:pt x="74" y="67"/>
                </a:cubicBezTo>
                <a:cubicBezTo>
                  <a:pt x="74" y="66"/>
                  <a:pt x="74" y="66"/>
                  <a:pt x="74" y="66"/>
                </a:cubicBezTo>
                <a:cubicBezTo>
                  <a:pt x="74" y="66"/>
                  <a:pt x="74" y="67"/>
                  <a:pt x="74" y="67"/>
                </a:cubicBezTo>
                <a:cubicBezTo>
                  <a:pt x="75" y="67"/>
                  <a:pt x="74" y="66"/>
                  <a:pt x="74" y="66"/>
                </a:cubicBezTo>
                <a:cubicBezTo>
                  <a:pt x="75" y="66"/>
                  <a:pt x="75" y="66"/>
                  <a:pt x="75" y="67"/>
                </a:cubicBezTo>
                <a:cubicBezTo>
                  <a:pt x="75" y="67"/>
                  <a:pt x="75" y="66"/>
                  <a:pt x="75" y="66"/>
                </a:cubicBezTo>
                <a:cubicBezTo>
                  <a:pt x="75" y="66"/>
                  <a:pt x="75" y="66"/>
                  <a:pt x="75" y="66"/>
                </a:cubicBezTo>
                <a:cubicBezTo>
                  <a:pt x="75" y="66"/>
                  <a:pt x="75" y="67"/>
                  <a:pt x="76" y="68"/>
                </a:cubicBezTo>
                <a:cubicBezTo>
                  <a:pt x="75" y="68"/>
                  <a:pt x="76" y="66"/>
                  <a:pt x="76" y="66"/>
                </a:cubicBezTo>
                <a:cubicBezTo>
                  <a:pt x="76" y="66"/>
                  <a:pt x="76" y="66"/>
                  <a:pt x="76" y="66"/>
                </a:cubicBezTo>
                <a:cubicBezTo>
                  <a:pt x="76" y="66"/>
                  <a:pt x="77" y="66"/>
                  <a:pt x="77" y="66"/>
                </a:cubicBezTo>
                <a:cubicBezTo>
                  <a:pt x="77" y="66"/>
                  <a:pt x="77" y="66"/>
                  <a:pt x="77" y="66"/>
                </a:cubicBezTo>
                <a:cubicBezTo>
                  <a:pt x="77" y="66"/>
                  <a:pt x="77" y="66"/>
                  <a:pt x="77" y="66"/>
                </a:cubicBezTo>
                <a:cubicBezTo>
                  <a:pt x="77" y="66"/>
                  <a:pt x="77" y="66"/>
                  <a:pt x="77" y="66"/>
                </a:cubicBezTo>
                <a:cubicBezTo>
                  <a:pt x="78" y="66"/>
                  <a:pt x="78" y="65"/>
                  <a:pt x="78" y="66"/>
                </a:cubicBezTo>
                <a:cubicBezTo>
                  <a:pt x="78" y="66"/>
                  <a:pt x="78" y="66"/>
                  <a:pt x="78" y="66"/>
                </a:cubicBezTo>
                <a:cubicBezTo>
                  <a:pt x="78" y="66"/>
                  <a:pt x="78" y="66"/>
                  <a:pt x="78" y="65"/>
                </a:cubicBezTo>
                <a:cubicBezTo>
                  <a:pt x="79" y="66"/>
                  <a:pt x="79" y="66"/>
                  <a:pt x="79" y="66"/>
                </a:cubicBezTo>
                <a:cubicBezTo>
                  <a:pt x="79" y="66"/>
                  <a:pt x="79" y="66"/>
                  <a:pt x="79" y="66"/>
                </a:cubicBezTo>
                <a:cubicBezTo>
                  <a:pt x="79" y="66"/>
                  <a:pt x="79" y="66"/>
                  <a:pt x="79" y="66"/>
                </a:cubicBezTo>
                <a:cubicBezTo>
                  <a:pt x="79" y="66"/>
                  <a:pt x="79" y="66"/>
                  <a:pt x="78" y="66"/>
                </a:cubicBezTo>
                <a:cubicBezTo>
                  <a:pt x="78" y="66"/>
                  <a:pt x="78" y="66"/>
                  <a:pt x="78" y="67"/>
                </a:cubicBezTo>
                <a:cubicBezTo>
                  <a:pt x="79" y="67"/>
                  <a:pt x="79" y="66"/>
                  <a:pt x="80" y="66"/>
                </a:cubicBezTo>
                <a:cubicBezTo>
                  <a:pt x="80" y="66"/>
                  <a:pt x="80" y="66"/>
                  <a:pt x="80" y="66"/>
                </a:cubicBezTo>
                <a:cubicBezTo>
                  <a:pt x="80" y="66"/>
                  <a:pt x="80" y="66"/>
                  <a:pt x="80" y="66"/>
                </a:cubicBezTo>
                <a:cubicBezTo>
                  <a:pt x="80" y="66"/>
                  <a:pt x="80" y="66"/>
                  <a:pt x="80" y="66"/>
                </a:cubicBezTo>
                <a:cubicBezTo>
                  <a:pt x="80" y="66"/>
                  <a:pt x="80" y="66"/>
                  <a:pt x="80" y="66"/>
                </a:cubicBezTo>
                <a:cubicBezTo>
                  <a:pt x="80" y="66"/>
                  <a:pt x="80" y="66"/>
                  <a:pt x="80" y="67"/>
                </a:cubicBezTo>
                <a:cubicBezTo>
                  <a:pt x="80" y="67"/>
                  <a:pt x="80" y="66"/>
                  <a:pt x="80" y="66"/>
                </a:cubicBezTo>
                <a:cubicBezTo>
                  <a:pt x="80" y="67"/>
                  <a:pt x="80" y="67"/>
                  <a:pt x="80" y="67"/>
                </a:cubicBezTo>
                <a:cubicBezTo>
                  <a:pt x="80" y="67"/>
                  <a:pt x="80" y="67"/>
                  <a:pt x="80" y="67"/>
                </a:cubicBezTo>
                <a:cubicBezTo>
                  <a:pt x="80" y="67"/>
                  <a:pt x="80" y="67"/>
                  <a:pt x="80" y="67"/>
                </a:cubicBezTo>
                <a:cubicBezTo>
                  <a:pt x="80" y="67"/>
                  <a:pt x="80" y="67"/>
                  <a:pt x="80" y="67"/>
                </a:cubicBezTo>
                <a:cubicBezTo>
                  <a:pt x="80" y="67"/>
                  <a:pt x="80" y="68"/>
                  <a:pt x="80" y="68"/>
                </a:cubicBezTo>
                <a:cubicBezTo>
                  <a:pt x="80" y="68"/>
                  <a:pt x="80" y="68"/>
                  <a:pt x="80" y="68"/>
                </a:cubicBezTo>
                <a:cubicBezTo>
                  <a:pt x="80" y="67"/>
                  <a:pt x="80" y="67"/>
                  <a:pt x="80" y="67"/>
                </a:cubicBezTo>
                <a:cubicBezTo>
                  <a:pt x="80" y="67"/>
                  <a:pt x="81" y="67"/>
                  <a:pt x="80" y="66"/>
                </a:cubicBezTo>
                <a:cubicBezTo>
                  <a:pt x="81" y="67"/>
                  <a:pt x="81" y="67"/>
                  <a:pt x="81" y="67"/>
                </a:cubicBezTo>
                <a:cubicBezTo>
                  <a:pt x="81" y="66"/>
                  <a:pt x="81" y="66"/>
                  <a:pt x="81" y="66"/>
                </a:cubicBezTo>
                <a:cubicBezTo>
                  <a:pt x="81" y="66"/>
                  <a:pt x="81" y="67"/>
                  <a:pt x="81" y="67"/>
                </a:cubicBezTo>
                <a:cubicBezTo>
                  <a:pt x="82" y="66"/>
                  <a:pt x="82" y="67"/>
                  <a:pt x="82" y="67"/>
                </a:cubicBezTo>
                <a:cubicBezTo>
                  <a:pt x="82" y="67"/>
                  <a:pt x="82" y="67"/>
                  <a:pt x="82" y="67"/>
                </a:cubicBezTo>
                <a:cubicBezTo>
                  <a:pt x="82" y="67"/>
                  <a:pt x="82" y="67"/>
                  <a:pt x="82" y="67"/>
                </a:cubicBezTo>
                <a:cubicBezTo>
                  <a:pt x="82" y="66"/>
                  <a:pt x="82" y="66"/>
                  <a:pt x="82" y="66"/>
                </a:cubicBezTo>
                <a:cubicBezTo>
                  <a:pt x="82" y="67"/>
                  <a:pt x="82" y="67"/>
                  <a:pt x="82" y="67"/>
                </a:cubicBezTo>
                <a:cubicBezTo>
                  <a:pt x="83" y="67"/>
                  <a:pt x="83" y="67"/>
                  <a:pt x="83" y="67"/>
                </a:cubicBezTo>
                <a:cubicBezTo>
                  <a:pt x="83" y="67"/>
                  <a:pt x="83" y="66"/>
                  <a:pt x="83" y="66"/>
                </a:cubicBezTo>
                <a:cubicBezTo>
                  <a:pt x="83" y="67"/>
                  <a:pt x="83" y="67"/>
                  <a:pt x="84" y="67"/>
                </a:cubicBezTo>
                <a:cubicBezTo>
                  <a:pt x="84" y="67"/>
                  <a:pt x="84" y="67"/>
                  <a:pt x="84" y="66"/>
                </a:cubicBezTo>
                <a:cubicBezTo>
                  <a:pt x="84" y="67"/>
                  <a:pt x="84" y="67"/>
                  <a:pt x="84" y="67"/>
                </a:cubicBezTo>
                <a:cubicBezTo>
                  <a:pt x="84" y="67"/>
                  <a:pt x="84" y="67"/>
                  <a:pt x="84" y="67"/>
                </a:cubicBezTo>
                <a:cubicBezTo>
                  <a:pt x="84" y="67"/>
                  <a:pt x="84" y="67"/>
                  <a:pt x="84" y="67"/>
                </a:cubicBezTo>
                <a:cubicBezTo>
                  <a:pt x="85" y="67"/>
                  <a:pt x="84" y="66"/>
                  <a:pt x="84" y="66"/>
                </a:cubicBezTo>
                <a:cubicBezTo>
                  <a:pt x="84" y="66"/>
                  <a:pt x="85" y="66"/>
                  <a:pt x="85" y="67"/>
                </a:cubicBezTo>
                <a:cubicBezTo>
                  <a:pt x="84" y="67"/>
                  <a:pt x="84" y="67"/>
                  <a:pt x="84" y="67"/>
                </a:cubicBezTo>
                <a:cubicBezTo>
                  <a:pt x="85" y="67"/>
                  <a:pt x="85" y="66"/>
                  <a:pt x="85" y="67"/>
                </a:cubicBezTo>
                <a:cubicBezTo>
                  <a:pt x="85" y="67"/>
                  <a:pt x="85" y="67"/>
                  <a:pt x="85" y="68"/>
                </a:cubicBezTo>
                <a:cubicBezTo>
                  <a:pt x="85" y="67"/>
                  <a:pt x="85" y="67"/>
                  <a:pt x="85" y="67"/>
                </a:cubicBezTo>
                <a:cubicBezTo>
                  <a:pt x="85" y="67"/>
                  <a:pt x="85" y="67"/>
                  <a:pt x="85" y="68"/>
                </a:cubicBezTo>
                <a:cubicBezTo>
                  <a:pt x="85" y="67"/>
                  <a:pt x="85" y="67"/>
                  <a:pt x="85" y="67"/>
                </a:cubicBezTo>
                <a:cubicBezTo>
                  <a:pt x="85" y="67"/>
                  <a:pt x="85" y="67"/>
                  <a:pt x="85" y="67"/>
                </a:cubicBezTo>
                <a:cubicBezTo>
                  <a:pt x="86" y="67"/>
                  <a:pt x="86" y="67"/>
                  <a:pt x="86" y="67"/>
                </a:cubicBezTo>
                <a:cubicBezTo>
                  <a:pt x="85" y="67"/>
                  <a:pt x="85" y="67"/>
                  <a:pt x="86" y="67"/>
                </a:cubicBezTo>
                <a:cubicBezTo>
                  <a:pt x="86" y="67"/>
                  <a:pt x="86" y="67"/>
                  <a:pt x="86" y="67"/>
                </a:cubicBezTo>
                <a:cubicBezTo>
                  <a:pt x="86" y="67"/>
                  <a:pt x="86" y="67"/>
                  <a:pt x="86" y="67"/>
                </a:cubicBezTo>
                <a:cubicBezTo>
                  <a:pt x="86" y="68"/>
                  <a:pt x="86" y="67"/>
                  <a:pt x="86" y="67"/>
                </a:cubicBezTo>
                <a:cubicBezTo>
                  <a:pt x="86" y="67"/>
                  <a:pt x="86" y="67"/>
                  <a:pt x="86" y="67"/>
                </a:cubicBezTo>
                <a:cubicBezTo>
                  <a:pt x="86" y="67"/>
                  <a:pt x="86" y="67"/>
                  <a:pt x="86" y="67"/>
                </a:cubicBezTo>
                <a:cubicBezTo>
                  <a:pt x="87" y="66"/>
                  <a:pt x="87" y="67"/>
                  <a:pt x="87" y="66"/>
                </a:cubicBezTo>
                <a:cubicBezTo>
                  <a:pt x="87" y="67"/>
                  <a:pt x="87" y="66"/>
                  <a:pt x="87" y="67"/>
                </a:cubicBezTo>
                <a:cubicBezTo>
                  <a:pt x="87" y="67"/>
                  <a:pt x="87" y="67"/>
                  <a:pt x="87" y="67"/>
                </a:cubicBezTo>
                <a:cubicBezTo>
                  <a:pt x="87" y="67"/>
                  <a:pt x="87" y="67"/>
                  <a:pt x="87" y="67"/>
                </a:cubicBezTo>
                <a:close/>
                <a:moveTo>
                  <a:pt x="85" y="67"/>
                </a:moveTo>
                <a:cubicBezTo>
                  <a:pt x="84" y="67"/>
                  <a:pt x="84" y="67"/>
                  <a:pt x="84" y="67"/>
                </a:cubicBezTo>
                <a:cubicBezTo>
                  <a:pt x="84" y="67"/>
                  <a:pt x="84" y="67"/>
                  <a:pt x="85" y="67"/>
                </a:cubicBezTo>
                <a:close/>
                <a:moveTo>
                  <a:pt x="80" y="67"/>
                </a:moveTo>
                <a:cubicBezTo>
                  <a:pt x="80" y="66"/>
                  <a:pt x="80" y="66"/>
                  <a:pt x="80" y="66"/>
                </a:cubicBezTo>
                <a:cubicBezTo>
                  <a:pt x="80" y="67"/>
                  <a:pt x="80" y="67"/>
                  <a:pt x="80" y="67"/>
                </a:cubicBezTo>
                <a:close/>
                <a:moveTo>
                  <a:pt x="70" y="74"/>
                </a:moveTo>
                <a:cubicBezTo>
                  <a:pt x="70" y="75"/>
                  <a:pt x="70" y="75"/>
                  <a:pt x="70" y="75"/>
                </a:cubicBezTo>
                <a:cubicBezTo>
                  <a:pt x="70" y="74"/>
                  <a:pt x="70" y="74"/>
                  <a:pt x="70" y="74"/>
                </a:cubicBezTo>
                <a:close/>
                <a:moveTo>
                  <a:pt x="70" y="75"/>
                </a:moveTo>
                <a:cubicBezTo>
                  <a:pt x="70" y="75"/>
                  <a:pt x="70" y="75"/>
                  <a:pt x="70" y="75"/>
                </a:cubicBezTo>
                <a:cubicBezTo>
                  <a:pt x="70" y="75"/>
                  <a:pt x="70" y="75"/>
                  <a:pt x="70" y="75"/>
                </a:cubicBezTo>
                <a:cubicBezTo>
                  <a:pt x="70" y="75"/>
                  <a:pt x="70" y="75"/>
                  <a:pt x="70" y="75"/>
                </a:cubicBezTo>
                <a:close/>
                <a:moveTo>
                  <a:pt x="96" y="67"/>
                </a:moveTo>
                <a:cubicBezTo>
                  <a:pt x="96" y="68"/>
                  <a:pt x="96" y="68"/>
                  <a:pt x="96" y="68"/>
                </a:cubicBezTo>
                <a:cubicBezTo>
                  <a:pt x="96" y="67"/>
                  <a:pt x="96" y="67"/>
                  <a:pt x="96" y="67"/>
                </a:cubicBezTo>
                <a:close/>
                <a:moveTo>
                  <a:pt x="80" y="66"/>
                </a:moveTo>
                <a:cubicBezTo>
                  <a:pt x="80" y="66"/>
                  <a:pt x="80" y="66"/>
                  <a:pt x="80" y="66"/>
                </a:cubicBezTo>
                <a:cubicBezTo>
                  <a:pt x="80" y="66"/>
                  <a:pt x="80" y="66"/>
                  <a:pt x="80" y="66"/>
                </a:cubicBezTo>
                <a:close/>
                <a:moveTo>
                  <a:pt x="89" y="67"/>
                </a:moveTo>
                <a:cubicBezTo>
                  <a:pt x="89" y="67"/>
                  <a:pt x="89" y="67"/>
                  <a:pt x="89" y="67"/>
                </a:cubicBezTo>
                <a:cubicBezTo>
                  <a:pt x="89" y="67"/>
                  <a:pt x="89" y="67"/>
                  <a:pt x="89" y="67"/>
                </a:cubicBezTo>
                <a:close/>
                <a:moveTo>
                  <a:pt x="71" y="70"/>
                </a:moveTo>
                <a:cubicBezTo>
                  <a:pt x="71" y="70"/>
                  <a:pt x="71" y="70"/>
                  <a:pt x="71" y="70"/>
                </a:cubicBezTo>
                <a:cubicBezTo>
                  <a:pt x="71" y="70"/>
                  <a:pt x="71" y="70"/>
                  <a:pt x="71" y="70"/>
                </a:cubicBezTo>
                <a:close/>
                <a:moveTo>
                  <a:pt x="69" y="76"/>
                </a:moveTo>
                <a:cubicBezTo>
                  <a:pt x="69" y="76"/>
                  <a:pt x="69" y="76"/>
                  <a:pt x="69" y="76"/>
                </a:cubicBezTo>
                <a:cubicBezTo>
                  <a:pt x="69" y="76"/>
                  <a:pt x="69" y="76"/>
                  <a:pt x="69" y="76"/>
                </a:cubicBezTo>
                <a:cubicBezTo>
                  <a:pt x="69" y="76"/>
                  <a:pt x="69" y="76"/>
                  <a:pt x="69" y="76"/>
                </a:cubicBezTo>
                <a:close/>
                <a:moveTo>
                  <a:pt x="67" y="76"/>
                </a:moveTo>
                <a:cubicBezTo>
                  <a:pt x="67" y="76"/>
                  <a:pt x="67" y="76"/>
                  <a:pt x="67" y="76"/>
                </a:cubicBezTo>
                <a:cubicBezTo>
                  <a:pt x="67" y="76"/>
                  <a:pt x="67" y="76"/>
                  <a:pt x="67" y="76"/>
                </a:cubicBezTo>
                <a:cubicBezTo>
                  <a:pt x="67" y="76"/>
                  <a:pt x="67" y="76"/>
                  <a:pt x="67" y="76"/>
                </a:cubicBezTo>
                <a:close/>
                <a:moveTo>
                  <a:pt x="68" y="76"/>
                </a:moveTo>
                <a:cubicBezTo>
                  <a:pt x="68" y="76"/>
                  <a:pt x="68" y="76"/>
                  <a:pt x="68" y="76"/>
                </a:cubicBezTo>
                <a:cubicBezTo>
                  <a:pt x="68" y="76"/>
                  <a:pt x="68" y="76"/>
                  <a:pt x="68" y="76"/>
                </a:cubicBezTo>
                <a:cubicBezTo>
                  <a:pt x="68" y="76"/>
                  <a:pt x="68" y="76"/>
                  <a:pt x="68" y="76"/>
                </a:cubicBezTo>
                <a:close/>
                <a:moveTo>
                  <a:pt x="68" y="76"/>
                </a:moveTo>
                <a:cubicBezTo>
                  <a:pt x="68" y="76"/>
                  <a:pt x="68" y="76"/>
                  <a:pt x="68" y="76"/>
                </a:cubicBezTo>
                <a:cubicBezTo>
                  <a:pt x="68" y="76"/>
                  <a:pt x="68" y="76"/>
                  <a:pt x="68" y="76"/>
                </a:cubicBezTo>
                <a:close/>
                <a:moveTo>
                  <a:pt x="70" y="75"/>
                </a:moveTo>
                <a:cubicBezTo>
                  <a:pt x="70" y="75"/>
                  <a:pt x="70" y="75"/>
                  <a:pt x="70" y="75"/>
                </a:cubicBezTo>
                <a:cubicBezTo>
                  <a:pt x="70" y="76"/>
                  <a:pt x="70" y="75"/>
                  <a:pt x="70" y="75"/>
                </a:cubicBezTo>
                <a:close/>
                <a:moveTo>
                  <a:pt x="68" y="75"/>
                </a:moveTo>
                <a:cubicBezTo>
                  <a:pt x="68" y="75"/>
                  <a:pt x="68" y="75"/>
                  <a:pt x="68" y="75"/>
                </a:cubicBezTo>
                <a:cubicBezTo>
                  <a:pt x="68" y="75"/>
                  <a:pt x="68" y="75"/>
                  <a:pt x="68" y="75"/>
                </a:cubicBezTo>
                <a:close/>
                <a:moveTo>
                  <a:pt x="69" y="75"/>
                </a:moveTo>
                <a:cubicBezTo>
                  <a:pt x="68" y="75"/>
                  <a:pt x="68" y="75"/>
                  <a:pt x="68" y="75"/>
                </a:cubicBezTo>
                <a:cubicBezTo>
                  <a:pt x="68" y="75"/>
                  <a:pt x="68" y="75"/>
                  <a:pt x="68" y="75"/>
                </a:cubicBezTo>
                <a:cubicBezTo>
                  <a:pt x="69" y="75"/>
                  <a:pt x="69" y="75"/>
                  <a:pt x="69" y="75"/>
                </a:cubicBezTo>
                <a:close/>
                <a:moveTo>
                  <a:pt x="68" y="75"/>
                </a:moveTo>
                <a:cubicBezTo>
                  <a:pt x="68" y="75"/>
                  <a:pt x="68" y="75"/>
                  <a:pt x="68" y="75"/>
                </a:cubicBezTo>
                <a:cubicBezTo>
                  <a:pt x="68" y="75"/>
                  <a:pt x="68" y="75"/>
                  <a:pt x="68" y="75"/>
                </a:cubicBezTo>
                <a:close/>
                <a:moveTo>
                  <a:pt x="68" y="75"/>
                </a:moveTo>
                <a:cubicBezTo>
                  <a:pt x="68" y="75"/>
                  <a:pt x="68" y="75"/>
                  <a:pt x="68" y="75"/>
                </a:cubicBezTo>
                <a:cubicBezTo>
                  <a:pt x="68" y="75"/>
                  <a:pt x="68" y="75"/>
                  <a:pt x="68" y="75"/>
                </a:cubicBezTo>
                <a:close/>
                <a:moveTo>
                  <a:pt x="70" y="73"/>
                </a:moveTo>
                <a:cubicBezTo>
                  <a:pt x="70" y="73"/>
                  <a:pt x="70" y="73"/>
                  <a:pt x="70" y="73"/>
                </a:cubicBezTo>
                <a:cubicBezTo>
                  <a:pt x="70" y="73"/>
                  <a:pt x="70" y="73"/>
                  <a:pt x="70" y="73"/>
                </a:cubicBezTo>
                <a:cubicBezTo>
                  <a:pt x="70" y="73"/>
                  <a:pt x="70" y="73"/>
                  <a:pt x="70" y="73"/>
                </a:cubicBezTo>
                <a:close/>
                <a:moveTo>
                  <a:pt x="69" y="73"/>
                </a:moveTo>
                <a:cubicBezTo>
                  <a:pt x="69" y="73"/>
                  <a:pt x="69" y="73"/>
                  <a:pt x="69" y="73"/>
                </a:cubicBezTo>
                <a:cubicBezTo>
                  <a:pt x="69" y="73"/>
                  <a:pt x="69" y="73"/>
                  <a:pt x="69" y="73"/>
                </a:cubicBezTo>
                <a:close/>
                <a:moveTo>
                  <a:pt x="69" y="72"/>
                </a:moveTo>
                <a:cubicBezTo>
                  <a:pt x="69" y="72"/>
                  <a:pt x="69" y="72"/>
                  <a:pt x="69" y="72"/>
                </a:cubicBezTo>
                <a:cubicBezTo>
                  <a:pt x="69" y="72"/>
                  <a:pt x="69" y="73"/>
                  <a:pt x="69" y="72"/>
                </a:cubicBezTo>
                <a:close/>
                <a:moveTo>
                  <a:pt x="72" y="70"/>
                </a:moveTo>
                <a:cubicBezTo>
                  <a:pt x="72" y="70"/>
                  <a:pt x="72" y="70"/>
                  <a:pt x="72" y="70"/>
                </a:cubicBezTo>
                <a:cubicBezTo>
                  <a:pt x="72" y="70"/>
                  <a:pt x="72" y="70"/>
                  <a:pt x="72" y="70"/>
                </a:cubicBezTo>
                <a:close/>
                <a:moveTo>
                  <a:pt x="73" y="67"/>
                </a:moveTo>
                <a:cubicBezTo>
                  <a:pt x="72" y="67"/>
                  <a:pt x="73" y="67"/>
                  <a:pt x="73" y="67"/>
                </a:cubicBezTo>
                <a:cubicBezTo>
                  <a:pt x="73" y="67"/>
                  <a:pt x="73" y="67"/>
                  <a:pt x="73" y="67"/>
                </a:cubicBezTo>
                <a:cubicBezTo>
                  <a:pt x="73" y="67"/>
                  <a:pt x="73" y="67"/>
                  <a:pt x="73" y="67"/>
                </a:cubicBezTo>
                <a:close/>
                <a:moveTo>
                  <a:pt x="73" y="67"/>
                </a:moveTo>
                <a:cubicBezTo>
                  <a:pt x="73" y="67"/>
                  <a:pt x="73" y="67"/>
                  <a:pt x="73" y="67"/>
                </a:cubicBezTo>
                <a:cubicBezTo>
                  <a:pt x="73" y="67"/>
                  <a:pt x="73" y="67"/>
                  <a:pt x="73" y="67"/>
                </a:cubicBezTo>
                <a:close/>
                <a:moveTo>
                  <a:pt x="101" y="57"/>
                </a:moveTo>
                <a:cubicBezTo>
                  <a:pt x="101" y="57"/>
                  <a:pt x="101" y="57"/>
                  <a:pt x="101" y="57"/>
                </a:cubicBezTo>
                <a:cubicBezTo>
                  <a:pt x="101" y="57"/>
                  <a:pt x="101" y="57"/>
                  <a:pt x="101" y="57"/>
                </a:cubicBezTo>
                <a:close/>
                <a:moveTo>
                  <a:pt x="100" y="57"/>
                </a:moveTo>
                <a:cubicBezTo>
                  <a:pt x="100" y="57"/>
                  <a:pt x="100" y="57"/>
                  <a:pt x="100" y="57"/>
                </a:cubicBezTo>
                <a:cubicBezTo>
                  <a:pt x="100" y="57"/>
                  <a:pt x="100" y="57"/>
                  <a:pt x="100" y="57"/>
                </a:cubicBezTo>
                <a:cubicBezTo>
                  <a:pt x="100" y="57"/>
                  <a:pt x="100" y="57"/>
                  <a:pt x="100" y="57"/>
                </a:cubicBezTo>
                <a:close/>
                <a:moveTo>
                  <a:pt x="84" y="66"/>
                </a:moveTo>
                <a:cubicBezTo>
                  <a:pt x="84" y="66"/>
                  <a:pt x="84" y="66"/>
                  <a:pt x="84" y="66"/>
                </a:cubicBezTo>
                <a:cubicBezTo>
                  <a:pt x="84" y="66"/>
                  <a:pt x="84" y="66"/>
                  <a:pt x="84" y="66"/>
                </a:cubicBezTo>
                <a:close/>
                <a:moveTo>
                  <a:pt x="86" y="67"/>
                </a:moveTo>
                <a:cubicBezTo>
                  <a:pt x="86" y="67"/>
                  <a:pt x="86" y="67"/>
                  <a:pt x="86" y="67"/>
                </a:cubicBezTo>
                <a:cubicBezTo>
                  <a:pt x="86" y="67"/>
                  <a:pt x="86" y="67"/>
                  <a:pt x="86" y="67"/>
                </a:cubicBezTo>
                <a:close/>
                <a:moveTo>
                  <a:pt x="88" y="66"/>
                </a:moveTo>
                <a:cubicBezTo>
                  <a:pt x="88" y="66"/>
                  <a:pt x="88" y="66"/>
                  <a:pt x="88" y="66"/>
                </a:cubicBezTo>
                <a:cubicBezTo>
                  <a:pt x="88" y="66"/>
                  <a:pt x="88" y="67"/>
                  <a:pt x="88" y="66"/>
                </a:cubicBezTo>
                <a:close/>
                <a:moveTo>
                  <a:pt x="85" y="46"/>
                </a:moveTo>
                <a:cubicBezTo>
                  <a:pt x="85" y="46"/>
                  <a:pt x="85" y="46"/>
                  <a:pt x="85" y="46"/>
                </a:cubicBezTo>
                <a:cubicBezTo>
                  <a:pt x="85" y="46"/>
                  <a:pt x="85" y="46"/>
                  <a:pt x="85" y="46"/>
                </a:cubicBezTo>
                <a:close/>
                <a:moveTo>
                  <a:pt x="86" y="47"/>
                </a:moveTo>
                <a:cubicBezTo>
                  <a:pt x="85" y="47"/>
                  <a:pt x="85" y="47"/>
                  <a:pt x="85" y="47"/>
                </a:cubicBezTo>
                <a:cubicBezTo>
                  <a:pt x="86" y="47"/>
                  <a:pt x="86" y="47"/>
                  <a:pt x="86" y="47"/>
                </a:cubicBezTo>
                <a:close/>
                <a:moveTo>
                  <a:pt x="85" y="47"/>
                </a:moveTo>
                <a:cubicBezTo>
                  <a:pt x="86" y="47"/>
                  <a:pt x="85" y="47"/>
                  <a:pt x="85" y="47"/>
                </a:cubicBezTo>
                <a:cubicBezTo>
                  <a:pt x="86" y="47"/>
                  <a:pt x="86" y="47"/>
                  <a:pt x="86" y="47"/>
                </a:cubicBezTo>
                <a:cubicBezTo>
                  <a:pt x="85" y="47"/>
                  <a:pt x="85" y="47"/>
                  <a:pt x="85" y="47"/>
                </a:cubicBezTo>
                <a:cubicBezTo>
                  <a:pt x="85" y="47"/>
                  <a:pt x="85" y="47"/>
                  <a:pt x="85" y="47"/>
                </a:cubicBezTo>
                <a:close/>
                <a:moveTo>
                  <a:pt x="84" y="47"/>
                </a:moveTo>
                <a:cubicBezTo>
                  <a:pt x="85" y="47"/>
                  <a:pt x="85" y="47"/>
                  <a:pt x="85" y="47"/>
                </a:cubicBezTo>
                <a:cubicBezTo>
                  <a:pt x="84" y="47"/>
                  <a:pt x="84" y="47"/>
                  <a:pt x="84" y="47"/>
                </a:cubicBezTo>
                <a:close/>
                <a:moveTo>
                  <a:pt x="84" y="47"/>
                </a:moveTo>
                <a:cubicBezTo>
                  <a:pt x="84" y="47"/>
                  <a:pt x="84" y="47"/>
                  <a:pt x="84" y="47"/>
                </a:cubicBezTo>
                <a:close/>
                <a:moveTo>
                  <a:pt x="84" y="47"/>
                </a:moveTo>
                <a:cubicBezTo>
                  <a:pt x="84" y="47"/>
                  <a:pt x="84" y="47"/>
                  <a:pt x="84" y="47"/>
                </a:cubicBezTo>
                <a:cubicBezTo>
                  <a:pt x="84" y="47"/>
                  <a:pt x="84" y="47"/>
                  <a:pt x="84" y="47"/>
                </a:cubicBezTo>
                <a:cubicBezTo>
                  <a:pt x="84" y="47"/>
                  <a:pt x="84" y="47"/>
                  <a:pt x="84" y="47"/>
                </a:cubicBezTo>
                <a:close/>
                <a:moveTo>
                  <a:pt x="85" y="47"/>
                </a:moveTo>
                <a:cubicBezTo>
                  <a:pt x="85" y="47"/>
                  <a:pt x="85" y="47"/>
                  <a:pt x="85" y="47"/>
                </a:cubicBezTo>
                <a:cubicBezTo>
                  <a:pt x="85" y="47"/>
                  <a:pt x="85" y="47"/>
                  <a:pt x="85" y="47"/>
                </a:cubicBezTo>
                <a:close/>
                <a:moveTo>
                  <a:pt x="85" y="47"/>
                </a:moveTo>
                <a:cubicBezTo>
                  <a:pt x="85" y="47"/>
                  <a:pt x="85" y="47"/>
                  <a:pt x="85" y="47"/>
                </a:cubicBezTo>
                <a:cubicBezTo>
                  <a:pt x="85" y="47"/>
                  <a:pt x="85" y="47"/>
                  <a:pt x="85" y="47"/>
                </a:cubicBezTo>
                <a:cubicBezTo>
                  <a:pt x="85" y="47"/>
                  <a:pt x="85" y="47"/>
                  <a:pt x="85" y="47"/>
                </a:cubicBezTo>
                <a:close/>
                <a:moveTo>
                  <a:pt x="85" y="47"/>
                </a:moveTo>
                <a:cubicBezTo>
                  <a:pt x="85" y="47"/>
                  <a:pt x="85" y="47"/>
                  <a:pt x="85" y="47"/>
                </a:cubicBezTo>
                <a:cubicBezTo>
                  <a:pt x="85" y="47"/>
                  <a:pt x="85" y="47"/>
                  <a:pt x="85" y="47"/>
                </a:cubicBezTo>
                <a:close/>
                <a:moveTo>
                  <a:pt x="86" y="48"/>
                </a:moveTo>
                <a:cubicBezTo>
                  <a:pt x="86" y="48"/>
                  <a:pt x="86" y="48"/>
                  <a:pt x="86" y="48"/>
                </a:cubicBezTo>
                <a:cubicBezTo>
                  <a:pt x="86" y="47"/>
                  <a:pt x="86" y="47"/>
                  <a:pt x="86" y="47"/>
                </a:cubicBezTo>
                <a:cubicBezTo>
                  <a:pt x="86" y="48"/>
                  <a:pt x="86" y="47"/>
                  <a:pt x="86" y="48"/>
                </a:cubicBezTo>
                <a:close/>
                <a:moveTo>
                  <a:pt x="84" y="47"/>
                </a:moveTo>
                <a:cubicBezTo>
                  <a:pt x="84" y="47"/>
                  <a:pt x="84" y="47"/>
                  <a:pt x="84" y="47"/>
                </a:cubicBezTo>
                <a:cubicBezTo>
                  <a:pt x="84" y="47"/>
                  <a:pt x="84" y="47"/>
                  <a:pt x="84" y="47"/>
                </a:cubicBezTo>
                <a:cubicBezTo>
                  <a:pt x="84" y="47"/>
                  <a:pt x="84" y="47"/>
                  <a:pt x="84" y="47"/>
                </a:cubicBezTo>
                <a:close/>
                <a:moveTo>
                  <a:pt x="84" y="47"/>
                </a:moveTo>
                <a:cubicBezTo>
                  <a:pt x="84" y="48"/>
                  <a:pt x="84" y="48"/>
                  <a:pt x="84" y="48"/>
                </a:cubicBezTo>
                <a:cubicBezTo>
                  <a:pt x="84" y="47"/>
                  <a:pt x="84" y="47"/>
                  <a:pt x="84" y="47"/>
                </a:cubicBezTo>
                <a:close/>
                <a:moveTo>
                  <a:pt x="85" y="48"/>
                </a:moveTo>
                <a:cubicBezTo>
                  <a:pt x="85" y="47"/>
                  <a:pt x="85" y="47"/>
                  <a:pt x="85" y="47"/>
                </a:cubicBezTo>
                <a:cubicBezTo>
                  <a:pt x="85" y="48"/>
                  <a:pt x="85" y="48"/>
                  <a:pt x="85" y="48"/>
                </a:cubicBezTo>
                <a:close/>
                <a:moveTo>
                  <a:pt x="84" y="47"/>
                </a:moveTo>
                <a:cubicBezTo>
                  <a:pt x="84" y="47"/>
                  <a:pt x="84" y="47"/>
                  <a:pt x="84" y="47"/>
                </a:cubicBezTo>
                <a:cubicBezTo>
                  <a:pt x="84" y="47"/>
                  <a:pt x="84" y="47"/>
                  <a:pt x="84" y="47"/>
                </a:cubicBezTo>
                <a:close/>
                <a:moveTo>
                  <a:pt x="84" y="47"/>
                </a:moveTo>
                <a:cubicBezTo>
                  <a:pt x="84" y="47"/>
                  <a:pt x="84" y="47"/>
                  <a:pt x="84" y="47"/>
                </a:cubicBezTo>
                <a:cubicBezTo>
                  <a:pt x="84" y="47"/>
                  <a:pt x="84" y="47"/>
                  <a:pt x="84" y="47"/>
                </a:cubicBezTo>
                <a:cubicBezTo>
                  <a:pt x="84" y="47"/>
                  <a:pt x="84" y="47"/>
                  <a:pt x="84" y="47"/>
                </a:cubicBezTo>
                <a:close/>
                <a:moveTo>
                  <a:pt x="84" y="47"/>
                </a:moveTo>
                <a:cubicBezTo>
                  <a:pt x="84" y="47"/>
                  <a:pt x="84" y="47"/>
                  <a:pt x="84" y="47"/>
                </a:cubicBezTo>
                <a:cubicBezTo>
                  <a:pt x="84" y="47"/>
                  <a:pt x="84" y="47"/>
                  <a:pt x="84" y="47"/>
                </a:cubicBezTo>
                <a:close/>
                <a:moveTo>
                  <a:pt x="84" y="48"/>
                </a:moveTo>
                <a:cubicBezTo>
                  <a:pt x="84" y="48"/>
                  <a:pt x="84" y="47"/>
                  <a:pt x="84" y="47"/>
                </a:cubicBezTo>
                <a:cubicBezTo>
                  <a:pt x="84" y="48"/>
                  <a:pt x="84" y="48"/>
                  <a:pt x="84" y="48"/>
                </a:cubicBezTo>
                <a:close/>
                <a:moveTo>
                  <a:pt x="84" y="48"/>
                </a:moveTo>
                <a:cubicBezTo>
                  <a:pt x="84" y="48"/>
                  <a:pt x="84" y="48"/>
                  <a:pt x="84" y="48"/>
                </a:cubicBezTo>
                <a:cubicBezTo>
                  <a:pt x="84" y="48"/>
                  <a:pt x="84" y="48"/>
                  <a:pt x="84" y="48"/>
                </a:cubicBezTo>
                <a:cubicBezTo>
                  <a:pt x="84" y="48"/>
                  <a:pt x="84" y="48"/>
                  <a:pt x="84" y="48"/>
                </a:cubicBezTo>
                <a:close/>
                <a:moveTo>
                  <a:pt x="84" y="48"/>
                </a:moveTo>
                <a:cubicBezTo>
                  <a:pt x="84" y="48"/>
                  <a:pt x="84" y="48"/>
                  <a:pt x="84" y="48"/>
                </a:cubicBezTo>
                <a:cubicBezTo>
                  <a:pt x="84" y="48"/>
                  <a:pt x="84" y="48"/>
                  <a:pt x="84" y="48"/>
                </a:cubicBezTo>
                <a:close/>
                <a:moveTo>
                  <a:pt x="85" y="48"/>
                </a:moveTo>
                <a:cubicBezTo>
                  <a:pt x="85" y="48"/>
                  <a:pt x="85" y="48"/>
                  <a:pt x="85" y="48"/>
                </a:cubicBezTo>
                <a:cubicBezTo>
                  <a:pt x="85" y="48"/>
                  <a:pt x="85" y="48"/>
                  <a:pt x="85" y="48"/>
                </a:cubicBezTo>
                <a:close/>
                <a:moveTo>
                  <a:pt x="85" y="48"/>
                </a:moveTo>
                <a:cubicBezTo>
                  <a:pt x="85" y="48"/>
                  <a:pt x="85" y="48"/>
                  <a:pt x="85" y="48"/>
                </a:cubicBezTo>
                <a:cubicBezTo>
                  <a:pt x="85" y="48"/>
                  <a:pt x="85" y="48"/>
                  <a:pt x="84" y="48"/>
                </a:cubicBezTo>
                <a:lnTo>
                  <a:pt x="85" y="48"/>
                </a:lnTo>
                <a:close/>
                <a:moveTo>
                  <a:pt x="85" y="48"/>
                </a:moveTo>
                <a:cubicBezTo>
                  <a:pt x="85" y="48"/>
                  <a:pt x="85" y="48"/>
                  <a:pt x="85" y="48"/>
                </a:cubicBezTo>
                <a:cubicBezTo>
                  <a:pt x="84" y="48"/>
                  <a:pt x="84" y="48"/>
                  <a:pt x="84" y="48"/>
                </a:cubicBezTo>
                <a:lnTo>
                  <a:pt x="85" y="48"/>
                </a:lnTo>
                <a:close/>
                <a:moveTo>
                  <a:pt x="84" y="48"/>
                </a:moveTo>
                <a:cubicBezTo>
                  <a:pt x="84" y="48"/>
                  <a:pt x="84" y="48"/>
                  <a:pt x="84" y="48"/>
                </a:cubicBezTo>
                <a:cubicBezTo>
                  <a:pt x="84" y="48"/>
                  <a:pt x="84" y="48"/>
                  <a:pt x="84" y="48"/>
                </a:cubicBezTo>
                <a:cubicBezTo>
                  <a:pt x="84" y="48"/>
                  <a:pt x="84" y="48"/>
                  <a:pt x="84" y="48"/>
                </a:cubicBezTo>
                <a:close/>
                <a:moveTo>
                  <a:pt x="84" y="48"/>
                </a:moveTo>
                <a:cubicBezTo>
                  <a:pt x="84" y="48"/>
                  <a:pt x="84" y="48"/>
                  <a:pt x="84" y="48"/>
                </a:cubicBezTo>
                <a:cubicBezTo>
                  <a:pt x="84" y="48"/>
                  <a:pt x="84" y="48"/>
                  <a:pt x="84" y="48"/>
                </a:cubicBezTo>
                <a:close/>
                <a:moveTo>
                  <a:pt x="84" y="48"/>
                </a:moveTo>
                <a:cubicBezTo>
                  <a:pt x="84" y="48"/>
                  <a:pt x="84" y="48"/>
                  <a:pt x="84" y="48"/>
                </a:cubicBezTo>
                <a:cubicBezTo>
                  <a:pt x="84" y="48"/>
                  <a:pt x="84" y="48"/>
                  <a:pt x="84" y="48"/>
                </a:cubicBezTo>
                <a:close/>
                <a:moveTo>
                  <a:pt x="84" y="48"/>
                </a:moveTo>
                <a:cubicBezTo>
                  <a:pt x="84" y="48"/>
                  <a:pt x="84" y="48"/>
                  <a:pt x="84" y="48"/>
                </a:cubicBezTo>
                <a:cubicBezTo>
                  <a:pt x="84" y="48"/>
                  <a:pt x="84" y="48"/>
                  <a:pt x="84" y="48"/>
                </a:cubicBezTo>
                <a:cubicBezTo>
                  <a:pt x="84" y="48"/>
                  <a:pt x="84" y="48"/>
                  <a:pt x="84" y="48"/>
                </a:cubicBezTo>
                <a:close/>
                <a:moveTo>
                  <a:pt x="84" y="48"/>
                </a:moveTo>
                <a:cubicBezTo>
                  <a:pt x="84" y="48"/>
                  <a:pt x="84" y="48"/>
                  <a:pt x="84" y="48"/>
                </a:cubicBezTo>
                <a:cubicBezTo>
                  <a:pt x="84" y="48"/>
                  <a:pt x="84" y="48"/>
                  <a:pt x="84" y="48"/>
                </a:cubicBezTo>
                <a:close/>
                <a:moveTo>
                  <a:pt x="84" y="48"/>
                </a:moveTo>
                <a:cubicBezTo>
                  <a:pt x="84" y="48"/>
                  <a:pt x="84" y="48"/>
                  <a:pt x="84" y="48"/>
                </a:cubicBezTo>
                <a:cubicBezTo>
                  <a:pt x="84" y="48"/>
                  <a:pt x="84" y="48"/>
                  <a:pt x="84" y="48"/>
                </a:cubicBezTo>
                <a:close/>
                <a:moveTo>
                  <a:pt x="84" y="48"/>
                </a:moveTo>
                <a:cubicBezTo>
                  <a:pt x="84" y="48"/>
                  <a:pt x="84" y="48"/>
                  <a:pt x="84" y="48"/>
                </a:cubicBezTo>
                <a:cubicBezTo>
                  <a:pt x="84" y="48"/>
                  <a:pt x="84" y="48"/>
                  <a:pt x="84" y="48"/>
                </a:cubicBezTo>
                <a:cubicBezTo>
                  <a:pt x="84" y="48"/>
                  <a:pt x="84" y="48"/>
                  <a:pt x="84" y="48"/>
                </a:cubicBezTo>
                <a:close/>
                <a:moveTo>
                  <a:pt x="84" y="50"/>
                </a:moveTo>
                <a:cubicBezTo>
                  <a:pt x="84" y="49"/>
                  <a:pt x="84" y="49"/>
                  <a:pt x="84" y="49"/>
                </a:cubicBezTo>
                <a:cubicBezTo>
                  <a:pt x="84" y="49"/>
                  <a:pt x="84" y="48"/>
                  <a:pt x="84" y="48"/>
                </a:cubicBezTo>
                <a:cubicBezTo>
                  <a:pt x="84" y="48"/>
                  <a:pt x="84" y="48"/>
                  <a:pt x="84" y="48"/>
                </a:cubicBezTo>
                <a:cubicBezTo>
                  <a:pt x="84" y="48"/>
                  <a:pt x="84" y="49"/>
                  <a:pt x="84" y="49"/>
                </a:cubicBezTo>
                <a:cubicBezTo>
                  <a:pt x="84" y="49"/>
                  <a:pt x="84" y="49"/>
                  <a:pt x="84" y="49"/>
                </a:cubicBezTo>
                <a:cubicBezTo>
                  <a:pt x="84" y="49"/>
                  <a:pt x="84" y="49"/>
                  <a:pt x="84" y="49"/>
                </a:cubicBezTo>
                <a:cubicBezTo>
                  <a:pt x="84" y="49"/>
                  <a:pt x="84" y="49"/>
                  <a:pt x="84" y="49"/>
                </a:cubicBezTo>
                <a:cubicBezTo>
                  <a:pt x="84" y="49"/>
                  <a:pt x="84" y="49"/>
                  <a:pt x="84" y="50"/>
                </a:cubicBezTo>
                <a:close/>
                <a:moveTo>
                  <a:pt x="84" y="48"/>
                </a:moveTo>
                <a:cubicBezTo>
                  <a:pt x="84" y="48"/>
                  <a:pt x="84" y="48"/>
                  <a:pt x="84" y="48"/>
                </a:cubicBezTo>
                <a:cubicBezTo>
                  <a:pt x="84" y="48"/>
                  <a:pt x="84" y="48"/>
                  <a:pt x="84" y="48"/>
                </a:cubicBezTo>
                <a:cubicBezTo>
                  <a:pt x="84" y="48"/>
                  <a:pt x="84" y="48"/>
                  <a:pt x="84" y="48"/>
                </a:cubicBezTo>
                <a:cubicBezTo>
                  <a:pt x="84" y="48"/>
                  <a:pt x="84" y="48"/>
                  <a:pt x="84" y="48"/>
                </a:cubicBezTo>
                <a:close/>
                <a:moveTo>
                  <a:pt x="84" y="48"/>
                </a:moveTo>
                <a:cubicBezTo>
                  <a:pt x="84" y="48"/>
                  <a:pt x="84" y="48"/>
                  <a:pt x="84" y="48"/>
                </a:cubicBezTo>
                <a:cubicBezTo>
                  <a:pt x="84" y="48"/>
                  <a:pt x="84" y="48"/>
                  <a:pt x="84" y="48"/>
                </a:cubicBezTo>
                <a:cubicBezTo>
                  <a:pt x="84" y="48"/>
                  <a:pt x="84" y="48"/>
                  <a:pt x="84" y="48"/>
                </a:cubicBezTo>
                <a:cubicBezTo>
                  <a:pt x="84" y="48"/>
                  <a:pt x="84" y="48"/>
                  <a:pt x="84" y="48"/>
                </a:cubicBezTo>
                <a:cubicBezTo>
                  <a:pt x="84" y="48"/>
                  <a:pt x="84" y="48"/>
                  <a:pt x="84" y="48"/>
                </a:cubicBezTo>
                <a:cubicBezTo>
                  <a:pt x="84" y="48"/>
                  <a:pt x="84" y="48"/>
                  <a:pt x="84" y="48"/>
                </a:cubicBezTo>
                <a:cubicBezTo>
                  <a:pt x="84" y="48"/>
                  <a:pt x="84" y="48"/>
                  <a:pt x="84" y="48"/>
                </a:cubicBezTo>
                <a:cubicBezTo>
                  <a:pt x="84" y="48"/>
                  <a:pt x="84" y="48"/>
                  <a:pt x="84" y="48"/>
                </a:cubicBezTo>
                <a:cubicBezTo>
                  <a:pt x="84" y="48"/>
                  <a:pt x="84" y="48"/>
                  <a:pt x="84" y="48"/>
                </a:cubicBezTo>
                <a:cubicBezTo>
                  <a:pt x="84" y="48"/>
                  <a:pt x="84" y="48"/>
                  <a:pt x="84" y="48"/>
                </a:cubicBezTo>
                <a:cubicBezTo>
                  <a:pt x="84" y="48"/>
                  <a:pt x="84" y="48"/>
                  <a:pt x="84" y="48"/>
                </a:cubicBezTo>
                <a:cubicBezTo>
                  <a:pt x="84" y="48"/>
                  <a:pt x="84" y="48"/>
                  <a:pt x="84" y="48"/>
                </a:cubicBezTo>
                <a:cubicBezTo>
                  <a:pt x="84" y="48"/>
                  <a:pt x="84" y="48"/>
                  <a:pt x="84" y="48"/>
                </a:cubicBezTo>
                <a:cubicBezTo>
                  <a:pt x="84" y="48"/>
                  <a:pt x="84" y="48"/>
                  <a:pt x="84" y="48"/>
                </a:cubicBezTo>
                <a:cubicBezTo>
                  <a:pt x="84" y="48"/>
                  <a:pt x="84" y="48"/>
                  <a:pt x="84" y="48"/>
                </a:cubicBezTo>
                <a:cubicBezTo>
                  <a:pt x="84" y="48"/>
                  <a:pt x="84" y="48"/>
                  <a:pt x="84" y="48"/>
                </a:cubicBezTo>
                <a:close/>
                <a:moveTo>
                  <a:pt x="85" y="48"/>
                </a:moveTo>
                <a:cubicBezTo>
                  <a:pt x="85" y="48"/>
                  <a:pt x="85" y="48"/>
                  <a:pt x="85" y="48"/>
                </a:cubicBezTo>
                <a:cubicBezTo>
                  <a:pt x="85" y="48"/>
                  <a:pt x="85" y="48"/>
                  <a:pt x="85" y="48"/>
                </a:cubicBezTo>
                <a:close/>
                <a:moveTo>
                  <a:pt x="85" y="48"/>
                </a:moveTo>
                <a:cubicBezTo>
                  <a:pt x="85" y="48"/>
                  <a:pt x="85" y="48"/>
                  <a:pt x="85" y="48"/>
                </a:cubicBezTo>
                <a:cubicBezTo>
                  <a:pt x="85" y="48"/>
                  <a:pt x="85" y="48"/>
                  <a:pt x="85" y="48"/>
                </a:cubicBezTo>
                <a:cubicBezTo>
                  <a:pt x="85" y="48"/>
                  <a:pt x="85" y="48"/>
                  <a:pt x="85" y="48"/>
                </a:cubicBezTo>
                <a:cubicBezTo>
                  <a:pt x="85" y="48"/>
                  <a:pt x="85" y="48"/>
                  <a:pt x="85" y="48"/>
                </a:cubicBezTo>
                <a:cubicBezTo>
                  <a:pt x="85" y="48"/>
                  <a:pt x="85" y="48"/>
                  <a:pt x="85" y="48"/>
                </a:cubicBezTo>
                <a:cubicBezTo>
                  <a:pt x="85" y="48"/>
                  <a:pt x="85" y="48"/>
                  <a:pt x="85" y="48"/>
                </a:cubicBezTo>
                <a:close/>
                <a:moveTo>
                  <a:pt x="85" y="48"/>
                </a:moveTo>
                <a:cubicBezTo>
                  <a:pt x="85" y="48"/>
                  <a:pt x="85" y="48"/>
                  <a:pt x="85" y="48"/>
                </a:cubicBezTo>
                <a:cubicBezTo>
                  <a:pt x="85" y="49"/>
                  <a:pt x="85" y="49"/>
                  <a:pt x="85" y="49"/>
                </a:cubicBezTo>
                <a:cubicBezTo>
                  <a:pt x="85" y="48"/>
                  <a:pt x="85" y="48"/>
                  <a:pt x="85" y="48"/>
                </a:cubicBezTo>
                <a:cubicBezTo>
                  <a:pt x="85" y="48"/>
                  <a:pt x="85" y="48"/>
                  <a:pt x="85" y="48"/>
                </a:cubicBezTo>
                <a:close/>
                <a:moveTo>
                  <a:pt x="84" y="48"/>
                </a:moveTo>
                <a:cubicBezTo>
                  <a:pt x="84" y="48"/>
                  <a:pt x="84" y="48"/>
                  <a:pt x="84" y="48"/>
                </a:cubicBezTo>
                <a:cubicBezTo>
                  <a:pt x="84" y="48"/>
                  <a:pt x="84" y="48"/>
                  <a:pt x="84" y="48"/>
                </a:cubicBezTo>
                <a:close/>
                <a:moveTo>
                  <a:pt x="84" y="48"/>
                </a:moveTo>
                <a:cubicBezTo>
                  <a:pt x="83" y="48"/>
                  <a:pt x="83" y="48"/>
                  <a:pt x="83" y="48"/>
                </a:cubicBezTo>
                <a:cubicBezTo>
                  <a:pt x="83" y="48"/>
                  <a:pt x="83" y="48"/>
                  <a:pt x="83" y="48"/>
                </a:cubicBezTo>
                <a:lnTo>
                  <a:pt x="84" y="48"/>
                </a:lnTo>
                <a:close/>
                <a:moveTo>
                  <a:pt x="73" y="50"/>
                </a:moveTo>
                <a:cubicBezTo>
                  <a:pt x="73" y="50"/>
                  <a:pt x="73" y="50"/>
                  <a:pt x="73" y="50"/>
                </a:cubicBezTo>
                <a:close/>
                <a:moveTo>
                  <a:pt x="73" y="50"/>
                </a:moveTo>
                <a:cubicBezTo>
                  <a:pt x="73" y="50"/>
                  <a:pt x="73" y="50"/>
                  <a:pt x="73" y="50"/>
                </a:cubicBezTo>
                <a:cubicBezTo>
                  <a:pt x="73" y="50"/>
                  <a:pt x="73" y="50"/>
                  <a:pt x="73" y="50"/>
                </a:cubicBezTo>
                <a:close/>
                <a:moveTo>
                  <a:pt x="79" y="48"/>
                </a:moveTo>
                <a:cubicBezTo>
                  <a:pt x="79" y="48"/>
                  <a:pt x="79" y="48"/>
                  <a:pt x="79" y="48"/>
                </a:cubicBezTo>
                <a:cubicBezTo>
                  <a:pt x="79" y="48"/>
                  <a:pt x="79" y="48"/>
                  <a:pt x="79" y="48"/>
                </a:cubicBezTo>
                <a:cubicBezTo>
                  <a:pt x="79" y="48"/>
                  <a:pt x="79" y="48"/>
                  <a:pt x="79" y="48"/>
                </a:cubicBezTo>
                <a:close/>
                <a:moveTo>
                  <a:pt x="76" y="49"/>
                </a:moveTo>
                <a:cubicBezTo>
                  <a:pt x="76" y="49"/>
                  <a:pt x="76" y="49"/>
                  <a:pt x="76" y="49"/>
                </a:cubicBezTo>
                <a:cubicBezTo>
                  <a:pt x="76" y="49"/>
                  <a:pt x="76" y="49"/>
                  <a:pt x="76" y="49"/>
                </a:cubicBezTo>
                <a:close/>
                <a:moveTo>
                  <a:pt x="76" y="50"/>
                </a:moveTo>
                <a:cubicBezTo>
                  <a:pt x="76" y="50"/>
                  <a:pt x="76" y="50"/>
                  <a:pt x="76" y="50"/>
                </a:cubicBezTo>
                <a:cubicBezTo>
                  <a:pt x="76" y="50"/>
                  <a:pt x="76" y="50"/>
                  <a:pt x="76" y="50"/>
                </a:cubicBezTo>
                <a:close/>
                <a:moveTo>
                  <a:pt x="71" y="50"/>
                </a:moveTo>
                <a:cubicBezTo>
                  <a:pt x="71" y="50"/>
                  <a:pt x="71" y="50"/>
                  <a:pt x="71" y="50"/>
                </a:cubicBezTo>
                <a:cubicBezTo>
                  <a:pt x="71" y="50"/>
                  <a:pt x="71" y="50"/>
                  <a:pt x="71" y="50"/>
                </a:cubicBezTo>
                <a:close/>
                <a:moveTo>
                  <a:pt x="82" y="48"/>
                </a:moveTo>
                <a:cubicBezTo>
                  <a:pt x="82" y="48"/>
                  <a:pt x="82" y="48"/>
                  <a:pt x="82" y="48"/>
                </a:cubicBezTo>
                <a:cubicBezTo>
                  <a:pt x="82" y="48"/>
                  <a:pt x="82" y="49"/>
                  <a:pt x="82" y="48"/>
                </a:cubicBezTo>
                <a:close/>
                <a:moveTo>
                  <a:pt x="74" y="47"/>
                </a:moveTo>
                <a:cubicBezTo>
                  <a:pt x="74" y="48"/>
                  <a:pt x="73" y="48"/>
                  <a:pt x="73" y="48"/>
                </a:cubicBezTo>
                <a:cubicBezTo>
                  <a:pt x="74" y="48"/>
                  <a:pt x="74" y="48"/>
                  <a:pt x="74" y="47"/>
                </a:cubicBezTo>
                <a:close/>
                <a:moveTo>
                  <a:pt x="82" y="48"/>
                </a:moveTo>
                <a:cubicBezTo>
                  <a:pt x="82" y="48"/>
                  <a:pt x="82" y="48"/>
                  <a:pt x="82" y="48"/>
                </a:cubicBezTo>
                <a:cubicBezTo>
                  <a:pt x="82" y="48"/>
                  <a:pt x="82" y="48"/>
                  <a:pt x="82" y="48"/>
                </a:cubicBezTo>
                <a:cubicBezTo>
                  <a:pt x="82" y="48"/>
                  <a:pt x="82" y="48"/>
                  <a:pt x="82" y="48"/>
                </a:cubicBezTo>
                <a:close/>
                <a:moveTo>
                  <a:pt x="65" y="45"/>
                </a:moveTo>
                <a:cubicBezTo>
                  <a:pt x="65" y="45"/>
                  <a:pt x="65" y="45"/>
                  <a:pt x="65" y="45"/>
                </a:cubicBezTo>
                <a:cubicBezTo>
                  <a:pt x="65" y="45"/>
                  <a:pt x="65" y="45"/>
                  <a:pt x="65" y="45"/>
                </a:cubicBezTo>
                <a:close/>
                <a:moveTo>
                  <a:pt x="66" y="42"/>
                </a:moveTo>
                <a:cubicBezTo>
                  <a:pt x="66" y="42"/>
                  <a:pt x="67" y="42"/>
                  <a:pt x="67" y="42"/>
                </a:cubicBezTo>
                <a:cubicBezTo>
                  <a:pt x="67" y="42"/>
                  <a:pt x="67" y="42"/>
                  <a:pt x="66" y="42"/>
                </a:cubicBezTo>
                <a:close/>
                <a:moveTo>
                  <a:pt x="83" y="48"/>
                </a:moveTo>
                <a:cubicBezTo>
                  <a:pt x="83" y="48"/>
                  <a:pt x="83" y="48"/>
                  <a:pt x="83" y="48"/>
                </a:cubicBezTo>
                <a:close/>
                <a:moveTo>
                  <a:pt x="83" y="49"/>
                </a:moveTo>
                <a:cubicBezTo>
                  <a:pt x="83" y="49"/>
                  <a:pt x="83" y="49"/>
                  <a:pt x="83" y="49"/>
                </a:cubicBezTo>
                <a:cubicBezTo>
                  <a:pt x="83" y="49"/>
                  <a:pt x="83" y="49"/>
                  <a:pt x="83" y="49"/>
                </a:cubicBezTo>
                <a:close/>
                <a:moveTo>
                  <a:pt x="81" y="50"/>
                </a:moveTo>
                <a:cubicBezTo>
                  <a:pt x="81" y="50"/>
                  <a:pt x="81" y="50"/>
                  <a:pt x="81" y="50"/>
                </a:cubicBezTo>
                <a:cubicBezTo>
                  <a:pt x="81" y="50"/>
                  <a:pt x="81" y="50"/>
                  <a:pt x="81" y="50"/>
                </a:cubicBezTo>
                <a:close/>
                <a:moveTo>
                  <a:pt x="83" y="48"/>
                </a:moveTo>
                <a:cubicBezTo>
                  <a:pt x="83" y="48"/>
                  <a:pt x="83" y="48"/>
                  <a:pt x="83" y="48"/>
                </a:cubicBezTo>
                <a:cubicBezTo>
                  <a:pt x="83" y="48"/>
                  <a:pt x="83" y="48"/>
                  <a:pt x="83" y="48"/>
                </a:cubicBezTo>
                <a:close/>
                <a:moveTo>
                  <a:pt x="83" y="48"/>
                </a:moveTo>
                <a:cubicBezTo>
                  <a:pt x="83" y="48"/>
                  <a:pt x="83" y="48"/>
                  <a:pt x="83" y="48"/>
                </a:cubicBezTo>
                <a:cubicBezTo>
                  <a:pt x="83" y="48"/>
                  <a:pt x="83" y="48"/>
                  <a:pt x="83" y="48"/>
                </a:cubicBezTo>
                <a:close/>
                <a:moveTo>
                  <a:pt x="83" y="48"/>
                </a:moveTo>
                <a:cubicBezTo>
                  <a:pt x="83" y="48"/>
                  <a:pt x="83" y="48"/>
                  <a:pt x="83" y="48"/>
                </a:cubicBezTo>
                <a:cubicBezTo>
                  <a:pt x="83" y="48"/>
                  <a:pt x="83" y="48"/>
                  <a:pt x="83" y="48"/>
                </a:cubicBezTo>
                <a:close/>
                <a:moveTo>
                  <a:pt x="68" y="47"/>
                </a:moveTo>
                <a:cubicBezTo>
                  <a:pt x="68" y="47"/>
                  <a:pt x="68" y="47"/>
                  <a:pt x="68" y="47"/>
                </a:cubicBezTo>
                <a:cubicBezTo>
                  <a:pt x="68" y="48"/>
                  <a:pt x="68" y="48"/>
                  <a:pt x="68" y="47"/>
                </a:cubicBezTo>
                <a:close/>
                <a:moveTo>
                  <a:pt x="78" y="51"/>
                </a:moveTo>
                <a:cubicBezTo>
                  <a:pt x="78" y="51"/>
                  <a:pt x="78" y="51"/>
                  <a:pt x="78" y="51"/>
                </a:cubicBezTo>
                <a:cubicBezTo>
                  <a:pt x="78" y="51"/>
                  <a:pt x="78" y="51"/>
                  <a:pt x="78" y="51"/>
                </a:cubicBezTo>
                <a:close/>
                <a:moveTo>
                  <a:pt x="78" y="51"/>
                </a:moveTo>
                <a:cubicBezTo>
                  <a:pt x="78" y="51"/>
                  <a:pt x="78" y="51"/>
                  <a:pt x="78" y="51"/>
                </a:cubicBezTo>
                <a:cubicBezTo>
                  <a:pt x="78" y="50"/>
                  <a:pt x="78" y="50"/>
                  <a:pt x="78" y="50"/>
                </a:cubicBezTo>
                <a:lnTo>
                  <a:pt x="78" y="51"/>
                </a:lnTo>
                <a:close/>
                <a:moveTo>
                  <a:pt x="72" y="50"/>
                </a:moveTo>
                <a:cubicBezTo>
                  <a:pt x="72" y="50"/>
                  <a:pt x="72" y="50"/>
                  <a:pt x="72" y="50"/>
                </a:cubicBezTo>
                <a:cubicBezTo>
                  <a:pt x="72" y="50"/>
                  <a:pt x="72" y="50"/>
                  <a:pt x="72" y="50"/>
                </a:cubicBezTo>
                <a:cubicBezTo>
                  <a:pt x="71" y="50"/>
                  <a:pt x="71" y="50"/>
                  <a:pt x="71" y="50"/>
                </a:cubicBezTo>
                <a:cubicBezTo>
                  <a:pt x="71" y="50"/>
                  <a:pt x="71" y="50"/>
                  <a:pt x="71" y="50"/>
                </a:cubicBezTo>
                <a:cubicBezTo>
                  <a:pt x="71" y="50"/>
                  <a:pt x="71" y="50"/>
                  <a:pt x="71" y="50"/>
                </a:cubicBezTo>
                <a:cubicBezTo>
                  <a:pt x="71" y="50"/>
                  <a:pt x="71" y="50"/>
                  <a:pt x="71" y="50"/>
                </a:cubicBezTo>
                <a:cubicBezTo>
                  <a:pt x="71" y="50"/>
                  <a:pt x="70" y="50"/>
                  <a:pt x="70" y="50"/>
                </a:cubicBezTo>
                <a:cubicBezTo>
                  <a:pt x="70" y="50"/>
                  <a:pt x="70" y="50"/>
                  <a:pt x="70" y="49"/>
                </a:cubicBezTo>
                <a:cubicBezTo>
                  <a:pt x="70" y="50"/>
                  <a:pt x="70" y="50"/>
                  <a:pt x="70" y="50"/>
                </a:cubicBezTo>
                <a:cubicBezTo>
                  <a:pt x="70" y="50"/>
                  <a:pt x="70" y="49"/>
                  <a:pt x="70" y="49"/>
                </a:cubicBezTo>
                <a:cubicBezTo>
                  <a:pt x="70" y="49"/>
                  <a:pt x="70" y="49"/>
                  <a:pt x="70" y="49"/>
                </a:cubicBezTo>
                <a:cubicBezTo>
                  <a:pt x="70" y="49"/>
                  <a:pt x="70" y="49"/>
                  <a:pt x="70" y="49"/>
                </a:cubicBezTo>
                <a:cubicBezTo>
                  <a:pt x="70" y="49"/>
                  <a:pt x="70" y="49"/>
                  <a:pt x="70" y="49"/>
                </a:cubicBezTo>
                <a:cubicBezTo>
                  <a:pt x="70" y="49"/>
                  <a:pt x="70" y="49"/>
                  <a:pt x="70" y="49"/>
                </a:cubicBezTo>
                <a:cubicBezTo>
                  <a:pt x="70" y="49"/>
                  <a:pt x="70" y="49"/>
                  <a:pt x="70" y="49"/>
                </a:cubicBezTo>
                <a:cubicBezTo>
                  <a:pt x="70" y="49"/>
                  <a:pt x="70" y="49"/>
                  <a:pt x="70" y="49"/>
                </a:cubicBezTo>
                <a:cubicBezTo>
                  <a:pt x="70" y="49"/>
                  <a:pt x="70" y="49"/>
                  <a:pt x="70" y="49"/>
                </a:cubicBezTo>
                <a:cubicBezTo>
                  <a:pt x="70" y="49"/>
                  <a:pt x="70" y="49"/>
                  <a:pt x="70" y="49"/>
                </a:cubicBezTo>
                <a:cubicBezTo>
                  <a:pt x="70" y="49"/>
                  <a:pt x="70" y="49"/>
                  <a:pt x="70" y="49"/>
                </a:cubicBezTo>
                <a:cubicBezTo>
                  <a:pt x="70" y="49"/>
                  <a:pt x="70" y="49"/>
                  <a:pt x="69" y="49"/>
                </a:cubicBezTo>
                <a:cubicBezTo>
                  <a:pt x="70" y="49"/>
                  <a:pt x="70" y="49"/>
                  <a:pt x="70" y="49"/>
                </a:cubicBezTo>
                <a:cubicBezTo>
                  <a:pt x="69" y="49"/>
                  <a:pt x="69" y="49"/>
                  <a:pt x="69" y="49"/>
                </a:cubicBezTo>
                <a:cubicBezTo>
                  <a:pt x="70" y="48"/>
                  <a:pt x="70" y="48"/>
                  <a:pt x="70" y="48"/>
                </a:cubicBezTo>
                <a:cubicBezTo>
                  <a:pt x="70" y="48"/>
                  <a:pt x="69" y="49"/>
                  <a:pt x="69" y="49"/>
                </a:cubicBezTo>
                <a:cubicBezTo>
                  <a:pt x="69" y="48"/>
                  <a:pt x="69" y="48"/>
                  <a:pt x="69" y="48"/>
                </a:cubicBezTo>
                <a:cubicBezTo>
                  <a:pt x="69" y="48"/>
                  <a:pt x="69" y="49"/>
                  <a:pt x="69" y="49"/>
                </a:cubicBezTo>
                <a:cubicBezTo>
                  <a:pt x="69" y="49"/>
                  <a:pt x="69" y="49"/>
                  <a:pt x="69" y="49"/>
                </a:cubicBezTo>
                <a:cubicBezTo>
                  <a:pt x="69" y="49"/>
                  <a:pt x="69" y="49"/>
                  <a:pt x="69" y="49"/>
                </a:cubicBezTo>
                <a:cubicBezTo>
                  <a:pt x="69" y="49"/>
                  <a:pt x="69" y="49"/>
                  <a:pt x="69" y="49"/>
                </a:cubicBezTo>
                <a:cubicBezTo>
                  <a:pt x="68" y="49"/>
                  <a:pt x="69" y="48"/>
                  <a:pt x="69" y="48"/>
                </a:cubicBezTo>
                <a:cubicBezTo>
                  <a:pt x="69" y="48"/>
                  <a:pt x="68" y="48"/>
                  <a:pt x="68" y="49"/>
                </a:cubicBezTo>
                <a:cubicBezTo>
                  <a:pt x="68" y="49"/>
                  <a:pt x="68" y="48"/>
                  <a:pt x="68" y="48"/>
                </a:cubicBezTo>
                <a:cubicBezTo>
                  <a:pt x="68" y="48"/>
                  <a:pt x="68" y="48"/>
                  <a:pt x="68" y="48"/>
                </a:cubicBezTo>
                <a:cubicBezTo>
                  <a:pt x="68" y="48"/>
                  <a:pt x="68" y="48"/>
                  <a:pt x="68" y="48"/>
                </a:cubicBezTo>
                <a:cubicBezTo>
                  <a:pt x="68" y="48"/>
                  <a:pt x="68" y="48"/>
                  <a:pt x="68" y="48"/>
                </a:cubicBezTo>
                <a:cubicBezTo>
                  <a:pt x="68" y="48"/>
                  <a:pt x="68" y="48"/>
                  <a:pt x="68" y="48"/>
                </a:cubicBezTo>
                <a:cubicBezTo>
                  <a:pt x="68" y="48"/>
                  <a:pt x="68" y="48"/>
                  <a:pt x="68" y="48"/>
                </a:cubicBezTo>
                <a:cubicBezTo>
                  <a:pt x="68" y="48"/>
                  <a:pt x="68" y="48"/>
                  <a:pt x="68" y="48"/>
                </a:cubicBezTo>
                <a:cubicBezTo>
                  <a:pt x="68" y="47"/>
                  <a:pt x="68" y="48"/>
                  <a:pt x="68" y="47"/>
                </a:cubicBezTo>
                <a:cubicBezTo>
                  <a:pt x="68" y="47"/>
                  <a:pt x="69" y="47"/>
                  <a:pt x="69" y="47"/>
                </a:cubicBezTo>
                <a:cubicBezTo>
                  <a:pt x="69" y="47"/>
                  <a:pt x="68" y="47"/>
                  <a:pt x="68" y="47"/>
                </a:cubicBezTo>
                <a:cubicBezTo>
                  <a:pt x="68" y="47"/>
                  <a:pt x="68" y="47"/>
                  <a:pt x="68" y="47"/>
                </a:cubicBezTo>
                <a:cubicBezTo>
                  <a:pt x="68" y="48"/>
                  <a:pt x="68" y="47"/>
                  <a:pt x="68" y="48"/>
                </a:cubicBezTo>
                <a:cubicBezTo>
                  <a:pt x="68" y="47"/>
                  <a:pt x="68" y="48"/>
                  <a:pt x="68" y="48"/>
                </a:cubicBezTo>
                <a:cubicBezTo>
                  <a:pt x="68" y="48"/>
                  <a:pt x="68" y="48"/>
                  <a:pt x="68" y="48"/>
                </a:cubicBezTo>
                <a:cubicBezTo>
                  <a:pt x="68" y="47"/>
                  <a:pt x="68" y="47"/>
                  <a:pt x="68" y="47"/>
                </a:cubicBezTo>
                <a:cubicBezTo>
                  <a:pt x="68" y="47"/>
                  <a:pt x="68" y="47"/>
                  <a:pt x="68" y="47"/>
                </a:cubicBezTo>
                <a:cubicBezTo>
                  <a:pt x="67" y="47"/>
                  <a:pt x="68" y="47"/>
                  <a:pt x="67" y="47"/>
                </a:cubicBezTo>
                <a:cubicBezTo>
                  <a:pt x="68" y="47"/>
                  <a:pt x="67" y="47"/>
                  <a:pt x="67" y="47"/>
                </a:cubicBezTo>
                <a:cubicBezTo>
                  <a:pt x="67" y="47"/>
                  <a:pt x="67" y="47"/>
                  <a:pt x="68" y="46"/>
                </a:cubicBezTo>
                <a:cubicBezTo>
                  <a:pt x="67" y="46"/>
                  <a:pt x="67" y="46"/>
                  <a:pt x="67" y="47"/>
                </a:cubicBezTo>
                <a:cubicBezTo>
                  <a:pt x="67" y="46"/>
                  <a:pt x="67" y="46"/>
                  <a:pt x="67" y="46"/>
                </a:cubicBezTo>
                <a:cubicBezTo>
                  <a:pt x="67" y="47"/>
                  <a:pt x="67" y="47"/>
                  <a:pt x="67" y="47"/>
                </a:cubicBezTo>
                <a:cubicBezTo>
                  <a:pt x="67" y="47"/>
                  <a:pt x="67" y="46"/>
                  <a:pt x="67" y="46"/>
                </a:cubicBezTo>
                <a:cubicBezTo>
                  <a:pt x="67" y="46"/>
                  <a:pt x="67" y="46"/>
                  <a:pt x="67" y="46"/>
                </a:cubicBezTo>
                <a:cubicBezTo>
                  <a:pt x="67" y="46"/>
                  <a:pt x="67" y="46"/>
                  <a:pt x="67" y="46"/>
                </a:cubicBezTo>
                <a:cubicBezTo>
                  <a:pt x="66" y="46"/>
                  <a:pt x="67" y="46"/>
                  <a:pt x="66" y="46"/>
                </a:cubicBezTo>
                <a:cubicBezTo>
                  <a:pt x="66" y="46"/>
                  <a:pt x="66" y="46"/>
                  <a:pt x="66" y="46"/>
                </a:cubicBezTo>
                <a:cubicBezTo>
                  <a:pt x="66" y="46"/>
                  <a:pt x="66" y="46"/>
                  <a:pt x="65" y="45"/>
                </a:cubicBezTo>
                <a:cubicBezTo>
                  <a:pt x="65" y="46"/>
                  <a:pt x="65" y="46"/>
                  <a:pt x="65" y="46"/>
                </a:cubicBezTo>
                <a:cubicBezTo>
                  <a:pt x="65" y="46"/>
                  <a:pt x="65" y="46"/>
                  <a:pt x="65" y="45"/>
                </a:cubicBezTo>
                <a:cubicBezTo>
                  <a:pt x="65" y="45"/>
                  <a:pt x="65" y="45"/>
                  <a:pt x="65" y="45"/>
                </a:cubicBezTo>
                <a:cubicBezTo>
                  <a:pt x="65" y="45"/>
                  <a:pt x="65" y="45"/>
                  <a:pt x="65" y="45"/>
                </a:cubicBezTo>
                <a:cubicBezTo>
                  <a:pt x="65" y="45"/>
                  <a:pt x="65" y="45"/>
                  <a:pt x="65" y="45"/>
                </a:cubicBezTo>
                <a:cubicBezTo>
                  <a:pt x="65" y="45"/>
                  <a:pt x="65" y="45"/>
                  <a:pt x="65" y="45"/>
                </a:cubicBezTo>
                <a:cubicBezTo>
                  <a:pt x="65" y="45"/>
                  <a:pt x="65" y="45"/>
                  <a:pt x="65" y="45"/>
                </a:cubicBezTo>
                <a:cubicBezTo>
                  <a:pt x="66" y="45"/>
                  <a:pt x="65" y="45"/>
                  <a:pt x="65" y="44"/>
                </a:cubicBezTo>
                <a:cubicBezTo>
                  <a:pt x="65" y="44"/>
                  <a:pt x="65" y="44"/>
                  <a:pt x="65" y="45"/>
                </a:cubicBezTo>
                <a:cubicBezTo>
                  <a:pt x="65" y="45"/>
                  <a:pt x="65" y="44"/>
                  <a:pt x="65" y="44"/>
                </a:cubicBezTo>
                <a:cubicBezTo>
                  <a:pt x="65" y="45"/>
                  <a:pt x="65" y="45"/>
                  <a:pt x="65" y="45"/>
                </a:cubicBezTo>
                <a:cubicBezTo>
                  <a:pt x="65" y="44"/>
                  <a:pt x="65" y="44"/>
                  <a:pt x="65" y="44"/>
                </a:cubicBezTo>
                <a:cubicBezTo>
                  <a:pt x="65" y="44"/>
                  <a:pt x="65" y="44"/>
                  <a:pt x="65" y="44"/>
                </a:cubicBezTo>
                <a:cubicBezTo>
                  <a:pt x="65" y="43"/>
                  <a:pt x="65" y="43"/>
                  <a:pt x="65" y="44"/>
                </a:cubicBezTo>
                <a:cubicBezTo>
                  <a:pt x="65" y="43"/>
                  <a:pt x="65" y="43"/>
                  <a:pt x="65" y="43"/>
                </a:cubicBezTo>
                <a:cubicBezTo>
                  <a:pt x="64" y="43"/>
                  <a:pt x="65" y="43"/>
                  <a:pt x="65" y="43"/>
                </a:cubicBezTo>
                <a:cubicBezTo>
                  <a:pt x="65" y="43"/>
                  <a:pt x="66" y="42"/>
                  <a:pt x="66" y="42"/>
                </a:cubicBezTo>
                <a:cubicBezTo>
                  <a:pt x="66" y="42"/>
                  <a:pt x="66" y="42"/>
                  <a:pt x="66" y="42"/>
                </a:cubicBezTo>
                <a:cubicBezTo>
                  <a:pt x="66" y="42"/>
                  <a:pt x="66" y="42"/>
                  <a:pt x="66" y="42"/>
                </a:cubicBezTo>
                <a:cubicBezTo>
                  <a:pt x="66" y="43"/>
                  <a:pt x="66" y="43"/>
                  <a:pt x="66" y="43"/>
                </a:cubicBezTo>
                <a:cubicBezTo>
                  <a:pt x="66" y="43"/>
                  <a:pt x="66" y="43"/>
                  <a:pt x="67" y="42"/>
                </a:cubicBezTo>
                <a:cubicBezTo>
                  <a:pt x="67" y="43"/>
                  <a:pt x="67" y="43"/>
                  <a:pt x="67" y="42"/>
                </a:cubicBezTo>
                <a:cubicBezTo>
                  <a:pt x="66" y="43"/>
                  <a:pt x="67" y="43"/>
                  <a:pt x="67" y="44"/>
                </a:cubicBezTo>
                <a:cubicBezTo>
                  <a:pt x="67" y="44"/>
                  <a:pt x="67" y="44"/>
                  <a:pt x="67" y="44"/>
                </a:cubicBezTo>
                <a:cubicBezTo>
                  <a:pt x="67" y="44"/>
                  <a:pt x="67" y="44"/>
                  <a:pt x="67" y="44"/>
                </a:cubicBezTo>
                <a:cubicBezTo>
                  <a:pt x="67" y="44"/>
                  <a:pt x="67" y="44"/>
                  <a:pt x="67" y="44"/>
                </a:cubicBezTo>
                <a:cubicBezTo>
                  <a:pt x="67" y="44"/>
                  <a:pt x="67" y="44"/>
                  <a:pt x="67" y="44"/>
                </a:cubicBezTo>
                <a:cubicBezTo>
                  <a:pt x="68" y="44"/>
                  <a:pt x="67" y="45"/>
                  <a:pt x="68" y="45"/>
                </a:cubicBezTo>
                <a:cubicBezTo>
                  <a:pt x="68" y="45"/>
                  <a:pt x="67" y="45"/>
                  <a:pt x="68" y="45"/>
                </a:cubicBezTo>
                <a:cubicBezTo>
                  <a:pt x="68" y="44"/>
                  <a:pt x="68" y="45"/>
                  <a:pt x="68" y="45"/>
                </a:cubicBezTo>
                <a:cubicBezTo>
                  <a:pt x="68" y="45"/>
                  <a:pt x="68" y="45"/>
                  <a:pt x="68" y="45"/>
                </a:cubicBezTo>
                <a:cubicBezTo>
                  <a:pt x="68" y="46"/>
                  <a:pt x="68" y="45"/>
                  <a:pt x="68" y="45"/>
                </a:cubicBezTo>
                <a:cubicBezTo>
                  <a:pt x="68" y="45"/>
                  <a:pt x="68" y="45"/>
                  <a:pt x="68" y="45"/>
                </a:cubicBezTo>
                <a:cubicBezTo>
                  <a:pt x="68" y="45"/>
                  <a:pt x="69" y="45"/>
                  <a:pt x="69" y="46"/>
                </a:cubicBezTo>
                <a:cubicBezTo>
                  <a:pt x="69" y="46"/>
                  <a:pt x="69" y="46"/>
                  <a:pt x="69" y="46"/>
                </a:cubicBezTo>
                <a:cubicBezTo>
                  <a:pt x="69" y="45"/>
                  <a:pt x="69" y="45"/>
                  <a:pt x="69" y="45"/>
                </a:cubicBezTo>
                <a:cubicBezTo>
                  <a:pt x="69" y="46"/>
                  <a:pt x="69" y="46"/>
                  <a:pt x="69" y="46"/>
                </a:cubicBezTo>
                <a:cubicBezTo>
                  <a:pt x="69" y="46"/>
                  <a:pt x="69" y="46"/>
                  <a:pt x="69" y="46"/>
                </a:cubicBezTo>
                <a:cubicBezTo>
                  <a:pt x="69" y="46"/>
                  <a:pt x="69" y="46"/>
                  <a:pt x="69" y="46"/>
                </a:cubicBezTo>
                <a:cubicBezTo>
                  <a:pt x="69" y="46"/>
                  <a:pt x="69" y="46"/>
                  <a:pt x="69" y="46"/>
                </a:cubicBezTo>
                <a:cubicBezTo>
                  <a:pt x="69" y="46"/>
                  <a:pt x="69" y="46"/>
                  <a:pt x="69" y="46"/>
                </a:cubicBezTo>
                <a:cubicBezTo>
                  <a:pt x="69" y="46"/>
                  <a:pt x="69" y="46"/>
                  <a:pt x="69" y="46"/>
                </a:cubicBezTo>
                <a:cubicBezTo>
                  <a:pt x="70" y="46"/>
                  <a:pt x="69" y="46"/>
                  <a:pt x="69" y="46"/>
                </a:cubicBezTo>
                <a:cubicBezTo>
                  <a:pt x="69" y="46"/>
                  <a:pt x="70" y="46"/>
                  <a:pt x="69" y="46"/>
                </a:cubicBezTo>
                <a:cubicBezTo>
                  <a:pt x="69" y="46"/>
                  <a:pt x="69" y="46"/>
                  <a:pt x="69" y="46"/>
                </a:cubicBezTo>
                <a:cubicBezTo>
                  <a:pt x="69" y="46"/>
                  <a:pt x="69" y="46"/>
                  <a:pt x="69" y="46"/>
                </a:cubicBezTo>
                <a:cubicBezTo>
                  <a:pt x="70" y="46"/>
                  <a:pt x="70" y="46"/>
                  <a:pt x="70" y="46"/>
                </a:cubicBezTo>
                <a:cubicBezTo>
                  <a:pt x="70" y="46"/>
                  <a:pt x="70" y="47"/>
                  <a:pt x="70" y="47"/>
                </a:cubicBezTo>
                <a:cubicBezTo>
                  <a:pt x="70" y="47"/>
                  <a:pt x="71" y="47"/>
                  <a:pt x="70" y="47"/>
                </a:cubicBezTo>
                <a:cubicBezTo>
                  <a:pt x="70" y="47"/>
                  <a:pt x="70" y="47"/>
                  <a:pt x="70" y="47"/>
                </a:cubicBezTo>
                <a:cubicBezTo>
                  <a:pt x="70" y="47"/>
                  <a:pt x="70" y="48"/>
                  <a:pt x="70" y="48"/>
                </a:cubicBezTo>
                <a:cubicBezTo>
                  <a:pt x="70" y="47"/>
                  <a:pt x="71" y="47"/>
                  <a:pt x="71" y="47"/>
                </a:cubicBezTo>
                <a:cubicBezTo>
                  <a:pt x="71" y="47"/>
                  <a:pt x="71" y="47"/>
                  <a:pt x="71" y="47"/>
                </a:cubicBezTo>
                <a:cubicBezTo>
                  <a:pt x="71" y="46"/>
                  <a:pt x="71" y="47"/>
                  <a:pt x="71" y="47"/>
                </a:cubicBezTo>
                <a:cubicBezTo>
                  <a:pt x="71" y="47"/>
                  <a:pt x="71" y="47"/>
                  <a:pt x="71" y="47"/>
                </a:cubicBezTo>
                <a:cubicBezTo>
                  <a:pt x="72" y="47"/>
                  <a:pt x="72" y="47"/>
                  <a:pt x="72" y="47"/>
                </a:cubicBezTo>
                <a:cubicBezTo>
                  <a:pt x="72" y="48"/>
                  <a:pt x="72" y="48"/>
                  <a:pt x="72" y="48"/>
                </a:cubicBezTo>
                <a:cubicBezTo>
                  <a:pt x="72" y="47"/>
                  <a:pt x="72" y="47"/>
                  <a:pt x="72" y="47"/>
                </a:cubicBezTo>
                <a:cubicBezTo>
                  <a:pt x="72" y="47"/>
                  <a:pt x="72" y="48"/>
                  <a:pt x="72" y="48"/>
                </a:cubicBezTo>
                <a:cubicBezTo>
                  <a:pt x="72" y="47"/>
                  <a:pt x="72" y="47"/>
                  <a:pt x="73" y="47"/>
                </a:cubicBezTo>
                <a:cubicBezTo>
                  <a:pt x="72" y="47"/>
                  <a:pt x="72" y="47"/>
                  <a:pt x="72" y="47"/>
                </a:cubicBezTo>
                <a:cubicBezTo>
                  <a:pt x="73" y="47"/>
                  <a:pt x="73" y="47"/>
                  <a:pt x="73" y="47"/>
                </a:cubicBezTo>
                <a:cubicBezTo>
                  <a:pt x="72" y="48"/>
                  <a:pt x="73" y="47"/>
                  <a:pt x="73" y="48"/>
                </a:cubicBezTo>
                <a:cubicBezTo>
                  <a:pt x="73" y="48"/>
                  <a:pt x="73" y="48"/>
                  <a:pt x="73" y="48"/>
                </a:cubicBezTo>
                <a:cubicBezTo>
                  <a:pt x="73" y="48"/>
                  <a:pt x="73" y="48"/>
                  <a:pt x="73" y="48"/>
                </a:cubicBezTo>
                <a:cubicBezTo>
                  <a:pt x="74" y="47"/>
                  <a:pt x="74" y="48"/>
                  <a:pt x="74" y="48"/>
                </a:cubicBezTo>
                <a:cubicBezTo>
                  <a:pt x="74" y="48"/>
                  <a:pt x="74" y="48"/>
                  <a:pt x="74" y="47"/>
                </a:cubicBezTo>
                <a:cubicBezTo>
                  <a:pt x="74" y="48"/>
                  <a:pt x="74" y="47"/>
                  <a:pt x="74" y="47"/>
                </a:cubicBezTo>
                <a:cubicBezTo>
                  <a:pt x="74" y="47"/>
                  <a:pt x="74" y="48"/>
                  <a:pt x="74" y="48"/>
                </a:cubicBezTo>
                <a:cubicBezTo>
                  <a:pt x="74" y="48"/>
                  <a:pt x="74" y="47"/>
                  <a:pt x="75" y="47"/>
                </a:cubicBezTo>
                <a:cubicBezTo>
                  <a:pt x="75" y="47"/>
                  <a:pt x="74" y="48"/>
                  <a:pt x="74" y="48"/>
                </a:cubicBezTo>
                <a:cubicBezTo>
                  <a:pt x="75" y="48"/>
                  <a:pt x="74" y="49"/>
                  <a:pt x="75" y="49"/>
                </a:cubicBezTo>
                <a:cubicBezTo>
                  <a:pt x="75" y="48"/>
                  <a:pt x="75" y="48"/>
                  <a:pt x="75" y="48"/>
                </a:cubicBezTo>
                <a:cubicBezTo>
                  <a:pt x="75" y="48"/>
                  <a:pt x="75" y="49"/>
                  <a:pt x="75" y="49"/>
                </a:cubicBezTo>
                <a:cubicBezTo>
                  <a:pt x="75" y="48"/>
                  <a:pt x="75" y="48"/>
                  <a:pt x="75" y="48"/>
                </a:cubicBezTo>
                <a:cubicBezTo>
                  <a:pt x="75" y="49"/>
                  <a:pt x="75" y="48"/>
                  <a:pt x="75" y="49"/>
                </a:cubicBezTo>
                <a:cubicBezTo>
                  <a:pt x="75" y="49"/>
                  <a:pt x="75" y="49"/>
                  <a:pt x="75" y="49"/>
                </a:cubicBezTo>
                <a:cubicBezTo>
                  <a:pt x="75" y="49"/>
                  <a:pt x="75" y="49"/>
                  <a:pt x="75" y="48"/>
                </a:cubicBezTo>
                <a:cubicBezTo>
                  <a:pt x="75" y="48"/>
                  <a:pt x="75" y="48"/>
                  <a:pt x="75" y="48"/>
                </a:cubicBezTo>
                <a:cubicBezTo>
                  <a:pt x="75" y="48"/>
                  <a:pt x="76" y="48"/>
                  <a:pt x="76" y="48"/>
                </a:cubicBezTo>
                <a:cubicBezTo>
                  <a:pt x="76" y="48"/>
                  <a:pt x="76" y="48"/>
                  <a:pt x="76" y="48"/>
                </a:cubicBezTo>
                <a:cubicBezTo>
                  <a:pt x="76" y="48"/>
                  <a:pt x="76" y="48"/>
                  <a:pt x="76" y="48"/>
                </a:cubicBezTo>
                <a:cubicBezTo>
                  <a:pt x="76" y="48"/>
                  <a:pt x="76" y="49"/>
                  <a:pt x="76" y="49"/>
                </a:cubicBezTo>
                <a:cubicBezTo>
                  <a:pt x="76" y="48"/>
                  <a:pt x="76" y="48"/>
                  <a:pt x="76" y="49"/>
                </a:cubicBezTo>
                <a:cubicBezTo>
                  <a:pt x="76" y="48"/>
                  <a:pt x="76" y="48"/>
                  <a:pt x="77" y="48"/>
                </a:cubicBezTo>
                <a:cubicBezTo>
                  <a:pt x="77" y="48"/>
                  <a:pt x="76" y="48"/>
                  <a:pt x="76" y="48"/>
                </a:cubicBezTo>
                <a:cubicBezTo>
                  <a:pt x="76" y="48"/>
                  <a:pt x="77" y="48"/>
                  <a:pt x="77" y="48"/>
                </a:cubicBezTo>
                <a:cubicBezTo>
                  <a:pt x="77" y="48"/>
                  <a:pt x="76" y="48"/>
                  <a:pt x="76" y="48"/>
                </a:cubicBezTo>
                <a:cubicBezTo>
                  <a:pt x="77" y="48"/>
                  <a:pt x="77" y="48"/>
                  <a:pt x="77" y="48"/>
                </a:cubicBezTo>
                <a:cubicBezTo>
                  <a:pt x="77" y="48"/>
                  <a:pt x="77" y="48"/>
                  <a:pt x="77" y="48"/>
                </a:cubicBezTo>
                <a:cubicBezTo>
                  <a:pt x="77" y="48"/>
                  <a:pt x="77" y="49"/>
                  <a:pt x="77" y="48"/>
                </a:cubicBezTo>
                <a:cubicBezTo>
                  <a:pt x="77" y="49"/>
                  <a:pt x="78" y="48"/>
                  <a:pt x="78" y="49"/>
                </a:cubicBezTo>
                <a:cubicBezTo>
                  <a:pt x="78" y="49"/>
                  <a:pt x="78" y="49"/>
                  <a:pt x="78" y="49"/>
                </a:cubicBezTo>
                <a:cubicBezTo>
                  <a:pt x="78" y="49"/>
                  <a:pt x="78" y="49"/>
                  <a:pt x="78" y="49"/>
                </a:cubicBezTo>
                <a:cubicBezTo>
                  <a:pt x="78" y="48"/>
                  <a:pt x="78" y="49"/>
                  <a:pt x="78" y="48"/>
                </a:cubicBezTo>
                <a:cubicBezTo>
                  <a:pt x="78" y="49"/>
                  <a:pt x="78" y="49"/>
                  <a:pt x="78" y="49"/>
                </a:cubicBezTo>
                <a:cubicBezTo>
                  <a:pt x="79" y="48"/>
                  <a:pt x="79" y="48"/>
                  <a:pt x="79" y="48"/>
                </a:cubicBezTo>
                <a:cubicBezTo>
                  <a:pt x="79" y="49"/>
                  <a:pt x="79" y="49"/>
                  <a:pt x="79" y="49"/>
                </a:cubicBezTo>
                <a:cubicBezTo>
                  <a:pt x="79" y="49"/>
                  <a:pt x="79" y="49"/>
                  <a:pt x="79" y="49"/>
                </a:cubicBezTo>
                <a:cubicBezTo>
                  <a:pt x="79" y="49"/>
                  <a:pt x="79" y="49"/>
                  <a:pt x="79" y="49"/>
                </a:cubicBezTo>
                <a:cubicBezTo>
                  <a:pt x="79" y="48"/>
                  <a:pt x="79" y="49"/>
                  <a:pt x="79" y="48"/>
                </a:cubicBezTo>
                <a:cubicBezTo>
                  <a:pt x="79" y="49"/>
                  <a:pt x="79" y="48"/>
                  <a:pt x="79" y="49"/>
                </a:cubicBezTo>
                <a:cubicBezTo>
                  <a:pt x="79" y="49"/>
                  <a:pt x="79" y="49"/>
                  <a:pt x="79" y="48"/>
                </a:cubicBezTo>
                <a:cubicBezTo>
                  <a:pt x="79" y="48"/>
                  <a:pt x="79" y="48"/>
                  <a:pt x="79" y="48"/>
                </a:cubicBezTo>
                <a:cubicBezTo>
                  <a:pt x="79" y="48"/>
                  <a:pt x="79" y="48"/>
                  <a:pt x="79" y="48"/>
                </a:cubicBezTo>
                <a:cubicBezTo>
                  <a:pt x="79" y="48"/>
                  <a:pt x="79" y="48"/>
                  <a:pt x="79" y="48"/>
                </a:cubicBezTo>
                <a:cubicBezTo>
                  <a:pt x="79" y="48"/>
                  <a:pt x="79" y="48"/>
                  <a:pt x="79" y="48"/>
                </a:cubicBezTo>
                <a:cubicBezTo>
                  <a:pt x="79" y="48"/>
                  <a:pt x="79" y="48"/>
                  <a:pt x="79" y="48"/>
                </a:cubicBezTo>
                <a:cubicBezTo>
                  <a:pt x="79" y="48"/>
                  <a:pt x="79" y="48"/>
                  <a:pt x="79" y="48"/>
                </a:cubicBezTo>
                <a:cubicBezTo>
                  <a:pt x="80" y="48"/>
                  <a:pt x="80" y="48"/>
                  <a:pt x="80" y="48"/>
                </a:cubicBezTo>
                <a:cubicBezTo>
                  <a:pt x="80" y="48"/>
                  <a:pt x="80" y="48"/>
                  <a:pt x="80" y="48"/>
                </a:cubicBezTo>
                <a:cubicBezTo>
                  <a:pt x="80" y="48"/>
                  <a:pt x="80" y="48"/>
                  <a:pt x="80" y="48"/>
                </a:cubicBezTo>
                <a:cubicBezTo>
                  <a:pt x="80" y="49"/>
                  <a:pt x="80" y="48"/>
                  <a:pt x="80" y="48"/>
                </a:cubicBezTo>
                <a:cubicBezTo>
                  <a:pt x="80" y="48"/>
                  <a:pt x="80" y="48"/>
                  <a:pt x="80" y="48"/>
                </a:cubicBezTo>
                <a:cubicBezTo>
                  <a:pt x="80" y="48"/>
                  <a:pt x="80" y="49"/>
                  <a:pt x="81" y="49"/>
                </a:cubicBezTo>
                <a:cubicBezTo>
                  <a:pt x="81" y="48"/>
                  <a:pt x="81" y="48"/>
                  <a:pt x="81" y="48"/>
                </a:cubicBezTo>
                <a:cubicBezTo>
                  <a:pt x="81" y="48"/>
                  <a:pt x="81" y="48"/>
                  <a:pt x="81" y="48"/>
                </a:cubicBezTo>
                <a:cubicBezTo>
                  <a:pt x="81" y="48"/>
                  <a:pt x="81" y="48"/>
                  <a:pt x="81" y="48"/>
                </a:cubicBezTo>
                <a:cubicBezTo>
                  <a:pt x="81" y="48"/>
                  <a:pt x="81" y="47"/>
                  <a:pt x="81" y="48"/>
                </a:cubicBezTo>
                <a:cubicBezTo>
                  <a:pt x="81" y="48"/>
                  <a:pt x="81" y="48"/>
                  <a:pt x="82" y="48"/>
                </a:cubicBezTo>
                <a:cubicBezTo>
                  <a:pt x="82" y="48"/>
                  <a:pt x="82" y="48"/>
                  <a:pt x="82" y="48"/>
                </a:cubicBezTo>
                <a:cubicBezTo>
                  <a:pt x="82" y="48"/>
                  <a:pt x="82" y="48"/>
                  <a:pt x="82" y="48"/>
                </a:cubicBezTo>
                <a:cubicBezTo>
                  <a:pt x="82" y="49"/>
                  <a:pt x="82" y="48"/>
                  <a:pt x="82" y="48"/>
                </a:cubicBezTo>
                <a:cubicBezTo>
                  <a:pt x="82" y="48"/>
                  <a:pt x="82" y="48"/>
                  <a:pt x="82" y="48"/>
                </a:cubicBezTo>
                <a:cubicBezTo>
                  <a:pt x="82" y="48"/>
                  <a:pt x="82" y="48"/>
                  <a:pt x="82" y="48"/>
                </a:cubicBezTo>
                <a:cubicBezTo>
                  <a:pt x="82" y="48"/>
                  <a:pt x="82" y="48"/>
                  <a:pt x="83" y="48"/>
                </a:cubicBezTo>
                <a:cubicBezTo>
                  <a:pt x="83" y="48"/>
                  <a:pt x="83" y="48"/>
                  <a:pt x="83" y="48"/>
                </a:cubicBezTo>
                <a:cubicBezTo>
                  <a:pt x="83" y="48"/>
                  <a:pt x="83" y="48"/>
                  <a:pt x="83" y="48"/>
                </a:cubicBezTo>
                <a:cubicBezTo>
                  <a:pt x="83" y="48"/>
                  <a:pt x="83" y="48"/>
                  <a:pt x="83" y="49"/>
                </a:cubicBezTo>
                <a:cubicBezTo>
                  <a:pt x="83" y="48"/>
                  <a:pt x="83" y="48"/>
                  <a:pt x="83" y="48"/>
                </a:cubicBezTo>
                <a:cubicBezTo>
                  <a:pt x="83" y="49"/>
                  <a:pt x="83" y="49"/>
                  <a:pt x="83" y="49"/>
                </a:cubicBezTo>
                <a:cubicBezTo>
                  <a:pt x="83" y="49"/>
                  <a:pt x="83" y="49"/>
                  <a:pt x="83" y="48"/>
                </a:cubicBezTo>
                <a:cubicBezTo>
                  <a:pt x="83" y="48"/>
                  <a:pt x="83" y="48"/>
                  <a:pt x="83" y="48"/>
                </a:cubicBezTo>
                <a:cubicBezTo>
                  <a:pt x="83" y="48"/>
                  <a:pt x="83" y="48"/>
                  <a:pt x="83" y="48"/>
                </a:cubicBezTo>
                <a:cubicBezTo>
                  <a:pt x="83" y="48"/>
                  <a:pt x="83" y="48"/>
                  <a:pt x="83" y="48"/>
                </a:cubicBezTo>
                <a:cubicBezTo>
                  <a:pt x="83" y="48"/>
                  <a:pt x="83" y="48"/>
                  <a:pt x="83" y="48"/>
                </a:cubicBezTo>
                <a:cubicBezTo>
                  <a:pt x="83" y="48"/>
                  <a:pt x="83" y="48"/>
                  <a:pt x="83" y="48"/>
                </a:cubicBezTo>
                <a:cubicBezTo>
                  <a:pt x="83" y="48"/>
                  <a:pt x="83" y="48"/>
                  <a:pt x="83" y="48"/>
                </a:cubicBezTo>
                <a:cubicBezTo>
                  <a:pt x="83" y="48"/>
                  <a:pt x="83" y="48"/>
                  <a:pt x="83" y="48"/>
                </a:cubicBezTo>
                <a:cubicBezTo>
                  <a:pt x="83" y="48"/>
                  <a:pt x="84" y="48"/>
                  <a:pt x="83" y="48"/>
                </a:cubicBezTo>
                <a:cubicBezTo>
                  <a:pt x="84" y="48"/>
                  <a:pt x="83" y="48"/>
                  <a:pt x="84" y="48"/>
                </a:cubicBezTo>
                <a:cubicBezTo>
                  <a:pt x="83" y="48"/>
                  <a:pt x="83" y="48"/>
                  <a:pt x="83" y="49"/>
                </a:cubicBezTo>
                <a:cubicBezTo>
                  <a:pt x="84" y="49"/>
                  <a:pt x="84" y="49"/>
                  <a:pt x="84" y="49"/>
                </a:cubicBezTo>
                <a:cubicBezTo>
                  <a:pt x="84" y="49"/>
                  <a:pt x="83" y="49"/>
                  <a:pt x="83" y="49"/>
                </a:cubicBezTo>
                <a:cubicBezTo>
                  <a:pt x="83" y="49"/>
                  <a:pt x="83" y="49"/>
                  <a:pt x="84" y="49"/>
                </a:cubicBezTo>
                <a:cubicBezTo>
                  <a:pt x="83" y="49"/>
                  <a:pt x="83" y="49"/>
                  <a:pt x="83" y="49"/>
                </a:cubicBezTo>
                <a:cubicBezTo>
                  <a:pt x="83" y="49"/>
                  <a:pt x="83" y="49"/>
                  <a:pt x="83" y="49"/>
                </a:cubicBezTo>
                <a:cubicBezTo>
                  <a:pt x="83" y="49"/>
                  <a:pt x="83" y="49"/>
                  <a:pt x="83" y="50"/>
                </a:cubicBezTo>
                <a:cubicBezTo>
                  <a:pt x="83" y="49"/>
                  <a:pt x="83" y="49"/>
                  <a:pt x="83" y="49"/>
                </a:cubicBezTo>
                <a:cubicBezTo>
                  <a:pt x="83" y="50"/>
                  <a:pt x="83" y="50"/>
                  <a:pt x="83" y="50"/>
                </a:cubicBezTo>
                <a:cubicBezTo>
                  <a:pt x="83" y="50"/>
                  <a:pt x="83" y="50"/>
                  <a:pt x="83" y="50"/>
                </a:cubicBezTo>
                <a:cubicBezTo>
                  <a:pt x="83" y="50"/>
                  <a:pt x="83" y="50"/>
                  <a:pt x="83" y="50"/>
                </a:cubicBezTo>
                <a:cubicBezTo>
                  <a:pt x="83" y="49"/>
                  <a:pt x="83" y="49"/>
                  <a:pt x="83" y="49"/>
                </a:cubicBezTo>
                <a:cubicBezTo>
                  <a:pt x="83" y="49"/>
                  <a:pt x="83" y="50"/>
                  <a:pt x="83" y="50"/>
                </a:cubicBezTo>
                <a:cubicBezTo>
                  <a:pt x="83" y="49"/>
                  <a:pt x="83" y="49"/>
                  <a:pt x="83" y="49"/>
                </a:cubicBezTo>
                <a:cubicBezTo>
                  <a:pt x="82" y="48"/>
                  <a:pt x="83" y="49"/>
                  <a:pt x="82" y="49"/>
                </a:cubicBezTo>
                <a:cubicBezTo>
                  <a:pt x="82" y="49"/>
                  <a:pt x="82" y="49"/>
                  <a:pt x="82" y="49"/>
                </a:cubicBezTo>
                <a:cubicBezTo>
                  <a:pt x="82" y="49"/>
                  <a:pt x="82" y="50"/>
                  <a:pt x="82" y="50"/>
                </a:cubicBezTo>
                <a:cubicBezTo>
                  <a:pt x="82" y="50"/>
                  <a:pt x="82" y="50"/>
                  <a:pt x="82" y="50"/>
                </a:cubicBezTo>
                <a:cubicBezTo>
                  <a:pt x="82" y="50"/>
                  <a:pt x="82" y="50"/>
                  <a:pt x="82" y="51"/>
                </a:cubicBezTo>
                <a:cubicBezTo>
                  <a:pt x="82" y="50"/>
                  <a:pt x="82" y="51"/>
                  <a:pt x="82" y="50"/>
                </a:cubicBezTo>
                <a:cubicBezTo>
                  <a:pt x="82" y="50"/>
                  <a:pt x="82" y="50"/>
                  <a:pt x="82" y="50"/>
                </a:cubicBezTo>
                <a:cubicBezTo>
                  <a:pt x="82" y="50"/>
                  <a:pt x="82" y="50"/>
                  <a:pt x="82" y="50"/>
                </a:cubicBezTo>
                <a:cubicBezTo>
                  <a:pt x="82" y="50"/>
                  <a:pt x="82" y="50"/>
                  <a:pt x="81" y="50"/>
                </a:cubicBezTo>
                <a:cubicBezTo>
                  <a:pt x="81" y="50"/>
                  <a:pt x="81" y="50"/>
                  <a:pt x="81" y="50"/>
                </a:cubicBezTo>
                <a:cubicBezTo>
                  <a:pt x="81" y="50"/>
                  <a:pt x="81" y="50"/>
                  <a:pt x="81" y="51"/>
                </a:cubicBezTo>
                <a:cubicBezTo>
                  <a:pt x="81" y="51"/>
                  <a:pt x="81" y="50"/>
                  <a:pt x="81" y="50"/>
                </a:cubicBezTo>
                <a:cubicBezTo>
                  <a:pt x="81" y="51"/>
                  <a:pt x="81" y="50"/>
                  <a:pt x="81" y="51"/>
                </a:cubicBezTo>
                <a:cubicBezTo>
                  <a:pt x="81" y="51"/>
                  <a:pt x="81" y="51"/>
                  <a:pt x="81" y="51"/>
                </a:cubicBezTo>
                <a:cubicBezTo>
                  <a:pt x="81" y="51"/>
                  <a:pt x="81" y="51"/>
                  <a:pt x="81" y="51"/>
                </a:cubicBezTo>
                <a:cubicBezTo>
                  <a:pt x="81" y="50"/>
                  <a:pt x="81" y="50"/>
                  <a:pt x="81" y="50"/>
                </a:cubicBezTo>
                <a:cubicBezTo>
                  <a:pt x="81" y="49"/>
                  <a:pt x="81" y="49"/>
                  <a:pt x="81" y="49"/>
                </a:cubicBezTo>
                <a:cubicBezTo>
                  <a:pt x="81" y="49"/>
                  <a:pt x="80" y="51"/>
                  <a:pt x="81" y="51"/>
                </a:cubicBezTo>
                <a:cubicBezTo>
                  <a:pt x="80" y="51"/>
                  <a:pt x="80" y="51"/>
                  <a:pt x="80" y="51"/>
                </a:cubicBezTo>
                <a:cubicBezTo>
                  <a:pt x="80" y="51"/>
                  <a:pt x="80" y="51"/>
                  <a:pt x="80" y="51"/>
                </a:cubicBezTo>
                <a:cubicBezTo>
                  <a:pt x="80" y="51"/>
                  <a:pt x="80" y="51"/>
                  <a:pt x="80" y="51"/>
                </a:cubicBezTo>
                <a:cubicBezTo>
                  <a:pt x="80" y="51"/>
                  <a:pt x="80" y="51"/>
                  <a:pt x="80" y="51"/>
                </a:cubicBezTo>
                <a:cubicBezTo>
                  <a:pt x="80" y="51"/>
                  <a:pt x="80" y="50"/>
                  <a:pt x="80" y="50"/>
                </a:cubicBezTo>
                <a:cubicBezTo>
                  <a:pt x="80" y="50"/>
                  <a:pt x="80" y="51"/>
                  <a:pt x="80" y="51"/>
                </a:cubicBezTo>
                <a:cubicBezTo>
                  <a:pt x="80" y="51"/>
                  <a:pt x="80" y="51"/>
                  <a:pt x="80" y="51"/>
                </a:cubicBezTo>
                <a:cubicBezTo>
                  <a:pt x="80" y="51"/>
                  <a:pt x="80" y="51"/>
                  <a:pt x="80" y="51"/>
                </a:cubicBezTo>
                <a:cubicBezTo>
                  <a:pt x="79" y="51"/>
                  <a:pt x="79" y="51"/>
                  <a:pt x="79" y="51"/>
                </a:cubicBezTo>
                <a:cubicBezTo>
                  <a:pt x="79" y="51"/>
                  <a:pt x="80" y="51"/>
                  <a:pt x="80" y="51"/>
                </a:cubicBezTo>
                <a:cubicBezTo>
                  <a:pt x="79" y="51"/>
                  <a:pt x="79" y="51"/>
                  <a:pt x="79" y="51"/>
                </a:cubicBezTo>
                <a:cubicBezTo>
                  <a:pt x="80" y="50"/>
                  <a:pt x="80" y="49"/>
                  <a:pt x="80" y="49"/>
                </a:cubicBezTo>
                <a:cubicBezTo>
                  <a:pt x="80" y="49"/>
                  <a:pt x="80" y="49"/>
                  <a:pt x="80" y="49"/>
                </a:cubicBezTo>
                <a:cubicBezTo>
                  <a:pt x="80" y="49"/>
                  <a:pt x="80" y="49"/>
                  <a:pt x="80" y="49"/>
                </a:cubicBezTo>
                <a:cubicBezTo>
                  <a:pt x="80" y="49"/>
                  <a:pt x="79" y="50"/>
                  <a:pt x="79" y="51"/>
                </a:cubicBezTo>
                <a:cubicBezTo>
                  <a:pt x="79" y="51"/>
                  <a:pt x="79" y="50"/>
                  <a:pt x="79" y="50"/>
                </a:cubicBezTo>
                <a:cubicBezTo>
                  <a:pt x="79" y="50"/>
                  <a:pt x="79" y="51"/>
                  <a:pt x="79" y="51"/>
                </a:cubicBezTo>
                <a:cubicBezTo>
                  <a:pt x="79" y="51"/>
                  <a:pt x="79" y="51"/>
                  <a:pt x="79" y="51"/>
                </a:cubicBezTo>
                <a:cubicBezTo>
                  <a:pt x="79" y="51"/>
                  <a:pt x="79" y="51"/>
                  <a:pt x="79" y="51"/>
                </a:cubicBezTo>
                <a:cubicBezTo>
                  <a:pt x="79" y="51"/>
                  <a:pt x="79" y="50"/>
                  <a:pt x="79" y="50"/>
                </a:cubicBezTo>
                <a:cubicBezTo>
                  <a:pt x="79" y="51"/>
                  <a:pt x="79" y="51"/>
                  <a:pt x="79" y="51"/>
                </a:cubicBezTo>
                <a:cubicBezTo>
                  <a:pt x="79" y="51"/>
                  <a:pt x="79" y="50"/>
                  <a:pt x="79" y="50"/>
                </a:cubicBezTo>
                <a:cubicBezTo>
                  <a:pt x="79" y="50"/>
                  <a:pt x="78" y="51"/>
                  <a:pt x="78" y="51"/>
                </a:cubicBezTo>
                <a:cubicBezTo>
                  <a:pt x="78" y="50"/>
                  <a:pt x="78" y="51"/>
                  <a:pt x="78" y="50"/>
                </a:cubicBezTo>
                <a:cubicBezTo>
                  <a:pt x="78" y="50"/>
                  <a:pt x="78" y="51"/>
                  <a:pt x="78" y="51"/>
                </a:cubicBezTo>
                <a:cubicBezTo>
                  <a:pt x="78" y="51"/>
                  <a:pt x="78" y="51"/>
                  <a:pt x="78" y="51"/>
                </a:cubicBezTo>
                <a:cubicBezTo>
                  <a:pt x="78" y="51"/>
                  <a:pt x="78" y="49"/>
                  <a:pt x="78" y="49"/>
                </a:cubicBezTo>
                <a:cubicBezTo>
                  <a:pt x="78" y="51"/>
                  <a:pt x="78" y="51"/>
                  <a:pt x="78" y="51"/>
                </a:cubicBezTo>
                <a:cubicBezTo>
                  <a:pt x="78" y="51"/>
                  <a:pt x="78" y="50"/>
                  <a:pt x="78" y="50"/>
                </a:cubicBezTo>
                <a:cubicBezTo>
                  <a:pt x="78" y="51"/>
                  <a:pt x="77" y="51"/>
                  <a:pt x="77" y="50"/>
                </a:cubicBezTo>
                <a:cubicBezTo>
                  <a:pt x="77" y="50"/>
                  <a:pt x="77" y="50"/>
                  <a:pt x="77" y="50"/>
                </a:cubicBezTo>
                <a:cubicBezTo>
                  <a:pt x="77" y="50"/>
                  <a:pt x="77" y="50"/>
                  <a:pt x="77" y="50"/>
                </a:cubicBezTo>
                <a:cubicBezTo>
                  <a:pt x="77" y="50"/>
                  <a:pt x="77" y="50"/>
                  <a:pt x="77" y="50"/>
                </a:cubicBezTo>
                <a:cubicBezTo>
                  <a:pt x="77" y="50"/>
                  <a:pt x="77" y="51"/>
                  <a:pt x="77" y="50"/>
                </a:cubicBezTo>
                <a:cubicBezTo>
                  <a:pt x="77" y="51"/>
                  <a:pt x="77" y="50"/>
                  <a:pt x="77" y="50"/>
                </a:cubicBezTo>
                <a:cubicBezTo>
                  <a:pt x="77" y="50"/>
                  <a:pt x="77" y="50"/>
                  <a:pt x="77" y="51"/>
                </a:cubicBezTo>
                <a:cubicBezTo>
                  <a:pt x="77" y="51"/>
                  <a:pt x="77" y="51"/>
                  <a:pt x="77" y="50"/>
                </a:cubicBezTo>
                <a:cubicBezTo>
                  <a:pt x="76" y="51"/>
                  <a:pt x="76" y="51"/>
                  <a:pt x="76" y="51"/>
                </a:cubicBezTo>
                <a:cubicBezTo>
                  <a:pt x="76" y="51"/>
                  <a:pt x="76" y="50"/>
                  <a:pt x="76" y="50"/>
                </a:cubicBezTo>
                <a:cubicBezTo>
                  <a:pt x="77" y="50"/>
                  <a:pt x="77" y="50"/>
                  <a:pt x="77" y="50"/>
                </a:cubicBezTo>
                <a:cubicBezTo>
                  <a:pt x="77" y="50"/>
                  <a:pt x="77" y="50"/>
                  <a:pt x="77" y="49"/>
                </a:cubicBezTo>
                <a:cubicBezTo>
                  <a:pt x="77" y="50"/>
                  <a:pt x="76" y="50"/>
                  <a:pt x="76" y="51"/>
                </a:cubicBezTo>
                <a:cubicBezTo>
                  <a:pt x="76" y="50"/>
                  <a:pt x="76" y="50"/>
                  <a:pt x="76" y="50"/>
                </a:cubicBezTo>
                <a:cubicBezTo>
                  <a:pt x="76" y="50"/>
                  <a:pt x="76" y="50"/>
                  <a:pt x="76" y="50"/>
                </a:cubicBezTo>
                <a:cubicBezTo>
                  <a:pt x="76" y="50"/>
                  <a:pt x="76" y="50"/>
                  <a:pt x="76" y="50"/>
                </a:cubicBezTo>
                <a:cubicBezTo>
                  <a:pt x="76" y="50"/>
                  <a:pt x="76" y="50"/>
                  <a:pt x="76" y="50"/>
                </a:cubicBezTo>
                <a:cubicBezTo>
                  <a:pt x="76" y="50"/>
                  <a:pt x="76" y="50"/>
                  <a:pt x="76" y="50"/>
                </a:cubicBezTo>
                <a:cubicBezTo>
                  <a:pt x="76" y="50"/>
                  <a:pt x="76" y="50"/>
                  <a:pt x="76" y="50"/>
                </a:cubicBezTo>
                <a:cubicBezTo>
                  <a:pt x="76" y="50"/>
                  <a:pt x="76" y="50"/>
                  <a:pt x="76" y="49"/>
                </a:cubicBezTo>
                <a:cubicBezTo>
                  <a:pt x="76" y="50"/>
                  <a:pt x="76" y="50"/>
                  <a:pt x="76" y="50"/>
                </a:cubicBezTo>
                <a:cubicBezTo>
                  <a:pt x="76" y="49"/>
                  <a:pt x="76" y="49"/>
                  <a:pt x="76" y="49"/>
                </a:cubicBezTo>
                <a:cubicBezTo>
                  <a:pt x="76" y="49"/>
                  <a:pt x="76" y="49"/>
                  <a:pt x="76" y="49"/>
                </a:cubicBezTo>
                <a:cubicBezTo>
                  <a:pt x="76" y="49"/>
                  <a:pt x="76" y="49"/>
                  <a:pt x="76" y="49"/>
                </a:cubicBezTo>
                <a:cubicBezTo>
                  <a:pt x="76" y="49"/>
                  <a:pt x="76" y="49"/>
                  <a:pt x="76" y="49"/>
                </a:cubicBezTo>
                <a:cubicBezTo>
                  <a:pt x="76" y="49"/>
                  <a:pt x="76" y="49"/>
                  <a:pt x="76" y="49"/>
                </a:cubicBezTo>
                <a:cubicBezTo>
                  <a:pt x="76" y="50"/>
                  <a:pt x="76" y="50"/>
                  <a:pt x="76" y="50"/>
                </a:cubicBezTo>
                <a:cubicBezTo>
                  <a:pt x="76" y="50"/>
                  <a:pt x="76" y="50"/>
                  <a:pt x="76" y="50"/>
                </a:cubicBezTo>
                <a:cubicBezTo>
                  <a:pt x="75" y="50"/>
                  <a:pt x="75" y="50"/>
                  <a:pt x="75" y="51"/>
                </a:cubicBezTo>
                <a:cubicBezTo>
                  <a:pt x="75" y="50"/>
                  <a:pt x="75" y="50"/>
                  <a:pt x="75" y="50"/>
                </a:cubicBezTo>
                <a:cubicBezTo>
                  <a:pt x="75" y="51"/>
                  <a:pt x="75" y="50"/>
                  <a:pt x="75" y="50"/>
                </a:cubicBezTo>
                <a:cubicBezTo>
                  <a:pt x="75" y="50"/>
                  <a:pt x="75" y="50"/>
                  <a:pt x="75" y="50"/>
                </a:cubicBezTo>
                <a:cubicBezTo>
                  <a:pt x="75" y="50"/>
                  <a:pt x="75" y="50"/>
                  <a:pt x="75" y="50"/>
                </a:cubicBezTo>
                <a:cubicBezTo>
                  <a:pt x="75" y="51"/>
                  <a:pt x="75" y="51"/>
                  <a:pt x="75" y="51"/>
                </a:cubicBezTo>
                <a:cubicBezTo>
                  <a:pt x="75" y="50"/>
                  <a:pt x="75" y="50"/>
                  <a:pt x="75" y="50"/>
                </a:cubicBezTo>
                <a:cubicBezTo>
                  <a:pt x="74" y="50"/>
                  <a:pt x="74" y="51"/>
                  <a:pt x="74" y="50"/>
                </a:cubicBezTo>
                <a:cubicBezTo>
                  <a:pt x="74" y="50"/>
                  <a:pt x="74" y="51"/>
                  <a:pt x="74" y="51"/>
                </a:cubicBezTo>
                <a:cubicBezTo>
                  <a:pt x="74" y="51"/>
                  <a:pt x="74" y="50"/>
                  <a:pt x="74" y="50"/>
                </a:cubicBezTo>
                <a:cubicBezTo>
                  <a:pt x="74" y="50"/>
                  <a:pt x="74" y="51"/>
                  <a:pt x="74" y="51"/>
                </a:cubicBezTo>
                <a:cubicBezTo>
                  <a:pt x="74" y="50"/>
                  <a:pt x="74" y="50"/>
                  <a:pt x="74" y="50"/>
                </a:cubicBezTo>
                <a:cubicBezTo>
                  <a:pt x="74" y="50"/>
                  <a:pt x="74" y="50"/>
                  <a:pt x="74" y="50"/>
                </a:cubicBezTo>
                <a:cubicBezTo>
                  <a:pt x="74" y="50"/>
                  <a:pt x="74" y="50"/>
                  <a:pt x="74" y="50"/>
                </a:cubicBezTo>
                <a:cubicBezTo>
                  <a:pt x="73" y="50"/>
                  <a:pt x="74" y="51"/>
                  <a:pt x="74" y="51"/>
                </a:cubicBezTo>
                <a:cubicBezTo>
                  <a:pt x="73" y="51"/>
                  <a:pt x="73" y="51"/>
                  <a:pt x="73" y="51"/>
                </a:cubicBezTo>
                <a:cubicBezTo>
                  <a:pt x="73" y="50"/>
                  <a:pt x="73" y="50"/>
                  <a:pt x="73" y="50"/>
                </a:cubicBezTo>
                <a:cubicBezTo>
                  <a:pt x="73" y="50"/>
                  <a:pt x="73" y="51"/>
                  <a:pt x="73" y="50"/>
                </a:cubicBezTo>
                <a:cubicBezTo>
                  <a:pt x="73" y="50"/>
                  <a:pt x="73" y="50"/>
                  <a:pt x="73" y="50"/>
                </a:cubicBezTo>
                <a:cubicBezTo>
                  <a:pt x="73" y="50"/>
                  <a:pt x="73" y="50"/>
                  <a:pt x="73" y="50"/>
                </a:cubicBezTo>
                <a:cubicBezTo>
                  <a:pt x="73" y="50"/>
                  <a:pt x="73" y="50"/>
                  <a:pt x="73" y="50"/>
                </a:cubicBezTo>
                <a:cubicBezTo>
                  <a:pt x="73" y="50"/>
                  <a:pt x="73" y="50"/>
                  <a:pt x="73" y="50"/>
                </a:cubicBezTo>
                <a:cubicBezTo>
                  <a:pt x="73" y="50"/>
                  <a:pt x="73" y="50"/>
                  <a:pt x="73" y="50"/>
                </a:cubicBezTo>
                <a:cubicBezTo>
                  <a:pt x="73" y="50"/>
                  <a:pt x="73" y="50"/>
                  <a:pt x="73" y="50"/>
                </a:cubicBezTo>
                <a:cubicBezTo>
                  <a:pt x="73" y="50"/>
                  <a:pt x="73" y="50"/>
                  <a:pt x="73" y="50"/>
                </a:cubicBezTo>
                <a:cubicBezTo>
                  <a:pt x="73" y="50"/>
                  <a:pt x="73" y="50"/>
                  <a:pt x="73" y="50"/>
                </a:cubicBezTo>
                <a:cubicBezTo>
                  <a:pt x="73" y="50"/>
                  <a:pt x="73" y="50"/>
                  <a:pt x="73" y="50"/>
                </a:cubicBezTo>
                <a:cubicBezTo>
                  <a:pt x="73" y="50"/>
                  <a:pt x="72" y="51"/>
                  <a:pt x="72" y="50"/>
                </a:cubicBezTo>
                <a:cubicBezTo>
                  <a:pt x="72" y="50"/>
                  <a:pt x="72" y="50"/>
                  <a:pt x="72" y="50"/>
                </a:cubicBezTo>
                <a:cubicBezTo>
                  <a:pt x="72" y="50"/>
                  <a:pt x="72" y="50"/>
                  <a:pt x="72" y="50"/>
                </a:cubicBezTo>
                <a:cubicBezTo>
                  <a:pt x="72" y="51"/>
                  <a:pt x="72" y="50"/>
                  <a:pt x="72" y="51"/>
                </a:cubicBezTo>
                <a:cubicBezTo>
                  <a:pt x="72" y="50"/>
                  <a:pt x="72" y="51"/>
                  <a:pt x="72" y="50"/>
                </a:cubicBezTo>
                <a:cubicBezTo>
                  <a:pt x="72" y="50"/>
                  <a:pt x="72" y="50"/>
                  <a:pt x="72" y="50"/>
                </a:cubicBezTo>
                <a:cubicBezTo>
                  <a:pt x="72" y="50"/>
                  <a:pt x="72" y="50"/>
                  <a:pt x="72" y="50"/>
                </a:cubicBezTo>
                <a:close/>
                <a:moveTo>
                  <a:pt x="73" y="50"/>
                </a:moveTo>
                <a:cubicBezTo>
                  <a:pt x="73" y="50"/>
                  <a:pt x="74" y="50"/>
                  <a:pt x="74" y="50"/>
                </a:cubicBezTo>
                <a:cubicBezTo>
                  <a:pt x="74" y="50"/>
                  <a:pt x="74" y="50"/>
                  <a:pt x="73" y="50"/>
                </a:cubicBezTo>
                <a:close/>
                <a:moveTo>
                  <a:pt x="76" y="50"/>
                </a:moveTo>
                <a:cubicBezTo>
                  <a:pt x="76" y="50"/>
                  <a:pt x="76" y="50"/>
                  <a:pt x="76" y="50"/>
                </a:cubicBezTo>
                <a:cubicBezTo>
                  <a:pt x="76" y="50"/>
                  <a:pt x="76" y="50"/>
                  <a:pt x="76" y="50"/>
                </a:cubicBezTo>
                <a:close/>
                <a:moveTo>
                  <a:pt x="83" y="48"/>
                </a:moveTo>
                <a:cubicBezTo>
                  <a:pt x="83" y="48"/>
                  <a:pt x="83" y="48"/>
                  <a:pt x="83" y="48"/>
                </a:cubicBezTo>
                <a:cubicBezTo>
                  <a:pt x="83" y="48"/>
                  <a:pt x="83" y="48"/>
                  <a:pt x="83" y="48"/>
                </a:cubicBezTo>
                <a:close/>
                <a:moveTo>
                  <a:pt x="83" y="48"/>
                </a:moveTo>
                <a:cubicBezTo>
                  <a:pt x="83" y="48"/>
                  <a:pt x="83" y="48"/>
                  <a:pt x="83" y="48"/>
                </a:cubicBezTo>
                <a:cubicBezTo>
                  <a:pt x="83" y="48"/>
                  <a:pt x="83" y="48"/>
                  <a:pt x="83" y="48"/>
                </a:cubicBezTo>
                <a:cubicBezTo>
                  <a:pt x="83" y="48"/>
                  <a:pt x="83" y="48"/>
                  <a:pt x="83" y="48"/>
                </a:cubicBezTo>
                <a:close/>
                <a:moveTo>
                  <a:pt x="69" y="46"/>
                </a:moveTo>
                <a:cubicBezTo>
                  <a:pt x="69" y="46"/>
                  <a:pt x="69" y="46"/>
                  <a:pt x="69" y="46"/>
                </a:cubicBezTo>
                <a:cubicBezTo>
                  <a:pt x="69" y="46"/>
                  <a:pt x="69" y="46"/>
                  <a:pt x="69" y="46"/>
                </a:cubicBezTo>
                <a:close/>
                <a:moveTo>
                  <a:pt x="76" y="50"/>
                </a:moveTo>
                <a:cubicBezTo>
                  <a:pt x="76" y="50"/>
                  <a:pt x="76" y="50"/>
                  <a:pt x="76" y="50"/>
                </a:cubicBezTo>
                <a:cubicBezTo>
                  <a:pt x="76" y="50"/>
                  <a:pt x="76" y="50"/>
                  <a:pt x="76" y="50"/>
                </a:cubicBezTo>
                <a:close/>
                <a:moveTo>
                  <a:pt x="71" y="50"/>
                </a:moveTo>
                <a:cubicBezTo>
                  <a:pt x="71" y="50"/>
                  <a:pt x="71" y="50"/>
                  <a:pt x="71" y="50"/>
                </a:cubicBezTo>
                <a:cubicBezTo>
                  <a:pt x="71" y="50"/>
                  <a:pt x="71" y="50"/>
                  <a:pt x="71" y="50"/>
                </a:cubicBezTo>
                <a:close/>
                <a:moveTo>
                  <a:pt x="81" y="51"/>
                </a:moveTo>
                <a:cubicBezTo>
                  <a:pt x="81" y="51"/>
                  <a:pt x="81" y="51"/>
                  <a:pt x="81" y="51"/>
                </a:cubicBezTo>
                <a:cubicBezTo>
                  <a:pt x="81" y="51"/>
                  <a:pt x="81" y="51"/>
                  <a:pt x="81" y="51"/>
                </a:cubicBezTo>
                <a:close/>
                <a:moveTo>
                  <a:pt x="83" y="48"/>
                </a:moveTo>
                <a:cubicBezTo>
                  <a:pt x="83" y="48"/>
                  <a:pt x="83" y="48"/>
                  <a:pt x="83" y="48"/>
                </a:cubicBezTo>
                <a:cubicBezTo>
                  <a:pt x="83" y="48"/>
                  <a:pt x="83" y="48"/>
                  <a:pt x="83" y="48"/>
                </a:cubicBezTo>
                <a:cubicBezTo>
                  <a:pt x="83" y="48"/>
                  <a:pt x="83" y="48"/>
                  <a:pt x="83" y="48"/>
                </a:cubicBezTo>
                <a:close/>
                <a:moveTo>
                  <a:pt x="84" y="49"/>
                </a:moveTo>
                <a:cubicBezTo>
                  <a:pt x="84" y="49"/>
                  <a:pt x="85" y="49"/>
                  <a:pt x="85" y="49"/>
                </a:cubicBezTo>
                <a:cubicBezTo>
                  <a:pt x="84" y="49"/>
                  <a:pt x="84" y="49"/>
                  <a:pt x="84" y="49"/>
                </a:cubicBezTo>
                <a:cubicBezTo>
                  <a:pt x="84" y="49"/>
                  <a:pt x="84" y="49"/>
                  <a:pt x="84" y="49"/>
                </a:cubicBezTo>
                <a:close/>
                <a:moveTo>
                  <a:pt x="84" y="49"/>
                </a:moveTo>
                <a:cubicBezTo>
                  <a:pt x="84" y="49"/>
                  <a:pt x="84" y="49"/>
                  <a:pt x="84" y="49"/>
                </a:cubicBezTo>
                <a:cubicBezTo>
                  <a:pt x="84" y="49"/>
                  <a:pt x="84" y="49"/>
                  <a:pt x="84" y="49"/>
                </a:cubicBezTo>
                <a:cubicBezTo>
                  <a:pt x="84" y="48"/>
                  <a:pt x="84" y="49"/>
                  <a:pt x="84" y="49"/>
                </a:cubicBezTo>
                <a:close/>
                <a:moveTo>
                  <a:pt x="84" y="49"/>
                </a:moveTo>
                <a:cubicBezTo>
                  <a:pt x="84" y="49"/>
                  <a:pt x="84" y="49"/>
                  <a:pt x="84" y="49"/>
                </a:cubicBezTo>
                <a:cubicBezTo>
                  <a:pt x="84" y="49"/>
                  <a:pt x="84" y="49"/>
                  <a:pt x="84" y="49"/>
                </a:cubicBezTo>
                <a:close/>
                <a:moveTo>
                  <a:pt x="83" y="48"/>
                </a:moveTo>
                <a:cubicBezTo>
                  <a:pt x="83" y="48"/>
                  <a:pt x="83" y="48"/>
                  <a:pt x="83" y="48"/>
                </a:cubicBezTo>
                <a:cubicBezTo>
                  <a:pt x="83" y="48"/>
                  <a:pt x="83" y="48"/>
                  <a:pt x="83" y="48"/>
                </a:cubicBezTo>
                <a:close/>
                <a:moveTo>
                  <a:pt x="84" y="49"/>
                </a:moveTo>
                <a:cubicBezTo>
                  <a:pt x="84" y="49"/>
                  <a:pt x="84" y="49"/>
                  <a:pt x="84" y="49"/>
                </a:cubicBezTo>
                <a:cubicBezTo>
                  <a:pt x="84" y="49"/>
                  <a:pt x="84" y="49"/>
                  <a:pt x="84" y="49"/>
                </a:cubicBezTo>
                <a:close/>
                <a:moveTo>
                  <a:pt x="83" y="49"/>
                </a:moveTo>
                <a:cubicBezTo>
                  <a:pt x="83" y="49"/>
                  <a:pt x="83" y="49"/>
                  <a:pt x="83" y="49"/>
                </a:cubicBezTo>
                <a:cubicBezTo>
                  <a:pt x="83" y="49"/>
                  <a:pt x="83" y="49"/>
                  <a:pt x="83" y="49"/>
                </a:cubicBezTo>
                <a:cubicBezTo>
                  <a:pt x="83" y="49"/>
                  <a:pt x="83" y="49"/>
                  <a:pt x="83" y="49"/>
                </a:cubicBezTo>
                <a:close/>
                <a:moveTo>
                  <a:pt x="83" y="49"/>
                </a:moveTo>
                <a:cubicBezTo>
                  <a:pt x="83" y="49"/>
                  <a:pt x="84" y="49"/>
                  <a:pt x="84" y="49"/>
                </a:cubicBezTo>
                <a:cubicBezTo>
                  <a:pt x="84" y="49"/>
                  <a:pt x="83" y="49"/>
                  <a:pt x="83" y="49"/>
                </a:cubicBezTo>
                <a:close/>
                <a:moveTo>
                  <a:pt x="84" y="50"/>
                </a:moveTo>
                <a:cubicBezTo>
                  <a:pt x="84" y="50"/>
                  <a:pt x="84" y="50"/>
                  <a:pt x="84" y="50"/>
                </a:cubicBezTo>
                <a:cubicBezTo>
                  <a:pt x="84" y="50"/>
                  <a:pt x="84" y="50"/>
                  <a:pt x="84" y="50"/>
                </a:cubicBezTo>
                <a:close/>
                <a:moveTo>
                  <a:pt x="82" y="49"/>
                </a:moveTo>
                <a:cubicBezTo>
                  <a:pt x="82" y="50"/>
                  <a:pt x="82" y="50"/>
                  <a:pt x="82" y="50"/>
                </a:cubicBezTo>
                <a:cubicBezTo>
                  <a:pt x="82" y="50"/>
                  <a:pt x="82" y="50"/>
                  <a:pt x="82" y="50"/>
                </a:cubicBezTo>
                <a:cubicBezTo>
                  <a:pt x="82" y="50"/>
                  <a:pt x="82" y="50"/>
                  <a:pt x="82" y="49"/>
                </a:cubicBezTo>
                <a:close/>
                <a:moveTo>
                  <a:pt x="83" y="50"/>
                </a:moveTo>
                <a:cubicBezTo>
                  <a:pt x="83" y="50"/>
                  <a:pt x="83" y="50"/>
                  <a:pt x="83" y="50"/>
                </a:cubicBezTo>
                <a:cubicBezTo>
                  <a:pt x="83" y="50"/>
                  <a:pt x="83" y="50"/>
                  <a:pt x="83" y="50"/>
                </a:cubicBezTo>
                <a:close/>
                <a:moveTo>
                  <a:pt x="82" y="50"/>
                </a:moveTo>
                <a:cubicBezTo>
                  <a:pt x="82" y="50"/>
                  <a:pt x="82" y="51"/>
                  <a:pt x="82" y="51"/>
                </a:cubicBezTo>
                <a:cubicBezTo>
                  <a:pt x="82" y="51"/>
                  <a:pt x="83" y="50"/>
                  <a:pt x="82" y="50"/>
                </a:cubicBezTo>
                <a:close/>
                <a:moveTo>
                  <a:pt x="81" y="50"/>
                </a:moveTo>
                <a:cubicBezTo>
                  <a:pt x="81" y="50"/>
                  <a:pt x="81" y="50"/>
                  <a:pt x="81" y="50"/>
                </a:cubicBezTo>
                <a:cubicBezTo>
                  <a:pt x="81" y="49"/>
                  <a:pt x="81" y="49"/>
                  <a:pt x="81" y="49"/>
                </a:cubicBezTo>
                <a:lnTo>
                  <a:pt x="81" y="50"/>
                </a:lnTo>
                <a:close/>
                <a:moveTo>
                  <a:pt x="79" y="51"/>
                </a:moveTo>
                <a:cubicBezTo>
                  <a:pt x="79" y="51"/>
                  <a:pt x="79" y="51"/>
                  <a:pt x="79" y="51"/>
                </a:cubicBezTo>
                <a:cubicBezTo>
                  <a:pt x="79" y="51"/>
                  <a:pt x="79" y="51"/>
                  <a:pt x="79" y="51"/>
                </a:cubicBezTo>
                <a:cubicBezTo>
                  <a:pt x="79" y="51"/>
                  <a:pt x="79" y="51"/>
                  <a:pt x="79" y="51"/>
                </a:cubicBezTo>
                <a:close/>
                <a:moveTo>
                  <a:pt x="79" y="51"/>
                </a:moveTo>
                <a:cubicBezTo>
                  <a:pt x="79" y="51"/>
                  <a:pt x="79" y="51"/>
                  <a:pt x="79" y="51"/>
                </a:cubicBezTo>
                <a:cubicBezTo>
                  <a:pt x="79" y="51"/>
                  <a:pt x="79" y="51"/>
                  <a:pt x="79" y="51"/>
                </a:cubicBezTo>
                <a:close/>
                <a:moveTo>
                  <a:pt x="67" y="42"/>
                </a:moveTo>
                <a:cubicBezTo>
                  <a:pt x="67" y="42"/>
                  <a:pt x="67" y="42"/>
                  <a:pt x="67" y="42"/>
                </a:cubicBezTo>
                <a:cubicBezTo>
                  <a:pt x="67" y="42"/>
                  <a:pt x="67" y="42"/>
                  <a:pt x="67" y="42"/>
                </a:cubicBezTo>
                <a:close/>
                <a:moveTo>
                  <a:pt x="66" y="42"/>
                </a:moveTo>
                <a:cubicBezTo>
                  <a:pt x="67" y="42"/>
                  <a:pt x="67" y="42"/>
                  <a:pt x="67" y="42"/>
                </a:cubicBezTo>
                <a:cubicBezTo>
                  <a:pt x="66" y="42"/>
                  <a:pt x="66" y="42"/>
                  <a:pt x="66" y="42"/>
                </a:cubicBezTo>
                <a:cubicBezTo>
                  <a:pt x="66" y="42"/>
                  <a:pt x="66" y="42"/>
                  <a:pt x="66" y="42"/>
                </a:cubicBezTo>
                <a:close/>
                <a:moveTo>
                  <a:pt x="74" y="51"/>
                </a:moveTo>
                <a:cubicBezTo>
                  <a:pt x="74" y="51"/>
                  <a:pt x="74" y="51"/>
                  <a:pt x="74" y="51"/>
                </a:cubicBezTo>
                <a:cubicBezTo>
                  <a:pt x="74" y="51"/>
                  <a:pt x="74" y="51"/>
                  <a:pt x="74" y="51"/>
                </a:cubicBezTo>
                <a:close/>
                <a:moveTo>
                  <a:pt x="73" y="50"/>
                </a:moveTo>
                <a:cubicBezTo>
                  <a:pt x="73" y="50"/>
                  <a:pt x="73" y="50"/>
                  <a:pt x="73" y="50"/>
                </a:cubicBezTo>
                <a:cubicBezTo>
                  <a:pt x="73" y="50"/>
                  <a:pt x="73" y="50"/>
                  <a:pt x="73" y="50"/>
                </a:cubicBezTo>
                <a:close/>
                <a:moveTo>
                  <a:pt x="71" y="51"/>
                </a:moveTo>
                <a:cubicBezTo>
                  <a:pt x="71" y="51"/>
                  <a:pt x="71" y="51"/>
                  <a:pt x="72" y="51"/>
                </a:cubicBezTo>
                <a:cubicBezTo>
                  <a:pt x="71" y="51"/>
                  <a:pt x="71" y="50"/>
                  <a:pt x="71" y="51"/>
                </a:cubicBezTo>
                <a:close/>
                <a:moveTo>
                  <a:pt x="87" y="62"/>
                </a:moveTo>
                <a:cubicBezTo>
                  <a:pt x="87" y="62"/>
                  <a:pt x="87" y="62"/>
                  <a:pt x="87" y="62"/>
                </a:cubicBezTo>
                <a:cubicBezTo>
                  <a:pt x="87" y="62"/>
                  <a:pt x="87" y="62"/>
                  <a:pt x="87" y="62"/>
                </a:cubicBezTo>
                <a:close/>
                <a:moveTo>
                  <a:pt x="87" y="63"/>
                </a:moveTo>
                <a:cubicBezTo>
                  <a:pt x="87" y="63"/>
                  <a:pt x="87" y="63"/>
                  <a:pt x="87" y="63"/>
                </a:cubicBezTo>
                <a:cubicBezTo>
                  <a:pt x="87" y="63"/>
                  <a:pt x="87" y="63"/>
                  <a:pt x="87" y="63"/>
                </a:cubicBezTo>
                <a:close/>
                <a:moveTo>
                  <a:pt x="86" y="63"/>
                </a:moveTo>
                <a:cubicBezTo>
                  <a:pt x="86" y="63"/>
                  <a:pt x="87" y="63"/>
                  <a:pt x="87" y="63"/>
                </a:cubicBezTo>
                <a:cubicBezTo>
                  <a:pt x="87" y="63"/>
                  <a:pt x="87" y="63"/>
                  <a:pt x="87" y="63"/>
                </a:cubicBezTo>
                <a:cubicBezTo>
                  <a:pt x="87" y="63"/>
                  <a:pt x="87" y="63"/>
                  <a:pt x="87" y="63"/>
                </a:cubicBezTo>
                <a:cubicBezTo>
                  <a:pt x="87" y="63"/>
                  <a:pt x="86" y="63"/>
                  <a:pt x="86" y="63"/>
                </a:cubicBezTo>
                <a:close/>
                <a:moveTo>
                  <a:pt x="86" y="62"/>
                </a:moveTo>
                <a:cubicBezTo>
                  <a:pt x="86" y="62"/>
                  <a:pt x="86" y="62"/>
                  <a:pt x="86" y="62"/>
                </a:cubicBezTo>
                <a:cubicBezTo>
                  <a:pt x="86" y="62"/>
                  <a:pt x="86" y="62"/>
                  <a:pt x="86" y="62"/>
                </a:cubicBezTo>
                <a:cubicBezTo>
                  <a:pt x="86" y="62"/>
                  <a:pt x="86" y="62"/>
                  <a:pt x="86" y="62"/>
                </a:cubicBezTo>
                <a:close/>
                <a:moveTo>
                  <a:pt x="86" y="62"/>
                </a:moveTo>
                <a:cubicBezTo>
                  <a:pt x="87" y="62"/>
                  <a:pt x="87" y="62"/>
                  <a:pt x="86" y="62"/>
                </a:cubicBezTo>
                <a:close/>
                <a:moveTo>
                  <a:pt x="86" y="62"/>
                </a:moveTo>
                <a:cubicBezTo>
                  <a:pt x="86" y="62"/>
                  <a:pt x="86" y="62"/>
                  <a:pt x="86" y="62"/>
                </a:cubicBezTo>
                <a:cubicBezTo>
                  <a:pt x="86" y="62"/>
                  <a:pt x="86" y="61"/>
                  <a:pt x="86" y="61"/>
                </a:cubicBezTo>
                <a:cubicBezTo>
                  <a:pt x="86" y="61"/>
                  <a:pt x="86" y="62"/>
                  <a:pt x="86" y="62"/>
                </a:cubicBezTo>
                <a:close/>
                <a:moveTo>
                  <a:pt x="86" y="62"/>
                </a:moveTo>
                <a:cubicBezTo>
                  <a:pt x="86" y="62"/>
                  <a:pt x="86" y="62"/>
                  <a:pt x="86" y="62"/>
                </a:cubicBezTo>
                <a:cubicBezTo>
                  <a:pt x="86" y="62"/>
                  <a:pt x="86" y="62"/>
                  <a:pt x="86" y="62"/>
                </a:cubicBezTo>
                <a:close/>
                <a:moveTo>
                  <a:pt x="86" y="62"/>
                </a:moveTo>
                <a:cubicBezTo>
                  <a:pt x="86" y="62"/>
                  <a:pt x="86" y="62"/>
                  <a:pt x="86" y="62"/>
                </a:cubicBezTo>
                <a:cubicBezTo>
                  <a:pt x="86" y="62"/>
                  <a:pt x="86" y="62"/>
                  <a:pt x="86" y="62"/>
                </a:cubicBezTo>
                <a:cubicBezTo>
                  <a:pt x="86" y="62"/>
                  <a:pt x="86" y="62"/>
                  <a:pt x="86" y="62"/>
                </a:cubicBezTo>
                <a:close/>
                <a:moveTo>
                  <a:pt x="86" y="62"/>
                </a:moveTo>
                <a:cubicBezTo>
                  <a:pt x="86" y="62"/>
                  <a:pt x="86" y="62"/>
                  <a:pt x="86" y="62"/>
                </a:cubicBezTo>
                <a:cubicBezTo>
                  <a:pt x="86" y="62"/>
                  <a:pt x="86" y="62"/>
                  <a:pt x="86" y="62"/>
                </a:cubicBezTo>
                <a:close/>
                <a:moveTo>
                  <a:pt x="86" y="63"/>
                </a:moveTo>
                <a:cubicBezTo>
                  <a:pt x="86" y="63"/>
                  <a:pt x="86" y="63"/>
                  <a:pt x="86" y="63"/>
                </a:cubicBezTo>
                <a:cubicBezTo>
                  <a:pt x="86" y="63"/>
                  <a:pt x="86" y="63"/>
                  <a:pt x="86" y="63"/>
                </a:cubicBezTo>
                <a:cubicBezTo>
                  <a:pt x="86" y="63"/>
                  <a:pt x="86" y="63"/>
                  <a:pt x="86" y="63"/>
                </a:cubicBezTo>
                <a:close/>
                <a:moveTo>
                  <a:pt x="86" y="61"/>
                </a:moveTo>
                <a:cubicBezTo>
                  <a:pt x="86" y="62"/>
                  <a:pt x="86" y="62"/>
                  <a:pt x="86" y="62"/>
                </a:cubicBezTo>
                <a:cubicBezTo>
                  <a:pt x="86" y="62"/>
                  <a:pt x="86" y="62"/>
                  <a:pt x="86" y="62"/>
                </a:cubicBezTo>
                <a:cubicBezTo>
                  <a:pt x="86" y="62"/>
                  <a:pt x="86" y="62"/>
                  <a:pt x="86" y="61"/>
                </a:cubicBezTo>
                <a:close/>
                <a:moveTo>
                  <a:pt x="86" y="62"/>
                </a:moveTo>
                <a:cubicBezTo>
                  <a:pt x="86" y="62"/>
                  <a:pt x="86" y="62"/>
                  <a:pt x="86" y="62"/>
                </a:cubicBezTo>
                <a:cubicBezTo>
                  <a:pt x="86" y="62"/>
                  <a:pt x="86" y="62"/>
                  <a:pt x="86" y="62"/>
                </a:cubicBezTo>
                <a:close/>
                <a:moveTo>
                  <a:pt x="86" y="62"/>
                </a:moveTo>
                <a:cubicBezTo>
                  <a:pt x="86" y="62"/>
                  <a:pt x="86" y="62"/>
                  <a:pt x="86" y="62"/>
                </a:cubicBezTo>
                <a:cubicBezTo>
                  <a:pt x="86" y="62"/>
                  <a:pt x="86" y="62"/>
                  <a:pt x="86" y="62"/>
                </a:cubicBezTo>
                <a:close/>
                <a:moveTo>
                  <a:pt x="86" y="61"/>
                </a:moveTo>
                <a:cubicBezTo>
                  <a:pt x="86" y="61"/>
                  <a:pt x="86" y="61"/>
                  <a:pt x="86" y="61"/>
                </a:cubicBezTo>
                <a:cubicBezTo>
                  <a:pt x="86" y="61"/>
                  <a:pt x="86" y="61"/>
                  <a:pt x="86" y="61"/>
                </a:cubicBezTo>
                <a:close/>
                <a:moveTo>
                  <a:pt x="86" y="61"/>
                </a:moveTo>
                <a:cubicBezTo>
                  <a:pt x="86" y="61"/>
                  <a:pt x="86" y="61"/>
                  <a:pt x="86" y="61"/>
                </a:cubicBezTo>
                <a:cubicBezTo>
                  <a:pt x="86" y="61"/>
                  <a:pt x="86" y="61"/>
                  <a:pt x="86" y="61"/>
                </a:cubicBezTo>
                <a:cubicBezTo>
                  <a:pt x="86" y="61"/>
                  <a:pt x="86" y="61"/>
                  <a:pt x="86" y="61"/>
                </a:cubicBezTo>
                <a:close/>
                <a:moveTo>
                  <a:pt x="85" y="61"/>
                </a:moveTo>
                <a:cubicBezTo>
                  <a:pt x="85" y="61"/>
                  <a:pt x="86" y="61"/>
                  <a:pt x="86" y="61"/>
                </a:cubicBezTo>
                <a:cubicBezTo>
                  <a:pt x="86" y="61"/>
                  <a:pt x="85" y="61"/>
                  <a:pt x="85" y="61"/>
                </a:cubicBezTo>
                <a:close/>
                <a:moveTo>
                  <a:pt x="86" y="62"/>
                </a:moveTo>
                <a:cubicBezTo>
                  <a:pt x="86" y="62"/>
                  <a:pt x="86" y="62"/>
                  <a:pt x="86" y="62"/>
                </a:cubicBezTo>
                <a:cubicBezTo>
                  <a:pt x="86" y="62"/>
                  <a:pt x="86" y="62"/>
                  <a:pt x="86" y="62"/>
                </a:cubicBezTo>
                <a:close/>
                <a:moveTo>
                  <a:pt x="86" y="62"/>
                </a:moveTo>
                <a:cubicBezTo>
                  <a:pt x="86" y="62"/>
                  <a:pt x="86" y="62"/>
                  <a:pt x="86" y="62"/>
                </a:cubicBezTo>
                <a:cubicBezTo>
                  <a:pt x="86" y="62"/>
                  <a:pt x="86" y="62"/>
                  <a:pt x="86" y="62"/>
                </a:cubicBezTo>
                <a:cubicBezTo>
                  <a:pt x="86" y="62"/>
                  <a:pt x="86" y="62"/>
                  <a:pt x="86" y="62"/>
                </a:cubicBezTo>
                <a:close/>
                <a:moveTo>
                  <a:pt x="86" y="62"/>
                </a:moveTo>
                <a:cubicBezTo>
                  <a:pt x="86" y="62"/>
                  <a:pt x="86" y="62"/>
                  <a:pt x="86" y="62"/>
                </a:cubicBezTo>
                <a:cubicBezTo>
                  <a:pt x="86" y="62"/>
                  <a:pt x="86" y="62"/>
                  <a:pt x="86" y="62"/>
                </a:cubicBezTo>
                <a:close/>
                <a:moveTo>
                  <a:pt x="86" y="62"/>
                </a:moveTo>
                <a:cubicBezTo>
                  <a:pt x="86" y="62"/>
                  <a:pt x="86" y="62"/>
                  <a:pt x="86" y="63"/>
                </a:cubicBezTo>
                <a:cubicBezTo>
                  <a:pt x="86" y="63"/>
                  <a:pt x="86" y="62"/>
                  <a:pt x="86" y="62"/>
                </a:cubicBezTo>
                <a:close/>
                <a:moveTo>
                  <a:pt x="86" y="62"/>
                </a:moveTo>
                <a:cubicBezTo>
                  <a:pt x="86" y="62"/>
                  <a:pt x="86" y="62"/>
                  <a:pt x="86" y="62"/>
                </a:cubicBezTo>
                <a:cubicBezTo>
                  <a:pt x="86" y="62"/>
                  <a:pt x="86" y="62"/>
                  <a:pt x="86" y="62"/>
                </a:cubicBezTo>
                <a:close/>
                <a:moveTo>
                  <a:pt x="86" y="62"/>
                </a:moveTo>
                <a:cubicBezTo>
                  <a:pt x="86" y="62"/>
                  <a:pt x="86" y="62"/>
                  <a:pt x="86" y="62"/>
                </a:cubicBezTo>
                <a:cubicBezTo>
                  <a:pt x="86" y="62"/>
                  <a:pt x="86" y="62"/>
                  <a:pt x="86" y="62"/>
                </a:cubicBezTo>
                <a:close/>
                <a:moveTo>
                  <a:pt x="85" y="62"/>
                </a:moveTo>
                <a:cubicBezTo>
                  <a:pt x="85" y="62"/>
                  <a:pt x="85" y="62"/>
                  <a:pt x="85" y="62"/>
                </a:cubicBezTo>
                <a:cubicBezTo>
                  <a:pt x="85" y="62"/>
                  <a:pt x="85" y="62"/>
                  <a:pt x="85" y="62"/>
                </a:cubicBezTo>
                <a:cubicBezTo>
                  <a:pt x="85" y="62"/>
                  <a:pt x="85" y="62"/>
                  <a:pt x="85" y="62"/>
                </a:cubicBezTo>
                <a:close/>
                <a:moveTo>
                  <a:pt x="86" y="62"/>
                </a:moveTo>
                <a:cubicBezTo>
                  <a:pt x="86" y="62"/>
                  <a:pt x="86" y="62"/>
                  <a:pt x="86" y="62"/>
                </a:cubicBezTo>
                <a:cubicBezTo>
                  <a:pt x="86" y="62"/>
                  <a:pt x="86" y="62"/>
                  <a:pt x="86" y="62"/>
                </a:cubicBezTo>
                <a:close/>
                <a:moveTo>
                  <a:pt x="85" y="62"/>
                </a:moveTo>
                <a:cubicBezTo>
                  <a:pt x="85" y="62"/>
                  <a:pt x="85" y="62"/>
                  <a:pt x="85" y="62"/>
                </a:cubicBezTo>
                <a:cubicBezTo>
                  <a:pt x="85" y="62"/>
                  <a:pt x="85" y="62"/>
                  <a:pt x="85" y="62"/>
                </a:cubicBezTo>
                <a:close/>
                <a:moveTo>
                  <a:pt x="85" y="62"/>
                </a:moveTo>
                <a:cubicBezTo>
                  <a:pt x="85" y="62"/>
                  <a:pt x="85" y="62"/>
                  <a:pt x="85" y="62"/>
                </a:cubicBezTo>
                <a:cubicBezTo>
                  <a:pt x="85" y="62"/>
                  <a:pt x="85" y="62"/>
                  <a:pt x="85" y="62"/>
                </a:cubicBezTo>
                <a:cubicBezTo>
                  <a:pt x="85" y="62"/>
                  <a:pt x="85" y="62"/>
                  <a:pt x="85" y="62"/>
                </a:cubicBezTo>
                <a:close/>
                <a:moveTo>
                  <a:pt x="85" y="61"/>
                </a:moveTo>
                <a:cubicBezTo>
                  <a:pt x="85" y="61"/>
                  <a:pt x="85" y="62"/>
                  <a:pt x="85" y="62"/>
                </a:cubicBezTo>
                <a:cubicBezTo>
                  <a:pt x="85" y="61"/>
                  <a:pt x="85" y="61"/>
                  <a:pt x="85" y="61"/>
                </a:cubicBezTo>
                <a:close/>
                <a:moveTo>
                  <a:pt x="86" y="62"/>
                </a:moveTo>
                <a:cubicBezTo>
                  <a:pt x="86" y="62"/>
                  <a:pt x="86" y="62"/>
                  <a:pt x="86" y="62"/>
                </a:cubicBezTo>
                <a:cubicBezTo>
                  <a:pt x="86" y="62"/>
                  <a:pt x="86" y="62"/>
                  <a:pt x="86" y="62"/>
                </a:cubicBezTo>
                <a:close/>
                <a:moveTo>
                  <a:pt x="86" y="62"/>
                </a:moveTo>
                <a:cubicBezTo>
                  <a:pt x="86" y="62"/>
                  <a:pt x="86" y="62"/>
                  <a:pt x="85" y="62"/>
                </a:cubicBezTo>
                <a:cubicBezTo>
                  <a:pt x="85" y="62"/>
                  <a:pt x="86" y="62"/>
                  <a:pt x="86" y="62"/>
                </a:cubicBezTo>
                <a:cubicBezTo>
                  <a:pt x="86" y="62"/>
                  <a:pt x="86" y="62"/>
                  <a:pt x="86" y="62"/>
                </a:cubicBezTo>
                <a:close/>
                <a:moveTo>
                  <a:pt x="84" y="63"/>
                </a:moveTo>
                <a:cubicBezTo>
                  <a:pt x="84" y="63"/>
                  <a:pt x="84" y="63"/>
                  <a:pt x="84" y="63"/>
                </a:cubicBezTo>
                <a:cubicBezTo>
                  <a:pt x="85" y="63"/>
                  <a:pt x="85" y="62"/>
                  <a:pt x="85" y="62"/>
                </a:cubicBezTo>
                <a:cubicBezTo>
                  <a:pt x="85" y="62"/>
                  <a:pt x="85" y="62"/>
                  <a:pt x="85" y="62"/>
                </a:cubicBezTo>
                <a:cubicBezTo>
                  <a:pt x="85" y="62"/>
                  <a:pt x="85" y="62"/>
                  <a:pt x="85" y="62"/>
                </a:cubicBezTo>
                <a:cubicBezTo>
                  <a:pt x="84" y="62"/>
                  <a:pt x="85" y="62"/>
                  <a:pt x="85" y="62"/>
                </a:cubicBezTo>
                <a:cubicBezTo>
                  <a:pt x="85" y="62"/>
                  <a:pt x="84" y="62"/>
                  <a:pt x="84" y="63"/>
                </a:cubicBezTo>
                <a:cubicBezTo>
                  <a:pt x="84" y="63"/>
                  <a:pt x="84" y="63"/>
                  <a:pt x="84" y="63"/>
                </a:cubicBezTo>
                <a:cubicBezTo>
                  <a:pt x="84" y="63"/>
                  <a:pt x="84" y="63"/>
                  <a:pt x="84" y="63"/>
                </a:cubicBezTo>
                <a:close/>
                <a:moveTo>
                  <a:pt x="85" y="62"/>
                </a:moveTo>
                <a:cubicBezTo>
                  <a:pt x="85" y="62"/>
                  <a:pt x="85" y="62"/>
                  <a:pt x="85" y="62"/>
                </a:cubicBezTo>
                <a:cubicBezTo>
                  <a:pt x="85" y="62"/>
                  <a:pt x="85" y="61"/>
                  <a:pt x="85" y="61"/>
                </a:cubicBezTo>
                <a:cubicBezTo>
                  <a:pt x="85" y="61"/>
                  <a:pt x="85" y="61"/>
                  <a:pt x="85" y="62"/>
                </a:cubicBezTo>
                <a:cubicBezTo>
                  <a:pt x="85" y="62"/>
                  <a:pt x="85" y="62"/>
                  <a:pt x="85" y="62"/>
                </a:cubicBezTo>
                <a:close/>
                <a:moveTo>
                  <a:pt x="85" y="62"/>
                </a:moveTo>
                <a:cubicBezTo>
                  <a:pt x="85" y="62"/>
                  <a:pt x="85" y="62"/>
                  <a:pt x="85" y="62"/>
                </a:cubicBezTo>
                <a:cubicBezTo>
                  <a:pt x="85" y="62"/>
                  <a:pt x="85" y="62"/>
                  <a:pt x="85" y="62"/>
                </a:cubicBezTo>
                <a:cubicBezTo>
                  <a:pt x="85" y="62"/>
                  <a:pt x="85" y="62"/>
                  <a:pt x="85" y="62"/>
                </a:cubicBezTo>
                <a:cubicBezTo>
                  <a:pt x="85" y="62"/>
                  <a:pt x="85" y="62"/>
                  <a:pt x="85" y="62"/>
                </a:cubicBezTo>
                <a:cubicBezTo>
                  <a:pt x="85" y="62"/>
                  <a:pt x="85" y="62"/>
                  <a:pt x="85" y="62"/>
                </a:cubicBezTo>
                <a:cubicBezTo>
                  <a:pt x="85" y="62"/>
                  <a:pt x="85" y="62"/>
                  <a:pt x="85" y="62"/>
                </a:cubicBezTo>
                <a:cubicBezTo>
                  <a:pt x="85" y="62"/>
                  <a:pt x="85" y="62"/>
                  <a:pt x="85" y="62"/>
                </a:cubicBezTo>
                <a:cubicBezTo>
                  <a:pt x="85" y="62"/>
                  <a:pt x="85" y="62"/>
                  <a:pt x="85" y="62"/>
                </a:cubicBezTo>
                <a:cubicBezTo>
                  <a:pt x="85" y="62"/>
                  <a:pt x="85" y="62"/>
                  <a:pt x="85" y="62"/>
                </a:cubicBezTo>
                <a:cubicBezTo>
                  <a:pt x="85" y="62"/>
                  <a:pt x="85" y="62"/>
                  <a:pt x="85" y="62"/>
                </a:cubicBezTo>
                <a:cubicBezTo>
                  <a:pt x="85" y="62"/>
                  <a:pt x="85" y="62"/>
                  <a:pt x="85" y="62"/>
                </a:cubicBezTo>
                <a:cubicBezTo>
                  <a:pt x="85" y="62"/>
                  <a:pt x="85" y="62"/>
                  <a:pt x="85" y="62"/>
                </a:cubicBezTo>
                <a:cubicBezTo>
                  <a:pt x="85" y="62"/>
                  <a:pt x="85" y="62"/>
                  <a:pt x="85" y="62"/>
                </a:cubicBezTo>
                <a:cubicBezTo>
                  <a:pt x="85" y="62"/>
                  <a:pt x="85" y="62"/>
                  <a:pt x="85" y="62"/>
                </a:cubicBezTo>
                <a:cubicBezTo>
                  <a:pt x="85" y="62"/>
                  <a:pt x="85" y="62"/>
                  <a:pt x="85" y="62"/>
                </a:cubicBezTo>
                <a:cubicBezTo>
                  <a:pt x="85" y="62"/>
                  <a:pt x="85" y="62"/>
                  <a:pt x="85" y="62"/>
                </a:cubicBezTo>
                <a:close/>
                <a:moveTo>
                  <a:pt x="85" y="63"/>
                </a:moveTo>
                <a:cubicBezTo>
                  <a:pt x="85" y="63"/>
                  <a:pt x="85" y="63"/>
                  <a:pt x="85" y="63"/>
                </a:cubicBezTo>
                <a:cubicBezTo>
                  <a:pt x="85" y="63"/>
                  <a:pt x="85" y="63"/>
                  <a:pt x="85" y="63"/>
                </a:cubicBezTo>
                <a:close/>
                <a:moveTo>
                  <a:pt x="85" y="63"/>
                </a:moveTo>
                <a:cubicBezTo>
                  <a:pt x="85" y="63"/>
                  <a:pt x="85" y="63"/>
                  <a:pt x="85" y="63"/>
                </a:cubicBezTo>
                <a:cubicBezTo>
                  <a:pt x="85" y="63"/>
                  <a:pt x="85" y="63"/>
                  <a:pt x="85" y="63"/>
                </a:cubicBezTo>
                <a:cubicBezTo>
                  <a:pt x="85" y="63"/>
                  <a:pt x="86" y="63"/>
                  <a:pt x="86" y="63"/>
                </a:cubicBezTo>
                <a:cubicBezTo>
                  <a:pt x="85" y="63"/>
                  <a:pt x="85" y="63"/>
                  <a:pt x="85" y="63"/>
                </a:cubicBezTo>
                <a:cubicBezTo>
                  <a:pt x="85" y="63"/>
                  <a:pt x="86" y="62"/>
                  <a:pt x="86" y="62"/>
                </a:cubicBezTo>
                <a:cubicBezTo>
                  <a:pt x="85" y="63"/>
                  <a:pt x="85" y="63"/>
                  <a:pt x="85" y="63"/>
                </a:cubicBezTo>
                <a:close/>
                <a:moveTo>
                  <a:pt x="85" y="62"/>
                </a:moveTo>
                <a:cubicBezTo>
                  <a:pt x="85" y="62"/>
                  <a:pt x="85" y="62"/>
                  <a:pt x="85" y="62"/>
                </a:cubicBezTo>
                <a:cubicBezTo>
                  <a:pt x="85" y="63"/>
                  <a:pt x="85" y="63"/>
                  <a:pt x="85" y="63"/>
                </a:cubicBezTo>
                <a:cubicBezTo>
                  <a:pt x="85" y="63"/>
                  <a:pt x="85" y="63"/>
                  <a:pt x="85" y="63"/>
                </a:cubicBezTo>
                <a:cubicBezTo>
                  <a:pt x="85" y="63"/>
                  <a:pt x="85" y="62"/>
                  <a:pt x="85" y="62"/>
                </a:cubicBezTo>
                <a:close/>
                <a:moveTo>
                  <a:pt x="85" y="61"/>
                </a:moveTo>
                <a:cubicBezTo>
                  <a:pt x="85" y="61"/>
                  <a:pt x="85" y="61"/>
                  <a:pt x="85" y="61"/>
                </a:cubicBezTo>
                <a:cubicBezTo>
                  <a:pt x="85" y="61"/>
                  <a:pt x="85" y="61"/>
                  <a:pt x="85" y="61"/>
                </a:cubicBezTo>
                <a:close/>
                <a:moveTo>
                  <a:pt x="85" y="61"/>
                </a:moveTo>
                <a:cubicBezTo>
                  <a:pt x="85" y="61"/>
                  <a:pt x="85" y="61"/>
                  <a:pt x="85" y="61"/>
                </a:cubicBezTo>
                <a:cubicBezTo>
                  <a:pt x="85" y="61"/>
                  <a:pt x="85" y="61"/>
                  <a:pt x="85" y="61"/>
                </a:cubicBezTo>
                <a:close/>
                <a:moveTo>
                  <a:pt x="77" y="57"/>
                </a:moveTo>
                <a:cubicBezTo>
                  <a:pt x="76" y="57"/>
                  <a:pt x="76" y="57"/>
                  <a:pt x="76" y="57"/>
                </a:cubicBezTo>
                <a:lnTo>
                  <a:pt x="77" y="57"/>
                </a:lnTo>
                <a:close/>
                <a:moveTo>
                  <a:pt x="77" y="57"/>
                </a:moveTo>
                <a:cubicBezTo>
                  <a:pt x="77" y="57"/>
                  <a:pt x="77" y="57"/>
                  <a:pt x="77" y="57"/>
                </a:cubicBezTo>
                <a:cubicBezTo>
                  <a:pt x="77" y="57"/>
                  <a:pt x="77" y="57"/>
                  <a:pt x="77" y="57"/>
                </a:cubicBezTo>
                <a:close/>
                <a:moveTo>
                  <a:pt x="82" y="59"/>
                </a:moveTo>
                <a:cubicBezTo>
                  <a:pt x="82" y="59"/>
                  <a:pt x="82" y="59"/>
                  <a:pt x="82" y="59"/>
                </a:cubicBezTo>
                <a:cubicBezTo>
                  <a:pt x="82" y="59"/>
                  <a:pt x="82" y="59"/>
                  <a:pt x="82" y="59"/>
                </a:cubicBezTo>
                <a:cubicBezTo>
                  <a:pt x="82" y="59"/>
                  <a:pt x="82" y="59"/>
                  <a:pt x="82" y="59"/>
                </a:cubicBezTo>
                <a:close/>
                <a:moveTo>
                  <a:pt x="79" y="59"/>
                </a:moveTo>
                <a:cubicBezTo>
                  <a:pt x="79" y="59"/>
                  <a:pt x="79" y="59"/>
                  <a:pt x="79" y="59"/>
                </a:cubicBezTo>
                <a:cubicBezTo>
                  <a:pt x="79" y="58"/>
                  <a:pt x="79" y="58"/>
                  <a:pt x="79" y="58"/>
                </a:cubicBezTo>
                <a:lnTo>
                  <a:pt x="79" y="59"/>
                </a:lnTo>
                <a:close/>
                <a:moveTo>
                  <a:pt x="78" y="59"/>
                </a:moveTo>
                <a:cubicBezTo>
                  <a:pt x="78" y="59"/>
                  <a:pt x="78" y="59"/>
                  <a:pt x="78" y="59"/>
                </a:cubicBezTo>
                <a:cubicBezTo>
                  <a:pt x="78" y="59"/>
                  <a:pt x="78" y="59"/>
                  <a:pt x="78" y="59"/>
                </a:cubicBezTo>
                <a:close/>
                <a:moveTo>
                  <a:pt x="76" y="56"/>
                </a:moveTo>
                <a:cubicBezTo>
                  <a:pt x="75" y="56"/>
                  <a:pt x="75" y="56"/>
                  <a:pt x="75" y="56"/>
                </a:cubicBezTo>
                <a:cubicBezTo>
                  <a:pt x="75" y="56"/>
                  <a:pt x="76" y="56"/>
                  <a:pt x="76" y="56"/>
                </a:cubicBezTo>
                <a:close/>
                <a:moveTo>
                  <a:pt x="84" y="61"/>
                </a:moveTo>
                <a:cubicBezTo>
                  <a:pt x="84" y="61"/>
                  <a:pt x="84" y="61"/>
                  <a:pt x="84" y="61"/>
                </a:cubicBezTo>
                <a:cubicBezTo>
                  <a:pt x="84" y="61"/>
                  <a:pt x="83" y="61"/>
                  <a:pt x="84" y="61"/>
                </a:cubicBezTo>
                <a:close/>
                <a:moveTo>
                  <a:pt x="79" y="56"/>
                </a:moveTo>
                <a:cubicBezTo>
                  <a:pt x="79" y="56"/>
                  <a:pt x="79" y="56"/>
                  <a:pt x="79" y="56"/>
                </a:cubicBezTo>
                <a:cubicBezTo>
                  <a:pt x="79" y="56"/>
                  <a:pt x="79" y="56"/>
                  <a:pt x="79" y="56"/>
                </a:cubicBezTo>
                <a:close/>
                <a:moveTo>
                  <a:pt x="83" y="60"/>
                </a:moveTo>
                <a:cubicBezTo>
                  <a:pt x="83" y="61"/>
                  <a:pt x="83" y="61"/>
                  <a:pt x="83" y="61"/>
                </a:cubicBezTo>
                <a:cubicBezTo>
                  <a:pt x="83" y="61"/>
                  <a:pt x="84" y="61"/>
                  <a:pt x="84" y="61"/>
                </a:cubicBezTo>
                <a:cubicBezTo>
                  <a:pt x="84" y="60"/>
                  <a:pt x="84" y="60"/>
                  <a:pt x="83" y="60"/>
                </a:cubicBezTo>
                <a:close/>
                <a:moveTo>
                  <a:pt x="75" y="50"/>
                </a:moveTo>
                <a:cubicBezTo>
                  <a:pt x="75" y="50"/>
                  <a:pt x="75" y="50"/>
                  <a:pt x="75" y="50"/>
                </a:cubicBezTo>
                <a:cubicBezTo>
                  <a:pt x="75" y="50"/>
                  <a:pt x="75" y="50"/>
                  <a:pt x="75" y="50"/>
                </a:cubicBezTo>
                <a:close/>
                <a:moveTo>
                  <a:pt x="77" y="49"/>
                </a:moveTo>
                <a:cubicBezTo>
                  <a:pt x="77" y="49"/>
                  <a:pt x="77" y="49"/>
                  <a:pt x="77" y="49"/>
                </a:cubicBezTo>
                <a:cubicBezTo>
                  <a:pt x="77" y="49"/>
                  <a:pt x="77" y="49"/>
                  <a:pt x="77" y="49"/>
                </a:cubicBezTo>
                <a:close/>
                <a:moveTo>
                  <a:pt x="84" y="61"/>
                </a:moveTo>
                <a:cubicBezTo>
                  <a:pt x="84" y="61"/>
                  <a:pt x="84" y="61"/>
                  <a:pt x="84" y="61"/>
                </a:cubicBezTo>
                <a:close/>
                <a:moveTo>
                  <a:pt x="84" y="62"/>
                </a:moveTo>
                <a:cubicBezTo>
                  <a:pt x="84" y="62"/>
                  <a:pt x="84" y="62"/>
                  <a:pt x="84" y="62"/>
                </a:cubicBezTo>
                <a:cubicBezTo>
                  <a:pt x="84" y="62"/>
                  <a:pt x="84" y="62"/>
                  <a:pt x="84" y="62"/>
                </a:cubicBezTo>
                <a:close/>
                <a:moveTo>
                  <a:pt x="82" y="62"/>
                </a:moveTo>
                <a:cubicBezTo>
                  <a:pt x="82" y="62"/>
                  <a:pt x="82" y="62"/>
                  <a:pt x="82" y="62"/>
                </a:cubicBezTo>
                <a:cubicBezTo>
                  <a:pt x="82" y="62"/>
                  <a:pt x="82" y="62"/>
                  <a:pt x="82" y="62"/>
                </a:cubicBezTo>
                <a:close/>
                <a:moveTo>
                  <a:pt x="84" y="61"/>
                </a:moveTo>
                <a:cubicBezTo>
                  <a:pt x="84" y="61"/>
                  <a:pt x="84" y="61"/>
                  <a:pt x="84" y="61"/>
                </a:cubicBezTo>
                <a:cubicBezTo>
                  <a:pt x="84" y="61"/>
                  <a:pt x="84" y="61"/>
                  <a:pt x="84" y="61"/>
                </a:cubicBezTo>
                <a:close/>
                <a:moveTo>
                  <a:pt x="84" y="61"/>
                </a:moveTo>
                <a:cubicBezTo>
                  <a:pt x="84" y="61"/>
                  <a:pt x="84" y="61"/>
                  <a:pt x="84" y="61"/>
                </a:cubicBezTo>
                <a:cubicBezTo>
                  <a:pt x="84" y="61"/>
                  <a:pt x="85" y="61"/>
                  <a:pt x="84" y="61"/>
                </a:cubicBezTo>
                <a:close/>
                <a:moveTo>
                  <a:pt x="84" y="61"/>
                </a:moveTo>
                <a:cubicBezTo>
                  <a:pt x="84" y="61"/>
                  <a:pt x="84" y="61"/>
                  <a:pt x="84" y="61"/>
                </a:cubicBezTo>
                <a:cubicBezTo>
                  <a:pt x="84" y="61"/>
                  <a:pt x="84" y="61"/>
                  <a:pt x="84" y="61"/>
                </a:cubicBezTo>
                <a:close/>
                <a:moveTo>
                  <a:pt x="76" y="53"/>
                </a:moveTo>
                <a:cubicBezTo>
                  <a:pt x="76" y="53"/>
                  <a:pt x="76" y="53"/>
                  <a:pt x="76" y="53"/>
                </a:cubicBezTo>
                <a:cubicBezTo>
                  <a:pt x="76" y="53"/>
                  <a:pt x="76" y="53"/>
                  <a:pt x="76" y="53"/>
                </a:cubicBezTo>
                <a:close/>
                <a:moveTo>
                  <a:pt x="79" y="61"/>
                </a:moveTo>
                <a:cubicBezTo>
                  <a:pt x="79" y="61"/>
                  <a:pt x="79" y="61"/>
                  <a:pt x="79" y="61"/>
                </a:cubicBezTo>
                <a:cubicBezTo>
                  <a:pt x="79" y="61"/>
                  <a:pt x="79" y="61"/>
                  <a:pt x="79" y="61"/>
                </a:cubicBezTo>
                <a:close/>
                <a:moveTo>
                  <a:pt x="79" y="61"/>
                </a:moveTo>
                <a:cubicBezTo>
                  <a:pt x="79" y="61"/>
                  <a:pt x="79" y="61"/>
                  <a:pt x="79" y="61"/>
                </a:cubicBezTo>
                <a:cubicBezTo>
                  <a:pt x="80" y="60"/>
                  <a:pt x="80" y="60"/>
                  <a:pt x="80" y="60"/>
                </a:cubicBezTo>
                <a:lnTo>
                  <a:pt x="79" y="61"/>
                </a:lnTo>
                <a:close/>
                <a:moveTo>
                  <a:pt x="76" y="57"/>
                </a:moveTo>
                <a:cubicBezTo>
                  <a:pt x="77" y="56"/>
                  <a:pt x="76" y="56"/>
                  <a:pt x="76" y="56"/>
                </a:cubicBezTo>
                <a:cubicBezTo>
                  <a:pt x="76" y="56"/>
                  <a:pt x="76" y="56"/>
                  <a:pt x="76" y="56"/>
                </a:cubicBezTo>
                <a:cubicBezTo>
                  <a:pt x="76" y="56"/>
                  <a:pt x="76" y="56"/>
                  <a:pt x="76" y="56"/>
                </a:cubicBezTo>
                <a:cubicBezTo>
                  <a:pt x="76" y="56"/>
                  <a:pt x="76" y="56"/>
                  <a:pt x="76" y="56"/>
                </a:cubicBezTo>
                <a:cubicBezTo>
                  <a:pt x="76" y="56"/>
                  <a:pt x="76" y="56"/>
                  <a:pt x="76" y="56"/>
                </a:cubicBezTo>
                <a:cubicBezTo>
                  <a:pt x="76" y="56"/>
                  <a:pt x="76" y="56"/>
                  <a:pt x="76" y="56"/>
                </a:cubicBezTo>
                <a:cubicBezTo>
                  <a:pt x="76" y="56"/>
                  <a:pt x="75" y="56"/>
                  <a:pt x="75" y="55"/>
                </a:cubicBezTo>
                <a:cubicBezTo>
                  <a:pt x="75" y="55"/>
                  <a:pt x="76" y="55"/>
                  <a:pt x="76" y="55"/>
                </a:cubicBezTo>
                <a:cubicBezTo>
                  <a:pt x="75" y="55"/>
                  <a:pt x="75" y="55"/>
                  <a:pt x="75" y="55"/>
                </a:cubicBezTo>
                <a:cubicBezTo>
                  <a:pt x="75" y="55"/>
                  <a:pt x="76" y="55"/>
                  <a:pt x="76" y="55"/>
                </a:cubicBezTo>
                <a:cubicBezTo>
                  <a:pt x="76" y="55"/>
                  <a:pt x="76" y="55"/>
                  <a:pt x="76" y="55"/>
                </a:cubicBezTo>
                <a:cubicBezTo>
                  <a:pt x="76" y="55"/>
                  <a:pt x="76" y="55"/>
                  <a:pt x="76" y="55"/>
                </a:cubicBezTo>
                <a:cubicBezTo>
                  <a:pt x="75" y="55"/>
                  <a:pt x="75" y="55"/>
                  <a:pt x="75" y="55"/>
                </a:cubicBezTo>
                <a:cubicBezTo>
                  <a:pt x="75" y="55"/>
                  <a:pt x="75" y="55"/>
                  <a:pt x="75" y="55"/>
                </a:cubicBezTo>
                <a:cubicBezTo>
                  <a:pt x="75" y="55"/>
                  <a:pt x="75" y="55"/>
                  <a:pt x="75" y="55"/>
                </a:cubicBezTo>
                <a:cubicBezTo>
                  <a:pt x="76" y="55"/>
                  <a:pt x="76" y="55"/>
                  <a:pt x="76" y="55"/>
                </a:cubicBezTo>
                <a:cubicBezTo>
                  <a:pt x="75" y="55"/>
                  <a:pt x="76" y="55"/>
                  <a:pt x="76" y="55"/>
                </a:cubicBezTo>
                <a:cubicBezTo>
                  <a:pt x="76" y="55"/>
                  <a:pt x="76" y="55"/>
                  <a:pt x="76" y="55"/>
                </a:cubicBezTo>
                <a:cubicBezTo>
                  <a:pt x="76" y="55"/>
                  <a:pt x="76" y="55"/>
                  <a:pt x="76" y="55"/>
                </a:cubicBezTo>
                <a:cubicBezTo>
                  <a:pt x="76" y="55"/>
                  <a:pt x="76" y="54"/>
                  <a:pt x="75" y="54"/>
                </a:cubicBezTo>
                <a:cubicBezTo>
                  <a:pt x="76" y="54"/>
                  <a:pt x="76" y="54"/>
                  <a:pt x="76" y="54"/>
                </a:cubicBezTo>
                <a:cubicBezTo>
                  <a:pt x="76" y="54"/>
                  <a:pt x="76" y="54"/>
                  <a:pt x="76" y="54"/>
                </a:cubicBezTo>
                <a:cubicBezTo>
                  <a:pt x="76" y="54"/>
                  <a:pt x="76" y="54"/>
                  <a:pt x="76" y="54"/>
                </a:cubicBezTo>
                <a:cubicBezTo>
                  <a:pt x="76" y="54"/>
                  <a:pt x="75" y="54"/>
                  <a:pt x="76" y="54"/>
                </a:cubicBezTo>
                <a:cubicBezTo>
                  <a:pt x="76" y="54"/>
                  <a:pt x="76" y="54"/>
                  <a:pt x="76" y="54"/>
                </a:cubicBezTo>
                <a:cubicBezTo>
                  <a:pt x="76" y="54"/>
                  <a:pt x="75" y="54"/>
                  <a:pt x="76" y="54"/>
                </a:cubicBezTo>
                <a:cubicBezTo>
                  <a:pt x="75" y="54"/>
                  <a:pt x="75" y="54"/>
                  <a:pt x="75" y="54"/>
                </a:cubicBezTo>
                <a:cubicBezTo>
                  <a:pt x="75" y="54"/>
                  <a:pt x="75" y="54"/>
                  <a:pt x="75" y="54"/>
                </a:cubicBezTo>
                <a:cubicBezTo>
                  <a:pt x="75" y="54"/>
                  <a:pt x="75" y="54"/>
                  <a:pt x="75" y="54"/>
                </a:cubicBezTo>
                <a:cubicBezTo>
                  <a:pt x="75" y="54"/>
                  <a:pt x="76" y="54"/>
                  <a:pt x="75" y="53"/>
                </a:cubicBezTo>
                <a:cubicBezTo>
                  <a:pt x="75" y="54"/>
                  <a:pt x="75" y="54"/>
                  <a:pt x="75" y="54"/>
                </a:cubicBezTo>
                <a:cubicBezTo>
                  <a:pt x="75" y="54"/>
                  <a:pt x="75" y="53"/>
                  <a:pt x="75" y="53"/>
                </a:cubicBezTo>
                <a:cubicBezTo>
                  <a:pt x="75" y="53"/>
                  <a:pt x="75" y="53"/>
                  <a:pt x="75" y="53"/>
                </a:cubicBezTo>
                <a:cubicBezTo>
                  <a:pt x="75" y="53"/>
                  <a:pt x="75" y="53"/>
                  <a:pt x="75" y="53"/>
                </a:cubicBezTo>
                <a:cubicBezTo>
                  <a:pt x="75" y="53"/>
                  <a:pt x="75" y="53"/>
                  <a:pt x="75" y="53"/>
                </a:cubicBezTo>
                <a:cubicBezTo>
                  <a:pt x="75" y="53"/>
                  <a:pt x="76" y="53"/>
                  <a:pt x="75" y="53"/>
                </a:cubicBezTo>
                <a:cubicBezTo>
                  <a:pt x="76" y="53"/>
                  <a:pt x="75" y="53"/>
                  <a:pt x="75" y="53"/>
                </a:cubicBezTo>
                <a:cubicBezTo>
                  <a:pt x="76" y="53"/>
                  <a:pt x="75" y="53"/>
                  <a:pt x="76" y="53"/>
                </a:cubicBezTo>
                <a:cubicBezTo>
                  <a:pt x="76" y="53"/>
                  <a:pt x="76" y="53"/>
                  <a:pt x="76" y="53"/>
                </a:cubicBezTo>
                <a:cubicBezTo>
                  <a:pt x="76" y="53"/>
                  <a:pt x="76" y="53"/>
                  <a:pt x="76" y="53"/>
                </a:cubicBezTo>
                <a:cubicBezTo>
                  <a:pt x="76" y="53"/>
                  <a:pt x="76" y="53"/>
                  <a:pt x="76" y="53"/>
                </a:cubicBezTo>
                <a:cubicBezTo>
                  <a:pt x="76" y="53"/>
                  <a:pt x="76" y="53"/>
                  <a:pt x="76" y="53"/>
                </a:cubicBezTo>
                <a:cubicBezTo>
                  <a:pt x="75" y="53"/>
                  <a:pt x="76" y="53"/>
                  <a:pt x="75" y="53"/>
                </a:cubicBezTo>
                <a:cubicBezTo>
                  <a:pt x="75" y="53"/>
                  <a:pt x="75" y="53"/>
                  <a:pt x="75" y="53"/>
                </a:cubicBezTo>
                <a:cubicBezTo>
                  <a:pt x="75" y="53"/>
                  <a:pt x="75" y="53"/>
                  <a:pt x="75" y="53"/>
                </a:cubicBezTo>
                <a:cubicBezTo>
                  <a:pt x="75" y="52"/>
                  <a:pt x="76" y="52"/>
                  <a:pt x="76" y="52"/>
                </a:cubicBezTo>
                <a:cubicBezTo>
                  <a:pt x="76" y="52"/>
                  <a:pt x="76" y="52"/>
                  <a:pt x="76" y="52"/>
                </a:cubicBezTo>
                <a:cubicBezTo>
                  <a:pt x="75" y="52"/>
                  <a:pt x="76" y="52"/>
                  <a:pt x="75" y="52"/>
                </a:cubicBezTo>
                <a:cubicBezTo>
                  <a:pt x="76" y="52"/>
                  <a:pt x="75" y="52"/>
                  <a:pt x="75" y="52"/>
                </a:cubicBezTo>
                <a:cubicBezTo>
                  <a:pt x="76" y="52"/>
                  <a:pt x="76" y="52"/>
                  <a:pt x="76" y="52"/>
                </a:cubicBezTo>
                <a:cubicBezTo>
                  <a:pt x="76" y="52"/>
                  <a:pt x="76" y="52"/>
                  <a:pt x="75" y="52"/>
                </a:cubicBezTo>
                <a:cubicBezTo>
                  <a:pt x="76" y="52"/>
                  <a:pt x="76" y="52"/>
                  <a:pt x="76" y="52"/>
                </a:cubicBezTo>
                <a:cubicBezTo>
                  <a:pt x="75" y="52"/>
                  <a:pt x="75" y="52"/>
                  <a:pt x="75" y="52"/>
                </a:cubicBezTo>
                <a:cubicBezTo>
                  <a:pt x="75" y="52"/>
                  <a:pt x="75" y="51"/>
                  <a:pt x="75" y="51"/>
                </a:cubicBezTo>
                <a:cubicBezTo>
                  <a:pt x="75" y="51"/>
                  <a:pt x="75" y="51"/>
                  <a:pt x="75" y="51"/>
                </a:cubicBezTo>
                <a:cubicBezTo>
                  <a:pt x="75" y="51"/>
                  <a:pt x="75" y="51"/>
                  <a:pt x="75" y="51"/>
                </a:cubicBezTo>
                <a:cubicBezTo>
                  <a:pt x="75" y="51"/>
                  <a:pt x="76" y="51"/>
                  <a:pt x="75" y="51"/>
                </a:cubicBezTo>
                <a:cubicBezTo>
                  <a:pt x="75" y="51"/>
                  <a:pt x="75" y="51"/>
                  <a:pt x="75" y="51"/>
                </a:cubicBezTo>
                <a:cubicBezTo>
                  <a:pt x="75" y="51"/>
                  <a:pt x="75" y="50"/>
                  <a:pt x="75" y="50"/>
                </a:cubicBezTo>
                <a:cubicBezTo>
                  <a:pt x="75" y="50"/>
                  <a:pt x="75" y="50"/>
                  <a:pt x="75" y="50"/>
                </a:cubicBezTo>
                <a:cubicBezTo>
                  <a:pt x="75" y="50"/>
                  <a:pt x="74" y="50"/>
                  <a:pt x="75" y="50"/>
                </a:cubicBezTo>
                <a:cubicBezTo>
                  <a:pt x="75" y="50"/>
                  <a:pt x="75" y="50"/>
                  <a:pt x="75" y="50"/>
                </a:cubicBezTo>
                <a:cubicBezTo>
                  <a:pt x="75" y="50"/>
                  <a:pt x="75" y="50"/>
                  <a:pt x="75" y="50"/>
                </a:cubicBezTo>
                <a:cubicBezTo>
                  <a:pt x="75" y="50"/>
                  <a:pt x="75" y="50"/>
                  <a:pt x="75" y="50"/>
                </a:cubicBezTo>
                <a:cubicBezTo>
                  <a:pt x="75" y="50"/>
                  <a:pt x="75" y="50"/>
                  <a:pt x="75" y="50"/>
                </a:cubicBezTo>
                <a:cubicBezTo>
                  <a:pt x="75" y="50"/>
                  <a:pt x="75" y="50"/>
                  <a:pt x="75" y="50"/>
                </a:cubicBezTo>
                <a:cubicBezTo>
                  <a:pt x="75" y="50"/>
                  <a:pt x="75" y="49"/>
                  <a:pt x="75" y="49"/>
                </a:cubicBezTo>
                <a:cubicBezTo>
                  <a:pt x="75" y="49"/>
                  <a:pt x="75" y="50"/>
                  <a:pt x="75" y="49"/>
                </a:cubicBezTo>
                <a:cubicBezTo>
                  <a:pt x="75" y="49"/>
                  <a:pt x="75" y="49"/>
                  <a:pt x="75" y="49"/>
                </a:cubicBezTo>
                <a:cubicBezTo>
                  <a:pt x="75" y="49"/>
                  <a:pt x="75" y="49"/>
                  <a:pt x="75" y="49"/>
                </a:cubicBezTo>
                <a:cubicBezTo>
                  <a:pt x="75" y="49"/>
                  <a:pt x="75" y="49"/>
                  <a:pt x="75" y="49"/>
                </a:cubicBezTo>
                <a:cubicBezTo>
                  <a:pt x="75" y="49"/>
                  <a:pt x="75" y="49"/>
                  <a:pt x="75" y="49"/>
                </a:cubicBezTo>
                <a:cubicBezTo>
                  <a:pt x="75" y="49"/>
                  <a:pt x="75" y="49"/>
                  <a:pt x="75" y="49"/>
                </a:cubicBezTo>
                <a:cubicBezTo>
                  <a:pt x="75" y="49"/>
                  <a:pt x="75" y="49"/>
                  <a:pt x="75" y="49"/>
                </a:cubicBezTo>
                <a:cubicBezTo>
                  <a:pt x="75" y="48"/>
                  <a:pt x="76" y="48"/>
                  <a:pt x="76" y="48"/>
                </a:cubicBezTo>
                <a:cubicBezTo>
                  <a:pt x="76" y="48"/>
                  <a:pt x="77" y="48"/>
                  <a:pt x="77" y="48"/>
                </a:cubicBezTo>
                <a:cubicBezTo>
                  <a:pt x="77" y="48"/>
                  <a:pt x="77" y="48"/>
                  <a:pt x="77" y="48"/>
                </a:cubicBezTo>
                <a:cubicBezTo>
                  <a:pt x="77" y="48"/>
                  <a:pt x="77" y="48"/>
                  <a:pt x="77" y="48"/>
                </a:cubicBezTo>
                <a:cubicBezTo>
                  <a:pt x="77" y="49"/>
                  <a:pt x="77" y="49"/>
                  <a:pt x="77" y="49"/>
                </a:cubicBezTo>
                <a:cubicBezTo>
                  <a:pt x="77" y="49"/>
                  <a:pt x="77" y="49"/>
                  <a:pt x="77" y="49"/>
                </a:cubicBezTo>
                <a:cubicBezTo>
                  <a:pt x="77" y="49"/>
                  <a:pt x="77" y="49"/>
                  <a:pt x="78" y="49"/>
                </a:cubicBezTo>
                <a:cubicBezTo>
                  <a:pt x="77" y="49"/>
                  <a:pt x="78" y="50"/>
                  <a:pt x="77" y="50"/>
                </a:cubicBezTo>
                <a:cubicBezTo>
                  <a:pt x="77" y="50"/>
                  <a:pt x="77" y="50"/>
                  <a:pt x="77" y="50"/>
                </a:cubicBezTo>
                <a:cubicBezTo>
                  <a:pt x="77" y="50"/>
                  <a:pt x="77" y="50"/>
                  <a:pt x="78" y="50"/>
                </a:cubicBezTo>
                <a:cubicBezTo>
                  <a:pt x="77" y="50"/>
                  <a:pt x="77" y="50"/>
                  <a:pt x="77" y="50"/>
                </a:cubicBezTo>
                <a:cubicBezTo>
                  <a:pt x="77" y="50"/>
                  <a:pt x="77" y="50"/>
                  <a:pt x="77" y="50"/>
                </a:cubicBezTo>
                <a:cubicBezTo>
                  <a:pt x="78" y="50"/>
                  <a:pt x="77" y="51"/>
                  <a:pt x="77" y="51"/>
                </a:cubicBezTo>
                <a:cubicBezTo>
                  <a:pt x="77" y="51"/>
                  <a:pt x="77" y="51"/>
                  <a:pt x="77" y="51"/>
                </a:cubicBezTo>
                <a:cubicBezTo>
                  <a:pt x="77" y="51"/>
                  <a:pt x="77" y="51"/>
                  <a:pt x="78" y="51"/>
                </a:cubicBezTo>
                <a:cubicBezTo>
                  <a:pt x="77" y="51"/>
                  <a:pt x="77" y="51"/>
                  <a:pt x="77" y="51"/>
                </a:cubicBezTo>
                <a:cubicBezTo>
                  <a:pt x="77" y="51"/>
                  <a:pt x="77" y="51"/>
                  <a:pt x="77" y="51"/>
                </a:cubicBezTo>
                <a:cubicBezTo>
                  <a:pt x="77" y="51"/>
                  <a:pt x="77" y="51"/>
                  <a:pt x="77" y="52"/>
                </a:cubicBezTo>
                <a:cubicBezTo>
                  <a:pt x="77" y="52"/>
                  <a:pt x="78" y="52"/>
                  <a:pt x="77" y="52"/>
                </a:cubicBezTo>
                <a:cubicBezTo>
                  <a:pt x="77" y="52"/>
                  <a:pt x="77" y="52"/>
                  <a:pt x="77" y="52"/>
                </a:cubicBezTo>
                <a:cubicBezTo>
                  <a:pt x="78" y="52"/>
                  <a:pt x="78" y="52"/>
                  <a:pt x="78" y="52"/>
                </a:cubicBezTo>
                <a:cubicBezTo>
                  <a:pt x="78" y="52"/>
                  <a:pt x="78" y="52"/>
                  <a:pt x="78" y="52"/>
                </a:cubicBezTo>
                <a:cubicBezTo>
                  <a:pt x="78" y="52"/>
                  <a:pt x="78" y="52"/>
                  <a:pt x="78" y="52"/>
                </a:cubicBezTo>
                <a:cubicBezTo>
                  <a:pt x="78" y="52"/>
                  <a:pt x="77" y="52"/>
                  <a:pt x="77" y="52"/>
                </a:cubicBezTo>
                <a:cubicBezTo>
                  <a:pt x="77" y="52"/>
                  <a:pt x="78" y="52"/>
                  <a:pt x="78" y="52"/>
                </a:cubicBezTo>
                <a:cubicBezTo>
                  <a:pt x="78" y="52"/>
                  <a:pt x="78" y="52"/>
                  <a:pt x="78" y="52"/>
                </a:cubicBezTo>
                <a:cubicBezTo>
                  <a:pt x="78" y="52"/>
                  <a:pt x="78" y="52"/>
                  <a:pt x="78" y="52"/>
                </a:cubicBezTo>
                <a:cubicBezTo>
                  <a:pt x="78" y="52"/>
                  <a:pt x="77" y="52"/>
                  <a:pt x="77" y="52"/>
                </a:cubicBezTo>
                <a:cubicBezTo>
                  <a:pt x="77" y="52"/>
                  <a:pt x="78" y="52"/>
                  <a:pt x="78" y="53"/>
                </a:cubicBezTo>
                <a:cubicBezTo>
                  <a:pt x="78" y="52"/>
                  <a:pt x="77" y="53"/>
                  <a:pt x="77" y="53"/>
                </a:cubicBezTo>
                <a:cubicBezTo>
                  <a:pt x="77" y="53"/>
                  <a:pt x="77" y="53"/>
                  <a:pt x="77" y="53"/>
                </a:cubicBezTo>
                <a:cubicBezTo>
                  <a:pt x="78" y="53"/>
                  <a:pt x="78" y="53"/>
                  <a:pt x="78" y="53"/>
                </a:cubicBezTo>
                <a:cubicBezTo>
                  <a:pt x="78" y="53"/>
                  <a:pt x="78" y="53"/>
                  <a:pt x="78" y="54"/>
                </a:cubicBezTo>
                <a:cubicBezTo>
                  <a:pt x="77" y="54"/>
                  <a:pt x="78" y="54"/>
                  <a:pt x="77" y="54"/>
                </a:cubicBezTo>
                <a:cubicBezTo>
                  <a:pt x="77" y="54"/>
                  <a:pt x="77" y="54"/>
                  <a:pt x="77" y="54"/>
                </a:cubicBezTo>
                <a:cubicBezTo>
                  <a:pt x="77" y="54"/>
                  <a:pt x="77" y="54"/>
                  <a:pt x="77" y="54"/>
                </a:cubicBezTo>
                <a:cubicBezTo>
                  <a:pt x="77" y="54"/>
                  <a:pt x="77" y="54"/>
                  <a:pt x="78" y="54"/>
                </a:cubicBezTo>
                <a:cubicBezTo>
                  <a:pt x="78" y="54"/>
                  <a:pt x="78" y="54"/>
                  <a:pt x="78" y="54"/>
                </a:cubicBezTo>
                <a:cubicBezTo>
                  <a:pt x="79" y="54"/>
                  <a:pt x="78" y="54"/>
                  <a:pt x="78" y="54"/>
                </a:cubicBezTo>
                <a:cubicBezTo>
                  <a:pt x="78" y="54"/>
                  <a:pt x="78" y="54"/>
                  <a:pt x="78" y="54"/>
                </a:cubicBezTo>
                <a:cubicBezTo>
                  <a:pt x="78" y="54"/>
                  <a:pt x="78" y="55"/>
                  <a:pt x="78" y="55"/>
                </a:cubicBezTo>
                <a:cubicBezTo>
                  <a:pt x="78" y="55"/>
                  <a:pt x="78" y="55"/>
                  <a:pt x="78" y="55"/>
                </a:cubicBezTo>
                <a:cubicBezTo>
                  <a:pt x="78" y="55"/>
                  <a:pt x="78" y="55"/>
                  <a:pt x="78" y="55"/>
                </a:cubicBezTo>
                <a:cubicBezTo>
                  <a:pt x="78" y="55"/>
                  <a:pt x="78" y="55"/>
                  <a:pt x="78" y="55"/>
                </a:cubicBezTo>
                <a:cubicBezTo>
                  <a:pt x="78" y="55"/>
                  <a:pt x="79" y="55"/>
                  <a:pt x="79" y="55"/>
                </a:cubicBezTo>
                <a:cubicBezTo>
                  <a:pt x="78" y="55"/>
                  <a:pt x="78" y="55"/>
                  <a:pt x="78" y="55"/>
                </a:cubicBezTo>
                <a:cubicBezTo>
                  <a:pt x="79" y="55"/>
                  <a:pt x="79" y="55"/>
                  <a:pt x="79" y="55"/>
                </a:cubicBezTo>
                <a:cubicBezTo>
                  <a:pt x="78" y="56"/>
                  <a:pt x="79" y="55"/>
                  <a:pt x="78" y="56"/>
                </a:cubicBezTo>
                <a:cubicBezTo>
                  <a:pt x="79" y="56"/>
                  <a:pt x="79" y="56"/>
                  <a:pt x="79" y="56"/>
                </a:cubicBezTo>
                <a:cubicBezTo>
                  <a:pt x="79" y="56"/>
                  <a:pt x="79" y="56"/>
                  <a:pt x="79" y="56"/>
                </a:cubicBezTo>
                <a:cubicBezTo>
                  <a:pt x="79" y="56"/>
                  <a:pt x="79" y="56"/>
                  <a:pt x="79" y="56"/>
                </a:cubicBezTo>
                <a:cubicBezTo>
                  <a:pt x="79" y="56"/>
                  <a:pt x="79" y="56"/>
                  <a:pt x="79" y="56"/>
                </a:cubicBezTo>
                <a:cubicBezTo>
                  <a:pt x="79" y="56"/>
                  <a:pt x="80" y="56"/>
                  <a:pt x="80" y="56"/>
                </a:cubicBezTo>
                <a:cubicBezTo>
                  <a:pt x="80" y="56"/>
                  <a:pt x="79" y="56"/>
                  <a:pt x="79" y="57"/>
                </a:cubicBezTo>
                <a:cubicBezTo>
                  <a:pt x="79" y="57"/>
                  <a:pt x="80" y="56"/>
                  <a:pt x="80" y="56"/>
                </a:cubicBezTo>
                <a:cubicBezTo>
                  <a:pt x="80" y="56"/>
                  <a:pt x="80" y="56"/>
                  <a:pt x="79" y="56"/>
                </a:cubicBezTo>
                <a:cubicBezTo>
                  <a:pt x="79" y="57"/>
                  <a:pt x="79" y="57"/>
                  <a:pt x="79" y="57"/>
                </a:cubicBezTo>
                <a:cubicBezTo>
                  <a:pt x="79" y="57"/>
                  <a:pt x="79" y="57"/>
                  <a:pt x="79" y="57"/>
                </a:cubicBezTo>
                <a:cubicBezTo>
                  <a:pt x="79" y="57"/>
                  <a:pt x="78" y="58"/>
                  <a:pt x="79" y="57"/>
                </a:cubicBezTo>
                <a:cubicBezTo>
                  <a:pt x="79" y="57"/>
                  <a:pt x="79" y="57"/>
                  <a:pt x="79" y="57"/>
                </a:cubicBezTo>
                <a:cubicBezTo>
                  <a:pt x="79" y="58"/>
                  <a:pt x="79" y="57"/>
                  <a:pt x="79" y="57"/>
                </a:cubicBezTo>
                <a:cubicBezTo>
                  <a:pt x="79" y="58"/>
                  <a:pt x="79" y="58"/>
                  <a:pt x="79" y="58"/>
                </a:cubicBezTo>
                <a:cubicBezTo>
                  <a:pt x="79" y="58"/>
                  <a:pt x="79" y="58"/>
                  <a:pt x="79" y="58"/>
                </a:cubicBezTo>
                <a:cubicBezTo>
                  <a:pt x="79" y="57"/>
                  <a:pt x="79" y="57"/>
                  <a:pt x="79" y="57"/>
                </a:cubicBezTo>
                <a:cubicBezTo>
                  <a:pt x="79" y="58"/>
                  <a:pt x="79" y="58"/>
                  <a:pt x="80" y="58"/>
                </a:cubicBezTo>
                <a:cubicBezTo>
                  <a:pt x="80" y="58"/>
                  <a:pt x="80" y="58"/>
                  <a:pt x="80" y="58"/>
                </a:cubicBezTo>
                <a:cubicBezTo>
                  <a:pt x="80" y="58"/>
                  <a:pt x="80" y="58"/>
                  <a:pt x="80" y="58"/>
                </a:cubicBezTo>
                <a:cubicBezTo>
                  <a:pt x="80" y="58"/>
                  <a:pt x="80" y="58"/>
                  <a:pt x="80" y="58"/>
                </a:cubicBezTo>
                <a:cubicBezTo>
                  <a:pt x="80" y="58"/>
                  <a:pt x="80" y="58"/>
                  <a:pt x="80" y="58"/>
                </a:cubicBezTo>
                <a:cubicBezTo>
                  <a:pt x="80" y="58"/>
                  <a:pt x="81" y="58"/>
                  <a:pt x="81" y="58"/>
                </a:cubicBezTo>
                <a:cubicBezTo>
                  <a:pt x="81" y="58"/>
                  <a:pt x="81" y="58"/>
                  <a:pt x="80" y="58"/>
                </a:cubicBezTo>
                <a:cubicBezTo>
                  <a:pt x="80" y="58"/>
                  <a:pt x="80" y="58"/>
                  <a:pt x="81" y="58"/>
                </a:cubicBezTo>
                <a:cubicBezTo>
                  <a:pt x="80" y="58"/>
                  <a:pt x="80" y="58"/>
                  <a:pt x="80" y="58"/>
                </a:cubicBezTo>
                <a:cubicBezTo>
                  <a:pt x="81" y="58"/>
                  <a:pt x="80" y="58"/>
                  <a:pt x="81" y="58"/>
                </a:cubicBezTo>
                <a:cubicBezTo>
                  <a:pt x="80" y="58"/>
                  <a:pt x="80" y="58"/>
                  <a:pt x="80" y="58"/>
                </a:cubicBezTo>
                <a:cubicBezTo>
                  <a:pt x="81" y="58"/>
                  <a:pt x="80" y="59"/>
                  <a:pt x="80" y="58"/>
                </a:cubicBezTo>
                <a:cubicBezTo>
                  <a:pt x="80" y="59"/>
                  <a:pt x="81" y="59"/>
                  <a:pt x="81" y="59"/>
                </a:cubicBezTo>
                <a:cubicBezTo>
                  <a:pt x="80" y="59"/>
                  <a:pt x="81" y="59"/>
                  <a:pt x="81" y="59"/>
                </a:cubicBezTo>
                <a:cubicBezTo>
                  <a:pt x="81" y="59"/>
                  <a:pt x="81" y="59"/>
                  <a:pt x="81" y="59"/>
                </a:cubicBezTo>
                <a:cubicBezTo>
                  <a:pt x="81" y="59"/>
                  <a:pt x="81" y="59"/>
                  <a:pt x="81" y="59"/>
                </a:cubicBezTo>
                <a:cubicBezTo>
                  <a:pt x="81" y="59"/>
                  <a:pt x="81" y="59"/>
                  <a:pt x="81" y="60"/>
                </a:cubicBezTo>
                <a:cubicBezTo>
                  <a:pt x="81" y="59"/>
                  <a:pt x="81" y="59"/>
                  <a:pt x="81" y="59"/>
                </a:cubicBezTo>
                <a:cubicBezTo>
                  <a:pt x="81" y="60"/>
                  <a:pt x="81" y="60"/>
                  <a:pt x="81" y="60"/>
                </a:cubicBezTo>
                <a:cubicBezTo>
                  <a:pt x="81" y="59"/>
                  <a:pt x="81" y="60"/>
                  <a:pt x="81" y="60"/>
                </a:cubicBezTo>
                <a:cubicBezTo>
                  <a:pt x="81" y="60"/>
                  <a:pt x="81" y="60"/>
                  <a:pt x="81" y="60"/>
                </a:cubicBezTo>
                <a:cubicBezTo>
                  <a:pt x="81" y="59"/>
                  <a:pt x="81" y="59"/>
                  <a:pt x="82" y="59"/>
                </a:cubicBezTo>
                <a:cubicBezTo>
                  <a:pt x="81" y="60"/>
                  <a:pt x="82" y="59"/>
                  <a:pt x="82" y="60"/>
                </a:cubicBezTo>
                <a:cubicBezTo>
                  <a:pt x="82" y="60"/>
                  <a:pt x="82" y="60"/>
                  <a:pt x="82" y="60"/>
                </a:cubicBezTo>
                <a:cubicBezTo>
                  <a:pt x="82" y="59"/>
                  <a:pt x="82" y="59"/>
                  <a:pt x="82" y="59"/>
                </a:cubicBezTo>
                <a:cubicBezTo>
                  <a:pt x="82" y="59"/>
                  <a:pt x="82" y="59"/>
                  <a:pt x="82" y="59"/>
                </a:cubicBezTo>
                <a:cubicBezTo>
                  <a:pt x="82" y="60"/>
                  <a:pt x="82" y="60"/>
                  <a:pt x="82" y="60"/>
                </a:cubicBezTo>
                <a:cubicBezTo>
                  <a:pt x="82" y="60"/>
                  <a:pt x="82" y="60"/>
                  <a:pt x="82" y="60"/>
                </a:cubicBezTo>
                <a:cubicBezTo>
                  <a:pt x="82" y="59"/>
                  <a:pt x="82" y="59"/>
                  <a:pt x="82" y="59"/>
                </a:cubicBezTo>
                <a:cubicBezTo>
                  <a:pt x="82" y="60"/>
                  <a:pt x="82" y="60"/>
                  <a:pt x="82" y="60"/>
                </a:cubicBezTo>
                <a:cubicBezTo>
                  <a:pt x="82" y="60"/>
                  <a:pt x="82" y="60"/>
                  <a:pt x="82" y="60"/>
                </a:cubicBezTo>
                <a:cubicBezTo>
                  <a:pt x="82" y="60"/>
                  <a:pt x="82" y="60"/>
                  <a:pt x="82" y="60"/>
                </a:cubicBezTo>
                <a:cubicBezTo>
                  <a:pt x="82" y="60"/>
                  <a:pt x="82" y="60"/>
                  <a:pt x="82" y="60"/>
                </a:cubicBezTo>
                <a:cubicBezTo>
                  <a:pt x="82" y="60"/>
                  <a:pt x="83" y="59"/>
                  <a:pt x="82" y="60"/>
                </a:cubicBezTo>
                <a:cubicBezTo>
                  <a:pt x="82" y="60"/>
                  <a:pt x="82" y="60"/>
                  <a:pt x="82" y="60"/>
                </a:cubicBezTo>
                <a:cubicBezTo>
                  <a:pt x="82" y="60"/>
                  <a:pt x="82" y="60"/>
                  <a:pt x="82" y="60"/>
                </a:cubicBezTo>
                <a:cubicBezTo>
                  <a:pt x="83" y="60"/>
                  <a:pt x="83" y="60"/>
                  <a:pt x="83" y="60"/>
                </a:cubicBezTo>
                <a:cubicBezTo>
                  <a:pt x="83" y="60"/>
                  <a:pt x="83" y="60"/>
                  <a:pt x="83" y="60"/>
                </a:cubicBezTo>
                <a:cubicBezTo>
                  <a:pt x="83" y="60"/>
                  <a:pt x="83" y="60"/>
                  <a:pt x="83" y="60"/>
                </a:cubicBezTo>
                <a:cubicBezTo>
                  <a:pt x="83" y="60"/>
                  <a:pt x="84" y="60"/>
                  <a:pt x="83" y="60"/>
                </a:cubicBezTo>
                <a:cubicBezTo>
                  <a:pt x="83" y="60"/>
                  <a:pt x="83" y="60"/>
                  <a:pt x="83" y="60"/>
                </a:cubicBezTo>
                <a:cubicBezTo>
                  <a:pt x="83" y="61"/>
                  <a:pt x="83" y="61"/>
                  <a:pt x="83" y="61"/>
                </a:cubicBezTo>
                <a:cubicBezTo>
                  <a:pt x="83" y="61"/>
                  <a:pt x="83" y="61"/>
                  <a:pt x="83" y="61"/>
                </a:cubicBezTo>
                <a:cubicBezTo>
                  <a:pt x="83" y="61"/>
                  <a:pt x="84" y="61"/>
                  <a:pt x="84" y="61"/>
                </a:cubicBezTo>
                <a:cubicBezTo>
                  <a:pt x="84" y="61"/>
                  <a:pt x="84" y="61"/>
                  <a:pt x="84" y="61"/>
                </a:cubicBezTo>
                <a:cubicBezTo>
                  <a:pt x="84" y="61"/>
                  <a:pt x="84" y="61"/>
                  <a:pt x="84" y="61"/>
                </a:cubicBezTo>
                <a:cubicBezTo>
                  <a:pt x="84" y="61"/>
                  <a:pt x="84" y="61"/>
                  <a:pt x="84" y="61"/>
                </a:cubicBezTo>
                <a:cubicBezTo>
                  <a:pt x="84" y="61"/>
                  <a:pt x="84" y="61"/>
                  <a:pt x="84" y="61"/>
                </a:cubicBezTo>
                <a:cubicBezTo>
                  <a:pt x="84" y="61"/>
                  <a:pt x="84" y="61"/>
                  <a:pt x="84" y="61"/>
                </a:cubicBezTo>
                <a:cubicBezTo>
                  <a:pt x="84" y="61"/>
                  <a:pt x="84" y="61"/>
                  <a:pt x="84" y="62"/>
                </a:cubicBezTo>
                <a:cubicBezTo>
                  <a:pt x="84" y="61"/>
                  <a:pt x="84" y="61"/>
                  <a:pt x="84" y="61"/>
                </a:cubicBezTo>
                <a:cubicBezTo>
                  <a:pt x="84" y="61"/>
                  <a:pt x="84" y="62"/>
                  <a:pt x="84" y="62"/>
                </a:cubicBezTo>
                <a:cubicBezTo>
                  <a:pt x="84" y="61"/>
                  <a:pt x="84" y="62"/>
                  <a:pt x="84" y="61"/>
                </a:cubicBezTo>
                <a:cubicBezTo>
                  <a:pt x="84" y="61"/>
                  <a:pt x="84" y="61"/>
                  <a:pt x="84" y="61"/>
                </a:cubicBezTo>
                <a:cubicBezTo>
                  <a:pt x="84" y="61"/>
                  <a:pt x="84" y="61"/>
                  <a:pt x="84" y="61"/>
                </a:cubicBezTo>
                <a:cubicBezTo>
                  <a:pt x="84" y="61"/>
                  <a:pt x="84" y="61"/>
                  <a:pt x="84" y="61"/>
                </a:cubicBezTo>
                <a:cubicBezTo>
                  <a:pt x="84" y="61"/>
                  <a:pt x="84" y="61"/>
                  <a:pt x="84" y="61"/>
                </a:cubicBezTo>
                <a:cubicBezTo>
                  <a:pt x="84" y="61"/>
                  <a:pt x="84" y="61"/>
                  <a:pt x="84" y="61"/>
                </a:cubicBezTo>
                <a:cubicBezTo>
                  <a:pt x="85" y="61"/>
                  <a:pt x="85" y="61"/>
                  <a:pt x="85" y="61"/>
                </a:cubicBezTo>
                <a:cubicBezTo>
                  <a:pt x="84" y="61"/>
                  <a:pt x="85" y="61"/>
                  <a:pt x="84" y="62"/>
                </a:cubicBezTo>
                <a:cubicBezTo>
                  <a:pt x="85" y="61"/>
                  <a:pt x="85" y="62"/>
                  <a:pt x="85" y="61"/>
                </a:cubicBezTo>
                <a:cubicBezTo>
                  <a:pt x="85" y="62"/>
                  <a:pt x="85" y="61"/>
                  <a:pt x="85" y="62"/>
                </a:cubicBezTo>
                <a:cubicBezTo>
                  <a:pt x="85" y="61"/>
                  <a:pt x="84" y="62"/>
                  <a:pt x="84" y="62"/>
                </a:cubicBezTo>
                <a:cubicBezTo>
                  <a:pt x="84" y="62"/>
                  <a:pt x="84" y="62"/>
                  <a:pt x="84" y="62"/>
                </a:cubicBezTo>
                <a:cubicBezTo>
                  <a:pt x="84" y="62"/>
                  <a:pt x="84" y="62"/>
                  <a:pt x="84" y="62"/>
                </a:cubicBezTo>
                <a:cubicBezTo>
                  <a:pt x="84" y="62"/>
                  <a:pt x="84" y="62"/>
                  <a:pt x="84" y="62"/>
                </a:cubicBezTo>
                <a:cubicBezTo>
                  <a:pt x="84" y="62"/>
                  <a:pt x="84" y="62"/>
                  <a:pt x="84" y="62"/>
                </a:cubicBezTo>
                <a:cubicBezTo>
                  <a:pt x="84" y="62"/>
                  <a:pt x="84" y="62"/>
                  <a:pt x="84" y="62"/>
                </a:cubicBezTo>
                <a:cubicBezTo>
                  <a:pt x="84" y="62"/>
                  <a:pt x="84" y="62"/>
                  <a:pt x="84" y="62"/>
                </a:cubicBezTo>
                <a:cubicBezTo>
                  <a:pt x="84" y="62"/>
                  <a:pt x="84" y="62"/>
                  <a:pt x="84" y="62"/>
                </a:cubicBezTo>
                <a:cubicBezTo>
                  <a:pt x="84" y="62"/>
                  <a:pt x="84" y="63"/>
                  <a:pt x="83" y="63"/>
                </a:cubicBezTo>
                <a:cubicBezTo>
                  <a:pt x="83" y="62"/>
                  <a:pt x="83" y="62"/>
                  <a:pt x="83" y="62"/>
                </a:cubicBezTo>
                <a:cubicBezTo>
                  <a:pt x="83" y="62"/>
                  <a:pt x="83" y="62"/>
                  <a:pt x="83" y="62"/>
                </a:cubicBezTo>
                <a:cubicBezTo>
                  <a:pt x="83" y="62"/>
                  <a:pt x="83" y="62"/>
                  <a:pt x="83" y="62"/>
                </a:cubicBezTo>
                <a:cubicBezTo>
                  <a:pt x="83" y="62"/>
                  <a:pt x="83" y="62"/>
                  <a:pt x="83" y="62"/>
                </a:cubicBezTo>
                <a:cubicBezTo>
                  <a:pt x="83" y="62"/>
                  <a:pt x="84" y="62"/>
                  <a:pt x="84" y="61"/>
                </a:cubicBezTo>
                <a:cubicBezTo>
                  <a:pt x="84" y="61"/>
                  <a:pt x="83" y="62"/>
                  <a:pt x="83" y="62"/>
                </a:cubicBezTo>
                <a:cubicBezTo>
                  <a:pt x="83" y="62"/>
                  <a:pt x="83" y="61"/>
                  <a:pt x="83" y="61"/>
                </a:cubicBezTo>
                <a:cubicBezTo>
                  <a:pt x="83" y="61"/>
                  <a:pt x="83" y="62"/>
                  <a:pt x="82" y="62"/>
                </a:cubicBezTo>
                <a:cubicBezTo>
                  <a:pt x="83" y="62"/>
                  <a:pt x="83" y="62"/>
                  <a:pt x="83" y="62"/>
                </a:cubicBezTo>
                <a:cubicBezTo>
                  <a:pt x="82" y="62"/>
                  <a:pt x="82" y="62"/>
                  <a:pt x="82" y="63"/>
                </a:cubicBezTo>
                <a:cubicBezTo>
                  <a:pt x="82" y="62"/>
                  <a:pt x="82" y="63"/>
                  <a:pt x="82" y="62"/>
                </a:cubicBezTo>
                <a:cubicBezTo>
                  <a:pt x="82" y="62"/>
                  <a:pt x="82" y="62"/>
                  <a:pt x="82" y="62"/>
                </a:cubicBezTo>
                <a:cubicBezTo>
                  <a:pt x="82" y="62"/>
                  <a:pt x="82" y="62"/>
                  <a:pt x="82" y="62"/>
                </a:cubicBezTo>
                <a:cubicBezTo>
                  <a:pt x="82" y="62"/>
                  <a:pt x="82" y="62"/>
                  <a:pt x="82" y="62"/>
                </a:cubicBezTo>
                <a:cubicBezTo>
                  <a:pt x="82" y="62"/>
                  <a:pt x="82" y="61"/>
                  <a:pt x="82" y="61"/>
                </a:cubicBezTo>
                <a:cubicBezTo>
                  <a:pt x="82" y="61"/>
                  <a:pt x="82" y="62"/>
                  <a:pt x="82" y="62"/>
                </a:cubicBezTo>
                <a:cubicBezTo>
                  <a:pt x="82" y="62"/>
                  <a:pt x="82" y="62"/>
                  <a:pt x="82" y="62"/>
                </a:cubicBezTo>
                <a:cubicBezTo>
                  <a:pt x="81" y="62"/>
                  <a:pt x="82" y="62"/>
                  <a:pt x="81" y="62"/>
                </a:cubicBezTo>
                <a:cubicBezTo>
                  <a:pt x="81" y="62"/>
                  <a:pt x="81" y="62"/>
                  <a:pt x="81" y="62"/>
                </a:cubicBezTo>
                <a:cubicBezTo>
                  <a:pt x="81" y="62"/>
                  <a:pt x="81" y="62"/>
                  <a:pt x="81" y="62"/>
                </a:cubicBezTo>
                <a:cubicBezTo>
                  <a:pt x="81" y="62"/>
                  <a:pt x="82" y="62"/>
                  <a:pt x="82" y="61"/>
                </a:cubicBezTo>
                <a:cubicBezTo>
                  <a:pt x="82" y="61"/>
                  <a:pt x="82" y="61"/>
                  <a:pt x="82" y="61"/>
                </a:cubicBezTo>
                <a:cubicBezTo>
                  <a:pt x="82" y="61"/>
                  <a:pt x="81" y="62"/>
                  <a:pt x="81" y="62"/>
                </a:cubicBezTo>
                <a:cubicBezTo>
                  <a:pt x="81" y="62"/>
                  <a:pt x="81" y="62"/>
                  <a:pt x="81" y="62"/>
                </a:cubicBezTo>
                <a:cubicBezTo>
                  <a:pt x="81" y="62"/>
                  <a:pt x="81" y="62"/>
                  <a:pt x="81" y="62"/>
                </a:cubicBezTo>
                <a:cubicBezTo>
                  <a:pt x="81" y="62"/>
                  <a:pt x="81" y="62"/>
                  <a:pt x="81" y="62"/>
                </a:cubicBezTo>
                <a:cubicBezTo>
                  <a:pt x="81" y="62"/>
                  <a:pt x="81" y="62"/>
                  <a:pt x="81" y="62"/>
                </a:cubicBezTo>
                <a:cubicBezTo>
                  <a:pt x="81" y="62"/>
                  <a:pt x="81" y="61"/>
                  <a:pt x="81" y="61"/>
                </a:cubicBezTo>
                <a:cubicBezTo>
                  <a:pt x="81" y="61"/>
                  <a:pt x="81" y="62"/>
                  <a:pt x="80" y="62"/>
                </a:cubicBezTo>
                <a:cubicBezTo>
                  <a:pt x="81" y="62"/>
                  <a:pt x="81" y="62"/>
                  <a:pt x="81" y="62"/>
                </a:cubicBezTo>
                <a:cubicBezTo>
                  <a:pt x="80" y="62"/>
                  <a:pt x="80" y="62"/>
                  <a:pt x="80" y="62"/>
                </a:cubicBezTo>
                <a:cubicBezTo>
                  <a:pt x="80" y="62"/>
                  <a:pt x="80" y="62"/>
                  <a:pt x="80" y="62"/>
                </a:cubicBezTo>
                <a:cubicBezTo>
                  <a:pt x="80" y="62"/>
                  <a:pt x="80" y="62"/>
                  <a:pt x="80" y="62"/>
                </a:cubicBezTo>
                <a:cubicBezTo>
                  <a:pt x="80" y="62"/>
                  <a:pt x="80" y="62"/>
                  <a:pt x="80" y="61"/>
                </a:cubicBezTo>
                <a:cubicBezTo>
                  <a:pt x="81" y="61"/>
                  <a:pt x="82" y="61"/>
                  <a:pt x="82" y="60"/>
                </a:cubicBezTo>
                <a:cubicBezTo>
                  <a:pt x="82" y="60"/>
                  <a:pt x="82" y="60"/>
                  <a:pt x="82" y="60"/>
                </a:cubicBezTo>
                <a:cubicBezTo>
                  <a:pt x="82" y="60"/>
                  <a:pt x="82" y="60"/>
                  <a:pt x="82" y="60"/>
                </a:cubicBezTo>
                <a:cubicBezTo>
                  <a:pt x="82" y="60"/>
                  <a:pt x="81" y="61"/>
                  <a:pt x="80" y="61"/>
                </a:cubicBezTo>
                <a:cubicBezTo>
                  <a:pt x="80" y="61"/>
                  <a:pt x="81" y="61"/>
                  <a:pt x="81" y="61"/>
                </a:cubicBezTo>
                <a:cubicBezTo>
                  <a:pt x="81" y="60"/>
                  <a:pt x="80" y="61"/>
                  <a:pt x="80" y="61"/>
                </a:cubicBezTo>
                <a:cubicBezTo>
                  <a:pt x="80" y="61"/>
                  <a:pt x="80" y="61"/>
                  <a:pt x="80" y="61"/>
                </a:cubicBezTo>
                <a:cubicBezTo>
                  <a:pt x="80" y="61"/>
                  <a:pt x="80" y="61"/>
                  <a:pt x="80" y="61"/>
                </a:cubicBezTo>
                <a:cubicBezTo>
                  <a:pt x="80" y="61"/>
                  <a:pt x="80" y="61"/>
                  <a:pt x="80" y="61"/>
                </a:cubicBezTo>
                <a:cubicBezTo>
                  <a:pt x="80" y="61"/>
                  <a:pt x="80" y="61"/>
                  <a:pt x="80" y="61"/>
                </a:cubicBezTo>
                <a:cubicBezTo>
                  <a:pt x="80" y="61"/>
                  <a:pt x="80" y="60"/>
                  <a:pt x="80" y="60"/>
                </a:cubicBezTo>
                <a:cubicBezTo>
                  <a:pt x="80" y="60"/>
                  <a:pt x="80" y="61"/>
                  <a:pt x="80" y="61"/>
                </a:cubicBezTo>
                <a:cubicBezTo>
                  <a:pt x="80" y="61"/>
                  <a:pt x="80" y="61"/>
                  <a:pt x="80" y="60"/>
                </a:cubicBezTo>
                <a:cubicBezTo>
                  <a:pt x="80" y="60"/>
                  <a:pt x="80" y="61"/>
                  <a:pt x="80" y="61"/>
                </a:cubicBezTo>
                <a:cubicBezTo>
                  <a:pt x="79" y="61"/>
                  <a:pt x="79" y="61"/>
                  <a:pt x="79" y="61"/>
                </a:cubicBezTo>
                <a:cubicBezTo>
                  <a:pt x="80" y="61"/>
                  <a:pt x="80" y="60"/>
                  <a:pt x="81" y="60"/>
                </a:cubicBezTo>
                <a:cubicBezTo>
                  <a:pt x="79" y="61"/>
                  <a:pt x="79" y="61"/>
                  <a:pt x="79" y="61"/>
                </a:cubicBezTo>
                <a:cubicBezTo>
                  <a:pt x="79" y="60"/>
                  <a:pt x="80" y="60"/>
                  <a:pt x="80" y="60"/>
                </a:cubicBezTo>
                <a:cubicBezTo>
                  <a:pt x="79" y="60"/>
                  <a:pt x="79" y="60"/>
                  <a:pt x="79" y="60"/>
                </a:cubicBezTo>
                <a:cubicBezTo>
                  <a:pt x="79" y="60"/>
                  <a:pt x="79" y="60"/>
                  <a:pt x="79" y="60"/>
                </a:cubicBezTo>
                <a:cubicBezTo>
                  <a:pt x="79" y="60"/>
                  <a:pt x="79" y="60"/>
                  <a:pt x="79" y="60"/>
                </a:cubicBezTo>
                <a:cubicBezTo>
                  <a:pt x="79" y="60"/>
                  <a:pt x="79" y="60"/>
                  <a:pt x="79" y="60"/>
                </a:cubicBezTo>
                <a:cubicBezTo>
                  <a:pt x="79" y="59"/>
                  <a:pt x="79" y="60"/>
                  <a:pt x="79" y="60"/>
                </a:cubicBezTo>
                <a:cubicBezTo>
                  <a:pt x="79" y="60"/>
                  <a:pt x="79" y="60"/>
                  <a:pt x="79" y="60"/>
                </a:cubicBezTo>
                <a:cubicBezTo>
                  <a:pt x="79" y="60"/>
                  <a:pt x="79" y="59"/>
                  <a:pt x="79" y="60"/>
                </a:cubicBezTo>
                <a:cubicBezTo>
                  <a:pt x="79" y="60"/>
                  <a:pt x="79" y="60"/>
                  <a:pt x="79" y="60"/>
                </a:cubicBezTo>
                <a:cubicBezTo>
                  <a:pt x="78" y="60"/>
                  <a:pt x="78" y="60"/>
                  <a:pt x="78" y="60"/>
                </a:cubicBezTo>
                <a:cubicBezTo>
                  <a:pt x="78" y="60"/>
                  <a:pt x="79" y="60"/>
                  <a:pt x="79" y="59"/>
                </a:cubicBezTo>
                <a:cubicBezTo>
                  <a:pt x="79" y="60"/>
                  <a:pt x="79" y="59"/>
                  <a:pt x="79" y="60"/>
                </a:cubicBezTo>
                <a:cubicBezTo>
                  <a:pt x="79" y="59"/>
                  <a:pt x="79" y="59"/>
                  <a:pt x="80" y="59"/>
                </a:cubicBezTo>
                <a:cubicBezTo>
                  <a:pt x="79" y="59"/>
                  <a:pt x="79" y="59"/>
                  <a:pt x="78" y="59"/>
                </a:cubicBezTo>
                <a:cubicBezTo>
                  <a:pt x="78" y="59"/>
                  <a:pt x="78" y="59"/>
                  <a:pt x="78" y="59"/>
                </a:cubicBezTo>
                <a:cubicBezTo>
                  <a:pt x="78" y="59"/>
                  <a:pt x="78" y="59"/>
                  <a:pt x="78" y="59"/>
                </a:cubicBezTo>
                <a:cubicBezTo>
                  <a:pt x="79" y="59"/>
                  <a:pt x="79" y="59"/>
                  <a:pt x="79" y="59"/>
                </a:cubicBezTo>
                <a:cubicBezTo>
                  <a:pt x="78" y="59"/>
                  <a:pt x="78" y="59"/>
                  <a:pt x="78" y="59"/>
                </a:cubicBezTo>
                <a:cubicBezTo>
                  <a:pt x="78" y="59"/>
                  <a:pt x="78" y="59"/>
                  <a:pt x="79" y="59"/>
                </a:cubicBezTo>
                <a:cubicBezTo>
                  <a:pt x="78" y="59"/>
                  <a:pt x="78" y="59"/>
                  <a:pt x="78" y="59"/>
                </a:cubicBezTo>
                <a:cubicBezTo>
                  <a:pt x="79" y="59"/>
                  <a:pt x="79" y="59"/>
                  <a:pt x="79" y="59"/>
                </a:cubicBezTo>
                <a:cubicBezTo>
                  <a:pt x="79" y="59"/>
                  <a:pt x="79" y="59"/>
                  <a:pt x="79" y="59"/>
                </a:cubicBezTo>
                <a:cubicBezTo>
                  <a:pt x="79" y="59"/>
                  <a:pt x="79" y="59"/>
                  <a:pt x="79" y="58"/>
                </a:cubicBezTo>
                <a:cubicBezTo>
                  <a:pt x="79" y="58"/>
                  <a:pt x="79" y="58"/>
                  <a:pt x="79" y="58"/>
                </a:cubicBezTo>
                <a:cubicBezTo>
                  <a:pt x="79" y="58"/>
                  <a:pt x="79" y="58"/>
                  <a:pt x="80" y="58"/>
                </a:cubicBezTo>
                <a:cubicBezTo>
                  <a:pt x="79" y="58"/>
                  <a:pt x="79" y="58"/>
                  <a:pt x="79" y="58"/>
                </a:cubicBezTo>
                <a:cubicBezTo>
                  <a:pt x="79" y="58"/>
                  <a:pt x="79" y="58"/>
                  <a:pt x="79" y="59"/>
                </a:cubicBezTo>
                <a:cubicBezTo>
                  <a:pt x="79" y="59"/>
                  <a:pt x="78" y="59"/>
                  <a:pt x="78" y="59"/>
                </a:cubicBezTo>
                <a:cubicBezTo>
                  <a:pt x="78" y="59"/>
                  <a:pt x="78" y="59"/>
                  <a:pt x="78" y="59"/>
                </a:cubicBezTo>
                <a:cubicBezTo>
                  <a:pt x="78" y="59"/>
                  <a:pt x="78" y="59"/>
                  <a:pt x="78" y="59"/>
                </a:cubicBezTo>
                <a:cubicBezTo>
                  <a:pt x="78" y="59"/>
                  <a:pt x="78" y="59"/>
                  <a:pt x="78" y="59"/>
                </a:cubicBezTo>
                <a:cubicBezTo>
                  <a:pt x="78" y="59"/>
                  <a:pt x="78" y="58"/>
                  <a:pt x="78" y="58"/>
                </a:cubicBezTo>
                <a:cubicBezTo>
                  <a:pt x="78" y="58"/>
                  <a:pt x="78" y="59"/>
                  <a:pt x="78" y="59"/>
                </a:cubicBezTo>
                <a:cubicBezTo>
                  <a:pt x="78" y="58"/>
                  <a:pt x="78" y="58"/>
                  <a:pt x="78" y="58"/>
                </a:cubicBezTo>
                <a:cubicBezTo>
                  <a:pt x="77" y="59"/>
                  <a:pt x="77" y="59"/>
                  <a:pt x="77" y="59"/>
                </a:cubicBezTo>
                <a:cubicBezTo>
                  <a:pt x="77" y="58"/>
                  <a:pt x="78" y="58"/>
                  <a:pt x="78" y="58"/>
                </a:cubicBezTo>
                <a:cubicBezTo>
                  <a:pt x="77" y="58"/>
                  <a:pt x="77" y="58"/>
                  <a:pt x="77" y="58"/>
                </a:cubicBezTo>
                <a:cubicBezTo>
                  <a:pt x="77" y="58"/>
                  <a:pt x="77" y="59"/>
                  <a:pt x="77" y="58"/>
                </a:cubicBezTo>
                <a:cubicBezTo>
                  <a:pt x="77" y="58"/>
                  <a:pt x="77" y="58"/>
                  <a:pt x="77" y="58"/>
                </a:cubicBezTo>
                <a:cubicBezTo>
                  <a:pt x="77" y="58"/>
                  <a:pt x="77" y="58"/>
                  <a:pt x="77" y="58"/>
                </a:cubicBezTo>
                <a:cubicBezTo>
                  <a:pt x="77" y="58"/>
                  <a:pt x="77" y="58"/>
                  <a:pt x="77" y="58"/>
                </a:cubicBezTo>
                <a:cubicBezTo>
                  <a:pt x="77" y="58"/>
                  <a:pt x="77" y="58"/>
                  <a:pt x="77" y="58"/>
                </a:cubicBezTo>
                <a:cubicBezTo>
                  <a:pt x="77" y="58"/>
                  <a:pt x="77" y="58"/>
                  <a:pt x="77" y="58"/>
                </a:cubicBezTo>
                <a:cubicBezTo>
                  <a:pt x="77" y="58"/>
                  <a:pt x="76" y="58"/>
                  <a:pt x="76" y="58"/>
                </a:cubicBezTo>
                <a:cubicBezTo>
                  <a:pt x="76" y="58"/>
                  <a:pt x="76" y="58"/>
                  <a:pt x="77" y="58"/>
                </a:cubicBezTo>
                <a:cubicBezTo>
                  <a:pt x="77" y="58"/>
                  <a:pt x="77" y="58"/>
                  <a:pt x="77" y="58"/>
                </a:cubicBezTo>
                <a:cubicBezTo>
                  <a:pt x="77" y="57"/>
                  <a:pt x="76" y="58"/>
                  <a:pt x="77" y="57"/>
                </a:cubicBezTo>
                <a:cubicBezTo>
                  <a:pt x="77" y="57"/>
                  <a:pt x="77" y="57"/>
                  <a:pt x="77" y="57"/>
                </a:cubicBezTo>
                <a:cubicBezTo>
                  <a:pt x="77" y="57"/>
                  <a:pt x="77" y="57"/>
                  <a:pt x="77" y="57"/>
                </a:cubicBezTo>
                <a:cubicBezTo>
                  <a:pt x="77" y="57"/>
                  <a:pt x="77" y="57"/>
                  <a:pt x="77" y="57"/>
                </a:cubicBezTo>
                <a:cubicBezTo>
                  <a:pt x="77" y="57"/>
                  <a:pt x="77" y="57"/>
                  <a:pt x="77" y="57"/>
                </a:cubicBezTo>
                <a:cubicBezTo>
                  <a:pt x="77" y="57"/>
                  <a:pt x="77" y="57"/>
                  <a:pt x="77" y="57"/>
                </a:cubicBezTo>
                <a:cubicBezTo>
                  <a:pt x="77" y="57"/>
                  <a:pt x="77" y="57"/>
                  <a:pt x="77" y="57"/>
                </a:cubicBezTo>
                <a:cubicBezTo>
                  <a:pt x="77" y="57"/>
                  <a:pt x="77" y="57"/>
                  <a:pt x="77" y="57"/>
                </a:cubicBezTo>
                <a:cubicBezTo>
                  <a:pt x="77" y="57"/>
                  <a:pt x="77" y="57"/>
                  <a:pt x="77" y="57"/>
                </a:cubicBezTo>
                <a:cubicBezTo>
                  <a:pt x="77" y="57"/>
                  <a:pt x="77" y="57"/>
                  <a:pt x="77" y="57"/>
                </a:cubicBezTo>
                <a:cubicBezTo>
                  <a:pt x="77" y="57"/>
                  <a:pt x="76" y="57"/>
                  <a:pt x="76" y="57"/>
                </a:cubicBezTo>
                <a:cubicBezTo>
                  <a:pt x="76" y="57"/>
                  <a:pt x="76" y="57"/>
                  <a:pt x="76" y="57"/>
                </a:cubicBezTo>
                <a:cubicBezTo>
                  <a:pt x="76" y="57"/>
                  <a:pt x="76" y="57"/>
                  <a:pt x="76" y="57"/>
                </a:cubicBezTo>
                <a:cubicBezTo>
                  <a:pt x="76" y="57"/>
                  <a:pt x="76" y="56"/>
                  <a:pt x="75" y="57"/>
                </a:cubicBezTo>
                <a:cubicBezTo>
                  <a:pt x="76" y="57"/>
                  <a:pt x="76" y="57"/>
                  <a:pt x="76" y="57"/>
                </a:cubicBezTo>
                <a:cubicBezTo>
                  <a:pt x="76" y="56"/>
                  <a:pt x="76" y="56"/>
                  <a:pt x="76" y="56"/>
                </a:cubicBezTo>
                <a:cubicBezTo>
                  <a:pt x="76" y="57"/>
                  <a:pt x="76" y="57"/>
                  <a:pt x="76" y="57"/>
                </a:cubicBezTo>
                <a:close/>
                <a:moveTo>
                  <a:pt x="77" y="58"/>
                </a:moveTo>
                <a:cubicBezTo>
                  <a:pt x="77" y="58"/>
                  <a:pt x="77" y="58"/>
                  <a:pt x="77" y="58"/>
                </a:cubicBezTo>
                <a:cubicBezTo>
                  <a:pt x="77" y="58"/>
                  <a:pt x="77" y="57"/>
                  <a:pt x="77" y="58"/>
                </a:cubicBezTo>
                <a:close/>
                <a:moveTo>
                  <a:pt x="79" y="59"/>
                </a:moveTo>
                <a:cubicBezTo>
                  <a:pt x="79" y="59"/>
                  <a:pt x="79" y="59"/>
                  <a:pt x="79" y="59"/>
                </a:cubicBezTo>
                <a:cubicBezTo>
                  <a:pt x="79" y="59"/>
                  <a:pt x="79" y="59"/>
                  <a:pt x="79" y="59"/>
                </a:cubicBezTo>
                <a:close/>
                <a:moveTo>
                  <a:pt x="84" y="61"/>
                </a:moveTo>
                <a:cubicBezTo>
                  <a:pt x="84" y="61"/>
                  <a:pt x="84" y="61"/>
                  <a:pt x="84" y="61"/>
                </a:cubicBezTo>
                <a:cubicBezTo>
                  <a:pt x="84" y="61"/>
                  <a:pt x="84" y="61"/>
                  <a:pt x="84" y="61"/>
                </a:cubicBezTo>
                <a:close/>
                <a:moveTo>
                  <a:pt x="84" y="61"/>
                </a:moveTo>
                <a:cubicBezTo>
                  <a:pt x="84" y="61"/>
                  <a:pt x="84" y="61"/>
                  <a:pt x="84" y="61"/>
                </a:cubicBezTo>
                <a:cubicBezTo>
                  <a:pt x="84" y="61"/>
                  <a:pt x="84" y="61"/>
                  <a:pt x="84" y="61"/>
                </a:cubicBezTo>
                <a:cubicBezTo>
                  <a:pt x="84" y="61"/>
                  <a:pt x="84" y="61"/>
                  <a:pt x="84" y="61"/>
                </a:cubicBezTo>
                <a:close/>
                <a:moveTo>
                  <a:pt x="77" y="52"/>
                </a:moveTo>
                <a:cubicBezTo>
                  <a:pt x="78" y="52"/>
                  <a:pt x="78" y="52"/>
                  <a:pt x="78" y="52"/>
                </a:cubicBezTo>
                <a:cubicBezTo>
                  <a:pt x="77" y="52"/>
                  <a:pt x="77" y="52"/>
                  <a:pt x="77" y="52"/>
                </a:cubicBezTo>
                <a:close/>
                <a:moveTo>
                  <a:pt x="78" y="59"/>
                </a:moveTo>
                <a:cubicBezTo>
                  <a:pt x="78" y="59"/>
                  <a:pt x="78" y="59"/>
                  <a:pt x="78" y="59"/>
                </a:cubicBezTo>
                <a:cubicBezTo>
                  <a:pt x="78" y="59"/>
                  <a:pt x="78" y="59"/>
                  <a:pt x="78" y="59"/>
                </a:cubicBezTo>
                <a:close/>
                <a:moveTo>
                  <a:pt x="76" y="56"/>
                </a:moveTo>
                <a:cubicBezTo>
                  <a:pt x="76" y="56"/>
                  <a:pt x="76" y="56"/>
                  <a:pt x="76" y="56"/>
                </a:cubicBezTo>
                <a:cubicBezTo>
                  <a:pt x="76" y="56"/>
                  <a:pt x="76" y="56"/>
                  <a:pt x="76" y="56"/>
                </a:cubicBezTo>
                <a:close/>
                <a:moveTo>
                  <a:pt x="81" y="62"/>
                </a:moveTo>
                <a:cubicBezTo>
                  <a:pt x="81" y="62"/>
                  <a:pt x="81" y="62"/>
                  <a:pt x="81" y="62"/>
                </a:cubicBezTo>
                <a:cubicBezTo>
                  <a:pt x="81" y="62"/>
                  <a:pt x="81" y="62"/>
                  <a:pt x="81" y="62"/>
                </a:cubicBezTo>
                <a:close/>
                <a:moveTo>
                  <a:pt x="85" y="61"/>
                </a:moveTo>
                <a:cubicBezTo>
                  <a:pt x="85" y="61"/>
                  <a:pt x="85" y="61"/>
                  <a:pt x="85" y="61"/>
                </a:cubicBezTo>
                <a:cubicBezTo>
                  <a:pt x="85" y="61"/>
                  <a:pt x="85" y="61"/>
                  <a:pt x="85" y="61"/>
                </a:cubicBezTo>
                <a:cubicBezTo>
                  <a:pt x="85" y="61"/>
                  <a:pt x="85" y="61"/>
                  <a:pt x="85" y="61"/>
                </a:cubicBezTo>
                <a:close/>
                <a:moveTo>
                  <a:pt x="85" y="63"/>
                </a:moveTo>
                <a:cubicBezTo>
                  <a:pt x="85" y="63"/>
                  <a:pt x="85" y="63"/>
                  <a:pt x="85" y="63"/>
                </a:cubicBezTo>
                <a:cubicBezTo>
                  <a:pt x="85" y="63"/>
                  <a:pt x="85" y="63"/>
                  <a:pt x="85" y="63"/>
                </a:cubicBezTo>
                <a:cubicBezTo>
                  <a:pt x="85" y="63"/>
                  <a:pt x="84" y="63"/>
                  <a:pt x="85" y="63"/>
                </a:cubicBezTo>
                <a:close/>
                <a:moveTo>
                  <a:pt x="84" y="62"/>
                </a:moveTo>
                <a:cubicBezTo>
                  <a:pt x="84" y="62"/>
                  <a:pt x="84" y="62"/>
                  <a:pt x="84" y="62"/>
                </a:cubicBezTo>
                <a:cubicBezTo>
                  <a:pt x="84" y="62"/>
                  <a:pt x="84" y="62"/>
                  <a:pt x="84" y="62"/>
                </a:cubicBezTo>
                <a:cubicBezTo>
                  <a:pt x="85" y="62"/>
                  <a:pt x="84" y="62"/>
                  <a:pt x="84" y="62"/>
                </a:cubicBezTo>
                <a:close/>
                <a:moveTo>
                  <a:pt x="84" y="62"/>
                </a:moveTo>
                <a:cubicBezTo>
                  <a:pt x="84" y="62"/>
                  <a:pt x="84" y="62"/>
                  <a:pt x="84" y="62"/>
                </a:cubicBezTo>
                <a:cubicBezTo>
                  <a:pt x="85" y="62"/>
                  <a:pt x="84" y="62"/>
                  <a:pt x="84" y="62"/>
                </a:cubicBezTo>
                <a:close/>
                <a:moveTo>
                  <a:pt x="84" y="61"/>
                </a:moveTo>
                <a:cubicBezTo>
                  <a:pt x="84" y="61"/>
                  <a:pt x="84" y="61"/>
                  <a:pt x="84" y="61"/>
                </a:cubicBezTo>
                <a:cubicBezTo>
                  <a:pt x="85" y="61"/>
                  <a:pt x="84" y="61"/>
                  <a:pt x="84" y="61"/>
                </a:cubicBezTo>
                <a:close/>
                <a:moveTo>
                  <a:pt x="84" y="63"/>
                </a:moveTo>
                <a:cubicBezTo>
                  <a:pt x="84" y="62"/>
                  <a:pt x="84" y="62"/>
                  <a:pt x="84" y="62"/>
                </a:cubicBezTo>
                <a:cubicBezTo>
                  <a:pt x="84" y="63"/>
                  <a:pt x="84" y="63"/>
                  <a:pt x="84" y="63"/>
                </a:cubicBezTo>
                <a:close/>
                <a:moveTo>
                  <a:pt x="84" y="62"/>
                </a:moveTo>
                <a:cubicBezTo>
                  <a:pt x="84" y="62"/>
                  <a:pt x="84" y="62"/>
                  <a:pt x="84" y="62"/>
                </a:cubicBezTo>
                <a:cubicBezTo>
                  <a:pt x="84" y="62"/>
                  <a:pt x="84" y="62"/>
                  <a:pt x="84" y="62"/>
                </a:cubicBezTo>
                <a:cubicBezTo>
                  <a:pt x="84" y="62"/>
                  <a:pt x="84" y="62"/>
                  <a:pt x="84" y="62"/>
                </a:cubicBezTo>
                <a:close/>
                <a:moveTo>
                  <a:pt x="84" y="62"/>
                </a:moveTo>
                <a:cubicBezTo>
                  <a:pt x="84" y="62"/>
                  <a:pt x="84" y="62"/>
                  <a:pt x="84" y="62"/>
                </a:cubicBezTo>
                <a:cubicBezTo>
                  <a:pt x="84" y="62"/>
                  <a:pt x="84" y="62"/>
                  <a:pt x="84" y="62"/>
                </a:cubicBezTo>
                <a:close/>
                <a:moveTo>
                  <a:pt x="84" y="63"/>
                </a:moveTo>
                <a:cubicBezTo>
                  <a:pt x="84" y="63"/>
                  <a:pt x="84" y="63"/>
                  <a:pt x="84" y="63"/>
                </a:cubicBezTo>
                <a:cubicBezTo>
                  <a:pt x="84" y="63"/>
                  <a:pt x="84" y="63"/>
                  <a:pt x="84" y="63"/>
                </a:cubicBezTo>
                <a:close/>
                <a:moveTo>
                  <a:pt x="83" y="62"/>
                </a:moveTo>
                <a:cubicBezTo>
                  <a:pt x="83" y="62"/>
                  <a:pt x="83" y="62"/>
                  <a:pt x="83" y="62"/>
                </a:cubicBezTo>
                <a:cubicBezTo>
                  <a:pt x="83" y="62"/>
                  <a:pt x="83" y="62"/>
                  <a:pt x="83" y="62"/>
                </a:cubicBezTo>
                <a:cubicBezTo>
                  <a:pt x="83" y="62"/>
                  <a:pt x="83" y="62"/>
                  <a:pt x="83" y="62"/>
                </a:cubicBezTo>
                <a:close/>
                <a:moveTo>
                  <a:pt x="83" y="63"/>
                </a:moveTo>
                <a:cubicBezTo>
                  <a:pt x="83" y="63"/>
                  <a:pt x="83" y="62"/>
                  <a:pt x="83" y="62"/>
                </a:cubicBezTo>
                <a:cubicBezTo>
                  <a:pt x="83" y="63"/>
                  <a:pt x="83" y="63"/>
                  <a:pt x="83" y="63"/>
                </a:cubicBezTo>
                <a:close/>
                <a:moveTo>
                  <a:pt x="83" y="63"/>
                </a:moveTo>
                <a:cubicBezTo>
                  <a:pt x="83" y="63"/>
                  <a:pt x="82" y="63"/>
                  <a:pt x="82" y="63"/>
                </a:cubicBezTo>
                <a:cubicBezTo>
                  <a:pt x="82" y="63"/>
                  <a:pt x="83" y="63"/>
                  <a:pt x="83" y="63"/>
                </a:cubicBezTo>
                <a:close/>
                <a:moveTo>
                  <a:pt x="82" y="61"/>
                </a:moveTo>
                <a:cubicBezTo>
                  <a:pt x="82" y="61"/>
                  <a:pt x="82" y="61"/>
                  <a:pt x="82" y="61"/>
                </a:cubicBezTo>
                <a:cubicBezTo>
                  <a:pt x="82" y="61"/>
                  <a:pt x="82" y="61"/>
                  <a:pt x="82" y="61"/>
                </a:cubicBezTo>
                <a:close/>
                <a:moveTo>
                  <a:pt x="80" y="62"/>
                </a:moveTo>
                <a:cubicBezTo>
                  <a:pt x="80" y="62"/>
                  <a:pt x="80" y="61"/>
                  <a:pt x="80" y="62"/>
                </a:cubicBezTo>
                <a:cubicBezTo>
                  <a:pt x="80" y="61"/>
                  <a:pt x="80" y="61"/>
                  <a:pt x="80" y="61"/>
                </a:cubicBezTo>
                <a:cubicBezTo>
                  <a:pt x="80" y="61"/>
                  <a:pt x="80" y="61"/>
                  <a:pt x="80" y="62"/>
                </a:cubicBezTo>
                <a:close/>
                <a:moveTo>
                  <a:pt x="80" y="61"/>
                </a:moveTo>
                <a:cubicBezTo>
                  <a:pt x="80" y="61"/>
                  <a:pt x="80" y="61"/>
                  <a:pt x="80" y="61"/>
                </a:cubicBezTo>
                <a:cubicBezTo>
                  <a:pt x="80" y="61"/>
                  <a:pt x="80" y="61"/>
                  <a:pt x="80" y="61"/>
                </a:cubicBezTo>
                <a:close/>
                <a:moveTo>
                  <a:pt x="78" y="48"/>
                </a:moveTo>
                <a:cubicBezTo>
                  <a:pt x="78" y="48"/>
                  <a:pt x="78" y="48"/>
                  <a:pt x="78" y="48"/>
                </a:cubicBezTo>
                <a:cubicBezTo>
                  <a:pt x="78" y="48"/>
                  <a:pt x="78" y="48"/>
                  <a:pt x="78" y="48"/>
                </a:cubicBezTo>
                <a:close/>
                <a:moveTo>
                  <a:pt x="77" y="48"/>
                </a:moveTo>
                <a:cubicBezTo>
                  <a:pt x="78" y="48"/>
                  <a:pt x="78" y="48"/>
                  <a:pt x="78" y="48"/>
                </a:cubicBezTo>
                <a:cubicBezTo>
                  <a:pt x="77" y="48"/>
                  <a:pt x="77" y="48"/>
                  <a:pt x="77" y="48"/>
                </a:cubicBezTo>
                <a:cubicBezTo>
                  <a:pt x="77" y="48"/>
                  <a:pt x="77" y="48"/>
                  <a:pt x="77" y="48"/>
                </a:cubicBezTo>
                <a:close/>
                <a:moveTo>
                  <a:pt x="76" y="58"/>
                </a:moveTo>
                <a:cubicBezTo>
                  <a:pt x="77" y="58"/>
                  <a:pt x="77" y="58"/>
                  <a:pt x="77" y="58"/>
                </a:cubicBezTo>
                <a:cubicBezTo>
                  <a:pt x="77" y="58"/>
                  <a:pt x="77" y="58"/>
                  <a:pt x="77" y="58"/>
                </a:cubicBezTo>
                <a:lnTo>
                  <a:pt x="76" y="58"/>
                </a:lnTo>
                <a:close/>
                <a:moveTo>
                  <a:pt x="76" y="57"/>
                </a:moveTo>
                <a:cubicBezTo>
                  <a:pt x="76" y="57"/>
                  <a:pt x="76" y="57"/>
                  <a:pt x="76" y="57"/>
                </a:cubicBezTo>
                <a:cubicBezTo>
                  <a:pt x="76" y="57"/>
                  <a:pt x="76" y="57"/>
                  <a:pt x="76" y="57"/>
                </a:cubicBezTo>
                <a:close/>
                <a:moveTo>
                  <a:pt x="75" y="57"/>
                </a:moveTo>
                <a:cubicBezTo>
                  <a:pt x="75" y="57"/>
                  <a:pt x="75" y="57"/>
                  <a:pt x="75" y="57"/>
                </a:cubicBezTo>
                <a:cubicBezTo>
                  <a:pt x="75" y="57"/>
                  <a:pt x="76" y="56"/>
                  <a:pt x="75" y="57"/>
                </a:cubicBezTo>
                <a:close/>
                <a:moveTo>
                  <a:pt x="56" y="73"/>
                </a:moveTo>
                <a:cubicBezTo>
                  <a:pt x="56" y="73"/>
                  <a:pt x="57" y="72"/>
                  <a:pt x="57" y="72"/>
                </a:cubicBezTo>
                <a:cubicBezTo>
                  <a:pt x="57" y="72"/>
                  <a:pt x="56" y="73"/>
                  <a:pt x="56" y="73"/>
                </a:cubicBezTo>
                <a:close/>
                <a:moveTo>
                  <a:pt x="56" y="73"/>
                </a:moveTo>
                <a:cubicBezTo>
                  <a:pt x="56" y="73"/>
                  <a:pt x="56" y="73"/>
                  <a:pt x="56" y="73"/>
                </a:cubicBezTo>
                <a:cubicBezTo>
                  <a:pt x="56" y="73"/>
                  <a:pt x="56" y="73"/>
                  <a:pt x="56" y="73"/>
                </a:cubicBezTo>
                <a:close/>
                <a:moveTo>
                  <a:pt x="56" y="72"/>
                </a:moveTo>
                <a:cubicBezTo>
                  <a:pt x="55" y="73"/>
                  <a:pt x="56" y="73"/>
                  <a:pt x="56" y="73"/>
                </a:cubicBezTo>
                <a:cubicBezTo>
                  <a:pt x="56" y="73"/>
                  <a:pt x="56" y="73"/>
                  <a:pt x="56" y="73"/>
                </a:cubicBezTo>
                <a:cubicBezTo>
                  <a:pt x="56" y="73"/>
                  <a:pt x="56" y="73"/>
                  <a:pt x="56" y="73"/>
                </a:cubicBezTo>
                <a:cubicBezTo>
                  <a:pt x="56" y="73"/>
                  <a:pt x="55" y="73"/>
                  <a:pt x="56" y="72"/>
                </a:cubicBezTo>
                <a:close/>
                <a:moveTo>
                  <a:pt x="56" y="72"/>
                </a:moveTo>
                <a:cubicBezTo>
                  <a:pt x="56" y="72"/>
                  <a:pt x="56" y="72"/>
                  <a:pt x="56" y="72"/>
                </a:cubicBezTo>
                <a:cubicBezTo>
                  <a:pt x="56" y="72"/>
                  <a:pt x="56" y="72"/>
                  <a:pt x="56" y="72"/>
                </a:cubicBezTo>
                <a:cubicBezTo>
                  <a:pt x="56" y="72"/>
                  <a:pt x="56" y="72"/>
                  <a:pt x="56" y="72"/>
                </a:cubicBezTo>
                <a:close/>
                <a:moveTo>
                  <a:pt x="56" y="72"/>
                </a:moveTo>
                <a:cubicBezTo>
                  <a:pt x="56" y="72"/>
                  <a:pt x="56" y="72"/>
                  <a:pt x="56" y="72"/>
                </a:cubicBezTo>
                <a:close/>
                <a:moveTo>
                  <a:pt x="56" y="72"/>
                </a:moveTo>
                <a:cubicBezTo>
                  <a:pt x="56" y="72"/>
                  <a:pt x="56" y="72"/>
                  <a:pt x="56" y="72"/>
                </a:cubicBezTo>
                <a:cubicBezTo>
                  <a:pt x="56" y="72"/>
                  <a:pt x="56" y="72"/>
                  <a:pt x="57" y="72"/>
                </a:cubicBezTo>
                <a:cubicBezTo>
                  <a:pt x="56" y="72"/>
                  <a:pt x="56" y="72"/>
                  <a:pt x="56" y="72"/>
                </a:cubicBezTo>
                <a:close/>
                <a:moveTo>
                  <a:pt x="56" y="72"/>
                </a:moveTo>
                <a:cubicBezTo>
                  <a:pt x="56" y="72"/>
                  <a:pt x="56" y="72"/>
                  <a:pt x="56" y="72"/>
                </a:cubicBezTo>
                <a:cubicBezTo>
                  <a:pt x="56" y="72"/>
                  <a:pt x="56" y="72"/>
                  <a:pt x="56" y="72"/>
                </a:cubicBezTo>
                <a:close/>
                <a:moveTo>
                  <a:pt x="56" y="72"/>
                </a:moveTo>
                <a:cubicBezTo>
                  <a:pt x="56" y="72"/>
                  <a:pt x="56" y="72"/>
                  <a:pt x="56" y="72"/>
                </a:cubicBezTo>
                <a:cubicBezTo>
                  <a:pt x="56" y="72"/>
                  <a:pt x="56" y="72"/>
                  <a:pt x="56" y="72"/>
                </a:cubicBezTo>
                <a:cubicBezTo>
                  <a:pt x="56" y="72"/>
                  <a:pt x="56" y="72"/>
                  <a:pt x="56" y="72"/>
                </a:cubicBezTo>
                <a:close/>
                <a:moveTo>
                  <a:pt x="56" y="72"/>
                </a:moveTo>
                <a:cubicBezTo>
                  <a:pt x="56" y="72"/>
                  <a:pt x="56" y="72"/>
                  <a:pt x="56" y="72"/>
                </a:cubicBezTo>
                <a:cubicBezTo>
                  <a:pt x="56" y="72"/>
                  <a:pt x="56" y="72"/>
                  <a:pt x="56" y="72"/>
                </a:cubicBezTo>
                <a:close/>
                <a:moveTo>
                  <a:pt x="55" y="73"/>
                </a:moveTo>
                <a:cubicBezTo>
                  <a:pt x="55" y="73"/>
                  <a:pt x="55" y="73"/>
                  <a:pt x="55" y="73"/>
                </a:cubicBezTo>
                <a:cubicBezTo>
                  <a:pt x="55" y="73"/>
                  <a:pt x="55" y="73"/>
                  <a:pt x="55" y="73"/>
                </a:cubicBezTo>
                <a:cubicBezTo>
                  <a:pt x="55" y="73"/>
                  <a:pt x="55" y="73"/>
                  <a:pt x="55" y="73"/>
                </a:cubicBezTo>
                <a:close/>
                <a:moveTo>
                  <a:pt x="56" y="71"/>
                </a:moveTo>
                <a:cubicBezTo>
                  <a:pt x="56" y="71"/>
                  <a:pt x="56" y="71"/>
                  <a:pt x="56" y="71"/>
                </a:cubicBezTo>
                <a:cubicBezTo>
                  <a:pt x="56" y="72"/>
                  <a:pt x="56" y="72"/>
                  <a:pt x="56" y="72"/>
                </a:cubicBezTo>
                <a:cubicBezTo>
                  <a:pt x="56" y="71"/>
                  <a:pt x="56" y="71"/>
                  <a:pt x="56" y="71"/>
                </a:cubicBezTo>
                <a:close/>
                <a:moveTo>
                  <a:pt x="56" y="71"/>
                </a:moveTo>
                <a:cubicBezTo>
                  <a:pt x="56" y="71"/>
                  <a:pt x="56" y="71"/>
                  <a:pt x="56" y="71"/>
                </a:cubicBezTo>
                <a:cubicBezTo>
                  <a:pt x="56" y="71"/>
                  <a:pt x="56" y="71"/>
                  <a:pt x="56" y="71"/>
                </a:cubicBezTo>
                <a:close/>
                <a:moveTo>
                  <a:pt x="55" y="72"/>
                </a:moveTo>
                <a:cubicBezTo>
                  <a:pt x="56" y="72"/>
                  <a:pt x="56" y="72"/>
                  <a:pt x="56" y="72"/>
                </a:cubicBezTo>
                <a:cubicBezTo>
                  <a:pt x="55" y="72"/>
                  <a:pt x="55" y="72"/>
                  <a:pt x="55" y="72"/>
                </a:cubicBezTo>
                <a:close/>
                <a:moveTo>
                  <a:pt x="56" y="71"/>
                </a:moveTo>
                <a:cubicBezTo>
                  <a:pt x="57" y="71"/>
                  <a:pt x="57" y="71"/>
                  <a:pt x="57" y="71"/>
                </a:cubicBezTo>
                <a:cubicBezTo>
                  <a:pt x="56" y="71"/>
                  <a:pt x="56" y="71"/>
                  <a:pt x="56" y="71"/>
                </a:cubicBezTo>
                <a:close/>
                <a:moveTo>
                  <a:pt x="56" y="71"/>
                </a:moveTo>
                <a:cubicBezTo>
                  <a:pt x="57" y="71"/>
                  <a:pt x="57" y="71"/>
                  <a:pt x="57" y="71"/>
                </a:cubicBezTo>
                <a:cubicBezTo>
                  <a:pt x="57" y="71"/>
                  <a:pt x="57" y="71"/>
                  <a:pt x="57" y="71"/>
                </a:cubicBezTo>
                <a:cubicBezTo>
                  <a:pt x="57" y="71"/>
                  <a:pt x="57" y="71"/>
                  <a:pt x="56" y="71"/>
                </a:cubicBezTo>
                <a:close/>
                <a:moveTo>
                  <a:pt x="56" y="71"/>
                </a:moveTo>
                <a:cubicBezTo>
                  <a:pt x="56" y="71"/>
                  <a:pt x="56" y="71"/>
                  <a:pt x="57" y="71"/>
                </a:cubicBezTo>
                <a:cubicBezTo>
                  <a:pt x="56" y="71"/>
                  <a:pt x="56" y="71"/>
                  <a:pt x="56" y="71"/>
                </a:cubicBezTo>
                <a:close/>
                <a:moveTo>
                  <a:pt x="56" y="71"/>
                </a:moveTo>
                <a:cubicBezTo>
                  <a:pt x="56" y="71"/>
                  <a:pt x="56" y="71"/>
                  <a:pt x="56" y="71"/>
                </a:cubicBezTo>
                <a:cubicBezTo>
                  <a:pt x="56" y="71"/>
                  <a:pt x="56" y="71"/>
                  <a:pt x="56" y="71"/>
                </a:cubicBezTo>
                <a:close/>
                <a:moveTo>
                  <a:pt x="56" y="71"/>
                </a:moveTo>
                <a:cubicBezTo>
                  <a:pt x="56" y="71"/>
                  <a:pt x="56" y="71"/>
                  <a:pt x="56" y="71"/>
                </a:cubicBezTo>
                <a:cubicBezTo>
                  <a:pt x="56" y="71"/>
                  <a:pt x="56" y="71"/>
                  <a:pt x="56" y="71"/>
                </a:cubicBezTo>
                <a:cubicBezTo>
                  <a:pt x="56" y="71"/>
                  <a:pt x="56" y="71"/>
                  <a:pt x="56" y="71"/>
                </a:cubicBezTo>
                <a:close/>
                <a:moveTo>
                  <a:pt x="56" y="71"/>
                </a:moveTo>
                <a:cubicBezTo>
                  <a:pt x="56" y="71"/>
                  <a:pt x="56" y="71"/>
                  <a:pt x="56" y="71"/>
                </a:cubicBezTo>
                <a:cubicBezTo>
                  <a:pt x="56" y="71"/>
                  <a:pt x="56" y="71"/>
                  <a:pt x="56" y="71"/>
                </a:cubicBezTo>
                <a:close/>
                <a:moveTo>
                  <a:pt x="56" y="72"/>
                </a:moveTo>
                <a:cubicBezTo>
                  <a:pt x="55" y="72"/>
                  <a:pt x="55" y="71"/>
                  <a:pt x="55" y="72"/>
                </a:cubicBezTo>
                <a:cubicBezTo>
                  <a:pt x="55" y="72"/>
                  <a:pt x="55" y="72"/>
                  <a:pt x="56" y="72"/>
                </a:cubicBezTo>
                <a:close/>
                <a:moveTo>
                  <a:pt x="56" y="71"/>
                </a:moveTo>
                <a:cubicBezTo>
                  <a:pt x="56" y="71"/>
                  <a:pt x="56" y="71"/>
                  <a:pt x="56" y="71"/>
                </a:cubicBezTo>
                <a:cubicBezTo>
                  <a:pt x="56" y="71"/>
                  <a:pt x="56" y="71"/>
                  <a:pt x="56" y="71"/>
                </a:cubicBezTo>
                <a:close/>
                <a:moveTo>
                  <a:pt x="56" y="71"/>
                </a:moveTo>
                <a:cubicBezTo>
                  <a:pt x="56" y="71"/>
                  <a:pt x="56" y="71"/>
                  <a:pt x="56" y="71"/>
                </a:cubicBezTo>
                <a:cubicBezTo>
                  <a:pt x="56" y="71"/>
                  <a:pt x="56" y="71"/>
                  <a:pt x="56" y="71"/>
                </a:cubicBezTo>
                <a:close/>
                <a:moveTo>
                  <a:pt x="56" y="71"/>
                </a:moveTo>
                <a:cubicBezTo>
                  <a:pt x="56" y="71"/>
                  <a:pt x="56" y="71"/>
                  <a:pt x="56" y="71"/>
                </a:cubicBezTo>
                <a:cubicBezTo>
                  <a:pt x="56" y="71"/>
                  <a:pt x="56" y="71"/>
                  <a:pt x="56" y="71"/>
                </a:cubicBezTo>
                <a:cubicBezTo>
                  <a:pt x="56" y="71"/>
                  <a:pt x="56" y="71"/>
                  <a:pt x="56" y="71"/>
                </a:cubicBezTo>
                <a:close/>
                <a:moveTo>
                  <a:pt x="56" y="71"/>
                </a:moveTo>
                <a:cubicBezTo>
                  <a:pt x="56" y="71"/>
                  <a:pt x="56" y="71"/>
                  <a:pt x="56" y="71"/>
                </a:cubicBezTo>
                <a:cubicBezTo>
                  <a:pt x="56" y="71"/>
                  <a:pt x="56" y="71"/>
                  <a:pt x="56" y="71"/>
                </a:cubicBezTo>
                <a:close/>
                <a:moveTo>
                  <a:pt x="56" y="70"/>
                </a:moveTo>
                <a:cubicBezTo>
                  <a:pt x="56" y="70"/>
                  <a:pt x="56" y="70"/>
                  <a:pt x="56" y="70"/>
                </a:cubicBezTo>
                <a:cubicBezTo>
                  <a:pt x="56" y="70"/>
                  <a:pt x="56" y="70"/>
                  <a:pt x="56" y="70"/>
                </a:cubicBezTo>
                <a:close/>
                <a:moveTo>
                  <a:pt x="56" y="71"/>
                </a:moveTo>
                <a:cubicBezTo>
                  <a:pt x="56" y="71"/>
                  <a:pt x="56" y="71"/>
                  <a:pt x="56" y="71"/>
                </a:cubicBezTo>
                <a:cubicBezTo>
                  <a:pt x="56" y="71"/>
                  <a:pt x="56" y="71"/>
                  <a:pt x="56" y="71"/>
                </a:cubicBezTo>
                <a:cubicBezTo>
                  <a:pt x="56" y="71"/>
                  <a:pt x="56" y="71"/>
                  <a:pt x="56" y="71"/>
                </a:cubicBezTo>
                <a:close/>
                <a:moveTo>
                  <a:pt x="56" y="71"/>
                </a:moveTo>
                <a:cubicBezTo>
                  <a:pt x="56" y="71"/>
                  <a:pt x="56" y="71"/>
                  <a:pt x="56" y="71"/>
                </a:cubicBezTo>
                <a:cubicBezTo>
                  <a:pt x="56" y="71"/>
                  <a:pt x="56" y="71"/>
                  <a:pt x="56" y="71"/>
                </a:cubicBezTo>
                <a:close/>
                <a:moveTo>
                  <a:pt x="56" y="71"/>
                </a:moveTo>
                <a:cubicBezTo>
                  <a:pt x="56" y="71"/>
                  <a:pt x="56" y="71"/>
                  <a:pt x="56" y="71"/>
                </a:cubicBezTo>
                <a:cubicBezTo>
                  <a:pt x="56" y="71"/>
                  <a:pt x="56" y="71"/>
                  <a:pt x="56" y="71"/>
                </a:cubicBezTo>
                <a:close/>
                <a:moveTo>
                  <a:pt x="56" y="71"/>
                </a:moveTo>
                <a:cubicBezTo>
                  <a:pt x="56" y="71"/>
                  <a:pt x="56" y="71"/>
                  <a:pt x="56" y="71"/>
                </a:cubicBezTo>
                <a:cubicBezTo>
                  <a:pt x="56" y="71"/>
                  <a:pt x="56" y="71"/>
                  <a:pt x="56" y="71"/>
                </a:cubicBezTo>
                <a:cubicBezTo>
                  <a:pt x="56" y="71"/>
                  <a:pt x="56" y="71"/>
                  <a:pt x="56" y="71"/>
                </a:cubicBezTo>
                <a:close/>
                <a:moveTo>
                  <a:pt x="55" y="70"/>
                </a:moveTo>
                <a:cubicBezTo>
                  <a:pt x="55" y="70"/>
                  <a:pt x="55" y="70"/>
                  <a:pt x="55" y="70"/>
                </a:cubicBezTo>
                <a:cubicBezTo>
                  <a:pt x="55" y="70"/>
                  <a:pt x="56" y="70"/>
                  <a:pt x="56" y="70"/>
                </a:cubicBezTo>
                <a:cubicBezTo>
                  <a:pt x="56" y="70"/>
                  <a:pt x="56" y="70"/>
                  <a:pt x="56" y="70"/>
                </a:cubicBezTo>
                <a:cubicBezTo>
                  <a:pt x="56" y="70"/>
                  <a:pt x="55" y="70"/>
                  <a:pt x="55" y="70"/>
                </a:cubicBezTo>
                <a:cubicBezTo>
                  <a:pt x="55" y="70"/>
                  <a:pt x="55" y="70"/>
                  <a:pt x="56" y="70"/>
                </a:cubicBezTo>
                <a:cubicBezTo>
                  <a:pt x="55" y="70"/>
                  <a:pt x="55" y="70"/>
                  <a:pt x="55" y="69"/>
                </a:cubicBezTo>
                <a:cubicBezTo>
                  <a:pt x="55" y="70"/>
                  <a:pt x="55" y="70"/>
                  <a:pt x="55" y="70"/>
                </a:cubicBezTo>
                <a:cubicBezTo>
                  <a:pt x="55" y="70"/>
                  <a:pt x="55" y="70"/>
                  <a:pt x="55" y="70"/>
                </a:cubicBezTo>
                <a:close/>
                <a:moveTo>
                  <a:pt x="56" y="71"/>
                </a:moveTo>
                <a:cubicBezTo>
                  <a:pt x="56" y="71"/>
                  <a:pt x="56" y="71"/>
                  <a:pt x="56" y="71"/>
                </a:cubicBezTo>
                <a:cubicBezTo>
                  <a:pt x="56" y="71"/>
                  <a:pt x="56" y="71"/>
                  <a:pt x="56" y="71"/>
                </a:cubicBezTo>
                <a:cubicBezTo>
                  <a:pt x="56" y="71"/>
                  <a:pt x="56" y="70"/>
                  <a:pt x="56" y="70"/>
                </a:cubicBezTo>
                <a:cubicBezTo>
                  <a:pt x="56" y="71"/>
                  <a:pt x="56" y="71"/>
                  <a:pt x="56" y="71"/>
                </a:cubicBezTo>
                <a:close/>
                <a:moveTo>
                  <a:pt x="56" y="71"/>
                </a:moveTo>
                <a:cubicBezTo>
                  <a:pt x="56" y="71"/>
                  <a:pt x="56" y="70"/>
                  <a:pt x="55" y="70"/>
                </a:cubicBezTo>
                <a:cubicBezTo>
                  <a:pt x="55" y="71"/>
                  <a:pt x="56" y="71"/>
                  <a:pt x="56" y="71"/>
                </a:cubicBezTo>
                <a:cubicBezTo>
                  <a:pt x="56" y="71"/>
                  <a:pt x="56" y="71"/>
                  <a:pt x="56" y="71"/>
                </a:cubicBezTo>
                <a:cubicBezTo>
                  <a:pt x="56" y="71"/>
                  <a:pt x="56" y="71"/>
                  <a:pt x="56" y="71"/>
                </a:cubicBezTo>
                <a:cubicBezTo>
                  <a:pt x="56" y="71"/>
                  <a:pt x="56" y="71"/>
                  <a:pt x="56" y="71"/>
                </a:cubicBezTo>
                <a:cubicBezTo>
                  <a:pt x="56" y="71"/>
                  <a:pt x="56" y="71"/>
                  <a:pt x="56" y="71"/>
                </a:cubicBezTo>
                <a:cubicBezTo>
                  <a:pt x="56" y="71"/>
                  <a:pt x="56" y="71"/>
                  <a:pt x="56" y="71"/>
                </a:cubicBezTo>
                <a:cubicBezTo>
                  <a:pt x="56" y="71"/>
                  <a:pt x="56" y="71"/>
                  <a:pt x="56" y="71"/>
                </a:cubicBezTo>
                <a:cubicBezTo>
                  <a:pt x="56" y="71"/>
                  <a:pt x="56" y="71"/>
                  <a:pt x="56" y="71"/>
                </a:cubicBezTo>
                <a:cubicBezTo>
                  <a:pt x="56" y="71"/>
                  <a:pt x="56" y="71"/>
                  <a:pt x="56" y="71"/>
                </a:cubicBezTo>
                <a:cubicBezTo>
                  <a:pt x="56" y="71"/>
                  <a:pt x="56" y="71"/>
                  <a:pt x="56" y="71"/>
                </a:cubicBezTo>
                <a:cubicBezTo>
                  <a:pt x="56" y="71"/>
                  <a:pt x="56" y="71"/>
                  <a:pt x="56" y="71"/>
                </a:cubicBezTo>
                <a:cubicBezTo>
                  <a:pt x="56" y="71"/>
                  <a:pt x="56" y="71"/>
                  <a:pt x="56" y="71"/>
                </a:cubicBezTo>
                <a:cubicBezTo>
                  <a:pt x="56" y="71"/>
                  <a:pt x="56" y="71"/>
                  <a:pt x="56" y="71"/>
                </a:cubicBezTo>
                <a:cubicBezTo>
                  <a:pt x="56" y="71"/>
                  <a:pt x="56" y="71"/>
                  <a:pt x="56" y="71"/>
                </a:cubicBezTo>
                <a:cubicBezTo>
                  <a:pt x="56" y="71"/>
                  <a:pt x="56" y="71"/>
                  <a:pt x="56" y="71"/>
                </a:cubicBezTo>
                <a:close/>
                <a:moveTo>
                  <a:pt x="55" y="71"/>
                </a:moveTo>
                <a:cubicBezTo>
                  <a:pt x="55" y="71"/>
                  <a:pt x="55" y="71"/>
                  <a:pt x="55" y="71"/>
                </a:cubicBezTo>
                <a:cubicBezTo>
                  <a:pt x="55" y="71"/>
                  <a:pt x="55" y="71"/>
                  <a:pt x="55" y="71"/>
                </a:cubicBezTo>
                <a:close/>
                <a:moveTo>
                  <a:pt x="55" y="71"/>
                </a:moveTo>
                <a:cubicBezTo>
                  <a:pt x="55" y="71"/>
                  <a:pt x="55" y="71"/>
                  <a:pt x="55" y="71"/>
                </a:cubicBezTo>
                <a:cubicBezTo>
                  <a:pt x="55" y="72"/>
                  <a:pt x="55" y="71"/>
                  <a:pt x="55" y="71"/>
                </a:cubicBezTo>
                <a:cubicBezTo>
                  <a:pt x="55" y="71"/>
                  <a:pt x="55" y="72"/>
                  <a:pt x="55" y="71"/>
                </a:cubicBezTo>
                <a:cubicBezTo>
                  <a:pt x="55" y="71"/>
                  <a:pt x="55" y="71"/>
                  <a:pt x="55" y="71"/>
                </a:cubicBezTo>
                <a:cubicBezTo>
                  <a:pt x="55" y="71"/>
                  <a:pt x="55" y="71"/>
                  <a:pt x="55" y="71"/>
                </a:cubicBezTo>
                <a:cubicBezTo>
                  <a:pt x="55" y="71"/>
                  <a:pt x="55" y="71"/>
                  <a:pt x="55" y="71"/>
                </a:cubicBezTo>
                <a:close/>
                <a:moveTo>
                  <a:pt x="55" y="71"/>
                </a:moveTo>
                <a:cubicBezTo>
                  <a:pt x="55" y="71"/>
                  <a:pt x="55" y="71"/>
                  <a:pt x="55" y="71"/>
                </a:cubicBezTo>
                <a:cubicBezTo>
                  <a:pt x="55" y="71"/>
                  <a:pt x="55" y="71"/>
                  <a:pt x="55" y="71"/>
                </a:cubicBezTo>
                <a:cubicBezTo>
                  <a:pt x="55" y="71"/>
                  <a:pt x="55" y="71"/>
                  <a:pt x="55" y="71"/>
                </a:cubicBezTo>
                <a:cubicBezTo>
                  <a:pt x="55" y="71"/>
                  <a:pt x="55" y="71"/>
                  <a:pt x="55" y="71"/>
                </a:cubicBezTo>
                <a:close/>
                <a:moveTo>
                  <a:pt x="56" y="70"/>
                </a:moveTo>
                <a:cubicBezTo>
                  <a:pt x="57" y="71"/>
                  <a:pt x="57" y="71"/>
                  <a:pt x="57" y="71"/>
                </a:cubicBezTo>
                <a:cubicBezTo>
                  <a:pt x="56" y="70"/>
                  <a:pt x="56" y="70"/>
                  <a:pt x="56" y="70"/>
                </a:cubicBezTo>
                <a:close/>
                <a:moveTo>
                  <a:pt x="56" y="70"/>
                </a:moveTo>
                <a:cubicBezTo>
                  <a:pt x="57" y="70"/>
                  <a:pt x="57" y="70"/>
                  <a:pt x="57" y="70"/>
                </a:cubicBezTo>
                <a:cubicBezTo>
                  <a:pt x="56" y="70"/>
                  <a:pt x="56" y="70"/>
                  <a:pt x="56" y="70"/>
                </a:cubicBezTo>
                <a:close/>
                <a:moveTo>
                  <a:pt x="64" y="60"/>
                </a:moveTo>
                <a:cubicBezTo>
                  <a:pt x="64" y="60"/>
                  <a:pt x="64" y="60"/>
                  <a:pt x="64" y="60"/>
                </a:cubicBezTo>
                <a:close/>
                <a:moveTo>
                  <a:pt x="64" y="61"/>
                </a:moveTo>
                <a:cubicBezTo>
                  <a:pt x="63" y="61"/>
                  <a:pt x="63" y="61"/>
                  <a:pt x="63" y="61"/>
                </a:cubicBezTo>
                <a:cubicBezTo>
                  <a:pt x="63" y="61"/>
                  <a:pt x="64" y="61"/>
                  <a:pt x="64" y="61"/>
                </a:cubicBezTo>
                <a:close/>
                <a:moveTo>
                  <a:pt x="60" y="66"/>
                </a:moveTo>
                <a:cubicBezTo>
                  <a:pt x="61" y="66"/>
                  <a:pt x="61" y="66"/>
                  <a:pt x="61" y="66"/>
                </a:cubicBezTo>
                <a:cubicBezTo>
                  <a:pt x="61" y="66"/>
                  <a:pt x="61" y="66"/>
                  <a:pt x="61" y="66"/>
                </a:cubicBezTo>
                <a:cubicBezTo>
                  <a:pt x="61" y="66"/>
                  <a:pt x="61" y="66"/>
                  <a:pt x="60" y="66"/>
                </a:cubicBezTo>
                <a:close/>
                <a:moveTo>
                  <a:pt x="63" y="62"/>
                </a:moveTo>
                <a:cubicBezTo>
                  <a:pt x="63" y="62"/>
                  <a:pt x="63" y="62"/>
                  <a:pt x="63" y="62"/>
                </a:cubicBezTo>
                <a:cubicBezTo>
                  <a:pt x="63" y="63"/>
                  <a:pt x="63" y="63"/>
                  <a:pt x="63" y="63"/>
                </a:cubicBezTo>
                <a:lnTo>
                  <a:pt x="63" y="62"/>
                </a:lnTo>
                <a:close/>
                <a:moveTo>
                  <a:pt x="63" y="62"/>
                </a:moveTo>
                <a:cubicBezTo>
                  <a:pt x="62" y="61"/>
                  <a:pt x="62" y="61"/>
                  <a:pt x="62" y="61"/>
                </a:cubicBezTo>
                <a:lnTo>
                  <a:pt x="63" y="62"/>
                </a:lnTo>
                <a:close/>
                <a:moveTo>
                  <a:pt x="63" y="60"/>
                </a:moveTo>
                <a:cubicBezTo>
                  <a:pt x="62" y="60"/>
                  <a:pt x="62" y="60"/>
                  <a:pt x="62" y="60"/>
                </a:cubicBezTo>
                <a:cubicBezTo>
                  <a:pt x="62" y="60"/>
                  <a:pt x="63" y="60"/>
                  <a:pt x="63" y="60"/>
                </a:cubicBezTo>
                <a:close/>
                <a:moveTo>
                  <a:pt x="58" y="68"/>
                </a:moveTo>
                <a:cubicBezTo>
                  <a:pt x="58" y="69"/>
                  <a:pt x="58" y="68"/>
                  <a:pt x="58" y="68"/>
                </a:cubicBezTo>
                <a:cubicBezTo>
                  <a:pt x="58" y="68"/>
                  <a:pt x="58" y="68"/>
                  <a:pt x="58" y="68"/>
                </a:cubicBezTo>
                <a:close/>
                <a:moveTo>
                  <a:pt x="69" y="61"/>
                </a:moveTo>
                <a:cubicBezTo>
                  <a:pt x="69" y="61"/>
                  <a:pt x="69" y="61"/>
                  <a:pt x="69" y="61"/>
                </a:cubicBezTo>
                <a:cubicBezTo>
                  <a:pt x="69" y="61"/>
                  <a:pt x="69" y="61"/>
                  <a:pt x="69" y="61"/>
                </a:cubicBezTo>
                <a:close/>
                <a:moveTo>
                  <a:pt x="58" y="68"/>
                </a:moveTo>
                <a:cubicBezTo>
                  <a:pt x="58" y="68"/>
                  <a:pt x="58" y="68"/>
                  <a:pt x="58" y="68"/>
                </a:cubicBezTo>
                <a:cubicBezTo>
                  <a:pt x="58" y="68"/>
                  <a:pt x="58" y="68"/>
                  <a:pt x="58" y="68"/>
                </a:cubicBezTo>
                <a:cubicBezTo>
                  <a:pt x="58" y="69"/>
                  <a:pt x="58" y="69"/>
                  <a:pt x="58" y="68"/>
                </a:cubicBezTo>
                <a:close/>
                <a:moveTo>
                  <a:pt x="58" y="57"/>
                </a:moveTo>
                <a:cubicBezTo>
                  <a:pt x="58" y="57"/>
                  <a:pt x="58" y="57"/>
                  <a:pt x="58" y="57"/>
                </a:cubicBezTo>
                <a:cubicBezTo>
                  <a:pt x="58" y="57"/>
                  <a:pt x="58" y="57"/>
                  <a:pt x="58" y="57"/>
                </a:cubicBezTo>
                <a:close/>
                <a:moveTo>
                  <a:pt x="57" y="54"/>
                </a:moveTo>
                <a:cubicBezTo>
                  <a:pt x="57" y="54"/>
                  <a:pt x="57" y="54"/>
                  <a:pt x="57" y="54"/>
                </a:cubicBezTo>
                <a:cubicBezTo>
                  <a:pt x="57" y="54"/>
                  <a:pt x="57" y="54"/>
                  <a:pt x="57" y="54"/>
                </a:cubicBezTo>
                <a:close/>
                <a:moveTo>
                  <a:pt x="57" y="70"/>
                </a:moveTo>
                <a:cubicBezTo>
                  <a:pt x="57" y="70"/>
                  <a:pt x="57" y="70"/>
                  <a:pt x="57" y="70"/>
                </a:cubicBezTo>
                <a:close/>
                <a:moveTo>
                  <a:pt x="56" y="69"/>
                </a:moveTo>
                <a:cubicBezTo>
                  <a:pt x="56" y="69"/>
                  <a:pt x="56" y="69"/>
                  <a:pt x="56" y="69"/>
                </a:cubicBezTo>
                <a:cubicBezTo>
                  <a:pt x="56" y="69"/>
                  <a:pt x="56" y="69"/>
                  <a:pt x="56" y="69"/>
                </a:cubicBezTo>
                <a:close/>
                <a:moveTo>
                  <a:pt x="57" y="67"/>
                </a:moveTo>
                <a:cubicBezTo>
                  <a:pt x="57" y="67"/>
                  <a:pt x="57" y="67"/>
                  <a:pt x="57" y="67"/>
                </a:cubicBezTo>
                <a:cubicBezTo>
                  <a:pt x="57" y="67"/>
                  <a:pt x="57" y="67"/>
                  <a:pt x="57" y="67"/>
                </a:cubicBezTo>
                <a:close/>
                <a:moveTo>
                  <a:pt x="57" y="70"/>
                </a:moveTo>
                <a:cubicBezTo>
                  <a:pt x="57" y="70"/>
                  <a:pt x="57" y="70"/>
                  <a:pt x="57" y="70"/>
                </a:cubicBezTo>
                <a:cubicBezTo>
                  <a:pt x="57" y="70"/>
                  <a:pt x="57" y="70"/>
                  <a:pt x="57" y="70"/>
                </a:cubicBezTo>
                <a:close/>
                <a:moveTo>
                  <a:pt x="57" y="70"/>
                </a:moveTo>
                <a:cubicBezTo>
                  <a:pt x="57" y="70"/>
                  <a:pt x="57" y="70"/>
                  <a:pt x="57" y="70"/>
                </a:cubicBezTo>
                <a:cubicBezTo>
                  <a:pt x="57" y="70"/>
                  <a:pt x="57" y="70"/>
                  <a:pt x="57" y="70"/>
                </a:cubicBezTo>
                <a:close/>
                <a:moveTo>
                  <a:pt x="57" y="70"/>
                </a:moveTo>
                <a:cubicBezTo>
                  <a:pt x="57" y="70"/>
                  <a:pt x="57" y="70"/>
                  <a:pt x="57" y="70"/>
                </a:cubicBezTo>
                <a:cubicBezTo>
                  <a:pt x="57" y="70"/>
                  <a:pt x="57" y="70"/>
                  <a:pt x="57" y="70"/>
                </a:cubicBezTo>
                <a:cubicBezTo>
                  <a:pt x="57" y="70"/>
                  <a:pt x="57" y="70"/>
                  <a:pt x="57" y="70"/>
                </a:cubicBezTo>
                <a:close/>
                <a:moveTo>
                  <a:pt x="62" y="59"/>
                </a:moveTo>
                <a:cubicBezTo>
                  <a:pt x="62" y="59"/>
                  <a:pt x="62" y="59"/>
                  <a:pt x="62" y="59"/>
                </a:cubicBezTo>
                <a:cubicBezTo>
                  <a:pt x="62" y="59"/>
                  <a:pt x="62" y="59"/>
                  <a:pt x="62" y="59"/>
                </a:cubicBezTo>
                <a:close/>
                <a:moveTo>
                  <a:pt x="60" y="63"/>
                </a:moveTo>
                <a:cubicBezTo>
                  <a:pt x="60" y="63"/>
                  <a:pt x="60" y="63"/>
                  <a:pt x="60" y="63"/>
                </a:cubicBezTo>
                <a:cubicBezTo>
                  <a:pt x="60" y="63"/>
                  <a:pt x="60" y="63"/>
                  <a:pt x="60" y="63"/>
                </a:cubicBezTo>
                <a:close/>
                <a:moveTo>
                  <a:pt x="60" y="63"/>
                </a:moveTo>
                <a:cubicBezTo>
                  <a:pt x="60" y="63"/>
                  <a:pt x="60" y="63"/>
                  <a:pt x="60" y="63"/>
                </a:cubicBezTo>
                <a:cubicBezTo>
                  <a:pt x="60" y="64"/>
                  <a:pt x="60" y="64"/>
                  <a:pt x="60" y="64"/>
                </a:cubicBezTo>
                <a:lnTo>
                  <a:pt x="60" y="63"/>
                </a:lnTo>
                <a:close/>
                <a:moveTo>
                  <a:pt x="64" y="60"/>
                </a:moveTo>
                <a:cubicBezTo>
                  <a:pt x="64" y="60"/>
                  <a:pt x="64" y="60"/>
                  <a:pt x="64" y="60"/>
                </a:cubicBezTo>
                <a:cubicBezTo>
                  <a:pt x="64" y="60"/>
                  <a:pt x="63" y="60"/>
                  <a:pt x="63" y="60"/>
                </a:cubicBezTo>
                <a:cubicBezTo>
                  <a:pt x="63" y="60"/>
                  <a:pt x="65" y="60"/>
                  <a:pt x="64" y="60"/>
                </a:cubicBezTo>
                <a:cubicBezTo>
                  <a:pt x="64" y="60"/>
                  <a:pt x="63" y="60"/>
                  <a:pt x="63" y="60"/>
                </a:cubicBezTo>
                <a:cubicBezTo>
                  <a:pt x="63" y="60"/>
                  <a:pt x="63" y="60"/>
                  <a:pt x="63" y="60"/>
                </a:cubicBezTo>
                <a:cubicBezTo>
                  <a:pt x="63" y="60"/>
                  <a:pt x="63" y="60"/>
                  <a:pt x="63" y="60"/>
                </a:cubicBezTo>
                <a:cubicBezTo>
                  <a:pt x="63" y="60"/>
                  <a:pt x="63" y="60"/>
                  <a:pt x="63" y="60"/>
                </a:cubicBezTo>
                <a:cubicBezTo>
                  <a:pt x="63" y="60"/>
                  <a:pt x="62" y="60"/>
                  <a:pt x="62" y="60"/>
                </a:cubicBezTo>
                <a:cubicBezTo>
                  <a:pt x="63" y="60"/>
                  <a:pt x="63" y="60"/>
                  <a:pt x="63" y="60"/>
                </a:cubicBezTo>
                <a:cubicBezTo>
                  <a:pt x="63" y="60"/>
                  <a:pt x="63" y="60"/>
                  <a:pt x="63" y="60"/>
                </a:cubicBezTo>
                <a:cubicBezTo>
                  <a:pt x="63" y="60"/>
                  <a:pt x="63" y="60"/>
                  <a:pt x="64" y="60"/>
                </a:cubicBezTo>
                <a:cubicBezTo>
                  <a:pt x="63" y="60"/>
                  <a:pt x="63" y="60"/>
                  <a:pt x="63" y="60"/>
                </a:cubicBezTo>
                <a:cubicBezTo>
                  <a:pt x="63" y="60"/>
                  <a:pt x="63" y="60"/>
                  <a:pt x="64" y="60"/>
                </a:cubicBezTo>
                <a:cubicBezTo>
                  <a:pt x="63" y="60"/>
                  <a:pt x="63" y="60"/>
                  <a:pt x="63" y="60"/>
                </a:cubicBezTo>
                <a:cubicBezTo>
                  <a:pt x="63" y="60"/>
                  <a:pt x="63" y="60"/>
                  <a:pt x="63" y="60"/>
                </a:cubicBezTo>
                <a:cubicBezTo>
                  <a:pt x="63" y="60"/>
                  <a:pt x="63" y="60"/>
                  <a:pt x="63" y="60"/>
                </a:cubicBezTo>
                <a:cubicBezTo>
                  <a:pt x="63" y="60"/>
                  <a:pt x="63" y="60"/>
                  <a:pt x="63" y="60"/>
                </a:cubicBezTo>
                <a:cubicBezTo>
                  <a:pt x="63" y="60"/>
                  <a:pt x="63" y="60"/>
                  <a:pt x="63" y="60"/>
                </a:cubicBezTo>
                <a:cubicBezTo>
                  <a:pt x="63" y="60"/>
                  <a:pt x="64" y="60"/>
                  <a:pt x="64" y="60"/>
                </a:cubicBezTo>
                <a:cubicBezTo>
                  <a:pt x="64" y="60"/>
                  <a:pt x="63" y="60"/>
                  <a:pt x="63" y="60"/>
                </a:cubicBezTo>
                <a:cubicBezTo>
                  <a:pt x="63" y="60"/>
                  <a:pt x="63" y="60"/>
                  <a:pt x="63" y="60"/>
                </a:cubicBezTo>
                <a:cubicBezTo>
                  <a:pt x="63" y="60"/>
                  <a:pt x="63" y="60"/>
                  <a:pt x="63" y="60"/>
                </a:cubicBezTo>
                <a:cubicBezTo>
                  <a:pt x="63" y="60"/>
                  <a:pt x="63" y="60"/>
                  <a:pt x="63" y="60"/>
                </a:cubicBezTo>
                <a:cubicBezTo>
                  <a:pt x="63" y="60"/>
                  <a:pt x="63" y="60"/>
                  <a:pt x="63" y="60"/>
                </a:cubicBezTo>
                <a:cubicBezTo>
                  <a:pt x="63" y="59"/>
                  <a:pt x="63" y="60"/>
                  <a:pt x="63" y="60"/>
                </a:cubicBezTo>
                <a:cubicBezTo>
                  <a:pt x="63" y="60"/>
                  <a:pt x="63" y="60"/>
                  <a:pt x="63" y="60"/>
                </a:cubicBezTo>
                <a:cubicBezTo>
                  <a:pt x="63" y="60"/>
                  <a:pt x="62" y="60"/>
                  <a:pt x="63" y="60"/>
                </a:cubicBezTo>
                <a:cubicBezTo>
                  <a:pt x="63" y="60"/>
                  <a:pt x="62" y="60"/>
                  <a:pt x="62" y="60"/>
                </a:cubicBezTo>
                <a:cubicBezTo>
                  <a:pt x="62" y="60"/>
                  <a:pt x="62" y="60"/>
                  <a:pt x="63" y="60"/>
                </a:cubicBezTo>
                <a:cubicBezTo>
                  <a:pt x="62" y="60"/>
                  <a:pt x="62" y="60"/>
                  <a:pt x="62" y="60"/>
                </a:cubicBezTo>
                <a:cubicBezTo>
                  <a:pt x="62" y="60"/>
                  <a:pt x="63" y="59"/>
                  <a:pt x="63" y="59"/>
                </a:cubicBezTo>
                <a:cubicBezTo>
                  <a:pt x="62" y="60"/>
                  <a:pt x="62" y="60"/>
                  <a:pt x="62" y="60"/>
                </a:cubicBezTo>
                <a:cubicBezTo>
                  <a:pt x="62" y="60"/>
                  <a:pt x="62" y="60"/>
                  <a:pt x="62" y="60"/>
                </a:cubicBezTo>
                <a:cubicBezTo>
                  <a:pt x="62" y="59"/>
                  <a:pt x="62" y="59"/>
                  <a:pt x="62" y="59"/>
                </a:cubicBezTo>
                <a:cubicBezTo>
                  <a:pt x="62" y="59"/>
                  <a:pt x="62" y="60"/>
                  <a:pt x="62" y="60"/>
                </a:cubicBezTo>
                <a:cubicBezTo>
                  <a:pt x="62" y="59"/>
                  <a:pt x="62" y="59"/>
                  <a:pt x="62" y="59"/>
                </a:cubicBezTo>
                <a:cubicBezTo>
                  <a:pt x="62" y="60"/>
                  <a:pt x="62" y="59"/>
                  <a:pt x="62" y="60"/>
                </a:cubicBezTo>
                <a:cubicBezTo>
                  <a:pt x="62" y="59"/>
                  <a:pt x="62" y="60"/>
                  <a:pt x="62" y="59"/>
                </a:cubicBezTo>
                <a:cubicBezTo>
                  <a:pt x="62" y="59"/>
                  <a:pt x="62" y="60"/>
                  <a:pt x="62" y="59"/>
                </a:cubicBezTo>
                <a:cubicBezTo>
                  <a:pt x="62" y="59"/>
                  <a:pt x="62" y="59"/>
                  <a:pt x="62" y="59"/>
                </a:cubicBezTo>
                <a:cubicBezTo>
                  <a:pt x="62" y="59"/>
                  <a:pt x="62" y="59"/>
                  <a:pt x="62" y="59"/>
                </a:cubicBezTo>
                <a:cubicBezTo>
                  <a:pt x="62" y="58"/>
                  <a:pt x="62" y="59"/>
                  <a:pt x="62" y="59"/>
                </a:cubicBezTo>
                <a:cubicBezTo>
                  <a:pt x="62" y="59"/>
                  <a:pt x="62" y="59"/>
                  <a:pt x="62" y="59"/>
                </a:cubicBezTo>
                <a:cubicBezTo>
                  <a:pt x="62" y="59"/>
                  <a:pt x="62" y="59"/>
                  <a:pt x="62" y="59"/>
                </a:cubicBezTo>
                <a:cubicBezTo>
                  <a:pt x="62" y="59"/>
                  <a:pt x="61" y="59"/>
                  <a:pt x="61" y="59"/>
                </a:cubicBezTo>
                <a:cubicBezTo>
                  <a:pt x="61" y="59"/>
                  <a:pt x="61" y="59"/>
                  <a:pt x="62" y="59"/>
                </a:cubicBezTo>
                <a:cubicBezTo>
                  <a:pt x="61" y="59"/>
                  <a:pt x="62" y="58"/>
                  <a:pt x="61" y="58"/>
                </a:cubicBezTo>
                <a:cubicBezTo>
                  <a:pt x="61" y="58"/>
                  <a:pt x="61" y="58"/>
                  <a:pt x="61" y="58"/>
                </a:cubicBezTo>
                <a:cubicBezTo>
                  <a:pt x="61" y="59"/>
                  <a:pt x="61" y="58"/>
                  <a:pt x="61" y="59"/>
                </a:cubicBezTo>
                <a:cubicBezTo>
                  <a:pt x="61" y="58"/>
                  <a:pt x="61" y="59"/>
                  <a:pt x="61" y="59"/>
                </a:cubicBezTo>
                <a:cubicBezTo>
                  <a:pt x="61" y="58"/>
                  <a:pt x="61" y="58"/>
                  <a:pt x="61" y="58"/>
                </a:cubicBezTo>
                <a:cubicBezTo>
                  <a:pt x="61" y="58"/>
                  <a:pt x="61" y="58"/>
                  <a:pt x="60" y="58"/>
                </a:cubicBezTo>
                <a:cubicBezTo>
                  <a:pt x="60" y="58"/>
                  <a:pt x="60" y="58"/>
                  <a:pt x="60" y="58"/>
                </a:cubicBezTo>
                <a:cubicBezTo>
                  <a:pt x="60" y="58"/>
                  <a:pt x="60" y="58"/>
                  <a:pt x="60" y="58"/>
                </a:cubicBezTo>
                <a:cubicBezTo>
                  <a:pt x="60" y="58"/>
                  <a:pt x="60" y="58"/>
                  <a:pt x="60" y="58"/>
                </a:cubicBezTo>
                <a:cubicBezTo>
                  <a:pt x="60" y="58"/>
                  <a:pt x="60" y="58"/>
                  <a:pt x="60" y="58"/>
                </a:cubicBezTo>
                <a:cubicBezTo>
                  <a:pt x="60" y="58"/>
                  <a:pt x="60" y="58"/>
                  <a:pt x="60" y="58"/>
                </a:cubicBezTo>
                <a:cubicBezTo>
                  <a:pt x="59" y="58"/>
                  <a:pt x="60" y="58"/>
                  <a:pt x="59" y="58"/>
                </a:cubicBezTo>
                <a:cubicBezTo>
                  <a:pt x="59" y="58"/>
                  <a:pt x="59" y="58"/>
                  <a:pt x="59" y="58"/>
                </a:cubicBezTo>
                <a:cubicBezTo>
                  <a:pt x="59" y="58"/>
                  <a:pt x="58" y="58"/>
                  <a:pt x="58" y="58"/>
                </a:cubicBezTo>
                <a:cubicBezTo>
                  <a:pt x="58" y="58"/>
                  <a:pt x="58" y="58"/>
                  <a:pt x="58" y="58"/>
                </a:cubicBezTo>
                <a:cubicBezTo>
                  <a:pt x="58" y="58"/>
                  <a:pt x="58" y="58"/>
                  <a:pt x="58" y="57"/>
                </a:cubicBezTo>
                <a:cubicBezTo>
                  <a:pt x="58" y="57"/>
                  <a:pt x="58" y="57"/>
                  <a:pt x="58" y="57"/>
                </a:cubicBezTo>
                <a:cubicBezTo>
                  <a:pt x="58" y="57"/>
                  <a:pt x="58" y="57"/>
                  <a:pt x="58" y="57"/>
                </a:cubicBezTo>
                <a:cubicBezTo>
                  <a:pt x="58" y="57"/>
                  <a:pt x="58" y="57"/>
                  <a:pt x="58" y="57"/>
                </a:cubicBezTo>
                <a:cubicBezTo>
                  <a:pt x="58" y="57"/>
                  <a:pt x="58" y="57"/>
                  <a:pt x="58" y="57"/>
                </a:cubicBezTo>
                <a:cubicBezTo>
                  <a:pt x="58" y="57"/>
                  <a:pt x="58" y="57"/>
                  <a:pt x="58" y="57"/>
                </a:cubicBezTo>
                <a:cubicBezTo>
                  <a:pt x="58" y="57"/>
                  <a:pt x="57" y="57"/>
                  <a:pt x="57" y="56"/>
                </a:cubicBezTo>
                <a:cubicBezTo>
                  <a:pt x="57" y="57"/>
                  <a:pt x="57" y="57"/>
                  <a:pt x="57" y="57"/>
                </a:cubicBezTo>
                <a:cubicBezTo>
                  <a:pt x="57" y="57"/>
                  <a:pt x="57" y="57"/>
                  <a:pt x="57" y="57"/>
                </a:cubicBezTo>
                <a:cubicBezTo>
                  <a:pt x="57" y="57"/>
                  <a:pt x="57" y="57"/>
                  <a:pt x="57" y="57"/>
                </a:cubicBezTo>
                <a:cubicBezTo>
                  <a:pt x="57" y="56"/>
                  <a:pt x="57" y="56"/>
                  <a:pt x="56" y="56"/>
                </a:cubicBezTo>
                <a:cubicBezTo>
                  <a:pt x="56" y="56"/>
                  <a:pt x="56" y="56"/>
                  <a:pt x="56" y="56"/>
                </a:cubicBezTo>
                <a:cubicBezTo>
                  <a:pt x="56" y="56"/>
                  <a:pt x="56" y="56"/>
                  <a:pt x="56" y="56"/>
                </a:cubicBezTo>
                <a:cubicBezTo>
                  <a:pt x="56" y="56"/>
                  <a:pt x="56" y="56"/>
                  <a:pt x="56" y="56"/>
                </a:cubicBezTo>
                <a:cubicBezTo>
                  <a:pt x="56" y="56"/>
                  <a:pt x="56" y="55"/>
                  <a:pt x="56" y="55"/>
                </a:cubicBezTo>
                <a:cubicBezTo>
                  <a:pt x="56" y="55"/>
                  <a:pt x="56" y="54"/>
                  <a:pt x="56" y="54"/>
                </a:cubicBezTo>
                <a:cubicBezTo>
                  <a:pt x="56" y="54"/>
                  <a:pt x="56" y="54"/>
                  <a:pt x="56" y="54"/>
                </a:cubicBezTo>
                <a:cubicBezTo>
                  <a:pt x="57" y="54"/>
                  <a:pt x="57" y="54"/>
                  <a:pt x="57" y="54"/>
                </a:cubicBezTo>
                <a:cubicBezTo>
                  <a:pt x="57" y="54"/>
                  <a:pt x="57" y="54"/>
                  <a:pt x="57" y="54"/>
                </a:cubicBezTo>
                <a:cubicBezTo>
                  <a:pt x="57" y="54"/>
                  <a:pt x="57" y="54"/>
                  <a:pt x="57" y="54"/>
                </a:cubicBezTo>
                <a:cubicBezTo>
                  <a:pt x="57" y="54"/>
                  <a:pt x="57" y="54"/>
                  <a:pt x="57" y="54"/>
                </a:cubicBezTo>
                <a:cubicBezTo>
                  <a:pt x="57" y="55"/>
                  <a:pt x="58" y="55"/>
                  <a:pt x="59" y="55"/>
                </a:cubicBezTo>
                <a:cubicBezTo>
                  <a:pt x="59" y="55"/>
                  <a:pt x="59" y="55"/>
                  <a:pt x="59" y="55"/>
                </a:cubicBezTo>
                <a:cubicBezTo>
                  <a:pt x="59" y="56"/>
                  <a:pt x="59" y="55"/>
                  <a:pt x="59" y="55"/>
                </a:cubicBezTo>
                <a:cubicBezTo>
                  <a:pt x="59" y="56"/>
                  <a:pt x="59" y="56"/>
                  <a:pt x="59" y="56"/>
                </a:cubicBezTo>
                <a:cubicBezTo>
                  <a:pt x="59" y="56"/>
                  <a:pt x="59" y="55"/>
                  <a:pt x="59" y="55"/>
                </a:cubicBezTo>
                <a:cubicBezTo>
                  <a:pt x="60" y="55"/>
                  <a:pt x="60" y="56"/>
                  <a:pt x="60" y="56"/>
                </a:cubicBezTo>
                <a:cubicBezTo>
                  <a:pt x="60" y="56"/>
                  <a:pt x="60" y="56"/>
                  <a:pt x="60" y="56"/>
                </a:cubicBezTo>
                <a:cubicBezTo>
                  <a:pt x="60" y="56"/>
                  <a:pt x="60" y="56"/>
                  <a:pt x="61" y="56"/>
                </a:cubicBezTo>
                <a:cubicBezTo>
                  <a:pt x="60" y="56"/>
                  <a:pt x="61" y="56"/>
                  <a:pt x="60" y="57"/>
                </a:cubicBezTo>
                <a:cubicBezTo>
                  <a:pt x="61" y="57"/>
                  <a:pt x="61" y="57"/>
                  <a:pt x="61" y="57"/>
                </a:cubicBezTo>
                <a:cubicBezTo>
                  <a:pt x="61" y="57"/>
                  <a:pt x="61" y="57"/>
                  <a:pt x="61" y="57"/>
                </a:cubicBezTo>
                <a:cubicBezTo>
                  <a:pt x="61" y="57"/>
                  <a:pt x="62" y="57"/>
                  <a:pt x="62" y="57"/>
                </a:cubicBezTo>
                <a:cubicBezTo>
                  <a:pt x="62" y="57"/>
                  <a:pt x="62" y="57"/>
                  <a:pt x="62" y="57"/>
                </a:cubicBezTo>
                <a:cubicBezTo>
                  <a:pt x="62" y="57"/>
                  <a:pt x="62" y="57"/>
                  <a:pt x="62" y="57"/>
                </a:cubicBezTo>
                <a:cubicBezTo>
                  <a:pt x="62" y="57"/>
                  <a:pt x="62" y="57"/>
                  <a:pt x="62" y="57"/>
                </a:cubicBezTo>
                <a:cubicBezTo>
                  <a:pt x="63" y="57"/>
                  <a:pt x="63" y="57"/>
                  <a:pt x="62" y="57"/>
                </a:cubicBezTo>
                <a:cubicBezTo>
                  <a:pt x="63" y="57"/>
                  <a:pt x="62" y="57"/>
                  <a:pt x="62" y="57"/>
                </a:cubicBezTo>
                <a:cubicBezTo>
                  <a:pt x="63" y="57"/>
                  <a:pt x="63" y="57"/>
                  <a:pt x="63" y="57"/>
                </a:cubicBezTo>
                <a:cubicBezTo>
                  <a:pt x="63" y="57"/>
                  <a:pt x="63" y="57"/>
                  <a:pt x="63" y="57"/>
                </a:cubicBezTo>
                <a:cubicBezTo>
                  <a:pt x="63" y="57"/>
                  <a:pt x="63" y="57"/>
                  <a:pt x="63" y="57"/>
                </a:cubicBezTo>
                <a:cubicBezTo>
                  <a:pt x="63" y="57"/>
                  <a:pt x="63" y="57"/>
                  <a:pt x="63" y="57"/>
                </a:cubicBezTo>
                <a:cubicBezTo>
                  <a:pt x="63" y="57"/>
                  <a:pt x="63" y="57"/>
                  <a:pt x="63" y="57"/>
                </a:cubicBezTo>
                <a:cubicBezTo>
                  <a:pt x="63" y="57"/>
                  <a:pt x="63" y="57"/>
                  <a:pt x="63" y="57"/>
                </a:cubicBezTo>
                <a:cubicBezTo>
                  <a:pt x="63" y="58"/>
                  <a:pt x="63" y="58"/>
                  <a:pt x="63" y="58"/>
                </a:cubicBezTo>
                <a:cubicBezTo>
                  <a:pt x="63" y="57"/>
                  <a:pt x="63" y="57"/>
                  <a:pt x="63" y="57"/>
                </a:cubicBezTo>
                <a:cubicBezTo>
                  <a:pt x="64" y="57"/>
                  <a:pt x="64" y="58"/>
                  <a:pt x="65" y="58"/>
                </a:cubicBezTo>
                <a:cubicBezTo>
                  <a:pt x="65" y="59"/>
                  <a:pt x="66" y="58"/>
                  <a:pt x="65" y="59"/>
                </a:cubicBezTo>
                <a:cubicBezTo>
                  <a:pt x="65" y="59"/>
                  <a:pt x="65" y="59"/>
                  <a:pt x="65" y="59"/>
                </a:cubicBezTo>
                <a:cubicBezTo>
                  <a:pt x="65" y="59"/>
                  <a:pt x="64" y="59"/>
                  <a:pt x="65" y="59"/>
                </a:cubicBezTo>
                <a:cubicBezTo>
                  <a:pt x="65" y="59"/>
                  <a:pt x="66" y="59"/>
                  <a:pt x="65" y="59"/>
                </a:cubicBezTo>
                <a:cubicBezTo>
                  <a:pt x="66" y="59"/>
                  <a:pt x="66" y="59"/>
                  <a:pt x="66" y="59"/>
                </a:cubicBezTo>
                <a:cubicBezTo>
                  <a:pt x="68" y="58"/>
                  <a:pt x="67" y="59"/>
                  <a:pt x="68" y="59"/>
                </a:cubicBezTo>
                <a:cubicBezTo>
                  <a:pt x="68" y="59"/>
                  <a:pt x="68" y="59"/>
                  <a:pt x="68" y="59"/>
                </a:cubicBezTo>
                <a:cubicBezTo>
                  <a:pt x="69" y="59"/>
                  <a:pt x="68" y="59"/>
                  <a:pt x="68" y="59"/>
                </a:cubicBezTo>
                <a:cubicBezTo>
                  <a:pt x="68" y="59"/>
                  <a:pt x="68" y="59"/>
                  <a:pt x="68" y="59"/>
                </a:cubicBezTo>
                <a:cubicBezTo>
                  <a:pt x="69" y="59"/>
                  <a:pt x="69" y="59"/>
                  <a:pt x="69" y="60"/>
                </a:cubicBezTo>
                <a:cubicBezTo>
                  <a:pt x="69" y="60"/>
                  <a:pt x="69" y="60"/>
                  <a:pt x="69" y="60"/>
                </a:cubicBezTo>
                <a:cubicBezTo>
                  <a:pt x="70" y="60"/>
                  <a:pt x="70" y="60"/>
                  <a:pt x="70" y="60"/>
                </a:cubicBezTo>
                <a:cubicBezTo>
                  <a:pt x="70" y="60"/>
                  <a:pt x="70" y="60"/>
                  <a:pt x="70" y="60"/>
                </a:cubicBezTo>
                <a:cubicBezTo>
                  <a:pt x="71" y="60"/>
                  <a:pt x="71" y="60"/>
                  <a:pt x="71" y="60"/>
                </a:cubicBezTo>
                <a:cubicBezTo>
                  <a:pt x="71" y="60"/>
                  <a:pt x="71" y="60"/>
                  <a:pt x="70" y="60"/>
                </a:cubicBezTo>
                <a:cubicBezTo>
                  <a:pt x="68" y="60"/>
                  <a:pt x="71" y="60"/>
                  <a:pt x="69" y="60"/>
                </a:cubicBezTo>
                <a:cubicBezTo>
                  <a:pt x="69" y="60"/>
                  <a:pt x="69" y="60"/>
                  <a:pt x="69" y="61"/>
                </a:cubicBezTo>
                <a:cubicBezTo>
                  <a:pt x="69" y="61"/>
                  <a:pt x="69" y="61"/>
                  <a:pt x="69" y="61"/>
                </a:cubicBezTo>
                <a:cubicBezTo>
                  <a:pt x="70" y="61"/>
                  <a:pt x="68" y="61"/>
                  <a:pt x="68" y="61"/>
                </a:cubicBezTo>
                <a:cubicBezTo>
                  <a:pt x="68" y="61"/>
                  <a:pt x="68" y="61"/>
                  <a:pt x="69" y="61"/>
                </a:cubicBezTo>
                <a:cubicBezTo>
                  <a:pt x="68" y="61"/>
                  <a:pt x="69" y="61"/>
                  <a:pt x="68" y="61"/>
                </a:cubicBezTo>
                <a:cubicBezTo>
                  <a:pt x="68" y="62"/>
                  <a:pt x="68" y="61"/>
                  <a:pt x="67" y="61"/>
                </a:cubicBezTo>
                <a:cubicBezTo>
                  <a:pt x="67" y="62"/>
                  <a:pt x="69" y="62"/>
                  <a:pt x="68" y="62"/>
                </a:cubicBezTo>
                <a:cubicBezTo>
                  <a:pt x="68" y="62"/>
                  <a:pt x="68" y="62"/>
                  <a:pt x="68" y="62"/>
                </a:cubicBezTo>
                <a:cubicBezTo>
                  <a:pt x="67" y="62"/>
                  <a:pt x="65" y="61"/>
                  <a:pt x="66" y="62"/>
                </a:cubicBezTo>
                <a:cubicBezTo>
                  <a:pt x="66" y="62"/>
                  <a:pt x="66" y="62"/>
                  <a:pt x="66" y="62"/>
                </a:cubicBezTo>
                <a:cubicBezTo>
                  <a:pt x="66" y="62"/>
                  <a:pt x="64" y="61"/>
                  <a:pt x="65" y="62"/>
                </a:cubicBezTo>
                <a:cubicBezTo>
                  <a:pt x="66" y="62"/>
                  <a:pt x="66" y="62"/>
                  <a:pt x="66" y="62"/>
                </a:cubicBezTo>
                <a:cubicBezTo>
                  <a:pt x="65" y="62"/>
                  <a:pt x="66" y="62"/>
                  <a:pt x="65" y="62"/>
                </a:cubicBezTo>
                <a:cubicBezTo>
                  <a:pt x="65" y="62"/>
                  <a:pt x="65" y="62"/>
                  <a:pt x="65" y="62"/>
                </a:cubicBezTo>
                <a:cubicBezTo>
                  <a:pt x="65" y="62"/>
                  <a:pt x="64" y="62"/>
                  <a:pt x="65" y="62"/>
                </a:cubicBezTo>
                <a:cubicBezTo>
                  <a:pt x="65" y="62"/>
                  <a:pt x="65" y="62"/>
                  <a:pt x="65" y="62"/>
                </a:cubicBezTo>
                <a:cubicBezTo>
                  <a:pt x="65" y="62"/>
                  <a:pt x="65" y="62"/>
                  <a:pt x="64" y="63"/>
                </a:cubicBezTo>
                <a:cubicBezTo>
                  <a:pt x="64" y="63"/>
                  <a:pt x="64" y="63"/>
                  <a:pt x="64" y="63"/>
                </a:cubicBezTo>
                <a:cubicBezTo>
                  <a:pt x="64" y="63"/>
                  <a:pt x="64" y="63"/>
                  <a:pt x="64" y="63"/>
                </a:cubicBezTo>
                <a:cubicBezTo>
                  <a:pt x="64" y="63"/>
                  <a:pt x="64" y="63"/>
                  <a:pt x="64" y="63"/>
                </a:cubicBezTo>
                <a:cubicBezTo>
                  <a:pt x="64" y="63"/>
                  <a:pt x="64" y="63"/>
                  <a:pt x="63" y="63"/>
                </a:cubicBezTo>
                <a:cubicBezTo>
                  <a:pt x="64" y="63"/>
                  <a:pt x="64" y="64"/>
                  <a:pt x="64" y="64"/>
                </a:cubicBezTo>
                <a:cubicBezTo>
                  <a:pt x="64" y="64"/>
                  <a:pt x="64" y="64"/>
                  <a:pt x="64" y="64"/>
                </a:cubicBezTo>
                <a:cubicBezTo>
                  <a:pt x="64" y="64"/>
                  <a:pt x="64" y="64"/>
                  <a:pt x="64" y="64"/>
                </a:cubicBezTo>
                <a:cubicBezTo>
                  <a:pt x="64" y="64"/>
                  <a:pt x="64" y="64"/>
                  <a:pt x="63" y="64"/>
                </a:cubicBezTo>
                <a:cubicBezTo>
                  <a:pt x="64" y="64"/>
                  <a:pt x="63" y="64"/>
                  <a:pt x="63" y="64"/>
                </a:cubicBezTo>
                <a:cubicBezTo>
                  <a:pt x="63" y="64"/>
                  <a:pt x="63" y="64"/>
                  <a:pt x="63" y="64"/>
                </a:cubicBezTo>
                <a:cubicBezTo>
                  <a:pt x="63" y="64"/>
                  <a:pt x="62" y="64"/>
                  <a:pt x="63" y="64"/>
                </a:cubicBezTo>
                <a:cubicBezTo>
                  <a:pt x="62" y="64"/>
                  <a:pt x="62" y="65"/>
                  <a:pt x="62" y="64"/>
                </a:cubicBezTo>
                <a:cubicBezTo>
                  <a:pt x="61" y="64"/>
                  <a:pt x="61" y="65"/>
                  <a:pt x="61" y="65"/>
                </a:cubicBezTo>
                <a:cubicBezTo>
                  <a:pt x="61" y="64"/>
                  <a:pt x="61" y="64"/>
                  <a:pt x="61" y="64"/>
                </a:cubicBezTo>
                <a:cubicBezTo>
                  <a:pt x="61" y="65"/>
                  <a:pt x="61" y="65"/>
                  <a:pt x="61" y="65"/>
                </a:cubicBezTo>
                <a:cubicBezTo>
                  <a:pt x="61" y="65"/>
                  <a:pt x="61" y="65"/>
                  <a:pt x="61" y="65"/>
                </a:cubicBezTo>
                <a:cubicBezTo>
                  <a:pt x="61" y="65"/>
                  <a:pt x="61" y="65"/>
                  <a:pt x="61" y="65"/>
                </a:cubicBezTo>
                <a:cubicBezTo>
                  <a:pt x="61" y="65"/>
                  <a:pt x="61" y="65"/>
                  <a:pt x="61" y="65"/>
                </a:cubicBezTo>
                <a:cubicBezTo>
                  <a:pt x="61" y="65"/>
                  <a:pt x="61" y="65"/>
                  <a:pt x="61" y="65"/>
                </a:cubicBezTo>
                <a:cubicBezTo>
                  <a:pt x="61" y="65"/>
                  <a:pt x="61" y="65"/>
                  <a:pt x="61" y="65"/>
                </a:cubicBezTo>
                <a:cubicBezTo>
                  <a:pt x="61" y="65"/>
                  <a:pt x="61" y="65"/>
                  <a:pt x="61" y="66"/>
                </a:cubicBezTo>
                <a:cubicBezTo>
                  <a:pt x="60" y="65"/>
                  <a:pt x="61" y="66"/>
                  <a:pt x="60" y="66"/>
                </a:cubicBezTo>
                <a:cubicBezTo>
                  <a:pt x="60" y="66"/>
                  <a:pt x="60" y="66"/>
                  <a:pt x="60" y="66"/>
                </a:cubicBezTo>
                <a:cubicBezTo>
                  <a:pt x="61" y="66"/>
                  <a:pt x="61" y="66"/>
                  <a:pt x="61" y="66"/>
                </a:cubicBezTo>
                <a:cubicBezTo>
                  <a:pt x="61" y="66"/>
                  <a:pt x="61" y="66"/>
                  <a:pt x="61" y="66"/>
                </a:cubicBezTo>
                <a:cubicBezTo>
                  <a:pt x="60" y="66"/>
                  <a:pt x="60" y="66"/>
                  <a:pt x="60" y="66"/>
                </a:cubicBezTo>
                <a:cubicBezTo>
                  <a:pt x="60" y="66"/>
                  <a:pt x="60" y="66"/>
                  <a:pt x="60" y="66"/>
                </a:cubicBezTo>
                <a:cubicBezTo>
                  <a:pt x="60" y="66"/>
                  <a:pt x="60" y="66"/>
                  <a:pt x="60" y="66"/>
                </a:cubicBezTo>
                <a:cubicBezTo>
                  <a:pt x="60" y="66"/>
                  <a:pt x="60" y="66"/>
                  <a:pt x="60" y="66"/>
                </a:cubicBezTo>
                <a:cubicBezTo>
                  <a:pt x="60" y="66"/>
                  <a:pt x="60" y="66"/>
                  <a:pt x="60" y="66"/>
                </a:cubicBezTo>
                <a:cubicBezTo>
                  <a:pt x="60" y="66"/>
                  <a:pt x="60" y="66"/>
                  <a:pt x="60" y="66"/>
                </a:cubicBezTo>
                <a:cubicBezTo>
                  <a:pt x="60" y="66"/>
                  <a:pt x="60" y="66"/>
                  <a:pt x="60" y="66"/>
                </a:cubicBezTo>
                <a:cubicBezTo>
                  <a:pt x="60" y="66"/>
                  <a:pt x="60" y="67"/>
                  <a:pt x="60" y="67"/>
                </a:cubicBezTo>
                <a:cubicBezTo>
                  <a:pt x="60" y="67"/>
                  <a:pt x="60" y="67"/>
                  <a:pt x="60" y="67"/>
                </a:cubicBezTo>
                <a:cubicBezTo>
                  <a:pt x="59" y="67"/>
                  <a:pt x="59" y="67"/>
                  <a:pt x="59" y="67"/>
                </a:cubicBezTo>
                <a:cubicBezTo>
                  <a:pt x="59" y="67"/>
                  <a:pt x="59" y="67"/>
                  <a:pt x="59" y="67"/>
                </a:cubicBezTo>
                <a:cubicBezTo>
                  <a:pt x="59" y="67"/>
                  <a:pt x="59" y="67"/>
                  <a:pt x="59" y="67"/>
                </a:cubicBezTo>
                <a:cubicBezTo>
                  <a:pt x="59" y="68"/>
                  <a:pt x="59" y="68"/>
                  <a:pt x="59" y="68"/>
                </a:cubicBezTo>
                <a:cubicBezTo>
                  <a:pt x="59" y="68"/>
                  <a:pt x="59" y="68"/>
                  <a:pt x="59" y="68"/>
                </a:cubicBezTo>
                <a:cubicBezTo>
                  <a:pt x="59" y="68"/>
                  <a:pt x="58" y="68"/>
                  <a:pt x="58" y="68"/>
                </a:cubicBezTo>
                <a:cubicBezTo>
                  <a:pt x="58" y="68"/>
                  <a:pt x="58" y="68"/>
                  <a:pt x="58" y="68"/>
                </a:cubicBezTo>
                <a:cubicBezTo>
                  <a:pt x="58" y="68"/>
                  <a:pt x="58" y="68"/>
                  <a:pt x="58" y="68"/>
                </a:cubicBezTo>
                <a:cubicBezTo>
                  <a:pt x="57" y="68"/>
                  <a:pt x="58" y="69"/>
                  <a:pt x="57" y="69"/>
                </a:cubicBezTo>
                <a:cubicBezTo>
                  <a:pt x="57" y="69"/>
                  <a:pt x="57" y="69"/>
                  <a:pt x="57" y="69"/>
                </a:cubicBezTo>
                <a:cubicBezTo>
                  <a:pt x="57" y="69"/>
                  <a:pt x="57" y="69"/>
                  <a:pt x="57" y="69"/>
                </a:cubicBezTo>
                <a:cubicBezTo>
                  <a:pt x="57" y="69"/>
                  <a:pt x="57" y="69"/>
                  <a:pt x="57" y="69"/>
                </a:cubicBezTo>
                <a:cubicBezTo>
                  <a:pt x="57" y="69"/>
                  <a:pt x="57" y="69"/>
                  <a:pt x="57" y="69"/>
                </a:cubicBezTo>
                <a:cubicBezTo>
                  <a:pt x="57" y="69"/>
                  <a:pt x="57" y="69"/>
                  <a:pt x="57" y="69"/>
                </a:cubicBezTo>
                <a:cubicBezTo>
                  <a:pt x="57" y="69"/>
                  <a:pt x="57" y="69"/>
                  <a:pt x="57" y="69"/>
                </a:cubicBezTo>
                <a:cubicBezTo>
                  <a:pt x="57" y="69"/>
                  <a:pt x="57" y="69"/>
                  <a:pt x="57" y="69"/>
                </a:cubicBezTo>
                <a:cubicBezTo>
                  <a:pt x="56" y="69"/>
                  <a:pt x="56" y="69"/>
                  <a:pt x="56" y="69"/>
                </a:cubicBezTo>
                <a:cubicBezTo>
                  <a:pt x="56" y="69"/>
                  <a:pt x="56" y="69"/>
                  <a:pt x="57" y="70"/>
                </a:cubicBezTo>
                <a:cubicBezTo>
                  <a:pt x="57" y="70"/>
                  <a:pt x="57" y="70"/>
                  <a:pt x="57" y="70"/>
                </a:cubicBezTo>
                <a:cubicBezTo>
                  <a:pt x="57" y="70"/>
                  <a:pt x="57" y="70"/>
                  <a:pt x="57" y="70"/>
                </a:cubicBezTo>
                <a:cubicBezTo>
                  <a:pt x="57" y="70"/>
                  <a:pt x="57" y="70"/>
                  <a:pt x="57" y="70"/>
                </a:cubicBezTo>
                <a:cubicBezTo>
                  <a:pt x="57" y="70"/>
                  <a:pt x="57" y="70"/>
                  <a:pt x="57" y="70"/>
                </a:cubicBezTo>
                <a:cubicBezTo>
                  <a:pt x="57" y="70"/>
                  <a:pt x="57" y="70"/>
                  <a:pt x="57" y="70"/>
                </a:cubicBezTo>
                <a:cubicBezTo>
                  <a:pt x="57" y="70"/>
                  <a:pt x="57" y="70"/>
                  <a:pt x="57" y="70"/>
                </a:cubicBezTo>
                <a:cubicBezTo>
                  <a:pt x="56" y="70"/>
                  <a:pt x="57" y="70"/>
                  <a:pt x="56" y="70"/>
                </a:cubicBezTo>
                <a:cubicBezTo>
                  <a:pt x="57" y="70"/>
                  <a:pt x="56" y="70"/>
                  <a:pt x="57" y="70"/>
                </a:cubicBezTo>
                <a:cubicBezTo>
                  <a:pt x="56" y="70"/>
                  <a:pt x="57" y="70"/>
                  <a:pt x="56" y="70"/>
                </a:cubicBezTo>
                <a:cubicBezTo>
                  <a:pt x="56" y="70"/>
                  <a:pt x="56" y="70"/>
                  <a:pt x="56" y="70"/>
                </a:cubicBezTo>
                <a:cubicBezTo>
                  <a:pt x="56" y="69"/>
                  <a:pt x="56" y="69"/>
                  <a:pt x="56" y="69"/>
                </a:cubicBezTo>
                <a:cubicBezTo>
                  <a:pt x="55" y="69"/>
                  <a:pt x="56" y="69"/>
                  <a:pt x="56" y="69"/>
                </a:cubicBezTo>
                <a:cubicBezTo>
                  <a:pt x="56" y="69"/>
                  <a:pt x="56" y="69"/>
                  <a:pt x="56" y="69"/>
                </a:cubicBezTo>
                <a:cubicBezTo>
                  <a:pt x="56" y="69"/>
                  <a:pt x="56" y="69"/>
                  <a:pt x="56" y="69"/>
                </a:cubicBezTo>
                <a:cubicBezTo>
                  <a:pt x="56" y="69"/>
                  <a:pt x="56" y="69"/>
                  <a:pt x="56" y="69"/>
                </a:cubicBezTo>
                <a:cubicBezTo>
                  <a:pt x="56" y="69"/>
                  <a:pt x="56" y="69"/>
                  <a:pt x="56" y="69"/>
                </a:cubicBezTo>
                <a:cubicBezTo>
                  <a:pt x="56" y="69"/>
                  <a:pt x="56" y="69"/>
                  <a:pt x="56" y="69"/>
                </a:cubicBezTo>
                <a:cubicBezTo>
                  <a:pt x="56" y="69"/>
                  <a:pt x="56" y="69"/>
                  <a:pt x="55" y="68"/>
                </a:cubicBezTo>
                <a:cubicBezTo>
                  <a:pt x="56" y="68"/>
                  <a:pt x="56" y="68"/>
                  <a:pt x="56" y="68"/>
                </a:cubicBezTo>
                <a:cubicBezTo>
                  <a:pt x="56" y="68"/>
                  <a:pt x="56" y="68"/>
                  <a:pt x="56" y="68"/>
                </a:cubicBezTo>
                <a:cubicBezTo>
                  <a:pt x="56" y="68"/>
                  <a:pt x="56" y="68"/>
                  <a:pt x="56" y="68"/>
                </a:cubicBezTo>
                <a:cubicBezTo>
                  <a:pt x="56" y="68"/>
                  <a:pt x="56" y="68"/>
                  <a:pt x="56" y="68"/>
                </a:cubicBezTo>
                <a:cubicBezTo>
                  <a:pt x="56" y="68"/>
                  <a:pt x="56" y="69"/>
                  <a:pt x="57" y="69"/>
                </a:cubicBezTo>
                <a:cubicBezTo>
                  <a:pt x="57" y="69"/>
                  <a:pt x="56" y="68"/>
                  <a:pt x="57" y="68"/>
                </a:cubicBezTo>
                <a:cubicBezTo>
                  <a:pt x="57" y="68"/>
                  <a:pt x="57" y="68"/>
                  <a:pt x="57" y="68"/>
                </a:cubicBezTo>
                <a:cubicBezTo>
                  <a:pt x="57" y="68"/>
                  <a:pt x="57" y="67"/>
                  <a:pt x="56" y="67"/>
                </a:cubicBezTo>
                <a:cubicBezTo>
                  <a:pt x="56" y="67"/>
                  <a:pt x="57" y="67"/>
                  <a:pt x="56" y="67"/>
                </a:cubicBezTo>
                <a:cubicBezTo>
                  <a:pt x="56" y="67"/>
                  <a:pt x="56" y="67"/>
                  <a:pt x="56" y="67"/>
                </a:cubicBezTo>
                <a:cubicBezTo>
                  <a:pt x="57" y="67"/>
                  <a:pt x="56" y="67"/>
                  <a:pt x="56" y="67"/>
                </a:cubicBezTo>
                <a:cubicBezTo>
                  <a:pt x="56" y="67"/>
                  <a:pt x="56" y="67"/>
                  <a:pt x="56" y="67"/>
                </a:cubicBezTo>
                <a:cubicBezTo>
                  <a:pt x="56" y="67"/>
                  <a:pt x="57" y="67"/>
                  <a:pt x="57" y="67"/>
                </a:cubicBezTo>
                <a:cubicBezTo>
                  <a:pt x="57" y="67"/>
                  <a:pt x="57" y="67"/>
                  <a:pt x="57" y="67"/>
                </a:cubicBezTo>
                <a:cubicBezTo>
                  <a:pt x="57" y="67"/>
                  <a:pt x="58" y="67"/>
                  <a:pt x="58" y="67"/>
                </a:cubicBezTo>
                <a:cubicBezTo>
                  <a:pt x="58" y="67"/>
                  <a:pt x="57" y="66"/>
                  <a:pt x="57" y="66"/>
                </a:cubicBezTo>
                <a:cubicBezTo>
                  <a:pt x="57" y="66"/>
                  <a:pt x="57" y="66"/>
                  <a:pt x="57" y="66"/>
                </a:cubicBezTo>
                <a:cubicBezTo>
                  <a:pt x="57" y="66"/>
                  <a:pt x="57" y="66"/>
                  <a:pt x="57" y="66"/>
                </a:cubicBezTo>
                <a:cubicBezTo>
                  <a:pt x="57" y="65"/>
                  <a:pt x="57" y="66"/>
                  <a:pt x="57" y="66"/>
                </a:cubicBezTo>
                <a:cubicBezTo>
                  <a:pt x="57" y="66"/>
                  <a:pt x="57" y="66"/>
                  <a:pt x="57" y="65"/>
                </a:cubicBezTo>
                <a:cubicBezTo>
                  <a:pt x="58" y="66"/>
                  <a:pt x="58" y="66"/>
                  <a:pt x="58" y="66"/>
                </a:cubicBezTo>
                <a:cubicBezTo>
                  <a:pt x="58" y="67"/>
                  <a:pt x="59" y="67"/>
                  <a:pt x="59" y="67"/>
                </a:cubicBezTo>
                <a:cubicBezTo>
                  <a:pt x="59" y="66"/>
                  <a:pt x="58" y="65"/>
                  <a:pt x="57" y="65"/>
                </a:cubicBezTo>
                <a:cubicBezTo>
                  <a:pt x="57" y="65"/>
                  <a:pt x="58" y="65"/>
                  <a:pt x="58" y="65"/>
                </a:cubicBezTo>
                <a:cubicBezTo>
                  <a:pt x="58" y="65"/>
                  <a:pt x="58" y="65"/>
                  <a:pt x="58" y="65"/>
                </a:cubicBezTo>
                <a:cubicBezTo>
                  <a:pt x="58" y="65"/>
                  <a:pt x="58" y="65"/>
                  <a:pt x="58" y="65"/>
                </a:cubicBezTo>
                <a:cubicBezTo>
                  <a:pt x="58" y="65"/>
                  <a:pt x="58" y="65"/>
                  <a:pt x="58" y="65"/>
                </a:cubicBezTo>
                <a:cubicBezTo>
                  <a:pt x="58" y="65"/>
                  <a:pt x="58" y="65"/>
                  <a:pt x="58" y="65"/>
                </a:cubicBezTo>
                <a:cubicBezTo>
                  <a:pt x="59" y="65"/>
                  <a:pt x="58" y="65"/>
                  <a:pt x="58" y="64"/>
                </a:cubicBezTo>
                <a:cubicBezTo>
                  <a:pt x="58" y="65"/>
                  <a:pt x="58" y="65"/>
                  <a:pt x="58" y="65"/>
                </a:cubicBezTo>
                <a:cubicBezTo>
                  <a:pt x="58" y="65"/>
                  <a:pt x="58" y="64"/>
                  <a:pt x="58" y="64"/>
                </a:cubicBezTo>
                <a:cubicBezTo>
                  <a:pt x="58" y="64"/>
                  <a:pt x="58" y="64"/>
                  <a:pt x="58" y="64"/>
                </a:cubicBezTo>
                <a:cubicBezTo>
                  <a:pt x="58" y="64"/>
                  <a:pt x="58" y="64"/>
                  <a:pt x="58" y="64"/>
                </a:cubicBezTo>
                <a:cubicBezTo>
                  <a:pt x="58" y="64"/>
                  <a:pt x="58" y="64"/>
                  <a:pt x="59" y="64"/>
                </a:cubicBezTo>
                <a:cubicBezTo>
                  <a:pt x="59" y="65"/>
                  <a:pt x="59" y="66"/>
                  <a:pt x="59" y="66"/>
                </a:cubicBezTo>
                <a:cubicBezTo>
                  <a:pt x="59" y="66"/>
                  <a:pt x="59" y="66"/>
                  <a:pt x="59" y="66"/>
                </a:cubicBezTo>
                <a:cubicBezTo>
                  <a:pt x="60" y="66"/>
                  <a:pt x="60" y="66"/>
                  <a:pt x="60" y="66"/>
                </a:cubicBezTo>
                <a:cubicBezTo>
                  <a:pt x="60" y="66"/>
                  <a:pt x="59" y="65"/>
                  <a:pt x="59" y="64"/>
                </a:cubicBezTo>
                <a:cubicBezTo>
                  <a:pt x="59" y="64"/>
                  <a:pt x="59" y="65"/>
                  <a:pt x="59" y="65"/>
                </a:cubicBezTo>
                <a:cubicBezTo>
                  <a:pt x="60" y="65"/>
                  <a:pt x="59" y="64"/>
                  <a:pt x="59" y="64"/>
                </a:cubicBezTo>
                <a:cubicBezTo>
                  <a:pt x="59" y="64"/>
                  <a:pt x="59" y="64"/>
                  <a:pt x="59" y="64"/>
                </a:cubicBezTo>
                <a:cubicBezTo>
                  <a:pt x="59" y="64"/>
                  <a:pt x="59" y="64"/>
                  <a:pt x="59" y="64"/>
                </a:cubicBezTo>
                <a:cubicBezTo>
                  <a:pt x="59" y="64"/>
                  <a:pt x="60" y="64"/>
                  <a:pt x="60" y="64"/>
                </a:cubicBezTo>
                <a:cubicBezTo>
                  <a:pt x="59" y="64"/>
                  <a:pt x="59" y="64"/>
                  <a:pt x="59" y="64"/>
                </a:cubicBezTo>
                <a:cubicBezTo>
                  <a:pt x="60" y="64"/>
                  <a:pt x="60" y="64"/>
                  <a:pt x="60" y="64"/>
                </a:cubicBezTo>
                <a:cubicBezTo>
                  <a:pt x="60" y="64"/>
                  <a:pt x="60" y="64"/>
                  <a:pt x="60" y="63"/>
                </a:cubicBezTo>
                <a:cubicBezTo>
                  <a:pt x="60" y="64"/>
                  <a:pt x="60" y="64"/>
                  <a:pt x="60" y="64"/>
                </a:cubicBezTo>
                <a:cubicBezTo>
                  <a:pt x="60" y="64"/>
                  <a:pt x="60" y="63"/>
                  <a:pt x="60" y="63"/>
                </a:cubicBezTo>
                <a:cubicBezTo>
                  <a:pt x="60" y="63"/>
                  <a:pt x="60" y="63"/>
                  <a:pt x="60" y="63"/>
                </a:cubicBezTo>
                <a:cubicBezTo>
                  <a:pt x="60" y="63"/>
                  <a:pt x="61" y="64"/>
                  <a:pt x="61" y="65"/>
                </a:cubicBezTo>
                <a:cubicBezTo>
                  <a:pt x="60" y="63"/>
                  <a:pt x="60" y="63"/>
                  <a:pt x="60" y="63"/>
                </a:cubicBezTo>
                <a:cubicBezTo>
                  <a:pt x="60" y="63"/>
                  <a:pt x="61" y="63"/>
                  <a:pt x="61" y="64"/>
                </a:cubicBezTo>
                <a:cubicBezTo>
                  <a:pt x="60" y="63"/>
                  <a:pt x="61" y="63"/>
                  <a:pt x="61" y="63"/>
                </a:cubicBezTo>
                <a:cubicBezTo>
                  <a:pt x="61" y="63"/>
                  <a:pt x="61" y="63"/>
                  <a:pt x="61" y="63"/>
                </a:cubicBezTo>
                <a:cubicBezTo>
                  <a:pt x="61" y="63"/>
                  <a:pt x="61" y="63"/>
                  <a:pt x="61" y="63"/>
                </a:cubicBezTo>
                <a:cubicBezTo>
                  <a:pt x="61" y="63"/>
                  <a:pt x="61" y="63"/>
                  <a:pt x="61" y="63"/>
                </a:cubicBezTo>
                <a:cubicBezTo>
                  <a:pt x="62" y="63"/>
                  <a:pt x="61" y="62"/>
                  <a:pt x="61" y="62"/>
                </a:cubicBezTo>
                <a:cubicBezTo>
                  <a:pt x="61" y="62"/>
                  <a:pt x="61" y="63"/>
                  <a:pt x="61" y="63"/>
                </a:cubicBezTo>
                <a:cubicBezTo>
                  <a:pt x="61" y="62"/>
                  <a:pt x="62" y="62"/>
                  <a:pt x="61" y="62"/>
                </a:cubicBezTo>
                <a:cubicBezTo>
                  <a:pt x="62" y="62"/>
                  <a:pt x="62" y="62"/>
                  <a:pt x="62" y="62"/>
                </a:cubicBezTo>
                <a:cubicBezTo>
                  <a:pt x="62" y="62"/>
                  <a:pt x="62" y="62"/>
                  <a:pt x="62" y="62"/>
                </a:cubicBezTo>
                <a:cubicBezTo>
                  <a:pt x="62" y="62"/>
                  <a:pt x="62" y="62"/>
                  <a:pt x="62" y="62"/>
                </a:cubicBezTo>
                <a:cubicBezTo>
                  <a:pt x="62" y="62"/>
                  <a:pt x="62" y="63"/>
                  <a:pt x="62" y="62"/>
                </a:cubicBezTo>
                <a:cubicBezTo>
                  <a:pt x="62" y="63"/>
                  <a:pt x="62" y="63"/>
                  <a:pt x="62" y="63"/>
                </a:cubicBezTo>
                <a:cubicBezTo>
                  <a:pt x="62" y="63"/>
                  <a:pt x="62" y="62"/>
                  <a:pt x="62" y="62"/>
                </a:cubicBezTo>
                <a:cubicBezTo>
                  <a:pt x="62" y="62"/>
                  <a:pt x="62" y="62"/>
                  <a:pt x="62" y="62"/>
                </a:cubicBezTo>
                <a:cubicBezTo>
                  <a:pt x="62" y="61"/>
                  <a:pt x="62" y="61"/>
                  <a:pt x="62" y="61"/>
                </a:cubicBezTo>
                <a:cubicBezTo>
                  <a:pt x="63" y="62"/>
                  <a:pt x="63" y="62"/>
                  <a:pt x="63" y="62"/>
                </a:cubicBezTo>
                <a:cubicBezTo>
                  <a:pt x="63" y="62"/>
                  <a:pt x="63" y="62"/>
                  <a:pt x="63" y="62"/>
                </a:cubicBezTo>
                <a:cubicBezTo>
                  <a:pt x="63" y="62"/>
                  <a:pt x="63" y="62"/>
                  <a:pt x="63" y="62"/>
                </a:cubicBezTo>
                <a:cubicBezTo>
                  <a:pt x="63" y="62"/>
                  <a:pt x="63" y="62"/>
                  <a:pt x="63" y="62"/>
                </a:cubicBezTo>
                <a:cubicBezTo>
                  <a:pt x="63" y="62"/>
                  <a:pt x="63" y="62"/>
                  <a:pt x="63" y="62"/>
                </a:cubicBezTo>
                <a:cubicBezTo>
                  <a:pt x="63" y="62"/>
                  <a:pt x="63" y="62"/>
                  <a:pt x="63" y="62"/>
                </a:cubicBezTo>
                <a:cubicBezTo>
                  <a:pt x="63" y="62"/>
                  <a:pt x="63" y="63"/>
                  <a:pt x="63" y="63"/>
                </a:cubicBezTo>
                <a:cubicBezTo>
                  <a:pt x="63" y="63"/>
                  <a:pt x="63" y="63"/>
                  <a:pt x="63" y="63"/>
                </a:cubicBezTo>
                <a:cubicBezTo>
                  <a:pt x="63" y="63"/>
                  <a:pt x="63" y="63"/>
                  <a:pt x="63" y="63"/>
                </a:cubicBezTo>
                <a:cubicBezTo>
                  <a:pt x="63" y="63"/>
                  <a:pt x="63" y="63"/>
                  <a:pt x="63" y="63"/>
                </a:cubicBezTo>
                <a:cubicBezTo>
                  <a:pt x="63" y="63"/>
                  <a:pt x="63" y="62"/>
                  <a:pt x="63" y="62"/>
                </a:cubicBezTo>
                <a:cubicBezTo>
                  <a:pt x="63" y="62"/>
                  <a:pt x="63" y="62"/>
                  <a:pt x="63" y="62"/>
                </a:cubicBezTo>
                <a:cubicBezTo>
                  <a:pt x="63" y="62"/>
                  <a:pt x="63" y="62"/>
                  <a:pt x="63" y="62"/>
                </a:cubicBezTo>
                <a:cubicBezTo>
                  <a:pt x="63" y="61"/>
                  <a:pt x="63" y="61"/>
                  <a:pt x="63" y="61"/>
                </a:cubicBezTo>
                <a:cubicBezTo>
                  <a:pt x="63" y="61"/>
                  <a:pt x="63" y="61"/>
                  <a:pt x="63" y="61"/>
                </a:cubicBezTo>
                <a:cubicBezTo>
                  <a:pt x="63" y="61"/>
                  <a:pt x="64" y="62"/>
                  <a:pt x="63" y="61"/>
                </a:cubicBezTo>
                <a:cubicBezTo>
                  <a:pt x="63" y="61"/>
                  <a:pt x="63" y="61"/>
                  <a:pt x="63" y="61"/>
                </a:cubicBezTo>
                <a:cubicBezTo>
                  <a:pt x="63" y="61"/>
                  <a:pt x="63" y="61"/>
                  <a:pt x="63" y="61"/>
                </a:cubicBezTo>
                <a:cubicBezTo>
                  <a:pt x="63" y="61"/>
                  <a:pt x="63" y="61"/>
                  <a:pt x="63" y="61"/>
                </a:cubicBezTo>
                <a:cubicBezTo>
                  <a:pt x="63" y="61"/>
                  <a:pt x="63" y="61"/>
                  <a:pt x="63" y="61"/>
                </a:cubicBezTo>
                <a:cubicBezTo>
                  <a:pt x="63" y="61"/>
                  <a:pt x="63" y="61"/>
                  <a:pt x="63" y="61"/>
                </a:cubicBezTo>
                <a:cubicBezTo>
                  <a:pt x="63" y="61"/>
                  <a:pt x="62" y="61"/>
                  <a:pt x="62" y="61"/>
                </a:cubicBezTo>
                <a:cubicBezTo>
                  <a:pt x="63" y="61"/>
                  <a:pt x="63" y="61"/>
                  <a:pt x="63" y="61"/>
                </a:cubicBezTo>
                <a:cubicBezTo>
                  <a:pt x="63" y="61"/>
                  <a:pt x="63" y="61"/>
                  <a:pt x="63" y="61"/>
                </a:cubicBezTo>
                <a:cubicBezTo>
                  <a:pt x="63" y="61"/>
                  <a:pt x="63" y="61"/>
                  <a:pt x="63" y="61"/>
                </a:cubicBezTo>
                <a:cubicBezTo>
                  <a:pt x="63" y="61"/>
                  <a:pt x="63" y="61"/>
                  <a:pt x="63" y="61"/>
                </a:cubicBezTo>
                <a:cubicBezTo>
                  <a:pt x="63" y="61"/>
                  <a:pt x="63" y="61"/>
                  <a:pt x="63" y="61"/>
                </a:cubicBezTo>
                <a:cubicBezTo>
                  <a:pt x="63" y="61"/>
                  <a:pt x="62" y="61"/>
                  <a:pt x="62" y="61"/>
                </a:cubicBezTo>
                <a:cubicBezTo>
                  <a:pt x="62" y="61"/>
                  <a:pt x="62" y="61"/>
                  <a:pt x="63" y="61"/>
                </a:cubicBezTo>
                <a:cubicBezTo>
                  <a:pt x="63" y="61"/>
                  <a:pt x="63" y="61"/>
                  <a:pt x="63" y="61"/>
                </a:cubicBezTo>
                <a:cubicBezTo>
                  <a:pt x="64" y="61"/>
                  <a:pt x="62" y="61"/>
                  <a:pt x="64" y="61"/>
                </a:cubicBezTo>
                <a:cubicBezTo>
                  <a:pt x="64" y="61"/>
                  <a:pt x="64" y="61"/>
                  <a:pt x="64" y="61"/>
                </a:cubicBezTo>
                <a:cubicBezTo>
                  <a:pt x="64" y="61"/>
                  <a:pt x="64" y="61"/>
                  <a:pt x="64" y="61"/>
                </a:cubicBezTo>
                <a:cubicBezTo>
                  <a:pt x="64" y="61"/>
                  <a:pt x="64" y="61"/>
                  <a:pt x="64" y="61"/>
                </a:cubicBezTo>
                <a:cubicBezTo>
                  <a:pt x="64" y="61"/>
                  <a:pt x="64" y="61"/>
                  <a:pt x="64" y="61"/>
                </a:cubicBezTo>
                <a:cubicBezTo>
                  <a:pt x="64" y="61"/>
                  <a:pt x="64" y="61"/>
                  <a:pt x="64" y="61"/>
                </a:cubicBezTo>
                <a:cubicBezTo>
                  <a:pt x="64" y="61"/>
                  <a:pt x="64" y="61"/>
                  <a:pt x="64" y="61"/>
                </a:cubicBezTo>
                <a:cubicBezTo>
                  <a:pt x="64" y="61"/>
                  <a:pt x="64" y="61"/>
                  <a:pt x="64" y="61"/>
                </a:cubicBezTo>
                <a:cubicBezTo>
                  <a:pt x="64" y="60"/>
                  <a:pt x="64" y="60"/>
                  <a:pt x="64" y="60"/>
                </a:cubicBezTo>
                <a:cubicBezTo>
                  <a:pt x="64" y="60"/>
                  <a:pt x="64" y="60"/>
                  <a:pt x="64" y="60"/>
                </a:cubicBezTo>
                <a:cubicBezTo>
                  <a:pt x="65" y="60"/>
                  <a:pt x="62" y="60"/>
                  <a:pt x="63" y="60"/>
                </a:cubicBezTo>
                <a:cubicBezTo>
                  <a:pt x="63" y="60"/>
                  <a:pt x="63" y="60"/>
                  <a:pt x="63" y="60"/>
                </a:cubicBezTo>
                <a:cubicBezTo>
                  <a:pt x="64" y="60"/>
                  <a:pt x="64" y="60"/>
                  <a:pt x="64" y="60"/>
                </a:cubicBezTo>
                <a:cubicBezTo>
                  <a:pt x="62" y="60"/>
                  <a:pt x="64" y="60"/>
                  <a:pt x="62" y="60"/>
                </a:cubicBezTo>
                <a:cubicBezTo>
                  <a:pt x="62" y="60"/>
                  <a:pt x="62" y="60"/>
                  <a:pt x="62" y="60"/>
                </a:cubicBezTo>
                <a:cubicBezTo>
                  <a:pt x="62" y="60"/>
                  <a:pt x="62" y="60"/>
                  <a:pt x="63" y="60"/>
                </a:cubicBezTo>
                <a:cubicBezTo>
                  <a:pt x="63" y="60"/>
                  <a:pt x="63" y="60"/>
                  <a:pt x="63" y="60"/>
                </a:cubicBezTo>
                <a:cubicBezTo>
                  <a:pt x="64" y="60"/>
                  <a:pt x="64" y="60"/>
                  <a:pt x="64" y="60"/>
                </a:cubicBezTo>
                <a:cubicBezTo>
                  <a:pt x="64" y="60"/>
                  <a:pt x="64" y="60"/>
                  <a:pt x="64" y="60"/>
                </a:cubicBezTo>
                <a:close/>
                <a:moveTo>
                  <a:pt x="63" y="61"/>
                </a:moveTo>
                <a:cubicBezTo>
                  <a:pt x="63" y="61"/>
                  <a:pt x="63" y="61"/>
                  <a:pt x="63" y="61"/>
                </a:cubicBezTo>
                <a:cubicBezTo>
                  <a:pt x="64" y="61"/>
                  <a:pt x="64" y="61"/>
                  <a:pt x="63" y="61"/>
                </a:cubicBezTo>
                <a:close/>
                <a:moveTo>
                  <a:pt x="63" y="62"/>
                </a:moveTo>
                <a:cubicBezTo>
                  <a:pt x="63" y="62"/>
                  <a:pt x="62" y="62"/>
                  <a:pt x="63" y="62"/>
                </a:cubicBezTo>
                <a:cubicBezTo>
                  <a:pt x="63" y="62"/>
                  <a:pt x="63" y="62"/>
                  <a:pt x="63" y="62"/>
                </a:cubicBezTo>
                <a:close/>
                <a:moveTo>
                  <a:pt x="57" y="69"/>
                </a:moveTo>
                <a:cubicBezTo>
                  <a:pt x="57" y="69"/>
                  <a:pt x="57" y="69"/>
                  <a:pt x="57" y="69"/>
                </a:cubicBezTo>
                <a:cubicBezTo>
                  <a:pt x="57" y="69"/>
                  <a:pt x="57" y="69"/>
                  <a:pt x="57" y="69"/>
                </a:cubicBezTo>
                <a:close/>
                <a:moveTo>
                  <a:pt x="57" y="69"/>
                </a:moveTo>
                <a:cubicBezTo>
                  <a:pt x="57" y="69"/>
                  <a:pt x="57" y="69"/>
                  <a:pt x="57" y="69"/>
                </a:cubicBezTo>
                <a:cubicBezTo>
                  <a:pt x="57" y="69"/>
                  <a:pt x="57" y="69"/>
                  <a:pt x="57" y="69"/>
                </a:cubicBezTo>
                <a:cubicBezTo>
                  <a:pt x="57" y="69"/>
                  <a:pt x="57" y="69"/>
                  <a:pt x="57" y="69"/>
                </a:cubicBezTo>
                <a:close/>
                <a:moveTo>
                  <a:pt x="62" y="57"/>
                </a:moveTo>
                <a:cubicBezTo>
                  <a:pt x="62" y="57"/>
                  <a:pt x="62" y="57"/>
                  <a:pt x="62" y="57"/>
                </a:cubicBezTo>
                <a:cubicBezTo>
                  <a:pt x="62" y="57"/>
                  <a:pt x="62" y="57"/>
                  <a:pt x="62" y="57"/>
                </a:cubicBezTo>
                <a:close/>
                <a:moveTo>
                  <a:pt x="63" y="62"/>
                </a:moveTo>
                <a:cubicBezTo>
                  <a:pt x="63" y="62"/>
                  <a:pt x="63" y="62"/>
                  <a:pt x="63" y="62"/>
                </a:cubicBezTo>
                <a:cubicBezTo>
                  <a:pt x="63" y="62"/>
                  <a:pt x="63" y="62"/>
                  <a:pt x="63" y="62"/>
                </a:cubicBezTo>
                <a:close/>
                <a:moveTo>
                  <a:pt x="63" y="60"/>
                </a:moveTo>
                <a:cubicBezTo>
                  <a:pt x="63" y="60"/>
                  <a:pt x="63" y="60"/>
                  <a:pt x="63" y="60"/>
                </a:cubicBezTo>
                <a:cubicBezTo>
                  <a:pt x="63" y="60"/>
                  <a:pt x="63" y="60"/>
                  <a:pt x="63" y="60"/>
                </a:cubicBezTo>
                <a:close/>
                <a:moveTo>
                  <a:pt x="57" y="65"/>
                </a:moveTo>
                <a:cubicBezTo>
                  <a:pt x="57" y="65"/>
                  <a:pt x="57" y="65"/>
                  <a:pt x="57" y="65"/>
                </a:cubicBezTo>
                <a:cubicBezTo>
                  <a:pt x="57" y="65"/>
                  <a:pt x="57" y="65"/>
                  <a:pt x="57" y="65"/>
                </a:cubicBezTo>
                <a:close/>
                <a:moveTo>
                  <a:pt x="57" y="70"/>
                </a:moveTo>
                <a:cubicBezTo>
                  <a:pt x="57" y="70"/>
                  <a:pt x="57" y="70"/>
                  <a:pt x="57" y="70"/>
                </a:cubicBezTo>
                <a:cubicBezTo>
                  <a:pt x="57" y="70"/>
                  <a:pt x="57" y="70"/>
                  <a:pt x="57" y="70"/>
                </a:cubicBezTo>
                <a:cubicBezTo>
                  <a:pt x="57" y="70"/>
                  <a:pt x="57" y="70"/>
                  <a:pt x="57" y="70"/>
                </a:cubicBezTo>
                <a:close/>
                <a:moveTo>
                  <a:pt x="55" y="70"/>
                </a:moveTo>
                <a:cubicBezTo>
                  <a:pt x="55" y="70"/>
                  <a:pt x="55" y="70"/>
                  <a:pt x="55" y="70"/>
                </a:cubicBezTo>
                <a:cubicBezTo>
                  <a:pt x="55" y="70"/>
                  <a:pt x="55" y="70"/>
                  <a:pt x="55" y="70"/>
                </a:cubicBezTo>
                <a:cubicBezTo>
                  <a:pt x="55" y="70"/>
                  <a:pt x="55" y="70"/>
                  <a:pt x="55" y="70"/>
                </a:cubicBezTo>
                <a:close/>
                <a:moveTo>
                  <a:pt x="56" y="70"/>
                </a:moveTo>
                <a:cubicBezTo>
                  <a:pt x="56" y="70"/>
                  <a:pt x="56" y="70"/>
                  <a:pt x="56" y="70"/>
                </a:cubicBezTo>
                <a:cubicBezTo>
                  <a:pt x="56" y="70"/>
                  <a:pt x="56" y="70"/>
                  <a:pt x="56" y="70"/>
                </a:cubicBezTo>
                <a:cubicBezTo>
                  <a:pt x="56" y="70"/>
                  <a:pt x="56" y="70"/>
                  <a:pt x="56" y="70"/>
                </a:cubicBezTo>
                <a:close/>
                <a:moveTo>
                  <a:pt x="56" y="70"/>
                </a:moveTo>
                <a:cubicBezTo>
                  <a:pt x="56" y="70"/>
                  <a:pt x="56" y="70"/>
                  <a:pt x="56" y="70"/>
                </a:cubicBezTo>
                <a:cubicBezTo>
                  <a:pt x="56" y="70"/>
                  <a:pt x="56" y="70"/>
                  <a:pt x="56" y="70"/>
                </a:cubicBezTo>
                <a:close/>
                <a:moveTo>
                  <a:pt x="57" y="69"/>
                </a:moveTo>
                <a:cubicBezTo>
                  <a:pt x="57" y="69"/>
                  <a:pt x="57" y="70"/>
                  <a:pt x="57" y="70"/>
                </a:cubicBezTo>
                <a:cubicBezTo>
                  <a:pt x="57" y="70"/>
                  <a:pt x="57" y="69"/>
                  <a:pt x="57" y="69"/>
                </a:cubicBezTo>
                <a:close/>
                <a:moveTo>
                  <a:pt x="55" y="69"/>
                </a:moveTo>
                <a:cubicBezTo>
                  <a:pt x="55" y="69"/>
                  <a:pt x="55" y="69"/>
                  <a:pt x="55" y="69"/>
                </a:cubicBezTo>
                <a:cubicBezTo>
                  <a:pt x="55" y="69"/>
                  <a:pt x="55" y="69"/>
                  <a:pt x="55" y="69"/>
                </a:cubicBezTo>
                <a:close/>
                <a:moveTo>
                  <a:pt x="56" y="69"/>
                </a:moveTo>
                <a:cubicBezTo>
                  <a:pt x="56" y="69"/>
                  <a:pt x="56" y="69"/>
                  <a:pt x="56" y="69"/>
                </a:cubicBezTo>
                <a:cubicBezTo>
                  <a:pt x="56" y="69"/>
                  <a:pt x="56" y="69"/>
                  <a:pt x="56" y="69"/>
                </a:cubicBezTo>
                <a:cubicBezTo>
                  <a:pt x="56" y="69"/>
                  <a:pt x="56" y="69"/>
                  <a:pt x="56" y="69"/>
                </a:cubicBezTo>
                <a:close/>
                <a:moveTo>
                  <a:pt x="56" y="69"/>
                </a:moveTo>
                <a:cubicBezTo>
                  <a:pt x="56" y="69"/>
                  <a:pt x="56" y="69"/>
                  <a:pt x="56" y="69"/>
                </a:cubicBezTo>
                <a:cubicBezTo>
                  <a:pt x="56" y="69"/>
                  <a:pt x="56" y="69"/>
                  <a:pt x="56" y="69"/>
                </a:cubicBezTo>
                <a:close/>
                <a:moveTo>
                  <a:pt x="55" y="69"/>
                </a:moveTo>
                <a:cubicBezTo>
                  <a:pt x="55" y="69"/>
                  <a:pt x="55" y="69"/>
                  <a:pt x="55" y="69"/>
                </a:cubicBezTo>
                <a:cubicBezTo>
                  <a:pt x="55" y="69"/>
                  <a:pt x="55" y="69"/>
                  <a:pt x="55" y="69"/>
                </a:cubicBezTo>
                <a:close/>
                <a:moveTo>
                  <a:pt x="57" y="68"/>
                </a:moveTo>
                <a:cubicBezTo>
                  <a:pt x="57" y="68"/>
                  <a:pt x="57" y="68"/>
                  <a:pt x="57" y="68"/>
                </a:cubicBezTo>
                <a:cubicBezTo>
                  <a:pt x="57" y="68"/>
                  <a:pt x="57" y="68"/>
                  <a:pt x="57" y="68"/>
                </a:cubicBezTo>
                <a:cubicBezTo>
                  <a:pt x="57" y="68"/>
                  <a:pt x="57" y="68"/>
                  <a:pt x="57" y="68"/>
                </a:cubicBezTo>
                <a:close/>
                <a:moveTo>
                  <a:pt x="56" y="68"/>
                </a:moveTo>
                <a:cubicBezTo>
                  <a:pt x="56" y="68"/>
                  <a:pt x="56" y="68"/>
                  <a:pt x="56" y="68"/>
                </a:cubicBezTo>
                <a:cubicBezTo>
                  <a:pt x="56" y="67"/>
                  <a:pt x="56" y="67"/>
                  <a:pt x="56" y="67"/>
                </a:cubicBezTo>
                <a:lnTo>
                  <a:pt x="56" y="68"/>
                </a:lnTo>
                <a:close/>
                <a:moveTo>
                  <a:pt x="56" y="67"/>
                </a:moveTo>
                <a:cubicBezTo>
                  <a:pt x="56" y="67"/>
                  <a:pt x="56" y="67"/>
                  <a:pt x="56" y="67"/>
                </a:cubicBezTo>
                <a:cubicBezTo>
                  <a:pt x="56" y="67"/>
                  <a:pt x="56" y="67"/>
                  <a:pt x="56" y="67"/>
                </a:cubicBezTo>
                <a:close/>
                <a:moveTo>
                  <a:pt x="58" y="66"/>
                </a:moveTo>
                <a:cubicBezTo>
                  <a:pt x="58" y="66"/>
                  <a:pt x="58" y="66"/>
                  <a:pt x="58" y="66"/>
                </a:cubicBezTo>
                <a:cubicBezTo>
                  <a:pt x="58" y="67"/>
                  <a:pt x="58" y="67"/>
                  <a:pt x="58" y="67"/>
                </a:cubicBezTo>
                <a:lnTo>
                  <a:pt x="58" y="66"/>
                </a:lnTo>
                <a:close/>
                <a:moveTo>
                  <a:pt x="59" y="64"/>
                </a:moveTo>
                <a:cubicBezTo>
                  <a:pt x="58" y="64"/>
                  <a:pt x="59" y="64"/>
                  <a:pt x="59" y="64"/>
                </a:cubicBezTo>
                <a:cubicBezTo>
                  <a:pt x="59" y="64"/>
                  <a:pt x="59" y="64"/>
                  <a:pt x="59" y="64"/>
                </a:cubicBezTo>
                <a:cubicBezTo>
                  <a:pt x="59" y="64"/>
                  <a:pt x="59" y="64"/>
                  <a:pt x="59" y="64"/>
                </a:cubicBezTo>
                <a:close/>
                <a:moveTo>
                  <a:pt x="59" y="64"/>
                </a:moveTo>
                <a:cubicBezTo>
                  <a:pt x="59" y="64"/>
                  <a:pt x="59" y="64"/>
                  <a:pt x="59" y="64"/>
                </a:cubicBezTo>
                <a:cubicBezTo>
                  <a:pt x="59" y="64"/>
                  <a:pt x="59" y="64"/>
                  <a:pt x="59" y="64"/>
                </a:cubicBezTo>
                <a:close/>
                <a:moveTo>
                  <a:pt x="57" y="53"/>
                </a:moveTo>
                <a:cubicBezTo>
                  <a:pt x="57" y="53"/>
                  <a:pt x="57" y="53"/>
                  <a:pt x="57" y="53"/>
                </a:cubicBezTo>
                <a:cubicBezTo>
                  <a:pt x="57" y="53"/>
                  <a:pt x="57" y="53"/>
                  <a:pt x="57" y="53"/>
                </a:cubicBezTo>
                <a:close/>
                <a:moveTo>
                  <a:pt x="56" y="54"/>
                </a:moveTo>
                <a:cubicBezTo>
                  <a:pt x="57" y="53"/>
                  <a:pt x="57" y="53"/>
                  <a:pt x="57" y="53"/>
                </a:cubicBezTo>
                <a:cubicBezTo>
                  <a:pt x="56" y="54"/>
                  <a:pt x="56" y="54"/>
                  <a:pt x="56" y="54"/>
                </a:cubicBezTo>
                <a:cubicBezTo>
                  <a:pt x="56" y="54"/>
                  <a:pt x="56" y="54"/>
                  <a:pt x="56" y="54"/>
                </a:cubicBezTo>
                <a:close/>
                <a:moveTo>
                  <a:pt x="62" y="61"/>
                </a:moveTo>
                <a:cubicBezTo>
                  <a:pt x="62" y="61"/>
                  <a:pt x="62" y="61"/>
                  <a:pt x="62" y="61"/>
                </a:cubicBezTo>
                <a:cubicBezTo>
                  <a:pt x="62" y="61"/>
                  <a:pt x="62" y="61"/>
                  <a:pt x="62" y="61"/>
                </a:cubicBezTo>
                <a:close/>
                <a:moveTo>
                  <a:pt x="63" y="60"/>
                </a:moveTo>
                <a:cubicBezTo>
                  <a:pt x="63" y="60"/>
                  <a:pt x="63" y="60"/>
                  <a:pt x="63" y="60"/>
                </a:cubicBezTo>
                <a:cubicBezTo>
                  <a:pt x="64" y="60"/>
                  <a:pt x="64" y="60"/>
                  <a:pt x="64" y="60"/>
                </a:cubicBezTo>
                <a:lnTo>
                  <a:pt x="63" y="60"/>
                </a:lnTo>
                <a:close/>
                <a:moveTo>
                  <a:pt x="62" y="60"/>
                </a:moveTo>
                <a:cubicBezTo>
                  <a:pt x="62" y="60"/>
                  <a:pt x="62" y="60"/>
                  <a:pt x="62" y="60"/>
                </a:cubicBezTo>
                <a:cubicBezTo>
                  <a:pt x="62" y="60"/>
                  <a:pt x="63" y="60"/>
                  <a:pt x="62" y="60"/>
                </a:cubicBezTo>
                <a:close/>
                <a:moveTo>
                  <a:pt x="56" y="91"/>
                </a:moveTo>
                <a:cubicBezTo>
                  <a:pt x="56" y="91"/>
                  <a:pt x="56" y="91"/>
                  <a:pt x="56" y="91"/>
                </a:cubicBezTo>
                <a:cubicBezTo>
                  <a:pt x="56" y="91"/>
                  <a:pt x="56" y="91"/>
                  <a:pt x="56" y="91"/>
                </a:cubicBezTo>
                <a:close/>
                <a:moveTo>
                  <a:pt x="56" y="90"/>
                </a:moveTo>
                <a:cubicBezTo>
                  <a:pt x="56" y="90"/>
                  <a:pt x="56" y="90"/>
                  <a:pt x="56" y="90"/>
                </a:cubicBezTo>
                <a:cubicBezTo>
                  <a:pt x="56" y="90"/>
                  <a:pt x="56" y="90"/>
                  <a:pt x="56" y="90"/>
                </a:cubicBezTo>
                <a:close/>
                <a:moveTo>
                  <a:pt x="56" y="90"/>
                </a:moveTo>
                <a:cubicBezTo>
                  <a:pt x="56" y="90"/>
                  <a:pt x="56" y="90"/>
                  <a:pt x="56" y="90"/>
                </a:cubicBezTo>
                <a:cubicBezTo>
                  <a:pt x="56" y="90"/>
                  <a:pt x="56" y="90"/>
                  <a:pt x="56" y="90"/>
                </a:cubicBezTo>
                <a:cubicBezTo>
                  <a:pt x="56" y="90"/>
                  <a:pt x="56" y="90"/>
                  <a:pt x="56" y="90"/>
                </a:cubicBezTo>
                <a:cubicBezTo>
                  <a:pt x="56" y="90"/>
                  <a:pt x="56" y="90"/>
                  <a:pt x="56" y="90"/>
                </a:cubicBezTo>
                <a:close/>
                <a:moveTo>
                  <a:pt x="57" y="90"/>
                </a:moveTo>
                <a:cubicBezTo>
                  <a:pt x="57" y="90"/>
                  <a:pt x="57" y="90"/>
                  <a:pt x="57" y="90"/>
                </a:cubicBezTo>
                <a:cubicBezTo>
                  <a:pt x="57" y="90"/>
                  <a:pt x="57" y="90"/>
                  <a:pt x="57" y="90"/>
                </a:cubicBezTo>
                <a:cubicBezTo>
                  <a:pt x="57" y="90"/>
                  <a:pt x="57" y="90"/>
                  <a:pt x="57" y="90"/>
                </a:cubicBezTo>
                <a:close/>
                <a:moveTo>
                  <a:pt x="57" y="90"/>
                </a:moveTo>
                <a:cubicBezTo>
                  <a:pt x="57" y="90"/>
                  <a:pt x="57" y="91"/>
                  <a:pt x="57" y="90"/>
                </a:cubicBezTo>
                <a:close/>
                <a:moveTo>
                  <a:pt x="57" y="90"/>
                </a:moveTo>
                <a:cubicBezTo>
                  <a:pt x="57" y="90"/>
                  <a:pt x="57" y="90"/>
                  <a:pt x="57" y="90"/>
                </a:cubicBezTo>
                <a:cubicBezTo>
                  <a:pt x="57" y="90"/>
                  <a:pt x="57" y="90"/>
                  <a:pt x="57" y="91"/>
                </a:cubicBezTo>
                <a:cubicBezTo>
                  <a:pt x="57" y="90"/>
                  <a:pt x="57" y="90"/>
                  <a:pt x="57" y="90"/>
                </a:cubicBezTo>
                <a:close/>
                <a:moveTo>
                  <a:pt x="57" y="90"/>
                </a:moveTo>
                <a:cubicBezTo>
                  <a:pt x="57" y="90"/>
                  <a:pt x="57" y="90"/>
                  <a:pt x="57" y="90"/>
                </a:cubicBezTo>
                <a:cubicBezTo>
                  <a:pt x="57" y="90"/>
                  <a:pt x="57" y="90"/>
                  <a:pt x="57" y="90"/>
                </a:cubicBezTo>
                <a:close/>
                <a:moveTo>
                  <a:pt x="57" y="90"/>
                </a:moveTo>
                <a:cubicBezTo>
                  <a:pt x="57" y="90"/>
                  <a:pt x="57" y="90"/>
                  <a:pt x="57" y="90"/>
                </a:cubicBezTo>
                <a:cubicBezTo>
                  <a:pt x="57" y="90"/>
                  <a:pt x="57" y="90"/>
                  <a:pt x="57" y="90"/>
                </a:cubicBezTo>
                <a:cubicBezTo>
                  <a:pt x="57" y="90"/>
                  <a:pt x="57" y="90"/>
                  <a:pt x="57" y="90"/>
                </a:cubicBezTo>
                <a:close/>
                <a:moveTo>
                  <a:pt x="57" y="90"/>
                </a:moveTo>
                <a:cubicBezTo>
                  <a:pt x="57" y="90"/>
                  <a:pt x="57" y="90"/>
                  <a:pt x="57" y="90"/>
                </a:cubicBezTo>
                <a:cubicBezTo>
                  <a:pt x="57" y="90"/>
                  <a:pt x="57" y="90"/>
                  <a:pt x="57" y="90"/>
                </a:cubicBezTo>
                <a:close/>
                <a:moveTo>
                  <a:pt x="56" y="89"/>
                </a:moveTo>
                <a:cubicBezTo>
                  <a:pt x="56" y="89"/>
                  <a:pt x="56" y="89"/>
                  <a:pt x="56" y="89"/>
                </a:cubicBezTo>
                <a:cubicBezTo>
                  <a:pt x="56" y="90"/>
                  <a:pt x="56" y="90"/>
                  <a:pt x="56" y="90"/>
                </a:cubicBezTo>
                <a:cubicBezTo>
                  <a:pt x="56" y="89"/>
                  <a:pt x="56" y="90"/>
                  <a:pt x="56" y="89"/>
                </a:cubicBezTo>
                <a:close/>
                <a:moveTo>
                  <a:pt x="58" y="90"/>
                </a:moveTo>
                <a:cubicBezTo>
                  <a:pt x="57" y="90"/>
                  <a:pt x="57" y="90"/>
                  <a:pt x="57" y="90"/>
                </a:cubicBezTo>
                <a:cubicBezTo>
                  <a:pt x="57" y="90"/>
                  <a:pt x="57" y="90"/>
                  <a:pt x="57" y="90"/>
                </a:cubicBezTo>
                <a:cubicBezTo>
                  <a:pt x="57" y="90"/>
                  <a:pt x="57" y="90"/>
                  <a:pt x="58" y="90"/>
                </a:cubicBezTo>
                <a:close/>
                <a:moveTo>
                  <a:pt x="57" y="90"/>
                </a:moveTo>
                <a:cubicBezTo>
                  <a:pt x="57" y="90"/>
                  <a:pt x="57" y="90"/>
                  <a:pt x="57" y="90"/>
                </a:cubicBezTo>
                <a:cubicBezTo>
                  <a:pt x="57" y="90"/>
                  <a:pt x="57" y="90"/>
                  <a:pt x="57" y="90"/>
                </a:cubicBezTo>
                <a:close/>
                <a:moveTo>
                  <a:pt x="57" y="90"/>
                </a:moveTo>
                <a:cubicBezTo>
                  <a:pt x="57" y="90"/>
                  <a:pt x="57" y="90"/>
                  <a:pt x="57" y="90"/>
                </a:cubicBezTo>
                <a:cubicBezTo>
                  <a:pt x="57" y="90"/>
                  <a:pt x="57" y="90"/>
                  <a:pt x="57" y="90"/>
                </a:cubicBezTo>
                <a:close/>
                <a:moveTo>
                  <a:pt x="58" y="90"/>
                </a:moveTo>
                <a:cubicBezTo>
                  <a:pt x="58" y="90"/>
                  <a:pt x="58" y="90"/>
                  <a:pt x="58" y="90"/>
                </a:cubicBezTo>
                <a:cubicBezTo>
                  <a:pt x="58" y="90"/>
                  <a:pt x="58" y="90"/>
                  <a:pt x="58" y="90"/>
                </a:cubicBezTo>
                <a:close/>
                <a:moveTo>
                  <a:pt x="58" y="90"/>
                </a:moveTo>
                <a:cubicBezTo>
                  <a:pt x="58" y="90"/>
                  <a:pt x="58" y="90"/>
                  <a:pt x="58" y="90"/>
                </a:cubicBezTo>
                <a:cubicBezTo>
                  <a:pt x="58" y="90"/>
                  <a:pt x="58" y="90"/>
                  <a:pt x="58" y="90"/>
                </a:cubicBezTo>
                <a:cubicBezTo>
                  <a:pt x="58" y="90"/>
                  <a:pt x="58" y="90"/>
                  <a:pt x="58" y="90"/>
                </a:cubicBezTo>
                <a:close/>
                <a:moveTo>
                  <a:pt x="58" y="90"/>
                </a:moveTo>
                <a:cubicBezTo>
                  <a:pt x="58" y="90"/>
                  <a:pt x="58" y="90"/>
                  <a:pt x="58" y="90"/>
                </a:cubicBezTo>
                <a:cubicBezTo>
                  <a:pt x="58" y="90"/>
                  <a:pt x="58" y="90"/>
                  <a:pt x="58" y="90"/>
                </a:cubicBezTo>
                <a:close/>
                <a:moveTo>
                  <a:pt x="57" y="90"/>
                </a:moveTo>
                <a:cubicBezTo>
                  <a:pt x="57" y="90"/>
                  <a:pt x="57" y="90"/>
                  <a:pt x="58" y="90"/>
                </a:cubicBezTo>
                <a:cubicBezTo>
                  <a:pt x="57" y="90"/>
                  <a:pt x="57" y="90"/>
                  <a:pt x="57" y="90"/>
                </a:cubicBezTo>
                <a:close/>
                <a:moveTo>
                  <a:pt x="57" y="90"/>
                </a:moveTo>
                <a:cubicBezTo>
                  <a:pt x="57" y="90"/>
                  <a:pt x="57" y="90"/>
                  <a:pt x="57" y="90"/>
                </a:cubicBezTo>
                <a:cubicBezTo>
                  <a:pt x="57" y="90"/>
                  <a:pt x="57" y="90"/>
                  <a:pt x="57" y="90"/>
                </a:cubicBezTo>
                <a:cubicBezTo>
                  <a:pt x="57" y="90"/>
                  <a:pt x="57" y="90"/>
                  <a:pt x="57" y="90"/>
                </a:cubicBezTo>
                <a:close/>
                <a:moveTo>
                  <a:pt x="57" y="90"/>
                </a:moveTo>
                <a:cubicBezTo>
                  <a:pt x="57" y="90"/>
                  <a:pt x="57" y="90"/>
                  <a:pt x="57" y="90"/>
                </a:cubicBezTo>
                <a:cubicBezTo>
                  <a:pt x="57" y="90"/>
                  <a:pt x="57" y="90"/>
                  <a:pt x="57" y="90"/>
                </a:cubicBezTo>
                <a:close/>
                <a:moveTo>
                  <a:pt x="57" y="90"/>
                </a:moveTo>
                <a:cubicBezTo>
                  <a:pt x="57" y="90"/>
                  <a:pt x="57" y="89"/>
                  <a:pt x="57" y="89"/>
                </a:cubicBezTo>
                <a:cubicBezTo>
                  <a:pt x="57" y="89"/>
                  <a:pt x="57" y="90"/>
                  <a:pt x="57" y="90"/>
                </a:cubicBezTo>
                <a:close/>
                <a:moveTo>
                  <a:pt x="57" y="90"/>
                </a:moveTo>
                <a:cubicBezTo>
                  <a:pt x="57" y="90"/>
                  <a:pt x="57" y="90"/>
                  <a:pt x="57" y="90"/>
                </a:cubicBezTo>
                <a:cubicBezTo>
                  <a:pt x="57" y="90"/>
                  <a:pt x="57" y="90"/>
                  <a:pt x="57" y="90"/>
                </a:cubicBezTo>
                <a:close/>
                <a:moveTo>
                  <a:pt x="57" y="90"/>
                </a:moveTo>
                <a:cubicBezTo>
                  <a:pt x="57" y="90"/>
                  <a:pt x="57" y="90"/>
                  <a:pt x="57" y="90"/>
                </a:cubicBezTo>
                <a:cubicBezTo>
                  <a:pt x="57" y="90"/>
                  <a:pt x="57" y="90"/>
                  <a:pt x="57" y="90"/>
                </a:cubicBezTo>
                <a:close/>
                <a:moveTo>
                  <a:pt x="58" y="90"/>
                </a:moveTo>
                <a:cubicBezTo>
                  <a:pt x="58" y="90"/>
                  <a:pt x="58" y="90"/>
                  <a:pt x="58" y="90"/>
                </a:cubicBezTo>
                <a:cubicBezTo>
                  <a:pt x="57" y="90"/>
                  <a:pt x="57" y="90"/>
                  <a:pt x="57" y="90"/>
                </a:cubicBezTo>
                <a:cubicBezTo>
                  <a:pt x="57" y="90"/>
                  <a:pt x="58" y="90"/>
                  <a:pt x="58" y="90"/>
                </a:cubicBezTo>
                <a:close/>
                <a:moveTo>
                  <a:pt x="57" y="90"/>
                </a:moveTo>
                <a:cubicBezTo>
                  <a:pt x="57" y="90"/>
                  <a:pt x="57" y="90"/>
                  <a:pt x="57" y="90"/>
                </a:cubicBezTo>
                <a:cubicBezTo>
                  <a:pt x="57" y="90"/>
                  <a:pt x="57" y="90"/>
                  <a:pt x="57" y="90"/>
                </a:cubicBezTo>
                <a:close/>
                <a:moveTo>
                  <a:pt x="58" y="89"/>
                </a:moveTo>
                <a:cubicBezTo>
                  <a:pt x="58" y="89"/>
                  <a:pt x="58" y="89"/>
                  <a:pt x="58" y="89"/>
                </a:cubicBezTo>
                <a:cubicBezTo>
                  <a:pt x="58" y="89"/>
                  <a:pt x="58" y="89"/>
                  <a:pt x="58" y="89"/>
                </a:cubicBezTo>
                <a:close/>
                <a:moveTo>
                  <a:pt x="57" y="90"/>
                </a:moveTo>
                <a:cubicBezTo>
                  <a:pt x="57" y="90"/>
                  <a:pt x="57" y="90"/>
                  <a:pt x="57" y="90"/>
                </a:cubicBezTo>
                <a:cubicBezTo>
                  <a:pt x="57" y="90"/>
                  <a:pt x="57" y="90"/>
                  <a:pt x="57" y="90"/>
                </a:cubicBezTo>
                <a:cubicBezTo>
                  <a:pt x="57" y="90"/>
                  <a:pt x="57" y="90"/>
                  <a:pt x="57" y="90"/>
                </a:cubicBezTo>
                <a:close/>
                <a:moveTo>
                  <a:pt x="58" y="90"/>
                </a:moveTo>
                <a:cubicBezTo>
                  <a:pt x="58" y="90"/>
                  <a:pt x="58" y="90"/>
                  <a:pt x="58" y="90"/>
                </a:cubicBezTo>
                <a:cubicBezTo>
                  <a:pt x="58" y="90"/>
                  <a:pt x="58" y="90"/>
                  <a:pt x="58" y="90"/>
                </a:cubicBezTo>
                <a:close/>
                <a:moveTo>
                  <a:pt x="57" y="90"/>
                </a:moveTo>
                <a:cubicBezTo>
                  <a:pt x="57" y="90"/>
                  <a:pt x="57" y="90"/>
                  <a:pt x="57" y="90"/>
                </a:cubicBezTo>
                <a:cubicBezTo>
                  <a:pt x="58" y="90"/>
                  <a:pt x="58" y="90"/>
                  <a:pt x="57" y="90"/>
                </a:cubicBezTo>
                <a:close/>
                <a:moveTo>
                  <a:pt x="57" y="90"/>
                </a:moveTo>
                <a:cubicBezTo>
                  <a:pt x="57" y="90"/>
                  <a:pt x="57" y="90"/>
                  <a:pt x="57" y="90"/>
                </a:cubicBezTo>
                <a:cubicBezTo>
                  <a:pt x="57" y="90"/>
                  <a:pt x="57" y="90"/>
                  <a:pt x="57" y="90"/>
                </a:cubicBezTo>
                <a:cubicBezTo>
                  <a:pt x="57" y="90"/>
                  <a:pt x="57" y="90"/>
                  <a:pt x="57" y="90"/>
                </a:cubicBezTo>
                <a:close/>
                <a:moveTo>
                  <a:pt x="57" y="88"/>
                </a:moveTo>
                <a:cubicBezTo>
                  <a:pt x="57" y="88"/>
                  <a:pt x="57" y="88"/>
                  <a:pt x="57" y="88"/>
                </a:cubicBezTo>
                <a:cubicBezTo>
                  <a:pt x="57" y="88"/>
                  <a:pt x="57" y="89"/>
                  <a:pt x="58" y="89"/>
                </a:cubicBezTo>
                <a:cubicBezTo>
                  <a:pt x="58" y="89"/>
                  <a:pt x="58" y="89"/>
                  <a:pt x="58" y="89"/>
                </a:cubicBezTo>
                <a:cubicBezTo>
                  <a:pt x="57" y="89"/>
                  <a:pt x="57" y="89"/>
                  <a:pt x="57" y="89"/>
                </a:cubicBezTo>
                <a:cubicBezTo>
                  <a:pt x="57" y="89"/>
                  <a:pt x="57" y="89"/>
                  <a:pt x="57" y="89"/>
                </a:cubicBezTo>
                <a:cubicBezTo>
                  <a:pt x="57" y="89"/>
                  <a:pt x="57" y="88"/>
                  <a:pt x="57" y="88"/>
                </a:cubicBezTo>
                <a:cubicBezTo>
                  <a:pt x="57" y="88"/>
                  <a:pt x="57" y="88"/>
                  <a:pt x="57" y="88"/>
                </a:cubicBezTo>
                <a:cubicBezTo>
                  <a:pt x="57" y="88"/>
                  <a:pt x="57" y="88"/>
                  <a:pt x="57" y="88"/>
                </a:cubicBezTo>
                <a:close/>
                <a:moveTo>
                  <a:pt x="58" y="89"/>
                </a:moveTo>
                <a:cubicBezTo>
                  <a:pt x="58" y="89"/>
                  <a:pt x="58" y="89"/>
                  <a:pt x="58" y="89"/>
                </a:cubicBezTo>
                <a:cubicBezTo>
                  <a:pt x="58" y="89"/>
                  <a:pt x="58" y="90"/>
                  <a:pt x="58" y="90"/>
                </a:cubicBezTo>
                <a:cubicBezTo>
                  <a:pt x="58" y="90"/>
                  <a:pt x="58" y="89"/>
                  <a:pt x="58" y="89"/>
                </a:cubicBezTo>
                <a:cubicBezTo>
                  <a:pt x="58" y="89"/>
                  <a:pt x="58" y="89"/>
                  <a:pt x="58" y="89"/>
                </a:cubicBezTo>
                <a:close/>
                <a:moveTo>
                  <a:pt x="58" y="89"/>
                </a:moveTo>
                <a:cubicBezTo>
                  <a:pt x="57" y="89"/>
                  <a:pt x="57" y="89"/>
                  <a:pt x="57" y="89"/>
                </a:cubicBezTo>
                <a:cubicBezTo>
                  <a:pt x="57" y="89"/>
                  <a:pt x="57" y="89"/>
                  <a:pt x="57" y="89"/>
                </a:cubicBezTo>
                <a:cubicBezTo>
                  <a:pt x="57" y="89"/>
                  <a:pt x="57" y="89"/>
                  <a:pt x="58" y="89"/>
                </a:cubicBezTo>
                <a:cubicBezTo>
                  <a:pt x="58" y="90"/>
                  <a:pt x="58" y="90"/>
                  <a:pt x="58" y="90"/>
                </a:cubicBezTo>
                <a:cubicBezTo>
                  <a:pt x="58" y="90"/>
                  <a:pt x="58" y="90"/>
                  <a:pt x="58" y="90"/>
                </a:cubicBezTo>
                <a:cubicBezTo>
                  <a:pt x="58" y="90"/>
                  <a:pt x="58" y="90"/>
                  <a:pt x="58" y="90"/>
                </a:cubicBezTo>
                <a:cubicBezTo>
                  <a:pt x="58" y="90"/>
                  <a:pt x="58" y="90"/>
                  <a:pt x="58" y="90"/>
                </a:cubicBezTo>
                <a:cubicBezTo>
                  <a:pt x="58" y="90"/>
                  <a:pt x="58" y="90"/>
                  <a:pt x="58" y="90"/>
                </a:cubicBezTo>
                <a:cubicBezTo>
                  <a:pt x="58" y="90"/>
                  <a:pt x="58" y="90"/>
                  <a:pt x="58" y="90"/>
                </a:cubicBezTo>
                <a:cubicBezTo>
                  <a:pt x="58" y="90"/>
                  <a:pt x="58" y="90"/>
                  <a:pt x="58" y="90"/>
                </a:cubicBezTo>
                <a:cubicBezTo>
                  <a:pt x="58" y="89"/>
                  <a:pt x="58" y="89"/>
                  <a:pt x="58" y="89"/>
                </a:cubicBezTo>
                <a:cubicBezTo>
                  <a:pt x="58" y="90"/>
                  <a:pt x="58" y="90"/>
                  <a:pt x="58" y="90"/>
                </a:cubicBezTo>
                <a:cubicBezTo>
                  <a:pt x="58" y="90"/>
                  <a:pt x="58" y="90"/>
                  <a:pt x="58" y="90"/>
                </a:cubicBezTo>
                <a:cubicBezTo>
                  <a:pt x="58" y="90"/>
                  <a:pt x="58" y="90"/>
                  <a:pt x="58" y="90"/>
                </a:cubicBezTo>
                <a:cubicBezTo>
                  <a:pt x="58" y="89"/>
                  <a:pt x="58" y="89"/>
                  <a:pt x="58" y="89"/>
                </a:cubicBezTo>
                <a:cubicBezTo>
                  <a:pt x="58" y="89"/>
                  <a:pt x="58" y="89"/>
                  <a:pt x="58" y="89"/>
                </a:cubicBezTo>
                <a:close/>
                <a:moveTo>
                  <a:pt x="56" y="89"/>
                </a:moveTo>
                <a:cubicBezTo>
                  <a:pt x="56" y="89"/>
                  <a:pt x="56" y="89"/>
                  <a:pt x="56" y="89"/>
                </a:cubicBezTo>
                <a:cubicBezTo>
                  <a:pt x="56" y="89"/>
                  <a:pt x="56" y="89"/>
                  <a:pt x="56" y="89"/>
                </a:cubicBezTo>
                <a:close/>
                <a:moveTo>
                  <a:pt x="56" y="89"/>
                </a:moveTo>
                <a:cubicBezTo>
                  <a:pt x="56" y="89"/>
                  <a:pt x="57" y="89"/>
                  <a:pt x="57" y="89"/>
                </a:cubicBezTo>
                <a:cubicBezTo>
                  <a:pt x="56" y="89"/>
                  <a:pt x="56" y="89"/>
                  <a:pt x="56" y="89"/>
                </a:cubicBezTo>
                <a:cubicBezTo>
                  <a:pt x="56" y="89"/>
                  <a:pt x="56" y="89"/>
                  <a:pt x="57" y="89"/>
                </a:cubicBezTo>
                <a:cubicBezTo>
                  <a:pt x="57" y="89"/>
                  <a:pt x="57" y="89"/>
                  <a:pt x="57" y="89"/>
                </a:cubicBezTo>
                <a:cubicBezTo>
                  <a:pt x="57" y="89"/>
                  <a:pt x="57" y="89"/>
                  <a:pt x="57" y="89"/>
                </a:cubicBezTo>
                <a:cubicBezTo>
                  <a:pt x="57" y="89"/>
                  <a:pt x="57" y="89"/>
                  <a:pt x="56" y="89"/>
                </a:cubicBezTo>
                <a:close/>
                <a:moveTo>
                  <a:pt x="57" y="89"/>
                </a:moveTo>
                <a:cubicBezTo>
                  <a:pt x="57" y="89"/>
                  <a:pt x="57" y="89"/>
                  <a:pt x="57" y="89"/>
                </a:cubicBezTo>
                <a:cubicBezTo>
                  <a:pt x="57" y="89"/>
                  <a:pt x="57" y="89"/>
                  <a:pt x="57" y="89"/>
                </a:cubicBezTo>
                <a:cubicBezTo>
                  <a:pt x="57" y="89"/>
                  <a:pt x="57" y="89"/>
                  <a:pt x="57" y="89"/>
                </a:cubicBezTo>
                <a:cubicBezTo>
                  <a:pt x="57" y="89"/>
                  <a:pt x="57" y="89"/>
                  <a:pt x="57" y="89"/>
                </a:cubicBezTo>
                <a:close/>
                <a:moveTo>
                  <a:pt x="58" y="89"/>
                </a:moveTo>
                <a:cubicBezTo>
                  <a:pt x="58" y="90"/>
                  <a:pt x="58" y="90"/>
                  <a:pt x="58" y="90"/>
                </a:cubicBezTo>
                <a:cubicBezTo>
                  <a:pt x="58" y="89"/>
                  <a:pt x="58" y="89"/>
                  <a:pt x="58" y="89"/>
                </a:cubicBezTo>
                <a:close/>
                <a:moveTo>
                  <a:pt x="58" y="89"/>
                </a:moveTo>
                <a:cubicBezTo>
                  <a:pt x="58" y="90"/>
                  <a:pt x="58" y="90"/>
                  <a:pt x="58" y="90"/>
                </a:cubicBezTo>
                <a:cubicBezTo>
                  <a:pt x="58" y="89"/>
                  <a:pt x="58" y="89"/>
                  <a:pt x="58" y="89"/>
                </a:cubicBezTo>
                <a:close/>
                <a:moveTo>
                  <a:pt x="60" y="83"/>
                </a:moveTo>
                <a:cubicBezTo>
                  <a:pt x="60" y="83"/>
                  <a:pt x="60" y="83"/>
                  <a:pt x="60" y="83"/>
                </a:cubicBezTo>
                <a:close/>
                <a:moveTo>
                  <a:pt x="60" y="83"/>
                </a:moveTo>
                <a:cubicBezTo>
                  <a:pt x="60" y="83"/>
                  <a:pt x="60" y="83"/>
                  <a:pt x="60" y="83"/>
                </a:cubicBezTo>
                <a:cubicBezTo>
                  <a:pt x="60" y="83"/>
                  <a:pt x="60" y="83"/>
                  <a:pt x="60" y="83"/>
                </a:cubicBezTo>
                <a:close/>
                <a:moveTo>
                  <a:pt x="60" y="87"/>
                </a:moveTo>
                <a:cubicBezTo>
                  <a:pt x="60" y="88"/>
                  <a:pt x="60" y="88"/>
                  <a:pt x="60" y="88"/>
                </a:cubicBezTo>
                <a:cubicBezTo>
                  <a:pt x="60" y="87"/>
                  <a:pt x="60" y="87"/>
                  <a:pt x="60" y="87"/>
                </a:cubicBezTo>
                <a:cubicBezTo>
                  <a:pt x="60" y="88"/>
                  <a:pt x="60" y="88"/>
                  <a:pt x="60" y="87"/>
                </a:cubicBezTo>
                <a:close/>
                <a:moveTo>
                  <a:pt x="60" y="85"/>
                </a:moveTo>
                <a:cubicBezTo>
                  <a:pt x="60" y="85"/>
                  <a:pt x="60" y="85"/>
                  <a:pt x="60" y="85"/>
                </a:cubicBezTo>
                <a:cubicBezTo>
                  <a:pt x="60" y="85"/>
                  <a:pt x="60" y="85"/>
                  <a:pt x="60" y="85"/>
                </a:cubicBezTo>
                <a:close/>
                <a:moveTo>
                  <a:pt x="60" y="84"/>
                </a:moveTo>
                <a:cubicBezTo>
                  <a:pt x="59" y="84"/>
                  <a:pt x="59" y="84"/>
                  <a:pt x="59" y="84"/>
                </a:cubicBezTo>
                <a:lnTo>
                  <a:pt x="60" y="84"/>
                </a:lnTo>
                <a:close/>
                <a:moveTo>
                  <a:pt x="61" y="82"/>
                </a:moveTo>
                <a:cubicBezTo>
                  <a:pt x="61" y="82"/>
                  <a:pt x="61" y="82"/>
                  <a:pt x="61" y="82"/>
                </a:cubicBezTo>
                <a:cubicBezTo>
                  <a:pt x="61" y="82"/>
                  <a:pt x="61" y="82"/>
                  <a:pt x="61" y="82"/>
                </a:cubicBezTo>
                <a:close/>
                <a:moveTo>
                  <a:pt x="59" y="89"/>
                </a:moveTo>
                <a:cubicBezTo>
                  <a:pt x="59" y="89"/>
                  <a:pt x="59" y="89"/>
                  <a:pt x="59" y="89"/>
                </a:cubicBezTo>
                <a:cubicBezTo>
                  <a:pt x="59" y="89"/>
                  <a:pt x="59" y="88"/>
                  <a:pt x="59" y="89"/>
                </a:cubicBezTo>
                <a:close/>
                <a:moveTo>
                  <a:pt x="62" y="85"/>
                </a:moveTo>
                <a:cubicBezTo>
                  <a:pt x="62" y="85"/>
                  <a:pt x="62" y="85"/>
                  <a:pt x="62" y="85"/>
                </a:cubicBezTo>
                <a:cubicBezTo>
                  <a:pt x="62" y="85"/>
                  <a:pt x="62" y="85"/>
                  <a:pt x="62" y="85"/>
                </a:cubicBezTo>
                <a:close/>
                <a:moveTo>
                  <a:pt x="59" y="89"/>
                </a:moveTo>
                <a:cubicBezTo>
                  <a:pt x="59" y="89"/>
                  <a:pt x="59" y="89"/>
                  <a:pt x="59" y="89"/>
                </a:cubicBezTo>
                <a:cubicBezTo>
                  <a:pt x="59" y="89"/>
                  <a:pt x="59" y="89"/>
                  <a:pt x="59" y="89"/>
                </a:cubicBezTo>
                <a:cubicBezTo>
                  <a:pt x="59" y="89"/>
                  <a:pt x="59" y="89"/>
                  <a:pt x="59" y="89"/>
                </a:cubicBezTo>
                <a:close/>
                <a:moveTo>
                  <a:pt x="63" y="80"/>
                </a:moveTo>
                <a:cubicBezTo>
                  <a:pt x="63" y="80"/>
                  <a:pt x="63" y="80"/>
                  <a:pt x="63" y="80"/>
                </a:cubicBezTo>
                <a:cubicBezTo>
                  <a:pt x="63" y="80"/>
                  <a:pt x="63" y="80"/>
                  <a:pt x="63" y="80"/>
                </a:cubicBezTo>
                <a:close/>
                <a:moveTo>
                  <a:pt x="66" y="80"/>
                </a:moveTo>
                <a:cubicBezTo>
                  <a:pt x="66" y="80"/>
                  <a:pt x="66" y="80"/>
                  <a:pt x="66" y="80"/>
                </a:cubicBezTo>
                <a:cubicBezTo>
                  <a:pt x="66" y="80"/>
                  <a:pt x="66" y="80"/>
                  <a:pt x="66" y="80"/>
                </a:cubicBezTo>
                <a:close/>
                <a:moveTo>
                  <a:pt x="58" y="89"/>
                </a:moveTo>
                <a:cubicBezTo>
                  <a:pt x="58" y="89"/>
                  <a:pt x="58" y="89"/>
                  <a:pt x="58" y="89"/>
                </a:cubicBezTo>
                <a:close/>
                <a:moveTo>
                  <a:pt x="58" y="88"/>
                </a:moveTo>
                <a:cubicBezTo>
                  <a:pt x="58" y="88"/>
                  <a:pt x="58" y="88"/>
                  <a:pt x="58" y="88"/>
                </a:cubicBezTo>
                <a:cubicBezTo>
                  <a:pt x="58" y="88"/>
                  <a:pt x="58" y="88"/>
                  <a:pt x="58" y="88"/>
                </a:cubicBezTo>
                <a:close/>
                <a:moveTo>
                  <a:pt x="58" y="87"/>
                </a:moveTo>
                <a:cubicBezTo>
                  <a:pt x="58" y="87"/>
                  <a:pt x="58" y="87"/>
                  <a:pt x="58" y="87"/>
                </a:cubicBezTo>
                <a:cubicBezTo>
                  <a:pt x="58" y="87"/>
                  <a:pt x="58" y="87"/>
                  <a:pt x="58" y="87"/>
                </a:cubicBezTo>
                <a:close/>
                <a:moveTo>
                  <a:pt x="58" y="89"/>
                </a:moveTo>
                <a:cubicBezTo>
                  <a:pt x="58" y="89"/>
                  <a:pt x="58" y="89"/>
                  <a:pt x="58" y="89"/>
                </a:cubicBezTo>
                <a:close/>
                <a:moveTo>
                  <a:pt x="58" y="89"/>
                </a:moveTo>
                <a:cubicBezTo>
                  <a:pt x="58" y="89"/>
                  <a:pt x="58" y="89"/>
                  <a:pt x="58" y="89"/>
                </a:cubicBezTo>
                <a:cubicBezTo>
                  <a:pt x="58" y="89"/>
                  <a:pt x="58" y="89"/>
                  <a:pt x="58" y="89"/>
                </a:cubicBezTo>
                <a:close/>
                <a:moveTo>
                  <a:pt x="58" y="89"/>
                </a:moveTo>
                <a:cubicBezTo>
                  <a:pt x="58" y="89"/>
                  <a:pt x="58" y="89"/>
                  <a:pt x="58" y="89"/>
                </a:cubicBezTo>
                <a:cubicBezTo>
                  <a:pt x="58" y="89"/>
                  <a:pt x="58" y="89"/>
                  <a:pt x="58" y="89"/>
                </a:cubicBezTo>
                <a:close/>
                <a:moveTo>
                  <a:pt x="63" y="81"/>
                </a:moveTo>
                <a:cubicBezTo>
                  <a:pt x="63" y="81"/>
                  <a:pt x="63" y="81"/>
                  <a:pt x="63" y="81"/>
                </a:cubicBezTo>
                <a:cubicBezTo>
                  <a:pt x="63" y="81"/>
                  <a:pt x="63" y="81"/>
                  <a:pt x="63" y="81"/>
                </a:cubicBezTo>
                <a:close/>
                <a:moveTo>
                  <a:pt x="59" y="85"/>
                </a:moveTo>
                <a:cubicBezTo>
                  <a:pt x="59" y="85"/>
                  <a:pt x="59" y="85"/>
                  <a:pt x="59" y="85"/>
                </a:cubicBezTo>
                <a:cubicBezTo>
                  <a:pt x="59" y="85"/>
                  <a:pt x="59" y="85"/>
                  <a:pt x="59" y="85"/>
                </a:cubicBezTo>
                <a:close/>
                <a:moveTo>
                  <a:pt x="58" y="85"/>
                </a:moveTo>
                <a:cubicBezTo>
                  <a:pt x="59" y="85"/>
                  <a:pt x="59" y="85"/>
                  <a:pt x="59" y="85"/>
                </a:cubicBezTo>
                <a:cubicBezTo>
                  <a:pt x="59" y="86"/>
                  <a:pt x="59" y="86"/>
                  <a:pt x="59" y="86"/>
                </a:cubicBezTo>
                <a:lnTo>
                  <a:pt x="58" y="85"/>
                </a:lnTo>
                <a:close/>
                <a:moveTo>
                  <a:pt x="61" y="83"/>
                </a:moveTo>
                <a:cubicBezTo>
                  <a:pt x="61" y="83"/>
                  <a:pt x="61" y="82"/>
                  <a:pt x="61" y="82"/>
                </a:cubicBezTo>
                <a:cubicBezTo>
                  <a:pt x="61" y="82"/>
                  <a:pt x="61" y="83"/>
                  <a:pt x="61" y="83"/>
                </a:cubicBezTo>
                <a:cubicBezTo>
                  <a:pt x="61" y="82"/>
                  <a:pt x="60" y="82"/>
                  <a:pt x="60" y="82"/>
                </a:cubicBezTo>
                <a:cubicBezTo>
                  <a:pt x="61" y="82"/>
                  <a:pt x="61" y="82"/>
                  <a:pt x="61" y="82"/>
                </a:cubicBezTo>
                <a:cubicBezTo>
                  <a:pt x="61" y="82"/>
                  <a:pt x="61" y="82"/>
                  <a:pt x="61" y="82"/>
                </a:cubicBezTo>
                <a:cubicBezTo>
                  <a:pt x="61" y="82"/>
                  <a:pt x="61" y="82"/>
                  <a:pt x="61" y="82"/>
                </a:cubicBezTo>
                <a:cubicBezTo>
                  <a:pt x="61" y="82"/>
                  <a:pt x="61" y="82"/>
                  <a:pt x="61" y="82"/>
                </a:cubicBezTo>
                <a:cubicBezTo>
                  <a:pt x="61" y="82"/>
                  <a:pt x="61" y="82"/>
                  <a:pt x="61" y="82"/>
                </a:cubicBezTo>
                <a:cubicBezTo>
                  <a:pt x="61" y="82"/>
                  <a:pt x="61" y="82"/>
                  <a:pt x="61" y="82"/>
                </a:cubicBezTo>
                <a:cubicBezTo>
                  <a:pt x="61" y="82"/>
                  <a:pt x="61" y="82"/>
                  <a:pt x="61" y="82"/>
                </a:cubicBezTo>
                <a:cubicBezTo>
                  <a:pt x="61" y="82"/>
                  <a:pt x="61" y="82"/>
                  <a:pt x="61" y="82"/>
                </a:cubicBezTo>
                <a:cubicBezTo>
                  <a:pt x="61" y="82"/>
                  <a:pt x="61" y="82"/>
                  <a:pt x="62" y="82"/>
                </a:cubicBezTo>
                <a:cubicBezTo>
                  <a:pt x="61" y="82"/>
                  <a:pt x="61" y="82"/>
                  <a:pt x="61" y="82"/>
                </a:cubicBezTo>
                <a:cubicBezTo>
                  <a:pt x="61" y="82"/>
                  <a:pt x="61" y="82"/>
                  <a:pt x="61" y="82"/>
                </a:cubicBezTo>
                <a:cubicBezTo>
                  <a:pt x="61" y="82"/>
                  <a:pt x="61" y="82"/>
                  <a:pt x="61" y="82"/>
                </a:cubicBezTo>
                <a:cubicBezTo>
                  <a:pt x="62" y="82"/>
                  <a:pt x="62" y="82"/>
                  <a:pt x="62" y="82"/>
                </a:cubicBezTo>
                <a:cubicBezTo>
                  <a:pt x="61" y="82"/>
                  <a:pt x="61" y="82"/>
                  <a:pt x="62" y="82"/>
                </a:cubicBezTo>
                <a:cubicBezTo>
                  <a:pt x="62" y="82"/>
                  <a:pt x="62" y="82"/>
                  <a:pt x="62" y="82"/>
                </a:cubicBezTo>
                <a:cubicBezTo>
                  <a:pt x="62" y="82"/>
                  <a:pt x="62" y="82"/>
                  <a:pt x="61" y="82"/>
                </a:cubicBezTo>
                <a:cubicBezTo>
                  <a:pt x="62" y="82"/>
                  <a:pt x="62" y="82"/>
                  <a:pt x="61" y="82"/>
                </a:cubicBezTo>
                <a:cubicBezTo>
                  <a:pt x="62" y="82"/>
                  <a:pt x="62" y="82"/>
                  <a:pt x="62" y="82"/>
                </a:cubicBezTo>
                <a:cubicBezTo>
                  <a:pt x="62" y="82"/>
                  <a:pt x="62" y="82"/>
                  <a:pt x="62" y="82"/>
                </a:cubicBezTo>
                <a:cubicBezTo>
                  <a:pt x="62" y="82"/>
                  <a:pt x="62" y="82"/>
                  <a:pt x="62" y="82"/>
                </a:cubicBezTo>
                <a:cubicBezTo>
                  <a:pt x="62" y="82"/>
                  <a:pt x="62" y="82"/>
                  <a:pt x="62" y="82"/>
                </a:cubicBezTo>
                <a:cubicBezTo>
                  <a:pt x="62" y="82"/>
                  <a:pt x="62" y="82"/>
                  <a:pt x="62" y="82"/>
                </a:cubicBezTo>
                <a:cubicBezTo>
                  <a:pt x="62" y="82"/>
                  <a:pt x="62" y="81"/>
                  <a:pt x="62" y="82"/>
                </a:cubicBezTo>
                <a:cubicBezTo>
                  <a:pt x="62" y="81"/>
                  <a:pt x="61" y="81"/>
                  <a:pt x="62" y="81"/>
                </a:cubicBezTo>
                <a:cubicBezTo>
                  <a:pt x="62" y="81"/>
                  <a:pt x="62" y="81"/>
                  <a:pt x="62" y="81"/>
                </a:cubicBezTo>
                <a:cubicBezTo>
                  <a:pt x="62" y="81"/>
                  <a:pt x="62" y="81"/>
                  <a:pt x="62" y="81"/>
                </a:cubicBezTo>
                <a:cubicBezTo>
                  <a:pt x="62" y="81"/>
                  <a:pt x="62" y="82"/>
                  <a:pt x="62" y="81"/>
                </a:cubicBezTo>
                <a:cubicBezTo>
                  <a:pt x="62" y="81"/>
                  <a:pt x="62" y="81"/>
                  <a:pt x="62" y="81"/>
                </a:cubicBezTo>
                <a:cubicBezTo>
                  <a:pt x="62" y="81"/>
                  <a:pt x="62" y="81"/>
                  <a:pt x="62" y="81"/>
                </a:cubicBezTo>
                <a:cubicBezTo>
                  <a:pt x="62" y="81"/>
                  <a:pt x="62" y="81"/>
                  <a:pt x="62" y="81"/>
                </a:cubicBezTo>
                <a:cubicBezTo>
                  <a:pt x="62" y="81"/>
                  <a:pt x="62" y="81"/>
                  <a:pt x="62" y="81"/>
                </a:cubicBezTo>
                <a:cubicBezTo>
                  <a:pt x="62" y="81"/>
                  <a:pt x="62" y="81"/>
                  <a:pt x="62" y="81"/>
                </a:cubicBezTo>
                <a:cubicBezTo>
                  <a:pt x="62" y="81"/>
                  <a:pt x="63" y="81"/>
                  <a:pt x="62" y="81"/>
                </a:cubicBezTo>
                <a:cubicBezTo>
                  <a:pt x="62" y="81"/>
                  <a:pt x="62" y="81"/>
                  <a:pt x="62" y="81"/>
                </a:cubicBezTo>
                <a:cubicBezTo>
                  <a:pt x="62" y="81"/>
                  <a:pt x="62" y="81"/>
                  <a:pt x="62" y="81"/>
                </a:cubicBezTo>
                <a:cubicBezTo>
                  <a:pt x="63" y="82"/>
                  <a:pt x="62" y="81"/>
                  <a:pt x="63" y="81"/>
                </a:cubicBezTo>
                <a:cubicBezTo>
                  <a:pt x="63" y="81"/>
                  <a:pt x="63" y="82"/>
                  <a:pt x="63" y="82"/>
                </a:cubicBezTo>
                <a:cubicBezTo>
                  <a:pt x="63" y="82"/>
                  <a:pt x="63" y="81"/>
                  <a:pt x="63" y="81"/>
                </a:cubicBezTo>
                <a:cubicBezTo>
                  <a:pt x="63" y="81"/>
                  <a:pt x="63" y="81"/>
                  <a:pt x="63" y="81"/>
                </a:cubicBezTo>
                <a:cubicBezTo>
                  <a:pt x="62" y="81"/>
                  <a:pt x="63" y="81"/>
                  <a:pt x="62" y="81"/>
                </a:cubicBezTo>
                <a:cubicBezTo>
                  <a:pt x="63" y="81"/>
                  <a:pt x="62" y="81"/>
                  <a:pt x="62" y="81"/>
                </a:cubicBezTo>
                <a:cubicBezTo>
                  <a:pt x="62" y="81"/>
                  <a:pt x="62" y="81"/>
                  <a:pt x="62" y="81"/>
                </a:cubicBezTo>
                <a:cubicBezTo>
                  <a:pt x="63" y="81"/>
                  <a:pt x="63" y="81"/>
                  <a:pt x="63" y="81"/>
                </a:cubicBezTo>
                <a:cubicBezTo>
                  <a:pt x="63" y="81"/>
                  <a:pt x="63" y="81"/>
                  <a:pt x="63" y="81"/>
                </a:cubicBezTo>
                <a:cubicBezTo>
                  <a:pt x="63" y="81"/>
                  <a:pt x="63" y="81"/>
                  <a:pt x="62" y="81"/>
                </a:cubicBezTo>
                <a:cubicBezTo>
                  <a:pt x="63" y="81"/>
                  <a:pt x="62" y="81"/>
                  <a:pt x="63" y="81"/>
                </a:cubicBezTo>
                <a:cubicBezTo>
                  <a:pt x="63" y="81"/>
                  <a:pt x="63" y="81"/>
                  <a:pt x="63" y="81"/>
                </a:cubicBezTo>
                <a:cubicBezTo>
                  <a:pt x="63" y="81"/>
                  <a:pt x="63" y="81"/>
                  <a:pt x="63" y="81"/>
                </a:cubicBezTo>
                <a:cubicBezTo>
                  <a:pt x="63" y="81"/>
                  <a:pt x="63" y="81"/>
                  <a:pt x="63" y="81"/>
                </a:cubicBezTo>
                <a:cubicBezTo>
                  <a:pt x="63" y="81"/>
                  <a:pt x="63" y="81"/>
                  <a:pt x="63" y="80"/>
                </a:cubicBezTo>
                <a:cubicBezTo>
                  <a:pt x="63" y="81"/>
                  <a:pt x="63" y="81"/>
                  <a:pt x="63" y="81"/>
                </a:cubicBezTo>
                <a:cubicBezTo>
                  <a:pt x="63" y="81"/>
                  <a:pt x="63" y="81"/>
                  <a:pt x="63" y="80"/>
                </a:cubicBezTo>
                <a:cubicBezTo>
                  <a:pt x="63" y="80"/>
                  <a:pt x="63" y="80"/>
                  <a:pt x="63" y="80"/>
                </a:cubicBezTo>
                <a:cubicBezTo>
                  <a:pt x="63" y="80"/>
                  <a:pt x="63" y="81"/>
                  <a:pt x="63" y="80"/>
                </a:cubicBezTo>
                <a:cubicBezTo>
                  <a:pt x="63" y="80"/>
                  <a:pt x="63" y="80"/>
                  <a:pt x="63" y="80"/>
                </a:cubicBezTo>
                <a:cubicBezTo>
                  <a:pt x="63" y="80"/>
                  <a:pt x="63" y="80"/>
                  <a:pt x="63" y="80"/>
                </a:cubicBezTo>
                <a:cubicBezTo>
                  <a:pt x="63" y="80"/>
                  <a:pt x="63" y="80"/>
                  <a:pt x="63" y="80"/>
                </a:cubicBezTo>
                <a:cubicBezTo>
                  <a:pt x="63" y="80"/>
                  <a:pt x="63" y="79"/>
                  <a:pt x="63" y="80"/>
                </a:cubicBezTo>
                <a:cubicBezTo>
                  <a:pt x="63" y="80"/>
                  <a:pt x="63" y="80"/>
                  <a:pt x="63" y="80"/>
                </a:cubicBezTo>
                <a:cubicBezTo>
                  <a:pt x="63" y="80"/>
                  <a:pt x="64" y="80"/>
                  <a:pt x="64" y="80"/>
                </a:cubicBezTo>
                <a:cubicBezTo>
                  <a:pt x="63" y="80"/>
                  <a:pt x="63" y="80"/>
                  <a:pt x="63" y="80"/>
                </a:cubicBezTo>
                <a:cubicBezTo>
                  <a:pt x="64" y="80"/>
                  <a:pt x="64" y="80"/>
                  <a:pt x="64" y="80"/>
                </a:cubicBezTo>
                <a:cubicBezTo>
                  <a:pt x="64" y="80"/>
                  <a:pt x="63" y="80"/>
                  <a:pt x="63" y="80"/>
                </a:cubicBezTo>
                <a:cubicBezTo>
                  <a:pt x="64" y="80"/>
                  <a:pt x="64" y="79"/>
                  <a:pt x="64" y="80"/>
                </a:cubicBezTo>
                <a:cubicBezTo>
                  <a:pt x="64" y="79"/>
                  <a:pt x="64" y="80"/>
                  <a:pt x="64" y="79"/>
                </a:cubicBezTo>
                <a:cubicBezTo>
                  <a:pt x="64" y="79"/>
                  <a:pt x="64" y="80"/>
                  <a:pt x="64" y="80"/>
                </a:cubicBezTo>
                <a:cubicBezTo>
                  <a:pt x="64" y="79"/>
                  <a:pt x="64" y="79"/>
                  <a:pt x="64" y="79"/>
                </a:cubicBezTo>
                <a:cubicBezTo>
                  <a:pt x="64" y="79"/>
                  <a:pt x="64" y="79"/>
                  <a:pt x="64" y="79"/>
                </a:cubicBezTo>
                <a:cubicBezTo>
                  <a:pt x="64" y="79"/>
                  <a:pt x="64" y="79"/>
                  <a:pt x="64" y="79"/>
                </a:cubicBezTo>
                <a:cubicBezTo>
                  <a:pt x="64" y="79"/>
                  <a:pt x="64" y="79"/>
                  <a:pt x="64" y="79"/>
                </a:cubicBezTo>
                <a:cubicBezTo>
                  <a:pt x="64" y="79"/>
                  <a:pt x="64" y="79"/>
                  <a:pt x="64" y="79"/>
                </a:cubicBezTo>
                <a:cubicBezTo>
                  <a:pt x="64" y="79"/>
                  <a:pt x="65" y="79"/>
                  <a:pt x="65" y="79"/>
                </a:cubicBezTo>
                <a:cubicBezTo>
                  <a:pt x="65" y="79"/>
                  <a:pt x="65" y="80"/>
                  <a:pt x="66" y="80"/>
                </a:cubicBezTo>
                <a:cubicBezTo>
                  <a:pt x="66" y="80"/>
                  <a:pt x="66" y="80"/>
                  <a:pt x="66" y="80"/>
                </a:cubicBezTo>
                <a:cubicBezTo>
                  <a:pt x="66" y="80"/>
                  <a:pt x="66" y="80"/>
                  <a:pt x="66" y="80"/>
                </a:cubicBezTo>
                <a:cubicBezTo>
                  <a:pt x="66" y="80"/>
                  <a:pt x="66" y="80"/>
                  <a:pt x="66" y="80"/>
                </a:cubicBezTo>
                <a:cubicBezTo>
                  <a:pt x="66" y="80"/>
                  <a:pt x="66" y="80"/>
                  <a:pt x="66" y="80"/>
                </a:cubicBezTo>
                <a:cubicBezTo>
                  <a:pt x="66" y="80"/>
                  <a:pt x="66" y="80"/>
                  <a:pt x="66" y="81"/>
                </a:cubicBezTo>
                <a:cubicBezTo>
                  <a:pt x="65" y="80"/>
                  <a:pt x="66" y="81"/>
                  <a:pt x="65" y="81"/>
                </a:cubicBezTo>
                <a:cubicBezTo>
                  <a:pt x="65" y="81"/>
                  <a:pt x="65" y="81"/>
                  <a:pt x="65" y="81"/>
                </a:cubicBezTo>
                <a:cubicBezTo>
                  <a:pt x="65" y="81"/>
                  <a:pt x="65" y="81"/>
                  <a:pt x="65" y="81"/>
                </a:cubicBezTo>
                <a:cubicBezTo>
                  <a:pt x="65" y="81"/>
                  <a:pt x="65" y="81"/>
                  <a:pt x="65" y="81"/>
                </a:cubicBezTo>
                <a:cubicBezTo>
                  <a:pt x="65" y="81"/>
                  <a:pt x="65" y="81"/>
                  <a:pt x="65" y="81"/>
                </a:cubicBezTo>
                <a:cubicBezTo>
                  <a:pt x="65" y="82"/>
                  <a:pt x="65" y="81"/>
                  <a:pt x="65" y="82"/>
                </a:cubicBezTo>
                <a:cubicBezTo>
                  <a:pt x="65" y="82"/>
                  <a:pt x="65" y="81"/>
                  <a:pt x="65" y="81"/>
                </a:cubicBezTo>
                <a:cubicBezTo>
                  <a:pt x="65" y="82"/>
                  <a:pt x="65" y="82"/>
                  <a:pt x="65" y="82"/>
                </a:cubicBezTo>
                <a:cubicBezTo>
                  <a:pt x="64" y="82"/>
                  <a:pt x="65" y="82"/>
                  <a:pt x="64" y="81"/>
                </a:cubicBezTo>
                <a:cubicBezTo>
                  <a:pt x="64" y="81"/>
                  <a:pt x="64" y="82"/>
                  <a:pt x="64" y="82"/>
                </a:cubicBezTo>
                <a:cubicBezTo>
                  <a:pt x="64" y="82"/>
                  <a:pt x="64" y="82"/>
                  <a:pt x="64" y="82"/>
                </a:cubicBezTo>
                <a:cubicBezTo>
                  <a:pt x="64" y="82"/>
                  <a:pt x="64" y="82"/>
                  <a:pt x="64" y="82"/>
                </a:cubicBezTo>
                <a:cubicBezTo>
                  <a:pt x="64" y="82"/>
                  <a:pt x="64" y="82"/>
                  <a:pt x="64" y="82"/>
                </a:cubicBezTo>
                <a:cubicBezTo>
                  <a:pt x="64" y="83"/>
                  <a:pt x="64" y="83"/>
                  <a:pt x="64" y="83"/>
                </a:cubicBezTo>
                <a:cubicBezTo>
                  <a:pt x="64" y="83"/>
                  <a:pt x="64" y="83"/>
                  <a:pt x="64" y="83"/>
                </a:cubicBezTo>
                <a:cubicBezTo>
                  <a:pt x="64" y="83"/>
                  <a:pt x="64" y="83"/>
                  <a:pt x="64" y="83"/>
                </a:cubicBezTo>
                <a:cubicBezTo>
                  <a:pt x="64" y="83"/>
                  <a:pt x="64" y="82"/>
                  <a:pt x="64" y="82"/>
                </a:cubicBezTo>
                <a:cubicBezTo>
                  <a:pt x="64" y="82"/>
                  <a:pt x="64" y="83"/>
                  <a:pt x="64" y="83"/>
                </a:cubicBezTo>
                <a:cubicBezTo>
                  <a:pt x="64" y="83"/>
                  <a:pt x="64" y="83"/>
                  <a:pt x="64" y="83"/>
                </a:cubicBezTo>
                <a:cubicBezTo>
                  <a:pt x="64" y="83"/>
                  <a:pt x="64" y="83"/>
                  <a:pt x="64" y="83"/>
                </a:cubicBezTo>
                <a:cubicBezTo>
                  <a:pt x="64" y="83"/>
                  <a:pt x="64" y="82"/>
                  <a:pt x="64" y="82"/>
                </a:cubicBezTo>
                <a:cubicBezTo>
                  <a:pt x="64" y="83"/>
                  <a:pt x="64" y="83"/>
                  <a:pt x="64" y="83"/>
                </a:cubicBezTo>
                <a:cubicBezTo>
                  <a:pt x="64" y="83"/>
                  <a:pt x="64" y="83"/>
                  <a:pt x="64" y="82"/>
                </a:cubicBezTo>
                <a:cubicBezTo>
                  <a:pt x="64" y="83"/>
                  <a:pt x="64" y="83"/>
                  <a:pt x="64" y="83"/>
                </a:cubicBezTo>
                <a:cubicBezTo>
                  <a:pt x="64" y="83"/>
                  <a:pt x="64" y="83"/>
                  <a:pt x="64" y="83"/>
                </a:cubicBezTo>
                <a:cubicBezTo>
                  <a:pt x="64" y="83"/>
                  <a:pt x="64" y="83"/>
                  <a:pt x="63" y="83"/>
                </a:cubicBezTo>
                <a:cubicBezTo>
                  <a:pt x="63" y="83"/>
                  <a:pt x="63" y="83"/>
                  <a:pt x="63" y="83"/>
                </a:cubicBezTo>
                <a:cubicBezTo>
                  <a:pt x="63" y="83"/>
                  <a:pt x="63" y="83"/>
                  <a:pt x="63" y="83"/>
                </a:cubicBezTo>
                <a:cubicBezTo>
                  <a:pt x="63" y="83"/>
                  <a:pt x="63" y="83"/>
                  <a:pt x="63" y="83"/>
                </a:cubicBezTo>
                <a:cubicBezTo>
                  <a:pt x="63" y="83"/>
                  <a:pt x="63" y="83"/>
                  <a:pt x="63" y="83"/>
                </a:cubicBezTo>
                <a:cubicBezTo>
                  <a:pt x="63" y="83"/>
                  <a:pt x="63" y="83"/>
                  <a:pt x="63" y="83"/>
                </a:cubicBezTo>
                <a:cubicBezTo>
                  <a:pt x="64" y="84"/>
                  <a:pt x="63" y="83"/>
                  <a:pt x="63" y="84"/>
                </a:cubicBezTo>
                <a:cubicBezTo>
                  <a:pt x="63" y="84"/>
                  <a:pt x="63" y="84"/>
                  <a:pt x="63" y="84"/>
                </a:cubicBezTo>
                <a:cubicBezTo>
                  <a:pt x="63" y="84"/>
                  <a:pt x="63" y="84"/>
                  <a:pt x="63" y="84"/>
                </a:cubicBezTo>
                <a:cubicBezTo>
                  <a:pt x="63" y="84"/>
                  <a:pt x="63" y="84"/>
                  <a:pt x="63" y="84"/>
                </a:cubicBezTo>
                <a:cubicBezTo>
                  <a:pt x="63" y="84"/>
                  <a:pt x="63" y="84"/>
                  <a:pt x="63" y="84"/>
                </a:cubicBezTo>
                <a:cubicBezTo>
                  <a:pt x="63" y="84"/>
                  <a:pt x="63" y="84"/>
                  <a:pt x="62" y="84"/>
                </a:cubicBezTo>
                <a:cubicBezTo>
                  <a:pt x="63" y="84"/>
                  <a:pt x="63" y="84"/>
                  <a:pt x="63" y="84"/>
                </a:cubicBezTo>
                <a:cubicBezTo>
                  <a:pt x="63" y="84"/>
                  <a:pt x="63" y="84"/>
                  <a:pt x="63" y="84"/>
                </a:cubicBezTo>
                <a:cubicBezTo>
                  <a:pt x="63" y="84"/>
                  <a:pt x="63" y="84"/>
                  <a:pt x="63" y="84"/>
                </a:cubicBezTo>
                <a:cubicBezTo>
                  <a:pt x="62" y="84"/>
                  <a:pt x="63" y="85"/>
                  <a:pt x="62" y="84"/>
                </a:cubicBezTo>
                <a:cubicBezTo>
                  <a:pt x="62" y="84"/>
                  <a:pt x="62" y="85"/>
                  <a:pt x="62" y="85"/>
                </a:cubicBezTo>
                <a:cubicBezTo>
                  <a:pt x="62" y="85"/>
                  <a:pt x="62" y="85"/>
                  <a:pt x="62" y="85"/>
                </a:cubicBezTo>
                <a:cubicBezTo>
                  <a:pt x="62" y="85"/>
                  <a:pt x="62" y="85"/>
                  <a:pt x="62" y="85"/>
                </a:cubicBezTo>
                <a:cubicBezTo>
                  <a:pt x="62" y="85"/>
                  <a:pt x="62" y="85"/>
                  <a:pt x="62" y="85"/>
                </a:cubicBezTo>
                <a:cubicBezTo>
                  <a:pt x="62" y="85"/>
                  <a:pt x="62" y="86"/>
                  <a:pt x="62" y="85"/>
                </a:cubicBezTo>
                <a:cubicBezTo>
                  <a:pt x="62" y="85"/>
                  <a:pt x="62" y="85"/>
                  <a:pt x="62" y="85"/>
                </a:cubicBezTo>
                <a:cubicBezTo>
                  <a:pt x="62" y="85"/>
                  <a:pt x="62" y="86"/>
                  <a:pt x="62" y="85"/>
                </a:cubicBezTo>
                <a:cubicBezTo>
                  <a:pt x="62" y="85"/>
                  <a:pt x="62" y="85"/>
                  <a:pt x="62" y="85"/>
                </a:cubicBezTo>
                <a:cubicBezTo>
                  <a:pt x="62" y="85"/>
                  <a:pt x="61" y="85"/>
                  <a:pt x="61" y="85"/>
                </a:cubicBezTo>
                <a:cubicBezTo>
                  <a:pt x="61" y="85"/>
                  <a:pt x="61" y="85"/>
                  <a:pt x="61" y="85"/>
                </a:cubicBezTo>
                <a:cubicBezTo>
                  <a:pt x="62" y="85"/>
                  <a:pt x="61" y="85"/>
                  <a:pt x="61" y="85"/>
                </a:cubicBezTo>
                <a:cubicBezTo>
                  <a:pt x="61" y="85"/>
                  <a:pt x="61" y="85"/>
                  <a:pt x="61" y="85"/>
                </a:cubicBezTo>
                <a:cubicBezTo>
                  <a:pt x="61" y="85"/>
                  <a:pt x="61" y="85"/>
                  <a:pt x="61" y="85"/>
                </a:cubicBezTo>
                <a:cubicBezTo>
                  <a:pt x="61" y="85"/>
                  <a:pt x="61" y="85"/>
                  <a:pt x="61" y="85"/>
                </a:cubicBezTo>
                <a:cubicBezTo>
                  <a:pt x="61" y="85"/>
                  <a:pt x="61" y="85"/>
                  <a:pt x="61" y="85"/>
                </a:cubicBezTo>
                <a:cubicBezTo>
                  <a:pt x="61" y="85"/>
                  <a:pt x="61" y="85"/>
                  <a:pt x="61" y="85"/>
                </a:cubicBezTo>
                <a:cubicBezTo>
                  <a:pt x="61" y="85"/>
                  <a:pt x="61" y="85"/>
                  <a:pt x="61" y="85"/>
                </a:cubicBezTo>
                <a:cubicBezTo>
                  <a:pt x="61" y="85"/>
                  <a:pt x="61" y="86"/>
                  <a:pt x="61" y="86"/>
                </a:cubicBezTo>
                <a:cubicBezTo>
                  <a:pt x="61" y="86"/>
                  <a:pt x="61" y="86"/>
                  <a:pt x="61" y="86"/>
                </a:cubicBezTo>
                <a:cubicBezTo>
                  <a:pt x="61" y="86"/>
                  <a:pt x="61" y="86"/>
                  <a:pt x="61" y="85"/>
                </a:cubicBezTo>
                <a:cubicBezTo>
                  <a:pt x="61" y="86"/>
                  <a:pt x="61" y="86"/>
                  <a:pt x="61" y="86"/>
                </a:cubicBezTo>
                <a:cubicBezTo>
                  <a:pt x="61" y="86"/>
                  <a:pt x="61" y="86"/>
                  <a:pt x="61" y="86"/>
                </a:cubicBezTo>
                <a:cubicBezTo>
                  <a:pt x="61" y="86"/>
                  <a:pt x="61" y="86"/>
                  <a:pt x="61" y="86"/>
                </a:cubicBezTo>
                <a:cubicBezTo>
                  <a:pt x="61" y="86"/>
                  <a:pt x="61" y="86"/>
                  <a:pt x="61" y="86"/>
                </a:cubicBezTo>
                <a:cubicBezTo>
                  <a:pt x="61" y="86"/>
                  <a:pt x="61" y="86"/>
                  <a:pt x="61" y="86"/>
                </a:cubicBezTo>
                <a:cubicBezTo>
                  <a:pt x="61" y="86"/>
                  <a:pt x="61" y="86"/>
                  <a:pt x="61" y="86"/>
                </a:cubicBezTo>
                <a:cubicBezTo>
                  <a:pt x="61" y="86"/>
                  <a:pt x="61" y="86"/>
                  <a:pt x="61" y="86"/>
                </a:cubicBezTo>
                <a:cubicBezTo>
                  <a:pt x="61" y="86"/>
                  <a:pt x="60" y="86"/>
                  <a:pt x="61" y="86"/>
                </a:cubicBezTo>
                <a:cubicBezTo>
                  <a:pt x="60" y="86"/>
                  <a:pt x="60" y="87"/>
                  <a:pt x="60" y="86"/>
                </a:cubicBezTo>
                <a:cubicBezTo>
                  <a:pt x="60" y="86"/>
                  <a:pt x="60" y="86"/>
                  <a:pt x="60" y="87"/>
                </a:cubicBezTo>
                <a:cubicBezTo>
                  <a:pt x="60" y="86"/>
                  <a:pt x="60" y="86"/>
                  <a:pt x="60" y="86"/>
                </a:cubicBezTo>
                <a:cubicBezTo>
                  <a:pt x="60" y="87"/>
                  <a:pt x="60" y="87"/>
                  <a:pt x="60" y="87"/>
                </a:cubicBezTo>
                <a:cubicBezTo>
                  <a:pt x="60" y="87"/>
                  <a:pt x="60" y="87"/>
                  <a:pt x="60" y="86"/>
                </a:cubicBezTo>
                <a:cubicBezTo>
                  <a:pt x="60" y="87"/>
                  <a:pt x="60" y="87"/>
                  <a:pt x="60" y="87"/>
                </a:cubicBezTo>
                <a:cubicBezTo>
                  <a:pt x="60" y="87"/>
                  <a:pt x="60" y="87"/>
                  <a:pt x="60" y="87"/>
                </a:cubicBezTo>
                <a:cubicBezTo>
                  <a:pt x="60" y="87"/>
                  <a:pt x="60" y="87"/>
                  <a:pt x="60" y="87"/>
                </a:cubicBezTo>
                <a:cubicBezTo>
                  <a:pt x="60" y="87"/>
                  <a:pt x="60" y="87"/>
                  <a:pt x="60" y="87"/>
                </a:cubicBezTo>
                <a:cubicBezTo>
                  <a:pt x="60" y="87"/>
                  <a:pt x="60" y="87"/>
                  <a:pt x="60" y="87"/>
                </a:cubicBezTo>
                <a:cubicBezTo>
                  <a:pt x="60" y="87"/>
                  <a:pt x="60" y="87"/>
                  <a:pt x="60" y="87"/>
                </a:cubicBezTo>
                <a:cubicBezTo>
                  <a:pt x="60" y="87"/>
                  <a:pt x="60" y="87"/>
                  <a:pt x="60" y="87"/>
                </a:cubicBezTo>
                <a:cubicBezTo>
                  <a:pt x="60" y="87"/>
                  <a:pt x="60" y="88"/>
                  <a:pt x="60" y="87"/>
                </a:cubicBezTo>
                <a:cubicBezTo>
                  <a:pt x="60" y="87"/>
                  <a:pt x="60" y="87"/>
                  <a:pt x="60" y="87"/>
                </a:cubicBezTo>
                <a:cubicBezTo>
                  <a:pt x="60" y="87"/>
                  <a:pt x="60" y="87"/>
                  <a:pt x="60" y="87"/>
                </a:cubicBezTo>
                <a:cubicBezTo>
                  <a:pt x="60" y="87"/>
                  <a:pt x="60" y="87"/>
                  <a:pt x="60" y="87"/>
                </a:cubicBezTo>
                <a:cubicBezTo>
                  <a:pt x="60" y="87"/>
                  <a:pt x="60" y="87"/>
                  <a:pt x="60" y="87"/>
                </a:cubicBezTo>
                <a:cubicBezTo>
                  <a:pt x="60" y="87"/>
                  <a:pt x="60" y="87"/>
                  <a:pt x="60" y="87"/>
                </a:cubicBezTo>
                <a:cubicBezTo>
                  <a:pt x="60" y="87"/>
                  <a:pt x="60" y="87"/>
                  <a:pt x="60" y="87"/>
                </a:cubicBezTo>
                <a:cubicBezTo>
                  <a:pt x="60" y="87"/>
                  <a:pt x="60" y="87"/>
                  <a:pt x="60" y="87"/>
                </a:cubicBezTo>
                <a:cubicBezTo>
                  <a:pt x="60" y="87"/>
                  <a:pt x="60" y="87"/>
                  <a:pt x="60" y="87"/>
                </a:cubicBezTo>
                <a:cubicBezTo>
                  <a:pt x="59" y="87"/>
                  <a:pt x="60" y="88"/>
                  <a:pt x="60" y="88"/>
                </a:cubicBezTo>
                <a:cubicBezTo>
                  <a:pt x="60" y="88"/>
                  <a:pt x="60" y="88"/>
                  <a:pt x="60" y="88"/>
                </a:cubicBezTo>
                <a:cubicBezTo>
                  <a:pt x="60" y="88"/>
                  <a:pt x="59" y="87"/>
                  <a:pt x="59" y="88"/>
                </a:cubicBezTo>
                <a:cubicBezTo>
                  <a:pt x="59" y="88"/>
                  <a:pt x="59" y="88"/>
                  <a:pt x="59" y="88"/>
                </a:cubicBezTo>
                <a:cubicBezTo>
                  <a:pt x="59" y="88"/>
                  <a:pt x="59" y="88"/>
                  <a:pt x="59" y="88"/>
                </a:cubicBezTo>
                <a:cubicBezTo>
                  <a:pt x="60" y="88"/>
                  <a:pt x="60" y="88"/>
                  <a:pt x="60" y="88"/>
                </a:cubicBezTo>
                <a:cubicBezTo>
                  <a:pt x="60" y="88"/>
                  <a:pt x="60" y="89"/>
                  <a:pt x="59" y="88"/>
                </a:cubicBezTo>
                <a:cubicBezTo>
                  <a:pt x="59" y="89"/>
                  <a:pt x="59" y="88"/>
                  <a:pt x="59" y="89"/>
                </a:cubicBezTo>
                <a:cubicBezTo>
                  <a:pt x="59" y="88"/>
                  <a:pt x="59" y="88"/>
                  <a:pt x="59" y="88"/>
                </a:cubicBezTo>
                <a:cubicBezTo>
                  <a:pt x="59" y="88"/>
                  <a:pt x="59" y="88"/>
                  <a:pt x="59" y="89"/>
                </a:cubicBezTo>
                <a:cubicBezTo>
                  <a:pt x="58" y="88"/>
                  <a:pt x="59" y="89"/>
                  <a:pt x="59" y="89"/>
                </a:cubicBezTo>
                <a:cubicBezTo>
                  <a:pt x="59" y="89"/>
                  <a:pt x="59" y="89"/>
                  <a:pt x="59" y="89"/>
                </a:cubicBezTo>
                <a:cubicBezTo>
                  <a:pt x="59" y="89"/>
                  <a:pt x="59" y="89"/>
                  <a:pt x="59" y="89"/>
                </a:cubicBezTo>
                <a:cubicBezTo>
                  <a:pt x="58" y="89"/>
                  <a:pt x="59" y="89"/>
                  <a:pt x="59" y="89"/>
                </a:cubicBezTo>
                <a:cubicBezTo>
                  <a:pt x="59" y="89"/>
                  <a:pt x="59" y="89"/>
                  <a:pt x="58" y="89"/>
                </a:cubicBezTo>
                <a:cubicBezTo>
                  <a:pt x="58" y="89"/>
                  <a:pt x="58" y="89"/>
                  <a:pt x="58" y="89"/>
                </a:cubicBezTo>
                <a:cubicBezTo>
                  <a:pt x="58" y="89"/>
                  <a:pt x="58" y="89"/>
                  <a:pt x="58" y="89"/>
                </a:cubicBezTo>
                <a:cubicBezTo>
                  <a:pt x="58" y="89"/>
                  <a:pt x="58" y="89"/>
                  <a:pt x="58" y="89"/>
                </a:cubicBezTo>
                <a:cubicBezTo>
                  <a:pt x="58" y="89"/>
                  <a:pt x="58" y="89"/>
                  <a:pt x="58" y="89"/>
                </a:cubicBezTo>
                <a:cubicBezTo>
                  <a:pt x="58" y="89"/>
                  <a:pt x="58" y="89"/>
                  <a:pt x="58" y="89"/>
                </a:cubicBezTo>
                <a:cubicBezTo>
                  <a:pt x="58" y="89"/>
                  <a:pt x="58" y="89"/>
                  <a:pt x="58" y="89"/>
                </a:cubicBezTo>
                <a:cubicBezTo>
                  <a:pt x="58" y="89"/>
                  <a:pt x="58" y="89"/>
                  <a:pt x="58" y="89"/>
                </a:cubicBezTo>
                <a:cubicBezTo>
                  <a:pt x="58" y="89"/>
                  <a:pt x="58" y="89"/>
                  <a:pt x="58" y="89"/>
                </a:cubicBezTo>
                <a:cubicBezTo>
                  <a:pt x="58" y="89"/>
                  <a:pt x="58" y="89"/>
                  <a:pt x="58" y="89"/>
                </a:cubicBezTo>
                <a:cubicBezTo>
                  <a:pt x="58" y="89"/>
                  <a:pt x="58" y="89"/>
                  <a:pt x="58" y="89"/>
                </a:cubicBezTo>
                <a:cubicBezTo>
                  <a:pt x="58" y="89"/>
                  <a:pt x="58" y="89"/>
                  <a:pt x="58" y="89"/>
                </a:cubicBezTo>
                <a:cubicBezTo>
                  <a:pt x="58" y="89"/>
                  <a:pt x="58" y="89"/>
                  <a:pt x="58" y="89"/>
                </a:cubicBezTo>
                <a:cubicBezTo>
                  <a:pt x="58" y="89"/>
                  <a:pt x="58" y="89"/>
                  <a:pt x="58" y="89"/>
                </a:cubicBezTo>
                <a:cubicBezTo>
                  <a:pt x="58" y="89"/>
                  <a:pt x="58" y="89"/>
                  <a:pt x="58" y="89"/>
                </a:cubicBezTo>
                <a:cubicBezTo>
                  <a:pt x="58" y="89"/>
                  <a:pt x="58" y="89"/>
                  <a:pt x="58" y="89"/>
                </a:cubicBezTo>
                <a:cubicBezTo>
                  <a:pt x="57" y="89"/>
                  <a:pt x="57" y="89"/>
                  <a:pt x="57" y="89"/>
                </a:cubicBezTo>
                <a:cubicBezTo>
                  <a:pt x="57" y="88"/>
                  <a:pt x="58" y="89"/>
                  <a:pt x="58" y="88"/>
                </a:cubicBezTo>
                <a:cubicBezTo>
                  <a:pt x="58" y="89"/>
                  <a:pt x="58" y="89"/>
                  <a:pt x="57" y="88"/>
                </a:cubicBezTo>
                <a:cubicBezTo>
                  <a:pt x="58" y="89"/>
                  <a:pt x="58" y="89"/>
                  <a:pt x="58" y="89"/>
                </a:cubicBezTo>
                <a:cubicBezTo>
                  <a:pt x="58" y="89"/>
                  <a:pt x="58" y="88"/>
                  <a:pt x="58" y="88"/>
                </a:cubicBezTo>
                <a:cubicBezTo>
                  <a:pt x="58" y="88"/>
                  <a:pt x="58" y="88"/>
                  <a:pt x="57" y="88"/>
                </a:cubicBezTo>
                <a:cubicBezTo>
                  <a:pt x="57" y="88"/>
                  <a:pt x="57" y="88"/>
                  <a:pt x="57" y="88"/>
                </a:cubicBezTo>
                <a:cubicBezTo>
                  <a:pt x="57" y="88"/>
                  <a:pt x="57" y="88"/>
                  <a:pt x="57" y="88"/>
                </a:cubicBezTo>
                <a:cubicBezTo>
                  <a:pt x="57" y="88"/>
                  <a:pt x="57" y="88"/>
                  <a:pt x="58" y="88"/>
                </a:cubicBezTo>
                <a:cubicBezTo>
                  <a:pt x="58" y="88"/>
                  <a:pt x="58" y="88"/>
                  <a:pt x="58" y="88"/>
                </a:cubicBezTo>
                <a:cubicBezTo>
                  <a:pt x="58" y="88"/>
                  <a:pt x="58" y="88"/>
                  <a:pt x="58" y="88"/>
                </a:cubicBezTo>
                <a:cubicBezTo>
                  <a:pt x="58" y="88"/>
                  <a:pt x="58" y="88"/>
                  <a:pt x="58" y="88"/>
                </a:cubicBezTo>
                <a:cubicBezTo>
                  <a:pt x="58" y="88"/>
                  <a:pt x="58" y="88"/>
                  <a:pt x="58" y="89"/>
                </a:cubicBezTo>
                <a:cubicBezTo>
                  <a:pt x="58" y="89"/>
                  <a:pt x="58" y="88"/>
                  <a:pt x="58" y="88"/>
                </a:cubicBezTo>
                <a:cubicBezTo>
                  <a:pt x="58" y="88"/>
                  <a:pt x="58" y="88"/>
                  <a:pt x="58" y="88"/>
                </a:cubicBezTo>
                <a:cubicBezTo>
                  <a:pt x="58" y="88"/>
                  <a:pt x="58" y="87"/>
                  <a:pt x="57" y="87"/>
                </a:cubicBezTo>
                <a:cubicBezTo>
                  <a:pt x="58" y="87"/>
                  <a:pt x="58" y="87"/>
                  <a:pt x="57" y="87"/>
                </a:cubicBezTo>
                <a:cubicBezTo>
                  <a:pt x="57" y="87"/>
                  <a:pt x="57" y="87"/>
                  <a:pt x="57" y="87"/>
                </a:cubicBezTo>
                <a:cubicBezTo>
                  <a:pt x="58" y="87"/>
                  <a:pt x="57" y="87"/>
                  <a:pt x="58" y="87"/>
                </a:cubicBezTo>
                <a:cubicBezTo>
                  <a:pt x="58" y="87"/>
                  <a:pt x="57" y="87"/>
                  <a:pt x="57" y="87"/>
                </a:cubicBezTo>
                <a:cubicBezTo>
                  <a:pt x="58" y="87"/>
                  <a:pt x="58" y="87"/>
                  <a:pt x="58" y="87"/>
                </a:cubicBezTo>
                <a:cubicBezTo>
                  <a:pt x="58" y="87"/>
                  <a:pt x="58" y="87"/>
                  <a:pt x="58" y="87"/>
                </a:cubicBezTo>
                <a:cubicBezTo>
                  <a:pt x="58" y="87"/>
                  <a:pt x="58" y="87"/>
                  <a:pt x="58" y="87"/>
                </a:cubicBezTo>
                <a:cubicBezTo>
                  <a:pt x="58" y="87"/>
                  <a:pt x="58" y="87"/>
                  <a:pt x="58" y="87"/>
                </a:cubicBezTo>
                <a:cubicBezTo>
                  <a:pt x="58" y="87"/>
                  <a:pt x="58" y="87"/>
                  <a:pt x="58" y="87"/>
                </a:cubicBezTo>
                <a:cubicBezTo>
                  <a:pt x="57" y="86"/>
                  <a:pt x="58" y="87"/>
                  <a:pt x="58" y="86"/>
                </a:cubicBezTo>
                <a:cubicBezTo>
                  <a:pt x="58" y="86"/>
                  <a:pt x="58" y="86"/>
                  <a:pt x="58" y="86"/>
                </a:cubicBezTo>
                <a:cubicBezTo>
                  <a:pt x="58" y="86"/>
                  <a:pt x="58" y="86"/>
                  <a:pt x="58" y="86"/>
                </a:cubicBezTo>
                <a:cubicBezTo>
                  <a:pt x="58" y="86"/>
                  <a:pt x="58" y="87"/>
                  <a:pt x="58" y="87"/>
                </a:cubicBezTo>
                <a:cubicBezTo>
                  <a:pt x="59" y="87"/>
                  <a:pt x="59" y="87"/>
                  <a:pt x="59" y="87"/>
                </a:cubicBezTo>
                <a:cubicBezTo>
                  <a:pt x="59" y="87"/>
                  <a:pt x="58" y="86"/>
                  <a:pt x="57" y="86"/>
                </a:cubicBezTo>
                <a:cubicBezTo>
                  <a:pt x="57" y="86"/>
                  <a:pt x="58" y="86"/>
                  <a:pt x="58" y="86"/>
                </a:cubicBezTo>
                <a:cubicBezTo>
                  <a:pt x="58" y="86"/>
                  <a:pt x="58" y="86"/>
                  <a:pt x="58" y="86"/>
                </a:cubicBezTo>
                <a:cubicBezTo>
                  <a:pt x="58" y="86"/>
                  <a:pt x="58" y="86"/>
                  <a:pt x="58" y="86"/>
                </a:cubicBezTo>
                <a:cubicBezTo>
                  <a:pt x="58" y="86"/>
                  <a:pt x="58" y="86"/>
                  <a:pt x="58" y="86"/>
                </a:cubicBezTo>
                <a:cubicBezTo>
                  <a:pt x="58" y="86"/>
                  <a:pt x="58" y="86"/>
                  <a:pt x="58" y="86"/>
                </a:cubicBezTo>
                <a:cubicBezTo>
                  <a:pt x="58" y="86"/>
                  <a:pt x="58" y="86"/>
                  <a:pt x="58" y="86"/>
                </a:cubicBezTo>
                <a:cubicBezTo>
                  <a:pt x="58" y="86"/>
                  <a:pt x="58" y="86"/>
                  <a:pt x="58" y="86"/>
                </a:cubicBezTo>
                <a:cubicBezTo>
                  <a:pt x="58" y="86"/>
                  <a:pt x="58" y="86"/>
                  <a:pt x="58" y="85"/>
                </a:cubicBezTo>
                <a:cubicBezTo>
                  <a:pt x="58" y="85"/>
                  <a:pt x="58" y="85"/>
                  <a:pt x="58" y="85"/>
                </a:cubicBezTo>
                <a:cubicBezTo>
                  <a:pt x="58" y="85"/>
                  <a:pt x="58" y="85"/>
                  <a:pt x="58" y="86"/>
                </a:cubicBezTo>
                <a:cubicBezTo>
                  <a:pt x="58" y="85"/>
                  <a:pt x="58" y="86"/>
                  <a:pt x="58" y="86"/>
                </a:cubicBezTo>
                <a:cubicBezTo>
                  <a:pt x="58" y="86"/>
                  <a:pt x="59" y="87"/>
                  <a:pt x="59" y="87"/>
                </a:cubicBezTo>
                <a:cubicBezTo>
                  <a:pt x="59" y="87"/>
                  <a:pt x="59" y="87"/>
                  <a:pt x="59" y="87"/>
                </a:cubicBezTo>
                <a:cubicBezTo>
                  <a:pt x="59" y="87"/>
                  <a:pt x="59" y="87"/>
                  <a:pt x="59" y="87"/>
                </a:cubicBezTo>
                <a:cubicBezTo>
                  <a:pt x="59" y="87"/>
                  <a:pt x="58" y="86"/>
                  <a:pt x="58" y="86"/>
                </a:cubicBezTo>
                <a:cubicBezTo>
                  <a:pt x="58" y="86"/>
                  <a:pt x="59" y="86"/>
                  <a:pt x="59" y="86"/>
                </a:cubicBezTo>
                <a:cubicBezTo>
                  <a:pt x="59" y="86"/>
                  <a:pt x="58" y="86"/>
                  <a:pt x="58" y="86"/>
                </a:cubicBezTo>
                <a:cubicBezTo>
                  <a:pt x="58" y="85"/>
                  <a:pt x="58" y="85"/>
                  <a:pt x="58" y="85"/>
                </a:cubicBezTo>
                <a:cubicBezTo>
                  <a:pt x="58" y="85"/>
                  <a:pt x="58" y="85"/>
                  <a:pt x="58" y="85"/>
                </a:cubicBezTo>
                <a:cubicBezTo>
                  <a:pt x="58" y="85"/>
                  <a:pt x="59" y="86"/>
                  <a:pt x="59" y="86"/>
                </a:cubicBezTo>
                <a:cubicBezTo>
                  <a:pt x="58" y="85"/>
                  <a:pt x="58" y="85"/>
                  <a:pt x="58" y="85"/>
                </a:cubicBezTo>
                <a:cubicBezTo>
                  <a:pt x="58" y="85"/>
                  <a:pt x="59" y="86"/>
                  <a:pt x="59" y="86"/>
                </a:cubicBezTo>
                <a:cubicBezTo>
                  <a:pt x="59" y="86"/>
                  <a:pt x="59" y="85"/>
                  <a:pt x="58" y="85"/>
                </a:cubicBezTo>
                <a:cubicBezTo>
                  <a:pt x="59" y="86"/>
                  <a:pt x="59" y="85"/>
                  <a:pt x="59" y="86"/>
                </a:cubicBezTo>
                <a:cubicBezTo>
                  <a:pt x="59" y="86"/>
                  <a:pt x="59" y="85"/>
                  <a:pt x="58" y="85"/>
                </a:cubicBezTo>
                <a:cubicBezTo>
                  <a:pt x="58" y="85"/>
                  <a:pt x="58" y="85"/>
                  <a:pt x="59" y="85"/>
                </a:cubicBezTo>
                <a:cubicBezTo>
                  <a:pt x="59" y="85"/>
                  <a:pt x="59" y="86"/>
                  <a:pt x="60" y="86"/>
                </a:cubicBezTo>
                <a:cubicBezTo>
                  <a:pt x="59" y="85"/>
                  <a:pt x="59" y="85"/>
                  <a:pt x="59" y="85"/>
                </a:cubicBezTo>
                <a:cubicBezTo>
                  <a:pt x="59" y="85"/>
                  <a:pt x="59" y="86"/>
                  <a:pt x="59" y="86"/>
                </a:cubicBezTo>
                <a:cubicBezTo>
                  <a:pt x="59" y="85"/>
                  <a:pt x="59" y="85"/>
                  <a:pt x="59" y="85"/>
                </a:cubicBezTo>
                <a:cubicBezTo>
                  <a:pt x="59" y="85"/>
                  <a:pt x="59" y="85"/>
                  <a:pt x="59" y="85"/>
                </a:cubicBezTo>
                <a:cubicBezTo>
                  <a:pt x="59" y="85"/>
                  <a:pt x="59" y="85"/>
                  <a:pt x="59" y="85"/>
                </a:cubicBezTo>
                <a:cubicBezTo>
                  <a:pt x="59" y="85"/>
                  <a:pt x="59" y="85"/>
                  <a:pt x="59" y="85"/>
                </a:cubicBezTo>
                <a:cubicBezTo>
                  <a:pt x="60" y="85"/>
                  <a:pt x="59" y="84"/>
                  <a:pt x="59" y="85"/>
                </a:cubicBezTo>
                <a:cubicBezTo>
                  <a:pt x="59" y="85"/>
                  <a:pt x="59" y="85"/>
                  <a:pt x="59" y="85"/>
                </a:cubicBezTo>
                <a:cubicBezTo>
                  <a:pt x="59" y="85"/>
                  <a:pt x="59" y="85"/>
                  <a:pt x="59" y="85"/>
                </a:cubicBezTo>
                <a:cubicBezTo>
                  <a:pt x="59" y="85"/>
                  <a:pt x="59" y="85"/>
                  <a:pt x="59" y="85"/>
                </a:cubicBezTo>
                <a:cubicBezTo>
                  <a:pt x="59" y="84"/>
                  <a:pt x="59" y="84"/>
                  <a:pt x="59" y="84"/>
                </a:cubicBezTo>
                <a:cubicBezTo>
                  <a:pt x="59" y="84"/>
                  <a:pt x="59" y="85"/>
                  <a:pt x="59" y="85"/>
                </a:cubicBezTo>
                <a:cubicBezTo>
                  <a:pt x="59" y="85"/>
                  <a:pt x="60" y="85"/>
                  <a:pt x="59" y="85"/>
                </a:cubicBezTo>
                <a:cubicBezTo>
                  <a:pt x="60" y="85"/>
                  <a:pt x="60" y="85"/>
                  <a:pt x="60" y="85"/>
                </a:cubicBezTo>
                <a:cubicBezTo>
                  <a:pt x="60" y="85"/>
                  <a:pt x="59" y="85"/>
                  <a:pt x="59" y="84"/>
                </a:cubicBezTo>
                <a:cubicBezTo>
                  <a:pt x="60" y="84"/>
                  <a:pt x="60" y="84"/>
                  <a:pt x="60" y="84"/>
                </a:cubicBezTo>
                <a:cubicBezTo>
                  <a:pt x="59" y="84"/>
                  <a:pt x="59" y="84"/>
                  <a:pt x="59" y="84"/>
                </a:cubicBezTo>
                <a:cubicBezTo>
                  <a:pt x="60" y="85"/>
                  <a:pt x="60" y="85"/>
                  <a:pt x="60" y="85"/>
                </a:cubicBezTo>
                <a:cubicBezTo>
                  <a:pt x="60" y="85"/>
                  <a:pt x="60" y="84"/>
                  <a:pt x="60" y="84"/>
                </a:cubicBezTo>
                <a:cubicBezTo>
                  <a:pt x="60" y="84"/>
                  <a:pt x="60" y="85"/>
                  <a:pt x="60" y="85"/>
                </a:cubicBezTo>
                <a:cubicBezTo>
                  <a:pt x="60" y="85"/>
                  <a:pt x="60" y="85"/>
                  <a:pt x="60" y="84"/>
                </a:cubicBezTo>
                <a:cubicBezTo>
                  <a:pt x="60" y="85"/>
                  <a:pt x="60" y="85"/>
                  <a:pt x="60" y="85"/>
                </a:cubicBezTo>
                <a:cubicBezTo>
                  <a:pt x="60" y="85"/>
                  <a:pt x="60" y="85"/>
                  <a:pt x="60" y="85"/>
                </a:cubicBezTo>
                <a:cubicBezTo>
                  <a:pt x="60" y="85"/>
                  <a:pt x="60" y="85"/>
                  <a:pt x="60" y="85"/>
                </a:cubicBezTo>
                <a:cubicBezTo>
                  <a:pt x="60" y="85"/>
                  <a:pt x="60" y="85"/>
                  <a:pt x="60" y="85"/>
                </a:cubicBezTo>
                <a:cubicBezTo>
                  <a:pt x="60" y="85"/>
                  <a:pt x="61" y="85"/>
                  <a:pt x="61" y="85"/>
                </a:cubicBezTo>
                <a:cubicBezTo>
                  <a:pt x="60" y="85"/>
                  <a:pt x="60" y="85"/>
                  <a:pt x="60" y="85"/>
                </a:cubicBezTo>
                <a:cubicBezTo>
                  <a:pt x="60" y="85"/>
                  <a:pt x="60" y="85"/>
                  <a:pt x="60" y="85"/>
                </a:cubicBezTo>
                <a:cubicBezTo>
                  <a:pt x="60" y="85"/>
                  <a:pt x="60" y="85"/>
                  <a:pt x="60" y="84"/>
                </a:cubicBezTo>
                <a:cubicBezTo>
                  <a:pt x="60" y="85"/>
                  <a:pt x="60" y="85"/>
                  <a:pt x="60" y="85"/>
                </a:cubicBezTo>
                <a:cubicBezTo>
                  <a:pt x="60" y="84"/>
                  <a:pt x="60" y="84"/>
                  <a:pt x="60" y="84"/>
                </a:cubicBezTo>
                <a:cubicBezTo>
                  <a:pt x="60" y="84"/>
                  <a:pt x="60" y="84"/>
                  <a:pt x="60" y="84"/>
                </a:cubicBezTo>
                <a:cubicBezTo>
                  <a:pt x="60" y="84"/>
                  <a:pt x="60" y="84"/>
                  <a:pt x="60" y="84"/>
                </a:cubicBezTo>
                <a:cubicBezTo>
                  <a:pt x="60" y="84"/>
                  <a:pt x="60" y="84"/>
                  <a:pt x="60" y="84"/>
                </a:cubicBezTo>
                <a:cubicBezTo>
                  <a:pt x="60" y="84"/>
                  <a:pt x="60" y="84"/>
                  <a:pt x="60" y="84"/>
                </a:cubicBezTo>
                <a:cubicBezTo>
                  <a:pt x="60" y="84"/>
                  <a:pt x="60" y="84"/>
                  <a:pt x="60" y="84"/>
                </a:cubicBezTo>
                <a:cubicBezTo>
                  <a:pt x="60" y="84"/>
                  <a:pt x="60" y="84"/>
                  <a:pt x="60" y="84"/>
                </a:cubicBezTo>
                <a:cubicBezTo>
                  <a:pt x="60" y="84"/>
                  <a:pt x="60" y="83"/>
                  <a:pt x="60" y="84"/>
                </a:cubicBezTo>
                <a:cubicBezTo>
                  <a:pt x="60" y="83"/>
                  <a:pt x="59" y="83"/>
                  <a:pt x="60" y="83"/>
                </a:cubicBezTo>
                <a:cubicBezTo>
                  <a:pt x="60" y="83"/>
                  <a:pt x="60" y="83"/>
                  <a:pt x="60" y="83"/>
                </a:cubicBezTo>
                <a:cubicBezTo>
                  <a:pt x="60" y="83"/>
                  <a:pt x="60" y="83"/>
                  <a:pt x="60" y="83"/>
                </a:cubicBezTo>
                <a:cubicBezTo>
                  <a:pt x="60" y="83"/>
                  <a:pt x="60" y="83"/>
                  <a:pt x="60" y="83"/>
                </a:cubicBezTo>
                <a:cubicBezTo>
                  <a:pt x="60" y="83"/>
                  <a:pt x="60" y="83"/>
                  <a:pt x="60" y="83"/>
                </a:cubicBezTo>
                <a:cubicBezTo>
                  <a:pt x="60" y="83"/>
                  <a:pt x="60" y="83"/>
                  <a:pt x="60" y="83"/>
                </a:cubicBezTo>
                <a:cubicBezTo>
                  <a:pt x="60" y="83"/>
                  <a:pt x="60" y="83"/>
                  <a:pt x="59" y="83"/>
                </a:cubicBezTo>
                <a:cubicBezTo>
                  <a:pt x="60" y="83"/>
                  <a:pt x="60" y="83"/>
                  <a:pt x="60" y="83"/>
                </a:cubicBezTo>
                <a:cubicBezTo>
                  <a:pt x="60" y="83"/>
                  <a:pt x="60" y="83"/>
                  <a:pt x="60" y="83"/>
                </a:cubicBezTo>
                <a:cubicBezTo>
                  <a:pt x="60" y="83"/>
                  <a:pt x="60" y="83"/>
                  <a:pt x="60" y="83"/>
                </a:cubicBezTo>
                <a:cubicBezTo>
                  <a:pt x="60" y="83"/>
                  <a:pt x="60" y="83"/>
                  <a:pt x="61" y="84"/>
                </a:cubicBezTo>
                <a:cubicBezTo>
                  <a:pt x="60" y="83"/>
                  <a:pt x="60" y="83"/>
                  <a:pt x="60" y="83"/>
                </a:cubicBezTo>
                <a:cubicBezTo>
                  <a:pt x="61" y="83"/>
                  <a:pt x="60" y="83"/>
                  <a:pt x="61" y="83"/>
                </a:cubicBezTo>
                <a:cubicBezTo>
                  <a:pt x="61" y="83"/>
                  <a:pt x="60" y="83"/>
                  <a:pt x="60" y="83"/>
                </a:cubicBezTo>
                <a:cubicBezTo>
                  <a:pt x="60" y="83"/>
                  <a:pt x="60" y="83"/>
                  <a:pt x="60" y="83"/>
                </a:cubicBezTo>
                <a:cubicBezTo>
                  <a:pt x="60" y="83"/>
                  <a:pt x="60" y="83"/>
                  <a:pt x="60" y="83"/>
                </a:cubicBezTo>
                <a:cubicBezTo>
                  <a:pt x="60" y="83"/>
                  <a:pt x="60" y="83"/>
                  <a:pt x="60" y="83"/>
                </a:cubicBezTo>
                <a:cubicBezTo>
                  <a:pt x="60" y="83"/>
                  <a:pt x="60" y="83"/>
                  <a:pt x="60" y="83"/>
                </a:cubicBezTo>
                <a:cubicBezTo>
                  <a:pt x="60" y="83"/>
                  <a:pt x="61" y="83"/>
                  <a:pt x="61" y="83"/>
                </a:cubicBezTo>
                <a:cubicBezTo>
                  <a:pt x="61" y="83"/>
                  <a:pt x="60" y="82"/>
                  <a:pt x="60" y="83"/>
                </a:cubicBezTo>
                <a:cubicBezTo>
                  <a:pt x="60" y="83"/>
                  <a:pt x="60" y="83"/>
                  <a:pt x="60" y="83"/>
                </a:cubicBezTo>
                <a:cubicBezTo>
                  <a:pt x="61" y="83"/>
                  <a:pt x="61" y="83"/>
                  <a:pt x="61" y="83"/>
                </a:cubicBezTo>
                <a:cubicBezTo>
                  <a:pt x="60" y="82"/>
                  <a:pt x="61" y="83"/>
                  <a:pt x="60" y="82"/>
                </a:cubicBezTo>
                <a:cubicBezTo>
                  <a:pt x="60" y="82"/>
                  <a:pt x="60" y="82"/>
                  <a:pt x="60" y="82"/>
                </a:cubicBezTo>
                <a:cubicBezTo>
                  <a:pt x="61" y="83"/>
                  <a:pt x="61" y="83"/>
                  <a:pt x="61" y="83"/>
                </a:cubicBezTo>
                <a:cubicBezTo>
                  <a:pt x="61" y="83"/>
                  <a:pt x="61" y="83"/>
                  <a:pt x="61" y="83"/>
                </a:cubicBezTo>
                <a:close/>
                <a:moveTo>
                  <a:pt x="60" y="83"/>
                </a:moveTo>
                <a:cubicBezTo>
                  <a:pt x="60" y="83"/>
                  <a:pt x="60" y="83"/>
                  <a:pt x="60" y="83"/>
                </a:cubicBezTo>
                <a:cubicBezTo>
                  <a:pt x="60" y="83"/>
                  <a:pt x="60" y="83"/>
                  <a:pt x="60" y="83"/>
                </a:cubicBezTo>
                <a:close/>
                <a:moveTo>
                  <a:pt x="60" y="85"/>
                </a:moveTo>
                <a:cubicBezTo>
                  <a:pt x="60" y="85"/>
                  <a:pt x="60" y="85"/>
                  <a:pt x="60" y="85"/>
                </a:cubicBezTo>
                <a:cubicBezTo>
                  <a:pt x="60" y="85"/>
                  <a:pt x="60" y="85"/>
                  <a:pt x="60" y="85"/>
                </a:cubicBezTo>
                <a:close/>
                <a:moveTo>
                  <a:pt x="58" y="89"/>
                </a:moveTo>
                <a:cubicBezTo>
                  <a:pt x="58" y="89"/>
                  <a:pt x="58" y="89"/>
                  <a:pt x="58" y="89"/>
                </a:cubicBezTo>
                <a:cubicBezTo>
                  <a:pt x="58" y="89"/>
                  <a:pt x="58" y="89"/>
                  <a:pt x="58" y="89"/>
                </a:cubicBezTo>
                <a:close/>
                <a:moveTo>
                  <a:pt x="58" y="89"/>
                </a:moveTo>
                <a:cubicBezTo>
                  <a:pt x="58" y="89"/>
                  <a:pt x="58" y="89"/>
                  <a:pt x="58" y="89"/>
                </a:cubicBezTo>
                <a:cubicBezTo>
                  <a:pt x="58" y="89"/>
                  <a:pt x="58" y="89"/>
                  <a:pt x="58" y="89"/>
                </a:cubicBezTo>
                <a:cubicBezTo>
                  <a:pt x="58" y="89"/>
                  <a:pt x="58" y="89"/>
                  <a:pt x="58" y="89"/>
                </a:cubicBezTo>
                <a:close/>
                <a:moveTo>
                  <a:pt x="64" y="82"/>
                </a:moveTo>
                <a:cubicBezTo>
                  <a:pt x="64" y="82"/>
                  <a:pt x="64" y="82"/>
                  <a:pt x="64" y="82"/>
                </a:cubicBezTo>
                <a:cubicBezTo>
                  <a:pt x="64" y="82"/>
                  <a:pt x="64" y="82"/>
                  <a:pt x="64" y="82"/>
                </a:cubicBezTo>
                <a:close/>
                <a:moveTo>
                  <a:pt x="60" y="84"/>
                </a:moveTo>
                <a:cubicBezTo>
                  <a:pt x="60" y="84"/>
                  <a:pt x="60" y="84"/>
                  <a:pt x="60" y="84"/>
                </a:cubicBezTo>
                <a:cubicBezTo>
                  <a:pt x="60" y="84"/>
                  <a:pt x="60" y="84"/>
                  <a:pt x="60" y="84"/>
                </a:cubicBezTo>
                <a:close/>
                <a:moveTo>
                  <a:pt x="61" y="82"/>
                </a:moveTo>
                <a:cubicBezTo>
                  <a:pt x="61" y="82"/>
                  <a:pt x="61" y="82"/>
                  <a:pt x="61" y="82"/>
                </a:cubicBezTo>
                <a:cubicBezTo>
                  <a:pt x="61" y="82"/>
                  <a:pt x="61" y="82"/>
                  <a:pt x="61" y="82"/>
                </a:cubicBezTo>
                <a:close/>
                <a:moveTo>
                  <a:pt x="58" y="86"/>
                </a:moveTo>
                <a:cubicBezTo>
                  <a:pt x="58" y="86"/>
                  <a:pt x="58" y="86"/>
                  <a:pt x="58" y="86"/>
                </a:cubicBezTo>
                <a:cubicBezTo>
                  <a:pt x="58" y="86"/>
                  <a:pt x="58" y="86"/>
                  <a:pt x="58" y="86"/>
                </a:cubicBezTo>
                <a:close/>
                <a:moveTo>
                  <a:pt x="58" y="89"/>
                </a:moveTo>
                <a:cubicBezTo>
                  <a:pt x="58" y="89"/>
                  <a:pt x="58" y="89"/>
                  <a:pt x="58" y="89"/>
                </a:cubicBezTo>
                <a:cubicBezTo>
                  <a:pt x="58" y="89"/>
                  <a:pt x="58" y="89"/>
                  <a:pt x="58" y="89"/>
                </a:cubicBezTo>
                <a:cubicBezTo>
                  <a:pt x="58" y="89"/>
                  <a:pt x="58" y="89"/>
                  <a:pt x="58" y="89"/>
                </a:cubicBezTo>
                <a:close/>
                <a:moveTo>
                  <a:pt x="57" y="88"/>
                </a:moveTo>
                <a:cubicBezTo>
                  <a:pt x="57" y="88"/>
                  <a:pt x="57" y="88"/>
                  <a:pt x="57" y="88"/>
                </a:cubicBezTo>
                <a:cubicBezTo>
                  <a:pt x="57" y="88"/>
                  <a:pt x="57" y="88"/>
                  <a:pt x="57" y="88"/>
                </a:cubicBezTo>
                <a:cubicBezTo>
                  <a:pt x="57" y="88"/>
                  <a:pt x="57" y="88"/>
                  <a:pt x="57" y="88"/>
                </a:cubicBezTo>
                <a:close/>
                <a:moveTo>
                  <a:pt x="58" y="89"/>
                </a:moveTo>
                <a:cubicBezTo>
                  <a:pt x="57" y="89"/>
                  <a:pt x="57" y="89"/>
                  <a:pt x="57" y="89"/>
                </a:cubicBezTo>
                <a:cubicBezTo>
                  <a:pt x="57" y="89"/>
                  <a:pt x="57" y="89"/>
                  <a:pt x="57" y="89"/>
                </a:cubicBezTo>
                <a:cubicBezTo>
                  <a:pt x="58" y="89"/>
                  <a:pt x="58" y="89"/>
                  <a:pt x="58" y="89"/>
                </a:cubicBezTo>
                <a:close/>
                <a:moveTo>
                  <a:pt x="57" y="89"/>
                </a:moveTo>
                <a:cubicBezTo>
                  <a:pt x="57" y="89"/>
                  <a:pt x="57" y="89"/>
                  <a:pt x="57" y="89"/>
                </a:cubicBezTo>
                <a:cubicBezTo>
                  <a:pt x="58" y="89"/>
                  <a:pt x="57" y="89"/>
                  <a:pt x="57" y="89"/>
                </a:cubicBezTo>
                <a:close/>
                <a:moveTo>
                  <a:pt x="58" y="89"/>
                </a:moveTo>
                <a:cubicBezTo>
                  <a:pt x="58" y="89"/>
                  <a:pt x="58" y="89"/>
                  <a:pt x="58" y="89"/>
                </a:cubicBezTo>
                <a:cubicBezTo>
                  <a:pt x="59" y="89"/>
                  <a:pt x="58" y="89"/>
                  <a:pt x="58" y="89"/>
                </a:cubicBezTo>
                <a:close/>
                <a:moveTo>
                  <a:pt x="57" y="88"/>
                </a:moveTo>
                <a:cubicBezTo>
                  <a:pt x="57" y="88"/>
                  <a:pt x="57" y="88"/>
                  <a:pt x="57" y="88"/>
                </a:cubicBezTo>
                <a:cubicBezTo>
                  <a:pt x="57" y="88"/>
                  <a:pt x="57" y="88"/>
                  <a:pt x="57" y="88"/>
                </a:cubicBezTo>
                <a:close/>
                <a:moveTo>
                  <a:pt x="57" y="88"/>
                </a:moveTo>
                <a:cubicBezTo>
                  <a:pt x="57" y="88"/>
                  <a:pt x="57" y="88"/>
                  <a:pt x="57" y="88"/>
                </a:cubicBezTo>
                <a:cubicBezTo>
                  <a:pt x="57" y="88"/>
                  <a:pt x="57" y="88"/>
                  <a:pt x="57" y="88"/>
                </a:cubicBezTo>
                <a:cubicBezTo>
                  <a:pt x="57" y="88"/>
                  <a:pt x="57" y="88"/>
                  <a:pt x="57" y="88"/>
                </a:cubicBezTo>
                <a:close/>
                <a:moveTo>
                  <a:pt x="57" y="88"/>
                </a:moveTo>
                <a:cubicBezTo>
                  <a:pt x="57" y="88"/>
                  <a:pt x="57" y="88"/>
                  <a:pt x="57" y="88"/>
                </a:cubicBezTo>
                <a:cubicBezTo>
                  <a:pt x="57" y="88"/>
                  <a:pt x="57" y="88"/>
                  <a:pt x="57" y="88"/>
                </a:cubicBezTo>
                <a:close/>
                <a:moveTo>
                  <a:pt x="57" y="88"/>
                </a:moveTo>
                <a:cubicBezTo>
                  <a:pt x="57" y="88"/>
                  <a:pt x="57" y="88"/>
                  <a:pt x="57" y="88"/>
                </a:cubicBezTo>
                <a:cubicBezTo>
                  <a:pt x="57" y="88"/>
                  <a:pt x="57" y="88"/>
                  <a:pt x="57" y="88"/>
                </a:cubicBezTo>
                <a:close/>
                <a:moveTo>
                  <a:pt x="58" y="88"/>
                </a:moveTo>
                <a:cubicBezTo>
                  <a:pt x="58" y="88"/>
                  <a:pt x="58" y="88"/>
                  <a:pt x="58" y="88"/>
                </a:cubicBezTo>
                <a:cubicBezTo>
                  <a:pt x="58" y="88"/>
                  <a:pt x="58" y="88"/>
                  <a:pt x="58" y="88"/>
                </a:cubicBezTo>
                <a:cubicBezTo>
                  <a:pt x="58" y="88"/>
                  <a:pt x="58" y="88"/>
                  <a:pt x="58" y="88"/>
                </a:cubicBezTo>
                <a:close/>
                <a:moveTo>
                  <a:pt x="57" y="87"/>
                </a:moveTo>
                <a:cubicBezTo>
                  <a:pt x="57" y="87"/>
                  <a:pt x="57" y="87"/>
                  <a:pt x="57" y="87"/>
                </a:cubicBezTo>
                <a:cubicBezTo>
                  <a:pt x="57" y="87"/>
                  <a:pt x="57" y="87"/>
                  <a:pt x="57" y="87"/>
                </a:cubicBezTo>
                <a:close/>
                <a:moveTo>
                  <a:pt x="57" y="87"/>
                </a:moveTo>
                <a:cubicBezTo>
                  <a:pt x="57" y="87"/>
                  <a:pt x="57" y="87"/>
                  <a:pt x="57" y="87"/>
                </a:cubicBezTo>
                <a:cubicBezTo>
                  <a:pt x="57" y="87"/>
                  <a:pt x="57" y="87"/>
                  <a:pt x="57" y="87"/>
                </a:cubicBezTo>
                <a:close/>
                <a:moveTo>
                  <a:pt x="58" y="87"/>
                </a:moveTo>
                <a:cubicBezTo>
                  <a:pt x="58" y="87"/>
                  <a:pt x="58" y="87"/>
                  <a:pt x="58" y="87"/>
                </a:cubicBezTo>
                <a:cubicBezTo>
                  <a:pt x="59" y="87"/>
                  <a:pt x="59" y="87"/>
                  <a:pt x="59" y="87"/>
                </a:cubicBezTo>
                <a:lnTo>
                  <a:pt x="58" y="87"/>
                </a:lnTo>
                <a:close/>
                <a:moveTo>
                  <a:pt x="58" y="85"/>
                </a:moveTo>
                <a:cubicBezTo>
                  <a:pt x="58" y="85"/>
                  <a:pt x="58" y="85"/>
                  <a:pt x="58" y="85"/>
                </a:cubicBezTo>
                <a:cubicBezTo>
                  <a:pt x="58" y="86"/>
                  <a:pt x="58" y="85"/>
                  <a:pt x="58" y="86"/>
                </a:cubicBezTo>
                <a:cubicBezTo>
                  <a:pt x="58" y="85"/>
                  <a:pt x="58" y="85"/>
                  <a:pt x="58" y="85"/>
                </a:cubicBezTo>
                <a:close/>
                <a:moveTo>
                  <a:pt x="58" y="86"/>
                </a:moveTo>
                <a:cubicBezTo>
                  <a:pt x="58" y="86"/>
                  <a:pt x="58" y="86"/>
                  <a:pt x="58" y="86"/>
                </a:cubicBezTo>
                <a:close/>
                <a:moveTo>
                  <a:pt x="66" y="80"/>
                </a:moveTo>
                <a:cubicBezTo>
                  <a:pt x="66" y="80"/>
                  <a:pt x="66" y="80"/>
                  <a:pt x="66" y="80"/>
                </a:cubicBezTo>
                <a:cubicBezTo>
                  <a:pt x="66" y="80"/>
                  <a:pt x="66" y="80"/>
                  <a:pt x="66" y="80"/>
                </a:cubicBezTo>
                <a:close/>
                <a:moveTo>
                  <a:pt x="66" y="80"/>
                </a:moveTo>
                <a:cubicBezTo>
                  <a:pt x="66" y="80"/>
                  <a:pt x="66" y="80"/>
                  <a:pt x="66" y="80"/>
                </a:cubicBezTo>
                <a:cubicBezTo>
                  <a:pt x="66" y="80"/>
                  <a:pt x="66" y="80"/>
                  <a:pt x="66" y="80"/>
                </a:cubicBezTo>
                <a:cubicBezTo>
                  <a:pt x="66" y="80"/>
                  <a:pt x="66" y="80"/>
                  <a:pt x="66" y="80"/>
                </a:cubicBezTo>
                <a:close/>
                <a:moveTo>
                  <a:pt x="60" y="83"/>
                </a:moveTo>
                <a:cubicBezTo>
                  <a:pt x="60" y="83"/>
                  <a:pt x="60" y="83"/>
                  <a:pt x="60" y="83"/>
                </a:cubicBezTo>
                <a:cubicBezTo>
                  <a:pt x="60" y="83"/>
                  <a:pt x="60" y="83"/>
                  <a:pt x="60" y="83"/>
                </a:cubicBezTo>
                <a:close/>
                <a:moveTo>
                  <a:pt x="60" y="83"/>
                </a:moveTo>
                <a:cubicBezTo>
                  <a:pt x="60" y="83"/>
                  <a:pt x="60" y="83"/>
                  <a:pt x="60" y="83"/>
                </a:cubicBezTo>
                <a:cubicBezTo>
                  <a:pt x="60" y="83"/>
                  <a:pt x="60" y="83"/>
                  <a:pt x="60" y="83"/>
                </a:cubicBezTo>
                <a:close/>
                <a:moveTo>
                  <a:pt x="60" y="82"/>
                </a:moveTo>
                <a:cubicBezTo>
                  <a:pt x="60" y="82"/>
                  <a:pt x="60" y="82"/>
                  <a:pt x="60" y="82"/>
                </a:cubicBezTo>
                <a:cubicBezTo>
                  <a:pt x="60" y="82"/>
                  <a:pt x="60" y="82"/>
                  <a:pt x="60" y="82"/>
                </a:cubicBezTo>
                <a:close/>
                <a:moveTo>
                  <a:pt x="57" y="127"/>
                </a:moveTo>
                <a:cubicBezTo>
                  <a:pt x="57" y="128"/>
                  <a:pt x="57" y="127"/>
                  <a:pt x="57" y="128"/>
                </a:cubicBezTo>
                <a:cubicBezTo>
                  <a:pt x="57" y="127"/>
                  <a:pt x="57" y="127"/>
                  <a:pt x="57" y="127"/>
                </a:cubicBezTo>
                <a:close/>
                <a:moveTo>
                  <a:pt x="56" y="127"/>
                </a:moveTo>
                <a:cubicBezTo>
                  <a:pt x="56" y="127"/>
                  <a:pt x="56" y="127"/>
                  <a:pt x="56" y="127"/>
                </a:cubicBezTo>
                <a:cubicBezTo>
                  <a:pt x="56" y="127"/>
                  <a:pt x="56" y="127"/>
                  <a:pt x="56" y="127"/>
                </a:cubicBezTo>
                <a:close/>
                <a:moveTo>
                  <a:pt x="56" y="126"/>
                </a:moveTo>
                <a:cubicBezTo>
                  <a:pt x="56" y="126"/>
                  <a:pt x="56" y="126"/>
                  <a:pt x="56" y="126"/>
                </a:cubicBezTo>
                <a:cubicBezTo>
                  <a:pt x="56" y="126"/>
                  <a:pt x="56" y="126"/>
                  <a:pt x="56" y="126"/>
                </a:cubicBezTo>
                <a:cubicBezTo>
                  <a:pt x="56" y="126"/>
                  <a:pt x="56" y="126"/>
                  <a:pt x="56" y="126"/>
                </a:cubicBezTo>
                <a:cubicBezTo>
                  <a:pt x="56" y="126"/>
                  <a:pt x="56" y="126"/>
                  <a:pt x="56" y="126"/>
                </a:cubicBezTo>
                <a:close/>
                <a:moveTo>
                  <a:pt x="57" y="126"/>
                </a:moveTo>
                <a:cubicBezTo>
                  <a:pt x="57" y="126"/>
                  <a:pt x="57" y="125"/>
                  <a:pt x="57" y="126"/>
                </a:cubicBezTo>
                <a:cubicBezTo>
                  <a:pt x="57" y="126"/>
                  <a:pt x="57" y="126"/>
                  <a:pt x="57" y="126"/>
                </a:cubicBezTo>
                <a:cubicBezTo>
                  <a:pt x="57" y="126"/>
                  <a:pt x="57" y="126"/>
                  <a:pt x="57" y="126"/>
                </a:cubicBezTo>
                <a:close/>
                <a:moveTo>
                  <a:pt x="57" y="126"/>
                </a:moveTo>
                <a:cubicBezTo>
                  <a:pt x="57" y="126"/>
                  <a:pt x="57" y="126"/>
                  <a:pt x="57" y="126"/>
                </a:cubicBezTo>
                <a:close/>
                <a:moveTo>
                  <a:pt x="57" y="125"/>
                </a:moveTo>
                <a:cubicBezTo>
                  <a:pt x="57" y="125"/>
                  <a:pt x="57" y="125"/>
                  <a:pt x="57" y="125"/>
                </a:cubicBezTo>
                <a:cubicBezTo>
                  <a:pt x="57" y="125"/>
                  <a:pt x="57" y="125"/>
                  <a:pt x="57" y="125"/>
                </a:cubicBezTo>
                <a:cubicBezTo>
                  <a:pt x="57" y="125"/>
                  <a:pt x="57" y="125"/>
                  <a:pt x="57" y="125"/>
                </a:cubicBezTo>
                <a:close/>
                <a:moveTo>
                  <a:pt x="57" y="125"/>
                </a:moveTo>
                <a:cubicBezTo>
                  <a:pt x="57" y="125"/>
                  <a:pt x="57" y="125"/>
                  <a:pt x="57" y="125"/>
                </a:cubicBezTo>
                <a:cubicBezTo>
                  <a:pt x="57" y="125"/>
                  <a:pt x="57" y="125"/>
                  <a:pt x="57" y="125"/>
                </a:cubicBezTo>
                <a:close/>
                <a:moveTo>
                  <a:pt x="57" y="125"/>
                </a:moveTo>
                <a:cubicBezTo>
                  <a:pt x="57" y="125"/>
                  <a:pt x="57" y="125"/>
                  <a:pt x="57" y="125"/>
                </a:cubicBezTo>
                <a:cubicBezTo>
                  <a:pt x="57" y="125"/>
                  <a:pt x="57" y="125"/>
                  <a:pt x="57" y="125"/>
                </a:cubicBezTo>
                <a:cubicBezTo>
                  <a:pt x="57" y="125"/>
                  <a:pt x="57" y="125"/>
                  <a:pt x="57" y="125"/>
                </a:cubicBezTo>
                <a:close/>
                <a:moveTo>
                  <a:pt x="57" y="125"/>
                </a:moveTo>
                <a:cubicBezTo>
                  <a:pt x="57" y="125"/>
                  <a:pt x="57" y="125"/>
                  <a:pt x="57" y="125"/>
                </a:cubicBezTo>
                <a:cubicBezTo>
                  <a:pt x="57" y="126"/>
                  <a:pt x="57" y="126"/>
                  <a:pt x="57" y="125"/>
                </a:cubicBezTo>
                <a:close/>
                <a:moveTo>
                  <a:pt x="56" y="126"/>
                </a:moveTo>
                <a:cubicBezTo>
                  <a:pt x="56" y="126"/>
                  <a:pt x="56" y="126"/>
                  <a:pt x="56" y="126"/>
                </a:cubicBezTo>
                <a:cubicBezTo>
                  <a:pt x="56" y="126"/>
                  <a:pt x="56" y="126"/>
                  <a:pt x="56" y="126"/>
                </a:cubicBezTo>
                <a:cubicBezTo>
                  <a:pt x="56" y="126"/>
                  <a:pt x="56" y="126"/>
                  <a:pt x="56" y="126"/>
                </a:cubicBezTo>
                <a:close/>
                <a:moveTo>
                  <a:pt x="57" y="125"/>
                </a:moveTo>
                <a:cubicBezTo>
                  <a:pt x="57" y="125"/>
                  <a:pt x="57" y="125"/>
                  <a:pt x="57" y="125"/>
                </a:cubicBezTo>
                <a:cubicBezTo>
                  <a:pt x="57" y="125"/>
                  <a:pt x="57" y="125"/>
                  <a:pt x="57" y="125"/>
                </a:cubicBezTo>
                <a:cubicBezTo>
                  <a:pt x="57" y="125"/>
                  <a:pt x="57" y="125"/>
                  <a:pt x="57" y="125"/>
                </a:cubicBezTo>
                <a:close/>
                <a:moveTo>
                  <a:pt x="57" y="125"/>
                </a:moveTo>
                <a:cubicBezTo>
                  <a:pt x="57" y="124"/>
                  <a:pt x="57" y="124"/>
                  <a:pt x="57" y="124"/>
                </a:cubicBezTo>
                <a:cubicBezTo>
                  <a:pt x="57" y="125"/>
                  <a:pt x="57" y="125"/>
                  <a:pt x="57" y="125"/>
                </a:cubicBezTo>
                <a:close/>
                <a:moveTo>
                  <a:pt x="56" y="125"/>
                </a:moveTo>
                <a:cubicBezTo>
                  <a:pt x="57" y="125"/>
                  <a:pt x="57" y="125"/>
                  <a:pt x="57" y="125"/>
                </a:cubicBezTo>
                <a:cubicBezTo>
                  <a:pt x="56" y="125"/>
                  <a:pt x="56" y="125"/>
                  <a:pt x="56" y="125"/>
                </a:cubicBezTo>
                <a:close/>
                <a:moveTo>
                  <a:pt x="57" y="124"/>
                </a:moveTo>
                <a:cubicBezTo>
                  <a:pt x="57" y="124"/>
                  <a:pt x="57" y="124"/>
                  <a:pt x="57" y="124"/>
                </a:cubicBezTo>
                <a:cubicBezTo>
                  <a:pt x="57" y="124"/>
                  <a:pt x="57" y="124"/>
                  <a:pt x="57" y="124"/>
                </a:cubicBezTo>
                <a:close/>
                <a:moveTo>
                  <a:pt x="57" y="124"/>
                </a:moveTo>
                <a:cubicBezTo>
                  <a:pt x="57" y="124"/>
                  <a:pt x="58" y="124"/>
                  <a:pt x="58" y="124"/>
                </a:cubicBezTo>
                <a:cubicBezTo>
                  <a:pt x="58" y="124"/>
                  <a:pt x="57" y="124"/>
                  <a:pt x="57" y="124"/>
                </a:cubicBezTo>
                <a:cubicBezTo>
                  <a:pt x="57" y="124"/>
                  <a:pt x="57" y="124"/>
                  <a:pt x="57" y="124"/>
                </a:cubicBezTo>
                <a:close/>
                <a:moveTo>
                  <a:pt x="57" y="123"/>
                </a:moveTo>
                <a:cubicBezTo>
                  <a:pt x="57" y="124"/>
                  <a:pt x="57" y="124"/>
                  <a:pt x="57" y="124"/>
                </a:cubicBezTo>
                <a:cubicBezTo>
                  <a:pt x="57" y="124"/>
                  <a:pt x="57" y="124"/>
                  <a:pt x="57" y="123"/>
                </a:cubicBezTo>
                <a:close/>
                <a:moveTo>
                  <a:pt x="57" y="124"/>
                </a:moveTo>
                <a:cubicBezTo>
                  <a:pt x="57" y="124"/>
                  <a:pt x="57" y="124"/>
                  <a:pt x="57" y="124"/>
                </a:cubicBezTo>
                <a:cubicBezTo>
                  <a:pt x="57" y="124"/>
                  <a:pt x="57" y="124"/>
                  <a:pt x="57" y="124"/>
                </a:cubicBezTo>
                <a:close/>
                <a:moveTo>
                  <a:pt x="57" y="124"/>
                </a:moveTo>
                <a:cubicBezTo>
                  <a:pt x="57" y="124"/>
                  <a:pt x="57" y="124"/>
                  <a:pt x="57" y="124"/>
                </a:cubicBezTo>
                <a:cubicBezTo>
                  <a:pt x="57" y="124"/>
                  <a:pt x="57" y="124"/>
                  <a:pt x="57" y="124"/>
                </a:cubicBezTo>
                <a:cubicBezTo>
                  <a:pt x="57" y="124"/>
                  <a:pt x="57" y="124"/>
                  <a:pt x="57" y="124"/>
                </a:cubicBezTo>
                <a:close/>
                <a:moveTo>
                  <a:pt x="57" y="124"/>
                </a:moveTo>
                <a:cubicBezTo>
                  <a:pt x="57" y="124"/>
                  <a:pt x="57" y="124"/>
                  <a:pt x="57" y="124"/>
                </a:cubicBezTo>
                <a:cubicBezTo>
                  <a:pt x="57" y="124"/>
                  <a:pt x="57" y="124"/>
                  <a:pt x="57" y="124"/>
                </a:cubicBezTo>
                <a:close/>
                <a:moveTo>
                  <a:pt x="56" y="125"/>
                </a:moveTo>
                <a:cubicBezTo>
                  <a:pt x="56" y="125"/>
                  <a:pt x="56" y="125"/>
                  <a:pt x="56" y="125"/>
                </a:cubicBezTo>
                <a:cubicBezTo>
                  <a:pt x="56" y="125"/>
                  <a:pt x="56" y="125"/>
                  <a:pt x="56" y="125"/>
                </a:cubicBezTo>
                <a:close/>
                <a:moveTo>
                  <a:pt x="56" y="124"/>
                </a:moveTo>
                <a:cubicBezTo>
                  <a:pt x="56" y="124"/>
                  <a:pt x="56" y="124"/>
                  <a:pt x="56" y="124"/>
                </a:cubicBezTo>
                <a:cubicBezTo>
                  <a:pt x="56" y="124"/>
                  <a:pt x="57" y="124"/>
                  <a:pt x="57" y="124"/>
                </a:cubicBezTo>
                <a:lnTo>
                  <a:pt x="56" y="124"/>
                </a:lnTo>
                <a:close/>
                <a:moveTo>
                  <a:pt x="56" y="124"/>
                </a:moveTo>
                <a:cubicBezTo>
                  <a:pt x="56" y="124"/>
                  <a:pt x="56" y="124"/>
                  <a:pt x="56" y="124"/>
                </a:cubicBezTo>
                <a:cubicBezTo>
                  <a:pt x="56" y="124"/>
                  <a:pt x="56" y="124"/>
                  <a:pt x="56" y="124"/>
                </a:cubicBezTo>
                <a:close/>
                <a:moveTo>
                  <a:pt x="57" y="124"/>
                </a:moveTo>
                <a:cubicBezTo>
                  <a:pt x="57" y="124"/>
                  <a:pt x="57" y="124"/>
                  <a:pt x="57" y="124"/>
                </a:cubicBezTo>
                <a:cubicBezTo>
                  <a:pt x="57" y="124"/>
                  <a:pt x="57" y="124"/>
                  <a:pt x="57" y="124"/>
                </a:cubicBezTo>
                <a:cubicBezTo>
                  <a:pt x="57" y="124"/>
                  <a:pt x="57" y="124"/>
                  <a:pt x="57" y="124"/>
                </a:cubicBezTo>
                <a:close/>
                <a:moveTo>
                  <a:pt x="57" y="124"/>
                </a:moveTo>
                <a:cubicBezTo>
                  <a:pt x="57" y="124"/>
                  <a:pt x="57" y="124"/>
                  <a:pt x="57" y="124"/>
                </a:cubicBezTo>
                <a:cubicBezTo>
                  <a:pt x="57" y="124"/>
                  <a:pt x="57" y="124"/>
                  <a:pt x="57" y="124"/>
                </a:cubicBezTo>
                <a:close/>
                <a:moveTo>
                  <a:pt x="57" y="123"/>
                </a:moveTo>
                <a:cubicBezTo>
                  <a:pt x="57" y="123"/>
                  <a:pt x="57" y="123"/>
                  <a:pt x="57" y="123"/>
                </a:cubicBezTo>
                <a:cubicBezTo>
                  <a:pt x="57" y="123"/>
                  <a:pt x="57" y="123"/>
                  <a:pt x="57" y="123"/>
                </a:cubicBezTo>
                <a:close/>
                <a:moveTo>
                  <a:pt x="57" y="124"/>
                </a:moveTo>
                <a:cubicBezTo>
                  <a:pt x="57" y="124"/>
                  <a:pt x="57" y="124"/>
                  <a:pt x="57" y="124"/>
                </a:cubicBezTo>
                <a:cubicBezTo>
                  <a:pt x="57" y="124"/>
                  <a:pt x="57" y="124"/>
                  <a:pt x="57" y="124"/>
                </a:cubicBezTo>
                <a:cubicBezTo>
                  <a:pt x="57" y="124"/>
                  <a:pt x="57" y="124"/>
                  <a:pt x="57" y="124"/>
                </a:cubicBezTo>
                <a:close/>
                <a:moveTo>
                  <a:pt x="57" y="123"/>
                </a:moveTo>
                <a:cubicBezTo>
                  <a:pt x="57" y="123"/>
                  <a:pt x="57" y="123"/>
                  <a:pt x="57" y="123"/>
                </a:cubicBezTo>
                <a:cubicBezTo>
                  <a:pt x="57" y="123"/>
                  <a:pt x="57" y="123"/>
                  <a:pt x="57" y="123"/>
                </a:cubicBezTo>
                <a:close/>
                <a:moveTo>
                  <a:pt x="57" y="124"/>
                </a:moveTo>
                <a:cubicBezTo>
                  <a:pt x="57" y="124"/>
                  <a:pt x="57" y="124"/>
                  <a:pt x="57" y="124"/>
                </a:cubicBezTo>
                <a:cubicBezTo>
                  <a:pt x="57" y="124"/>
                  <a:pt x="57" y="124"/>
                  <a:pt x="57" y="124"/>
                </a:cubicBezTo>
                <a:close/>
                <a:moveTo>
                  <a:pt x="57" y="124"/>
                </a:moveTo>
                <a:cubicBezTo>
                  <a:pt x="57" y="124"/>
                  <a:pt x="57" y="124"/>
                  <a:pt x="57" y="124"/>
                </a:cubicBezTo>
                <a:cubicBezTo>
                  <a:pt x="57" y="124"/>
                  <a:pt x="57" y="124"/>
                  <a:pt x="57" y="124"/>
                </a:cubicBezTo>
                <a:cubicBezTo>
                  <a:pt x="57" y="124"/>
                  <a:pt x="57" y="124"/>
                  <a:pt x="57" y="124"/>
                </a:cubicBezTo>
                <a:close/>
                <a:moveTo>
                  <a:pt x="55" y="123"/>
                </a:moveTo>
                <a:cubicBezTo>
                  <a:pt x="55" y="123"/>
                  <a:pt x="56" y="123"/>
                  <a:pt x="55" y="123"/>
                </a:cubicBezTo>
                <a:cubicBezTo>
                  <a:pt x="55" y="123"/>
                  <a:pt x="56" y="123"/>
                  <a:pt x="57" y="123"/>
                </a:cubicBezTo>
                <a:cubicBezTo>
                  <a:pt x="57" y="123"/>
                  <a:pt x="57" y="123"/>
                  <a:pt x="56" y="123"/>
                </a:cubicBezTo>
                <a:cubicBezTo>
                  <a:pt x="56" y="123"/>
                  <a:pt x="56" y="123"/>
                  <a:pt x="56" y="123"/>
                </a:cubicBezTo>
                <a:cubicBezTo>
                  <a:pt x="56" y="123"/>
                  <a:pt x="56" y="123"/>
                  <a:pt x="56" y="123"/>
                </a:cubicBezTo>
                <a:cubicBezTo>
                  <a:pt x="56" y="123"/>
                  <a:pt x="56" y="123"/>
                  <a:pt x="55" y="123"/>
                </a:cubicBezTo>
                <a:cubicBezTo>
                  <a:pt x="55" y="123"/>
                  <a:pt x="55" y="123"/>
                  <a:pt x="55" y="123"/>
                </a:cubicBezTo>
                <a:cubicBezTo>
                  <a:pt x="55" y="123"/>
                  <a:pt x="55" y="123"/>
                  <a:pt x="55" y="123"/>
                </a:cubicBezTo>
                <a:close/>
                <a:moveTo>
                  <a:pt x="57" y="123"/>
                </a:moveTo>
                <a:cubicBezTo>
                  <a:pt x="57" y="123"/>
                  <a:pt x="57" y="123"/>
                  <a:pt x="57" y="123"/>
                </a:cubicBezTo>
                <a:cubicBezTo>
                  <a:pt x="57" y="123"/>
                  <a:pt x="57" y="123"/>
                  <a:pt x="57" y="123"/>
                </a:cubicBezTo>
                <a:cubicBezTo>
                  <a:pt x="57" y="123"/>
                  <a:pt x="57" y="123"/>
                  <a:pt x="57" y="123"/>
                </a:cubicBezTo>
                <a:cubicBezTo>
                  <a:pt x="57" y="123"/>
                  <a:pt x="57" y="123"/>
                  <a:pt x="57" y="123"/>
                </a:cubicBezTo>
                <a:close/>
                <a:moveTo>
                  <a:pt x="57" y="123"/>
                </a:moveTo>
                <a:cubicBezTo>
                  <a:pt x="56" y="123"/>
                  <a:pt x="56" y="123"/>
                  <a:pt x="56" y="123"/>
                </a:cubicBezTo>
                <a:cubicBezTo>
                  <a:pt x="56" y="123"/>
                  <a:pt x="56" y="123"/>
                  <a:pt x="56" y="124"/>
                </a:cubicBezTo>
                <a:cubicBezTo>
                  <a:pt x="56" y="123"/>
                  <a:pt x="57" y="124"/>
                  <a:pt x="57" y="123"/>
                </a:cubicBezTo>
                <a:cubicBezTo>
                  <a:pt x="57" y="123"/>
                  <a:pt x="57" y="123"/>
                  <a:pt x="57" y="124"/>
                </a:cubicBezTo>
                <a:cubicBezTo>
                  <a:pt x="57" y="123"/>
                  <a:pt x="57" y="123"/>
                  <a:pt x="57" y="123"/>
                </a:cubicBezTo>
                <a:cubicBezTo>
                  <a:pt x="57" y="123"/>
                  <a:pt x="57" y="123"/>
                  <a:pt x="57" y="123"/>
                </a:cubicBezTo>
                <a:cubicBezTo>
                  <a:pt x="57" y="123"/>
                  <a:pt x="57" y="123"/>
                  <a:pt x="57" y="123"/>
                </a:cubicBezTo>
                <a:cubicBezTo>
                  <a:pt x="57" y="123"/>
                  <a:pt x="57" y="123"/>
                  <a:pt x="57" y="123"/>
                </a:cubicBezTo>
                <a:cubicBezTo>
                  <a:pt x="57" y="123"/>
                  <a:pt x="57" y="123"/>
                  <a:pt x="57" y="123"/>
                </a:cubicBezTo>
                <a:cubicBezTo>
                  <a:pt x="57" y="123"/>
                  <a:pt x="57" y="123"/>
                  <a:pt x="57" y="123"/>
                </a:cubicBezTo>
                <a:cubicBezTo>
                  <a:pt x="57" y="123"/>
                  <a:pt x="57" y="123"/>
                  <a:pt x="57" y="123"/>
                </a:cubicBezTo>
                <a:cubicBezTo>
                  <a:pt x="57" y="123"/>
                  <a:pt x="57" y="123"/>
                  <a:pt x="57" y="123"/>
                </a:cubicBezTo>
                <a:cubicBezTo>
                  <a:pt x="57" y="123"/>
                  <a:pt x="57" y="123"/>
                  <a:pt x="57" y="123"/>
                </a:cubicBezTo>
                <a:cubicBezTo>
                  <a:pt x="57" y="123"/>
                  <a:pt x="57" y="123"/>
                  <a:pt x="57" y="123"/>
                </a:cubicBezTo>
                <a:cubicBezTo>
                  <a:pt x="57" y="123"/>
                  <a:pt x="57" y="123"/>
                  <a:pt x="57" y="123"/>
                </a:cubicBezTo>
                <a:cubicBezTo>
                  <a:pt x="57" y="123"/>
                  <a:pt x="57" y="123"/>
                  <a:pt x="57" y="123"/>
                </a:cubicBezTo>
                <a:close/>
                <a:moveTo>
                  <a:pt x="55" y="125"/>
                </a:moveTo>
                <a:cubicBezTo>
                  <a:pt x="55" y="125"/>
                  <a:pt x="55" y="125"/>
                  <a:pt x="55" y="125"/>
                </a:cubicBezTo>
                <a:cubicBezTo>
                  <a:pt x="55" y="125"/>
                  <a:pt x="55" y="125"/>
                  <a:pt x="55" y="125"/>
                </a:cubicBezTo>
                <a:close/>
                <a:moveTo>
                  <a:pt x="56" y="124"/>
                </a:moveTo>
                <a:cubicBezTo>
                  <a:pt x="56" y="125"/>
                  <a:pt x="56" y="125"/>
                  <a:pt x="56" y="125"/>
                </a:cubicBezTo>
                <a:cubicBezTo>
                  <a:pt x="56" y="125"/>
                  <a:pt x="56" y="125"/>
                  <a:pt x="55" y="125"/>
                </a:cubicBezTo>
                <a:cubicBezTo>
                  <a:pt x="56" y="125"/>
                  <a:pt x="56" y="125"/>
                  <a:pt x="56" y="125"/>
                </a:cubicBezTo>
                <a:cubicBezTo>
                  <a:pt x="56" y="125"/>
                  <a:pt x="56" y="125"/>
                  <a:pt x="56" y="125"/>
                </a:cubicBezTo>
                <a:cubicBezTo>
                  <a:pt x="56" y="124"/>
                  <a:pt x="56" y="124"/>
                  <a:pt x="56" y="124"/>
                </a:cubicBezTo>
                <a:cubicBezTo>
                  <a:pt x="56" y="124"/>
                  <a:pt x="56" y="124"/>
                  <a:pt x="56" y="124"/>
                </a:cubicBezTo>
                <a:close/>
                <a:moveTo>
                  <a:pt x="56" y="124"/>
                </a:moveTo>
                <a:cubicBezTo>
                  <a:pt x="56" y="124"/>
                  <a:pt x="56" y="124"/>
                  <a:pt x="56" y="124"/>
                </a:cubicBezTo>
                <a:cubicBezTo>
                  <a:pt x="56" y="124"/>
                  <a:pt x="56" y="124"/>
                  <a:pt x="56" y="124"/>
                </a:cubicBezTo>
                <a:cubicBezTo>
                  <a:pt x="56" y="124"/>
                  <a:pt x="56" y="124"/>
                  <a:pt x="56" y="124"/>
                </a:cubicBezTo>
                <a:cubicBezTo>
                  <a:pt x="56" y="124"/>
                  <a:pt x="56" y="124"/>
                  <a:pt x="56" y="124"/>
                </a:cubicBezTo>
                <a:close/>
                <a:moveTo>
                  <a:pt x="57" y="123"/>
                </a:moveTo>
                <a:cubicBezTo>
                  <a:pt x="57" y="123"/>
                  <a:pt x="57" y="123"/>
                  <a:pt x="57" y="123"/>
                </a:cubicBezTo>
                <a:cubicBezTo>
                  <a:pt x="57" y="123"/>
                  <a:pt x="57" y="123"/>
                  <a:pt x="57" y="123"/>
                </a:cubicBezTo>
                <a:close/>
                <a:moveTo>
                  <a:pt x="57" y="123"/>
                </a:moveTo>
                <a:cubicBezTo>
                  <a:pt x="57" y="123"/>
                  <a:pt x="57" y="123"/>
                  <a:pt x="57" y="123"/>
                </a:cubicBezTo>
                <a:cubicBezTo>
                  <a:pt x="57" y="123"/>
                  <a:pt x="57" y="123"/>
                  <a:pt x="57" y="123"/>
                </a:cubicBezTo>
                <a:close/>
                <a:moveTo>
                  <a:pt x="53" y="108"/>
                </a:moveTo>
                <a:cubicBezTo>
                  <a:pt x="53" y="108"/>
                  <a:pt x="53" y="108"/>
                  <a:pt x="53" y="108"/>
                </a:cubicBezTo>
                <a:cubicBezTo>
                  <a:pt x="53" y="108"/>
                  <a:pt x="53" y="108"/>
                  <a:pt x="53" y="108"/>
                </a:cubicBezTo>
                <a:close/>
                <a:moveTo>
                  <a:pt x="53" y="109"/>
                </a:moveTo>
                <a:cubicBezTo>
                  <a:pt x="53" y="109"/>
                  <a:pt x="53" y="109"/>
                  <a:pt x="53" y="109"/>
                </a:cubicBezTo>
                <a:cubicBezTo>
                  <a:pt x="53" y="109"/>
                  <a:pt x="53" y="109"/>
                  <a:pt x="53" y="109"/>
                </a:cubicBezTo>
                <a:close/>
                <a:moveTo>
                  <a:pt x="57" y="116"/>
                </a:moveTo>
                <a:cubicBezTo>
                  <a:pt x="57" y="116"/>
                  <a:pt x="57" y="116"/>
                  <a:pt x="57" y="116"/>
                </a:cubicBezTo>
                <a:cubicBezTo>
                  <a:pt x="57" y="116"/>
                  <a:pt x="57" y="116"/>
                  <a:pt x="57" y="116"/>
                </a:cubicBezTo>
                <a:cubicBezTo>
                  <a:pt x="57" y="116"/>
                  <a:pt x="57" y="116"/>
                  <a:pt x="57" y="116"/>
                </a:cubicBezTo>
                <a:close/>
                <a:moveTo>
                  <a:pt x="55" y="112"/>
                </a:moveTo>
                <a:cubicBezTo>
                  <a:pt x="55" y="112"/>
                  <a:pt x="55" y="112"/>
                  <a:pt x="55" y="112"/>
                </a:cubicBezTo>
                <a:cubicBezTo>
                  <a:pt x="55" y="112"/>
                  <a:pt x="55" y="112"/>
                  <a:pt x="55" y="112"/>
                </a:cubicBezTo>
                <a:close/>
                <a:moveTo>
                  <a:pt x="54" y="112"/>
                </a:moveTo>
                <a:cubicBezTo>
                  <a:pt x="54" y="112"/>
                  <a:pt x="54" y="112"/>
                  <a:pt x="54" y="112"/>
                </a:cubicBezTo>
                <a:cubicBezTo>
                  <a:pt x="54" y="112"/>
                  <a:pt x="54" y="112"/>
                  <a:pt x="54" y="112"/>
                </a:cubicBezTo>
                <a:close/>
                <a:moveTo>
                  <a:pt x="53" y="106"/>
                </a:moveTo>
                <a:cubicBezTo>
                  <a:pt x="53" y="106"/>
                  <a:pt x="53" y="106"/>
                  <a:pt x="53" y="106"/>
                </a:cubicBezTo>
                <a:cubicBezTo>
                  <a:pt x="53" y="106"/>
                  <a:pt x="53" y="106"/>
                  <a:pt x="53" y="106"/>
                </a:cubicBezTo>
                <a:close/>
                <a:moveTo>
                  <a:pt x="57" y="120"/>
                </a:moveTo>
                <a:cubicBezTo>
                  <a:pt x="57" y="120"/>
                  <a:pt x="57" y="120"/>
                  <a:pt x="57" y="120"/>
                </a:cubicBezTo>
                <a:cubicBezTo>
                  <a:pt x="57" y="120"/>
                  <a:pt x="57" y="120"/>
                  <a:pt x="57" y="120"/>
                </a:cubicBezTo>
                <a:close/>
                <a:moveTo>
                  <a:pt x="56" y="108"/>
                </a:moveTo>
                <a:cubicBezTo>
                  <a:pt x="56" y="108"/>
                  <a:pt x="56" y="108"/>
                  <a:pt x="56" y="108"/>
                </a:cubicBezTo>
                <a:cubicBezTo>
                  <a:pt x="56" y="108"/>
                  <a:pt x="56" y="108"/>
                  <a:pt x="56" y="108"/>
                </a:cubicBezTo>
                <a:close/>
                <a:moveTo>
                  <a:pt x="57" y="120"/>
                </a:moveTo>
                <a:cubicBezTo>
                  <a:pt x="57" y="120"/>
                  <a:pt x="57" y="120"/>
                  <a:pt x="57" y="120"/>
                </a:cubicBezTo>
                <a:cubicBezTo>
                  <a:pt x="57" y="120"/>
                  <a:pt x="57" y="120"/>
                  <a:pt x="57" y="120"/>
                </a:cubicBezTo>
                <a:cubicBezTo>
                  <a:pt x="57" y="120"/>
                  <a:pt x="57" y="120"/>
                  <a:pt x="57" y="120"/>
                </a:cubicBezTo>
                <a:close/>
                <a:moveTo>
                  <a:pt x="52" y="98"/>
                </a:moveTo>
                <a:cubicBezTo>
                  <a:pt x="52" y="98"/>
                  <a:pt x="52" y="98"/>
                  <a:pt x="52" y="98"/>
                </a:cubicBezTo>
                <a:cubicBezTo>
                  <a:pt x="52" y="98"/>
                  <a:pt x="52" y="98"/>
                  <a:pt x="52" y="98"/>
                </a:cubicBezTo>
                <a:close/>
                <a:moveTo>
                  <a:pt x="55" y="95"/>
                </a:moveTo>
                <a:cubicBezTo>
                  <a:pt x="55" y="95"/>
                  <a:pt x="55" y="95"/>
                  <a:pt x="55" y="95"/>
                </a:cubicBezTo>
                <a:cubicBezTo>
                  <a:pt x="55" y="95"/>
                  <a:pt x="55" y="95"/>
                  <a:pt x="55" y="95"/>
                </a:cubicBezTo>
                <a:close/>
                <a:moveTo>
                  <a:pt x="57" y="122"/>
                </a:moveTo>
                <a:cubicBezTo>
                  <a:pt x="57" y="122"/>
                  <a:pt x="57" y="122"/>
                  <a:pt x="57" y="122"/>
                </a:cubicBezTo>
                <a:close/>
                <a:moveTo>
                  <a:pt x="56" y="122"/>
                </a:moveTo>
                <a:cubicBezTo>
                  <a:pt x="56" y="122"/>
                  <a:pt x="56" y="122"/>
                  <a:pt x="56" y="122"/>
                </a:cubicBezTo>
                <a:cubicBezTo>
                  <a:pt x="56" y="122"/>
                  <a:pt x="56" y="122"/>
                  <a:pt x="56" y="122"/>
                </a:cubicBezTo>
                <a:close/>
                <a:moveTo>
                  <a:pt x="55" y="119"/>
                </a:moveTo>
                <a:cubicBezTo>
                  <a:pt x="55" y="119"/>
                  <a:pt x="55" y="119"/>
                  <a:pt x="55" y="119"/>
                </a:cubicBezTo>
                <a:cubicBezTo>
                  <a:pt x="55" y="119"/>
                  <a:pt x="55" y="119"/>
                  <a:pt x="55" y="119"/>
                </a:cubicBezTo>
                <a:close/>
                <a:moveTo>
                  <a:pt x="57" y="122"/>
                </a:moveTo>
                <a:cubicBezTo>
                  <a:pt x="57" y="122"/>
                  <a:pt x="57" y="122"/>
                  <a:pt x="57" y="122"/>
                </a:cubicBezTo>
                <a:cubicBezTo>
                  <a:pt x="57" y="122"/>
                  <a:pt x="57" y="122"/>
                  <a:pt x="57" y="122"/>
                </a:cubicBezTo>
                <a:close/>
                <a:moveTo>
                  <a:pt x="57" y="122"/>
                </a:moveTo>
                <a:cubicBezTo>
                  <a:pt x="57" y="122"/>
                  <a:pt x="57" y="122"/>
                  <a:pt x="57" y="122"/>
                </a:cubicBezTo>
                <a:cubicBezTo>
                  <a:pt x="57" y="122"/>
                  <a:pt x="57" y="122"/>
                  <a:pt x="57" y="122"/>
                </a:cubicBezTo>
                <a:close/>
                <a:moveTo>
                  <a:pt x="57" y="122"/>
                </a:moveTo>
                <a:cubicBezTo>
                  <a:pt x="57" y="122"/>
                  <a:pt x="57" y="122"/>
                  <a:pt x="57" y="122"/>
                </a:cubicBezTo>
                <a:cubicBezTo>
                  <a:pt x="57" y="122"/>
                  <a:pt x="57" y="122"/>
                  <a:pt x="57" y="122"/>
                </a:cubicBezTo>
                <a:close/>
                <a:moveTo>
                  <a:pt x="53" y="102"/>
                </a:moveTo>
                <a:cubicBezTo>
                  <a:pt x="53" y="102"/>
                  <a:pt x="53" y="102"/>
                  <a:pt x="53" y="102"/>
                </a:cubicBezTo>
                <a:cubicBezTo>
                  <a:pt x="53" y="102"/>
                  <a:pt x="53" y="102"/>
                  <a:pt x="53" y="102"/>
                </a:cubicBezTo>
                <a:close/>
                <a:moveTo>
                  <a:pt x="54" y="115"/>
                </a:moveTo>
                <a:cubicBezTo>
                  <a:pt x="54" y="115"/>
                  <a:pt x="54" y="115"/>
                  <a:pt x="54" y="115"/>
                </a:cubicBezTo>
                <a:cubicBezTo>
                  <a:pt x="54" y="115"/>
                  <a:pt x="54" y="115"/>
                  <a:pt x="54" y="115"/>
                </a:cubicBezTo>
                <a:close/>
                <a:moveTo>
                  <a:pt x="54" y="115"/>
                </a:moveTo>
                <a:cubicBezTo>
                  <a:pt x="54" y="115"/>
                  <a:pt x="54" y="115"/>
                  <a:pt x="54" y="115"/>
                </a:cubicBezTo>
                <a:cubicBezTo>
                  <a:pt x="55" y="115"/>
                  <a:pt x="55" y="115"/>
                  <a:pt x="55" y="115"/>
                </a:cubicBezTo>
                <a:lnTo>
                  <a:pt x="54" y="115"/>
                </a:lnTo>
                <a:close/>
                <a:moveTo>
                  <a:pt x="53" y="108"/>
                </a:moveTo>
                <a:cubicBezTo>
                  <a:pt x="54" y="107"/>
                  <a:pt x="53" y="107"/>
                  <a:pt x="53" y="107"/>
                </a:cubicBezTo>
                <a:cubicBezTo>
                  <a:pt x="53" y="107"/>
                  <a:pt x="54" y="107"/>
                  <a:pt x="53" y="107"/>
                </a:cubicBezTo>
                <a:cubicBezTo>
                  <a:pt x="53" y="107"/>
                  <a:pt x="53" y="107"/>
                  <a:pt x="53" y="107"/>
                </a:cubicBezTo>
                <a:cubicBezTo>
                  <a:pt x="53" y="107"/>
                  <a:pt x="53" y="107"/>
                  <a:pt x="53" y="107"/>
                </a:cubicBezTo>
                <a:cubicBezTo>
                  <a:pt x="53" y="107"/>
                  <a:pt x="53" y="106"/>
                  <a:pt x="53" y="106"/>
                </a:cubicBezTo>
                <a:cubicBezTo>
                  <a:pt x="53" y="106"/>
                  <a:pt x="53" y="106"/>
                  <a:pt x="53" y="106"/>
                </a:cubicBezTo>
                <a:cubicBezTo>
                  <a:pt x="53" y="106"/>
                  <a:pt x="52" y="106"/>
                  <a:pt x="53" y="106"/>
                </a:cubicBezTo>
                <a:cubicBezTo>
                  <a:pt x="53" y="106"/>
                  <a:pt x="53" y="106"/>
                  <a:pt x="53" y="106"/>
                </a:cubicBezTo>
                <a:cubicBezTo>
                  <a:pt x="53" y="105"/>
                  <a:pt x="53" y="105"/>
                  <a:pt x="53" y="105"/>
                </a:cubicBezTo>
                <a:cubicBezTo>
                  <a:pt x="53" y="105"/>
                  <a:pt x="53" y="105"/>
                  <a:pt x="53" y="105"/>
                </a:cubicBezTo>
                <a:cubicBezTo>
                  <a:pt x="53" y="105"/>
                  <a:pt x="53" y="105"/>
                  <a:pt x="53" y="105"/>
                </a:cubicBezTo>
                <a:cubicBezTo>
                  <a:pt x="53" y="105"/>
                  <a:pt x="53" y="105"/>
                  <a:pt x="53" y="105"/>
                </a:cubicBezTo>
                <a:cubicBezTo>
                  <a:pt x="53" y="105"/>
                  <a:pt x="53" y="105"/>
                  <a:pt x="53" y="105"/>
                </a:cubicBezTo>
                <a:cubicBezTo>
                  <a:pt x="53" y="105"/>
                  <a:pt x="53" y="105"/>
                  <a:pt x="53" y="105"/>
                </a:cubicBezTo>
                <a:cubicBezTo>
                  <a:pt x="53" y="105"/>
                  <a:pt x="53" y="105"/>
                  <a:pt x="53" y="105"/>
                </a:cubicBezTo>
                <a:cubicBezTo>
                  <a:pt x="53" y="105"/>
                  <a:pt x="53" y="105"/>
                  <a:pt x="53" y="105"/>
                </a:cubicBezTo>
                <a:cubicBezTo>
                  <a:pt x="53" y="105"/>
                  <a:pt x="53" y="105"/>
                  <a:pt x="53" y="105"/>
                </a:cubicBezTo>
                <a:cubicBezTo>
                  <a:pt x="53" y="105"/>
                  <a:pt x="53" y="105"/>
                  <a:pt x="54" y="105"/>
                </a:cubicBezTo>
                <a:cubicBezTo>
                  <a:pt x="54" y="105"/>
                  <a:pt x="53" y="105"/>
                  <a:pt x="53" y="105"/>
                </a:cubicBezTo>
                <a:cubicBezTo>
                  <a:pt x="53" y="105"/>
                  <a:pt x="53" y="104"/>
                  <a:pt x="53" y="104"/>
                </a:cubicBezTo>
                <a:cubicBezTo>
                  <a:pt x="53" y="104"/>
                  <a:pt x="53" y="104"/>
                  <a:pt x="53" y="104"/>
                </a:cubicBezTo>
                <a:cubicBezTo>
                  <a:pt x="53" y="104"/>
                  <a:pt x="53" y="104"/>
                  <a:pt x="53" y="104"/>
                </a:cubicBezTo>
                <a:cubicBezTo>
                  <a:pt x="54" y="104"/>
                  <a:pt x="54" y="104"/>
                  <a:pt x="54" y="104"/>
                </a:cubicBezTo>
                <a:cubicBezTo>
                  <a:pt x="54" y="104"/>
                  <a:pt x="53" y="104"/>
                  <a:pt x="53" y="104"/>
                </a:cubicBezTo>
                <a:cubicBezTo>
                  <a:pt x="53" y="104"/>
                  <a:pt x="53" y="104"/>
                  <a:pt x="53" y="104"/>
                </a:cubicBezTo>
                <a:cubicBezTo>
                  <a:pt x="53" y="104"/>
                  <a:pt x="53" y="104"/>
                  <a:pt x="53" y="104"/>
                </a:cubicBezTo>
                <a:cubicBezTo>
                  <a:pt x="53" y="104"/>
                  <a:pt x="53" y="104"/>
                  <a:pt x="53" y="104"/>
                </a:cubicBezTo>
                <a:cubicBezTo>
                  <a:pt x="53" y="104"/>
                  <a:pt x="53" y="104"/>
                  <a:pt x="53" y="103"/>
                </a:cubicBezTo>
                <a:cubicBezTo>
                  <a:pt x="53" y="103"/>
                  <a:pt x="53" y="104"/>
                  <a:pt x="53" y="104"/>
                </a:cubicBezTo>
                <a:cubicBezTo>
                  <a:pt x="52" y="103"/>
                  <a:pt x="54" y="103"/>
                  <a:pt x="53" y="103"/>
                </a:cubicBezTo>
                <a:cubicBezTo>
                  <a:pt x="53" y="103"/>
                  <a:pt x="53" y="103"/>
                  <a:pt x="53" y="103"/>
                </a:cubicBezTo>
                <a:cubicBezTo>
                  <a:pt x="52" y="103"/>
                  <a:pt x="53" y="103"/>
                  <a:pt x="53" y="103"/>
                </a:cubicBezTo>
                <a:cubicBezTo>
                  <a:pt x="53" y="103"/>
                  <a:pt x="53" y="103"/>
                  <a:pt x="53" y="103"/>
                </a:cubicBezTo>
                <a:cubicBezTo>
                  <a:pt x="53" y="103"/>
                  <a:pt x="53" y="103"/>
                  <a:pt x="53" y="103"/>
                </a:cubicBezTo>
                <a:cubicBezTo>
                  <a:pt x="53" y="103"/>
                  <a:pt x="53" y="103"/>
                  <a:pt x="53" y="103"/>
                </a:cubicBezTo>
                <a:cubicBezTo>
                  <a:pt x="53" y="103"/>
                  <a:pt x="53" y="102"/>
                  <a:pt x="53" y="102"/>
                </a:cubicBezTo>
                <a:cubicBezTo>
                  <a:pt x="53" y="102"/>
                  <a:pt x="53" y="102"/>
                  <a:pt x="53" y="102"/>
                </a:cubicBezTo>
                <a:cubicBezTo>
                  <a:pt x="53" y="102"/>
                  <a:pt x="53" y="103"/>
                  <a:pt x="53" y="102"/>
                </a:cubicBezTo>
                <a:cubicBezTo>
                  <a:pt x="54" y="102"/>
                  <a:pt x="53" y="102"/>
                  <a:pt x="53" y="102"/>
                </a:cubicBezTo>
                <a:cubicBezTo>
                  <a:pt x="54" y="102"/>
                  <a:pt x="54" y="102"/>
                  <a:pt x="54" y="102"/>
                </a:cubicBezTo>
                <a:cubicBezTo>
                  <a:pt x="54" y="102"/>
                  <a:pt x="53" y="102"/>
                  <a:pt x="53" y="102"/>
                </a:cubicBezTo>
                <a:cubicBezTo>
                  <a:pt x="53" y="102"/>
                  <a:pt x="53" y="102"/>
                  <a:pt x="53" y="102"/>
                </a:cubicBezTo>
                <a:cubicBezTo>
                  <a:pt x="53" y="102"/>
                  <a:pt x="53" y="102"/>
                  <a:pt x="53" y="102"/>
                </a:cubicBezTo>
                <a:cubicBezTo>
                  <a:pt x="53" y="102"/>
                  <a:pt x="53" y="102"/>
                  <a:pt x="53" y="102"/>
                </a:cubicBezTo>
                <a:cubicBezTo>
                  <a:pt x="53" y="102"/>
                  <a:pt x="53" y="102"/>
                  <a:pt x="53" y="102"/>
                </a:cubicBezTo>
                <a:cubicBezTo>
                  <a:pt x="53" y="102"/>
                  <a:pt x="54" y="101"/>
                  <a:pt x="54" y="101"/>
                </a:cubicBezTo>
                <a:cubicBezTo>
                  <a:pt x="54" y="101"/>
                  <a:pt x="53" y="101"/>
                  <a:pt x="53" y="101"/>
                </a:cubicBezTo>
                <a:cubicBezTo>
                  <a:pt x="53" y="101"/>
                  <a:pt x="53" y="101"/>
                  <a:pt x="53" y="101"/>
                </a:cubicBezTo>
                <a:cubicBezTo>
                  <a:pt x="54" y="101"/>
                  <a:pt x="53" y="101"/>
                  <a:pt x="53" y="101"/>
                </a:cubicBezTo>
                <a:cubicBezTo>
                  <a:pt x="53" y="101"/>
                  <a:pt x="53" y="101"/>
                  <a:pt x="54" y="101"/>
                </a:cubicBezTo>
                <a:cubicBezTo>
                  <a:pt x="54" y="101"/>
                  <a:pt x="53" y="101"/>
                  <a:pt x="53" y="101"/>
                </a:cubicBezTo>
                <a:cubicBezTo>
                  <a:pt x="53" y="100"/>
                  <a:pt x="53" y="100"/>
                  <a:pt x="53" y="100"/>
                </a:cubicBezTo>
                <a:cubicBezTo>
                  <a:pt x="53" y="100"/>
                  <a:pt x="53" y="100"/>
                  <a:pt x="53" y="100"/>
                </a:cubicBezTo>
                <a:cubicBezTo>
                  <a:pt x="53" y="100"/>
                  <a:pt x="53" y="100"/>
                  <a:pt x="53" y="100"/>
                </a:cubicBezTo>
                <a:cubicBezTo>
                  <a:pt x="53" y="100"/>
                  <a:pt x="53" y="100"/>
                  <a:pt x="53" y="100"/>
                </a:cubicBezTo>
                <a:cubicBezTo>
                  <a:pt x="53" y="100"/>
                  <a:pt x="53" y="100"/>
                  <a:pt x="53" y="100"/>
                </a:cubicBezTo>
                <a:cubicBezTo>
                  <a:pt x="53" y="100"/>
                  <a:pt x="53" y="100"/>
                  <a:pt x="53" y="99"/>
                </a:cubicBezTo>
                <a:cubicBezTo>
                  <a:pt x="53" y="99"/>
                  <a:pt x="53" y="99"/>
                  <a:pt x="53" y="99"/>
                </a:cubicBezTo>
                <a:cubicBezTo>
                  <a:pt x="52" y="99"/>
                  <a:pt x="53" y="99"/>
                  <a:pt x="52" y="98"/>
                </a:cubicBezTo>
                <a:cubicBezTo>
                  <a:pt x="52" y="98"/>
                  <a:pt x="52" y="98"/>
                  <a:pt x="52" y="98"/>
                </a:cubicBezTo>
                <a:cubicBezTo>
                  <a:pt x="52" y="98"/>
                  <a:pt x="52" y="98"/>
                  <a:pt x="52" y="98"/>
                </a:cubicBezTo>
                <a:cubicBezTo>
                  <a:pt x="52" y="98"/>
                  <a:pt x="52" y="98"/>
                  <a:pt x="52" y="98"/>
                </a:cubicBezTo>
                <a:cubicBezTo>
                  <a:pt x="52" y="98"/>
                  <a:pt x="53" y="98"/>
                  <a:pt x="53" y="98"/>
                </a:cubicBezTo>
                <a:cubicBezTo>
                  <a:pt x="52" y="98"/>
                  <a:pt x="52" y="98"/>
                  <a:pt x="52" y="98"/>
                </a:cubicBezTo>
                <a:cubicBezTo>
                  <a:pt x="53" y="98"/>
                  <a:pt x="53" y="98"/>
                  <a:pt x="53" y="98"/>
                </a:cubicBezTo>
                <a:cubicBezTo>
                  <a:pt x="53" y="98"/>
                  <a:pt x="52" y="98"/>
                  <a:pt x="52" y="98"/>
                </a:cubicBezTo>
                <a:cubicBezTo>
                  <a:pt x="53" y="98"/>
                  <a:pt x="52" y="97"/>
                  <a:pt x="53" y="97"/>
                </a:cubicBezTo>
                <a:cubicBezTo>
                  <a:pt x="52" y="97"/>
                  <a:pt x="53" y="97"/>
                  <a:pt x="52" y="97"/>
                </a:cubicBezTo>
                <a:cubicBezTo>
                  <a:pt x="52" y="97"/>
                  <a:pt x="53" y="97"/>
                  <a:pt x="53" y="97"/>
                </a:cubicBezTo>
                <a:cubicBezTo>
                  <a:pt x="52" y="97"/>
                  <a:pt x="52" y="97"/>
                  <a:pt x="52" y="97"/>
                </a:cubicBezTo>
                <a:cubicBezTo>
                  <a:pt x="52" y="97"/>
                  <a:pt x="53" y="96"/>
                  <a:pt x="53" y="96"/>
                </a:cubicBezTo>
                <a:cubicBezTo>
                  <a:pt x="53" y="96"/>
                  <a:pt x="53" y="96"/>
                  <a:pt x="53" y="96"/>
                </a:cubicBezTo>
                <a:cubicBezTo>
                  <a:pt x="53" y="96"/>
                  <a:pt x="53" y="96"/>
                  <a:pt x="52" y="96"/>
                </a:cubicBezTo>
                <a:cubicBezTo>
                  <a:pt x="52" y="96"/>
                  <a:pt x="53" y="96"/>
                  <a:pt x="53" y="96"/>
                </a:cubicBezTo>
                <a:cubicBezTo>
                  <a:pt x="52" y="96"/>
                  <a:pt x="53" y="95"/>
                  <a:pt x="53" y="95"/>
                </a:cubicBezTo>
                <a:cubicBezTo>
                  <a:pt x="53" y="95"/>
                  <a:pt x="54" y="95"/>
                  <a:pt x="54" y="95"/>
                </a:cubicBezTo>
                <a:cubicBezTo>
                  <a:pt x="54" y="95"/>
                  <a:pt x="54" y="95"/>
                  <a:pt x="54" y="95"/>
                </a:cubicBezTo>
                <a:cubicBezTo>
                  <a:pt x="54" y="95"/>
                  <a:pt x="54" y="95"/>
                  <a:pt x="55" y="95"/>
                </a:cubicBezTo>
                <a:cubicBezTo>
                  <a:pt x="54" y="95"/>
                  <a:pt x="54" y="95"/>
                  <a:pt x="54" y="95"/>
                </a:cubicBezTo>
                <a:cubicBezTo>
                  <a:pt x="54" y="95"/>
                  <a:pt x="55" y="95"/>
                  <a:pt x="55" y="95"/>
                </a:cubicBezTo>
                <a:cubicBezTo>
                  <a:pt x="55" y="95"/>
                  <a:pt x="55" y="96"/>
                  <a:pt x="55" y="95"/>
                </a:cubicBezTo>
                <a:cubicBezTo>
                  <a:pt x="54" y="96"/>
                  <a:pt x="55" y="97"/>
                  <a:pt x="55" y="98"/>
                </a:cubicBezTo>
                <a:cubicBezTo>
                  <a:pt x="55" y="98"/>
                  <a:pt x="55" y="98"/>
                  <a:pt x="55" y="98"/>
                </a:cubicBezTo>
                <a:cubicBezTo>
                  <a:pt x="54" y="98"/>
                  <a:pt x="55" y="98"/>
                  <a:pt x="55" y="98"/>
                </a:cubicBezTo>
                <a:cubicBezTo>
                  <a:pt x="55" y="98"/>
                  <a:pt x="55" y="98"/>
                  <a:pt x="55" y="98"/>
                </a:cubicBezTo>
                <a:cubicBezTo>
                  <a:pt x="55" y="98"/>
                  <a:pt x="55" y="98"/>
                  <a:pt x="55" y="98"/>
                </a:cubicBezTo>
                <a:cubicBezTo>
                  <a:pt x="55" y="98"/>
                  <a:pt x="55" y="99"/>
                  <a:pt x="55" y="99"/>
                </a:cubicBezTo>
                <a:cubicBezTo>
                  <a:pt x="55" y="99"/>
                  <a:pt x="55" y="99"/>
                  <a:pt x="55" y="99"/>
                </a:cubicBezTo>
                <a:cubicBezTo>
                  <a:pt x="55" y="99"/>
                  <a:pt x="55" y="100"/>
                  <a:pt x="55" y="99"/>
                </a:cubicBezTo>
                <a:cubicBezTo>
                  <a:pt x="55" y="100"/>
                  <a:pt x="55" y="100"/>
                  <a:pt x="54" y="100"/>
                </a:cubicBezTo>
                <a:cubicBezTo>
                  <a:pt x="54" y="100"/>
                  <a:pt x="55" y="100"/>
                  <a:pt x="55" y="100"/>
                </a:cubicBezTo>
                <a:cubicBezTo>
                  <a:pt x="55" y="100"/>
                  <a:pt x="55" y="100"/>
                  <a:pt x="55" y="100"/>
                </a:cubicBezTo>
                <a:cubicBezTo>
                  <a:pt x="55" y="100"/>
                  <a:pt x="55" y="101"/>
                  <a:pt x="55" y="101"/>
                </a:cubicBezTo>
                <a:cubicBezTo>
                  <a:pt x="55" y="101"/>
                  <a:pt x="55" y="101"/>
                  <a:pt x="55" y="101"/>
                </a:cubicBezTo>
                <a:cubicBezTo>
                  <a:pt x="55" y="101"/>
                  <a:pt x="55" y="101"/>
                  <a:pt x="55" y="101"/>
                </a:cubicBezTo>
                <a:cubicBezTo>
                  <a:pt x="55" y="101"/>
                  <a:pt x="55" y="101"/>
                  <a:pt x="55" y="101"/>
                </a:cubicBezTo>
                <a:cubicBezTo>
                  <a:pt x="55" y="102"/>
                  <a:pt x="55" y="102"/>
                  <a:pt x="55" y="102"/>
                </a:cubicBezTo>
                <a:cubicBezTo>
                  <a:pt x="55" y="102"/>
                  <a:pt x="55" y="102"/>
                  <a:pt x="55" y="102"/>
                </a:cubicBezTo>
                <a:cubicBezTo>
                  <a:pt x="55" y="102"/>
                  <a:pt x="55" y="102"/>
                  <a:pt x="56" y="102"/>
                </a:cubicBezTo>
                <a:cubicBezTo>
                  <a:pt x="56" y="102"/>
                  <a:pt x="56" y="102"/>
                  <a:pt x="56" y="102"/>
                </a:cubicBezTo>
                <a:cubicBezTo>
                  <a:pt x="56" y="102"/>
                  <a:pt x="56" y="102"/>
                  <a:pt x="56" y="102"/>
                </a:cubicBezTo>
                <a:cubicBezTo>
                  <a:pt x="56" y="102"/>
                  <a:pt x="55" y="102"/>
                  <a:pt x="55" y="102"/>
                </a:cubicBezTo>
                <a:cubicBezTo>
                  <a:pt x="55" y="102"/>
                  <a:pt x="56" y="102"/>
                  <a:pt x="55" y="102"/>
                </a:cubicBezTo>
                <a:cubicBezTo>
                  <a:pt x="55" y="102"/>
                  <a:pt x="55" y="102"/>
                  <a:pt x="55" y="102"/>
                </a:cubicBezTo>
                <a:cubicBezTo>
                  <a:pt x="55" y="102"/>
                  <a:pt x="55" y="102"/>
                  <a:pt x="55" y="102"/>
                </a:cubicBezTo>
                <a:cubicBezTo>
                  <a:pt x="56" y="102"/>
                  <a:pt x="56" y="102"/>
                  <a:pt x="56" y="102"/>
                </a:cubicBezTo>
                <a:cubicBezTo>
                  <a:pt x="56" y="103"/>
                  <a:pt x="55" y="103"/>
                  <a:pt x="55" y="104"/>
                </a:cubicBezTo>
                <a:cubicBezTo>
                  <a:pt x="55" y="104"/>
                  <a:pt x="55" y="104"/>
                  <a:pt x="55" y="104"/>
                </a:cubicBezTo>
                <a:cubicBezTo>
                  <a:pt x="55" y="104"/>
                  <a:pt x="55" y="104"/>
                  <a:pt x="55" y="104"/>
                </a:cubicBezTo>
                <a:cubicBezTo>
                  <a:pt x="55" y="104"/>
                  <a:pt x="54" y="104"/>
                  <a:pt x="54" y="104"/>
                </a:cubicBezTo>
                <a:cubicBezTo>
                  <a:pt x="55" y="104"/>
                  <a:pt x="55" y="105"/>
                  <a:pt x="55" y="104"/>
                </a:cubicBezTo>
                <a:cubicBezTo>
                  <a:pt x="55" y="104"/>
                  <a:pt x="55" y="104"/>
                  <a:pt x="55" y="104"/>
                </a:cubicBezTo>
                <a:cubicBezTo>
                  <a:pt x="57" y="104"/>
                  <a:pt x="55" y="105"/>
                  <a:pt x="56" y="105"/>
                </a:cubicBezTo>
                <a:cubicBezTo>
                  <a:pt x="56" y="105"/>
                  <a:pt x="56" y="105"/>
                  <a:pt x="56" y="105"/>
                </a:cubicBezTo>
                <a:cubicBezTo>
                  <a:pt x="56" y="106"/>
                  <a:pt x="55" y="106"/>
                  <a:pt x="56" y="106"/>
                </a:cubicBezTo>
                <a:cubicBezTo>
                  <a:pt x="55" y="106"/>
                  <a:pt x="55" y="106"/>
                  <a:pt x="55" y="106"/>
                </a:cubicBezTo>
                <a:cubicBezTo>
                  <a:pt x="56" y="106"/>
                  <a:pt x="56" y="106"/>
                  <a:pt x="56" y="107"/>
                </a:cubicBezTo>
                <a:cubicBezTo>
                  <a:pt x="56" y="107"/>
                  <a:pt x="55" y="107"/>
                  <a:pt x="55" y="107"/>
                </a:cubicBezTo>
                <a:cubicBezTo>
                  <a:pt x="56" y="107"/>
                  <a:pt x="56" y="107"/>
                  <a:pt x="56" y="107"/>
                </a:cubicBezTo>
                <a:cubicBezTo>
                  <a:pt x="56" y="107"/>
                  <a:pt x="56" y="107"/>
                  <a:pt x="56" y="107"/>
                </a:cubicBezTo>
                <a:cubicBezTo>
                  <a:pt x="56" y="107"/>
                  <a:pt x="56" y="107"/>
                  <a:pt x="56" y="107"/>
                </a:cubicBezTo>
                <a:cubicBezTo>
                  <a:pt x="55" y="107"/>
                  <a:pt x="56" y="108"/>
                  <a:pt x="55" y="108"/>
                </a:cubicBezTo>
                <a:cubicBezTo>
                  <a:pt x="56" y="108"/>
                  <a:pt x="56" y="108"/>
                  <a:pt x="56" y="108"/>
                </a:cubicBezTo>
                <a:cubicBezTo>
                  <a:pt x="56" y="108"/>
                  <a:pt x="56" y="108"/>
                  <a:pt x="56" y="108"/>
                </a:cubicBezTo>
                <a:cubicBezTo>
                  <a:pt x="56" y="108"/>
                  <a:pt x="56" y="109"/>
                  <a:pt x="56" y="109"/>
                </a:cubicBezTo>
                <a:cubicBezTo>
                  <a:pt x="56" y="109"/>
                  <a:pt x="56" y="109"/>
                  <a:pt x="56" y="109"/>
                </a:cubicBezTo>
                <a:cubicBezTo>
                  <a:pt x="56" y="109"/>
                  <a:pt x="57" y="109"/>
                  <a:pt x="57" y="109"/>
                </a:cubicBezTo>
                <a:cubicBezTo>
                  <a:pt x="56" y="109"/>
                  <a:pt x="56" y="109"/>
                  <a:pt x="56" y="109"/>
                </a:cubicBezTo>
                <a:cubicBezTo>
                  <a:pt x="56" y="110"/>
                  <a:pt x="57" y="109"/>
                  <a:pt x="56" y="110"/>
                </a:cubicBezTo>
                <a:cubicBezTo>
                  <a:pt x="56" y="110"/>
                  <a:pt x="56" y="110"/>
                  <a:pt x="56" y="110"/>
                </a:cubicBezTo>
                <a:cubicBezTo>
                  <a:pt x="56" y="110"/>
                  <a:pt x="55" y="110"/>
                  <a:pt x="55" y="110"/>
                </a:cubicBezTo>
                <a:cubicBezTo>
                  <a:pt x="56" y="110"/>
                  <a:pt x="56" y="110"/>
                  <a:pt x="56" y="110"/>
                </a:cubicBezTo>
                <a:cubicBezTo>
                  <a:pt x="56" y="110"/>
                  <a:pt x="55" y="110"/>
                  <a:pt x="55" y="110"/>
                </a:cubicBezTo>
                <a:cubicBezTo>
                  <a:pt x="56" y="110"/>
                  <a:pt x="56" y="110"/>
                  <a:pt x="56" y="110"/>
                </a:cubicBezTo>
                <a:cubicBezTo>
                  <a:pt x="55" y="111"/>
                  <a:pt x="56" y="111"/>
                  <a:pt x="56" y="111"/>
                </a:cubicBezTo>
                <a:cubicBezTo>
                  <a:pt x="56" y="111"/>
                  <a:pt x="56" y="111"/>
                  <a:pt x="56" y="111"/>
                </a:cubicBezTo>
                <a:cubicBezTo>
                  <a:pt x="56" y="111"/>
                  <a:pt x="55" y="111"/>
                  <a:pt x="56" y="111"/>
                </a:cubicBezTo>
                <a:cubicBezTo>
                  <a:pt x="56" y="111"/>
                  <a:pt x="56" y="111"/>
                  <a:pt x="56" y="111"/>
                </a:cubicBezTo>
                <a:cubicBezTo>
                  <a:pt x="56" y="111"/>
                  <a:pt x="56" y="111"/>
                  <a:pt x="56" y="111"/>
                </a:cubicBezTo>
                <a:cubicBezTo>
                  <a:pt x="56" y="111"/>
                  <a:pt x="56" y="112"/>
                  <a:pt x="56" y="112"/>
                </a:cubicBezTo>
                <a:cubicBezTo>
                  <a:pt x="56" y="112"/>
                  <a:pt x="56" y="112"/>
                  <a:pt x="56" y="112"/>
                </a:cubicBezTo>
                <a:cubicBezTo>
                  <a:pt x="56" y="112"/>
                  <a:pt x="56" y="112"/>
                  <a:pt x="56" y="112"/>
                </a:cubicBezTo>
                <a:cubicBezTo>
                  <a:pt x="56" y="112"/>
                  <a:pt x="56" y="112"/>
                  <a:pt x="56" y="112"/>
                </a:cubicBezTo>
                <a:cubicBezTo>
                  <a:pt x="56" y="112"/>
                  <a:pt x="57" y="112"/>
                  <a:pt x="57" y="112"/>
                </a:cubicBezTo>
                <a:cubicBezTo>
                  <a:pt x="57" y="112"/>
                  <a:pt x="57" y="112"/>
                  <a:pt x="57" y="112"/>
                </a:cubicBezTo>
                <a:cubicBezTo>
                  <a:pt x="56" y="112"/>
                  <a:pt x="57" y="112"/>
                  <a:pt x="57" y="112"/>
                </a:cubicBezTo>
                <a:cubicBezTo>
                  <a:pt x="56" y="112"/>
                  <a:pt x="56" y="112"/>
                  <a:pt x="56" y="112"/>
                </a:cubicBezTo>
                <a:cubicBezTo>
                  <a:pt x="57" y="113"/>
                  <a:pt x="56" y="113"/>
                  <a:pt x="56" y="113"/>
                </a:cubicBezTo>
                <a:cubicBezTo>
                  <a:pt x="56" y="113"/>
                  <a:pt x="56" y="113"/>
                  <a:pt x="56" y="113"/>
                </a:cubicBezTo>
                <a:cubicBezTo>
                  <a:pt x="57" y="113"/>
                  <a:pt x="56" y="113"/>
                  <a:pt x="56" y="113"/>
                </a:cubicBezTo>
                <a:cubicBezTo>
                  <a:pt x="56" y="114"/>
                  <a:pt x="56" y="114"/>
                  <a:pt x="56" y="114"/>
                </a:cubicBezTo>
                <a:cubicBezTo>
                  <a:pt x="56" y="114"/>
                  <a:pt x="56" y="115"/>
                  <a:pt x="56" y="115"/>
                </a:cubicBezTo>
                <a:cubicBezTo>
                  <a:pt x="56" y="115"/>
                  <a:pt x="56" y="115"/>
                  <a:pt x="56" y="115"/>
                </a:cubicBezTo>
                <a:cubicBezTo>
                  <a:pt x="56" y="115"/>
                  <a:pt x="56" y="115"/>
                  <a:pt x="56" y="115"/>
                </a:cubicBezTo>
                <a:cubicBezTo>
                  <a:pt x="56" y="115"/>
                  <a:pt x="56" y="115"/>
                  <a:pt x="56" y="115"/>
                </a:cubicBezTo>
                <a:cubicBezTo>
                  <a:pt x="56" y="115"/>
                  <a:pt x="56" y="115"/>
                  <a:pt x="56" y="115"/>
                </a:cubicBezTo>
                <a:cubicBezTo>
                  <a:pt x="56" y="115"/>
                  <a:pt x="56" y="115"/>
                  <a:pt x="56" y="115"/>
                </a:cubicBezTo>
                <a:cubicBezTo>
                  <a:pt x="56" y="115"/>
                  <a:pt x="56" y="115"/>
                  <a:pt x="56" y="115"/>
                </a:cubicBezTo>
                <a:cubicBezTo>
                  <a:pt x="56" y="115"/>
                  <a:pt x="56" y="115"/>
                  <a:pt x="56" y="115"/>
                </a:cubicBezTo>
                <a:cubicBezTo>
                  <a:pt x="56" y="115"/>
                  <a:pt x="56" y="116"/>
                  <a:pt x="57" y="116"/>
                </a:cubicBezTo>
                <a:cubicBezTo>
                  <a:pt x="56" y="116"/>
                  <a:pt x="57" y="116"/>
                  <a:pt x="56" y="116"/>
                </a:cubicBezTo>
                <a:cubicBezTo>
                  <a:pt x="56" y="116"/>
                  <a:pt x="56" y="116"/>
                  <a:pt x="56" y="116"/>
                </a:cubicBezTo>
                <a:cubicBezTo>
                  <a:pt x="57" y="116"/>
                  <a:pt x="57" y="116"/>
                  <a:pt x="57" y="116"/>
                </a:cubicBezTo>
                <a:cubicBezTo>
                  <a:pt x="57" y="116"/>
                  <a:pt x="57" y="116"/>
                  <a:pt x="57" y="116"/>
                </a:cubicBezTo>
                <a:cubicBezTo>
                  <a:pt x="56" y="116"/>
                  <a:pt x="56" y="116"/>
                  <a:pt x="56" y="116"/>
                </a:cubicBezTo>
                <a:cubicBezTo>
                  <a:pt x="57" y="116"/>
                  <a:pt x="57" y="116"/>
                  <a:pt x="57" y="116"/>
                </a:cubicBezTo>
                <a:cubicBezTo>
                  <a:pt x="57" y="116"/>
                  <a:pt x="57" y="116"/>
                  <a:pt x="57" y="116"/>
                </a:cubicBezTo>
                <a:cubicBezTo>
                  <a:pt x="57" y="116"/>
                  <a:pt x="57" y="116"/>
                  <a:pt x="57" y="116"/>
                </a:cubicBezTo>
                <a:cubicBezTo>
                  <a:pt x="57" y="116"/>
                  <a:pt x="57" y="116"/>
                  <a:pt x="57" y="116"/>
                </a:cubicBezTo>
                <a:cubicBezTo>
                  <a:pt x="57" y="116"/>
                  <a:pt x="57" y="116"/>
                  <a:pt x="57" y="116"/>
                </a:cubicBezTo>
                <a:cubicBezTo>
                  <a:pt x="56" y="116"/>
                  <a:pt x="56" y="117"/>
                  <a:pt x="57" y="117"/>
                </a:cubicBezTo>
                <a:cubicBezTo>
                  <a:pt x="56" y="117"/>
                  <a:pt x="57" y="117"/>
                  <a:pt x="57" y="117"/>
                </a:cubicBezTo>
                <a:cubicBezTo>
                  <a:pt x="57" y="117"/>
                  <a:pt x="57" y="117"/>
                  <a:pt x="57" y="117"/>
                </a:cubicBezTo>
                <a:cubicBezTo>
                  <a:pt x="57" y="117"/>
                  <a:pt x="56" y="118"/>
                  <a:pt x="56" y="118"/>
                </a:cubicBezTo>
                <a:cubicBezTo>
                  <a:pt x="57" y="118"/>
                  <a:pt x="57" y="118"/>
                  <a:pt x="57" y="118"/>
                </a:cubicBezTo>
                <a:cubicBezTo>
                  <a:pt x="57" y="118"/>
                  <a:pt x="57" y="118"/>
                  <a:pt x="57" y="118"/>
                </a:cubicBezTo>
                <a:cubicBezTo>
                  <a:pt x="57" y="118"/>
                  <a:pt x="57" y="118"/>
                  <a:pt x="57" y="118"/>
                </a:cubicBezTo>
                <a:cubicBezTo>
                  <a:pt x="57" y="118"/>
                  <a:pt x="58" y="119"/>
                  <a:pt x="57" y="119"/>
                </a:cubicBezTo>
                <a:cubicBezTo>
                  <a:pt x="57" y="119"/>
                  <a:pt x="57" y="119"/>
                  <a:pt x="57" y="119"/>
                </a:cubicBezTo>
                <a:cubicBezTo>
                  <a:pt x="57" y="119"/>
                  <a:pt x="57" y="119"/>
                  <a:pt x="57" y="119"/>
                </a:cubicBezTo>
                <a:cubicBezTo>
                  <a:pt x="57" y="119"/>
                  <a:pt x="57" y="120"/>
                  <a:pt x="57" y="120"/>
                </a:cubicBezTo>
                <a:cubicBezTo>
                  <a:pt x="56" y="120"/>
                  <a:pt x="57" y="120"/>
                  <a:pt x="57" y="120"/>
                </a:cubicBezTo>
                <a:cubicBezTo>
                  <a:pt x="57" y="120"/>
                  <a:pt x="57" y="120"/>
                  <a:pt x="57" y="120"/>
                </a:cubicBezTo>
                <a:cubicBezTo>
                  <a:pt x="57" y="121"/>
                  <a:pt x="57" y="121"/>
                  <a:pt x="57" y="121"/>
                </a:cubicBezTo>
                <a:cubicBezTo>
                  <a:pt x="57" y="121"/>
                  <a:pt x="57" y="121"/>
                  <a:pt x="57" y="121"/>
                </a:cubicBezTo>
                <a:cubicBezTo>
                  <a:pt x="57" y="121"/>
                  <a:pt x="57" y="121"/>
                  <a:pt x="57" y="121"/>
                </a:cubicBezTo>
                <a:cubicBezTo>
                  <a:pt x="57" y="121"/>
                  <a:pt x="57" y="121"/>
                  <a:pt x="57" y="121"/>
                </a:cubicBezTo>
                <a:cubicBezTo>
                  <a:pt x="57" y="121"/>
                  <a:pt x="57" y="121"/>
                  <a:pt x="56" y="121"/>
                </a:cubicBezTo>
                <a:cubicBezTo>
                  <a:pt x="56" y="121"/>
                  <a:pt x="56" y="121"/>
                  <a:pt x="56" y="121"/>
                </a:cubicBezTo>
                <a:cubicBezTo>
                  <a:pt x="56" y="121"/>
                  <a:pt x="56" y="121"/>
                  <a:pt x="56" y="121"/>
                </a:cubicBezTo>
                <a:cubicBezTo>
                  <a:pt x="56" y="121"/>
                  <a:pt x="56" y="122"/>
                  <a:pt x="57" y="122"/>
                </a:cubicBezTo>
                <a:cubicBezTo>
                  <a:pt x="57" y="122"/>
                  <a:pt x="57" y="122"/>
                  <a:pt x="57" y="122"/>
                </a:cubicBezTo>
                <a:cubicBezTo>
                  <a:pt x="57" y="122"/>
                  <a:pt x="57" y="122"/>
                  <a:pt x="57" y="122"/>
                </a:cubicBezTo>
                <a:cubicBezTo>
                  <a:pt x="57" y="122"/>
                  <a:pt x="57" y="122"/>
                  <a:pt x="57" y="122"/>
                </a:cubicBezTo>
                <a:cubicBezTo>
                  <a:pt x="57" y="122"/>
                  <a:pt x="57" y="122"/>
                  <a:pt x="57" y="122"/>
                </a:cubicBezTo>
                <a:cubicBezTo>
                  <a:pt x="57" y="122"/>
                  <a:pt x="57" y="122"/>
                  <a:pt x="57" y="122"/>
                </a:cubicBezTo>
                <a:cubicBezTo>
                  <a:pt x="57" y="122"/>
                  <a:pt x="57" y="122"/>
                  <a:pt x="57" y="122"/>
                </a:cubicBezTo>
                <a:cubicBezTo>
                  <a:pt x="57" y="122"/>
                  <a:pt x="57" y="122"/>
                  <a:pt x="56" y="122"/>
                </a:cubicBezTo>
                <a:cubicBezTo>
                  <a:pt x="57" y="122"/>
                  <a:pt x="56" y="122"/>
                  <a:pt x="57" y="122"/>
                </a:cubicBezTo>
                <a:cubicBezTo>
                  <a:pt x="57" y="122"/>
                  <a:pt x="57" y="122"/>
                  <a:pt x="57" y="122"/>
                </a:cubicBezTo>
                <a:cubicBezTo>
                  <a:pt x="57" y="122"/>
                  <a:pt x="56" y="122"/>
                  <a:pt x="56" y="122"/>
                </a:cubicBezTo>
                <a:cubicBezTo>
                  <a:pt x="56" y="122"/>
                  <a:pt x="56" y="122"/>
                  <a:pt x="56" y="122"/>
                </a:cubicBezTo>
                <a:cubicBezTo>
                  <a:pt x="55" y="122"/>
                  <a:pt x="56" y="122"/>
                  <a:pt x="56" y="122"/>
                </a:cubicBezTo>
                <a:cubicBezTo>
                  <a:pt x="56" y="122"/>
                  <a:pt x="56" y="122"/>
                  <a:pt x="56" y="122"/>
                </a:cubicBezTo>
                <a:cubicBezTo>
                  <a:pt x="56" y="122"/>
                  <a:pt x="56" y="122"/>
                  <a:pt x="56" y="122"/>
                </a:cubicBezTo>
                <a:cubicBezTo>
                  <a:pt x="56" y="122"/>
                  <a:pt x="56" y="122"/>
                  <a:pt x="56" y="122"/>
                </a:cubicBezTo>
                <a:cubicBezTo>
                  <a:pt x="56" y="122"/>
                  <a:pt x="56" y="121"/>
                  <a:pt x="55" y="122"/>
                </a:cubicBezTo>
                <a:cubicBezTo>
                  <a:pt x="55" y="122"/>
                  <a:pt x="55" y="122"/>
                  <a:pt x="55" y="122"/>
                </a:cubicBezTo>
                <a:cubicBezTo>
                  <a:pt x="55" y="122"/>
                  <a:pt x="55" y="122"/>
                  <a:pt x="55" y="121"/>
                </a:cubicBezTo>
                <a:cubicBezTo>
                  <a:pt x="55" y="121"/>
                  <a:pt x="55" y="121"/>
                  <a:pt x="55" y="121"/>
                </a:cubicBezTo>
                <a:cubicBezTo>
                  <a:pt x="55" y="121"/>
                  <a:pt x="55" y="121"/>
                  <a:pt x="55" y="121"/>
                </a:cubicBezTo>
                <a:cubicBezTo>
                  <a:pt x="56" y="121"/>
                  <a:pt x="56" y="121"/>
                  <a:pt x="56" y="121"/>
                </a:cubicBezTo>
                <a:cubicBezTo>
                  <a:pt x="56" y="121"/>
                  <a:pt x="55" y="121"/>
                  <a:pt x="55" y="121"/>
                </a:cubicBezTo>
                <a:cubicBezTo>
                  <a:pt x="56" y="121"/>
                  <a:pt x="56" y="121"/>
                  <a:pt x="56" y="121"/>
                </a:cubicBezTo>
                <a:cubicBezTo>
                  <a:pt x="57" y="121"/>
                  <a:pt x="56" y="121"/>
                  <a:pt x="56" y="120"/>
                </a:cubicBezTo>
                <a:cubicBezTo>
                  <a:pt x="56" y="120"/>
                  <a:pt x="56" y="120"/>
                  <a:pt x="56" y="120"/>
                </a:cubicBezTo>
                <a:cubicBezTo>
                  <a:pt x="56" y="120"/>
                  <a:pt x="55" y="120"/>
                  <a:pt x="55" y="120"/>
                </a:cubicBezTo>
                <a:cubicBezTo>
                  <a:pt x="55" y="120"/>
                  <a:pt x="55" y="120"/>
                  <a:pt x="55" y="120"/>
                </a:cubicBezTo>
                <a:cubicBezTo>
                  <a:pt x="55" y="120"/>
                  <a:pt x="55" y="120"/>
                  <a:pt x="54" y="120"/>
                </a:cubicBezTo>
                <a:cubicBezTo>
                  <a:pt x="55" y="120"/>
                  <a:pt x="55" y="120"/>
                  <a:pt x="55" y="120"/>
                </a:cubicBezTo>
                <a:cubicBezTo>
                  <a:pt x="55" y="120"/>
                  <a:pt x="55" y="120"/>
                  <a:pt x="55" y="120"/>
                </a:cubicBezTo>
                <a:cubicBezTo>
                  <a:pt x="55" y="120"/>
                  <a:pt x="55" y="120"/>
                  <a:pt x="55" y="120"/>
                </a:cubicBezTo>
                <a:cubicBezTo>
                  <a:pt x="55" y="119"/>
                  <a:pt x="55" y="119"/>
                  <a:pt x="55" y="119"/>
                </a:cubicBezTo>
                <a:cubicBezTo>
                  <a:pt x="55" y="119"/>
                  <a:pt x="55" y="119"/>
                  <a:pt x="56" y="119"/>
                </a:cubicBezTo>
                <a:cubicBezTo>
                  <a:pt x="55" y="119"/>
                  <a:pt x="55" y="119"/>
                  <a:pt x="55" y="119"/>
                </a:cubicBezTo>
                <a:cubicBezTo>
                  <a:pt x="55" y="119"/>
                  <a:pt x="55" y="119"/>
                  <a:pt x="55" y="119"/>
                </a:cubicBezTo>
                <a:cubicBezTo>
                  <a:pt x="54" y="119"/>
                  <a:pt x="55" y="118"/>
                  <a:pt x="54" y="118"/>
                </a:cubicBezTo>
                <a:cubicBezTo>
                  <a:pt x="54" y="118"/>
                  <a:pt x="54" y="118"/>
                  <a:pt x="55" y="118"/>
                </a:cubicBezTo>
                <a:cubicBezTo>
                  <a:pt x="54" y="118"/>
                  <a:pt x="54" y="118"/>
                  <a:pt x="54" y="118"/>
                </a:cubicBezTo>
                <a:cubicBezTo>
                  <a:pt x="55" y="118"/>
                  <a:pt x="55" y="118"/>
                  <a:pt x="55" y="118"/>
                </a:cubicBezTo>
                <a:cubicBezTo>
                  <a:pt x="56" y="118"/>
                  <a:pt x="56" y="118"/>
                  <a:pt x="56" y="118"/>
                </a:cubicBezTo>
                <a:cubicBezTo>
                  <a:pt x="56" y="118"/>
                  <a:pt x="54" y="118"/>
                  <a:pt x="54" y="118"/>
                </a:cubicBezTo>
                <a:cubicBezTo>
                  <a:pt x="54" y="118"/>
                  <a:pt x="54" y="118"/>
                  <a:pt x="54" y="118"/>
                </a:cubicBezTo>
                <a:cubicBezTo>
                  <a:pt x="54" y="118"/>
                  <a:pt x="54" y="118"/>
                  <a:pt x="54" y="118"/>
                </a:cubicBezTo>
                <a:cubicBezTo>
                  <a:pt x="54" y="118"/>
                  <a:pt x="54" y="118"/>
                  <a:pt x="54" y="118"/>
                </a:cubicBezTo>
                <a:cubicBezTo>
                  <a:pt x="54" y="118"/>
                  <a:pt x="54" y="117"/>
                  <a:pt x="54" y="117"/>
                </a:cubicBezTo>
                <a:cubicBezTo>
                  <a:pt x="54" y="117"/>
                  <a:pt x="55" y="117"/>
                  <a:pt x="55" y="117"/>
                </a:cubicBezTo>
                <a:cubicBezTo>
                  <a:pt x="55" y="117"/>
                  <a:pt x="54" y="117"/>
                  <a:pt x="54" y="117"/>
                </a:cubicBezTo>
                <a:cubicBezTo>
                  <a:pt x="54" y="117"/>
                  <a:pt x="54" y="117"/>
                  <a:pt x="54" y="117"/>
                </a:cubicBezTo>
                <a:cubicBezTo>
                  <a:pt x="54" y="117"/>
                  <a:pt x="54" y="117"/>
                  <a:pt x="53" y="117"/>
                </a:cubicBezTo>
                <a:cubicBezTo>
                  <a:pt x="54" y="117"/>
                  <a:pt x="54" y="117"/>
                  <a:pt x="54" y="117"/>
                </a:cubicBezTo>
                <a:cubicBezTo>
                  <a:pt x="54" y="117"/>
                  <a:pt x="54" y="117"/>
                  <a:pt x="54" y="117"/>
                </a:cubicBezTo>
                <a:cubicBezTo>
                  <a:pt x="54" y="117"/>
                  <a:pt x="54" y="117"/>
                  <a:pt x="54" y="117"/>
                </a:cubicBezTo>
                <a:cubicBezTo>
                  <a:pt x="54" y="117"/>
                  <a:pt x="56" y="117"/>
                  <a:pt x="56" y="117"/>
                </a:cubicBezTo>
                <a:cubicBezTo>
                  <a:pt x="56" y="117"/>
                  <a:pt x="56" y="117"/>
                  <a:pt x="56" y="117"/>
                </a:cubicBezTo>
                <a:cubicBezTo>
                  <a:pt x="56" y="117"/>
                  <a:pt x="56" y="117"/>
                  <a:pt x="56" y="117"/>
                </a:cubicBezTo>
                <a:cubicBezTo>
                  <a:pt x="56" y="117"/>
                  <a:pt x="54" y="117"/>
                  <a:pt x="54" y="117"/>
                </a:cubicBezTo>
                <a:cubicBezTo>
                  <a:pt x="54" y="116"/>
                  <a:pt x="55" y="116"/>
                  <a:pt x="55" y="116"/>
                </a:cubicBezTo>
                <a:cubicBezTo>
                  <a:pt x="55" y="116"/>
                  <a:pt x="54" y="116"/>
                  <a:pt x="54" y="116"/>
                </a:cubicBezTo>
                <a:cubicBezTo>
                  <a:pt x="54" y="116"/>
                  <a:pt x="54" y="116"/>
                  <a:pt x="54" y="116"/>
                </a:cubicBezTo>
                <a:cubicBezTo>
                  <a:pt x="54" y="116"/>
                  <a:pt x="54" y="116"/>
                  <a:pt x="54" y="116"/>
                </a:cubicBezTo>
                <a:cubicBezTo>
                  <a:pt x="54" y="116"/>
                  <a:pt x="55" y="116"/>
                  <a:pt x="55" y="116"/>
                </a:cubicBezTo>
                <a:cubicBezTo>
                  <a:pt x="54" y="116"/>
                  <a:pt x="54" y="116"/>
                  <a:pt x="54" y="116"/>
                </a:cubicBezTo>
                <a:cubicBezTo>
                  <a:pt x="54" y="116"/>
                  <a:pt x="55" y="116"/>
                  <a:pt x="55" y="116"/>
                </a:cubicBezTo>
                <a:cubicBezTo>
                  <a:pt x="55" y="115"/>
                  <a:pt x="54" y="115"/>
                  <a:pt x="54" y="116"/>
                </a:cubicBezTo>
                <a:cubicBezTo>
                  <a:pt x="54" y="115"/>
                  <a:pt x="54" y="115"/>
                  <a:pt x="55" y="115"/>
                </a:cubicBezTo>
                <a:cubicBezTo>
                  <a:pt x="55" y="115"/>
                  <a:pt x="54" y="115"/>
                  <a:pt x="54" y="115"/>
                </a:cubicBezTo>
                <a:cubicBezTo>
                  <a:pt x="54" y="115"/>
                  <a:pt x="54" y="115"/>
                  <a:pt x="54" y="115"/>
                </a:cubicBezTo>
                <a:cubicBezTo>
                  <a:pt x="54" y="115"/>
                  <a:pt x="55" y="115"/>
                  <a:pt x="56" y="115"/>
                </a:cubicBezTo>
                <a:cubicBezTo>
                  <a:pt x="54" y="115"/>
                  <a:pt x="54" y="115"/>
                  <a:pt x="54" y="115"/>
                </a:cubicBezTo>
                <a:cubicBezTo>
                  <a:pt x="54" y="115"/>
                  <a:pt x="55" y="115"/>
                  <a:pt x="55" y="115"/>
                </a:cubicBezTo>
                <a:cubicBezTo>
                  <a:pt x="54" y="115"/>
                  <a:pt x="54" y="114"/>
                  <a:pt x="54" y="114"/>
                </a:cubicBezTo>
                <a:cubicBezTo>
                  <a:pt x="54" y="114"/>
                  <a:pt x="54" y="114"/>
                  <a:pt x="54" y="114"/>
                </a:cubicBezTo>
                <a:cubicBezTo>
                  <a:pt x="54" y="114"/>
                  <a:pt x="54" y="114"/>
                  <a:pt x="54" y="114"/>
                </a:cubicBezTo>
                <a:cubicBezTo>
                  <a:pt x="54" y="114"/>
                  <a:pt x="54" y="114"/>
                  <a:pt x="54" y="114"/>
                </a:cubicBezTo>
                <a:cubicBezTo>
                  <a:pt x="55" y="114"/>
                  <a:pt x="54" y="114"/>
                  <a:pt x="54" y="113"/>
                </a:cubicBezTo>
                <a:cubicBezTo>
                  <a:pt x="54" y="114"/>
                  <a:pt x="54" y="114"/>
                  <a:pt x="54" y="114"/>
                </a:cubicBezTo>
                <a:cubicBezTo>
                  <a:pt x="54" y="114"/>
                  <a:pt x="54" y="113"/>
                  <a:pt x="54" y="113"/>
                </a:cubicBezTo>
                <a:cubicBezTo>
                  <a:pt x="54" y="113"/>
                  <a:pt x="54" y="113"/>
                  <a:pt x="54" y="113"/>
                </a:cubicBezTo>
                <a:cubicBezTo>
                  <a:pt x="54" y="113"/>
                  <a:pt x="54" y="113"/>
                  <a:pt x="54" y="113"/>
                </a:cubicBezTo>
                <a:cubicBezTo>
                  <a:pt x="54" y="113"/>
                  <a:pt x="54" y="113"/>
                  <a:pt x="54" y="113"/>
                </a:cubicBezTo>
                <a:cubicBezTo>
                  <a:pt x="54" y="113"/>
                  <a:pt x="55" y="113"/>
                  <a:pt x="54" y="113"/>
                </a:cubicBezTo>
                <a:cubicBezTo>
                  <a:pt x="55" y="113"/>
                  <a:pt x="55" y="113"/>
                  <a:pt x="55" y="113"/>
                </a:cubicBezTo>
                <a:cubicBezTo>
                  <a:pt x="55" y="113"/>
                  <a:pt x="54" y="113"/>
                  <a:pt x="54" y="113"/>
                </a:cubicBezTo>
                <a:cubicBezTo>
                  <a:pt x="54" y="112"/>
                  <a:pt x="54" y="112"/>
                  <a:pt x="54" y="112"/>
                </a:cubicBezTo>
                <a:cubicBezTo>
                  <a:pt x="54" y="112"/>
                  <a:pt x="54" y="112"/>
                  <a:pt x="54" y="112"/>
                </a:cubicBezTo>
                <a:cubicBezTo>
                  <a:pt x="54" y="112"/>
                  <a:pt x="54" y="112"/>
                  <a:pt x="54" y="112"/>
                </a:cubicBezTo>
                <a:cubicBezTo>
                  <a:pt x="54" y="112"/>
                  <a:pt x="54" y="112"/>
                  <a:pt x="54" y="112"/>
                </a:cubicBezTo>
                <a:cubicBezTo>
                  <a:pt x="54" y="112"/>
                  <a:pt x="54" y="112"/>
                  <a:pt x="54" y="112"/>
                </a:cubicBezTo>
                <a:cubicBezTo>
                  <a:pt x="54" y="112"/>
                  <a:pt x="54" y="112"/>
                  <a:pt x="54" y="112"/>
                </a:cubicBezTo>
                <a:cubicBezTo>
                  <a:pt x="54" y="112"/>
                  <a:pt x="55" y="112"/>
                  <a:pt x="55" y="112"/>
                </a:cubicBezTo>
                <a:cubicBezTo>
                  <a:pt x="55" y="112"/>
                  <a:pt x="55" y="112"/>
                  <a:pt x="55" y="112"/>
                </a:cubicBezTo>
                <a:cubicBezTo>
                  <a:pt x="55" y="112"/>
                  <a:pt x="55" y="112"/>
                  <a:pt x="55" y="112"/>
                </a:cubicBezTo>
                <a:cubicBezTo>
                  <a:pt x="55" y="112"/>
                  <a:pt x="55" y="112"/>
                  <a:pt x="55" y="112"/>
                </a:cubicBezTo>
                <a:cubicBezTo>
                  <a:pt x="55" y="112"/>
                  <a:pt x="55" y="112"/>
                  <a:pt x="55" y="112"/>
                </a:cubicBezTo>
                <a:cubicBezTo>
                  <a:pt x="55" y="112"/>
                  <a:pt x="55" y="112"/>
                  <a:pt x="55" y="112"/>
                </a:cubicBezTo>
                <a:cubicBezTo>
                  <a:pt x="55" y="112"/>
                  <a:pt x="55" y="112"/>
                  <a:pt x="55" y="112"/>
                </a:cubicBezTo>
                <a:cubicBezTo>
                  <a:pt x="55" y="112"/>
                  <a:pt x="54" y="112"/>
                  <a:pt x="54" y="112"/>
                </a:cubicBezTo>
                <a:cubicBezTo>
                  <a:pt x="54" y="112"/>
                  <a:pt x="54" y="112"/>
                  <a:pt x="54" y="112"/>
                </a:cubicBezTo>
                <a:cubicBezTo>
                  <a:pt x="54" y="112"/>
                  <a:pt x="54" y="112"/>
                  <a:pt x="54" y="111"/>
                </a:cubicBezTo>
                <a:cubicBezTo>
                  <a:pt x="54" y="111"/>
                  <a:pt x="54" y="111"/>
                  <a:pt x="54" y="111"/>
                </a:cubicBezTo>
                <a:cubicBezTo>
                  <a:pt x="54" y="111"/>
                  <a:pt x="55" y="111"/>
                  <a:pt x="54" y="111"/>
                </a:cubicBezTo>
                <a:cubicBezTo>
                  <a:pt x="54" y="111"/>
                  <a:pt x="54" y="111"/>
                  <a:pt x="54" y="111"/>
                </a:cubicBezTo>
                <a:cubicBezTo>
                  <a:pt x="54" y="111"/>
                  <a:pt x="54" y="111"/>
                  <a:pt x="54" y="111"/>
                </a:cubicBezTo>
                <a:cubicBezTo>
                  <a:pt x="53" y="111"/>
                  <a:pt x="53" y="111"/>
                  <a:pt x="53" y="111"/>
                </a:cubicBezTo>
                <a:cubicBezTo>
                  <a:pt x="54" y="111"/>
                  <a:pt x="54" y="111"/>
                  <a:pt x="54" y="111"/>
                </a:cubicBezTo>
                <a:cubicBezTo>
                  <a:pt x="54" y="111"/>
                  <a:pt x="53" y="110"/>
                  <a:pt x="54" y="110"/>
                </a:cubicBezTo>
                <a:cubicBezTo>
                  <a:pt x="53" y="110"/>
                  <a:pt x="53" y="110"/>
                  <a:pt x="53" y="110"/>
                </a:cubicBezTo>
                <a:cubicBezTo>
                  <a:pt x="53" y="110"/>
                  <a:pt x="54" y="110"/>
                  <a:pt x="54" y="110"/>
                </a:cubicBezTo>
                <a:cubicBezTo>
                  <a:pt x="53" y="110"/>
                  <a:pt x="53" y="110"/>
                  <a:pt x="53" y="110"/>
                </a:cubicBezTo>
                <a:cubicBezTo>
                  <a:pt x="53" y="110"/>
                  <a:pt x="53" y="110"/>
                  <a:pt x="53" y="110"/>
                </a:cubicBezTo>
                <a:cubicBezTo>
                  <a:pt x="53" y="110"/>
                  <a:pt x="53" y="110"/>
                  <a:pt x="54" y="110"/>
                </a:cubicBezTo>
                <a:cubicBezTo>
                  <a:pt x="53" y="110"/>
                  <a:pt x="53" y="109"/>
                  <a:pt x="54" y="109"/>
                </a:cubicBezTo>
                <a:cubicBezTo>
                  <a:pt x="53" y="109"/>
                  <a:pt x="53" y="110"/>
                  <a:pt x="53" y="110"/>
                </a:cubicBezTo>
                <a:cubicBezTo>
                  <a:pt x="53" y="109"/>
                  <a:pt x="53" y="109"/>
                  <a:pt x="53" y="109"/>
                </a:cubicBezTo>
                <a:cubicBezTo>
                  <a:pt x="53" y="109"/>
                  <a:pt x="53" y="109"/>
                  <a:pt x="53" y="109"/>
                </a:cubicBezTo>
                <a:cubicBezTo>
                  <a:pt x="54" y="109"/>
                  <a:pt x="53" y="109"/>
                  <a:pt x="54" y="109"/>
                </a:cubicBezTo>
                <a:cubicBezTo>
                  <a:pt x="53" y="109"/>
                  <a:pt x="54" y="109"/>
                  <a:pt x="54" y="109"/>
                </a:cubicBezTo>
                <a:cubicBezTo>
                  <a:pt x="54" y="109"/>
                  <a:pt x="54" y="109"/>
                  <a:pt x="54" y="109"/>
                </a:cubicBezTo>
                <a:cubicBezTo>
                  <a:pt x="54" y="109"/>
                  <a:pt x="54" y="109"/>
                  <a:pt x="54" y="109"/>
                </a:cubicBezTo>
                <a:cubicBezTo>
                  <a:pt x="54" y="109"/>
                  <a:pt x="54" y="109"/>
                  <a:pt x="53" y="109"/>
                </a:cubicBezTo>
                <a:cubicBezTo>
                  <a:pt x="54" y="109"/>
                  <a:pt x="54" y="109"/>
                  <a:pt x="54" y="109"/>
                </a:cubicBezTo>
                <a:cubicBezTo>
                  <a:pt x="53" y="109"/>
                  <a:pt x="53" y="109"/>
                  <a:pt x="53" y="109"/>
                </a:cubicBezTo>
                <a:cubicBezTo>
                  <a:pt x="53" y="109"/>
                  <a:pt x="54" y="109"/>
                  <a:pt x="54" y="109"/>
                </a:cubicBezTo>
                <a:cubicBezTo>
                  <a:pt x="53" y="108"/>
                  <a:pt x="53" y="108"/>
                  <a:pt x="53" y="108"/>
                </a:cubicBezTo>
                <a:cubicBezTo>
                  <a:pt x="53" y="108"/>
                  <a:pt x="54" y="108"/>
                  <a:pt x="54" y="108"/>
                </a:cubicBezTo>
                <a:cubicBezTo>
                  <a:pt x="54" y="108"/>
                  <a:pt x="53" y="108"/>
                  <a:pt x="53" y="108"/>
                </a:cubicBezTo>
                <a:cubicBezTo>
                  <a:pt x="53" y="108"/>
                  <a:pt x="53" y="108"/>
                  <a:pt x="53" y="108"/>
                </a:cubicBezTo>
                <a:cubicBezTo>
                  <a:pt x="53" y="108"/>
                  <a:pt x="53" y="108"/>
                  <a:pt x="53" y="108"/>
                </a:cubicBezTo>
                <a:cubicBezTo>
                  <a:pt x="53" y="108"/>
                  <a:pt x="53" y="107"/>
                  <a:pt x="52" y="107"/>
                </a:cubicBezTo>
                <a:cubicBezTo>
                  <a:pt x="53" y="107"/>
                  <a:pt x="53" y="107"/>
                  <a:pt x="53" y="108"/>
                </a:cubicBezTo>
                <a:cubicBezTo>
                  <a:pt x="53" y="107"/>
                  <a:pt x="53" y="107"/>
                  <a:pt x="53" y="107"/>
                </a:cubicBezTo>
                <a:cubicBezTo>
                  <a:pt x="53" y="107"/>
                  <a:pt x="53" y="108"/>
                  <a:pt x="53" y="108"/>
                </a:cubicBezTo>
                <a:close/>
                <a:moveTo>
                  <a:pt x="53" y="109"/>
                </a:moveTo>
                <a:cubicBezTo>
                  <a:pt x="53" y="109"/>
                  <a:pt x="53" y="109"/>
                  <a:pt x="54" y="109"/>
                </a:cubicBezTo>
                <a:cubicBezTo>
                  <a:pt x="54" y="109"/>
                  <a:pt x="54" y="109"/>
                  <a:pt x="53" y="109"/>
                </a:cubicBezTo>
                <a:close/>
                <a:moveTo>
                  <a:pt x="54" y="112"/>
                </a:moveTo>
                <a:cubicBezTo>
                  <a:pt x="54" y="112"/>
                  <a:pt x="54" y="112"/>
                  <a:pt x="54" y="112"/>
                </a:cubicBezTo>
                <a:cubicBezTo>
                  <a:pt x="54" y="112"/>
                  <a:pt x="54" y="112"/>
                  <a:pt x="54" y="112"/>
                </a:cubicBezTo>
                <a:close/>
                <a:moveTo>
                  <a:pt x="57" y="121"/>
                </a:moveTo>
                <a:cubicBezTo>
                  <a:pt x="57" y="121"/>
                  <a:pt x="57" y="121"/>
                  <a:pt x="57" y="121"/>
                </a:cubicBezTo>
                <a:cubicBezTo>
                  <a:pt x="57" y="121"/>
                  <a:pt x="57" y="121"/>
                  <a:pt x="57" y="121"/>
                </a:cubicBezTo>
                <a:close/>
                <a:moveTo>
                  <a:pt x="57" y="121"/>
                </a:moveTo>
                <a:cubicBezTo>
                  <a:pt x="57" y="121"/>
                  <a:pt x="57" y="121"/>
                  <a:pt x="57" y="121"/>
                </a:cubicBezTo>
                <a:cubicBezTo>
                  <a:pt x="57" y="121"/>
                  <a:pt x="57" y="121"/>
                  <a:pt x="57" y="121"/>
                </a:cubicBezTo>
                <a:cubicBezTo>
                  <a:pt x="57" y="121"/>
                  <a:pt x="57" y="121"/>
                  <a:pt x="57" y="121"/>
                </a:cubicBezTo>
                <a:close/>
                <a:moveTo>
                  <a:pt x="55" y="102"/>
                </a:moveTo>
                <a:cubicBezTo>
                  <a:pt x="55" y="102"/>
                  <a:pt x="55" y="102"/>
                  <a:pt x="55" y="102"/>
                </a:cubicBezTo>
                <a:cubicBezTo>
                  <a:pt x="55" y="101"/>
                  <a:pt x="55" y="101"/>
                  <a:pt x="55" y="102"/>
                </a:cubicBezTo>
                <a:close/>
                <a:moveTo>
                  <a:pt x="54" y="112"/>
                </a:moveTo>
                <a:cubicBezTo>
                  <a:pt x="54" y="112"/>
                  <a:pt x="54" y="112"/>
                  <a:pt x="54" y="112"/>
                </a:cubicBezTo>
                <a:cubicBezTo>
                  <a:pt x="54" y="112"/>
                  <a:pt x="54" y="112"/>
                  <a:pt x="54" y="112"/>
                </a:cubicBezTo>
                <a:close/>
                <a:moveTo>
                  <a:pt x="53" y="106"/>
                </a:moveTo>
                <a:cubicBezTo>
                  <a:pt x="53" y="106"/>
                  <a:pt x="53" y="106"/>
                  <a:pt x="53" y="106"/>
                </a:cubicBezTo>
                <a:cubicBezTo>
                  <a:pt x="53" y="106"/>
                  <a:pt x="53" y="106"/>
                  <a:pt x="53" y="106"/>
                </a:cubicBezTo>
                <a:close/>
                <a:moveTo>
                  <a:pt x="54" y="118"/>
                </a:moveTo>
                <a:cubicBezTo>
                  <a:pt x="54" y="118"/>
                  <a:pt x="54" y="118"/>
                  <a:pt x="54" y="118"/>
                </a:cubicBezTo>
                <a:cubicBezTo>
                  <a:pt x="54" y="118"/>
                  <a:pt x="54" y="118"/>
                  <a:pt x="54" y="118"/>
                </a:cubicBezTo>
                <a:close/>
                <a:moveTo>
                  <a:pt x="57" y="122"/>
                </a:moveTo>
                <a:cubicBezTo>
                  <a:pt x="57" y="122"/>
                  <a:pt x="57" y="122"/>
                  <a:pt x="57" y="122"/>
                </a:cubicBezTo>
                <a:cubicBezTo>
                  <a:pt x="57" y="122"/>
                  <a:pt x="57" y="122"/>
                  <a:pt x="57" y="122"/>
                </a:cubicBezTo>
                <a:cubicBezTo>
                  <a:pt x="57" y="122"/>
                  <a:pt x="57" y="122"/>
                  <a:pt x="57" y="122"/>
                </a:cubicBezTo>
                <a:close/>
                <a:moveTo>
                  <a:pt x="55" y="123"/>
                </a:moveTo>
                <a:cubicBezTo>
                  <a:pt x="55" y="123"/>
                  <a:pt x="55" y="123"/>
                  <a:pt x="55" y="123"/>
                </a:cubicBezTo>
                <a:cubicBezTo>
                  <a:pt x="55" y="123"/>
                  <a:pt x="55" y="123"/>
                  <a:pt x="55" y="123"/>
                </a:cubicBezTo>
                <a:cubicBezTo>
                  <a:pt x="55" y="123"/>
                  <a:pt x="55" y="123"/>
                  <a:pt x="55" y="123"/>
                </a:cubicBezTo>
                <a:close/>
                <a:moveTo>
                  <a:pt x="56" y="122"/>
                </a:moveTo>
                <a:cubicBezTo>
                  <a:pt x="56" y="122"/>
                  <a:pt x="56" y="122"/>
                  <a:pt x="56" y="122"/>
                </a:cubicBezTo>
                <a:cubicBezTo>
                  <a:pt x="56" y="122"/>
                  <a:pt x="56" y="122"/>
                  <a:pt x="56" y="122"/>
                </a:cubicBezTo>
                <a:cubicBezTo>
                  <a:pt x="56" y="122"/>
                  <a:pt x="56" y="122"/>
                  <a:pt x="56" y="122"/>
                </a:cubicBezTo>
                <a:close/>
                <a:moveTo>
                  <a:pt x="56" y="122"/>
                </a:moveTo>
                <a:cubicBezTo>
                  <a:pt x="56" y="122"/>
                  <a:pt x="56" y="122"/>
                  <a:pt x="56" y="123"/>
                </a:cubicBezTo>
                <a:cubicBezTo>
                  <a:pt x="56" y="123"/>
                  <a:pt x="56" y="122"/>
                  <a:pt x="56" y="122"/>
                </a:cubicBezTo>
                <a:close/>
                <a:moveTo>
                  <a:pt x="57" y="121"/>
                </a:moveTo>
                <a:cubicBezTo>
                  <a:pt x="57" y="121"/>
                  <a:pt x="57" y="121"/>
                  <a:pt x="57" y="121"/>
                </a:cubicBezTo>
                <a:cubicBezTo>
                  <a:pt x="57" y="121"/>
                  <a:pt x="57" y="121"/>
                  <a:pt x="57" y="121"/>
                </a:cubicBezTo>
                <a:close/>
                <a:moveTo>
                  <a:pt x="55" y="122"/>
                </a:moveTo>
                <a:cubicBezTo>
                  <a:pt x="56" y="122"/>
                  <a:pt x="56" y="122"/>
                  <a:pt x="56" y="122"/>
                </a:cubicBezTo>
                <a:cubicBezTo>
                  <a:pt x="55" y="122"/>
                  <a:pt x="55" y="122"/>
                  <a:pt x="55" y="122"/>
                </a:cubicBezTo>
                <a:close/>
                <a:moveTo>
                  <a:pt x="56" y="122"/>
                </a:moveTo>
                <a:cubicBezTo>
                  <a:pt x="55" y="122"/>
                  <a:pt x="55" y="122"/>
                  <a:pt x="55" y="122"/>
                </a:cubicBezTo>
                <a:cubicBezTo>
                  <a:pt x="56" y="122"/>
                  <a:pt x="56" y="122"/>
                  <a:pt x="56" y="122"/>
                </a:cubicBezTo>
                <a:cubicBezTo>
                  <a:pt x="56" y="122"/>
                  <a:pt x="56" y="122"/>
                  <a:pt x="56" y="122"/>
                </a:cubicBezTo>
                <a:close/>
                <a:moveTo>
                  <a:pt x="56" y="122"/>
                </a:moveTo>
                <a:cubicBezTo>
                  <a:pt x="56" y="122"/>
                  <a:pt x="56" y="122"/>
                  <a:pt x="56" y="122"/>
                </a:cubicBezTo>
                <a:cubicBezTo>
                  <a:pt x="56" y="122"/>
                  <a:pt x="56" y="122"/>
                  <a:pt x="56" y="122"/>
                </a:cubicBezTo>
                <a:close/>
                <a:moveTo>
                  <a:pt x="55" y="122"/>
                </a:moveTo>
                <a:cubicBezTo>
                  <a:pt x="55" y="122"/>
                  <a:pt x="55" y="122"/>
                  <a:pt x="55" y="122"/>
                </a:cubicBezTo>
                <a:cubicBezTo>
                  <a:pt x="55" y="122"/>
                  <a:pt x="55" y="122"/>
                  <a:pt x="55" y="122"/>
                </a:cubicBezTo>
                <a:close/>
                <a:moveTo>
                  <a:pt x="56" y="120"/>
                </a:moveTo>
                <a:cubicBezTo>
                  <a:pt x="55" y="120"/>
                  <a:pt x="55" y="120"/>
                  <a:pt x="55" y="120"/>
                </a:cubicBezTo>
                <a:cubicBezTo>
                  <a:pt x="55" y="120"/>
                  <a:pt x="55" y="120"/>
                  <a:pt x="55" y="120"/>
                </a:cubicBezTo>
                <a:cubicBezTo>
                  <a:pt x="55" y="120"/>
                  <a:pt x="55" y="120"/>
                  <a:pt x="56" y="120"/>
                </a:cubicBezTo>
                <a:close/>
                <a:moveTo>
                  <a:pt x="55" y="121"/>
                </a:moveTo>
                <a:cubicBezTo>
                  <a:pt x="55" y="121"/>
                  <a:pt x="55" y="121"/>
                  <a:pt x="55" y="121"/>
                </a:cubicBezTo>
                <a:cubicBezTo>
                  <a:pt x="55" y="121"/>
                  <a:pt x="55" y="121"/>
                  <a:pt x="55" y="121"/>
                </a:cubicBezTo>
                <a:close/>
                <a:moveTo>
                  <a:pt x="55" y="120"/>
                </a:moveTo>
                <a:cubicBezTo>
                  <a:pt x="55" y="120"/>
                  <a:pt x="54" y="120"/>
                  <a:pt x="54" y="120"/>
                </a:cubicBezTo>
                <a:cubicBezTo>
                  <a:pt x="55" y="120"/>
                  <a:pt x="55" y="120"/>
                  <a:pt x="55" y="120"/>
                </a:cubicBezTo>
                <a:close/>
                <a:moveTo>
                  <a:pt x="55" y="118"/>
                </a:moveTo>
                <a:cubicBezTo>
                  <a:pt x="55" y="118"/>
                  <a:pt x="55" y="118"/>
                  <a:pt x="55" y="118"/>
                </a:cubicBezTo>
                <a:cubicBezTo>
                  <a:pt x="56" y="118"/>
                  <a:pt x="56" y="118"/>
                  <a:pt x="56" y="118"/>
                </a:cubicBezTo>
                <a:lnTo>
                  <a:pt x="55" y="118"/>
                </a:lnTo>
                <a:close/>
                <a:moveTo>
                  <a:pt x="54" y="116"/>
                </a:moveTo>
                <a:cubicBezTo>
                  <a:pt x="53" y="116"/>
                  <a:pt x="54" y="116"/>
                  <a:pt x="54" y="116"/>
                </a:cubicBezTo>
                <a:cubicBezTo>
                  <a:pt x="54" y="117"/>
                  <a:pt x="54" y="116"/>
                  <a:pt x="54" y="116"/>
                </a:cubicBezTo>
                <a:cubicBezTo>
                  <a:pt x="54" y="116"/>
                  <a:pt x="54" y="116"/>
                  <a:pt x="54" y="116"/>
                </a:cubicBezTo>
                <a:close/>
                <a:moveTo>
                  <a:pt x="54" y="116"/>
                </a:moveTo>
                <a:cubicBezTo>
                  <a:pt x="54" y="116"/>
                  <a:pt x="54" y="116"/>
                  <a:pt x="54" y="116"/>
                </a:cubicBezTo>
                <a:cubicBezTo>
                  <a:pt x="54" y="116"/>
                  <a:pt x="54" y="116"/>
                  <a:pt x="54" y="116"/>
                </a:cubicBezTo>
                <a:close/>
                <a:moveTo>
                  <a:pt x="55" y="95"/>
                </a:moveTo>
                <a:cubicBezTo>
                  <a:pt x="55" y="95"/>
                  <a:pt x="55" y="95"/>
                  <a:pt x="55" y="95"/>
                </a:cubicBezTo>
                <a:cubicBezTo>
                  <a:pt x="55" y="95"/>
                  <a:pt x="55" y="95"/>
                  <a:pt x="55" y="95"/>
                </a:cubicBezTo>
                <a:close/>
                <a:moveTo>
                  <a:pt x="54" y="95"/>
                </a:moveTo>
                <a:cubicBezTo>
                  <a:pt x="55" y="95"/>
                  <a:pt x="55" y="95"/>
                  <a:pt x="55" y="95"/>
                </a:cubicBezTo>
                <a:cubicBezTo>
                  <a:pt x="54" y="95"/>
                  <a:pt x="54" y="95"/>
                  <a:pt x="54" y="95"/>
                </a:cubicBezTo>
                <a:cubicBezTo>
                  <a:pt x="54" y="95"/>
                  <a:pt x="54" y="95"/>
                  <a:pt x="54" y="95"/>
                </a:cubicBezTo>
                <a:close/>
                <a:moveTo>
                  <a:pt x="53" y="110"/>
                </a:moveTo>
                <a:cubicBezTo>
                  <a:pt x="53" y="110"/>
                  <a:pt x="53" y="110"/>
                  <a:pt x="53" y="110"/>
                </a:cubicBezTo>
                <a:cubicBezTo>
                  <a:pt x="53" y="110"/>
                  <a:pt x="53" y="110"/>
                  <a:pt x="53" y="110"/>
                </a:cubicBezTo>
                <a:close/>
                <a:moveTo>
                  <a:pt x="53" y="108"/>
                </a:moveTo>
                <a:cubicBezTo>
                  <a:pt x="53" y="108"/>
                  <a:pt x="53" y="108"/>
                  <a:pt x="53" y="108"/>
                </a:cubicBezTo>
                <a:cubicBezTo>
                  <a:pt x="53" y="108"/>
                  <a:pt x="53" y="108"/>
                  <a:pt x="53" y="108"/>
                </a:cubicBezTo>
                <a:close/>
                <a:moveTo>
                  <a:pt x="52" y="107"/>
                </a:moveTo>
                <a:cubicBezTo>
                  <a:pt x="52" y="107"/>
                  <a:pt x="52" y="107"/>
                  <a:pt x="52" y="107"/>
                </a:cubicBezTo>
                <a:cubicBezTo>
                  <a:pt x="52" y="107"/>
                  <a:pt x="53" y="107"/>
                  <a:pt x="52" y="107"/>
                </a:cubicBezTo>
                <a:close/>
                <a:moveTo>
                  <a:pt x="104" y="110"/>
                </a:moveTo>
                <a:cubicBezTo>
                  <a:pt x="104" y="110"/>
                  <a:pt x="104" y="109"/>
                  <a:pt x="104" y="109"/>
                </a:cubicBezTo>
                <a:cubicBezTo>
                  <a:pt x="104" y="110"/>
                  <a:pt x="104" y="110"/>
                  <a:pt x="104" y="110"/>
                </a:cubicBezTo>
                <a:close/>
                <a:moveTo>
                  <a:pt x="104" y="111"/>
                </a:moveTo>
                <a:cubicBezTo>
                  <a:pt x="104" y="111"/>
                  <a:pt x="104" y="111"/>
                  <a:pt x="104" y="111"/>
                </a:cubicBezTo>
                <a:cubicBezTo>
                  <a:pt x="104" y="112"/>
                  <a:pt x="104" y="112"/>
                  <a:pt x="104" y="112"/>
                </a:cubicBezTo>
                <a:lnTo>
                  <a:pt x="104" y="111"/>
                </a:lnTo>
                <a:close/>
                <a:moveTo>
                  <a:pt x="103" y="113"/>
                </a:moveTo>
                <a:cubicBezTo>
                  <a:pt x="103" y="113"/>
                  <a:pt x="103" y="112"/>
                  <a:pt x="103" y="112"/>
                </a:cubicBezTo>
                <a:cubicBezTo>
                  <a:pt x="103" y="112"/>
                  <a:pt x="103" y="112"/>
                  <a:pt x="103" y="112"/>
                </a:cubicBezTo>
                <a:cubicBezTo>
                  <a:pt x="103" y="112"/>
                  <a:pt x="103" y="112"/>
                  <a:pt x="103" y="112"/>
                </a:cubicBezTo>
                <a:cubicBezTo>
                  <a:pt x="103" y="112"/>
                  <a:pt x="103" y="112"/>
                  <a:pt x="103" y="113"/>
                </a:cubicBezTo>
                <a:close/>
                <a:moveTo>
                  <a:pt x="101" y="113"/>
                </a:moveTo>
                <a:cubicBezTo>
                  <a:pt x="102" y="113"/>
                  <a:pt x="101" y="113"/>
                  <a:pt x="102" y="113"/>
                </a:cubicBezTo>
                <a:cubicBezTo>
                  <a:pt x="102" y="113"/>
                  <a:pt x="102" y="113"/>
                  <a:pt x="102" y="113"/>
                </a:cubicBezTo>
                <a:cubicBezTo>
                  <a:pt x="102" y="113"/>
                  <a:pt x="102" y="113"/>
                  <a:pt x="101" y="113"/>
                </a:cubicBezTo>
                <a:close/>
                <a:moveTo>
                  <a:pt x="102" y="113"/>
                </a:moveTo>
                <a:cubicBezTo>
                  <a:pt x="102" y="112"/>
                  <a:pt x="101" y="113"/>
                  <a:pt x="102" y="113"/>
                </a:cubicBezTo>
                <a:close/>
                <a:moveTo>
                  <a:pt x="101" y="113"/>
                </a:moveTo>
                <a:cubicBezTo>
                  <a:pt x="101" y="113"/>
                  <a:pt x="101" y="113"/>
                  <a:pt x="101" y="113"/>
                </a:cubicBezTo>
                <a:cubicBezTo>
                  <a:pt x="101" y="113"/>
                  <a:pt x="101" y="113"/>
                  <a:pt x="101" y="113"/>
                </a:cubicBezTo>
                <a:cubicBezTo>
                  <a:pt x="101" y="113"/>
                  <a:pt x="101" y="113"/>
                  <a:pt x="101" y="113"/>
                </a:cubicBezTo>
                <a:close/>
                <a:moveTo>
                  <a:pt x="101" y="114"/>
                </a:moveTo>
                <a:cubicBezTo>
                  <a:pt x="101" y="113"/>
                  <a:pt x="101" y="113"/>
                  <a:pt x="101" y="113"/>
                </a:cubicBezTo>
                <a:cubicBezTo>
                  <a:pt x="101" y="113"/>
                  <a:pt x="101" y="113"/>
                  <a:pt x="101" y="114"/>
                </a:cubicBezTo>
                <a:close/>
                <a:moveTo>
                  <a:pt x="101" y="113"/>
                </a:moveTo>
                <a:cubicBezTo>
                  <a:pt x="101" y="113"/>
                  <a:pt x="101" y="113"/>
                  <a:pt x="101" y="113"/>
                </a:cubicBezTo>
                <a:cubicBezTo>
                  <a:pt x="101" y="113"/>
                  <a:pt x="102" y="114"/>
                  <a:pt x="101" y="113"/>
                </a:cubicBezTo>
                <a:cubicBezTo>
                  <a:pt x="101" y="113"/>
                  <a:pt x="101" y="113"/>
                  <a:pt x="101" y="113"/>
                </a:cubicBezTo>
                <a:close/>
                <a:moveTo>
                  <a:pt x="101" y="113"/>
                </a:moveTo>
                <a:cubicBezTo>
                  <a:pt x="102" y="113"/>
                  <a:pt x="102" y="113"/>
                  <a:pt x="102" y="113"/>
                </a:cubicBezTo>
                <a:cubicBezTo>
                  <a:pt x="102" y="113"/>
                  <a:pt x="102" y="113"/>
                  <a:pt x="101" y="113"/>
                </a:cubicBezTo>
                <a:close/>
                <a:moveTo>
                  <a:pt x="103" y="113"/>
                </a:moveTo>
                <a:cubicBezTo>
                  <a:pt x="103" y="113"/>
                  <a:pt x="103" y="113"/>
                  <a:pt x="103" y="113"/>
                </a:cubicBezTo>
                <a:cubicBezTo>
                  <a:pt x="103" y="113"/>
                  <a:pt x="103" y="113"/>
                  <a:pt x="103" y="113"/>
                </a:cubicBezTo>
                <a:cubicBezTo>
                  <a:pt x="103" y="113"/>
                  <a:pt x="103" y="113"/>
                  <a:pt x="103" y="113"/>
                </a:cubicBezTo>
                <a:close/>
                <a:moveTo>
                  <a:pt x="100" y="114"/>
                </a:moveTo>
                <a:cubicBezTo>
                  <a:pt x="100" y="114"/>
                  <a:pt x="100" y="114"/>
                  <a:pt x="101" y="114"/>
                </a:cubicBezTo>
                <a:cubicBezTo>
                  <a:pt x="101" y="114"/>
                  <a:pt x="101" y="114"/>
                  <a:pt x="101" y="114"/>
                </a:cubicBezTo>
                <a:cubicBezTo>
                  <a:pt x="100" y="114"/>
                  <a:pt x="100" y="114"/>
                  <a:pt x="100" y="114"/>
                </a:cubicBezTo>
                <a:close/>
                <a:moveTo>
                  <a:pt x="101" y="114"/>
                </a:moveTo>
                <a:cubicBezTo>
                  <a:pt x="101" y="115"/>
                  <a:pt x="101" y="115"/>
                  <a:pt x="101" y="115"/>
                </a:cubicBezTo>
                <a:cubicBezTo>
                  <a:pt x="101" y="114"/>
                  <a:pt x="101" y="114"/>
                  <a:pt x="101" y="114"/>
                </a:cubicBezTo>
                <a:close/>
                <a:moveTo>
                  <a:pt x="102" y="114"/>
                </a:moveTo>
                <a:cubicBezTo>
                  <a:pt x="102" y="113"/>
                  <a:pt x="102" y="113"/>
                  <a:pt x="102" y="113"/>
                </a:cubicBezTo>
                <a:cubicBezTo>
                  <a:pt x="102" y="114"/>
                  <a:pt x="102" y="114"/>
                  <a:pt x="102" y="114"/>
                </a:cubicBezTo>
                <a:close/>
                <a:moveTo>
                  <a:pt x="100" y="115"/>
                </a:moveTo>
                <a:cubicBezTo>
                  <a:pt x="100" y="115"/>
                  <a:pt x="100" y="115"/>
                  <a:pt x="100" y="115"/>
                </a:cubicBezTo>
                <a:cubicBezTo>
                  <a:pt x="100" y="115"/>
                  <a:pt x="100" y="115"/>
                  <a:pt x="100" y="115"/>
                </a:cubicBezTo>
                <a:close/>
                <a:moveTo>
                  <a:pt x="99" y="116"/>
                </a:moveTo>
                <a:cubicBezTo>
                  <a:pt x="99" y="115"/>
                  <a:pt x="99" y="115"/>
                  <a:pt x="99" y="115"/>
                </a:cubicBezTo>
                <a:cubicBezTo>
                  <a:pt x="99" y="115"/>
                  <a:pt x="99" y="116"/>
                  <a:pt x="99" y="116"/>
                </a:cubicBezTo>
                <a:cubicBezTo>
                  <a:pt x="99" y="116"/>
                  <a:pt x="99" y="116"/>
                  <a:pt x="99" y="116"/>
                </a:cubicBezTo>
                <a:close/>
                <a:moveTo>
                  <a:pt x="99" y="116"/>
                </a:moveTo>
                <a:cubicBezTo>
                  <a:pt x="99" y="116"/>
                  <a:pt x="99" y="116"/>
                  <a:pt x="99" y="116"/>
                </a:cubicBezTo>
                <a:cubicBezTo>
                  <a:pt x="99" y="116"/>
                  <a:pt x="99" y="116"/>
                  <a:pt x="99" y="116"/>
                </a:cubicBezTo>
                <a:close/>
                <a:moveTo>
                  <a:pt x="100" y="115"/>
                </a:moveTo>
                <a:cubicBezTo>
                  <a:pt x="100" y="115"/>
                  <a:pt x="100" y="115"/>
                  <a:pt x="100" y="115"/>
                </a:cubicBezTo>
                <a:cubicBezTo>
                  <a:pt x="100" y="115"/>
                  <a:pt x="100" y="115"/>
                  <a:pt x="100" y="115"/>
                </a:cubicBezTo>
                <a:close/>
                <a:moveTo>
                  <a:pt x="100" y="115"/>
                </a:moveTo>
                <a:cubicBezTo>
                  <a:pt x="100" y="115"/>
                  <a:pt x="100" y="115"/>
                  <a:pt x="100" y="115"/>
                </a:cubicBezTo>
                <a:cubicBezTo>
                  <a:pt x="100" y="115"/>
                  <a:pt x="100" y="115"/>
                  <a:pt x="100" y="115"/>
                </a:cubicBezTo>
                <a:cubicBezTo>
                  <a:pt x="100" y="115"/>
                  <a:pt x="100" y="115"/>
                  <a:pt x="100" y="115"/>
                </a:cubicBezTo>
                <a:close/>
                <a:moveTo>
                  <a:pt x="100" y="115"/>
                </a:moveTo>
                <a:cubicBezTo>
                  <a:pt x="100" y="115"/>
                  <a:pt x="100" y="115"/>
                  <a:pt x="100" y="115"/>
                </a:cubicBezTo>
                <a:cubicBezTo>
                  <a:pt x="100" y="115"/>
                  <a:pt x="100" y="115"/>
                  <a:pt x="100" y="115"/>
                </a:cubicBezTo>
                <a:close/>
                <a:moveTo>
                  <a:pt x="101" y="114"/>
                </a:moveTo>
                <a:cubicBezTo>
                  <a:pt x="101" y="114"/>
                  <a:pt x="101" y="115"/>
                  <a:pt x="101" y="115"/>
                </a:cubicBezTo>
                <a:cubicBezTo>
                  <a:pt x="101" y="115"/>
                  <a:pt x="101" y="115"/>
                  <a:pt x="101" y="114"/>
                </a:cubicBezTo>
                <a:close/>
                <a:moveTo>
                  <a:pt x="101" y="115"/>
                </a:moveTo>
                <a:cubicBezTo>
                  <a:pt x="101" y="115"/>
                  <a:pt x="101" y="115"/>
                  <a:pt x="101" y="115"/>
                </a:cubicBezTo>
                <a:cubicBezTo>
                  <a:pt x="101" y="115"/>
                  <a:pt x="101" y="115"/>
                  <a:pt x="101" y="115"/>
                </a:cubicBezTo>
                <a:close/>
                <a:moveTo>
                  <a:pt x="101" y="115"/>
                </a:moveTo>
                <a:cubicBezTo>
                  <a:pt x="101" y="115"/>
                  <a:pt x="101" y="115"/>
                  <a:pt x="101" y="115"/>
                </a:cubicBezTo>
                <a:cubicBezTo>
                  <a:pt x="101" y="115"/>
                  <a:pt x="101" y="115"/>
                  <a:pt x="101" y="115"/>
                </a:cubicBezTo>
                <a:close/>
                <a:moveTo>
                  <a:pt x="99" y="116"/>
                </a:moveTo>
                <a:cubicBezTo>
                  <a:pt x="100" y="116"/>
                  <a:pt x="99" y="116"/>
                  <a:pt x="99" y="116"/>
                </a:cubicBezTo>
                <a:cubicBezTo>
                  <a:pt x="100" y="116"/>
                  <a:pt x="100" y="116"/>
                  <a:pt x="100" y="116"/>
                </a:cubicBezTo>
                <a:cubicBezTo>
                  <a:pt x="100" y="116"/>
                  <a:pt x="100" y="116"/>
                  <a:pt x="99" y="116"/>
                </a:cubicBezTo>
                <a:close/>
                <a:moveTo>
                  <a:pt x="100" y="116"/>
                </a:moveTo>
                <a:cubicBezTo>
                  <a:pt x="100" y="116"/>
                  <a:pt x="100" y="116"/>
                  <a:pt x="100" y="116"/>
                </a:cubicBezTo>
                <a:cubicBezTo>
                  <a:pt x="100" y="116"/>
                  <a:pt x="100" y="116"/>
                  <a:pt x="100" y="116"/>
                </a:cubicBezTo>
                <a:close/>
                <a:moveTo>
                  <a:pt x="99" y="117"/>
                </a:moveTo>
                <a:cubicBezTo>
                  <a:pt x="99" y="117"/>
                  <a:pt x="99" y="117"/>
                  <a:pt x="99" y="117"/>
                </a:cubicBezTo>
                <a:cubicBezTo>
                  <a:pt x="99" y="117"/>
                  <a:pt x="99" y="117"/>
                  <a:pt x="99" y="117"/>
                </a:cubicBezTo>
                <a:close/>
                <a:moveTo>
                  <a:pt x="100" y="116"/>
                </a:moveTo>
                <a:cubicBezTo>
                  <a:pt x="100" y="116"/>
                  <a:pt x="100" y="116"/>
                  <a:pt x="100" y="116"/>
                </a:cubicBezTo>
                <a:cubicBezTo>
                  <a:pt x="100" y="116"/>
                  <a:pt x="100" y="116"/>
                  <a:pt x="100" y="116"/>
                </a:cubicBezTo>
                <a:cubicBezTo>
                  <a:pt x="100" y="116"/>
                  <a:pt x="100" y="116"/>
                  <a:pt x="100" y="116"/>
                </a:cubicBezTo>
                <a:close/>
                <a:moveTo>
                  <a:pt x="99" y="117"/>
                </a:moveTo>
                <a:cubicBezTo>
                  <a:pt x="99" y="117"/>
                  <a:pt x="99" y="116"/>
                  <a:pt x="99" y="116"/>
                </a:cubicBezTo>
                <a:cubicBezTo>
                  <a:pt x="99" y="116"/>
                  <a:pt x="99" y="116"/>
                  <a:pt x="99" y="117"/>
                </a:cubicBezTo>
                <a:close/>
                <a:moveTo>
                  <a:pt x="100" y="116"/>
                </a:moveTo>
                <a:cubicBezTo>
                  <a:pt x="100" y="116"/>
                  <a:pt x="100" y="116"/>
                  <a:pt x="100" y="116"/>
                </a:cubicBezTo>
                <a:cubicBezTo>
                  <a:pt x="100" y="116"/>
                  <a:pt x="100" y="116"/>
                  <a:pt x="100" y="116"/>
                </a:cubicBezTo>
                <a:close/>
                <a:moveTo>
                  <a:pt x="100" y="116"/>
                </a:moveTo>
                <a:cubicBezTo>
                  <a:pt x="100" y="116"/>
                  <a:pt x="100" y="116"/>
                  <a:pt x="100" y="116"/>
                </a:cubicBezTo>
                <a:cubicBezTo>
                  <a:pt x="100" y="116"/>
                  <a:pt x="100" y="116"/>
                  <a:pt x="100" y="116"/>
                </a:cubicBezTo>
                <a:close/>
                <a:moveTo>
                  <a:pt x="100" y="119"/>
                </a:moveTo>
                <a:cubicBezTo>
                  <a:pt x="100" y="119"/>
                  <a:pt x="100" y="118"/>
                  <a:pt x="100" y="118"/>
                </a:cubicBezTo>
                <a:cubicBezTo>
                  <a:pt x="100" y="118"/>
                  <a:pt x="99" y="118"/>
                  <a:pt x="99" y="117"/>
                </a:cubicBezTo>
                <a:cubicBezTo>
                  <a:pt x="99" y="118"/>
                  <a:pt x="99" y="118"/>
                  <a:pt x="99" y="118"/>
                </a:cubicBezTo>
                <a:cubicBezTo>
                  <a:pt x="99" y="118"/>
                  <a:pt x="99" y="118"/>
                  <a:pt x="99" y="118"/>
                </a:cubicBezTo>
                <a:cubicBezTo>
                  <a:pt x="99" y="118"/>
                  <a:pt x="99" y="118"/>
                  <a:pt x="99" y="118"/>
                </a:cubicBezTo>
                <a:cubicBezTo>
                  <a:pt x="99" y="118"/>
                  <a:pt x="99" y="119"/>
                  <a:pt x="100" y="119"/>
                </a:cubicBezTo>
                <a:cubicBezTo>
                  <a:pt x="100" y="119"/>
                  <a:pt x="100" y="119"/>
                  <a:pt x="100" y="119"/>
                </a:cubicBezTo>
                <a:cubicBezTo>
                  <a:pt x="100" y="119"/>
                  <a:pt x="100" y="119"/>
                  <a:pt x="100" y="119"/>
                </a:cubicBezTo>
                <a:close/>
                <a:moveTo>
                  <a:pt x="99" y="117"/>
                </a:moveTo>
                <a:cubicBezTo>
                  <a:pt x="99" y="117"/>
                  <a:pt x="99" y="117"/>
                  <a:pt x="99" y="117"/>
                </a:cubicBezTo>
                <a:cubicBezTo>
                  <a:pt x="99" y="117"/>
                  <a:pt x="99" y="117"/>
                  <a:pt x="99" y="117"/>
                </a:cubicBezTo>
                <a:cubicBezTo>
                  <a:pt x="99" y="117"/>
                  <a:pt x="99" y="117"/>
                  <a:pt x="99" y="117"/>
                </a:cubicBezTo>
                <a:cubicBezTo>
                  <a:pt x="99" y="117"/>
                  <a:pt x="99" y="117"/>
                  <a:pt x="99" y="117"/>
                </a:cubicBezTo>
                <a:close/>
                <a:moveTo>
                  <a:pt x="99" y="117"/>
                </a:moveTo>
                <a:cubicBezTo>
                  <a:pt x="99" y="117"/>
                  <a:pt x="99" y="117"/>
                  <a:pt x="100" y="117"/>
                </a:cubicBezTo>
                <a:cubicBezTo>
                  <a:pt x="100" y="117"/>
                  <a:pt x="100" y="117"/>
                  <a:pt x="100" y="117"/>
                </a:cubicBezTo>
                <a:cubicBezTo>
                  <a:pt x="99" y="117"/>
                  <a:pt x="100" y="116"/>
                  <a:pt x="99" y="117"/>
                </a:cubicBezTo>
                <a:cubicBezTo>
                  <a:pt x="99" y="116"/>
                  <a:pt x="99" y="116"/>
                  <a:pt x="99" y="116"/>
                </a:cubicBezTo>
                <a:cubicBezTo>
                  <a:pt x="99" y="116"/>
                  <a:pt x="99" y="116"/>
                  <a:pt x="99" y="116"/>
                </a:cubicBezTo>
                <a:cubicBezTo>
                  <a:pt x="99" y="116"/>
                  <a:pt x="99" y="116"/>
                  <a:pt x="99" y="116"/>
                </a:cubicBezTo>
                <a:cubicBezTo>
                  <a:pt x="99" y="116"/>
                  <a:pt x="99" y="116"/>
                  <a:pt x="99" y="116"/>
                </a:cubicBezTo>
                <a:cubicBezTo>
                  <a:pt x="99" y="116"/>
                  <a:pt x="99" y="116"/>
                  <a:pt x="99" y="116"/>
                </a:cubicBezTo>
                <a:cubicBezTo>
                  <a:pt x="99" y="116"/>
                  <a:pt x="99" y="116"/>
                  <a:pt x="99" y="116"/>
                </a:cubicBezTo>
                <a:cubicBezTo>
                  <a:pt x="99" y="116"/>
                  <a:pt x="99" y="116"/>
                  <a:pt x="99" y="116"/>
                </a:cubicBezTo>
                <a:cubicBezTo>
                  <a:pt x="99" y="117"/>
                  <a:pt x="99" y="117"/>
                  <a:pt x="99" y="117"/>
                </a:cubicBezTo>
                <a:cubicBezTo>
                  <a:pt x="99" y="117"/>
                  <a:pt x="99" y="117"/>
                  <a:pt x="99" y="116"/>
                </a:cubicBezTo>
                <a:cubicBezTo>
                  <a:pt x="99" y="116"/>
                  <a:pt x="99" y="116"/>
                  <a:pt x="99" y="116"/>
                </a:cubicBezTo>
                <a:cubicBezTo>
                  <a:pt x="99" y="116"/>
                  <a:pt x="99" y="116"/>
                  <a:pt x="99" y="116"/>
                </a:cubicBezTo>
                <a:cubicBezTo>
                  <a:pt x="99" y="117"/>
                  <a:pt x="99" y="117"/>
                  <a:pt x="99" y="117"/>
                </a:cubicBezTo>
                <a:cubicBezTo>
                  <a:pt x="99" y="117"/>
                  <a:pt x="99" y="117"/>
                  <a:pt x="99" y="117"/>
                </a:cubicBezTo>
                <a:close/>
                <a:moveTo>
                  <a:pt x="102" y="115"/>
                </a:moveTo>
                <a:cubicBezTo>
                  <a:pt x="102" y="115"/>
                  <a:pt x="102" y="115"/>
                  <a:pt x="102" y="115"/>
                </a:cubicBezTo>
                <a:cubicBezTo>
                  <a:pt x="102" y="115"/>
                  <a:pt x="102" y="115"/>
                  <a:pt x="102" y="115"/>
                </a:cubicBezTo>
                <a:close/>
                <a:moveTo>
                  <a:pt x="101" y="115"/>
                </a:moveTo>
                <a:cubicBezTo>
                  <a:pt x="101" y="115"/>
                  <a:pt x="101" y="115"/>
                  <a:pt x="102" y="115"/>
                </a:cubicBezTo>
                <a:cubicBezTo>
                  <a:pt x="102" y="115"/>
                  <a:pt x="102" y="115"/>
                  <a:pt x="102" y="115"/>
                </a:cubicBezTo>
                <a:cubicBezTo>
                  <a:pt x="102" y="115"/>
                  <a:pt x="102" y="115"/>
                  <a:pt x="101" y="115"/>
                </a:cubicBezTo>
                <a:cubicBezTo>
                  <a:pt x="101" y="115"/>
                  <a:pt x="101" y="115"/>
                  <a:pt x="101" y="115"/>
                </a:cubicBezTo>
                <a:cubicBezTo>
                  <a:pt x="101" y="115"/>
                  <a:pt x="101" y="115"/>
                  <a:pt x="101" y="115"/>
                </a:cubicBezTo>
                <a:cubicBezTo>
                  <a:pt x="101" y="115"/>
                  <a:pt x="101" y="115"/>
                  <a:pt x="101" y="115"/>
                </a:cubicBezTo>
                <a:close/>
                <a:moveTo>
                  <a:pt x="100" y="116"/>
                </a:moveTo>
                <a:cubicBezTo>
                  <a:pt x="100" y="116"/>
                  <a:pt x="100" y="116"/>
                  <a:pt x="100" y="116"/>
                </a:cubicBezTo>
                <a:cubicBezTo>
                  <a:pt x="101" y="116"/>
                  <a:pt x="101" y="116"/>
                  <a:pt x="101" y="116"/>
                </a:cubicBezTo>
                <a:cubicBezTo>
                  <a:pt x="100" y="116"/>
                  <a:pt x="100" y="116"/>
                  <a:pt x="100" y="116"/>
                </a:cubicBezTo>
                <a:cubicBezTo>
                  <a:pt x="101" y="116"/>
                  <a:pt x="100" y="116"/>
                  <a:pt x="100" y="116"/>
                </a:cubicBezTo>
                <a:close/>
                <a:moveTo>
                  <a:pt x="98" y="117"/>
                </a:moveTo>
                <a:cubicBezTo>
                  <a:pt x="98" y="117"/>
                  <a:pt x="98" y="117"/>
                  <a:pt x="98" y="117"/>
                </a:cubicBezTo>
                <a:cubicBezTo>
                  <a:pt x="98" y="118"/>
                  <a:pt x="98" y="118"/>
                  <a:pt x="98" y="118"/>
                </a:cubicBezTo>
                <a:lnTo>
                  <a:pt x="98" y="117"/>
                </a:lnTo>
                <a:close/>
                <a:moveTo>
                  <a:pt x="98" y="118"/>
                </a:moveTo>
                <a:cubicBezTo>
                  <a:pt x="98" y="118"/>
                  <a:pt x="98" y="118"/>
                  <a:pt x="98" y="118"/>
                </a:cubicBezTo>
                <a:cubicBezTo>
                  <a:pt x="98" y="118"/>
                  <a:pt x="98" y="118"/>
                  <a:pt x="98" y="118"/>
                </a:cubicBezTo>
                <a:close/>
                <a:moveTo>
                  <a:pt x="79" y="140"/>
                </a:moveTo>
                <a:cubicBezTo>
                  <a:pt x="79" y="140"/>
                  <a:pt x="79" y="140"/>
                  <a:pt x="79" y="140"/>
                </a:cubicBezTo>
                <a:cubicBezTo>
                  <a:pt x="79" y="140"/>
                  <a:pt x="79" y="140"/>
                  <a:pt x="79" y="140"/>
                </a:cubicBezTo>
                <a:close/>
                <a:moveTo>
                  <a:pt x="80" y="140"/>
                </a:moveTo>
                <a:cubicBezTo>
                  <a:pt x="80" y="140"/>
                  <a:pt x="80" y="140"/>
                  <a:pt x="80" y="140"/>
                </a:cubicBezTo>
                <a:cubicBezTo>
                  <a:pt x="80" y="140"/>
                  <a:pt x="80" y="140"/>
                  <a:pt x="80" y="140"/>
                </a:cubicBezTo>
                <a:close/>
                <a:moveTo>
                  <a:pt x="92" y="129"/>
                </a:moveTo>
                <a:cubicBezTo>
                  <a:pt x="91" y="129"/>
                  <a:pt x="91" y="129"/>
                  <a:pt x="91" y="129"/>
                </a:cubicBezTo>
                <a:cubicBezTo>
                  <a:pt x="92" y="130"/>
                  <a:pt x="92" y="130"/>
                  <a:pt x="92" y="130"/>
                </a:cubicBezTo>
                <a:cubicBezTo>
                  <a:pt x="92" y="129"/>
                  <a:pt x="92" y="129"/>
                  <a:pt x="92" y="129"/>
                </a:cubicBezTo>
                <a:close/>
                <a:moveTo>
                  <a:pt x="87" y="137"/>
                </a:moveTo>
                <a:cubicBezTo>
                  <a:pt x="87" y="137"/>
                  <a:pt x="87" y="137"/>
                  <a:pt x="87" y="137"/>
                </a:cubicBezTo>
                <a:cubicBezTo>
                  <a:pt x="87" y="137"/>
                  <a:pt x="87" y="136"/>
                  <a:pt x="87" y="136"/>
                </a:cubicBezTo>
                <a:lnTo>
                  <a:pt x="87" y="137"/>
                </a:lnTo>
                <a:close/>
                <a:moveTo>
                  <a:pt x="88" y="138"/>
                </a:moveTo>
                <a:cubicBezTo>
                  <a:pt x="87" y="138"/>
                  <a:pt x="87" y="138"/>
                  <a:pt x="87" y="138"/>
                </a:cubicBezTo>
                <a:cubicBezTo>
                  <a:pt x="87" y="138"/>
                  <a:pt x="87" y="138"/>
                  <a:pt x="88" y="138"/>
                </a:cubicBezTo>
                <a:close/>
                <a:moveTo>
                  <a:pt x="74" y="140"/>
                </a:moveTo>
                <a:cubicBezTo>
                  <a:pt x="74" y="140"/>
                  <a:pt x="74" y="140"/>
                  <a:pt x="74" y="140"/>
                </a:cubicBezTo>
                <a:cubicBezTo>
                  <a:pt x="74" y="140"/>
                  <a:pt x="74" y="140"/>
                  <a:pt x="74" y="140"/>
                </a:cubicBezTo>
                <a:close/>
                <a:moveTo>
                  <a:pt x="95" y="123"/>
                </a:moveTo>
                <a:cubicBezTo>
                  <a:pt x="95" y="123"/>
                  <a:pt x="95" y="123"/>
                  <a:pt x="95" y="123"/>
                </a:cubicBezTo>
                <a:cubicBezTo>
                  <a:pt x="95" y="123"/>
                  <a:pt x="96" y="123"/>
                  <a:pt x="95" y="123"/>
                </a:cubicBezTo>
                <a:close/>
                <a:moveTo>
                  <a:pt x="80" y="137"/>
                </a:moveTo>
                <a:cubicBezTo>
                  <a:pt x="80" y="137"/>
                  <a:pt x="80" y="137"/>
                  <a:pt x="80" y="137"/>
                </a:cubicBezTo>
                <a:cubicBezTo>
                  <a:pt x="80" y="137"/>
                  <a:pt x="80" y="137"/>
                  <a:pt x="80" y="137"/>
                </a:cubicBezTo>
                <a:close/>
                <a:moveTo>
                  <a:pt x="95" y="123"/>
                </a:moveTo>
                <a:cubicBezTo>
                  <a:pt x="95" y="123"/>
                  <a:pt x="95" y="123"/>
                  <a:pt x="95" y="123"/>
                </a:cubicBezTo>
                <a:cubicBezTo>
                  <a:pt x="95" y="123"/>
                  <a:pt x="95" y="123"/>
                  <a:pt x="95" y="123"/>
                </a:cubicBezTo>
                <a:cubicBezTo>
                  <a:pt x="95" y="123"/>
                  <a:pt x="95" y="123"/>
                  <a:pt x="95" y="123"/>
                </a:cubicBezTo>
                <a:close/>
                <a:moveTo>
                  <a:pt x="58" y="132"/>
                </a:moveTo>
                <a:cubicBezTo>
                  <a:pt x="58" y="132"/>
                  <a:pt x="58" y="132"/>
                  <a:pt x="58" y="132"/>
                </a:cubicBezTo>
                <a:cubicBezTo>
                  <a:pt x="58" y="132"/>
                  <a:pt x="58" y="132"/>
                  <a:pt x="58" y="132"/>
                </a:cubicBezTo>
                <a:close/>
                <a:moveTo>
                  <a:pt x="57" y="127"/>
                </a:moveTo>
                <a:cubicBezTo>
                  <a:pt x="57" y="127"/>
                  <a:pt x="57" y="127"/>
                  <a:pt x="57" y="127"/>
                </a:cubicBezTo>
                <a:cubicBezTo>
                  <a:pt x="57" y="127"/>
                  <a:pt x="57" y="127"/>
                  <a:pt x="57" y="127"/>
                </a:cubicBezTo>
                <a:close/>
                <a:moveTo>
                  <a:pt x="97" y="120"/>
                </a:moveTo>
                <a:cubicBezTo>
                  <a:pt x="97" y="120"/>
                  <a:pt x="97" y="120"/>
                  <a:pt x="97" y="120"/>
                </a:cubicBezTo>
                <a:close/>
                <a:moveTo>
                  <a:pt x="98" y="120"/>
                </a:moveTo>
                <a:cubicBezTo>
                  <a:pt x="98" y="120"/>
                  <a:pt x="98" y="120"/>
                  <a:pt x="98" y="120"/>
                </a:cubicBezTo>
                <a:cubicBezTo>
                  <a:pt x="98" y="120"/>
                  <a:pt x="98" y="120"/>
                  <a:pt x="98" y="120"/>
                </a:cubicBezTo>
                <a:close/>
                <a:moveTo>
                  <a:pt x="96" y="125"/>
                </a:moveTo>
                <a:cubicBezTo>
                  <a:pt x="96" y="125"/>
                  <a:pt x="96" y="125"/>
                  <a:pt x="96" y="125"/>
                </a:cubicBezTo>
                <a:cubicBezTo>
                  <a:pt x="96" y="125"/>
                  <a:pt x="96" y="125"/>
                  <a:pt x="96" y="125"/>
                </a:cubicBezTo>
                <a:close/>
                <a:moveTo>
                  <a:pt x="97" y="120"/>
                </a:moveTo>
                <a:cubicBezTo>
                  <a:pt x="97" y="120"/>
                  <a:pt x="97" y="120"/>
                  <a:pt x="97" y="120"/>
                </a:cubicBezTo>
                <a:cubicBezTo>
                  <a:pt x="97" y="120"/>
                  <a:pt x="97" y="120"/>
                  <a:pt x="97" y="120"/>
                </a:cubicBezTo>
                <a:close/>
                <a:moveTo>
                  <a:pt x="97" y="120"/>
                </a:moveTo>
                <a:cubicBezTo>
                  <a:pt x="97" y="119"/>
                  <a:pt x="97" y="119"/>
                  <a:pt x="97" y="119"/>
                </a:cubicBezTo>
                <a:cubicBezTo>
                  <a:pt x="97" y="119"/>
                  <a:pt x="97" y="119"/>
                  <a:pt x="97" y="120"/>
                </a:cubicBezTo>
                <a:close/>
                <a:moveTo>
                  <a:pt x="97" y="120"/>
                </a:moveTo>
                <a:cubicBezTo>
                  <a:pt x="97" y="120"/>
                  <a:pt x="97" y="120"/>
                  <a:pt x="97" y="120"/>
                </a:cubicBezTo>
                <a:cubicBezTo>
                  <a:pt x="97" y="120"/>
                  <a:pt x="97" y="120"/>
                  <a:pt x="97" y="120"/>
                </a:cubicBezTo>
                <a:cubicBezTo>
                  <a:pt x="97" y="120"/>
                  <a:pt x="97" y="120"/>
                  <a:pt x="97" y="120"/>
                </a:cubicBezTo>
                <a:close/>
                <a:moveTo>
                  <a:pt x="67" y="137"/>
                </a:moveTo>
                <a:cubicBezTo>
                  <a:pt x="67" y="137"/>
                  <a:pt x="67" y="137"/>
                  <a:pt x="67" y="137"/>
                </a:cubicBezTo>
                <a:cubicBezTo>
                  <a:pt x="67" y="137"/>
                  <a:pt x="67" y="137"/>
                  <a:pt x="67" y="137"/>
                </a:cubicBezTo>
                <a:close/>
                <a:moveTo>
                  <a:pt x="92" y="133"/>
                </a:moveTo>
                <a:cubicBezTo>
                  <a:pt x="92" y="133"/>
                  <a:pt x="92" y="133"/>
                  <a:pt x="92" y="133"/>
                </a:cubicBezTo>
                <a:cubicBezTo>
                  <a:pt x="92" y="133"/>
                  <a:pt x="92" y="133"/>
                  <a:pt x="92" y="133"/>
                </a:cubicBezTo>
                <a:close/>
                <a:moveTo>
                  <a:pt x="92" y="134"/>
                </a:moveTo>
                <a:cubicBezTo>
                  <a:pt x="92" y="133"/>
                  <a:pt x="92" y="133"/>
                  <a:pt x="92" y="133"/>
                </a:cubicBezTo>
                <a:cubicBezTo>
                  <a:pt x="92" y="133"/>
                  <a:pt x="92" y="133"/>
                  <a:pt x="92" y="133"/>
                </a:cubicBezTo>
                <a:lnTo>
                  <a:pt x="92" y="134"/>
                </a:lnTo>
                <a:close/>
                <a:moveTo>
                  <a:pt x="78" y="140"/>
                </a:moveTo>
                <a:cubicBezTo>
                  <a:pt x="77" y="140"/>
                  <a:pt x="77" y="140"/>
                  <a:pt x="77" y="140"/>
                </a:cubicBezTo>
                <a:cubicBezTo>
                  <a:pt x="76" y="140"/>
                  <a:pt x="77" y="140"/>
                  <a:pt x="76" y="140"/>
                </a:cubicBezTo>
                <a:cubicBezTo>
                  <a:pt x="76" y="140"/>
                  <a:pt x="76" y="140"/>
                  <a:pt x="76" y="140"/>
                </a:cubicBezTo>
                <a:cubicBezTo>
                  <a:pt x="76" y="140"/>
                  <a:pt x="76" y="140"/>
                  <a:pt x="76" y="140"/>
                </a:cubicBezTo>
                <a:cubicBezTo>
                  <a:pt x="75" y="140"/>
                  <a:pt x="75" y="140"/>
                  <a:pt x="75" y="140"/>
                </a:cubicBezTo>
                <a:cubicBezTo>
                  <a:pt x="75" y="140"/>
                  <a:pt x="74" y="140"/>
                  <a:pt x="74" y="140"/>
                </a:cubicBezTo>
                <a:cubicBezTo>
                  <a:pt x="74" y="140"/>
                  <a:pt x="74" y="140"/>
                  <a:pt x="73" y="140"/>
                </a:cubicBezTo>
                <a:cubicBezTo>
                  <a:pt x="73" y="140"/>
                  <a:pt x="73" y="140"/>
                  <a:pt x="73" y="139"/>
                </a:cubicBezTo>
                <a:cubicBezTo>
                  <a:pt x="72" y="140"/>
                  <a:pt x="72" y="140"/>
                  <a:pt x="72" y="140"/>
                </a:cubicBezTo>
                <a:cubicBezTo>
                  <a:pt x="73" y="140"/>
                  <a:pt x="73" y="139"/>
                  <a:pt x="73" y="139"/>
                </a:cubicBezTo>
                <a:cubicBezTo>
                  <a:pt x="73" y="139"/>
                  <a:pt x="73" y="139"/>
                  <a:pt x="72" y="139"/>
                </a:cubicBezTo>
                <a:cubicBezTo>
                  <a:pt x="73" y="139"/>
                  <a:pt x="73" y="139"/>
                  <a:pt x="73" y="139"/>
                </a:cubicBezTo>
                <a:cubicBezTo>
                  <a:pt x="72" y="139"/>
                  <a:pt x="72" y="139"/>
                  <a:pt x="72" y="139"/>
                </a:cubicBezTo>
                <a:cubicBezTo>
                  <a:pt x="72" y="139"/>
                  <a:pt x="72" y="139"/>
                  <a:pt x="72" y="139"/>
                </a:cubicBezTo>
                <a:cubicBezTo>
                  <a:pt x="72" y="139"/>
                  <a:pt x="72" y="139"/>
                  <a:pt x="71" y="139"/>
                </a:cubicBezTo>
                <a:cubicBezTo>
                  <a:pt x="71" y="139"/>
                  <a:pt x="72" y="139"/>
                  <a:pt x="72" y="139"/>
                </a:cubicBezTo>
                <a:cubicBezTo>
                  <a:pt x="72" y="139"/>
                  <a:pt x="72" y="139"/>
                  <a:pt x="72" y="139"/>
                </a:cubicBezTo>
                <a:cubicBezTo>
                  <a:pt x="72" y="139"/>
                  <a:pt x="72" y="139"/>
                  <a:pt x="72" y="139"/>
                </a:cubicBezTo>
                <a:cubicBezTo>
                  <a:pt x="71" y="138"/>
                  <a:pt x="71" y="139"/>
                  <a:pt x="71" y="139"/>
                </a:cubicBezTo>
                <a:cubicBezTo>
                  <a:pt x="71" y="139"/>
                  <a:pt x="71" y="139"/>
                  <a:pt x="71" y="139"/>
                </a:cubicBezTo>
                <a:cubicBezTo>
                  <a:pt x="71" y="139"/>
                  <a:pt x="71" y="139"/>
                  <a:pt x="71" y="139"/>
                </a:cubicBezTo>
                <a:cubicBezTo>
                  <a:pt x="70" y="139"/>
                  <a:pt x="70" y="139"/>
                  <a:pt x="70" y="139"/>
                </a:cubicBezTo>
                <a:cubicBezTo>
                  <a:pt x="71" y="138"/>
                  <a:pt x="71" y="138"/>
                  <a:pt x="71" y="138"/>
                </a:cubicBezTo>
                <a:cubicBezTo>
                  <a:pt x="70" y="138"/>
                  <a:pt x="70" y="139"/>
                  <a:pt x="70" y="138"/>
                </a:cubicBezTo>
                <a:cubicBezTo>
                  <a:pt x="70" y="138"/>
                  <a:pt x="70" y="138"/>
                  <a:pt x="70" y="138"/>
                </a:cubicBezTo>
                <a:cubicBezTo>
                  <a:pt x="70" y="138"/>
                  <a:pt x="69" y="139"/>
                  <a:pt x="69" y="138"/>
                </a:cubicBezTo>
                <a:cubicBezTo>
                  <a:pt x="69" y="138"/>
                  <a:pt x="70" y="139"/>
                  <a:pt x="69" y="139"/>
                </a:cubicBezTo>
                <a:cubicBezTo>
                  <a:pt x="69" y="138"/>
                  <a:pt x="69" y="138"/>
                  <a:pt x="69" y="138"/>
                </a:cubicBezTo>
                <a:cubicBezTo>
                  <a:pt x="69" y="138"/>
                  <a:pt x="69" y="138"/>
                  <a:pt x="69" y="138"/>
                </a:cubicBezTo>
                <a:cubicBezTo>
                  <a:pt x="68" y="138"/>
                  <a:pt x="69" y="137"/>
                  <a:pt x="68" y="137"/>
                </a:cubicBezTo>
                <a:cubicBezTo>
                  <a:pt x="68" y="138"/>
                  <a:pt x="67" y="138"/>
                  <a:pt x="68" y="138"/>
                </a:cubicBezTo>
                <a:cubicBezTo>
                  <a:pt x="68" y="138"/>
                  <a:pt x="68" y="138"/>
                  <a:pt x="67" y="138"/>
                </a:cubicBezTo>
                <a:cubicBezTo>
                  <a:pt x="68" y="137"/>
                  <a:pt x="68" y="137"/>
                  <a:pt x="68" y="137"/>
                </a:cubicBezTo>
                <a:cubicBezTo>
                  <a:pt x="68" y="137"/>
                  <a:pt x="67" y="137"/>
                  <a:pt x="67" y="137"/>
                </a:cubicBezTo>
                <a:cubicBezTo>
                  <a:pt x="67" y="137"/>
                  <a:pt x="67" y="137"/>
                  <a:pt x="67" y="137"/>
                </a:cubicBezTo>
                <a:cubicBezTo>
                  <a:pt x="67" y="138"/>
                  <a:pt x="67" y="137"/>
                  <a:pt x="66" y="137"/>
                </a:cubicBezTo>
                <a:cubicBezTo>
                  <a:pt x="67" y="137"/>
                  <a:pt x="66" y="137"/>
                  <a:pt x="66" y="137"/>
                </a:cubicBezTo>
                <a:cubicBezTo>
                  <a:pt x="66" y="137"/>
                  <a:pt x="67" y="137"/>
                  <a:pt x="67" y="137"/>
                </a:cubicBezTo>
                <a:cubicBezTo>
                  <a:pt x="67" y="137"/>
                  <a:pt x="67" y="137"/>
                  <a:pt x="67" y="137"/>
                </a:cubicBezTo>
                <a:cubicBezTo>
                  <a:pt x="67" y="137"/>
                  <a:pt x="67" y="137"/>
                  <a:pt x="67" y="136"/>
                </a:cubicBezTo>
                <a:cubicBezTo>
                  <a:pt x="67" y="136"/>
                  <a:pt x="66" y="136"/>
                  <a:pt x="66" y="136"/>
                </a:cubicBezTo>
                <a:cubicBezTo>
                  <a:pt x="67" y="137"/>
                  <a:pt x="67" y="137"/>
                  <a:pt x="67" y="137"/>
                </a:cubicBezTo>
                <a:cubicBezTo>
                  <a:pt x="66" y="137"/>
                  <a:pt x="66" y="137"/>
                  <a:pt x="66" y="137"/>
                </a:cubicBezTo>
                <a:cubicBezTo>
                  <a:pt x="66" y="136"/>
                  <a:pt x="66" y="137"/>
                  <a:pt x="65" y="136"/>
                </a:cubicBezTo>
                <a:cubicBezTo>
                  <a:pt x="65" y="136"/>
                  <a:pt x="65" y="136"/>
                  <a:pt x="66" y="136"/>
                </a:cubicBezTo>
                <a:cubicBezTo>
                  <a:pt x="65" y="136"/>
                  <a:pt x="65" y="135"/>
                  <a:pt x="65" y="135"/>
                </a:cubicBezTo>
                <a:cubicBezTo>
                  <a:pt x="65" y="135"/>
                  <a:pt x="64" y="135"/>
                  <a:pt x="64" y="135"/>
                </a:cubicBezTo>
                <a:cubicBezTo>
                  <a:pt x="64" y="136"/>
                  <a:pt x="65" y="136"/>
                  <a:pt x="65" y="136"/>
                </a:cubicBezTo>
                <a:cubicBezTo>
                  <a:pt x="65" y="135"/>
                  <a:pt x="64" y="136"/>
                  <a:pt x="64" y="135"/>
                </a:cubicBezTo>
                <a:cubicBezTo>
                  <a:pt x="64" y="135"/>
                  <a:pt x="64" y="135"/>
                  <a:pt x="64" y="135"/>
                </a:cubicBezTo>
                <a:cubicBezTo>
                  <a:pt x="64" y="135"/>
                  <a:pt x="64" y="135"/>
                  <a:pt x="63" y="135"/>
                </a:cubicBezTo>
                <a:cubicBezTo>
                  <a:pt x="63" y="135"/>
                  <a:pt x="63" y="135"/>
                  <a:pt x="63" y="135"/>
                </a:cubicBezTo>
                <a:cubicBezTo>
                  <a:pt x="63" y="135"/>
                  <a:pt x="63" y="135"/>
                  <a:pt x="62" y="135"/>
                </a:cubicBezTo>
                <a:cubicBezTo>
                  <a:pt x="63" y="135"/>
                  <a:pt x="62" y="134"/>
                  <a:pt x="62" y="134"/>
                </a:cubicBezTo>
                <a:cubicBezTo>
                  <a:pt x="62" y="134"/>
                  <a:pt x="62" y="134"/>
                  <a:pt x="62" y="134"/>
                </a:cubicBezTo>
                <a:cubicBezTo>
                  <a:pt x="62" y="134"/>
                  <a:pt x="62" y="134"/>
                  <a:pt x="62" y="134"/>
                </a:cubicBezTo>
                <a:cubicBezTo>
                  <a:pt x="61" y="134"/>
                  <a:pt x="62" y="134"/>
                  <a:pt x="61" y="134"/>
                </a:cubicBezTo>
                <a:cubicBezTo>
                  <a:pt x="61" y="134"/>
                  <a:pt x="61" y="134"/>
                  <a:pt x="61" y="134"/>
                </a:cubicBezTo>
                <a:cubicBezTo>
                  <a:pt x="60" y="134"/>
                  <a:pt x="60" y="133"/>
                  <a:pt x="59" y="132"/>
                </a:cubicBezTo>
                <a:cubicBezTo>
                  <a:pt x="59" y="133"/>
                  <a:pt x="59" y="133"/>
                  <a:pt x="59" y="133"/>
                </a:cubicBezTo>
                <a:cubicBezTo>
                  <a:pt x="59" y="132"/>
                  <a:pt x="58" y="132"/>
                  <a:pt x="58" y="132"/>
                </a:cubicBezTo>
                <a:cubicBezTo>
                  <a:pt x="58" y="132"/>
                  <a:pt x="59" y="132"/>
                  <a:pt x="59" y="132"/>
                </a:cubicBezTo>
                <a:cubicBezTo>
                  <a:pt x="59" y="132"/>
                  <a:pt x="59" y="132"/>
                  <a:pt x="59" y="132"/>
                </a:cubicBezTo>
                <a:cubicBezTo>
                  <a:pt x="58" y="132"/>
                  <a:pt x="58" y="132"/>
                  <a:pt x="58" y="132"/>
                </a:cubicBezTo>
                <a:cubicBezTo>
                  <a:pt x="58" y="132"/>
                  <a:pt x="58" y="132"/>
                  <a:pt x="58" y="132"/>
                </a:cubicBezTo>
                <a:cubicBezTo>
                  <a:pt x="58" y="131"/>
                  <a:pt x="58" y="132"/>
                  <a:pt x="58" y="132"/>
                </a:cubicBezTo>
                <a:cubicBezTo>
                  <a:pt x="58" y="131"/>
                  <a:pt x="57" y="131"/>
                  <a:pt x="57" y="130"/>
                </a:cubicBezTo>
                <a:cubicBezTo>
                  <a:pt x="57" y="130"/>
                  <a:pt x="58" y="131"/>
                  <a:pt x="57" y="131"/>
                </a:cubicBezTo>
                <a:cubicBezTo>
                  <a:pt x="57" y="131"/>
                  <a:pt x="57" y="131"/>
                  <a:pt x="57" y="130"/>
                </a:cubicBezTo>
                <a:cubicBezTo>
                  <a:pt x="57" y="131"/>
                  <a:pt x="57" y="131"/>
                  <a:pt x="57" y="131"/>
                </a:cubicBezTo>
                <a:cubicBezTo>
                  <a:pt x="57" y="130"/>
                  <a:pt x="56" y="129"/>
                  <a:pt x="56" y="129"/>
                </a:cubicBezTo>
                <a:cubicBezTo>
                  <a:pt x="56" y="129"/>
                  <a:pt x="56" y="129"/>
                  <a:pt x="56" y="129"/>
                </a:cubicBezTo>
                <a:cubicBezTo>
                  <a:pt x="56" y="129"/>
                  <a:pt x="56" y="128"/>
                  <a:pt x="55" y="129"/>
                </a:cubicBezTo>
                <a:cubicBezTo>
                  <a:pt x="55" y="128"/>
                  <a:pt x="56" y="129"/>
                  <a:pt x="56" y="128"/>
                </a:cubicBezTo>
                <a:cubicBezTo>
                  <a:pt x="55" y="128"/>
                  <a:pt x="55" y="127"/>
                  <a:pt x="55" y="127"/>
                </a:cubicBezTo>
                <a:cubicBezTo>
                  <a:pt x="55" y="127"/>
                  <a:pt x="55" y="126"/>
                  <a:pt x="56" y="126"/>
                </a:cubicBezTo>
                <a:cubicBezTo>
                  <a:pt x="56" y="126"/>
                  <a:pt x="56" y="126"/>
                  <a:pt x="56" y="126"/>
                </a:cubicBezTo>
                <a:cubicBezTo>
                  <a:pt x="56" y="126"/>
                  <a:pt x="56" y="126"/>
                  <a:pt x="56" y="126"/>
                </a:cubicBezTo>
                <a:cubicBezTo>
                  <a:pt x="57" y="127"/>
                  <a:pt x="57" y="127"/>
                  <a:pt x="57" y="127"/>
                </a:cubicBezTo>
                <a:cubicBezTo>
                  <a:pt x="57" y="127"/>
                  <a:pt x="57" y="127"/>
                  <a:pt x="57" y="127"/>
                </a:cubicBezTo>
                <a:cubicBezTo>
                  <a:pt x="57" y="127"/>
                  <a:pt x="57" y="127"/>
                  <a:pt x="57" y="127"/>
                </a:cubicBezTo>
                <a:cubicBezTo>
                  <a:pt x="57" y="128"/>
                  <a:pt x="59" y="129"/>
                  <a:pt x="60" y="130"/>
                </a:cubicBezTo>
                <a:cubicBezTo>
                  <a:pt x="60" y="130"/>
                  <a:pt x="60" y="130"/>
                  <a:pt x="60" y="130"/>
                </a:cubicBezTo>
                <a:cubicBezTo>
                  <a:pt x="60" y="130"/>
                  <a:pt x="60" y="130"/>
                  <a:pt x="60" y="130"/>
                </a:cubicBezTo>
                <a:cubicBezTo>
                  <a:pt x="60" y="131"/>
                  <a:pt x="60" y="131"/>
                  <a:pt x="60" y="131"/>
                </a:cubicBezTo>
                <a:cubicBezTo>
                  <a:pt x="61" y="131"/>
                  <a:pt x="61" y="131"/>
                  <a:pt x="61" y="130"/>
                </a:cubicBezTo>
                <a:cubicBezTo>
                  <a:pt x="61" y="131"/>
                  <a:pt x="62" y="132"/>
                  <a:pt x="62" y="132"/>
                </a:cubicBezTo>
                <a:cubicBezTo>
                  <a:pt x="62" y="132"/>
                  <a:pt x="62" y="132"/>
                  <a:pt x="62" y="132"/>
                </a:cubicBezTo>
                <a:cubicBezTo>
                  <a:pt x="62" y="132"/>
                  <a:pt x="63" y="132"/>
                  <a:pt x="63" y="132"/>
                </a:cubicBezTo>
                <a:cubicBezTo>
                  <a:pt x="63" y="133"/>
                  <a:pt x="64" y="133"/>
                  <a:pt x="63" y="133"/>
                </a:cubicBezTo>
                <a:cubicBezTo>
                  <a:pt x="63" y="133"/>
                  <a:pt x="63" y="133"/>
                  <a:pt x="63" y="133"/>
                </a:cubicBezTo>
                <a:cubicBezTo>
                  <a:pt x="64" y="133"/>
                  <a:pt x="64" y="133"/>
                  <a:pt x="64" y="133"/>
                </a:cubicBezTo>
                <a:cubicBezTo>
                  <a:pt x="64" y="134"/>
                  <a:pt x="66" y="134"/>
                  <a:pt x="66" y="135"/>
                </a:cubicBezTo>
                <a:cubicBezTo>
                  <a:pt x="66" y="134"/>
                  <a:pt x="66" y="134"/>
                  <a:pt x="66" y="134"/>
                </a:cubicBezTo>
                <a:cubicBezTo>
                  <a:pt x="66" y="134"/>
                  <a:pt x="66" y="134"/>
                  <a:pt x="66" y="134"/>
                </a:cubicBezTo>
                <a:cubicBezTo>
                  <a:pt x="66" y="134"/>
                  <a:pt x="66" y="134"/>
                  <a:pt x="66" y="134"/>
                </a:cubicBezTo>
                <a:cubicBezTo>
                  <a:pt x="67" y="134"/>
                  <a:pt x="67" y="134"/>
                  <a:pt x="67" y="134"/>
                </a:cubicBezTo>
                <a:cubicBezTo>
                  <a:pt x="67" y="134"/>
                  <a:pt x="66" y="134"/>
                  <a:pt x="67" y="135"/>
                </a:cubicBezTo>
                <a:cubicBezTo>
                  <a:pt x="67" y="135"/>
                  <a:pt x="67" y="135"/>
                  <a:pt x="67" y="135"/>
                </a:cubicBezTo>
                <a:cubicBezTo>
                  <a:pt x="67" y="134"/>
                  <a:pt x="67" y="134"/>
                  <a:pt x="67" y="134"/>
                </a:cubicBezTo>
                <a:cubicBezTo>
                  <a:pt x="67" y="135"/>
                  <a:pt x="67" y="135"/>
                  <a:pt x="67" y="135"/>
                </a:cubicBezTo>
                <a:cubicBezTo>
                  <a:pt x="68" y="135"/>
                  <a:pt x="67" y="135"/>
                  <a:pt x="67" y="135"/>
                </a:cubicBezTo>
                <a:cubicBezTo>
                  <a:pt x="67" y="135"/>
                  <a:pt x="68" y="135"/>
                  <a:pt x="68" y="135"/>
                </a:cubicBezTo>
                <a:cubicBezTo>
                  <a:pt x="67" y="135"/>
                  <a:pt x="67" y="135"/>
                  <a:pt x="67" y="135"/>
                </a:cubicBezTo>
                <a:cubicBezTo>
                  <a:pt x="68" y="135"/>
                  <a:pt x="68" y="135"/>
                  <a:pt x="68" y="135"/>
                </a:cubicBezTo>
                <a:cubicBezTo>
                  <a:pt x="68" y="135"/>
                  <a:pt x="68" y="135"/>
                  <a:pt x="68" y="135"/>
                </a:cubicBezTo>
                <a:cubicBezTo>
                  <a:pt x="69" y="135"/>
                  <a:pt x="70" y="136"/>
                  <a:pt x="71" y="136"/>
                </a:cubicBezTo>
                <a:cubicBezTo>
                  <a:pt x="71" y="137"/>
                  <a:pt x="71" y="137"/>
                  <a:pt x="71" y="137"/>
                </a:cubicBezTo>
                <a:cubicBezTo>
                  <a:pt x="71" y="137"/>
                  <a:pt x="71" y="137"/>
                  <a:pt x="71" y="137"/>
                </a:cubicBezTo>
                <a:cubicBezTo>
                  <a:pt x="71" y="137"/>
                  <a:pt x="71" y="137"/>
                  <a:pt x="71" y="137"/>
                </a:cubicBezTo>
                <a:cubicBezTo>
                  <a:pt x="71" y="137"/>
                  <a:pt x="72" y="137"/>
                  <a:pt x="71" y="137"/>
                </a:cubicBezTo>
                <a:cubicBezTo>
                  <a:pt x="72" y="137"/>
                  <a:pt x="72" y="137"/>
                  <a:pt x="72" y="137"/>
                </a:cubicBezTo>
                <a:cubicBezTo>
                  <a:pt x="72" y="136"/>
                  <a:pt x="73" y="137"/>
                  <a:pt x="74" y="137"/>
                </a:cubicBezTo>
                <a:cubicBezTo>
                  <a:pt x="74" y="137"/>
                  <a:pt x="74" y="137"/>
                  <a:pt x="74" y="137"/>
                </a:cubicBezTo>
                <a:cubicBezTo>
                  <a:pt x="74" y="137"/>
                  <a:pt x="75" y="137"/>
                  <a:pt x="75" y="137"/>
                </a:cubicBezTo>
                <a:cubicBezTo>
                  <a:pt x="75" y="138"/>
                  <a:pt x="75" y="138"/>
                  <a:pt x="75" y="138"/>
                </a:cubicBezTo>
                <a:cubicBezTo>
                  <a:pt x="76" y="137"/>
                  <a:pt x="76" y="137"/>
                  <a:pt x="76" y="137"/>
                </a:cubicBezTo>
                <a:cubicBezTo>
                  <a:pt x="76" y="137"/>
                  <a:pt x="76" y="138"/>
                  <a:pt x="76" y="138"/>
                </a:cubicBezTo>
                <a:cubicBezTo>
                  <a:pt x="76" y="137"/>
                  <a:pt x="77" y="137"/>
                  <a:pt x="77" y="137"/>
                </a:cubicBezTo>
                <a:cubicBezTo>
                  <a:pt x="77" y="137"/>
                  <a:pt x="77" y="137"/>
                  <a:pt x="77" y="137"/>
                </a:cubicBezTo>
                <a:cubicBezTo>
                  <a:pt x="78" y="137"/>
                  <a:pt x="78" y="137"/>
                  <a:pt x="78" y="137"/>
                </a:cubicBezTo>
                <a:cubicBezTo>
                  <a:pt x="78" y="138"/>
                  <a:pt x="79" y="137"/>
                  <a:pt x="79" y="138"/>
                </a:cubicBezTo>
                <a:cubicBezTo>
                  <a:pt x="79" y="138"/>
                  <a:pt x="79" y="137"/>
                  <a:pt x="80" y="137"/>
                </a:cubicBezTo>
                <a:cubicBezTo>
                  <a:pt x="80" y="137"/>
                  <a:pt x="80" y="137"/>
                  <a:pt x="80" y="137"/>
                </a:cubicBezTo>
                <a:cubicBezTo>
                  <a:pt x="80" y="137"/>
                  <a:pt x="80" y="138"/>
                  <a:pt x="81" y="137"/>
                </a:cubicBezTo>
                <a:cubicBezTo>
                  <a:pt x="81" y="137"/>
                  <a:pt x="81" y="137"/>
                  <a:pt x="81" y="137"/>
                </a:cubicBezTo>
                <a:cubicBezTo>
                  <a:pt x="81" y="137"/>
                  <a:pt x="82" y="137"/>
                  <a:pt x="82" y="137"/>
                </a:cubicBezTo>
                <a:cubicBezTo>
                  <a:pt x="82" y="137"/>
                  <a:pt x="82" y="137"/>
                  <a:pt x="82" y="137"/>
                </a:cubicBezTo>
                <a:cubicBezTo>
                  <a:pt x="82" y="137"/>
                  <a:pt x="82" y="136"/>
                  <a:pt x="82" y="137"/>
                </a:cubicBezTo>
                <a:cubicBezTo>
                  <a:pt x="82" y="137"/>
                  <a:pt x="82" y="137"/>
                  <a:pt x="82" y="137"/>
                </a:cubicBezTo>
                <a:cubicBezTo>
                  <a:pt x="82" y="137"/>
                  <a:pt x="83" y="138"/>
                  <a:pt x="83" y="138"/>
                </a:cubicBezTo>
                <a:cubicBezTo>
                  <a:pt x="83" y="137"/>
                  <a:pt x="83" y="137"/>
                  <a:pt x="83" y="137"/>
                </a:cubicBezTo>
                <a:cubicBezTo>
                  <a:pt x="83" y="137"/>
                  <a:pt x="84" y="138"/>
                  <a:pt x="84" y="137"/>
                </a:cubicBezTo>
                <a:cubicBezTo>
                  <a:pt x="84" y="137"/>
                  <a:pt x="84" y="137"/>
                  <a:pt x="84" y="137"/>
                </a:cubicBezTo>
                <a:cubicBezTo>
                  <a:pt x="84" y="137"/>
                  <a:pt x="84" y="137"/>
                  <a:pt x="85" y="137"/>
                </a:cubicBezTo>
                <a:cubicBezTo>
                  <a:pt x="85" y="137"/>
                  <a:pt x="85" y="137"/>
                  <a:pt x="85" y="137"/>
                </a:cubicBezTo>
                <a:cubicBezTo>
                  <a:pt x="85" y="137"/>
                  <a:pt x="85" y="137"/>
                  <a:pt x="85" y="137"/>
                </a:cubicBezTo>
                <a:cubicBezTo>
                  <a:pt x="85" y="137"/>
                  <a:pt x="85" y="137"/>
                  <a:pt x="85" y="137"/>
                </a:cubicBezTo>
                <a:cubicBezTo>
                  <a:pt x="85" y="137"/>
                  <a:pt x="85" y="137"/>
                  <a:pt x="86" y="136"/>
                </a:cubicBezTo>
                <a:cubicBezTo>
                  <a:pt x="86" y="136"/>
                  <a:pt x="86" y="136"/>
                  <a:pt x="86" y="136"/>
                </a:cubicBezTo>
                <a:cubicBezTo>
                  <a:pt x="86" y="136"/>
                  <a:pt x="86" y="136"/>
                  <a:pt x="87" y="136"/>
                </a:cubicBezTo>
                <a:cubicBezTo>
                  <a:pt x="86" y="136"/>
                  <a:pt x="87" y="136"/>
                  <a:pt x="87" y="136"/>
                </a:cubicBezTo>
                <a:cubicBezTo>
                  <a:pt x="87" y="136"/>
                  <a:pt x="87" y="136"/>
                  <a:pt x="87" y="136"/>
                </a:cubicBezTo>
                <a:cubicBezTo>
                  <a:pt x="87" y="135"/>
                  <a:pt x="87" y="135"/>
                  <a:pt x="87" y="135"/>
                </a:cubicBezTo>
                <a:cubicBezTo>
                  <a:pt x="87" y="135"/>
                  <a:pt x="87" y="135"/>
                  <a:pt x="87" y="135"/>
                </a:cubicBezTo>
                <a:cubicBezTo>
                  <a:pt x="87" y="135"/>
                  <a:pt x="87" y="135"/>
                  <a:pt x="87" y="135"/>
                </a:cubicBezTo>
                <a:cubicBezTo>
                  <a:pt x="87" y="135"/>
                  <a:pt x="87" y="135"/>
                  <a:pt x="87" y="135"/>
                </a:cubicBezTo>
                <a:cubicBezTo>
                  <a:pt x="87" y="135"/>
                  <a:pt x="88" y="135"/>
                  <a:pt x="88" y="134"/>
                </a:cubicBezTo>
                <a:cubicBezTo>
                  <a:pt x="88" y="135"/>
                  <a:pt x="88" y="135"/>
                  <a:pt x="88" y="135"/>
                </a:cubicBezTo>
                <a:cubicBezTo>
                  <a:pt x="88" y="134"/>
                  <a:pt x="89" y="135"/>
                  <a:pt x="88" y="134"/>
                </a:cubicBezTo>
                <a:cubicBezTo>
                  <a:pt x="89" y="134"/>
                  <a:pt x="90" y="133"/>
                  <a:pt x="90" y="133"/>
                </a:cubicBezTo>
                <a:cubicBezTo>
                  <a:pt x="90" y="133"/>
                  <a:pt x="90" y="133"/>
                  <a:pt x="90" y="132"/>
                </a:cubicBezTo>
                <a:cubicBezTo>
                  <a:pt x="91" y="133"/>
                  <a:pt x="91" y="133"/>
                  <a:pt x="91" y="133"/>
                </a:cubicBezTo>
                <a:cubicBezTo>
                  <a:pt x="90" y="132"/>
                  <a:pt x="91" y="132"/>
                  <a:pt x="91" y="132"/>
                </a:cubicBezTo>
                <a:cubicBezTo>
                  <a:pt x="91" y="132"/>
                  <a:pt x="91" y="132"/>
                  <a:pt x="91" y="132"/>
                </a:cubicBezTo>
                <a:cubicBezTo>
                  <a:pt x="91" y="131"/>
                  <a:pt x="91" y="131"/>
                  <a:pt x="91" y="131"/>
                </a:cubicBezTo>
                <a:cubicBezTo>
                  <a:pt x="91" y="132"/>
                  <a:pt x="91" y="132"/>
                  <a:pt x="91" y="132"/>
                </a:cubicBezTo>
                <a:cubicBezTo>
                  <a:pt x="91" y="131"/>
                  <a:pt x="91" y="131"/>
                  <a:pt x="91" y="131"/>
                </a:cubicBezTo>
                <a:cubicBezTo>
                  <a:pt x="91" y="131"/>
                  <a:pt x="91" y="131"/>
                  <a:pt x="92" y="131"/>
                </a:cubicBezTo>
                <a:cubicBezTo>
                  <a:pt x="91" y="131"/>
                  <a:pt x="92" y="130"/>
                  <a:pt x="91" y="130"/>
                </a:cubicBezTo>
                <a:cubicBezTo>
                  <a:pt x="92" y="130"/>
                  <a:pt x="91" y="130"/>
                  <a:pt x="92" y="130"/>
                </a:cubicBezTo>
                <a:cubicBezTo>
                  <a:pt x="92" y="130"/>
                  <a:pt x="92" y="130"/>
                  <a:pt x="92" y="130"/>
                </a:cubicBezTo>
                <a:cubicBezTo>
                  <a:pt x="92" y="130"/>
                  <a:pt x="91" y="130"/>
                  <a:pt x="92" y="130"/>
                </a:cubicBezTo>
                <a:cubicBezTo>
                  <a:pt x="92" y="130"/>
                  <a:pt x="92" y="130"/>
                  <a:pt x="92" y="130"/>
                </a:cubicBezTo>
                <a:cubicBezTo>
                  <a:pt x="92" y="130"/>
                  <a:pt x="92" y="130"/>
                  <a:pt x="92" y="130"/>
                </a:cubicBezTo>
                <a:cubicBezTo>
                  <a:pt x="92" y="129"/>
                  <a:pt x="92" y="129"/>
                  <a:pt x="92" y="129"/>
                </a:cubicBezTo>
                <a:cubicBezTo>
                  <a:pt x="92" y="129"/>
                  <a:pt x="92" y="129"/>
                  <a:pt x="92" y="129"/>
                </a:cubicBezTo>
                <a:cubicBezTo>
                  <a:pt x="92" y="129"/>
                  <a:pt x="92" y="129"/>
                  <a:pt x="92" y="129"/>
                </a:cubicBezTo>
                <a:cubicBezTo>
                  <a:pt x="92" y="129"/>
                  <a:pt x="92" y="129"/>
                  <a:pt x="92" y="129"/>
                </a:cubicBezTo>
                <a:cubicBezTo>
                  <a:pt x="92" y="129"/>
                  <a:pt x="92" y="129"/>
                  <a:pt x="92" y="129"/>
                </a:cubicBezTo>
                <a:cubicBezTo>
                  <a:pt x="92" y="129"/>
                  <a:pt x="92" y="129"/>
                  <a:pt x="92" y="129"/>
                </a:cubicBezTo>
                <a:cubicBezTo>
                  <a:pt x="93" y="129"/>
                  <a:pt x="92" y="128"/>
                  <a:pt x="93" y="128"/>
                </a:cubicBezTo>
                <a:cubicBezTo>
                  <a:pt x="93" y="128"/>
                  <a:pt x="93" y="128"/>
                  <a:pt x="93" y="128"/>
                </a:cubicBezTo>
                <a:cubicBezTo>
                  <a:pt x="93" y="127"/>
                  <a:pt x="94" y="127"/>
                  <a:pt x="93" y="127"/>
                </a:cubicBezTo>
                <a:cubicBezTo>
                  <a:pt x="93" y="127"/>
                  <a:pt x="93" y="127"/>
                  <a:pt x="93" y="127"/>
                </a:cubicBezTo>
                <a:cubicBezTo>
                  <a:pt x="93" y="126"/>
                  <a:pt x="93" y="126"/>
                  <a:pt x="93" y="126"/>
                </a:cubicBezTo>
                <a:cubicBezTo>
                  <a:pt x="93" y="126"/>
                  <a:pt x="93" y="126"/>
                  <a:pt x="93" y="126"/>
                </a:cubicBezTo>
                <a:cubicBezTo>
                  <a:pt x="93" y="125"/>
                  <a:pt x="93" y="124"/>
                  <a:pt x="94" y="124"/>
                </a:cubicBezTo>
                <a:cubicBezTo>
                  <a:pt x="94" y="124"/>
                  <a:pt x="94" y="124"/>
                  <a:pt x="94" y="124"/>
                </a:cubicBezTo>
                <a:cubicBezTo>
                  <a:pt x="95" y="124"/>
                  <a:pt x="95" y="124"/>
                  <a:pt x="95" y="124"/>
                </a:cubicBezTo>
                <a:cubicBezTo>
                  <a:pt x="95" y="124"/>
                  <a:pt x="95" y="123"/>
                  <a:pt x="95" y="123"/>
                </a:cubicBezTo>
                <a:cubicBezTo>
                  <a:pt x="96" y="123"/>
                  <a:pt x="96" y="122"/>
                  <a:pt x="96" y="122"/>
                </a:cubicBezTo>
                <a:cubicBezTo>
                  <a:pt x="96" y="122"/>
                  <a:pt x="96" y="122"/>
                  <a:pt x="96" y="122"/>
                </a:cubicBezTo>
                <a:cubicBezTo>
                  <a:pt x="96" y="121"/>
                  <a:pt x="96" y="121"/>
                  <a:pt x="96" y="121"/>
                </a:cubicBezTo>
                <a:cubicBezTo>
                  <a:pt x="96" y="122"/>
                  <a:pt x="96" y="121"/>
                  <a:pt x="96" y="121"/>
                </a:cubicBezTo>
                <a:cubicBezTo>
                  <a:pt x="96" y="121"/>
                  <a:pt x="96" y="121"/>
                  <a:pt x="97" y="121"/>
                </a:cubicBezTo>
                <a:cubicBezTo>
                  <a:pt x="97" y="120"/>
                  <a:pt x="97" y="120"/>
                  <a:pt x="97" y="120"/>
                </a:cubicBezTo>
                <a:cubicBezTo>
                  <a:pt x="97" y="121"/>
                  <a:pt x="97" y="120"/>
                  <a:pt x="97" y="121"/>
                </a:cubicBezTo>
                <a:cubicBezTo>
                  <a:pt x="97" y="120"/>
                  <a:pt x="97" y="120"/>
                  <a:pt x="97" y="120"/>
                </a:cubicBezTo>
                <a:cubicBezTo>
                  <a:pt x="97" y="120"/>
                  <a:pt x="97" y="120"/>
                  <a:pt x="97" y="120"/>
                </a:cubicBezTo>
                <a:cubicBezTo>
                  <a:pt x="97" y="120"/>
                  <a:pt x="98" y="120"/>
                  <a:pt x="97" y="120"/>
                </a:cubicBezTo>
                <a:cubicBezTo>
                  <a:pt x="97" y="120"/>
                  <a:pt x="97" y="120"/>
                  <a:pt x="97" y="120"/>
                </a:cubicBezTo>
                <a:cubicBezTo>
                  <a:pt x="97" y="120"/>
                  <a:pt x="97" y="120"/>
                  <a:pt x="97" y="120"/>
                </a:cubicBezTo>
                <a:cubicBezTo>
                  <a:pt x="97" y="120"/>
                  <a:pt x="97" y="120"/>
                  <a:pt x="97" y="120"/>
                </a:cubicBezTo>
                <a:cubicBezTo>
                  <a:pt x="97" y="120"/>
                  <a:pt x="97" y="120"/>
                  <a:pt x="97" y="120"/>
                </a:cubicBezTo>
                <a:cubicBezTo>
                  <a:pt x="97" y="120"/>
                  <a:pt x="97" y="119"/>
                  <a:pt x="97" y="119"/>
                </a:cubicBezTo>
                <a:cubicBezTo>
                  <a:pt x="97" y="119"/>
                  <a:pt x="97" y="119"/>
                  <a:pt x="97" y="119"/>
                </a:cubicBezTo>
                <a:cubicBezTo>
                  <a:pt x="98" y="119"/>
                  <a:pt x="97" y="119"/>
                  <a:pt x="98" y="119"/>
                </a:cubicBezTo>
                <a:cubicBezTo>
                  <a:pt x="97" y="119"/>
                  <a:pt x="98" y="118"/>
                  <a:pt x="98" y="118"/>
                </a:cubicBezTo>
                <a:cubicBezTo>
                  <a:pt x="98" y="118"/>
                  <a:pt x="98" y="118"/>
                  <a:pt x="98" y="118"/>
                </a:cubicBezTo>
                <a:cubicBezTo>
                  <a:pt x="98" y="118"/>
                  <a:pt x="98" y="119"/>
                  <a:pt x="98" y="119"/>
                </a:cubicBezTo>
                <a:cubicBezTo>
                  <a:pt x="99" y="119"/>
                  <a:pt x="99" y="119"/>
                  <a:pt x="99" y="119"/>
                </a:cubicBezTo>
                <a:cubicBezTo>
                  <a:pt x="99" y="120"/>
                  <a:pt x="98" y="120"/>
                  <a:pt x="98" y="120"/>
                </a:cubicBezTo>
                <a:cubicBezTo>
                  <a:pt x="98" y="120"/>
                  <a:pt x="98" y="119"/>
                  <a:pt x="98" y="119"/>
                </a:cubicBezTo>
                <a:cubicBezTo>
                  <a:pt x="98" y="119"/>
                  <a:pt x="98" y="119"/>
                  <a:pt x="98" y="119"/>
                </a:cubicBezTo>
                <a:cubicBezTo>
                  <a:pt x="98" y="120"/>
                  <a:pt x="98" y="120"/>
                  <a:pt x="98" y="120"/>
                </a:cubicBezTo>
                <a:cubicBezTo>
                  <a:pt x="98" y="120"/>
                  <a:pt x="98" y="121"/>
                  <a:pt x="98" y="121"/>
                </a:cubicBezTo>
                <a:cubicBezTo>
                  <a:pt x="98" y="120"/>
                  <a:pt x="98" y="120"/>
                  <a:pt x="98" y="120"/>
                </a:cubicBezTo>
                <a:cubicBezTo>
                  <a:pt x="98" y="120"/>
                  <a:pt x="98" y="121"/>
                  <a:pt x="98" y="121"/>
                </a:cubicBezTo>
                <a:cubicBezTo>
                  <a:pt x="98" y="121"/>
                  <a:pt x="98" y="122"/>
                  <a:pt x="97" y="122"/>
                </a:cubicBezTo>
                <a:cubicBezTo>
                  <a:pt x="97" y="122"/>
                  <a:pt x="97" y="122"/>
                  <a:pt x="97" y="122"/>
                </a:cubicBezTo>
                <a:cubicBezTo>
                  <a:pt x="97" y="122"/>
                  <a:pt x="97" y="122"/>
                  <a:pt x="97" y="122"/>
                </a:cubicBezTo>
                <a:cubicBezTo>
                  <a:pt x="97" y="122"/>
                  <a:pt x="98" y="122"/>
                  <a:pt x="98" y="121"/>
                </a:cubicBezTo>
                <a:cubicBezTo>
                  <a:pt x="97" y="121"/>
                  <a:pt x="97" y="121"/>
                  <a:pt x="97" y="121"/>
                </a:cubicBezTo>
                <a:cubicBezTo>
                  <a:pt x="96" y="121"/>
                  <a:pt x="97" y="122"/>
                  <a:pt x="97" y="122"/>
                </a:cubicBezTo>
                <a:cubicBezTo>
                  <a:pt x="97" y="123"/>
                  <a:pt x="96" y="122"/>
                  <a:pt x="96" y="123"/>
                </a:cubicBezTo>
                <a:cubicBezTo>
                  <a:pt x="96" y="123"/>
                  <a:pt x="96" y="124"/>
                  <a:pt x="97" y="124"/>
                </a:cubicBezTo>
                <a:cubicBezTo>
                  <a:pt x="97" y="124"/>
                  <a:pt x="97" y="123"/>
                  <a:pt x="97" y="123"/>
                </a:cubicBezTo>
                <a:cubicBezTo>
                  <a:pt x="97" y="124"/>
                  <a:pt x="97" y="124"/>
                  <a:pt x="97" y="124"/>
                </a:cubicBezTo>
                <a:cubicBezTo>
                  <a:pt x="97" y="124"/>
                  <a:pt x="97" y="124"/>
                  <a:pt x="97" y="124"/>
                </a:cubicBezTo>
                <a:cubicBezTo>
                  <a:pt x="97" y="124"/>
                  <a:pt x="97" y="124"/>
                  <a:pt x="97" y="124"/>
                </a:cubicBezTo>
                <a:cubicBezTo>
                  <a:pt x="97" y="124"/>
                  <a:pt x="97" y="124"/>
                  <a:pt x="97" y="124"/>
                </a:cubicBezTo>
                <a:cubicBezTo>
                  <a:pt x="96" y="124"/>
                  <a:pt x="96" y="125"/>
                  <a:pt x="96" y="125"/>
                </a:cubicBezTo>
                <a:cubicBezTo>
                  <a:pt x="96" y="125"/>
                  <a:pt x="96" y="125"/>
                  <a:pt x="95" y="125"/>
                </a:cubicBezTo>
                <a:cubicBezTo>
                  <a:pt x="95" y="125"/>
                  <a:pt x="96" y="126"/>
                  <a:pt x="96" y="126"/>
                </a:cubicBezTo>
                <a:cubicBezTo>
                  <a:pt x="96" y="126"/>
                  <a:pt x="96" y="126"/>
                  <a:pt x="96" y="126"/>
                </a:cubicBezTo>
                <a:cubicBezTo>
                  <a:pt x="96" y="126"/>
                  <a:pt x="96" y="126"/>
                  <a:pt x="96" y="127"/>
                </a:cubicBezTo>
                <a:cubicBezTo>
                  <a:pt x="96" y="127"/>
                  <a:pt x="96" y="127"/>
                  <a:pt x="96" y="127"/>
                </a:cubicBezTo>
                <a:cubicBezTo>
                  <a:pt x="96" y="127"/>
                  <a:pt x="96" y="127"/>
                  <a:pt x="96" y="127"/>
                </a:cubicBezTo>
                <a:cubicBezTo>
                  <a:pt x="95" y="127"/>
                  <a:pt x="95" y="126"/>
                  <a:pt x="95" y="126"/>
                </a:cubicBezTo>
                <a:cubicBezTo>
                  <a:pt x="95" y="126"/>
                  <a:pt x="94" y="127"/>
                  <a:pt x="94" y="127"/>
                </a:cubicBezTo>
                <a:cubicBezTo>
                  <a:pt x="94" y="127"/>
                  <a:pt x="95" y="128"/>
                  <a:pt x="96" y="128"/>
                </a:cubicBezTo>
                <a:cubicBezTo>
                  <a:pt x="96" y="128"/>
                  <a:pt x="96" y="128"/>
                  <a:pt x="96" y="128"/>
                </a:cubicBezTo>
                <a:cubicBezTo>
                  <a:pt x="95" y="128"/>
                  <a:pt x="96" y="128"/>
                  <a:pt x="95" y="129"/>
                </a:cubicBezTo>
                <a:cubicBezTo>
                  <a:pt x="95" y="128"/>
                  <a:pt x="95" y="128"/>
                  <a:pt x="95" y="128"/>
                </a:cubicBezTo>
                <a:cubicBezTo>
                  <a:pt x="95" y="128"/>
                  <a:pt x="95" y="129"/>
                  <a:pt x="95" y="129"/>
                </a:cubicBezTo>
                <a:cubicBezTo>
                  <a:pt x="95" y="129"/>
                  <a:pt x="95" y="128"/>
                  <a:pt x="94" y="128"/>
                </a:cubicBezTo>
                <a:cubicBezTo>
                  <a:pt x="94" y="129"/>
                  <a:pt x="95" y="130"/>
                  <a:pt x="95" y="130"/>
                </a:cubicBezTo>
                <a:cubicBezTo>
                  <a:pt x="95" y="129"/>
                  <a:pt x="95" y="129"/>
                  <a:pt x="95" y="129"/>
                </a:cubicBezTo>
                <a:cubicBezTo>
                  <a:pt x="95" y="129"/>
                  <a:pt x="95" y="129"/>
                  <a:pt x="95" y="130"/>
                </a:cubicBezTo>
                <a:cubicBezTo>
                  <a:pt x="95" y="130"/>
                  <a:pt x="95" y="130"/>
                  <a:pt x="95" y="130"/>
                </a:cubicBezTo>
                <a:cubicBezTo>
                  <a:pt x="95" y="130"/>
                  <a:pt x="95" y="130"/>
                  <a:pt x="95" y="130"/>
                </a:cubicBezTo>
                <a:cubicBezTo>
                  <a:pt x="95" y="130"/>
                  <a:pt x="95" y="130"/>
                  <a:pt x="94" y="130"/>
                </a:cubicBezTo>
                <a:cubicBezTo>
                  <a:pt x="94" y="130"/>
                  <a:pt x="93" y="128"/>
                  <a:pt x="93" y="128"/>
                </a:cubicBezTo>
                <a:cubicBezTo>
                  <a:pt x="93" y="128"/>
                  <a:pt x="93" y="128"/>
                  <a:pt x="93" y="128"/>
                </a:cubicBezTo>
                <a:cubicBezTo>
                  <a:pt x="93" y="128"/>
                  <a:pt x="93" y="128"/>
                  <a:pt x="93" y="128"/>
                </a:cubicBezTo>
                <a:cubicBezTo>
                  <a:pt x="93" y="129"/>
                  <a:pt x="94" y="130"/>
                  <a:pt x="94" y="130"/>
                </a:cubicBezTo>
                <a:cubicBezTo>
                  <a:pt x="94" y="130"/>
                  <a:pt x="93" y="130"/>
                  <a:pt x="93" y="130"/>
                </a:cubicBezTo>
                <a:cubicBezTo>
                  <a:pt x="93" y="130"/>
                  <a:pt x="94" y="131"/>
                  <a:pt x="93" y="131"/>
                </a:cubicBezTo>
                <a:cubicBezTo>
                  <a:pt x="94" y="131"/>
                  <a:pt x="94" y="131"/>
                  <a:pt x="94" y="131"/>
                </a:cubicBezTo>
                <a:cubicBezTo>
                  <a:pt x="94" y="131"/>
                  <a:pt x="93" y="132"/>
                  <a:pt x="93" y="132"/>
                </a:cubicBezTo>
                <a:cubicBezTo>
                  <a:pt x="93" y="132"/>
                  <a:pt x="93" y="132"/>
                  <a:pt x="93" y="131"/>
                </a:cubicBezTo>
                <a:cubicBezTo>
                  <a:pt x="93" y="132"/>
                  <a:pt x="93" y="132"/>
                  <a:pt x="93" y="132"/>
                </a:cubicBezTo>
                <a:cubicBezTo>
                  <a:pt x="93" y="132"/>
                  <a:pt x="93" y="132"/>
                  <a:pt x="93" y="132"/>
                </a:cubicBezTo>
                <a:cubicBezTo>
                  <a:pt x="92" y="132"/>
                  <a:pt x="93" y="132"/>
                  <a:pt x="93" y="132"/>
                </a:cubicBezTo>
                <a:cubicBezTo>
                  <a:pt x="92" y="132"/>
                  <a:pt x="93" y="132"/>
                  <a:pt x="92" y="132"/>
                </a:cubicBezTo>
                <a:cubicBezTo>
                  <a:pt x="92" y="133"/>
                  <a:pt x="93" y="133"/>
                  <a:pt x="93" y="133"/>
                </a:cubicBezTo>
                <a:cubicBezTo>
                  <a:pt x="93" y="133"/>
                  <a:pt x="93" y="133"/>
                  <a:pt x="92" y="133"/>
                </a:cubicBezTo>
                <a:cubicBezTo>
                  <a:pt x="92" y="133"/>
                  <a:pt x="91" y="132"/>
                  <a:pt x="91" y="132"/>
                </a:cubicBezTo>
                <a:cubicBezTo>
                  <a:pt x="91" y="132"/>
                  <a:pt x="91" y="132"/>
                  <a:pt x="92" y="133"/>
                </a:cubicBezTo>
                <a:cubicBezTo>
                  <a:pt x="92" y="133"/>
                  <a:pt x="92" y="134"/>
                  <a:pt x="92" y="134"/>
                </a:cubicBezTo>
                <a:cubicBezTo>
                  <a:pt x="92" y="134"/>
                  <a:pt x="92" y="133"/>
                  <a:pt x="91" y="133"/>
                </a:cubicBezTo>
                <a:cubicBezTo>
                  <a:pt x="92" y="134"/>
                  <a:pt x="91" y="135"/>
                  <a:pt x="91" y="135"/>
                </a:cubicBezTo>
                <a:cubicBezTo>
                  <a:pt x="91" y="135"/>
                  <a:pt x="91" y="135"/>
                  <a:pt x="91" y="135"/>
                </a:cubicBezTo>
                <a:cubicBezTo>
                  <a:pt x="91" y="135"/>
                  <a:pt x="90" y="135"/>
                  <a:pt x="90" y="135"/>
                </a:cubicBezTo>
                <a:cubicBezTo>
                  <a:pt x="90" y="135"/>
                  <a:pt x="90" y="135"/>
                  <a:pt x="90" y="135"/>
                </a:cubicBezTo>
                <a:cubicBezTo>
                  <a:pt x="90" y="135"/>
                  <a:pt x="91" y="136"/>
                  <a:pt x="90" y="136"/>
                </a:cubicBezTo>
                <a:cubicBezTo>
                  <a:pt x="90" y="136"/>
                  <a:pt x="90" y="135"/>
                  <a:pt x="90" y="135"/>
                </a:cubicBezTo>
                <a:cubicBezTo>
                  <a:pt x="90" y="136"/>
                  <a:pt x="89" y="136"/>
                  <a:pt x="90" y="136"/>
                </a:cubicBezTo>
                <a:cubicBezTo>
                  <a:pt x="90" y="136"/>
                  <a:pt x="90" y="136"/>
                  <a:pt x="89" y="136"/>
                </a:cubicBezTo>
                <a:cubicBezTo>
                  <a:pt x="89" y="137"/>
                  <a:pt x="89" y="137"/>
                  <a:pt x="89" y="137"/>
                </a:cubicBezTo>
                <a:cubicBezTo>
                  <a:pt x="89" y="137"/>
                  <a:pt x="89" y="137"/>
                  <a:pt x="89" y="137"/>
                </a:cubicBezTo>
                <a:cubicBezTo>
                  <a:pt x="89" y="136"/>
                  <a:pt x="89" y="136"/>
                  <a:pt x="90" y="136"/>
                </a:cubicBezTo>
                <a:cubicBezTo>
                  <a:pt x="89" y="136"/>
                  <a:pt x="89" y="136"/>
                  <a:pt x="89" y="135"/>
                </a:cubicBezTo>
                <a:cubicBezTo>
                  <a:pt x="89" y="136"/>
                  <a:pt x="89" y="137"/>
                  <a:pt x="89" y="137"/>
                </a:cubicBezTo>
                <a:cubicBezTo>
                  <a:pt x="88" y="137"/>
                  <a:pt x="88" y="137"/>
                  <a:pt x="88" y="137"/>
                </a:cubicBezTo>
                <a:cubicBezTo>
                  <a:pt x="88" y="137"/>
                  <a:pt x="88" y="137"/>
                  <a:pt x="88" y="137"/>
                </a:cubicBezTo>
                <a:cubicBezTo>
                  <a:pt x="88" y="137"/>
                  <a:pt x="88" y="137"/>
                  <a:pt x="88" y="137"/>
                </a:cubicBezTo>
                <a:cubicBezTo>
                  <a:pt x="88" y="137"/>
                  <a:pt x="88" y="137"/>
                  <a:pt x="88" y="137"/>
                </a:cubicBezTo>
                <a:cubicBezTo>
                  <a:pt x="87" y="137"/>
                  <a:pt x="87" y="137"/>
                  <a:pt x="87" y="137"/>
                </a:cubicBezTo>
                <a:cubicBezTo>
                  <a:pt x="87" y="137"/>
                  <a:pt x="87" y="137"/>
                  <a:pt x="87" y="137"/>
                </a:cubicBezTo>
                <a:cubicBezTo>
                  <a:pt x="87" y="137"/>
                  <a:pt x="87" y="137"/>
                  <a:pt x="87" y="137"/>
                </a:cubicBezTo>
                <a:cubicBezTo>
                  <a:pt x="87" y="137"/>
                  <a:pt x="87" y="137"/>
                  <a:pt x="87" y="137"/>
                </a:cubicBezTo>
                <a:cubicBezTo>
                  <a:pt x="87" y="137"/>
                  <a:pt x="87" y="136"/>
                  <a:pt x="87" y="136"/>
                </a:cubicBezTo>
                <a:cubicBezTo>
                  <a:pt x="87" y="136"/>
                  <a:pt x="87" y="136"/>
                  <a:pt x="87" y="136"/>
                </a:cubicBezTo>
                <a:cubicBezTo>
                  <a:pt x="87" y="136"/>
                  <a:pt x="87" y="136"/>
                  <a:pt x="87" y="136"/>
                </a:cubicBezTo>
                <a:cubicBezTo>
                  <a:pt x="87" y="136"/>
                  <a:pt x="87" y="136"/>
                  <a:pt x="87" y="136"/>
                </a:cubicBezTo>
                <a:cubicBezTo>
                  <a:pt x="87" y="136"/>
                  <a:pt x="87" y="137"/>
                  <a:pt x="87" y="137"/>
                </a:cubicBezTo>
                <a:cubicBezTo>
                  <a:pt x="87" y="137"/>
                  <a:pt x="87" y="137"/>
                  <a:pt x="87" y="138"/>
                </a:cubicBezTo>
                <a:cubicBezTo>
                  <a:pt x="87" y="138"/>
                  <a:pt x="87" y="138"/>
                  <a:pt x="87" y="138"/>
                </a:cubicBezTo>
                <a:cubicBezTo>
                  <a:pt x="87" y="138"/>
                  <a:pt x="87" y="138"/>
                  <a:pt x="86" y="138"/>
                </a:cubicBezTo>
                <a:cubicBezTo>
                  <a:pt x="86" y="138"/>
                  <a:pt x="86" y="138"/>
                  <a:pt x="86" y="138"/>
                </a:cubicBezTo>
                <a:cubicBezTo>
                  <a:pt x="86" y="139"/>
                  <a:pt x="85" y="138"/>
                  <a:pt x="85" y="138"/>
                </a:cubicBezTo>
                <a:cubicBezTo>
                  <a:pt x="85" y="139"/>
                  <a:pt x="85" y="139"/>
                  <a:pt x="85" y="139"/>
                </a:cubicBezTo>
                <a:cubicBezTo>
                  <a:pt x="85" y="139"/>
                  <a:pt x="85" y="139"/>
                  <a:pt x="85" y="139"/>
                </a:cubicBezTo>
                <a:cubicBezTo>
                  <a:pt x="85" y="139"/>
                  <a:pt x="85" y="139"/>
                  <a:pt x="85" y="139"/>
                </a:cubicBezTo>
                <a:cubicBezTo>
                  <a:pt x="85" y="139"/>
                  <a:pt x="85" y="139"/>
                  <a:pt x="85" y="139"/>
                </a:cubicBezTo>
                <a:cubicBezTo>
                  <a:pt x="84" y="139"/>
                  <a:pt x="84" y="139"/>
                  <a:pt x="84" y="139"/>
                </a:cubicBezTo>
                <a:cubicBezTo>
                  <a:pt x="83" y="140"/>
                  <a:pt x="84" y="140"/>
                  <a:pt x="84" y="140"/>
                </a:cubicBezTo>
                <a:cubicBezTo>
                  <a:pt x="83" y="140"/>
                  <a:pt x="83" y="139"/>
                  <a:pt x="83" y="139"/>
                </a:cubicBezTo>
                <a:cubicBezTo>
                  <a:pt x="83" y="140"/>
                  <a:pt x="83" y="140"/>
                  <a:pt x="83" y="140"/>
                </a:cubicBezTo>
                <a:cubicBezTo>
                  <a:pt x="83" y="140"/>
                  <a:pt x="83" y="140"/>
                  <a:pt x="83" y="140"/>
                </a:cubicBezTo>
                <a:cubicBezTo>
                  <a:pt x="82" y="140"/>
                  <a:pt x="82" y="140"/>
                  <a:pt x="82" y="140"/>
                </a:cubicBezTo>
                <a:cubicBezTo>
                  <a:pt x="82" y="140"/>
                  <a:pt x="82" y="140"/>
                  <a:pt x="82" y="140"/>
                </a:cubicBezTo>
                <a:cubicBezTo>
                  <a:pt x="81" y="140"/>
                  <a:pt x="82" y="140"/>
                  <a:pt x="82" y="141"/>
                </a:cubicBezTo>
                <a:cubicBezTo>
                  <a:pt x="82" y="140"/>
                  <a:pt x="82" y="140"/>
                  <a:pt x="81" y="140"/>
                </a:cubicBezTo>
                <a:cubicBezTo>
                  <a:pt x="82" y="140"/>
                  <a:pt x="82" y="140"/>
                  <a:pt x="82" y="140"/>
                </a:cubicBezTo>
                <a:cubicBezTo>
                  <a:pt x="81" y="140"/>
                  <a:pt x="81" y="141"/>
                  <a:pt x="81" y="140"/>
                </a:cubicBezTo>
                <a:cubicBezTo>
                  <a:pt x="81" y="140"/>
                  <a:pt x="81" y="140"/>
                  <a:pt x="81" y="139"/>
                </a:cubicBezTo>
                <a:cubicBezTo>
                  <a:pt x="81" y="140"/>
                  <a:pt x="81" y="140"/>
                  <a:pt x="81" y="140"/>
                </a:cubicBezTo>
                <a:cubicBezTo>
                  <a:pt x="81" y="139"/>
                  <a:pt x="81" y="139"/>
                  <a:pt x="81" y="139"/>
                </a:cubicBezTo>
                <a:cubicBezTo>
                  <a:pt x="81" y="139"/>
                  <a:pt x="80" y="140"/>
                  <a:pt x="80" y="140"/>
                </a:cubicBezTo>
                <a:cubicBezTo>
                  <a:pt x="80" y="140"/>
                  <a:pt x="80" y="140"/>
                  <a:pt x="80" y="140"/>
                </a:cubicBezTo>
                <a:cubicBezTo>
                  <a:pt x="80" y="140"/>
                  <a:pt x="80" y="140"/>
                  <a:pt x="80" y="140"/>
                </a:cubicBezTo>
                <a:cubicBezTo>
                  <a:pt x="80" y="140"/>
                  <a:pt x="80" y="140"/>
                  <a:pt x="80" y="140"/>
                </a:cubicBezTo>
                <a:cubicBezTo>
                  <a:pt x="79" y="140"/>
                  <a:pt x="79" y="140"/>
                  <a:pt x="79" y="140"/>
                </a:cubicBezTo>
                <a:cubicBezTo>
                  <a:pt x="80" y="140"/>
                  <a:pt x="79" y="140"/>
                  <a:pt x="79" y="140"/>
                </a:cubicBezTo>
                <a:cubicBezTo>
                  <a:pt x="79" y="140"/>
                  <a:pt x="79" y="141"/>
                  <a:pt x="79" y="140"/>
                </a:cubicBezTo>
                <a:cubicBezTo>
                  <a:pt x="79" y="140"/>
                  <a:pt x="79" y="140"/>
                  <a:pt x="79" y="140"/>
                </a:cubicBezTo>
                <a:cubicBezTo>
                  <a:pt x="78" y="140"/>
                  <a:pt x="78" y="140"/>
                  <a:pt x="78" y="140"/>
                </a:cubicBezTo>
                <a:cubicBezTo>
                  <a:pt x="78" y="141"/>
                  <a:pt x="77" y="140"/>
                  <a:pt x="77" y="141"/>
                </a:cubicBezTo>
                <a:cubicBezTo>
                  <a:pt x="77" y="140"/>
                  <a:pt x="77" y="141"/>
                  <a:pt x="78" y="140"/>
                </a:cubicBezTo>
                <a:cubicBezTo>
                  <a:pt x="77" y="140"/>
                  <a:pt x="77" y="140"/>
                  <a:pt x="77" y="140"/>
                </a:cubicBezTo>
                <a:cubicBezTo>
                  <a:pt x="77" y="140"/>
                  <a:pt x="77" y="140"/>
                  <a:pt x="78" y="140"/>
                </a:cubicBezTo>
                <a:close/>
                <a:moveTo>
                  <a:pt x="81" y="140"/>
                </a:moveTo>
                <a:cubicBezTo>
                  <a:pt x="82" y="140"/>
                  <a:pt x="82" y="140"/>
                  <a:pt x="82" y="140"/>
                </a:cubicBezTo>
                <a:cubicBezTo>
                  <a:pt x="82" y="140"/>
                  <a:pt x="82" y="139"/>
                  <a:pt x="81" y="140"/>
                </a:cubicBezTo>
                <a:close/>
                <a:moveTo>
                  <a:pt x="88" y="137"/>
                </a:moveTo>
                <a:cubicBezTo>
                  <a:pt x="88" y="137"/>
                  <a:pt x="88" y="137"/>
                  <a:pt x="88" y="137"/>
                </a:cubicBezTo>
                <a:cubicBezTo>
                  <a:pt x="88" y="137"/>
                  <a:pt x="88" y="137"/>
                  <a:pt x="88" y="137"/>
                </a:cubicBezTo>
                <a:close/>
                <a:moveTo>
                  <a:pt x="97" y="121"/>
                </a:moveTo>
                <a:cubicBezTo>
                  <a:pt x="97" y="121"/>
                  <a:pt x="97" y="121"/>
                  <a:pt x="97" y="121"/>
                </a:cubicBezTo>
                <a:cubicBezTo>
                  <a:pt x="96" y="121"/>
                  <a:pt x="96" y="121"/>
                  <a:pt x="97" y="121"/>
                </a:cubicBezTo>
                <a:close/>
                <a:moveTo>
                  <a:pt x="97" y="121"/>
                </a:moveTo>
                <a:cubicBezTo>
                  <a:pt x="97" y="121"/>
                  <a:pt x="97" y="121"/>
                  <a:pt x="97" y="120"/>
                </a:cubicBezTo>
                <a:cubicBezTo>
                  <a:pt x="97" y="121"/>
                  <a:pt x="97" y="121"/>
                  <a:pt x="97" y="121"/>
                </a:cubicBezTo>
                <a:cubicBezTo>
                  <a:pt x="97" y="121"/>
                  <a:pt x="97" y="121"/>
                  <a:pt x="97" y="121"/>
                </a:cubicBezTo>
                <a:close/>
                <a:moveTo>
                  <a:pt x="67" y="134"/>
                </a:moveTo>
                <a:cubicBezTo>
                  <a:pt x="66" y="134"/>
                  <a:pt x="66" y="134"/>
                  <a:pt x="66" y="134"/>
                </a:cubicBezTo>
                <a:cubicBezTo>
                  <a:pt x="66" y="134"/>
                  <a:pt x="66" y="134"/>
                  <a:pt x="67" y="134"/>
                </a:cubicBezTo>
                <a:close/>
                <a:moveTo>
                  <a:pt x="88" y="137"/>
                </a:moveTo>
                <a:cubicBezTo>
                  <a:pt x="87" y="137"/>
                  <a:pt x="87" y="137"/>
                  <a:pt x="87" y="137"/>
                </a:cubicBezTo>
                <a:cubicBezTo>
                  <a:pt x="87" y="137"/>
                  <a:pt x="87" y="137"/>
                  <a:pt x="88" y="137"/>
                </a:cubicBezTo>
                <a:close/>
                <a:moveTo>
                  <a:pt x="74" y="140"/>
                </a:moveTo>
                <a:cubicBezTo>
                  <a:pt x="74" y="140"/>
                  <a:pt x="74" y="140"/>
                  <a:pt x="74" y="140"/>
                </a:cubicBezTo>
                <a:cubicBezTo>
                  <a:pt x="74" y="140"/>
                  <a:pt x="74" y="140"/>
                  <a:pt x="74" y="140"/>
                </a:cubicBezTo>
                <a:close/>
                <a:moveTo>
                  <a:pt x="96" y="127"/>
                </a:moveTo>
                <a:cubicBezTo>
                  <a:pt x="96" y="127"/>
                  <a:pt x="96" y="127"/>
                  <a:pt x="96" y="127"/>
                </a:cubicBezTo>
                <a:cubicBezTo>
                  <a:pt x="96" y="127"/>
                  <a:pt x="96" y="127"/>
                  <a:pt x="96" y="127"/>
                </a:cubicBezTo>
                <a:close/>
                <a:moveTo>
                  <a:pt x="97" y="119"/>
                </a:moveTo>
                <a:cubicBezTo>
                  <a:pt x="97" y="119"/>
                  <a:pt x="97" y="119"/>
                  <a:pt x="97" y="119"/>
                </a:cubicBezTo>
                <a:cubicBezTo>
                  <a:pt x="97" y="119"/>
                  <a:pt x="98" y="119"/>
                  <a:pt x="98" y="119"/>
                </a:cubicBezTo>
                <a:cubicBezTo>
                  <a:pt x="98" y="119"/>
                  <a:pt x="97" y="119"/>
                  <a:pt x="97" y="119"/>
                </a:cubicBezTo>
                <a:close/>
                <a:moveTo>
                  <a:pt x="100" y="118"/>
                </a:moveTo>
                <a:cubicBezTo>
                  <a:pt x="100" y="118"/>
                  <a:pt x="100" y="118"/>
                  <a:pt x="100" y="118"/>
                </a:cubicBezTo>
                <a:cubicBezTo>
                  <a:pt x="100" y="118"/>
                  <a:pt x="100" y="118"/>
                  <a:pt x="100" y="118"/>
                </a:cubicBezTo>
                <a:cubicBezTo>
                  <a:pt x="100" y="118"/>
                  <a:pt x="100" y="118"/>
                  <a:pt x="100" y="118"/>
                </a:cubicBezTo>
                <a:close/>
                <a:moveTo>
                  <a:pt x="98" y="119"/>
                </a:moveTo>
                <a:cubicBezTo>
                  <a:pt x="99" y="119"/>
                  <a:pt x="99" y="119"/>
                  <a:pt x="99" y="119"/>
                </a:cubicBezTo>
                <a:cubicBezTo>
                  <a:pt x="99" y="119"/>
                  <a:pt x="99" y="119"/>
                  <a:pt x="99" y="119"/>
                </a:cubicBezTo>
                <a:cubicBezTo>
                  <a:pt x="98" y="118"/>
                  <a:pt x="98" y="119"/>
                  <a:pt x="98" y="119"/>
                </a:cubicBezTo>
                <a:close/>
                <a:moveTo>
                  <a:pt x="99" y="119"/>
                </a:moveTo>
                <a:cubicBezTo>
                  <a:pt x="99" y="119"/>
                  <a:pt x="99" y="119"/>
                  <a:pt x="99" y="118"/>
                </a:cubicBezTo>
                <a:cubicBezTo>
                  <a:pt x="99" y="118"/>
                  <a:pt x="99" y="119"/>
                  <a:pt x="99" y="119"/>
                </a:cubicBezTo>
                <a:close/>
                <a:moveTo>
                  <a:pt x="97" y="120"/>
                </a:moveTo>
                <a:cubicBezTo>
                  <a:pt x="97" y="120"/>
                  <a:pt x="97" y="120"/>
                  <a:pt x="97" y="120"/>
                </a:cubicBezTo>
                <a:cubicBezTo>
                  <a:pt x="97" y="120"/>
                  <a:pt x="97" y="121"/>
                  <a:pt x="97" y="120"/>
                </a:cubicBezTo>
                <a:close/>
                <a:moveTo>
                  <a:pt x="99" y="119"/>
                </a:moveTo>
                <a:cubicBezTo>
                  <a:pt x="99" y="119"/>
                  <a:pt x="99" y="119"/>
                  <a:pt x="99" y="119"/>
                </a:cubicBezTo>
                <a:cubicBezTo>
                  <a:pt x="99" y="119"/>
                  <a:pt x="99" y="119"/>
                  <a:pt x="99" y="119"/>
                </a:cubicBezTo>
                <a:close/>
                <a:moveTo>
                  <a:pt x="98" y="120"/>
                </a:moveTo>
                <a:cubicBezTo>
                  <a:pt x="98" y="120"/>
                  <a:pt x="98" y="120"/>
                  <a:pt x="98" y="120"/>
                </a:cubicBezTo>
                <a:cubicBezTo>
                  <a:pt x="98" y="120"/>
                  <a:pt x="98" y="120"/>
                  <a:pt x="98" y="120"/>
                </a:cubicBezTo>
                <a:cubicBezTo>
                  <a:pt x="98" y="120"/>
                  <a:pt x="98" y="120"/>
                  <a:pt x="98" y="120"/>
                </a:cubicBezTo>
                <a:close/>
                <a:moveTo>
                  <a:pt x="98" y="120"/>
                </a:moveTo>
                <a:cubicBezTo>
                  <a:pt x="98" y="120"/>
                  <a:pt x="99" y="120"/>
                  <a:pt x="99" y="120"/>
                </a:cubicBezTo>
                <a:cubicBezTo>
                  <a:pt x="98" y="120"/>
                  <a:pt x="98" y="120"/>
                  <a:pt x="98" y="120"/>
                </a:cubicBezTo>
                <a:close/>
                <a:moveTo>
                  <a:pt x="99" y="120"/>
                </a:moveTo>
                <a:cubicBezTo>
                  <a:pt x="99" y="120"/>
                  <a:pt x="99" y="120"/>
                  <a:pt x="99" y="120"/>
                </a:cubicBezTo>
                <a:cubicBezTo>
                  <a:pt x="99" y="120"/>
                  <a:pt x="99" y="120"/>
                  <a:pt x="99" y="120"/>
                </a:cubicBezTo>
                <a:close/>
                <a:moveTo>
                  <a:pt x="97" y="123"/>
                </a:moveTo>
                <a:cubicBezTo>
                  <a:pt x="97" y="123"/>
                  <a:pt x="97" y="123"/>
                  <a:pt x="97" y="123"/>
                </a:cubicBezTo>
                <a:cubicBezTo>
                  <a:pt x="97" y="123"/>
                  <a:pt x="97" y="123"/>
                  <a:pt x="97" y="123"/>
                </a:cubicBezTo>
                <a:cubicBezTo>
                  <a:pt x="97" y="123"/>
                  <a:pt x="97" y="123"/>
                  <a:pt x="97" y="123"/>
                </a:cubicBezTo>
                <a:close/>
                <a:moveTo>
                  <a:pt x="98" y="122"/>
                </a:moveTo>
                <a:cubicBezTo>
                  <a:pt x="98" y="122"/>
                  <a:pt x="98" y="122"/>
                  <a:pt x="98" y="122"/>
                </a:cubicBezTo>
                <a:cubicBezTo>
                  <a:pt x="98" y="123"/>
                  <a:pt x="98" y="123"/>
                  <a:pt x="98" y="123"/>
                </a:cubicBezTo>
                <a:lnTo>
                  <a:pt x="98" y="122"/>
                </a:lnTo>
                <a:close/>
                <a:moveTo>
                  <a:pt x="98" y="123"/>
                </a:moveTo>
                <a:cubicBezTo>
                  <a:pt x="98" y="123"/>
                  <a:pt x="98" y="124"/>
                  <a:pt x="98" y="123"/>
                </a:cubicBezTo>
                <a:cubicBezTo>
                  <a:pt x="98" y="123"/>
                  <a:pt x="98" y="123"/>
                  <a:pt x="98" y="123"/>
                </a:cubicBezTo>
                <a:close/>
                <a:moveTo>
                  <a:pt x="95" y="127"/>
                </a:moveTo>
                <a:cubicBezTo>
                  <a:pt x="95" y="127"/>
                  <a:pt x="95" y="127"/>
                  <a:pt x="95" y="127"/>
                </a:cubicBezTo>
                <a:cubicBezTo>
                  <a:pt x="94" y="127"/>
                  <a:pt x="94" y="127"/>
                  <a:pt x="94" y="127"/>
                </a:cubicBezTo>
                <a:lnTo>
                  <a:pt x="95" y="127"/>
                </a:lnTo>
                <a:close/>
                <a:moveTo>
                  <a:pt x="94" y="131"/>
                </a:moveTo>
                <a:cubicBezTo>
                  <a:pt x="95" y="131"/>
                  <a:pt x="94" y="131"/>
                  <a:pt x="94" y="131"/>
                </a:cubicBezTo>
                <a:cubicBezTo>
                  <a:pt x="94" y="130"/>
                  <a:pt x="94" y="131"/>
                  <a:pt x="94" y="131"/>
                </a:cubicBezTo>
                <a:cubicBezTo>
                  <a:pt x="94" y="131"/>
                  <a:pt x="94" y="131"/>
                  <a:pt x="94" y="131"/>
                </a:cubicBezTo>
                <a:close/>
                <a:moveTo>
                  <a:pt x="94" y="131"/>
                </a:moveTo>
                <a:cubicBezTo>
                  <a:pt x="94" y="131"/>
                  <a:pt x="94" y="131"/>
                  <a:pt x="94" y="130"/>
                </a:cubicBezTo>
                <a:cubicBezTo>
                  <a:pt x="94" y="131"/>
                  <a:pt x="94" y="131"/>
                  <a:pt x="94" y="131"/>
                </a:cubicBezTo>
                <a:close/>
                <a:moveTo>
                  <a:pt x="56" y="126"/>
                </a:moveTo>
                <a:cubicBezTo>
                  <a:pt x="56" y="126"/>
                  <a:pt x="56" y="126"/>
                  <a:pt x="56" y="126"/>
                </a:cubicBezTo>
                <a:cubicBezTo>
                  <a:pt x="56" y="126"/>
                  <a:pt x="56" y="126"/>
                  <a:pt x="56" y="126"/>
                </a:cubicBezTo>
                <a:close/>
                <a:moveTo>
                  <a:pt x="56" y="126"/>
                </a:moveTo>
                <a:cubicBezTo>
                  <a:pt x="56" y="125"/>
                  <a:pt x="56" y="125"/>
                  <a:pt x="56" y="125"/>
                </a:cubicBezTo>
                <a:cubicBezTo>
                  <a:pt x="56" y="126"/>
                  <a:pt x="56" y="126"/>
                  <a:pt x="56" y="126"/>
                </a:cubicBezTo>
                <a:cubicBezTo>
                  <a:pt x="56" y="126"/>
                  <a:pt x="56" y="126"/>
                  <a:pt x="56" y="126"/>
                </a:cubicBezTo>
                <a:close/>
                <a:moveTo>
                  <a:pt x="83" y="140"/>
                </a:moveTo>
                <a:cubicBezTo>
                  <a:pt x="83" y="140"/>
                  <a:pt x="83" y="140"/>
                  <a:pt x="83" y="140"/>
                </a:cubicBezTo>
                <a:cubicBezTo>
                  <a:pt x="83" y="140"/>
                  <a:pt x="82" y="140"/>
                  <a:pt x="82" y="140"/>
                </a:cubicBezTo>
                <a:lnTo>
                  <a:pt x="83" y="140"/>
                </a:lnTo>
                <a:close/>
                <a:moveTo>
                  <a:pt x="79" y="140"/>
                </a:moveTo>
                <a:cubicBezTo>
                  <a:pt x="79" y="140"/>
                  <a:pt x="79" y="140"/>
                  <a:pt x="79" y="140"/>
                </a:cubicBezTo>
                <a:cubicBezTo>
                  <a:pt x="79" y="140"/>
                  <a:pt x="79" y="140"/>
                  <a:pt x="79" y="140"/>
                </a:cubicBezTo>
                <a:close/>
                <a:moveTo>
                  <a:pt x="76" y="141"/>
                </a:moveTo>
                <a:cubicBezTo>
                  <a:pt x="76" y="141"/>
                  <a:pt x="77" y="141"/>
                  <a:pt x="77" y="141"/>
                </a:cubicBezTo>
                <a:cubicBezTo>
                  <a:pt x="76" y="141"/>
                  <a:pt x="76" y="140"/>
                  <a:pt x="76" y="141"/>
                </a:cubicBezTo>
                <a:close/>
                <a:moveTo>
                  <a:pt x="87" y="123"/>
                </a:moveTo>
                <a:cubicBezTo>
                  <a:pt x="87" y="123"/>
                  <a:pt x="87" y="123"/>
                  <a:pt x="87" y="123"/>
                </a:cubicBezTo>
                <a:cubicBezTo>
                  <a:pt x="87" y="123"/>
                  <a:pt x="87" y="123"/>
                  <a:pt x="87" y="123"/>
                </a:cubicBezTo>
                <a:close/>
                <a:moveTo>
                  <a:pt x="87" y="124"/>
                </a:moveTo>
                <a:cubicBezTo>
                  <a:pt x="87" y="124"/>
                  <a:pt x="87" y="124"/>
                  <a:pt x="87" y="124"/>
                </a:cubicBezTo>
                <a:cubicBezTo>
                  <a:pt x="87" y="124"/>
                  <a:pt x="87" y="124"/>
                  <a:pt x="87" y="124"/>
                </a:cubicBezTo>
                <a:close/>
                <a:moveTo>
                  <a:pt x="87" y="125"/>
                </a:moveTo>
                <a:cubicBezTo>
                  <a:pt x="88" y="125"/>
                  <a:pt x="87" y="124"/>
                  <a:pt x="87" y="124"/>
                </a:cubicBezTo>
                <a:cubicBezTo>
                  <a:pt x="87" y="124"/>
                  <a:pt x="87" y="124"/>
                  <a:pt x="87" y="124"/>
                </a:cubicBezTo>
                <a:cubicBezTo>
                  <a:pt x="87" y="124"/>
                  <a:pt x="87" y="124"/>
                  <a:pt x="87" y="124"/>
                </a:cubicBezTo>
                <a:cubicBezTo>
                  <a:pt x="87" y="124"/>
                  <a:pt x="87" y="125"/>
                  <a:pt x="87" y="125"/>
                </a:cubicBezTo>
                <a:close/>
                <a:moveTo>
                  <a:pt x="86" y="125"/>
                </a:moveTo>
                <a:cubicBezTo>
                  <a:pt x="86" y="125"/>
                  <a:pt x="86" y="125"/>
                  <a:pt x="86" y="125"/>
                </a:cubicBezTo>
                <a:cubicBezTo>
                  <a:pt x="86" y="125"/>
                  <a:pt x="86" y="125"/>
                  <a:pt x="86" y="125"/>
                </a:cubicBezTo>
                <a:cubicBezTo>
                  <a:pt x="86" y="125"/>
                  <a:pt x="86" y="125"/>
                  <a:pt x="86" y="125"/>
                </a:cubicBezTo>
                <a:close/>
                <a:moveTo>
                  <a:pt x="86" y="125"/>
                </a:moveTo>
                <a:cubicBezTo>
                  <a:pt x="86" y="124"/>
                  <a:pt x="86" y="125"/>
                  <a:pt x="86" y="125"/>
                </a:cubicBezTo>
                <a:close/>
                <a:moveTo>
                  <a:pt x="86" y="125"/>
                </a:moveTo>
                <a:cubicBezTo>
                  <a:pt x="86" y="125"/>
                  <a:pt x="86" y="125"/>
                  <a:pt x="86" y="125"/>
                </a:cubicBezTo>
                <a:cubicBezTo>
                  <a:pt x="86" y="125"/>
                  <a:pt x="86" y="125"/>
                  <a:pt x="86" y="125"/>
                </a:cubicBezTo>
                <a:cubicBezTo>
                  <a:pt x="86" y="125"/>
                  <a:pt x="86" y="125"/>
                  <a:pt x="86" y="125"/>
                </a:cubicBezTo>
                <a:close/>
                <a:moveTo>
                  <a:pt x="87" y="125"/>
                </a:moveTo>
                <a:cubicBezTo>
                  <a:pt x="86" y="125"/>
                  <a:pt x="86" y="125"/>
                  <a:pt x="86" y="125"/>
                </a:cubicBezTo>
                <a:cubicBezTo>
                  <a:pt x="86" y="125"/>
                  <a:pt x="86" y="125"/>
                  <a:pt x="87" y="125"/>
                </a:cubicBezTo>
                <a:close/>
                <a:moveTo>
                  <a:pt x="86" y="125"/>
                </a:moveTo>
                <a:cubicBezTo>
                  <a:pt x="86" y="125"/>
                  <a:pt x="86" y="125"/>
                  <a:pt x="86" y="125"/>
                </a:cubicBezTo>
                <a:cubicBezTo>
                  <a:pt x="87" y="125"/>
                  <a:pt x="87" y="125"/>
                  <a:pt x="86" y="125"/>
                </a:cubicBezTo>
                <a:cubicBezTo>
                  <a:pt x="87" y="125"/>
                  <a:pt x="86" y="125"/>
                  <a:pt x="86" y="125"/>
                </a:cubicBezTo>
                <a:close/>
                <a:moveTo>
                  <a:pt x="86" y="125"/>
                </a:moveTo>
                <a:cubicBezTo>
                  <a:pt x="87" y="125"/>
                  <a:pt x="87" y="125"/>
                  <a:pt x="87" y="125"/>
                </a:cubicBezTo>
                <a:cubicBezTo>
                  <a:pt x="87" y="125"/>
                  <a:pt x="86" y="125"/>
                  <a:pt x="86" y="125"/>
                </a:cubicBezTo>
                <a:close/>
                <a:moveTo>
                  <a:pt x="88" y="125"/>
                </a:moveTo>
                <a:cubicBezTo>
                  <a:pt x="88" y="125"/>
                  <a:pt x="88" y="125"/>
                  <a:pt x="88" y="125"/>
                </a:cubicBezTo>
                <a:cubicBezTo>
                  <a:pt x="88" y="125"/>
                  <a:pt x="88" y="125"/>
                  <a:pt x="88" y="125"/>
                </a:cubicBezTo>
                <a:cubicBezTo>
                  <a:pt x="88" y="125"/>
                  <a:pt x="87" y="125"/>
                  <a:pt x="88" y="125"/>
                </a:cubicBezTo>
                <a:close/>
                <a:moveTo>
                  <a:pt x="86" y="125"/>
                </a:moveTo>
                <a:cubicBezTo>
                  <a:pt x="86" y="125"/>
                  <a:pt x="86" y="125"/>
                  <a:pt x="86" y="125"/>
                </a:cubicBezTo>
                <a:cubicBezTo>
                  <a:pt x="86" y="125"/>
                  <a:pt x="86" y="125"/>
                  <a:pt x="86" y="125"/>
                </a:cubicBezTo>
                <a:cubicBezTo>
                  <a:pt x="86" y="125"/>
                  <a:pt x="86" y="125"/>
                  <a:pt x="86" y="125"/>
                </a:cubicBezTo>
                <a:close/>
                <a:moveTo>
                  <a:pt x="86" y="125"/>
                </a:moveTo>
                <a:cubicBezTo>
                  <a:pt x="86" y="125"/>
                  <a:pt x="86" y="125"/>
                  <a:pt x="86" y="125"/>
                </a:cubicBezTo>
                <a:cubicBezTo>
                  <a:pt x="86" y="125"/>
                  <a:pt x="86" y="125"/>
                  <a:pt x="86" y="125"/>
                </a:cubicBezTo>
                <a:close/>
                <a:moveTo>
                  <a:pt x="87" y="125"/>
                </a:moveTo>
                <a:cubicBezTo>
                  <a:pt x="87" y="125"/>
                  <a:pt x="87" y="125"/>
                  <a:pt x="87" y="125"/>
                </a:cubicBezTo>
                <a:cubicBezTo>
                  <a:pt x="87" y="125"/>
                  <a:pt x="87" y="125"/>
                  <a:pt x="87" y="125"/>
                </a:cubicBezTo>
                <a:close/>
                <a:moveTo>
                  <a:pt x="86" y="125"/>
                </a:moveTo>
                <a:cubicBezTo>
                  <a:pt x="86" y="125"/>
                  <a:pt x="86" y="125"/>
                  <a:pt x="86" y="125"/>
                </a:cubicBezTo>
                <a:cubicBezTo>
                  <a:pt x="86" y="125"/>
                  <a:pt x="86" y="125"/>
                  <a:pt x="86" y="125"/>
                </a:cubicBezTo>
                <a:close/>
                <a:moveTo>
                  <a:pt x="86" y="126"/>
                </a:moveTo>
                <a:cubicBezTo>
                  <a:pt x="86" y="126"/>
                  <a:pt x="85" y="126"/>
                  <a:pt x="85" y="125"/>
                </a:cubicBezTo>
                <a:cubicBezTo>
                  <a:pt x="85" y="126"/>
                  <a:pt x="86" y="126"/>
                  <a:pt x="86" y="126"/>
                </a:cubicBezTo>
                <a:cubicBezTo>
                  <a:pt x="86" y="126"/>
                  <a:pt x="86" y="126"/>
                  <a:pt x="86" y="126"/>
                </a:cubicBezTo>
                <a:close/>
                <a:moveTo>
                  <a:pt x="86" y="126"/>
                </a:moveTo>
                <a:cubicBezTo>
                  <a:pt x="86" y="126"/>
                  <a:pt x="86" y="126"/>
                  <a:pt x="86" y="126"/>
                </a:cubicBezTo>
                <a:cubicBezTo>
                  <a:pt x="86" y="126"/>
                  <a:pt x="86" y="126"/>
                  <a:pt x="86" y="126"/>
                </a:cubicBezTo>
                <a:close/>
                <a:moveTo>
                  <a:pt x="86" y="125"/>
                </a:moveTo>
                <a:cubicBezTo>
                  <a:pt x="86" y="125"/>
                  <a:pt x="86" y="125"/>
                  <a:pt x="86" y="125"/>
                </a:cubicBezTo>
                <a:cubicBezTo>
                  <a:pt x="86" y="126"/>
                  <a:pt x="86" y="126"/>
                  <a:pt x="86" y="126"/>
                </a:cubicBezTo>
                <a:lnTo>
                  <a:pt x="86" y="125"/>
                </a:lnTo>
                <a:close/>
                <a:moveTo>
                  <a:pt x="86" y="126"/>
                </a:moveTo>
                <a:cubicBezTo>
                  <a:pt x="86" y="126"/>
                  <a:pt x="86" y="126"/>
                  <a:pt x="86" y="126"/>
                </a:cubicBezTo>
                <a:cubicBezTo>
                  <a:pt x="86" y="126"/>
                  <a:pt x="86" y="126"/>
                  <a:pt x="86" y="126"/>
                </a:cubicBezTo>
                <a:cubicBezTo>
                  <a:pt x="86" y="126"/>
                  <a:pt x="86" y="126"/>
                  <a:pt x="86" y="126"/>
                </a:cubicBezTo>
                <a:close/>
                <a:moveTo>
                  <a:pt x="86" y="125"/>
                </a:moveTo>
                <a:cubicBezTo>
                  <a:pt x="86" y="125"/>
                  <a:pt x="86" y="125"/>
                  <a:pt x="86" y="125"/>
                </a:cubicBezTo>
                <a:cubicBezTo>
                  <a:pt x="86" y="125"/>
                  <a:pt x="86" y="125"/>
                  <a:pt x="86" y="125"/>
                </a:cubicBezTo>
                <a:close/>
                <a:moveTo>
                  <a:pt x="87" y="125"/>
                </a:moveTo>
                <a:cubicBezTo>
                  <a:pt x="87" y="125"/>
                  <a:pt x="87" y="125"/>
                  <a:pt x="87" y="125"/>
                </a:cubicBezTo>
                <a:cubicBezTo>
                  <a:pt x="87" y="125"/>
                  <a:pt x="87" y="125"/>
                  <a:pt x="87" y="125"/>
                </a:cubicBezTo>
                <a:close/>
                <a:moveTo>
                  <a:pt x="87" y="126"/>
                </a:moveTo>
                <a:cubicBezTo>
                  <a:pt x="87" y="125"/>
                  <a:pt x="87" y="125"/>
                  <a:pt x="87" y="125"/>
                </a:cubicBezTo>
                <a:cubicBezTo>
                  <a:pt x="87" y="125"/>
                  <a:pt x="87" y="125"/>
                  <a:pt x="86" y="125"/>
                </a:cubicBezTo>
                <a:lnTo>
                  <a:pt x="87" y="126"/>
                </a:lnTo>
                <a:close/>
                <a:moveTo>
                  <a:pt x="87" y="126"/>
                </a:moveTo>
                <a:cubicBezTo>
                  <a:pt x="87" y="126"/>
                  <a:pt x="87" y="126"/>
                  <a:pt x="87" y="126"/>
                </a:cubicBezTo>
                <a:cubicBezTo>
                  <a:pt x="87" y="126"/>
                  <a:pt x="87" y="126"/>
                  <a:pt x="87" y="126"/>
                </a:cubicBezTo>
                <a:close/>
                <a:moveTo>
                  <a:pt x="86" y="126"/>
                </a:moveTo>
                <a:cubicBezTo>
                  <a:pt x="86" y="126"/>
                  <a:pt x="86" y="126"/>
                  <a:pt x="86" y="126"/>
                </a:cubicBezTo>
                <a:cubicBezTo>
                  <a:pt x="86" y="126"/>
                  <a:pt x="86" y="126"/>
                  <a:pt x="86" y="126"/>
                </a:cubicBezTo>
                <a:cubicBezTo>
                  <a:pt x="86" y="126"/>
                  <a:pt x="86" y="126"/>
                  <a:pt x="86" y="126"/>
                </a:cubicBezTo>
                <a:close/>
                <a:moveTo>
                  <a:pt x="86" y="126"/>
                </a:moveTo>
                <a:cubicBezTo>
                  <a:pt x="86" y="126"/>
                  <a:pt x="86" y="126"/>
                  <a:pt x="86" y="126"/>
                </a:cubicBezTo>
                <a:cubicBezTo>
                  <a:pt x="86" y="126"/>
                  <a:pt x="86" y="126"/>
                  <a:pt x="86" y="126"/>
                </a:cubicBezTo>
                <a:close/>
                <a:moveTo>
                  <a:pt x="86" y="126"/>
                </a:moveTo>
                <a:cubicBezTo>
                  <a:pt x="86" y="126"/>
                  <a:pt x="86" y="126"/>
                  <a:pt x="86" y="126"/>
                </a:cubicBezTo>
                <a:cubicBezTo>
                  <a:pt x="86" y="126"/>
                  <a:pt x="86" y="126"/>
                  <a:pt x="86" y="126"/>
                </a:cubicBezTo>
                <a:close/>
                <a:moveTo>
                  <a:pt x="86" y="126"/>
                </a:moveTo>
                <a:cubicBezTo>
                  <a:pt x="86" y="126"/>
                  <a:pt x="86" y="126"/>
                  <a:pt x="86" y="126"/>
                </a:cubicBezTo>
                <a:cubicBezTo>
                  <a:pt x="86" y="126"/>
                  <a:pt x="86" y="126"/>
                  <a:pt x="86" y="126"/>
                </a:cubicBezTo>
                <a:cubicBezTo>
                  <a:pt x="86" y="126"/>
                  <a:pt x="86" y="126"/>
                  <a:pt x="86" y="126"/>
                </a:cubicBezTo>
                <a:close/>
                <a:moveTo>
                  <a:pt x="86" y="126"/>
                </a:moveTo>
                <a:cubicBezTo>
                  <a:pt x="86" y="126"/>
                  <a:pt x="86" y="126"/>
                  <a:pt x="86" y="126"/>
                </a:cubicBezTo>
                <a:cubicBezTo>
                  <a:pt x="86" y="126"/>
                  <a:pt x="86" y="126"/>
                  <a:pt x="86" y="126"/>
                </a:cubicBezTo>
                <a:close/>
                <a:moveTo>
                  <a:pt x="86" y="126"/>
                </a:moveTo>
                <a:cubicBezTo>
                  <a:pt x="86" y="126"/>
                  <a:pt x="86" y="126"/>
                  <a:pt x="86" y="126"/>
                </a:cubicBezTo>
                <a:cubicBezTo>
                  <a:pt x="86" y="126"/>
                  <a:pt x="86" y="126"/>
                  <a:pt x="86" y="126"/>
                </a:cubicBezTo>
                <a:close/>
                <a:moveTo>
                  <a:pt x="86" y="126"/>
                </a:moveTo>
                <a:cubicBezTo>
                  <a:pt x="86" y="126"/>
                  <a:pt x="86" y="126"/>
                  <a:pt x="86" y="126"/>
                </a:cubicBezTo>
                <a:cubicBezTo>
                  <a:pt x="86" y="126"/>
                  <a:pt x="86" y="126"/>
                  <a:pt x="86" y="126"/>
                </a:cubicBezTo>
                <a:cubicBezTo>
                  <a:pt x="86" y="126"/>
                  <a:pt x="86" y="126"/>
                  <a:pt x="86" y="126"/>
                </a:cubicBezTo>
                <a:close/>
                <a:moveTo>
                  <a:pt x="87" y="127"/>
                </a:moveTo>
                <a:cubicBezTo>
                  <a:pt x="87" y="127"/>
                  <a:pt x="87" y="127"/>
                  <a:pt x="87" y="127"/>
                </a:cubicBezTo>
                <a:cubicBezTo>
                  <a:pt x="87" y="127"/>
                  <a:pt x="86" y="127"/>
                  <a:pt x="86" y="126"/>
                </a:cubicBezTo>
                <a:cubicBezTo>
                  <a:pt x="86" y="126"/>
                  <a:pt x="86" y="126"/>
                  <a:pt x="86" y="127"/>
                </a:cubicBezTo>
                <a:cubicBezTo>
                  <a:pt x="86" y="127"/>
                  <a:pt x="87" y="127"/>
                  <a:pt x="87" y="127"/>
                </a:cubicBezTo>
                <a:cubicBezTo>
                  <a:pt x="87" y="127"/>
                  <a:pt x="87" y="127"/>
                  <a:pt x="87" y="127"/>
                </a:cubicBezTo>
                <a:cubicBezTo>
                  <a:pt x="87" y="127"/>
                  <a:pt x="87" y="127"/>
                  <a:pt x="87" y="127"/>
                </a:cubicBezTo>
                <a:cubicBezTo>
                  <a:pt x="87" y="127"/>
                  <a:pt x="87" y="127"/>
                  <a:pt x="87" y="127"/>
                </a:cubicBezTo>
                <a:cubicBezTo>
                  <a:pt x="87" y="127"/>
                  <a:pt x="87" y="127"/>
                  <a:pt x="87" y="127"/>
                </a:cubicBezTo>
                <a:close/>
                <a:moveTo>
                  <a:pt x="86" y="126"/>
                </a:moveTo>
                <a:cubicBezTo>
                  <a:pt x="86" y="126"/>
                  <a:pt x="86" y="126"/>
                  <a:pt x="86" y="126"/>
                </a:cubicBezTo>
                <a:cubicBezTo>
                  <a:pt x="86" y="126"/>
                  <a:pt x="86" y="126"/>
                  <a:pt x="86" y="126"/>
                </a:cubicBezTo>
                <a:cubicBezTo>
                  <a:pt x="86" y="126"/>
                  <a:pt x="86" y="126"/>
                  <a:pt x="86" y="126"/>
                </a:cubicBezTo>
                <a:cubicBezTo>
                  <a:pt x="86" y="126"/>
                  <a:pt x="86" y="126"/>
                  <a:pt x="86" y="126"/>
                </a:cubicBezTo>
                <a:close/>
                <a:moveTo>
                  <a:pt x="86" y="126"/>
                </a:moveTo>
                <a:cubicBezTo>
                  <a:pt x="86" y="126"/>
                  <a:pt x="86" y="126"/>
                  <a:pt x="87" y="126"/>
                </a:cubicBezTo>
                <a:cubicBezTo>
                  <a:pt x="87" y="126"/>
                  <a:pt x="87" y="126"/>
                  <a:pt x="86" y="126"/>
                </a:cubicBezTo>
                <a:cubicBezTo>
                  <a:pt x="86" y="126"/>
                  <a:pt x="86" y="126"/>
                  <a:pt x="86" y="126"/>
                </a:cubicBezTo>
                <a:cubicBezTo>
                  <a:pt x="86" y="126"/>
                  <a:pt x="86" y="126"/>
                  <a:pt x="86" y="126"/>
                </a:cubicBezTo>
                <a:cubicBezTo>
                  <a:pt x="86" y="126"/>
                  <a:pt x="86" y="126"/>
                  <a:pt x="86" y="126"/>
                </a:cubicBezTo>
                <a:cubicBezTo>
                  <a:pt x="86" y="126"/>
                  <a:pt x="86" y="126"/>
                  <a:pt x="86" y="126"/>
                </a:cubicBezTo>
                <a:cubicBezTo>
                  <a:pt x="86" y="126"/>
                  <a:pt x="86" y="126"/>
                  <a:pt x="86" y="126"/>
                </a:cubicBezTo>
                <a:cubicBezTo>
                  <a:pt x="86" y="126"/>
                  <a:pt x="86" y="126"/>
                  <a:pt x="86" y="126"/>
                </a:cubicBezTo>
                <a:cubicBezTo>
                  <a:pt x="86" y="126"/>
                  <a:pt x="86" y="126"/>
                  <a:pt x="86" y="126"/>
                </a:cubicBezTo>
                <a:cubicBezTo>
                  <a:pt x="86" y="126"/>
                  <a:pt x="86" y="126"/>
                  <a:pt x="86" y="126"/>
                </a:cubicBezTo>
                <a:cubicBezTo>
                  <a:pt x="86" y="126"/>
                  <a:pt x="86" y="126"/>
                  <a:pt x="86" y="126"/>
                </a:cubicBezTo>
                <a:cubicBezTo>
                  <a:pt x="86" y="126"/>
                  <a:pt x="86" y="126"/>
                  <a:pt x="86" y="126"/>
                </a:cubicBezTo>
                <a:cubicBezTo>
                  <a:pt x="86" y="126"/>
                  <a:pt x="86" y="126"/>
                  <a:pt x="86" y="126"/>
                </a:cubicBezTo>
                <a:cubicBezTo>
                  <a:pt x="86" y="126"/>
                  <a:pt x="86" y="126"/>
                  <a:pt x="86" y="126"/>
                </a:cubicBezTo>
                <a:cubicBezTo>
                  <a:pt x="86" y="126"/>
                  <a:pt x="86" y="126"/>
                  <a:pt x="86" y="126"/>
                </a:cubicBezTo>
                <a:cubicBezTo>
                  <a:pt x="86" y="126"/>
                  <a:pt x="86" y="126"/>
                  <a:pt x="86" y="126"/>
                </a:cubicBezTo>
                <a:close/>
                <a:moveTo>
                  <a:pt x="88" y="126"/>
                </a:moveTo>
                <a:cubicBezTo>
                  <a:pt x="88" y="126"/>
                  <a:pt x="88" y="126"/>
                  <a:pt x="88" y="126"/>
                </a:cubicBezTo>
                <a:cubicBezTo>
                  <a:pt x="88" y="126"/>
                  <a:pt x="88" y="126"/>
                  <a:pt x="88" y="126"/>
                </a:cubicBezTo>
                <a:close/>
                <a:moveTo>
                  <a:pt x="88" y="126"/>
                </a:moveTo>
                <a:cubicBezTo>
                  <a:pt x="87" y="126"/>
                  <a:pt x="87" y="126"/>
                  <a:pt x="87" y="126"/>
                </a:cubicBezTo>
                <a:cubicBezTo>
                  <a:pt x="88" y="126"/>
                  <a:pt x="88" y="126"/>
                  <a:pt x="88" y="126"/>
                </a:cubicBezTo>
                <a:cubicBezTo>
                  <a:pt x="88" y="126"/>
                  <a:pt x="87" y="126"/>
                  <a:pt x="87" y="126"/>
                </a:cubicBezTo>
                <a:cubicBezTo>
                  <a:pt x="87" y="126"/>
                  <a:pt x="87" y="126"/>
                  <a:pt x="87" y="126"/>
                </a:cubicBezTo>
                <a:cubicBezTo>
                  <a:pt x="87" y="126"/>
                  <a:pt x="87" y="126"/>
                  <a:pt x="87" y="126"/>
                </a:cubicBezTo>
                <a:cubicBezTo>
                  <a:pt x="87" y="126"/>
                  <a:pt x="87" y="126"/>
                  <a:pt x="88" y="126"/>
                </a:cubicBezTo>
                <a:close/>
                <a:moveTo>
                  <a:pt x="87" y="126"/>
                </a:moveTo>
                <a:cubicBezTo>
                  <a:pt x="87" y="126"/>
                  <a:pt x="87" y="126"/>
                  <a:pt x="87" y="126"/>
                </a:cubicBezTo>
                <a:cubicBezTo>
                  <a:pt x="87" y="126"/>
                  <a:pt x="87" y="126"/>
                  <a:pt x="87" y="126"/>
                </a:cubicBezTo>
                <a:cubicBezTo>
                  <a:pt x="87" y="126"/>
                  <a:pt x="87" y="126"/>
                  <a:pt x="87" y="126"/>
                </a:cubicBezTo>
                <a:cubicBezTo>
                  <a:pt x="87" y="126"/>
                  <a:pt x="87" y="126"/>
                  <a:pt x="87" y="126"/>
                </a:cubicBezTo>
                <a:close/>
                <a:moveTo>
                  <a:pt x="86" y="126"/>
                </a:moveTo>
                <a:cubicBezTo>
                  <a:pt x="86" y="126"/>
                  <a:pt x="86" y="126"/>
                  <a:pt x="86" y="126"/>
                </a:cubicBezTo>
                <a:cubicBezTo>
                  <a:pt x="86" y="126"/>
                  <a:pt x="86" y="126"/>
                  <a:pt x="86" y="126"/>
                </a:cubicBezTo>
                <a:close/>
                <a:moveTo>
                  <a:pt x="86" y="127"/>
                </a:moveTo>
                <a:cubicBezTo>
                  <a:pt x="86" y="126"/>
                  <a:pt x="86" y="126"/>
                  <a:pt x="86" y="126"/>
                </a:cubicBezTo>
                <a:cubicBezTo>
                  <a:pt x="86" y="127"/>
                  <a:pt x="86" y="127"/>
                  <a:pt x="86" y="127"/>
                </a:cubicBezTo>
                <a:close/>
                <a:moveTo>
                  <a:pt x="80" y="136"/>
                </a:moveTo>
                <a:cubicBezTo>
                  <a:pt x="80" y="136"/>
                  <a:pt x="80" y="136"/>
                  <a:pt x="80" y="136"/>
                </a:cubicBezTo>
                <a:cubicBezTo>
                  <a:pt x="80" y="136"/>
                  <a:pt x="80" y="136"/>
                  <a:pt x="80" y="136"/>
                </a:cubicBezTo>
                <a:close/>
                <a:moveTo>
                  <a:pt x="80" y="136"/>
                </a:moveTo>
                <a:cubicBezTo>
                  <a:pt x="80" y="136"/>
                  <a:pt x="80" y="136"/>
                  <a:pt x="80" y="136"/>
                </a:cubicBezTo>
                <a:cubicBezTo>
                  <a:pt x="80" y="136"/>
                  <a:pt x="80" y="136"/>
                  <a:pt x="80" y="136"/>
                </a:cubicBezTo>
                <a:close/>
                <a:moveTo>
                  <a:pt x="83" y="130"/>
                </a:moveTo>
                <a:cubicBezTo>
                  <a:pt x="83" y="130"/>
                  <a:pt x="83" y="130"/>
                  <a:pt x="83" y="130"/>
                </a:cubicBezTo>
                <a:cubicBezTo>
                  <a:pt x="83" y="130"/>
                  <a:pt x="83" y="130"/>
                  <a:pt x="83" y="130"/>
                </a:cubicBezTo>
                <a:cubicBezTo>
                  <a:pt x="83" y="130"/>
                  <a:pt x="83" y="130"/>
                  <a:pt x="83" y="130"/>
                </a:cubicBezTo>
                <a:close/>
                <a:moveTo>
                  <a:pt x="82" y="133"/>
                </a:moveTo>
                <a:cubicBezTo>
                  <a:pt x="82" y="133"/>
                  <a:pt x="82" y="133"/>
                  <a:pt x="82" y="133"/>
                </a:cubicBezTo>
                <a:cubicBezTo>
                  <a:pt x="82" y="133"/>
                  <a:pt x="82" y="133"/>
                  <a:pt x="82" y="133"/>
                </a:cubicBezTo>
                <a:close/>
                <a:moveTo>
                  <a:pt x="82" y="134"/>
                </a:moveTo>
                <a:cubicBezTo>
                  <a:pt x="82" y="134"/>
                  <a:pt x="82" y="134"/>
                  <a:pt x="82" y="134"/>
                </a:cubicBezTo>
                <a:cubicBezTo>
                  <a:pt x="82" y="134"/>
                  <a:pt x="82" y="134"/>
                  <a:pt x="82" y="134"/>
                </a:cubicBezTo>
                <a:close/>
                <a:moveTo>
                  <a:pt x="78" y="137"/>
                </a:moveTo>
                <a:cubicBezTo>
                  <a:pt x="78" y="137"/>
                  <a:pt x="78" y="137"/>
                  <a:pt x="78" y="137"/>
                </a:cubicBezTo>
                <a:cubicBezTo>
                  <a:pt x="78" y="137"/>
                  <a:pt x="78" y="137"/>
                  <a:pt x="78" y="137"/>
                </a:cubicBezTo>
                <a:close/>
                <a:moveTo>
                  <a:pt x="85" y="128"/>
                </a:moveTo>
                <a:cubicBezTo>
                  <a:pt x="85" y="128"/>
                  <a:pt x="85" y="128"/>
                  <a:pt x="85" y="128"/>
                </a:cubicBezTo>
                <a:cubicBezTo>
                  <a:pt x="85" y="128"/>
                  <a:pt x="85" y="128"/>
                  <a:pt x="85" y="128"/>
                </a:cubicBezTo>
                <a:close/>
                <a:moveTo>
                  <a:pt x="79" y="133"/>
                </a:moveTo>
                <a:cubicBezTo>
                  <a:pt x="79" y="133"/>
                  <a:pt x="79" y="133"/>
                  <a:pt x="79" y="133"/>
                </a:cubicBezTo>
                <a:cubicBezTo>
                  <a:pt x="79" y="133"/>
                  <a:pt x="79" y="133"/>
                  <a:pt x="79" y="133"/>
                </a:cubicBezTo>
                <a:close/>
                <a:moveTo>
                  <a:pt x="85" y="128"/>
                </a:moveTo>
                <a:cubicBezTo>
                  <a:pt x="85" y="128"/>
                  <a:pt x="85" y="128"/>
                  <a:pt x="85" y="128"/>
                </a:cubicBezTo>
                <a:cubicBezTo>
                  <a:pt x="85" y="128"/>
                  <a:pt x="85" y="128"/>
                  <a:pt x="85" y="128"/>
                </a:cubicBezTo>
                <a:cubicBezTo>
                  <a:pt x="85" y="128"/>
                  <a:pt x="85" y="128"/>
                  <a:pt x="85" y="128"/>
                </a:cubicBezTo>
                <a:close/>
                <a:moveTo>
                  <a:pt x="71" y="136"/>
                </a:moveTo>
                <a:cubicBezTo>
                  <a:pt x="71" y="136"/>
                  <a:pt x="71" y="136"/>
                  <a:pt x="71" y="136"/>
                </a:cubicBezTo>
                <a:cubicBezTo>
                  <a:pt x="71" y="136"/>
                  <a:pt x="71" y="136"/>
                  <a:pt x="71" y="136"/>
                </a:cubicBezTo>
                <a:close/>
                <a:moveTo>
                  <a:pt x="70" y="133"/>
                </a:moveTo>
                <a:cubicBezTo>
                  <a:pt x="70" y="133"/>
                  <a:pt x="70" y="133"/>
                  <a:pt x="70" y="133"/>
                </a:cubicBezTo>
                <a:cubicBezTo>
                  <a:pt x="70" y="133"/>
                  <a:pt x="70" y="133"/>
                  <a:pt x="70" y="133"/>
                </a:cubicBezTo>
                <a:close/>
                <a:moveTo>
                  <a:pt x="85" y="127"/>
                </a:moveTo>
                <a:cubicBezTo>
                  <a:pt x="85" y="127"/>
                  <a:pt x="85" y="127"/>
                  <a:pt x="85" y="127"/>
                </a:cubicBezTo>
                <a:close/>
                <a:moveTo>
                  <a:pt x="86" y="127"/>
                </a:moveTo>
                <a:cubicBezTo>
                  <a:pt x="86" y="127"/>
                  <a:pt x="86" y="127"/>
                  <a:pt x="86" y="127"/>
                </a:cubicBezTo>
                <a:cubicBezTo>
                  <a:pt x="86" y="127"/>
                  <a:pt x="86" y="127"/>
                  <a:pt x="86" y="127"/>
                </a:cubicBezTo>
                <a:close/>
                <a:moveTo>
                  <a:pt x="86" y="130"/>
                </a:moveTo>
                <a:cubicBezTo>
                  <a:pt x="86" y="130"/>
                  <a:pt x="86" y="130"/>
                  <a:pt x="86" y="130"/>
                </a:cubicBezTo>
                <a:cubicBezTo>
                  <a:pt x="86" y="130"/>
                  <a:pt x="86" y="130"/>
                  <a:pt x="86" y="130"/>
                </a:cubicBezTo>
                <a:close/>
                <a:moveTo>
                  <a:pt x="86" y="127"/>
                </a:moveTo>
                <a:cubicBezTo>
                  <a:pt x="85" y="127"/>
                  <a:pt x="85" y="127"/>
                  <a:pt x="85" y="127"/>
                </a:cubicBezTo>
                <a:cubicBezTo>
                  <a:pt x="85" y="127"/>
                  <a:pt x="85" y="127"/>
                  <a:pt x="86" y="127"/>
                </a:cubicBezTo>
                <a:close/>
                <a:moveTo>
                  <a:pt x="85" y="127"/>
                </a:moveTo>
                <a:cubicBezTo>
                  <a:pt x="85" y="127"/>
                  <a:pt x="85" y="127"/>
                  <a:pt x="85" y="127"/>
                </a:cubicBezTo>
                <a:cubicBezTo>
                  <a:pt x="85" y="127"/>
                  <a:pt x="85" y="127"/>
                  <a:pt x="85" y="127"/>
                </a:cubicBezTo>
                <a:close/>
                <a:moveTo>
                  <a:pt x="85" y="127"/>
                </a:moveTo>
                <a:cubicBezTo>
                  <a:pt x="85" y="127"/>
                  <a:pt x="85" y="127"/>
                  <a:pt x="85" y="127"/>
                </a:cubicBezTo>
                <a:cubicBezTo>
                  <a:pt x="85" y="127"/>
                  <a:pt x="85" y="127"/>
                  <a:pt x="85" y="127"/>
                </a:cubicBezTo>
                <a:cubicBezTo>
                  <a:pt x="85" y="127"/>
                  <a:pt x="85" y="127"/>
                  <a:pt x="85" y="127"/>
                </a:cubicBezTo>
                <a:close/>
                <a:moveTo>
                  <a:pt x="74" y="136"/>
                </a:moveTo>
                <a:cubicBezTo>
                  <a:pt x="74" y="136"/>
                  <a:pt x="74" y="136"/>
                  <a:pt x="74" y="136"/>
                </a:cubicBezTo>
                <a:cubicBezTo>
                  <a:pt x="74" y="136"/>
                  <a:pt x="74" y="136"/>
                  <a:pt x="74" y="136"/>
                </a:cubicBezTo>
                <a:close/>
                <a:moveTo>
                  <a:pt x="84" y="133"/>
                </a:moveTo>
                <a:cubicBezTo>
                  <a:pt x="84" y="133"/>
                  <a:pt x="84" y="133"/>
                  <a:pt x="84" y="133"/>
                </a:cubicBezTo>
                <a:cubicBezTo>
                  <a:pt x="84" y="133"/>
                  <a:pt x="84" y="133"/>
                  <a:pt x="84" y="133"/>
                </a:cubicBezTo>
                <a:close/>
                <a:moveTo>
                  <a:pt x="84" y="133"/>
                </a:moveTo>
                <a:cubicBezTo>
                  <a:pt x="84" y="133"/>
                  <a:pt x="84" y="133"/>
                  <a:pt x="84" y="133"/>
                </a:cubicBezTo>
                <a:cubicBezTo>
                  <a:pt x="84" y="132"/>
                  <a:pt x="84" y="132"/>
                  <a:pt x="84" y="132"/>
                </a:cubicBezTo>
                <a:lnTo>
                  <a:pt x="84" y="133"/>
                </a:lnTo>
                <a:close/>
                <a:moveTo>
                  <a:pt x="79" y="136"/>
                </a:moveTo>
                <a:cubicBezTo>
                  <a:pt x="79" y="136"/>
                  <a:pt x="79" y="136"/>
                  <a:pt x="79" y="136"/>
                </a:cubicBezTo>
                <a:cubicBezTo>
                  <a:pt x="79" y="136"/>
                  <a:pt x="79" y="136"/>
                  <a:pt x="78" y="136"/>
                </a:cubicBezTo>
                <a:cubicBezTo>
                  <a:pt x="78" y="136"/>
                  <a:pt x="79" y="137"/>
                  <a:pt x="78" y="137"/>
                </a:cubicBezTo>
                <a:cubicBezTo>
                  <a:pt x="78" y="136"/>
                  <a:pt x="78" y="136"/>
                  <a:pt x="78" y="136"/>
                </a:cubicBezTo>
                <a:cubicBezTo>
                  <a:pt x="78" y="137"/>
                  <a:pt x="78" y="136"/>
                  <a:pt x="78" y="136"/>
                </a:cubicBezTo>
                <a:cubicBezTo>
                  <a:pt x="78" y="136"/>
                  <a:pt x="78" y="136"/>
                  <a:pt x="78" y="137"/>
                </a:cubicBezTo>
                <a:cubicBezTo>
                  <a:pt x="78" y="136"/>
                  <a:pt x="77" y="137"/>
                  <a:pt x="77" y="137"/>
                </a:cubicBezTo>
                <a:cubicBezTo>
                  <a:pt x="77" y="137"/>
                  <a:pt x="77" y="137"/>
                  <a:pt x="77" y="137"/>
                </a:cubicBezTo>
                <a:cubicBezTo>
                  <a:pt x="77" y="137"/>
                  <a:pt x="77" y="137"/>
                  <a:pt x="77" y="137"/>
                </a:cubicBezTo>
                <a:cubicBezTo>
                  <a:pt x="77" y="137"/>
                  <a:pt x="77" y="136"/>
                  <a:pt x="77" y="136"/>
                </a:cubicBezTo>
                <a:cubicBezTo>
                  <a:pt x="77" y="136"/>
                  <a:pt x="77" y="136"/>
                  <a:pt x="77" y="136"/>
                </a:cubicBezTo>
                <a:cubicBezTo>
                  <a:pt x="77" y="136"/>
                  <a:pt x="77" y="136"/>
                  <a:pt x="77" y="136"/>
                </a:cubicBezTo>
                <a:cubicBezTo>
                  <a:pt x="77" y="137"/>
                  <a:pt x="77" y="137"/>
                  <a:pt x="77" y="137"/>
                </a:cubicBezTo>
                <a:cubicBezTo>
                  <a:pt x="77" y="137"/>
                  <a:pt x="77" y="137"/>
                  <a:pt x="77" y="137"/>
                </a:cubicBezTo>
                <a:cubicBezTo>
                  <a:pt x="77" y="137"/>
                  <a:pt x="77" y="137"/>
                  <a:pt x="77" y="137"/>
                </a:cubicBezTo>
                <a:cubicBezTo>
                  <a:pt x="77" y="136"/>
                  <a:pt x="77" y="136"/>
                  <a:pt x="77" y="136"/>
                </a:cubicBezTo>
                <a:cubicBezTo>
                  <a:pt x="77" y="137"/>
                  <a:pt x="77" y="136"/>
                  <a:pt x="77" y="136"/>
                </a:cubicBezTo>
                <a:cubicBezTo>
                  <a:pt x="77" y="136"/>
                  <a:pt x="77" y="136"/>
                  <a:pt x="77" y="136"/>
                </a:cubicBezTo>
                <a:cubicBezTo>
                  <a:pt x="76" y="136"/>
                  <a:pt x="76" y="136"/>
                  <a:pt x="76" y="137"/>
                </a:cubicBezTo>
                <a:cubicBezTo>
                  <a:pt x="76" y="136"/>
                  <a:pt x="76" y="136"/>
                  <a:pt x="76" y="137"/>
                </a:cubicBezTo>
                <a:cubicBezTo>
                  <a:pt x="76" y="136"/>
                  <a:pt x="76" y="136"/>
                  <a:pt x="76" y="136"/>
                </a:cubicBezTo>
                <a:cubicBezTo>
                  <a:pt x="76" y="136"/>
                  <a:pt x="76" y="136"/>
                  <a:pt x="76" y="136"/>
                </a:cubicBezTo>
                <a:cubicBezTo>
                  <a:pt x="76" y="136"/>
                  <a:pt x="76" y="136"/>
                  <a:pt x="76" y="136"/>
                </a:cubicBezTo>
                <a:cubicBezTo>
                  <a:pt x="76" y="136"/>
                  <a:pt x="76" y="137"/>
                  <a:pt x="76" y="136"/>
                </a:cubicBezTo>
                <a:cubicBezTo>
                  <a:pt x="76" y="136"/>
                  <a:pt x="76" y="136"/>
                  <a:pt x="76" y="136"/>
                </a:cubicBezTo>
                <a:cubicBezTo>
                  <a:pt x="76" y="136"/>
                  <a:pt x="76" y="137"/>
                  <a:pt x="76" y="136"/>
                </a:cubicBezTo>
                <a:cubicBezTo>
                  <a:pt x="76" y="137"/>
                  <a:pt x="76" y="137"/>
                  <a:pt x="76" y="137"/>
                </a:cubicBezTo>
                <a:cubicBezTo>
                  <a:pt x="76" y="137"/>
                  <a:pt x="75" y="137"/>
                  <a:pt x="75" y="137"/>
                </a:cubicBezTo>
                <a:cubicBezTo>
                  <a:pt x="75" y="137"/>
                  <a:pt x="75" y="137"/>
                  <a:pt x="76" y="137"/>
                </a:cubicBezTo>
                <a:cubicBezTo>
                  <a:pt x="75" y="137"/>
                  <a:pt x="75" y="136"/>
                  <a:pt x="75" y="136"/>
                </a:cubicBezTo>
                <a:cubicBezTo>
                  <a:pt x="75" y="136"/>
                  <a:pt x="75" y="137"/>
                  <a:pt x="75" y="137"/>
                </a:cubicBezTo>
                <a:cubicBezTo>
                  <a:pt x="75" y="137"/>
                  <a:pt x="75" y="136"/>
                  <a:pt x="75" y="137"/>
                </a:cubicBezTo>
                <a:cubicBezTo>
                  <a:pt x="75" y="136"/>
                  <a:pt x="75" y="136"/>
                  <a:pt x="75" y="136"/>
                </a:cubicBezTo>
                <a:cubicBezTo>
                  <a:pt x="75" y="136"/>
                  <a:pt x="75" y="136"/>
                  <a:pt x="75" y="137"/>
                </a:cubicBezTo>
                <a:cubicBezTo>
                  <a:pt x="75" y="136"/>
                  <a:pt x="75" y="136"/>
                  <a:pt x="75" y="136"/>
                </a:cubicBezTo>
                <a:cubicBezTo>
                  <a:pt x="75" y="137"/>
                  <a:pt x="75" y="136"/>
                  <a:pt x="74" y="137"/>
                </a:cubicBezTo>
                <a:cubicBezTo>
                  <a:pt x="74" y="136"/>
                  <a:pt x="74" y="137"/>
                  <a:pt x="74" y="136"/>
                </a:cubicBezTo>
                <a:cubicBezTo>
                  <a:pt x="74" y="136"/>
                  <a:pt x="75" y="136"/>
                  <a:pt x="75" y="136"/>
                </a:cubicBezTo>
                <a:cubicBezTo>
                  <a:pt x="75" y="136"/>
                  <a:pt x="75" y="136"/>
                  <a:pt x="74" y="136"/>
                </a:cubicBezTo>
                <a:cubicBezTo>
                  <a:pt x="75" y="136"/>
                  <a:pt x="75" y="136"/>
                  <a:pt x="75" y="136"/>
                </a:cubicBezTo>
                <a:cubicBezTo>
                  <a:pt x="74" y="135"/>
                  <a:pt x="74" y="136"/>
                  <a:pt x="74" y="136"/>
                </a:cubicBezTo>
                <a:cubicBezTo>
                  <a:pt x="74" y="136"/>
                  <a:pt x="74" y="136"/>
                  <a:pt x="74" y="136"/>
                </a:cubicBezTo>
                <a:cubicBezTo>
                  <a:pt x="74" y="136"/>
                  <a:pt x="74" y="136"/>
                  <a:pt x="74" y="136"/>
                </a:cubicBezTo>
                <a:cubicBezTo>
                  <a:pt x="74" y="136"/>
                  <a:pt x="74" y="137"/>
                  <a:pt x="74" y="136"/>
                </a:cubicBezTo>
                <a:cubicBezTo>
                  <a:pt x="74" y="136"/>
                  <a:pt x="74" y="136"/>
                  <a:pt x="74" y="136"/>
                </a:cubicBezTo>
                <a:cubicBezTo>
                  <a:pt x="74" y="136"/>
                  <a:pt x="74" y="136"/>
                  <a:pt x="74" y="136"/>
                </a:cubicBezTo>
                <a:cubicBezTo>
                  <a:pt x="74" y="135"/>
                  <a:pt x="73" y="136"/>
                  <a:pt x="73" y="136"/>
                </a:cubicBezTo>
                <a:cubicBezTo>
                  <a:pt x="73" y="136"/>
                  <a:pt x="74" y="136"/>
                  <a:pt x="74" y="136"/>
                </a:cubicBezTo>
                <a:cubicBezTo>
                  <a:pt x="74" y="136"/>
                  <a:pt x="73" y="137"/>
                  <a:pt x="73" y="136"/>
                </a:cubicBezTo>
                <a:cubicBezTo>
                  <a:pt x="73" y="136"/>
                  <a:pt x="73" y="136"/>
                  <a:pt x="73" y="136"/>
                </a:cubicBezTo>
                <a:cubicBezTo>
                  <a:pt x="73" y="136"/>
                  <a:pt x="73" y="136"/>
                  <a:pt x="73" y="136"/>
                </a:cubicBezTo>
                <a:cubicBezTo>
                  <a:pt x="73" y="136"/>
                  <a:pt x="73" y="136"/>
                  <a:pt x="73" y="136"/>
                </a:cubicBezTo>
                <a:cubicBezTo>
                  <a:pt x="73" y="136"/>
                  <a:pt x="73" y="136"/>
                  <a:pt x="73" y="136"/>
                </a:cubicBezTo>
                <a:cubicBezTo>
                  <a:pt x="73" y="136"/>
                  <a:pt x="73" y="136"/>
                  <a:pt x="73" y="136"/>
                </a:cubicBezTo>
                <a:cubicBezTo>
                  <a:pt x="73" y="136"/>
                  <a:pt x="72" y="136"/>
                  <a:pt x="72" y="136"/>
                </a:cubicBezTo>
                <a:cubicBezTo>
                  <a:pt x="72" y="136"/>
                  <a:pt x="72" y="136"/>
                  <a:pt x="72" y="136"/>
                </a:cubicBezTo>
                <a:cubicBezTo>
                  <a:pt x="72" y="136"/>
                  <a:pt x="72" y="136"/>
                  <a:pt x="72" y="136"/>
                </a:cubicBezTo>
                <a:cubicBezTo>
                  <a:pt x="72" y="136"/>
                  <a:pt x="72" y="136"/>
                  <a:pt x="72" y="136"/>
                </a:cubicBezTo>
                <a:cubicBezTo>
                  <a:pt x="72" y="136"/>
                  <a:pt x="71" y="136"/>
                  <a:pt x="71" y="136"/>
                </a:cubicBezTo>
                <a:cubicBezTo>
                  <a:pt x="71" y="136"/>
                  <a:pt x="71" y="136"/>
                  <a:pt x="71" y="136"/>
                </a:cubicBezTo>
                <a:cubicBezTo>
                  <a:pt x="71" y="136"/>
                  <a:pt x="71" y="136"/>
                  <a:pt x="71" y="136"/>
                </a:cubicBezTo>
                <a:cubicBezTo>
                  <a:pt x="71" y="136"/>
                  <a:pt x="71" y="136"/>
                  <a:pt x="71" y="136"/>
                </a:cubicBezTo>
                <a:cubicBezTo>
                  <a:pt x="71" y="136"/>
                  <a:pt x="71" y="136"/>
                  <a:pt x="71" y="136"/>
                </a:cubicBezTo>
                <a:cubicBezTo>
                  <a:pt x="71" y="136"/>
                  <a:pt x="71" y="136"/>
                  <a:pt x="71" y="136"/>
                </a:cubicBezTo>
                <a:cubicBezTo>
                  <a:pt x="71" y="136"/>
                  <a:pt x="71" y="136"/>
                  <a:pt x="71" y="136"/>
                </a:cubicBezTo>
                <a:cubicBezTo>
                  <a:pt x="71" y="136"/>
                  <a:pt x="71" y="136"/>
                  <a:pt x="71" y="136"/>
                </a:cubicBezTo>
                <a:cubicBezTo>
                  <a:pt x="71" y="135"/>
                  <a:pt x="70" y="136"/>
                  <a:pt x="70" y="135"/>
                </a:cubicBezTo>
                <a:cubicBezTo>
                  <a:pt x="70" y="136"/>
                  <a:pt x="70" y="135"/>
                  <a:pt x="70" y="136"/>
                </a:cubicBezTo>
                <a:cubicBezTo>
                  <a:pt x="70" y="136"/>
                  <a:pt x="70" y="136"/>
                  <a:pt x="70" y="136"/>
                </a:cubicBezTo>
                <a:cubicBezTo>
                  <a:pt x="70" y="136"/>
                  <a:pt x="70" y="136"/>
                  <a:pt x="70" y="136"/>
                </a:cubicBezTo>
                <a:cubicBezTo>
                  <a:pt x="70" y="136"/>
                  <a:pt x="70" y="135"/>
                  <a:pt x="69" y="135"/>
                </a:cubicBezTo>
                <a:cubicBezTo>
                  <a:pt x="69" y="135"/>
                  <a:pt x="69" y="135"/>
                  <a:pt x="69" y="135"/>
                </a:cubicBezTo>
                <a:cubicBezTo>
                  <a:pt x="69" y="135"/>
                  <a:pt x="69" y="135"/>
                  <a:pt x="69" y="135"/>
                </a:cubicBezTo>
                <a:cubicBezTo>
                  <a:pt x="69" y="135"/>
                  <a:pt x="69" y="135"/>
                  <a:pt x="69" y="135"/>
                </a:cubicBezTo>
                <a:cubicBezTo>
                  <a:pt x="69" y="136"/>
                  <a:pt x="69" y="134"/>
                  <a:pt x="69" y="135"/>
                </a:cubicBezTo>
                <a:cubicBezTo>
                  <a:pt x="69" y="134"/>
                  <a:pt x="69" y="134"/>
                  <a:pt x="69" y="133"/>
                </a:cubicBezTo>
                <a:cubicBezTo>
                  <a:pt x="69" y="133"/>
                  <a:pt x="69" y="133"/>
                  <a:pt x="69" y="133"/>
                </a:cubicBezTo>
                <a:cubicBezTo>
                  <a:pt x="69" y="133"/>
                  <a:pt x="69" y="133"/>
                  <a:pt x="70" y="133"/>
                </a:cubicBezTo>
                <a:cubicBezTo>
                  <a:pt x="70" y="133"/>
                  <a:pt x="70" y="133"/>
                  <a:pt x="70" y="133"/>
                </a:cubicBezTo>
                <a:cubicBezTo>
                  <a:pt x="70" y="133"/>
                  <a:pt x="70" y="133"/>
                  <a:pt x="70" y="133"/>
                </a:cubicBezTo>
                <a:cubicBezTo>
                  <a:pt x="70" y="133"/>
                  <a:pt x="70" y="133"/>
                  <a:pt x="70" y="133"/>
                </a:cubicBezTo>
                <a:cubicBezTo>
                  <a:pt x="70" y="134"/>
                  <a:pt x="71" y="133"/>
                  <a:pt x="71" y="134"/>
                </a:cubicBezTo>
                <a:cubicBezTo>
                  <a:pt x="71" y="134"/>
                  <a:pt x="71" y="134"/>
                  <a:pt x="71" y="134"/>
                </a:cubicBezTo>
                <a:cubicBezTo>
                  <a:pt x="71" y="134"/>
                  <a:pt x="71" y="133"/>
                  <a:pt x="71" y="133"/>
                </a:cubicBezTo>
                <a:cubicBezTo>
                  <a:pt x="72" y="134"/>
                  <a:pt x="72" y="134"/>
                  <a:pt x="72" y="134"/>
                </a:cubicBezTo>
                <a:cubicBezTo>
                  <a:pt x="72" y="134"/>
                  <a:pt x="72" y="134"/>
                  <a:pt x="72" y="134"/>
                </a:cubicBezTo>
                <a:cubicBezTo>
                  <a:pt x="72" y="134"/>
                  <a:pt x="72" y="134"/>
                  <a:pt x="72" y="134"/>
                </a:cubicBezTo>
                <a:cubicBezTo>
                  <a:pt x="72" y="134"/>
                  <a:pt x="72" y="134"/>
                  <a:pt x="72" y="134"/>
                </a:cubicBezTo>
                <a:cubicBezTo>
                  <a:pt x="72" y="134"/>
                  <a:pt x="73" y="134"/>
                  <a:pt x="73" y="134"/>
                </a:cubicBezTo>
                <a:cubicBezTo>
                  <a:pt x="73" y="134"/>
                  <a:pt x="73" y="134"/>
                  <a:pt x="73" y="135"/>
                </a:cubicBezTo>
                <a:cubicBezTo>
                  <a:pt x="73" y="135"/>
                  <a:pt x="73" y="134"/>
                  <a:pt x="73" y="134"/>
                </a:cubicBezTo>
                <a:cubicBezTo>
                  <a:pt x="73" y="134"/>
                  <a:pt x="73" y="134"/>
                  <a:pt x="73" y="134"/>
                </a:cubicBezTo>
                <a:cubicBezTo>
                  <a:pt x="73" y="134"/>
                  <a:pt x="74" y="134"/>
                  <a:pt x="74" y="135"/>
                </a:cubicBezTo>
                <a:cubicBezTo>
                  <a:pt x="74" y="134"/>
                  <a:pt x="74" y="134"/>
                  <a:pt x="74" y="134"/>
                </a:cubicBezTo>
                <a:cubicBezTo>
                  <a:pt x="74" y="134"/>
                  <a:pt x="74" y="134"/>
                  <a:pt x="74" y="134"/>
                </a:cubicBezTo>
                <a:cubicBezTo>
                  <a:pt x="74" y="134"/>
                  <a:pt x="74" y="134"/>
                  <a:pt x="74" y="134"/>
                </a:cubicBezTo>
                <a:cubicBezTo>
                  <a:pt x="74" y="134"/>
                  <a:pt x="74" y="134"/>
                  <a:pt x="74" y="134"/>
                </a:cubicBezTo>
                <a:cubicBezTo>
                  <a:pt x="74" y="134"/>
                  <a:pt x="74" y="134"/>
                  <a:pt x="74" y="134"/>
                </a:cubicBezTo>
                <a:cubicBezTo>
                  <a:pt x="74" y="134"/>
                  <a:pt x="74" y="134"/>
                  <a:pt x="74" y="134"/>
                </a:cubicBezTo>
                <a:cubicBezTo>
                  <a:pt x="74" y="134"/>
                  <a:pt x="74" y="134"/>
                  <a:pt x="74" y="134"/>
                </a:cubicBezTo>
                <a:cubicBezTo>
                  <a:pt x="74" y="134"/>
                  <a:pt x="74" y="134"/>
                  <a:pt x="74" y="134"/>
                </a:cubicBezTo>
                <a:cubicBezTo>
                  <a:pt x="74" y="134"/>
                  <a:pt x="74" y="134"/>
                  <a:pt x="74" y="134"/>
                </a:cubicBezTo>
                <a:cubicBezTo>
                  <a:pt x="74" y="134"/>
                  <a:pt x="74" y="134"/>
                  <a:pt x="75" y="134"/>
                </a:cubicBezTo>
                <a:cubicBezTo>
                  <a:pt x="74" y="134"/>
                  <a:pt x="74" y="134"/>
                  <a:pt x="74" y="134"/>
                </a:cubicBezTo>
                <a:cubicBezTo>
                  <a:pt x="75" y="134"/>
                  <a:pt x="75" y="134"/>
                  <a:pt x="75" y="134"/>
                </a:cubicBezTo>
                <a:cubicBezTo>
                  <a:pt x="75" y="134"/>
                  <a:pt x="75" y="134"/>
                  <a:pt x="75" y="134"/>
                </a:cubicBezTo>
                <a:cubicBezTo>
                  <a:pt x="75" y="134"/>
                  <a:pt x="75" y="134"/>
                  <a:pt x="76" y="134"/>
                </a:cubicBezTo>
                <a:cubicBezTo>
                  <a:pt x="76" y="135"/>
                  <a:pt x="76" y="134"/>
                  <a:pt x="76" y="135"/>
                </a:cubicBezTo>
                <a:cubicBezTo>
                  <a:pt x="76" y="135"/>
                  <a:pt x="76" y="135"/>
                  <a:pt x="76" y="135"/>
                </a:cubicBezTo>
                <a:cubicBezTo>
                  <a:pt x="76" y="135"/>
                  <a:pt x="76" y="135"/>
                  <a:pt x="76" y="135"/>
                </a:cubicBezTo>
                <a:cubicBezTo>
                  <a:pt x="76" y="135"/>
                  <a:pt x="76" y="134"/>
                  <a:pt x="76" y="134"/>
                </a:cubicBezTo>
                <a:cubicBezTo>
                  <a:pt x="76" y="134"/>
                  <a:pt x="76" y="134"/>
                  <a:pt x="76" y="134"/>
                </a:cubicBezTo>
                <a:cubicBezTo>
                  <a:pt x="76" y="133"/>
                  <a:pt x="77" y="134"/>
                  <a:pt x="77" y="134"/>
                </a:cubicBezTo>
                <a:cubicBezTo>
                  <a:pt x="77" y="134"/>
                  <a:pt x="77" y="134"/>
                  <a:pt x="77" y="134"/>
                </a:cubicBezTo>
                <a:cubicBezTo>
                  <a:pt x="77" y="134"/>
                  <a:pt x="77" y="134"/>
                  <a:pt x="77" y="134"/>
                </a:cubicBezTo>
                <a:cubicBezTo>
                  <a:pt x="77" y="134"/>
                  <a:pt x="77" y="134"/>
                  <a:pt x="77" y="134"/>
                </a:cubicBezTo>
                <a:cubicBezTo>
                  <a:pt x="77" y="134"/>
                  <a:pt x="77" y="134"/>
                  <a:pt x="78" y="134"/>
                </a:cubicBezTo>
                <a:cubicBezTo>
                  <a:pt x="78" y="134"/>
                  <a:pt x="78" y="134"/>
                  <a:pt x="78" y="134"/>
                </a:cubicBezTo>
                <a:cubicBezTo>
                  <a:pt x="78" y="134"/>
                  <a:pt x="78" y="134"/>
                  <a:pt x="78" y="134"/>
                </a:cubicBezTo>
                <a:cubicBezTo>
                  <a:pt x="78" y="134"/>
                  <a:pt x="78" y="134"/>
                  <a:pt x="78" y="134"/>
                </a:cubicBezTo>
                <a:cubicBezTo>
                  <a:pt x="78" y="134"/>
                  <a:pt x="78" y="134"/>
                  <a:pt x="78" y="134"/>
                </a:cubicBezTo>
                <a:cubicBezTo>
                  <a:pt x="78" y="134"/>
                  <a:pt x="78" y="133"/>
                  <a:pt x="79" y="134"/>
                </a:cubicBezTo>
                <a:cubicBezTo>
                  <a:pt x="79" y="134"/>
                  <a:pt x="79" y="133"/>
                  <a:pt x="79" y="133"/>
                </a:cubicBezTo>
                <a:cubicBezTo>
                  <a:pt x="79" y="133"/>
                  <a:pt x="79" y="133"/>
                  <a:pt x="79" y="133"/>
                </a:cubicBezTo>
                <a:cubicBezTo>
                  <a:pt x="79" y="133"/>
                  <a:pt x="79" y="133"/>
                  <a:pt x="79" y="133"/>
                </a:cubicBezTo>
                <a:cubicBezTo>
                  <a:pt x="79" y="133"/>
                  <a:pt x="79" y="133"/>
                  <a:pt x="79" y="133"/>
                </a:cubicBezTo>
                <a:cubicBezTo>
                  <a:pt x="79" y="133"/>
                  <a:pt x="79" y="132"/>
                  <a:pt x="79" y="133"/>
                </a:cubicBezTo>
                <a:cubicBezTo>
                  <a:pt x="79" y="133"/>
                  <a:pt x="80" y="133"/>
                  <a:pt x="80" y="133"/>
                </a:cubicBezTo>
                <a:cubicBezTo>
                  <a:pt x="80" y="133"/>
                  <a:pt x="79" y="132"/>
                  <a:pt x="80" y="133"/>
                </a:cubicBezTo>
                <a:cubicBezTo>
                  <a:pt x="80" y="133"/>
                  <a:pt x="80" y="133"/>
                  <a:pt x="80" y="133"/>
                </a:cubicBezTo>
                <a:cubicBezTo>
                  <a:pt x="80" y="133"/>
                  <a:pt x="80" y="134"/>
                  <a:pt x="80" y="133"/>
                </a:cubicBezTo>
                <a:cubicBezTo>
                  <a:pt x="80" y="133"/>
                  <a:pt x="80" y="133"/>
                  <a:pt x="80" y="133"/>
                </a:cubicBezTo>
                <a:cubicBezTo>
                  <a:pt x="80" y="133"/>
                  <a:pt x="81" y="134"/>
                  <a:pt x="80" y="133"/>
                </a:cubicBezTo>
                <a:cubicBezTo>
                  <a:pt x="80" y="133"/>
                  <a:pt x="80" y="133"/>
                  <a:pt x="80" y="133"/>
                </a:cubicBezTo>
                <a:cubicBezTo>
                  <a:pt x="81" y="133"/>
                  <a:pt x="80" y="133"/>
                  <a:pt x="81" y="133"/>
                </a:cubicBezTo>
                <a:cubicBezTo>
                  <a:pt x="81" y="133"/>
                  <a:pt x="81" y="133"/>
                  <a:pt x="81" y="133"/>
                </a:cubicBezTo>
                <a:cubicBezTo>
                  <a:pt x="81" y="133"/>
                  <a:pt x="81" y="133"/>
                  <a:pt x="81" y="133"/>
                </a:cubicBezTo>
                <a:cubicBezTo>
                  <a:pt x="81" y="133"/>
                  <a:pt x="81" y="133"/>
                  <a:pt x="81" y="133"/>
                </a:cubicBezTo>
                <a:cubicBezTo>
                  <a:pt x="81" y="133"/>
                  <a:pt x="81" y="133"/>
                  <a:pt x="81" y="133"/>
                </a:cubicBezTo>
                <a:cubicBezTo>
                  <a:pt x="81" y="133"/>
                  <a:pt x="81" y="133"/>
                  <a:pt x="81" y="133"/>
                </a:cubicBezTo>
                <a:cubicBezTo>
                  <a:pt x="81" y="132"/>
                  <a:pt x="81" y="132"/>
                  <a:pt x="81" y="132"/>
                </a:cubicBezTo>
                <a:cubicBezTo>
                  <a:pt x="81" y="132"/>
                  <a:pt x="81" y="133"/>
                  <a:pt x="81" y="133"/>
                </a:cubicBezTo>
                <a:cubicBezTo>
                  <a:pt x="81" y="132"/>
                  <a:pt x="81" y="132"/>
                  <a:pt x="82" y="133"/>
                </a:cubicBezTo>
                <a:cubicBezTo>
                  <a:pt x="81" y="132"/>
                  <a:pt x="81" y="132"/>
                  <a:pt x="81" y="132"/>
                </a:cubicBezTo>
                <a:cubicBezTo>
                  <a:pt x="81" y="132"/>
                  <a:pt x="81" y="132"/>
                  <a:pt x="81" y="132"/>
                </a:cubicBezTo>
                <a:cubicBezTo>
                  <a:pt x="81" y="132"/>
                  <a:pt x="81" y="132"/>
                  <a:pt x="81" y="132"/>
                </a:cubicBezTo>
                <a:cubicBezTo>
                  <a:pt x="81" y="132"/>
                  <a:pt x="81" y="132"/>
                  <a:pt x="81" y="132"/>
                </a:cubicBezTo>
                <a:cubicBezTo>
                  <a:pt x="81" y="132"/>
                  <a:pt x="82" y="132"/>
                  <a:pt x="82" y="132"/>
                </a:cubicBezTo>
                <a:cubicBezTo>
                  <a:pt x="82" y="132"/>
                  <a:pt x="82" y="132"/>
                  <a:pt x="82" y="132"/>
                </a:cubicBezTo>
                <a:cubicBezTo>
                  <a:pt x="82" y="132"/>
                  <a:pt x="82" y="132"/>
                  <a:pt x="82" y="132"/>
                </a:cubicBezTo>
                <a:cubicBezTo>
                  <a:pt x="82" y="132"/>
                  <a:pt x="82" y="131"/>
                  <a:pt x="83" y="132"/>
                </a:cubicBezTo>
                <a:cubicBezTo>
                  <a:pt x="83" y="132"/>
                  <a:pt x="83" y="131"/>
                  <a:pt x="83" y="131"/>
                </a:cubicBezTo>
                <a:cubicBezTo>
                  <a:pt x="83" y="132"/>
                  <a:pt x="83" y="132"/>
                  <a:pt x="83" y="132"/>
                </a:cubicBezTo>
                <a:cubicBezTo>
                  <a:pt x="83" y="131"/>
                  <a:pt x="83" y="131"/>
                  <a:pt x="83" y="131"/>
                </a:cubicBezTo>
                <a:cubicBezTo>
                  <a:pt x="83" y="131"/>
                  <a:pt x="83" y="131"/>
                  <a:pt x="83" y="131"/>
                </a:cubicBezTo>
                <a:cubicBezTo>
                  <a:pt x="83" y="131"/>
                  <a:pt x="83" y="131"/>
                  <a:pt x="83" y="131"/>
                </a:cubicBezTo>
                <a:cubicBezTo>
                  <a:pt x="83" y="131"/>
                  <a:pt x="83" y="131"/>
                  <a:pt x="83" y="131"/>
                </a:cubicBezTo>
                <a:cubicBezTo>
                  <a:pt x="83" y="131"/>
                  <a:pt x="83" y="131"/>
                  <a:pt x="83" y="131"/>
                </a:cubicBezTo>
                <a:cubicBezTo>
                  <a:pt x="83" y="131"/>
                  <a:pt x="83" y="131"/>
                  <a:pt x="83" y="131"/>
                </a:cubicBezTo>
                <a:cubicBezTo>
                  <a:pt x="83" y="131"/>
                  <a:pt x="83" y="131"/>
                  <a:pt x="83" y="130"/>
                </a:cubicBezTo>
                <a:cubicBezTo>
                  <a:pt x="84" y="131"/>
                  <a:pt x="83" y="130"/>
                  <a:pt x="84" y="131"/>
                </a:cubicBezTo>
                <a:cubicBezTo>
                  <a:pt x="84" y="130"/>
                  <a:pt x="84" y="130"/>
                  <a:pt x="83" y="130"/>
                </a:cubicBezTo>
                <a:cubicBezTo>
                  <a:pt x="83" y="130"/>
                  <a:pt x="83" y="130"/>
                  <a:pt x="83" y="130"/>
                </a:cubicBezTo>
                <a:cubicBezTo>
                  <a:pt x="83" y="130"/>
                  <a:pt x="83" y="130"/>
                  <a:pt x="83" y="130"/>
                </a:cubicBezTo>
                <a:cubicBezTo>
                  <a:pt x="83" y="130"/>
                  <a:pt x="83" y="130"/>
                  <a:pt x="83" y="130"/>
                </a:cubicBezTo>
                <a:cubicBezTo>
                  <a:pt x="83" y="130"/>
                  <a:pt x="83" y="130"/>
                  <a:pt x="83" y="130"/>
                </a:cubicBezTo>
                <a:cubicBezTo>
                  <a:pt x="83" y="130"/>
                  <a:pt x="83" y="130"/>
                  <a:pt x="83" y="130"/>
                </a:cubicBezTo>
                <a:cubicBezTo>
                  <a:pt x="83" y="130"/>
                  <a:pt x="83" y="130"/>
                  <a:pt x="83" y="130"/>
                </a:cubicBezTo>
                <a:cubicBezTo>
                  <a:pt x="84" y="130"/>
                  <a:pt x="84" y="130"/>
                  <a:pt x="84" y="130"/>
                </a:cubicBezTo>
                <a:cubicBezTo>
                  <a:pt x="84" y="130"/>
                  <a:pt x="84" y="130"/>
                  <a:pt x="84" y="130"/>
                </a:cubicBezTo>
                <a:cubicBezTo>
                  <a:pt x="84" y="130"/>
                  <a:pt x="84" y="130"/>
                  <a:pt x="84" y="130"/>
                </a:cubicBezTo>
                <a:cubicBezTo>
                  <a:pt x="84" y="130"/>
                  <a:pt x="83" y="129"/>
                  <a:pt x="84" y="130"/>
                </a:cubicBezTo>
                <a:cubicBezTo>
                  <a:pt x="84" y="130"/>
                  <a:pt x="84" y="130"/>
                  <a:pt x="84" y="130"/>
                </a:cubicBezTo>
                <a:cubicBezTo>
                  <a:pt x="84" y="130"/>
                  <a:pt x="84" y="130"/>
                  <a:pt x="84" y="130"/>
                </a:cubicBezTo>
                <a:cubicBezTo>
                  <a:pt x="84" y="129"/>
                  <a:pt x="84" y="129"/>
                  <a:pt x="84" y="129"/>
                </a:cubicBezTo>
                <a:cubicBezTo>
                  <a:pt x="84" y="129"/>
                  <a:pt x="84" y="129"/>
                  <a:pt x="84" y="129"/>
                </a:cubicBezTo>
                <a:cubicBezTo>
                  <a:pt x="84" y="129"/>
                  <a:pt x="84" y="129"/>
                  <a:pt x="84" y="129"/>
                </a:cubicBezTo>
                <a:cubicBezTo>
                  <a:pt x="84" y="129"/>
                  <a:pt x="84" y="128"/>
                  <a:pt x="84" y="129"/>
                </a:cubicBezTo>
                <a:cubicBezTo>
                  <a:pt x="84" y="128"/>
                  <a:pt x="85" y="128"/>
                  <a:pt x="85" y="128"/>
                </a:cubicBezTo>
                <a:cubicBezTo>
                  <a:pt x="85" y="129"/>
                  <a:pt x="85" y="129"/>
                  <a:pt x="85" y="129"/>
                </a:cubicBezTo>
                <a:cubicBezTo>
                  <a:pt x="85" y="128"/>
                  <a:pt x="85" y="128"/>
                  <a:pt x="85" y="128"/>
                </a:cubicBezTo>
                <a:cubicBezTo>
                  <a:pt x="85" y="128"/>
                  <a:pt x="85" y="128"/>
                  <a:pt x="85" y="128"/>
                </a:cubicBezTo>
                <a:cubicBezTo>
                  <a:pt x="85" y="128"/>
                  <a:pt x="85" y="128"/>
                  <a:pt x="85" y="128"/>
                </a:cubicBezTo>
                <a:cubicBezTo>
                  <a:pt x="85" y="128"/>
                  <a:pt x="85" y="128"/>
                  <a:pt x="85" y="128"/>
                </a:cubicBezTo>
                <a:cubicBezTo>
                  <a:pt x="85" y="128"/>
                  <a:pt x="85" y="128"/>
                  <a:pt x="85" y="128"/>
                </a:cubicBezTo>
                <a:cubicBezTo>
                  <a:pt x="85" y="127"/>
                  <a:pt x="85" y="127"/>
                  <a:pt x="85" y="127"/>
                </a:cubicBezTo>
                <a:cubicBezTo>
                  <a:pt x="85" y="127"/>
                  <a:pt x="85" y="127"/>
                  <a:pt x="85" y="127"/>
                </a:cubicBezTo>
                <a:cubicBezTo>
                  <a:pt x="85" y="128"/>
                  <a:pt x="86" y="127"/>
                  <a:pt x="86" y="128"/>
                </a:cubicBezTo>
                <a:cubicBezTo>
                  <a:pt x="86" y="127"/>
                  <a:pt x="86" y="127"/>
                  <a:pt x="86" y="127"/>
                </a:cubicBezTo>
                <a:cubicBezTo>
                  <a:pt x="86" y="127"/>
                  <a:pt x="86" y="128"/>
                  <a:pt x="86" y="128"/>
                </a:cubicBezTo>
                <a:cubicBezTo>
                  <a:pt x="86" y="127"/>
                  <a:pt x="86" y="127"/>
                  <a:pt x="86" y="127"/>
                </a:cubicBezTo>
                <a:cubicBezTo>
                  <a:pt x="86" y="127"/>
                  <a:pt x="86" y="127"/>
                  <a:pt x="86" y="127"/>
                </a:cubicBezTo>
                <a:cubicBezTo>
                  <a:pt x="86" y="127"/>
                  <a:pt x="86" y="127"/>
                  <a:pt x="86" y="127"/>
                </a:cubicBezTo>
                <a:cubicBezTo>
                  <a:pt x="86" y="127"/>
                  <a:pt x="86" y="127"/>
                  <a:pt x="86" y="127"/>
                </a:cubicBezTo>
                <a:cubicBezTo>
                  <a:pt x="86" y="127"/>
                  <a:pt x="86" y="127"/>
                  <a:pt x="86" y="127"/>
                </a:cubicBezTo>
                <a:cubicBezTo>
                  <a:pt x="86" y="127"/>
                  <a:pt x="85" y="127"/>
                  <a:pt x="85" y="127"/>
                </a:cubicBezTo>
                <a:cubicBezTo>
                  <a:pt x="86" y="127"/>
                  <a:pt x="85" y="127"/>
                  <a:pt x="85" y="127"/>
                </a:cubicBezTo>
                <a:cubicBezTo>
                  <a:pt x="86" y="127"/>
                  <a:pt x="86" y="127"/>
                  <a:pt x="86" y="127"/>
                </a:cubicBezTo>
                <a:cubicBezTo>
                  <a:pt x="85" y="127"/>
                  <a:pt x="86" y="127"/>
                  <a:pt x="86" y="127"/>
                </a:cubicBezTo>
                <a:cubicBezTo>
                  <a:pt x="86" y="127"/>
                  <a:pt x="86" y="127"/>
                  <a:pt x="86" y="127"/>
                </a:cubicBezTo>
                <a:cubicBezTo>
                  <a:pt x="86" y="127"/>
                  <a:pt x="86" y="127"/>
                  <a:pt x="86" y="127"/>
                </a:cubicBezTo>
                <a:cubicBezTo>
                  <a:pt x="87" y="127"/>
                  <a:pt x="87" y="127"/>
                  <a:pt x="87" y="127"/>
                </a:cubicBezTo>
                <a:cubicBezTo>
                  <a:pt x="87" y="127"/>
                  <a:pt x="86" y="127"/>
                  <a:pt x="86" y="127"/>
                </a:cubicBezTo>
                <a:cubicBezTo>
                  <a:pt x="86" y="127"/>
                  <a:pt x="86" y="127"/>
                  <a:pt x="87" y="127"/>
                </a:cubicBezTo>
                <a:cubicBezTo>
                  <a:pt x="86" y="127"/>
                  <a:pt x="86" y="127"/>
                  <a:pt x="86" y="127"/>
                </a:cubicBezTo>
                <a:cubicBezTo>
                  <a:pt x="86" y="127"/>
                  <a:pt x="86" y="127"/>
                  <a:pt x="86" y="128"/>
                </a:cubicBezTo>
                <a:cubicBezTo>
                  <a:pt x="86" y="128"/>
                  <a:pt x="86" y="128"/>
                  <a:pt x="87" y="128"/>
                </a:cubicBezTo>
                <a:cubicBezTo>
                  <a:pt x="87" y="128"/>
                  <a:pt x="87" y="128"/>
                  <a:pt x="87" y="128"/>
                </a:cubicBezTo>
                <a:cubicBezTo>
                  <a:pt x="87" y="128"/>
                  <a:pt x="87" y="128"/>
                  <a:pt x="87" y="128"/>
                </a:cubicBezTo>
                <a:cubicBezTo>
                  <a:pt x="87" y="128"/>
                  <a:pt x="87" y="129"/>
                  <a:pt x="86" y="129"/>
                </a:cubicBezTo>
                <a:cubicBezTo>
                  <a:pt x="86" y="129"/>
                  <a:pt x="86" y="128"/>
                  <a:pt x="86" y="128"/>
                </a:cubicBezTo>
                <a:cubicBezTo>
                  <a:pt x="86" y="128"/>
                  <a:pt x="86" y="128"/>
                  <a:pt x="86" y="128"/>
                </a:cubicBezTo>
                <a:cubicBezTo>
                  <a:pt x="86" y="128"/>
                  <a:pt x="87" y="128"/>
                  <a:pt x="86" y="128"/>
                </a:cubicBezTo>
                <a:cubicBezTo>
                  <a:pt x="86" y="128"/>
                  <a:pt x="86" y="128"/>
                  <a:pt x="86" y="128"/>
                </a:cubicBezTo>
                <a:cubicBezTo>
                  <a:pt x="85" y="128"/>
                  <a:pt x="86" y="128"/>
                  <a:pt x="86" y="128"/>
                </a:cubicBezTo>
                <a:cubicBezTo>
                  <a:pt x="86" y="128"/>
                  <a:pt x="86" y="128"/>
                  <a:pt x="86" y="128"/>
                </a:cubicBezTo>
                <a:cubicBezTo>
                  <a:pt x="86" y="129"/>
                  <a:pt x="86" y="129"/>
                  <a:pt x="87" y="129"/>
                </a:cubicBezTo>
                <a:cubicBezTo>
                  <a:pt x="86" y="129"/>
                  <a:pt x="86" y="129"/>
                  <a:pt x="87" y="129"/>
                </a:cubicBezTo>
                <a:cubicBezTo>
                  <a:pt x="87" y="129"/>
                  <a:pt x="87" y="129"/>
                  <a:pt x="87" y="130"/>
                </a:cubicBezTo>
                <a:cubicBezTo>
                  <a:pt x="86" y="129"/>
                  <a:pt x="87" y="129"/>
                  <a:pt x="87" y="129"/>
                </a:cubicBezTo>
                <a:cubicBezTo>
                  <a:pt x="86" y="129"/>
                  <a:pt x="87" y="129"/>
                  <a:pt x="87" y="129"/>
                </a:cubicBezTo>
                <a:cubicBezTo>
                  <a:pt x="87" y="129"/>
                  <a:pt x="86" y="129"/>
                  <a:pt x="86" y="129"/>
                </a:cubicBezTo>
                <a:cubicBezTo>
                  <a:pt x="86" y="129"/>
                  <a:pt x="86" y="129"/>
                  <a:pt x="86" y="130"/>
                </a:cubicBezTo>
                <a:cubicBezTo>
                  <a:pt x="86" y="130"/>
                  <a:pt x="86" y="129"/>
                  <a:pt x="86" y="129"/>
                </a:cubicBezTo>
                <a:cubicBezTo>
                  <a:pt x="86" y="130"/>
                  <a:pt x="86" y="130"/>
                  <a:pt x="86" y="130"/>
                </a:cubicBezTo>
                <a:cubicBezTo>
                  <a:pt x="86" y="130"/>
                  <a:pt x="86" y="130"/>
                  <a:pt x="86" y="130"/>
                </a:cubicBezTo>
                <a:cubicBezTo>
                  <a:pt x="86" y="130"/>
                  <a:pt x="86" y="130"/>
                  <a:pt x="86" y="131"/>
                </a:cubicBezTo>
                <a:cubicBezTo>
                  <a:pt x="86" y="131"/>
                  <a:pt x="86" y="130"/>
                  <a:pt x="86" y="130"/>
                </a:cubicBezTo>
                <a:cubicBezTo>
                  <a:pt x="86" y="130"/>
                  <a:pt x="86" y="131"/>
                  <a:pt x="86" y="131"/>
                </a:cubicBezTo>
                <a:cubicBezTo>
                  <a:pt x="86" y="131"/>
                  <a:pt x="86" y="130"/>
                  <a:pt x="85" y="130"/>
                </a:cubicBezTo>
                <a:cubicBezTo>
                  <a:pt x="85" y="130"/>
                  <a:pt x="85" y="130"/>
                  <a:pt x="85" y="130"/>
                </a:cubicBezTo>
                <a:cubicBezTo>
                  <a:pt x="85" y="130"/>
                  <a:pt x="86" y="131"/>
                  <a:pt x="86" y="131"/>
                </a:cubicBezTo>
                <a:cubicBezTo>
                  <a:pt x="87" y="131"/>
                  <a:pt x="86" y="131"/>
                  <a:pt x="86" y="131"/>
                </a:cubicBezTo>
                <a:cubicBezTo>
                  <a:pt x="86" y="131"/>
                  <a:pt x="86" y="131"/>
                  <a:pt x="86" y="131"/>
                </a:cubicBezTo>
                <a:cubicBezTo>
                  <a:pt x="86" y="131"/>
                  <a:pt x="86" y="131"/>
                  <a:pt x="86" y="131"/>
                </a:cubicBezTo>
                <a:cubicBezTo>
                  <a:pt x="86" y="131"/>
                  <a:pt x="86" y="131"/>
                  <a:pt x="86" y="131"/>
                </a:cubicBezTo>
                <a:cubicBezTo>
                  <a:pt x="86" y="131"/>
                  <a:pt x="85" y="131"/>
                  <a:pt x="85" y="131"/>
                </a:cubicBezTo>
                <a:cubicBezTo>
                  <a:pt x="85" y="131"/>
                  <a:pt x="85" y="132"/>
                  <a:pt x="86" y="132"/>
                </a:cubicBezTo>
                <a:cubicBezTo>
                  <a:pt x="86" y="131"/>
                  <a:pt x="86" y="131"/>
                  <a:pt x="86" y="131"/>
                </a:cubicBezTo>
                <a:cubicBezTo>
                  <a:pt x="86" y="132"/>
                  <a:pt x="86" y="132"/>
                  <a:pt x="86" y="132"/>
                </a:cubicBezTo>
                <a:cubicBezTo>
                  <a:pt x="86" y="132"/>
                  <a:pt x="86" y="132"/>
                  <a:pt x="86" y="132"/>
                </a:cubicBezTo>
                <a:cubicBezTo>
                  <a:pt x="86" y="132"/>
                  <a:pt x="86" y="132"/>
                  <a:pt x="86" y="132"/>
                </a:cubicBezTo>
                <a:cubicBezTo>
                  <a:pt x="86" y="132"/>
                  <a:pt x="86" y="132"/>
                  <a:pt x="85" y="132"/>
                </a:cubicBezTo>
                <a:cubicBezTo>
                  <a:pt x="85" y="131"/>
                  <a:pt x="85" y="130"/>
                  <a:pt x="84" y="130"/>
                </a:cubicBezTo>
                <a:cubicBezTo>
                  <a:pt x="84" y="130"/>
                  <a:pt x="84" y="130"/>
                  <a:pt x="84" y="130"/>
                </a:cubicBezTo>
                <a:cubicBezTo>
                  <a:pt x="84" y="130"/>
                  <a:pt x="84" y="130"/>
                  <a:pt x="84" y="130"/>
                </a:cubicBezTo>
                <a:cubicBezTo>
                  <a:pt x="84" y="130"/>
                  <a:pt x="85" y="131"/>
                  <a:pt x="85" y="132"/>
                </a:cubicBezTo>
                <a:cubicBezTo>
                  <a:pt x="85" y="132"/>
                  <a:pt x="85" y="131"/>
                  <a:pt x="85" y="131"/>
                </a:cubicBezTo>
                <a:cubicBezTo>
                  <a:pt x="84" y="131"/>
                  <a:pt x="85" y="132"/>
                  <a:pt x="85" y="132"/>
                </a:cubicBezTo>
                <a:cubicBezTo>
                  <a:pt x="85" y="132"/>
                  <a:pt x="85" y="132"/>
                  <a:pt x="85" y="132"/>
                </a:cubicBezTo>
                <a:cubicBezTo>
                  <a:pt x="85" y="132"/>
                  <a:pt x="85" y="132"/>
                  <a:pt x="85" y="132"/>
                </a:cubicBezTo>
                <a:cubicBezTo>
                  <a:pt x="85" y="132"/>
                  <a:pt x="84" y="132"/>
                  <a:pt x="84" y="132"/>
                </a:cubicBezTo>
                <a:cubicBezTo>
                  <a:pt x="85" y="132"/>
                  <a:pt x="85" y="132"/>
                  <a:pt x="85" y="132"/>
                </a:cubicBezTo>
                <a:cubicBezTo>
                  <a:pt x="85" y="132"/>
                  <a:pt x="84" y="132"/>
                  <a:pt x="84" y="132"/>
                </a:cubicBezTo>
                <a:cubicBezTo>
                  <a:pt x="84" y="132"/>
                  <a:pt x="85" y="132"/>
                  <a:pt x="85" y="132"/>
                </a:cubicBezTo>
                <a:cubicBezTo>
                  <a:pt x="84" y="132"/>
                  <a:pt x="84" y="132"/>
                  <a:pt x="84" y="132"/>
                </a:cubicBezTo>
                <a:cubicBezTo>
                  <a:pt x="84" y="132"/>
                  <a:pt x="84" y="133"/>
                  <a:pt x="85" y="133"/>
                </a:cubicBezTo>
                <a:cubicBezTo>
                  <a:pt x="85" y="133"/>
                  <a:pt x="84" y="133"/>
                  <a:pt x="84" y="133"/>
                </a:cubicBezTo>
                <a:cubicBezTo>
                  <a:pt x="84" y="132"/>
                  <a:pt x="84" y="132"/>
                  <a:pt x="83" y="131"/>
                </a:cubicBezTo>
                <a:cubicBezTo>
                  <a:pt x="84" y="133"/>
                  <a:pt x="84" y="133"/>
                  <a:pt x="84" y="133"/>
                </a:cubicBezTo>
                <a:cubicBezTo>
                  <a:pt x="84" y="133"/>
                  <a:pt x="84" y="132"/>
                  <a:pt x="84" y="132"/>
                </a:cubicBezTo>
                <a:cubicBezTo>
                  <a:pt x="84" y="133"/>
                  <a:pt x="84" y="133"/>
                  <a:pt x="84" y="133"/>
                </a:cubicBezTo>
                <a:cubicBezTo>
                  <a:pt x="84" y="133"/>
                  <a:pt x="84" y="133"/>
                  <a:pt x="84" y="133"/>
                </a:cubicBezTo>
                <a:cubicBezTo>
                  <a:pt x="84" y="133"/>
                  <a:pt x="83" y="133"/>
                  <a:pt x="83" y="133"/>
                </a:cubicBezTo>
                <a:cubicBezTo>
                  <a:pt x="83" y="133"/>
                  <a:pt x="83" y="133"/>
                  <a:pt x="83" y="133"/>
                </a:cubicBezTo>
                <a:cubicBezTo>
                  <a:pt x="83" y="133"/>
                  <a:pt x="84" y="134"/>
                  <a:pt x="83" y="133"/>
                </a:cubicBezTo>
                <a:cubicBezTo>
                  <a:pt x="83" y="133"/>
                  <a:pt x="83" y="133"/>
                  <a:pt x="83" y="133"/>
                </a:cubicBezTo>
                <a:cubicBezTo>
                  <a:pt x="83" y="133"/>
                  <a:pt x="83" y="133"/>
                  <a:pt x="83" y="134"/>
                </a:cubicBezTo>
                <a:cubicBezTo>
                  <a:pt x="83" y="134"/>
                  <a:pt x="83" y="134"/>
                  <a:pt x="83" y="134"/>
                </a:cubicBezTo>
                <a:cubicBezTo>
                  <a:pt x="83" y="134"/>
                  <a:pt x="83" y="134"/>
                  <a:pt x="83" y="134"/>
                </a:cubicBezTo>
                <a:cubicBezTo>
                  <a:pt x="83" y="134"/>
                  <a:pt x="83" y="134"/>
                  <a:pt x="83" y="134"/>
                </a:cubicBezTo>
                <a:cubicBezTo>
                  <a:pt x="83" y="134"/>
                  <a:pt x="83" y="133"/>
                  <a:pt x="83" y="133"/>
                </a:cubicBezTo>
                <a:cubicBezTo>
                  <a:pt x="83" y="133"/>
                  <a:pt x="83" y="133"/>
                  <a:pt x="83" y="133"/>
                </a:cubicBezTo>
                <a:cubicBezTo>
                  <a:pt x="82" y="133"/>
                  <a:pt x="83" y="134"/>
                  <a:pt x="83" y="134"/>
                </a:cubicBezTo>
                <a:cubicBezTo>
                  <a:pt x="82" y="134"/>
                  <a:pt x="82" y="134"/>
                  <a:pt x="82" y="134"/>
                </a:cubicBezTo>
                <a:cubicBezTo>
                  <a:pt x="83" y="134"/>
                  <a:pt x="83" y="134"/>
                  <a:pt x="83" y="134"/>
                </a:cubicBezTo>
                <a:cubicBezTo>
                  <a:pt x="82" y="134"/>
                  <a:pt x="82" y="134"/>
                  <a:pt x="82" y="134"/>
                </a:cubicBezTo>
                <a:cubicBezTo>
                  <a:pt x="82" y="134"/>
                  <a:pt x="82" y="134"/>
                  <a:pt x="82" y="134"/>
                </a:cubicBezTo>
                <a:cubicBezTo>
                  <a:pt x="82" y="134"/>
                  <a:pt x="82" y="134"/>
                  <a:pt x="82" y="134"/>
                </a:cubicBezTo>
                <a:cubicBezTo>
                  <a:pt x="82" y="134"/>
                  <a:pt x="82" y="134"/>
                  <a:pt x="82" y="134"/>
                </a:cubicBezTo>
                <a:cubicBezTo>
                  <a:pt x="82" y="134"/>
                  <a:pt x="82" y="134"/>
                  <a:pt x="82" y="133"/>
                </a:cubicBezTo>
                <a:cubicBezTo>
                  <a:pt x="82" y="133"/>
                  <a:pt x="82" y="133"/>
                  <a:pt x="82" y="133"/>
                </a:cubicBezTo>
                <a:cubicBezTo>
                  <a:pt x="82" y="133"/>
                  <a:pt x="82" y="133"/>
                  <a:pt x="82" y="133"/>
                </a:cubicBezTo>
                <a:cubicBezTo>
                  <a:pt x="82" y="133"/>
                  <a:pt x="82" y="133"/>
                  <a:pt x="82" y="133"/>
                </a:cubicBezTo>
                <a:cubicBezTo>
                  <a:pt x="82" y="133"/>
                  <a:pt x="82" y="133"/>
                  <a:pt x="82" y="133"/>
                </a:cubicBezTo>
                <a:cubicBezTo>
                  <a:pt x="82" y="133"/>
                  <a:pt x="82" y="133"/>
                  <a:pt x="82" y="133"/>
                </a:cubicBezTo>
                <a:cubicBezTo>
                  <a:pt x="82" y="133"/>
                  <a:pt x="82" y="133"/>
                  <a:pt x="82" y="133"/>
                </a:cubicBezTo>
                <a:cubicBezTo>
                  <a:pt x="82" y="134"/>
                  <a:pt x="82" y="134"/>
                  <a:pt x="82" y="134"/>
                </a:cubicBezTo>
                <a:cubicBezTo>
                  <a:pt x="82" y="134"/>
                  <a:pt x="82" y="134"/>
                  <a:pt x="82" y="134"/>
                </a:cubicBezTo>
                <a:cubicBezTo>
                  <a:pt x="82" y="134"/>
                  <a:pt x="82" y="134"/>
                  <a:pt x="82" y="135"/>
                </a:cubicBezTo>
                <a:cubicBezTo>
                  <a:pt x="82" y="135"/>
                  <a:pt x="82" y="134"/>
                  <a:pt x="82" y="134"/>
                </a:cubicBezTo>
                <a:cubicBezTo>
                  <a:pt x="82" y="135"/>
                  <a:pt x="81" y="134"/>
                  <a:pt x="81" y="134"/>
                </a:cubicBezTo>
                <a:cubicBezTo>
                  <a:pt x="81" y="135"/>
                  <a:pt x="82" y="135"/>
                  <a:pt x="82" y="135"/>
                </a:cubicBezTo>
                <a:cubicBezTo>
                  <a:pt x="82" y="135"/>
                  <a:pt x="81" y="135"/>
                  <a:pt x="81" y="135"/>
                </a:cubicBezTo>
                <a:cubicBezTo>
                  <a:pt x="81" y="135"/>
                  <a:pt x="81" y="135"/>
                  <a:pt x="81" y="135"/>
                </a:cubicBezTo>
                <a:cubicBezTo>
                  <a:pt x="81" y="135"/>
                  <a:pt x="81" y="135"/>
                  <a:pt x="81" y="135"/>
                </a:cubicBezTo>
                <a:cubicBezTo>
                  <a:pt x="81" y="135"/>
                  <a:pt x="81" y="135"/>
                  <a:pt x="81" y="135"/>
                </a:cubicBezTo>
                <a:cubicBezTo>
                  <a:pt x="81" y="135"/>
                  <a:pt x="81" y="136"/>
                  <a:pt x="81" y="136"/>
                </a:cubicBezTo>
                <a:cubicBezTo>
                  <a:pt x="81" y="135"/>
                  <a:pt x="81" y="135"/>
                  <a:pt x="81" y="135"/>
                </a:cubicBezTo>
                <a:cubicBezTo>
                  <a:pt x="81" y="135"/>
                  <a:pt x="81" y="136"/>
                  <a:pt x="81" y="136"/>
                </a:cubicBezTo>
                <a:cubicBezTo>
                  <a:pt x="81" y="135"/>
                  <a:pt x="81" y="135"/>
                  <a:pt x="81" y="135"/>
                </a:cubicBezTo>
                <a:cubicBezTo>
                  <a:pt x="81" y="135"/>
                  <a:pt x="81" y="136"/>
                  <a:pt x="81" y="135"/>
                </a:cubicBezTo>
                <a:cubicBezTo>
                  <a:pt x="80" y="135"/>
                  <a:pt x="80" y="135"/>
                  <a:pt x="80" y="135"/>
                </a:cubicBezTo>
                <a:cubicBezTo>
                  <a:pt x="80" y="136"/>
                  <a:pt x="81" y="136"/>
                  <a:pt x="81" y="136"/>
                </a:cubicBezTo>
                <a:cubicBezTo>
                  <a:pt x="81" y="136"/>
                  <a:pt x="81" y="136"/>
                  <a:pt x="80" y="136"/>
                </a:cubicBezTo>
                <a:cubicBezTo>
                  <a:pt x="80" y="136"/>
                  <a:pt x="80" y="136"/>
                  <a:pt x="80" y="136"/>
                </a:cubicBezTo>
                <a:cubicBezTo>
                  <a:pt x="80" y="135"/>
                  <a:pt x="80" y="136"/>
                  <a:pt x="80" y="135"/>
                </a:cubicBezTo>
                <a:cubicBezTo>
                  <a:pt x="80" y="135"/>
                  <a:pt x="80" y="135"/>
                  <a:pt x="80" y="135"/>
                </a:cubicBezTo>
                <a:cubicBezTo>
                  <a:pt x="80" y="135"/>
                  <a:pt x="80" y="135"/>
                  <a:pt x="80" y="135"/>
                </a:cubicBezTo>
                <a:cubicBezTo>
                  <a:pt x="80" y="135"/>
                  <a:pt x="80" y="135"/>
                  <a:pt x="80" y="135"/>
                </a:cubicBezTo>
                <a:cubicBezTo>
                  <a:pt x="80" y="135"/>
                  <a:pt x="80" y="135"/>
                  <a:pt x="80" y="136"/>
                </a:cubicBezTo>
                <a:cubicBezTo>
                  <a:pt x="80" y="136"/>
                  <a:pt x="80" y="136"/>
                  <a:pt x="80" y="136"/>
                </a:cubicBezTo>
                <a:cubicBezTo>
                  <a:pt x="80" y="136"/>
                  <a:pt x="80" y="136"/>
                  <a:pt x="80" y="136"/>
                </a:cubicBezTo>
                <a:cubicBezTo>
                  <a:pt x="80" y="136"/>
                  <a:pt x="80" y="136"/>
                  <a:pt x="80" y="136"/>
                </a:cubicBezTo>
                <a:cubicBezTo>
                  <a:pt x="80" y="136"/>
                  <a:pt x="80" y="136"/>
                  <a:pt x="80" y="136"/>
                </a:cubicBezTo>
                <a:cubicBezTo>
                  <a:pt x="80" y="136"/>
                  <a:pt x="80" y="136"/>
                  <a:pt x="79" y="136"/>
                </a:cubicBezTo>
                <a:cubicBezTo>
                  <a:pt x="79" y="135"/>
                  <a:pt x="80" y="136"/>
                  <a:pt x="79" y="136"/>
                </a:cubicBezTo>
                <a:cubicBezTo>
                  <a:pt x="79" y="136"/>
                  <a:pt x="79" y="136"/>
                  <a:pt x="79" y="136"/>
                </a:cubicBezTo>
                <a:cubicBezTo>
                  <a:pt x="79" y="136"/>
                  <a:pt x="79" y="136"/>
                  <a:pt x="79" y="136"/>
                </a:cubicBezTo>
                <a:cubicBezTo>
                  <a:pt x="79" y="137"/>
                  <a:pt x="79" y="136"/>
                  <a:pt x="79" y="137"/>
                </a:cubicBezTo>
                <a:cubicBezTo>
                  <a:pt x="79" y="137"/>
                  <a:pt x="79" y="137"/>
                  <a:pt x="79" y="136"/>
                </a:cubicBezTo>
                <a:cubicBezTo>
                  <a:pt x="79" y="136"/>
                  <a:pt x="79" y="136"/>
                  <a:pt x="79" y="136"/>
                </a:cubicBezTo>
                <a:cubicBezTo>
                  <a:pt x="79" y="136"/>
                  <a:pt x="79" y="136"/>
                  <a:pt x="79" y="136"/>
                </a:cubicBezTo>
                <a:close/>
                <a:moveTo>
                  <a:pt x="80" y="135"/>
                </a:moveTo>
                <a:cubicBezTo>
                  <a:pt x="80" y="136"/>
                  <a:pt x="80" y="135"/>
                  <a:pt x="80" y="135"/>
                </a:cubicBezTo>
                <a:cubicBezTo>
                  <a:pt x="80" y="135"/>
                  <a:pt x="80" y="135"/>
                  <a:pt x="80" y="135"/>
                </a:cubicBezTo>
                <a:close/>
                <a:moveTo>
                  <a:pt x="82" y="134"/>
                </a:moveTo>
                <a:cubicBezTo>
                  <a:pt x="82" y="134"/>
                  <a:pt x="82" y="134"/>
                  <a:pt x="82" y="134"/>
                </a:cubicBezTo>
                <a:cubicBezTo>
                  <a:pt x="82" y="134"/>
                  <a:pt x="82" y="134"/>
                  <a:pt x="82" y="134"/>
                </a:cubicBezTo>
                <a:close/>
                <a:moveTo>
                  <a:pt x="85" y="128"/>
                </a:moveTo>
                <a:cubicBezTo>
                  <a:pt x="85" y="128"/>
                  <a:pt x="85" y="128"/>
                  <a:pt x="85" y="128"/>
                </a:cubicBezTo>
                <a:cubicBezTo>
                  <a:pt x="85" y="128"/>
                  <a:pt x="85" y="128"/>
                  <a:pt x="85" y="128"/>
                </a:cubicBezTo>
                <a:close/>
                <a:moveTo>
                  <a:pt x="85" y="128"/>
                </a:moveTo>
                <a:cubicBezTo>
                  <a:pt x="86" y="128"/>
                  <a:pt x="86" y="127"/>
                  <a:pt x="85" y="127"/>
                </a:cubicBezTo>
                <a:cubicBezTo>
                  <a:pt x="85" y="127"/>
                  <a:pt x="86" y="127"/>
                  <a:pt x="86" y="128"/>
                </a:cubicBezTo>
                <a:cubicBezTo>
                  <a:pt x="86" y="128"/>
                  <a:pt x="86" y="128"/>
                  <a:pt x="85" y="128"/>
                </a:cubicBezTo>
                <a:close/>
                <a:moveTo>
                  <a:pt x="74" y="134"/>
                </a:moveTo>
                <a:cubicBezTo>
                  <a:pt x="74" y="134"/>
                  <a:pt x="74" y="134"/>
                  <a:pt x="74" y="134"/>
                </a:cubicBezTo>
                <a:cubicBezTo>
                  <a:pt x="74" y="134"/>
                  <a:pt x="74" y="134"/>
                  <a:pt x="74" y="134"/>
                </a:cubicBezTo>
                <a:close/>
                <a:moveTo>
                  <a:pt x="82" y="134"/>
                </a:moveTo>
                <a:cubicBezTo>
                  <a:pt x="82" y="134"/>
                  <a:pt x="82" y="134"/>
                  <a:pt x="82" y="134"/>
                </a:cubicBezTo>
                <a:cubicBezTo>
                  <a:pt x="82" y="134"/>
                  <a:pt x="82" y="134"/>
                  <a:pt x="82" y="134"/>
                </a:cubicBezTo>
                <a:close/>
                <a:moveTo>
                  <a:pt x="78" y="137"/>
                </a:moveTo>
                <a:cubicBezTo>
                  <a:pt x="78" y="137"/>
                  <a:pt x="78" y="137"/>
                  <a:pt x="78" y="137"/>
                </a:cubicBezTo>
                <a:cubicBezTo>
                  <a:pt x="78" y="137"/>
                  <a:pt x="78" y="137"/>
                  <a:pt x="78" y="137"/>
                </a:cubicBezTo>
                <a:close/>
                <a:moveTo>
                  <a:pt x="86" y="131"/>
                </a:moveTo>
                <a:cubicBezTo>
                  <a:pt x="86" y="131"/>
                  <a:pt x="86" y="131"/>
                  <a:pt x="86" y="131"/>
                </a:cubicBezTo>
                <a:cubicBezTo>
                  <a:pt x="86" y="131"/>
                  <a:pt x="86" y="131"/>
                  <a:pt x="86" y="131"/>
                </a:cubicBezTo>
                <a:close/>
                <a:moveTo>
                  <a:pt x="85" y="127"/>
                </a:moveTo>
                <a:cubicBezTo>
                  <a:pt x="85" y="127"/>
                  <a:pt x="85" y="127"/>
                  <a:pt x="85" y="127"/>
                </a:cubicBezTo>
                <a:cubicBezTo>
                  <a:pt x="85" y="127"/>
                  <a:pt x="86" y="127"/>
                  <a:pt x="86" y="127"/>
                </a:cubicBezTo>
                <a:cubicBezTo>
                  <a:pt x="86" y="127"/>
                  <a:pt x="85" y="127"/>
                  <a:pt x="85" y="127"/>
                </a:cubicBezTo>
                <a:close/>
                <a:moveTo>
                  <a:pt x="87" y="127"/>
                </a:moveTo>
                <a:cubicBezTo>
                  <a:pt x="87" y="127"/>
                  <a:pt x="87" y="127"/>
                  <a:pt x="87" y="127"/>
                </a:cubicBezTo>
                <a:cubicBezTo>
                  <a:pt x="87" y="127"/>
                  <a:pt x="87" y="127"/>
                  <a:pt x="87" y="127"/>
                </a:cubicBezTo>
                <a:cubicBezTo>
                  <a:pt x="87" y="127"/>
                  <a:pt x="87" y="127"/>
                  <a:pt x="87" y="127"/>
                </a:cubicBezTo>
                <a:close/>
                <a:moveTo>
                  <a:pt x="86" y="127"/>
                </a:moveTo>
                <a:cubicBezTo>
                  <a:pt x="87" y="127"/>
                  <a:pt x="87" y="127"/>
                  <a:pt x="86" y="127"/>
                </a:cubicBezTo>
                <a:cubicBezTo>
                  <a:pt x="86" y="127"/>
                  <a:pt x="86" y="127"/>
                  <a:pt x="86" y="127"/>
                </a:cubicBezTo>
                <a:cubicBezTo>
                  <a:pt x="86" y="127"/>
                  <a:pt x="86" y="127"/>
                  <a:pt x="86" y="127"/>
                </a:cubicBezTo>
                <a:close/>
                <a:moveTo>
                  <a:pt x="86" y="127"/>
                </a:moveTo>
                <a:cubicBezTo>
                  <a:pt x="86" y="127"/>
                  <a:pt x="86" y="127"/>
                  <a:pt x="87" y="127"/>
                </a:cubicBezTo>
                <a:cubicBezTo>
                  <a:pt x="86" y="127"/>
                  <a:pt x="86" y="127"/>
                  <a:pt x="86" y="127"/>
                </a:cubicBezTo>
                <a:close/>
                <a:moveTo>
                  <a:pt x="86" y="127"/>
                </a:moveTo>
                <a:cubicBezTo>
                  <a:pt x="86" y="127"/>
                  <a:pt x="85" y="127"/>
                  <a:pt x="85" y="127"/>
                </a:cubicBezTo>
                <a:cubicBezTo>
                  <a:pt x="85" y="127"/>
                  <a:pt x="86" y="128"/>
                  <a:pt x="86" y="127"/>
                </a:cubicBezTo>
                <a:close/>
                <a:moveTo>
                  <a:pt x="87" y="127"/>
                </a:moveTo>
                <a:cubicBezTo>
                  <a:pt x="87" y="127"/>
                  <a:pt x="87" y="127"/>
                  <a:pt x="87" y="127"/>
                </a:cubicBezTo>
                <a:cubicBezTo>
                  <a:pt x="87" y="127"/>
                  <a:pt x="87" y="127"/>
                  <a:pt x="87" y="127"/>
                </a:cubicBezTo>
                <a:close/>
                <a:moveTo>
                  <a:pt x="87" y="128"/>
                </a:moveTo>
                <a:cubicBezTo>
                  <a:pt x="87" y="128"/>
                  <a:pt x="87" y="128"/>
                  <a:pt x="87" y="128"/>
                </a:cubicBezTo>
                <a:cubicBezTo>
                  <a:pt x="87" y="128"/>
                  <a:pt x="87" y="128"/>
                  <a:pt x="87" y="128"/>
                </a:cubicBezTo>
                <a:cubicBezTo>
                  <a:pt x="87" y="128"/>
                  <a:pt x="87" y="128"/>
                  <a:pt x="87" y="128"/>
                </a:cubicBezTo>
                <a:close/>
                <a:moveTo>
                  <a:pt x="87" y="128"/>
                </a:moveTo>
                <a:cubicBezTo>
                  <a:pt x="87" y="128"/>
                  <a:pt x="87" y="128"/>
                  <a:pt x="87" y="127"/>
                </a:cubicBezTo>
                <a:cubicBezTo>
                  <a:pt x="87" y="127"/>
                  <a:pt x="87" y="128"/>
                  <a:pt x="87" y="128"/>
                </a:cubicBezTo>
                <a:close/>
                <a:moveTo>
                  <a:pt x="87" y="128"/>
                </a:moveTo>
                <a:cubicBezTo>
                  <a:pt x="87" y="128"/>
                  <a:pt x="87" y="128"/>
                  <a:pt x="87" y="128"/>
                </a:cubicBezTo>
                <a:cubicBezTo>
                  <a:pt x="87" y="128"/>
                  <a:pt x="87" y="128"/>
                  <a:pt x="87" y="128"/>
                </a:cubicBezTo>
                <a:close/>
                <a:moveTo>
                  <a:pt x="86" y="129"/>
                </a:moveTo>
                <a:cubicBezTo>
                  <a:pt x="86" y="129"/>
                  <a:pt x="86" y="129"/>
                  <a:pt x="86" y="129"/>
                </a:cubicBezTo>
                <a:cubicBezTo>
                  <a:pt x="86" y="129"/>
                  <a:pt x="86" y="129"/>
                  <a:pt x="86" y="129"/>
                </a:cubicBezTo>
                <a:cubicBezTo>
                  <a:pt x="86" y="129"/>
                  <a:pt x="86" y="129"/>
                  <a:pt x="86" y="129"/>
                </a:cubicBezTo>
                <a:close/>
                <a:moveTo>
                  <a:pt x="87" y="129"/>
                </a:moveTo>
                <a:cubicBezTo>
                  <a:pt x="87" y="129"/>
                  <a:pt x="87" y="129"/>
                  <a:pt x="87" y="129"/>
                </a:cubicBezTo>
                <a:cubicBezTo>
                  <a:pt x="87" y="129"/>
                  <a:pt x="87" y="129"/>
                  <a:pt x="87" y="129"/>
                </a:cubicBezTo>
                <a:close/>
                <a:moveTo>
                  <a:pt x="87" y="129"/>
                </a:moveTo>
                <a:cubicBezTo>
                  <a:pt x="87" y="129"/>
                  <a:pt x="87" y="129"/>
                  <a:pt x="87" y="129"/>
                </a:cubicBezTo>
                <a:cubicBezTo>
                  <a:pt x="87" y="129"/>
                  <a:pt x="87" y="129"/>
                  <a:pt x="87" y="129"/>
                </a:cubicBezTo>
                <a:close/>
                <a:moveTo>
                  <a:pt x="85" y="130"/>
                </a:moveTo>
                <a:cubicBezTo>
                  <a:pt x="85" y="130"/>
                  <a:pt x="85" y="130"/>
                  <a:pt x="85" y="130"/>
                </a:cubicBezTo>
                <a:cubicBezTo>
                  <a:pt x="85" y="130"/>
                  <a:pt x="85" y="130"/>
                  <a:pt x="85" y="130"/>
                </a:cubicBezTo>
                <a:close/>
                <a:moveTo>
                  <a:pt x="85" y="132"/>
                </a:moveTo>
                <a:cubicBezTo>
                  <a:pt x="86" y="132"/>
                  <a:pt x="85" y="132"/>
                  <a:pt x="85" y="132"/>
                </a:cubicBezTo>
                <a:cubicBezTo>
                  <a:pt x="85" y="132"/>
                  <a:pt x="85" y="132"/>
                  <a:pt x="85" y="132"/>
                </a:cubicBezTo>
                <a:cubicBezTo>
                  <a:pt x="85" y="132"/>
                  <a:pt x="85" y="132"/>
                  <a:pt x="85" y="132"/>
                </a:cubicBezTo>
                <a:close/>
                <a:moveTo>
                  <a:pt x="85" y="132"/>
                </a:moveTo>
                <a:cubicBezTo>
                  <a:pt x="85" y="132"/>
                  <a:pt x="85" y="132"/>
                  <a:pt x="85" y="132"/>
                </a:cubicBezTo>
                <a:cubicBezTo>
                  <a:pt x="85" y="132"/>
                  <a:pt x="85" y="132"/>
                  <a:pt x="85" y="132"/>
                </a:cubicBezTo>
                <a:close/>
                <a:moveTo>
                  <a:pt x="70" y="133"/>
                </a:moveTo>
                <a:cubicBezTo>
                  <a:pt x="70" y="133"/>
                  <a:pt x="70" y="133"/>
                  <a:pt x="70" y="133"/>
                </a:cubicBezTo>
                <a:cubicBezTo>
                  <a:pt x="70" y="133"/>
                  <a:pt x="70" y="133"/>
                  <a:pt x="70" y="133"/>
                </a:cubicBezTo>
                <a:close/>
                <a:moveTo>
                  <a:pt x="69" y="133"/>
                </a:moveTo>
                <a:cubicBezTo>
                  <a:pt x="69" y="133"/>
                  <a:pt x="69" y="133"/>
                  <a:pt x="69" y="133"/>
                </a:cubicBezTo>
                <a:cubicBezTo>
                  <a:pt x="69" y="133"/>
                  <a:pt x="69" y="133"/>
                  <a:pt x="69" y="133"/>
                </a:cubicBezTo>
                <a:cubicBezTo>
                  <a:pt x="69" y="133"/>
                  <a:pt x="69" y="133"/>
                  <a:pt x="69" y="133"/>
                </a:cubicBezTo>
                <a:close/>
                <a:moveTo>
                  <a:pt x="81" y="136"/>
                </a:moveTo>
                <a:cubicBezTo>
                  <a:pt x="81" y="136"/>
                  <a:pt x="81" y="136"/>
                  <a:pt x="81" y="136"/>
                </a:cubicBezTo>
                <a:cubicBezTo>
                  <a:pt x="81" y="136"/>
                  <a:pt x="81" y="136"/>
                  <a:pt x="81" y="136"/>
                </a:cubicBezTo>
                <a:close/>
                <a:moveTo>
                  <a:pt x="80" y="136"/>
                </a:moveTo>
                <a:cubicBezTo>
                  <a:pt x="80" y="136"/>
                  <a:pt x="80" y="136"/>
                  <a:pt x="80" y="136"/>
                </a:cubicBezTo>
                <a:cubicBezTo>
                  <a:pt x="79" y="136"/>
                  <a:pt x="79" y="136"/>
                  <a:pt x="79" y="136"/>
                </a:cubicBezTo>
                <a:lnTo>
                  <a:pt x="80" y="136"/>
                </a:lnTo>
                <a:close/>
                <a:moveTo>
                  <a:pt x="79" y="137"/>
                </a:moveTo>
                <a:cubicBezTo>
                  <a:pt x="79" y="137"/>
                  <a:pt x="79" y="137"/>
                  <a:pt x="79" y="137"/>
                </a:cubicBezTo>
                <a:cubicBezTo>
                  <a:pt x="79" y="137"/>
                  <a:pt x="79" y="136"/>
                  <a:pt x="79" y="137"/>
                </a:cubicBezTo>
                <a:close/>
                <a:moveTo>
                  <a:pt x="87" y="124"/>
                </a:moveTo>
                <a:cubicBezTo>
                  <a:pt x="87" y="124"/>
                  <a:pt x="87" y="124"/>
                  <a:pt x="87" y="124"/>
                </a:cubicBezTo>
                <a:cubicBezTo>
                  <a:pt x="87" y="124"/>
                  <a:pt x="87" y="124"/>
                  <a:pt x="87" y="124"/>
                </a:cubicBezTo>
                <a:close/>
                <a:moveTo>
                  <a:pt x="86" y="124"/>
                </a:moveTo>
                <a:cubicBezTo>
                  <a:pt x="86" y="124"/>
                  <a:pt x="86" y="124"/>
                  <a:pt x="86" y="124"/>
                </a:cubicBezTo>
                <a:cubicBezTo>
                  <a:pt x="86" y="124"/>
                  <a:pt x="86" y="124"/>
                  <a:pt x="86" y="124"/>
                </a:cubicBezTo>
                <a:close/>
                <a:moveTo>
                  <a:pt x="86" y="124"/>
                </a:moveTo>
                <a:cubicBezTo>
                  <a:pt x="86" y="124"/>
                  <a:pt x="86" y="124"/>
                  <a:pt x="86" y="124"/>
                </a:cubicBezTo>
                <a:cubicBezTo>
                  <a:pt x="86" y="124"/>
                  <a:pt x="86" y="124"/>
                  <a:pt x="86" y="124"/>
                </a:cubicBezTo>
                <a:cubicBezTo>
                  <a:pt x="86" y="124"/>
                  <a:pt x="86" y="124"/>
                  <a:pt x="86" y="124"/>
                </a:cubicBezTo>
                <a:cubicBezTo>
                  <a:pt x="86" y="124"/>
                  <a:pt x="86" y="124"/>
                  <a:pt x="86" y="124"/>
                </a:cubicBezTo>
                <a:close/>
                <a:moveTo>
                  <a:pt x="87" y="124"/>
                </a:moveTo>
                <a:cubicBezTo>
                  <a:pt x="87" y="124"/>
                  <a:pt x="87" y="124"/>
                  <a:pt x="87" y="124"/>
                </a:cubicBezTo>
                <a:cubicBezTo>
                  <a:pt x="87" y="124"/>
                  <a:pt x="87" y="124"/>
                  <a:pt x="87" y="124"/>
                </a:cubicBezTo>
                <a:close/>
                <a:moveTo>
                  <a:pt x="87" y="124"/>
                </a:moveTo>
                <a:cubicBezTo>
                  <a:pt x="87" y="124"/>
                  <a:pt x="87" y="124"/>
                  <a:pt x="87" y="124"/>
                </a:cubicBezTo>
                <a:close/>
                <a:moveTo>
                  <a:pt x="87" y="124"/>
                </a:moveTo>
                <a:cubicBezTo>
                  <a:pt x="87" y="124"/>
                  <a:pt x="87" y="124"/>
                  <a:pt x="87" y="124"/>
                </a:cubicBezTo>
                <a:cubicBezTo>
                  <a:pt x="87" y="124"/>
                  <a:pt x="87" y="124"/>
                  <a:pt x="87" y="124"/>
                </a:cubicBezTo>
                <a:cubicBezTo>
                  <a:pt x="87" y="124"/>
                  <a:pt x="87" y="124"/>
                  <a:pt x="87" y="124"/>
                </a:cubicBezTo>
                <a:close/>
                <a:moveTo>
                  <a:pt x="87" y="124"/>
                </a:moveTo>
                <a:cubicBezTo>
                  <a:pt x="87" y="124"/>
                  <a:pt x="87" y="124"/>
                  <a:pt x="87" y="124"/>
                </a:cubicBezTo>
                <a:cubicBezTo>
                  <a:pt x="87" y="124"/>
                  <a:pt x="87" y="124"/>
                  <a:pt x="87" y="124"/>
                </a:cubicBezTo>
                <a:close/>
                <a:moveTo>
                  <a:pt x="87" y="124"/>
                </a:moveTo>
                <a:cubicBezTo>
                  <a:pt x="87" y="124"/>
                  <a:pt x="87" y="124"/>
                  <a:pt x="87" y="124"/>
                </a:cubicBezTo>
                <a:cubicBezTo>
                  <a:pt x="87" y="124"/>
                  <a:pt x="87" y="124"/>
                  <a:pt x="87" y="124"/>
                </a:cubicBezTo>
                <a:cubicBezTo>
                  <a:pt x="87" y="124"/>
                  <a:pt x="87" y="124"/>
                  <a:pt x="87" y="124"/>
                </a:cubicBezTo>
                <a:close/>
                <a:moveTo>
                  <a:pt x="87" y="124"/>
                </a:moveTo>
                <a:cubicBezTo>
                  <a:pt x="87" y="124"/>
                  <a:pt x="87" y="124"/>
                  <a:pt x="87" y="124"/>
                </a:cubicBezTo>
                <a:cubicBezTo>
                  <a:pt x="87" y="124"/>
                  <a:pt x="87" y="124"/>
                  <a:pt x="87" y="124"/>
                </a:cubicBezTo>
                <a:close/>
                <a:moveTo>
                  <a:pt x="86" y="124"/>
                </a:moveTo>
                <a:cubicBezTo>
                  <a:pt x="86" y="124"/>
                  <a:pt x="86" y="124"/>
                  <a:pt x="86" y="124"/>
                </a:cubicBezTo>
                <a:cubicBezTo>
                  <a:pt x="86" y="124"/>
                  <a:pt x="86" y="124"/>
                  <a:pt x="86" y="124"/>
                </a:cubicBezTo>
                <a:cubicBezTo>
                  <a:pt x="86" y="124"/>
                  <a:pt x="86" y="124"/>
                  <a:pt x="86" y="124"/>
                </a:cubicBezTo>
                <a:close/>
                <a:moveTo>
                  <a:pt x="87" y="123"/>
                </a:moveTo>
                <a:cubicBezTo>
                  <a:pt x="87" y="123"/>
                  <a:pt x="87" y="124"/>
                  <a:pt x="87" y="124"/>
                </a:cubicBezTo>
                <a:cubicBezTo>
                  <a:pt x="87" y="124"/>
                  <a:pt x="87" y="124"/>
                  <a:pt x="87" y="124"/>
                </a:cubicBezTo>
                <a:cubicBezTo>
                  <a:pt x="87" y="124"/>
                  <a:pt x="87" y="123"/>
                  <a:pt x="87" y="123"/>
                </a:cubicBezTo>
                <a:close/>
                <a:moveTo>
                  <a:pt x="87" y="124"/>
                </a:moveTo>
                <a:cubicBezTo>
                  <a:pt x="87" y="124"/>
                  <a:pt x="87" y="124"/>
                  <a:pt x="87" y="124"/>
                </a:cubicBezTo>
                <a:cubicBezTo>
                  <a:pt x="87" y="124"/>
                  <a:pt x="87" y="124"/>
                  <a:pt x="87" y="124"/>
                </a:cubicBezTo>
                <a:close/>
                <a:moveTo>
                  <a:pt x="86" y="124"/>
                </a:moveTo>
                <a:cubicBezTo>
                  <a:pt x="87" y="124"/>
                  <a:pt x="87" y="124"/>
                  <a:pt x="87" y="124"/>
                </a:cubicBezTo>
                <a:cubicBezTo>
                  <a:pt x="86" y="124"/>
                  <a:pt x="86" y="124"/>
                  <a:pt x="86" y="124"/>
                </a:cubicBezTo>
                <a:close/>
                <a:moveTo>
                  <a:pt x="87" y="123"/>
                </a:moveTo>
                <a:cubicBezTo>
                  <a:pt x="87" y="123"/>
                  <a:pt x="87" y="123"/>
                  <a:pt x="87" y="123"/>
                </a:cubicBezTo>
                <a:cubicBezTo>
                  <a:pt x="87" y="123"/>
                  <a:pt x="87" y="123"/>
                  <a:pt x="87" y="123"/>
                </a:cubicBezTo>
                <a:close/>
                <a:moveTo>
                  <a:pt x="87" y="123"/>
                </a:moveTo>
                <a:cubicBezTo>
                  <a:pt x="87" y="123"/>
                  <a:pt x="87" y="123"/>
                  <a:pt x="88" y="123"/>
                </a:cubicBezTo>
                <a:cubicBezTo>
                  <a:pt x="88" y="123"/>
                  <a:pt x="87" y="123"/>
                  <a:pt x="87" y="123"/>
                </a:cubicBezTo>
                <a:cubicBezTo>
                  <a:pt x="87" y="123"/>
                  <a:pt x="87" y="123"/>
                  <a:pt x="87" y="123"/>
                </a:cubicBezTo>
                <a:close/>
                <a:moveTo>
                  <a:pt x="87" y="123"/>
                </a:moveTo>
                <a:cubicBezTo>
                  <a:pt x="87" y="123"/>
                  <a:pt x="87" y="123"/>
                  <a:pt x="87" y="123"/>
                </a:cubicBezTo>
                <a:cubicBezTo>
                  <a:pt x="87" y="123"/>
                  <a:pt x="87" y="123"/>
                  <a:pt x="87" y="123"/>
                </a:cubicBezTo>
                <a:close/>
                <a:moveTo>
                  <a:pt x="87" y="123"/>
                </a:moveTo>
                <a:cubicBezTo>
                  <a:pt x="87" y="123"/>
                  <a:pt x="87" y="123"/>
                  <a:pt x="87" y="123"/>
                </a:cubicBezTo>
                <a:cubicBezTo>
                  <a:pt x="87" y="123"/>
                  <a:pt x="87" y="123"/>
                  <a:pt x="87" y="123"/>
                </a:cubicBezTo>
                <a:close/>
                <a:moveTo>
                  <a:pt x="87" y="123"/>
                </a:moveTo>
                <a:cubicBezTo>
                  <a:pt x="87" y="123"/>
                  <a:pt x="87" y="123"/>
                  <a:pt x="87" y="123"/>
                </a:cubicBezTo>
                <a:cubicBezTo>
                  <a:pt x="87" y="123"/>
                  <a:pt x="87" y="123"/>
                  <a:pt x="87" y="123"/>
                </a:cubicBezTo>
                <a:close/>
                <a:moveTo>
                  <a:pt x="87" y="124"/>
                </a:moveTo>
                <a:cubicBezTo>
                  <a:pt x="87" y="123"/>
                  <a:pt x="87" y="123"/>
                  <a:pt x="87" y="123"/>
                </a:cubicBezTo>
                <a:cubicBezTo>
                  <a:pt x="87" y="124"/>
                  <a:pt x="87" y="124"/>
                  <a:pt x="87" y="124"/>
                </a:cubicBezTo>
                <a:close/>
                <a:moveTo>
                  <a:pt x="86" y="124"/>
                </a:moveTo>
                <a:cubicBezTo>
                  <a:pt x="86" y="124"/>
                  <a:pt x="86" y="124"/>
                  <a:pt x="86" y="124"/>
                </a:cubicBezTo>
                <a:cubicBezTo>
                  <a:pt x="86" y="124"/>
                  <a:pt x="86" y="124"/>
                  <a:pt x="86" y="124"/>
                </a:cubicBezTo>
                <a:close/>
                <a:moveTo>
                  <a:pt x="86" y="124"/>
                </a:moveTo>
                <a:cubicBezTo>
                  <a:pt x="86" y="124"/>
                  <a:pt x="86" y="124"/>
                  <a:pt x="86" y="124"/>
                </a:cubicBezTo>
                <a:cubicBezTo>
                  <a:pt x="86" y="124"/>
                  <a:pt x="87" y="124"/>
                  <a:pt x="87" y="124"/>
                </a:cubicBezTo>
                <a:lnTo>
                  <a:pt x="86" y="124"/>
                </a:lnTo>
                <a:close/>
                <a:moveTo>
                  <a:pt x="86" y="124"/>
                </a:moveTo>
                <a:cubicBezTo>
                  <a:pt x="86" y="124"/>
                  <a:pt x="86" y="124"/>
                  <a:pt x="86" y="124"/>
                </a:cubicBezTo>
                <a:cubicBezTo>
                  <a:pt x="86" y="124"/>
                  <a:pt x="86" y="124"/>
                  <a:pt x="86" y="124"/>
                </a:cubicBezTo>
                <a:close/>
                <a:moveTo>
                  <a:pt x="87" y="123"/>
                </a:moveTo>
                <a:cubicBezTo>
                  <a:pt x="87" y="123"/>
                  <a:pt x="87" y="123"/>
                  <a:pt x="87" y="123"/>
                </a:cubicBezTo>
                <a:cubicBezTo>
                  <a:pt x="87" y="123"/>
                  <a:pt x="87" y="123"/>
                  <a:pt x="87" y="123"/>
                </a:cubicBezTo>
                <a:cubicBezTo>
                  <a:pt x="87" y="123"/>
                  <a:pt x="87" y="123"/>
                  <a:pt x="87" y="123"/>
                </a:cubicBezTo>
                <a:close/>
                <a:moveTo>
                  <a:pt x="87" y="123"/>
                </a:moveTo>
                <a:cubicBezTo>
                  <a:pt x="87" y="123"/>
                  <a:pt x="87" y="123"/>
                  <a:pt x="87" y="123"/>
                </a:cubicBezTo>
                <a:cubicBezTo>
                  <a:pt x="87" y="123"/>
                  <a:pt x="87" y="123"/>
                  <a:pt x="87" y="123"/>
                </a:cubicBezTo>
                <a:close/>
                <a:moveTo>
                  <a:pt x="87" y="123"/>
                </a:moveTo>
                <a:cubicBezTo>
                  <a:pt x="87" y="123"/>
                  <a:pt x="87" y="123"/>
                  <a:pt x="87" y="123"/>
                </a:cubicBezTo>
                <a:cubicBezTo>
                  <a:pt x="87" y="123"/>
                  <a:pt x="87" y="123"/>
                  <a:pt x="87" y="123"/>
                </a:cubicBezTo>
                <a:close/>
                <a:moveTo>
                  <a:pt x="87" y="123"/>
                </a:moveTo>
                <a:cubicBezTo>
                  <a:pt x="87" y="123"/>
                  <a:pt x="87" y="123"/>
                  <a:pt x="87" y="123"/>
                </a:cubicBezTo>
                <a:cubicBezTo>
                  <a:pt x="87" y="123"/>
                  <a:pt x="87" y="123"/>
                  <a:pt x="87" y="123"/>
                </a:cubicBezTo>
                <a:cubicBezTo>
                  <a:pt x="87" y="123"/>
                  <a:pt x="87" y="123"/>
                  <a:pt x="87" y="123"/>
                </a:cubicBezTo>
                <a:close/>
                <a:moveTo>
                  <a:pt x="87" y="123"/>
                </a:moveTo>
                <a:cubicBezTo>
                  <a:pt x="87" y="123"/>
                  <a:pt x="87" y="123"/>
                  <a:pt x="87" y="123"/>
                </a:cubicBezTo>
                <a:cubicBezTo>
                  <a:pt x="87" y="123"/>
                  <a:pt x="87" y="123"/>
                  <a:pt x="87" y="123"/>
                </a:cubicBezTo>
                <a:close/>
                <a:moveTo>
                  <a:pt x="87" y="123"/>
                </a:moveTo>
                <a:cubicBezTo>
                  <a:pt x="87" y="123"/>
                  <a:pt x="87" y="123"/>
                  <a:pt x="87" y="123"/>
                </a:cubicBezTo>
                <a:cubicBezTo>
                  <a:pt x="87" y="123"/>
                  <a:pt x="87" y="123"/>
                  <a:pt x="87" y="123"/>
                </a:cubicBezTo>
                <a:close/>
                <a:moveTo>
                  <a:pt x="87" y="123"/>
                </a:moveTo>
                <a:cubicBezTo>
                  <a:pt x="87" y="123"/>
                  <a:pt x="87" y="123"/>
                  <a:pt x="87" y="123"/>
                </a:cubicBezTo>
                <a:cubicBezTo>
                  <a:pt x="87" y="123"/>
                  <a:pt x="87" y="123"/>
                  <a:pt x="87" y="123"/>
                </a:cubicBezTo>
                <a:cubicBezTo>
                  <a:pt x="87" y="123"/>
                  <a:pt x="87" y="123"/>
                  <a:pt x="87" y="123"/>
                </a:cubicBezTo>
                <a:close/>
                <a:moveTo>
                  <a:pt x="85" y="124"/>
                </a:moveTo>
                <a:cubicBezTo>
                  <a:pt x="85" y="123"/>
                  <a:pt x="85" y="123"/>
                  <a:pt x="85" y="124"/>
                </a:cubicBezTo>
                <a:cubicBezTo>
                  <a:pt x="85" y="124"/>
                  <a:pt x="86" y="123"/>
                  <a:pt x="87" y="123"/>
                </a:cubicBezTo>
                <a:cubicBezTo>
                  <a:pt x="86" y="123"/>
                  <a:pt x="86" y="123"/>
                  <a:pt x="86" y="123"/>
                </a:cubicBezTo>
                <a:cubicBezTo>
                  <a:pt x="86" y="123"/>
                  <a:pt x="86" y="123"/>
                  <a:pt x="86" y="123"/>
                </a:cubicBezTo>
                <a:cubicBezTo>
                  <a:pt x="86" y="123"/>
                  <a:pt x="86" y="123"/>
                  <a:pt x="86" y="123"/>
                </a:cubicBezTo>
                <a:cubicBezTo>
                  <a:pt x="86" y="123"/>
                  <a:pt x="86" y="123"/>
                  <a:pt x="85" y="124"/>
                </a:cubicBezTo>
                <a:cubicBezTo>
                  <a:pt x="85" y="123"/>
                  <a:pt x="85" y="123"/>
                  <a:pt x="85" y="123"/>
                </a:cubicBezTo>
                <a:cubicBezTo>
                  <a:pt x="85" y="124"/>
                  <a:pt x="85" y="124"/>
                  <a:pt x="85" y="124"/>
                </a:cubicBezTo>
                <a:close/>
                <a:moveTo>
                  <a:pt x="87" y="123"/>
                </a:moveTo>
                <a:cubicBezTo>
                  <a:pt x="87" y="123"/>
                  <a:pt x="87" y="123"/>
                  <a:pt x="87" y="123"/>
                </a:cubicBezTo>
                <a:cubicBezTo>
                  <a:pt x="87" y="123"/>
                  <a:pt x="87" y="123"/>
                  <a:pt x="87" y="123"/>
                </a:cubicBezTo>
                <a:cubicBezTo>
                  <a:pt x="87" y="123"/>
                  <a:pt x="87" y="123"/>
                  <a:pt x="87" y="123"/>
                </a:cubicBezTo>
                <a:cubicBezTo>
                  <a:pt x="87" y="123"/>
                  <a:pt x="87" y="123"/>
                  <a:pt x="87" y="123"/>
                </a:cubicBezTo>
                <a:close/>
                <a:moveTo>
                  <a:pt x="87" y="123"/>
                </a:moveTo>
                <a:cubicBezTo>
                  <a:pt x="86" y="123"/>
                  <a:pt x="86" y="123"/>
                  <a:pt x="86" y="123"/>
                </a:cubicBezTo>
                <a:cubicBezTo>
                  <a:pt x="86" y="123"/>
                  <a:pt x="86" y="123"/>
                  <a:pt x="86" y="123"/>
                </a:cubicBezTo>
                <a:cubicBezTo>
                  <a:pt x="86" y="123"/>
                  <a:pt x="86" y="123"/>
                  <a:pt x="87" y="123"/>
                </a:cubicBezTo>
                <a:cubicBezTo>
                  <a:pt x="87" y="123"/>
                  <a:pt x="87" y="123"/>
                  <a:pt x="87" y="123"/>
                </a:cubicBezTo>
                <a:cubicBezTo>
                  <a:pt x="87" y="123"/>
                  <a:pt x="87" y="123"/>
                  <a:pt x="87" y="123"/>
                </a:cubicBezTo>
                <a:cubicBezTo>
                  <a:pt x="87" y="123"/>
                  <a:pt x="87" y="123"/>
                  <a:pt x="87" y="123"/>
                </a:cubicBezTo>
                <a:cubicBezTo>
                  <a:pt x="87" y="123"/>
                  <a:pt x="87" y="123"/>
                  <a:pt x="87" y="123"/>
                </a:cubicBezTo>
                <a:cubicBezTo>
                  <a:pt x="87" y="123"/>
                  <a:pt x="87" y="123"/>
                  <a:pt x="87" y="123"/>
                </a:cubicBezTo>
                <a:cubicBezTo>
                  <a:pt x="87" y="123"/>
                  <a:pt x="87" y="123"/>
                  <a:pt x="87" y="123"/>
                </a:cubicBezTo>
                <a:cubicBezTo>
                  <a:pt x="87" y="123"/>
                  <a:pt x="87" y="123"/>
                  <a:pt x="87" y="123"/>
                </a:cubicBezTo>
                <a:cubicBezTo>
                  <a:pt x="87" y="123"/>
                  <a:pt x="87" y="123"/>
                  <a:pt x="87" y="123"/>
                </a:cubicBezTo>
                <a:cubicBezTo>
                  <a:pt x="87" y="123"/>
                  <a:pt x="87" y="123"/>
                  <a:pt x="87" y="123"/>
                </a:cubicBezTo>
                <a:cubicBezTo>
                  <a:pt x="87" y="123"/>
                  <a:pt x="87" y="123"/>
                  <a:pt x="87" y="123"/>
                </a:cubicBezTo>
                <a:cubicBezTo>
                  <a:pt x="87" y="123"/>
                  <a:pt x="87" y="123"/>
                  <a:pt x="87" y="123"/>
                </a:cubicBezTo>
                <a:cubicBezTo>
                  <a:pt x="87" y="123"/>
                  <a:pt x="87" y="123"/>
                  <a:pt x="87" y="123"/>
                </a:cubicBezTo>
                <a:cubicBezTo>
                  <a:pt x="87" y="123"/>
                  <a:pt x="87" y="123"/>
                  <a:pt x="87" y="123"/>
                </a:cubicBezTo>
                <a:close/>
                <a:moveTo>
                  <a:pt x="85" y="124"/>
                </a:moveTo>
                <a:cubicBezTo>
                  <a:pt x="85" y="124"/>
                  <a:pt x="85" y="124"/>
                  <a:pt x="85" y="124"/>
                </a:cubicBezTo>
                <a:cubicBezTo>
                  <a:pt x="85" y="124"/>
                  <a:pt x="85" y="124"/>
                  <a:pt x="85" y="124"/>
                </a:cubicBezTo>
                <a:close/>
                <a:moveTo>
                  <a:pt x="86" y="124"/>
                </a:moveTo>
                <a:cubicBezTo>
                  <a:pt x="86" y="124"/>
                  <a:pt x="86" y="124"/>
                  <a:pt x="86" y="124"/>
                </a:cubicBezTo>
                <a:cubicBezTo>
                  <a:pt x="86" y="124"/>
                  <a:pt x="86" y="124"/>
                  <a:pt x="85" y="124"/>
                </a:cubicBezTo>
                <a:cubicBezTo>
                  <a:pt x="86" y="124"/>
                  <a:pt x="86" y="124"/>
                  <a:pt x="86" y="124"/>
                </a:cubicBezTo>
                <a:cubicBezTo>
                  <a:pt x="86" y="124"/>
                  <a:pt x="86" y="124"/>
                  <a:pt x="86" y="124"/>
                </a:cubicBezTo>
                <a:cubicBezTo>
                  <a:pt x="86" y="124"/>
                  <a:pt x="86" y="124"/>
                  <a:pt x="86" y="124"/>
                </a:cubicBezTo>
                <a:cubicBezTo>
                  <a:pt x="86" y="124"/>
                  <a:pt x="86" y="124"/>
                  <a:pt x="86" y="124"/>
                </a:cubicBezTo>
                <a:close/>
                <a:moveTo>
                  <a:pt x="86" y="124"/>
                </a:moveTo>
                <a:cubicBezTo>
                  <a:pt x="86" y="124"/>
                  <a:pt x="86" y="124"/>
                  <a:pt x="86" y="124"/>
                </a:cubicBezTo>
                <a:cubicBezTo>
                  <a:pt x="86" y="124"/>
                  <a:pt x="86" y="124"/>
                  <a:pt x="86" y="124"/>
                </a:cubicBezTo>
                <a:cubicBezTo>
                  <a:pt x="86" y="124"/>
                  <a:pt x="86" y="124"/>
                  <a:pt x="86" y="124"/>
                </a:cubicBezTo>
                <a:cubicBezTo>
                  <a:pt x="86" y="124"/>
                  <a:pt x="86" y="124"/>
                  <a:pt x="86" y="124"/>
                </a:cubicBezTo>
                <a:close/>
                <a:moveTo>
                  <a:pt x="87" y="123"/>
                </a:moveTo>
                <a:cubicBezTo>
                  <a:pt x="87" y="123"/>
                  <a:pt x="87" y="123"/>
                  <a:pt x="87" y="123"/>
                </a:cubicBezTo>
                <a:cubicBezTo>
                  <a:pt x="87" y="123"/>
                  <a:pt x="87" y="123"/>
                  <a:pt x="87" y="123"/>
                </a:cubicBezTo>
                <a:close/>
                <a:moveTo>
                  <a:pt x="87" y="123"/>
                </a:moveTo>
                <a:cubicBezTo>
                  <a:pt x="87" y="123"/>
                  <a:pt x="87" y="123"/>
                  <a:pt x="87" y="123"/>
                </a:cubicBezTo>
                <a:cubicBezTo>
                  <a:pt x="87" y="123"/>
                  <a:pt x="87" y="123"/>
                  <a:pt x="87" y="123"/>
                </a:cubicBezTo>
                <a:close/>
                <a:moveTo>
                  <a:pt x="83" y="122"/>
                </a:moveTo>
                <a:cubicBezTo>
                  <a:pt x="83" y="122"/>
                  <a:pt x="83" y="122"/>
                  <a:pt x="83" y="122"/>
                </a:cubicBezTo>
                <a:close/>
                <a:moveTo>
                  <a:pt x="83" y="122"/>
                </a:moveTo>
                <a:cubicBezTo>
                  <a:pt x="83" y="122"/>
                  <a:pt x="83" y="122"/>
                  <a:pt x="83" y="122"/>
                </a:cubicBezTo>
                <a:cubicBezTo>
                  <a:pt x="83" y="122"/>
                  <a:pt x="83" y="122"/>
                  <a:pt x="83" y="122"/>
                </a:cubicBezTo>
                <a:close/>
                <a:moveTo>
                  <a:pt x="86" y="122"/>
                </a:moveTo>
                <a:cubicBezTo>
                  <a:pt x="86" y="122"/>
                  <a:pt x="87" y="122"/>
                  <a:pt x="87" y="122"/>
                </a:cubicBezTo>
                <a:cubicBezTo>
                  <a:pt x="86" y="122"/>
                  <a:pt x="86" y="122"/>
                  <a:pt x="86" y="122"/>
                </a:cubicBezTo>
                <a:cubicBezTo>
                  <a:pt x="86" y="122"/>
                  <a:pt x="86" y="122"/>
                  <a:pt x="86" y="122"/>
                </a:cubicBezTo>
                <a:close/>
                <a:moveTo>
                  <a:pt x="85" y="122"/>
                </a:moveTo>
                <a:cubicBezTo>
                  <a:pt x="84" y="122"/>
                  <a:pt x="84" y="122"/>
                  <a:pt x="84" y="122"/>
                </a:cubicBezTo>
                <a:cubicBezTo>
                  <a:pt x="85" y="122"/>
                  <a:pt x="85" y="122"/>
                  <a:pt x="85" y="122"/>
                </a:cubicBezTo>
                <a:close/>
                <a:moveTo>
                  <a:pt x="84" y="122"/>
                </a:moveTo>
                <a:cubicBezTo>
                  <a:pt x="84" y="122"/>
                  <a:pt x="84" y="122"/>
                  <a:pt x="84" y="122"/>
                </a:cubicBezTo>
                <a:close/>
                <a:moveTo>
                  <a:pt x="83" y="121"/>
                </a:moveTo>
                <a:cubicBezTo>
                  <a:pt x="82" y="121"/>
                  <a:pt x="82" y="121"/>
                  <a:pt x="82" y="121"/>
                </a:cubicBezTo>
                <a:cubicBezTo>
                  <a:pt x="82" y="121"/>
                  <a:pt x="82" y="121"/>
                  <a:pt x="83" y="121"/>
                </a:cubicBezTo>
                <a:close/>
                <a:moveTo>
                  <a:pt x="86" y="123"/>
                </a:moveTo>
                <a:cubicBezTo>
                  <a:pt x="87" y="123"/>
                  <a:pt x="87" y="123"/>
                  <a:pt x="87" y="123"/>
                </a:cubicBezTo>
                <a:cubicBezTo>
                  <a:pt x="86" y="123"/>
                  <a:pt x="86" y="123"/>
                  <a:pt x="86" y="123"/>
                </a:cubicBezTo>
                <a:close/>
                <a:moveTo>
                  <a:pt x="85" y="120"/>
                </a:moveTo>
                <a:cubicBezTo>
                  <a:pt x="85" y="120"/>
                  <a:pt x="85" y="120"/>
                  <a:pt x="85" y="120"/>
                </a:cubicBezTo>
                <a:cubicBezTo>
                  <a:pt x="85" y="120"/>
                  <a:pt x="85" y="120"/>
                  <a:pt x="85" y="120"/>
                </a:cubicBezTo>
                <a:close/>
                <a:moveTo>
                  <a:pt x="87" y="122"/>
                </a:moveTo>
                <a:cubicBezTo>
                  <a:pt x="87" y="122"/>
                  <a:pt x="87" y="122"/>
                  <a:pt x="87" y="122"/>
                </a:cubicBezTo>
                <a:cubicBezTo>
                  <a:pt x="87" y="122"/>
                  <a:pt x="87" y="122"/>
                  <a:pt x="87" y="123"/>
                </a:cubicBezTo>
                <a:cubicBezTo>
                  <a:pt x="87" y="122"/>
                  <a:pt x="87" y="122"/>
                  <a:pt x="87" y="122"/>
                </a:cubicBezTo>
                <a:close/>
                <a:moveTo>
                  <a:pt x="82" y="120"/>
                </a:moveTo>
                <a:cubicBezTo>
                  <a:pt x="82" y="120"/>
                  <a:pt x="82" y="120"/>
                  <a:pt x="82" y="120"/>
                </a:cubicBezTo>
                <a:cubicBezTo>
                  <a:pt x="82" y="120"/>
                  <a:pt x="82" y="120"/>
                  <a:pt x="82" y="120"/>
                </a:cubicBezTo>
                <a:close/>
                <a:moveTo>
                  <a:pt x="84" y="118"/>
                </a:moveTo>
                <a:cubicBezTo>
                  <a:pt x="84" y="118"/>
                  <a:pt x="84" y="118"/>
                  <a:pt x="84" y="118"/>
                </a:cubicBezTo>
                <a:cubicBezTo>
                  <a:pt x="84" y="118"/>
                  <a:pt x="84" y="118"/>
                  <a:pt x="84" y="118"/>
                </a:cubicBezTo>
                <a:close/>
                <a:moveTo>
                  <a:pt x="87" y="123"/>
                </a:moveTo>
                <a:cubicBezTo>
                  <a:pt x="87" y="123"/>
                  <a:pt x="87" y="123"/>
                  <a:pt x="87" y="123"/>
                </a:cubicBezTo>
                <a:close/>
                <a:moveTo>
                  <a:pt x="86" y="123"/>
                </a:moveTo>
                <a:cubicBezTo>
                  <a:pt x="86" y="123"/>
                  <a:pt x="86" y="123"/>
                  <a:pt x="86" y="123"/>
                </a:cubicBezTo>
                <a:cubicBezTo>
                  <a:pt x="86" y="123"/>
                  <a:pt x="86" y="123"/>
                  <a:pt x="86" y="123"/>
                </a:cubicBezTo>
                <a:close/>
                <a:moveTo>
                  <a:pt x="85" y="123"/>
                </a:moveTo>
                <a:cubicBezTo>
                  <a:pt x="85" y="123"/>
                  <a:pt x="85" y="123"/>
                  <a:pt x="85" y="123"/>
                </a:cubicBezTo>
                <a:cubicBezTo>
                  <a:pt x="85" y="123"/>
                  <a:pt x="85" y="123"/>
                  <a:pt x="85" y="123"/>
                </a:cubicBezTo>
                <a:close/>
                <a:moveTo>
                  <a:pt x="87" y="123"/>
                </a:moveTo>
                <a:cubicBezTo>
                  <a:pt x="87" y="123"/>
                  <a:pt x="87" y="123"/>
                  <a:pt x="87" y="123"/>
                </a:cubicBezTo>
                <a:close/>
                <a:moveTo>
                  <a:pt x="87" y="123"/>
                </a:moveTo>
                <a:cubicBezTo>
                  <a:pt x="87" y="123"/>
                  <a:pt x="87" y="123"/>
                  <a:pt x="87" y="123"/>
                </a:cubicBezTo>
                <a:cubicBezTo>
                  <a:pt x="87" y="123"/>
                  <a:pt x="87" y="123"/>
                  <a:pt x="87" y="123"/>
                </a:cubicBezTo>
                <a:close/>
                <a:moveTo>
                  <a:pt x="87" y="123"/>
                </a:moveTo>
                <a:cubicBezTo>
                  <a:pt x="87" y="123"/>
                  <a:pt x="87" y="123"/>
                  <a:pt x="87" y="123"/>
                </a:cubicBezTo>
                <a:cubicBezTo>
                  <a:pt x="87" y="123"/>
                  <a:pt x="87" y="123"/>
                  <a:pt x="87" y="123"/>
                </a:cubicBezTo>
                <a:close/>
                <a:moveTo>
                  <a:pt x="83" y="120"/>
                </a:moveTo>
                <a:cubicBezTo>
                  <a:pt x="83" y="120"/>
                  <a:pt x="83" y="120"/>
                  <a:pt x="83" y="120"/>
                </a:cubicBezTo>
                <a:cubicBezTo>
                  <a:pt x="83" y="120"/>
                  <a:pt x="83" y="120"/>
                  <a:pt x="83" y="120"/>
                </a:cubicBezTo>
                <a:close/>
                <a:moveTo>
                  <a:pt x="84" y="123"/>
                </a:moveTo>
                <a:cubicBezTo>
                  <a:pt x="84" y="123"/>
                  <a:pt x="84" y="123"/>
                  <a:pt x="84" y="123"/>
                </a:cubicBezTo>
                <a:cubicBezTo>
                  <a:pt x="84" y="123"/>
                  <a:pt x="84" y="123"/>
                  <a:pt x="84" y="123"/>
                </a:cubicBezTo>
                <a:close/>
                <a:moveTo>
                  <a:pt x="83" y="123"/>
                </a:moveTo>
                <a:cubicBezTo>
                  <a:pt x="84" y="122"/>
                  <a:pt x="84" y="122"/>
                  <a:pt x="84" y="123"/>
                </a:cubicBezTo>
                <a:cubicBezTo>
                  <a:pt x="84" y="122"/>
                  <a:pt x="84" y="122"/>
                  <a:pt x="84" y="122"/>
                </a:cubicBezTo>
                <a:lnTo>
                  <a:pt x="83" y="123"/>
                </a:lnTo>
                <a:close/>
                <a:moveTo>
                  <a:pt x="83" y="121"/>
                </a:moveTo>
                <a:cubicBezTo>
                  <a:pt x="83" y="121"/>
                  <a:pt x="83" y="121"/>
                  <a:pt x="83" y="122"/>
                </a:cubicBezTo>
                <a:cubicBezTo>
                  <a:pt x="83" y="121"/>
                  <a:pt x="83" y="121"/>
                  <a:pt x="83" y="121"/>
                </a:cubicBezTo>
                <a:cubicBezTo>
                  <a:pt x="83" y="121"/>
                  <a:pt x="82" y="122"/>
                  <a:pt x="82" y="122"/>
                </a:cubicBezTo>
                <a:cubicBezTo>
                  <a:pt x="83" y="121"/>
                  <a:pt x="83" y="121"/>
                  <a:pt x="83" y="121"/>
                </a:cubicBezTo>
                <a:cubicBezTo>
                  <a:pt x="82" y="122"/>
                  <a:pt x="83" y="121"/>
                  <a:pt x="83" y="121"/>
                </a:cubicBezTo>
                <a:cubicBezTo>
                  <a:pt x="83" y="121"/>
                  <a:pt x="83" y="121"/>
                  <a:pt x="83" y="121"/>
                </a:cubicBezTo>
                <a:cubicBezTo>
                  <a:pt x="83" y="121"/>
                  <a:pt x="82" y="121"/>
                  <a:pt x="82" y="121"/>
                </a:cubicBezTo>
                <a:cubicBezTo>
                  <a:pt x="82" y="121"/>
                  <a:pt x="83" y="121"/>
                  <a:pt x="83" y="121"/>
                </a:cubicBezTo>
                <a:cubicBezTo>
                  <a:pt x="82" y="121"/>
                  <a:pt x="82" y="121"/>
                  <a:pt x="82" y="121"/>
                </a:cubicBezTo>
                <a:cubicBezTo>
                  <a:pt x="83" y="121"/>
                  <a:pt x="83" y="121"/>
                  <a:pt x="83" y="121"/>
                </a:cubicBezTo>
                <a:cubicBezTo>
                  <a:pt x="83" y="121"/>
                  <a:pt x="83" y="121"/>
                  <a:pt x="83" y="121"/>
                </a:cubicBezTo>
                <a:cubicBezTo>
                  <a:pt x="83" y="121"/>
                  <a:pt x="83" y="121"/>
                  <a:pt x="83" y="121"/>
                </a:cubicBezTo>
                <a:cubicBezTo>
                  <a:pt x="83" y="121"/>
                  <a:pt x="83" y="121"/>
                  <a:pt x="83" y="121"/>
                </a:cubicBezTo>
                <a:cubicBezTo>
                  <a:pt x="83" y="121"/>
                  <a:pt x="83" y="121"/>
                  <a:pt x="83" y="121"/>
                </a:cubicBezTo>
                <a:cubicBezTo>
                  <a:pt x="83" y="121"/>
                  <a:pt x="82" y="121"/>
                  <a:pt x="83" y="121"/>
                </a:cubicBezTo>
                <a:cubicBezTo>
                  <a:pt x="83" y="121"/>
                  <a:pt x="83" y="121"/>
                  <a:pt x="83" y="121"/>
                </a:cubicBezTo>
                <a:cubicBezTo>
                  <a:pt x="83" y="121"/>
                  <a:pt x="83" y="121"/>
                  <a:pt x="83" y="121"/>
                </a:cubicBezTo>
                <a:cubicBezTo>
                  <a:pt x="83" y="121"/>
                  <a:pt x="83" y="121"/>
                  <a:pt x="83" y="121"/>
                </a:cubicBezTo>
                <a:cubicBezTo>
                  <a:pt x="83" y="121"/>
                  <a:pt x="83" y="121"/>
                  <a:pt x="83" y="121"/>
                </a:cubicBezTo>
                <a:cubicBezTo>
                  <a:pt x="83" y="121"/>
                  <a:pt x="83" y="121"/>
                  <a:pt x="83" y="121"/>
                </a:cubicBezTo>
                <a:cubicBezTo>
                  <a:pt x="83" y="121"/>
                  <a:pt x="83" y="121"/>
                  <a:pt x="83" y="121"/>
                </a:cubicBezTo>
                <a:cubicBezTo>
                  <a:pt x="83" y="121"/>
                  <a:pt x="83" y="121"/>
                  <a:pt x="83" y="121"/>
                </a:cubicBezTo>
                <a:cubicBezTo>
                  <a:pt x="83" y="121"/>
                  <a:pt x="83" y="121"/>
                  <a:pt x="83" y="121"/>
                </a:cubicBezTo>
                <a:cubicBezTo>
                  <a:pt x="83" y="121"/>
                  <a:pt x="83" y="121"/>
                  <a:pt x="83" y="121"/>
                </a:cubicBezTo>
                <a:cubicBezTo>
                  <a:pt x="83" y="121"/>
                  <a:pt x="83" y="121"/>
                  <a:pt x="83" y="121"/>
                </a:cubicBezTo>
                <a:cubicBezTo>
                  <a:pt x="83" y="121"/>
                  <a:pt x="82" y="121"/>
                  <a:pt x="83" y="121"/>
                </a:cubicBezTo>
                <a:cubicBezTo>
                  <a:pt x="83" y="121"/>
                  <a:pt x="82" y="121"/>
                  <a:pt x="82" y="121"/>
                </a:cubicBezTo>
                <a:cubicBezTo>
                  <a:pt x="82" y="121"/>
                  <a:pt x="83" y="121"/>
                  <a:pt x="83" y="121"/>
                </a:cubicBezTo>
                <a:cubicBezTo>
                  <a:pt x="82" y="121"/>
                  <a:pt x="82" y="121"/>
                  <a:pt x="82" y="121"/>
                </a:cubicBezTo>
                <a:cubicBezTo>
                  <a:pt x="82" y="121"/>
                  <a:pt x="83" y="120"/>
                  <a:pt x="83" y="121"/>
                </a:cubicBezTo>
                <a:cubicBezTo>
                  <a:pt x="83" y="121"/>
                  <a:pt x="82" y="121"/>
                  <a:pt x="82" y="121"/>
                </a:cubicBezTo>
                <a:cubicBezTo>
                  <a:pt x="82" y="121"/>
                  <a:pt x="83" y="121"/>
                  <a:pt x="82" y="121"/>
                </a:cubicBezTo>
                <a:cubicBezTo>
                  <a:pt x="83" y="121"/>
                  <a:pt x="83" y="121"/>
                  <a:pt x="83" y="121"/>
                </a:cubicBezTo>
                <a:cubicBezTo>
                  <a:pt x="83" y="121"/>
                  <a:pt x="83" y="121"/>
                  <a:pt x="83" y="121"/>
                </a:cubicBezTo>
                <a:cubicBezTo>
                  <a:pt x="83" y="121"/>
                  <a:pt x="83" y="121"/>
                  <a:pt x="83" y="121"/>
                </a:cubicBezTo>
                <a:cubicBezTo>
                  <a:pt x="82" y="121"/>
                  <a:pt x="83" y="120"/>
                  <a:pt x="82" y="121"/>
                </a:cubicBezTo>
                <a:cubicBezTo>
                  <a:pt x="83" y="120"/>
                  <a:pt x="82" y="121"/>
                  <a:pt x="83" y="121"/>
                </a:cubicBezTo>
                <a:cubicBezTo>
                  <a:pt x="83" y="120"/>
                  <a:pt x="83" y="121"/>
                  <a:pt x="83" y="120"/>
                </a:cubicBezTo>
                <a:cubicBezTo>
                  <a:pt x="83" y="120"/>
                  <a:pt x="83" y="120"/>
                  <a:pt x="83" y="120"/>
                </a:cubicBezTo>
                <a:cubicBezTo>
                  <a:pt x="83" y="120"/>
                  <a:pt x="83" y="120"/>
                  <a:pt x="83" y="120"/>
                </a:cubicBezTo>
                <a:cubicBezTo>
                  <a:pt x="83" y="120"/>
                  <a:pt x="83" y="120"/>
                  <a:pt x="83" y="120"/>
                </a:cubicBezTo>
                <a:cubicBezTo>
                  <a:pt x="83" y="120"/>
                  <a:pt x="83" y="120"/>
                  <a:pt x="83" y="120"/>
                </a:cubicBezTo>
                <a:cubicBezTo>
                  <a:pt x="83" y="121"/>
                  <a:pt x="83" y="120"/>
                  <a:pt x="83" y="121"/>
                </a:cubicBezTo>
                <a:cubicBezTo>
                  <a:pt x="83" y="120"/>
                  <a:pt x="82" y="121"/>
                  <a:pt x="83" y="120"/>
                </a:cubicBezTo>
                <a:cubicBezTo>
                  <a:pt x="83" y="120"/>
                  <a:pt x="83" y="120"/>
                  <a:pt x="83" y="120"/>
                </a:cubicBezTo>
                <a:cubicBezTo>
                  <a:pt x="83" y="120"/>
                  <a:pt x="83" y="120"/>
                  <a:pt x="83" y="120"/>
                </a:cubicBezTo>
                <a:cubicBezTo>
                  <a:pt x="83" y="120"/>
                  <a:pt x="83" y="120"/>
                  <a:pt x="83" y="120"/>
                </a:cubicBezTo>
                <a:cubicBezTo>
                  <a:pt x="83" y="120"/>
                  <a:pt x="83" y="120"/>
                  <a:pt x="83" y="120"/>
                </a:cubicBezTo>
                <a:cubicBezTo>
                  <a:pt x="83" y="120"/>
                  <a:pt x="82" y="121"/>
                  <a:pt x="83" y="120"/>
                </a:cubicBezTo>
                <a:cubicBezTo>
                  <a:pt x="83" y="120"/>
                  <a:pt x="83" y="120"/>
                  <a:pt x="83" y="120"/>
                </a:cubicBezTo>
                <a:cubicBezTo>
                  <a:pt x="83" y="120"/>
                  <a:pt x="83" y="120"/>
                  <a:pt x="83" y="120"/>
                </a:cubicBezTo>
                <a:cubicBezTo>
                  <a:pt x="83" y="120"/>
                  <a:pt x="83" y="120"/>
                  <a:pt x="83" y="120"/>
                </a:cubicBezTo>
                <a:cubicBezTo>
                  <a:pt x="83" y="120"/>
                  <a:pt x="83" y="120"/>
                  <a:pt x="82" y="120"/>
                </a:cubicBezTo>
                <a:cubicBezTo>
                  <a:pt x="82" y="120"/>
                  <a:pt x="83" y="120"/>
                  <a:pt x="83" y="120"/>
                </a:cubicBezTo>
                <a:cubicBezTo>
                  <a:pt x="83" y="120"/>
                  <a:pt x="83" y="120"/>
                  <a:pt x="83" y="120"/>
                </a:cubicBezTo>
                <a:cubicBezTo>
                  <a:pt x="83" y="120"/>
                  <a:pt x="83" y="120"/>
                  <a:pt x="83" y="120"/>
                </a:cubicBezTo>
                <a:cubicBezTo>
                  <a:pt x="82" y="120"/>
                  <a:pt x="83" y="120"/>
                  <a:pt x="83" y="120"/>
                </a:cubicBezTo>
                <a:cubicBezTo>
                  <a:pt x="82" y="120"/>
                  <a:pt x="82" y="120"/>
                  <a:pt x="82" y="120"/>
                </a:cubicBezTo>
                <a:cubicBezTo>
                  <a:pt x="82" y="120"/>
                  <a:pt x="82" y="120"/>
                  <a:pt x="82" y="120"/>
                </a:cubicBezTo>
                <a:cubicBezTo>
                  <a:pt x="82" y="120"/>
                  <a:pt x="82" y="120"/>
                  <a:pt x="82" y="120"/>
                </a:cubicBezTo>
                <a:cubicBezTo>
                  <a:pt x="82" y="120"/>
                  <a:pt x="82" y="120"/>
                  <a:pt x="82" y="120"/>
                </a:cubicBezTo>
                <a:cubicBezTo>
                  <a:pt x="82" y="120"/>
                  <a:pt x="82" y="120"/>
                  <a:pt x="82" y="120"/>
                </a:cubicBezTo>
                <a:cubicBezTo>
                  <a:pt x="82" y="120"/>
                  <a:pt x="82" y="120"/>
                  <a:pt x="82" y="120"/>
                </a:cubicBezTo>
                <a:cubicBezTo>
                  <a:pt x="82" y="120"/>
                  <a:pt x="82" y="120"/>
                  <a:pt x="82" y="120"/>
                </a:cubicBezTo>
                <a:cubicBezTo>
                  <a:pt x="82" y="120"/>
                  <a:pt x="82" y="120"/>
                  <a:pt x="82" y="120"/>
                </a:cubicBezTo>
                <a:cubicBezTo>
                  <a:pt x="82" y="120"/>
                  <a:pt x="82" y="120"/>
                  <a:pt x="82" y="120"/>
                </a:cubicBezTo>
                <a:cubicBezTo>
                  <a:pt x="83" y="120"/>
                  <a:pt x="82" y="120"/>
                  <a:pt x="82" y="120"/>
                </a:cubicBezTo>
                <a:cubicBezTo>
                  <a:pt x="82" y="120"/>
                  <a:pt x="82" y="120"/>
                  <a:pt x="82" y="120"/>
                </a:cubicBezTo>
                <a:cubicBezTo>
                  <a:pt x="82" y="120"/>
                  <a:pt x="82" y="120"/>
                  <a:pt x="82" y="120"/>
                </a:cubicBezTo>
                <a:cubicBezTo>
                  <a:pt x="82" y="120"/>
                  <a:pt x="82" y="120"/>
                  <a:pt x="82" y="120"/>
                </a:cubicBezTo>
                <a:cubicBezTo>
                  <a:pt x="82" y="120"/>
                  <a:pt x="82" y="120"/>
                  <a:pt x="82" y="120"/>
                </a:cubicBezTo>
                <a:cubicBezTo>
                  <a:pt x="82" y="120"/>
                  <a:pt x="82" y="120"/>
                  <a:pt x="82" y="120"/>
                </a:cubicBezTo>
                <a:cubicBezTo>
                  <a:pt x="82" y="119"/>
                  <a:pt x="82" y="119"/>
                  <a:pt x="82" y="120"/>
                </a:cubicBezTo>
                <a:cubicBezTo>
                  <a:pt x="82" y="120"/>
                  <a:pt x="82" y="119"/>
                  <a:pt x="82" y="119"/>
                </a:cubicBezTo>
                <a:cubicBezTo>
                  <a:pt x="82" y="120"/>
                  <a:pt x="83" y="119"/>
                  <a:pt x="82" y="119"/>
                </a:cubicBezTo>
                <a:cubicBezTo>
                  <a:pt x="83" y="119"/>
                  <a:pt x="83" y="119"/>
                  <a:pt x="83" y="118"/>
                </a:cubicBezTo>
                <a:cubicBezTo>
                  <a:pt x="83" y="118"/>
                  <a:pt x="83" y="118"/>
                  <a:pt x="83" y="118"/>
                </a:cubicBezTo>
                <a:cubicBezTo>
                  <a:pt x="84" y="118"/>
                  <a:pt x="83" y="118"/>
                  <a:pt x="84" y="118"/>
                </a:cubicBezTo>
                <a:cubicBezTo>
                  <a:pt x="83" y="118"/>
                  <a:pt x="83" y="118"/>
                  <a:pt x="83" y="118"/>
                </a:cubicBezTo>
                <a:cubicBezTo>
                  <a:pt x="84" y="118"/>
                  <a:pt x="84" y="118"/>
                  <a:pt x="84" y="118"/>
                </a:cubicBezTo>
                <a:cubicBezTo>
                  <a:pt x="84" y="118"/>
                  <a:pt x="84" y="118"/>
                  <a:pt x="84" y="118"/>
                </a:cubicBezTo>
                <a:cubicBezTo>
                  <a:pt x="83" y="119"/>
                  <a:pt x="84" y="118"/>
                  <a:pt x="84" y="119"/>
                </a:cubicBezTo>
                <a:cubicBezTo>
                  <a:pt x="84" y="119"/>
                  <a:pt x="84" y="119"/>
                  <a:pt x="84" y="118"/>
                </a:cubicBezTo>
                <a:cubicBezTo>
                  <a:pt x="84" y="119"/>
                  <a:pt x="84" y="118"/>
                  <a:pt x="84" y="118"/>
                </a:cubicBezTo>
                <a:cubicBezTo>
                  <a:pt x="84" y="119"/>
                  <a:pt x="84" y="119"/>
                  <a:pt x="84" y="119"/>
                </a:cubicBezTo>
                <a:cubicBezTo>
                  <a:pt x="84" y="119"/>
                  <a:pt x="84" y="119"/>
                  <a:pt x="84" y="118"/>
                </a:cubicBezTo>
                <a:cubicBezTo>
                  <a:pt x="84" y="118"/>
                  <a:pt x="84" y="119"/>
                  <a:pt x="84" y="119"/>
                </a:cubicBezTo>
                <a:cubicBezTo>
                  <a:pt x="84" y="119"/>
                  <a:pt x="84" y="119"/>
                  <a:pt x="84" y="119"/>
                </a:cubicBezTo>
                <a:cubicBezTo>
                  <a:pt x="84" y="119"/>
                  <a:pt x="84" y="119"/>
                  <a:pt x="84" y="119"/>
                </a:cubicBezTo>
                <a:cubicBezTo>
                  <a:pt x="84" y="119"/>
                  <a:pt x="84" y="119"/>
                  <a:pt x="84" y="119"/>
                </a:cubicBezTo>
                <a:cubicBezTo>
                  <a:pt x="84" y="119"/>
                  <a:pt x="84" y="119"/>
                  <a:pt x="84" y="119"/>
                </a:cubicBezTo>
                <a:cubicBezTo>
                  <a:pt x="84" y="119"/>
                  <a:pt x="84" y="119"/>
                  <a:pt x="84" y="119"/>
                </a:cubicBezTo>
                <a:cubicBezTo>
                  <a:pt x="84" y="119"/>
                  <a:pt x="85" y="119"/>
                  <a:pt x="84" y="119"/>
                </a:cubicBezTo>
                <a:cubicBezTo>
                  <a:pt x="84" y="119"/>
                  <a:pt x="84" y="119"/>
                  <a:pt x="84" y="119"/>
                </a:cubicBezTo>
                <a:cubicBezTo>
                  <a:pt x="85" y="119"/>
                  <a:pt x="85" y="119"/>
                  <a:pt x="85" y="119"/>
                </a:cubicBezTo>
                <a:cubicBezTo>
                  <a:pt x="85" y="119"/>
                  <a:pt x="85" y="119"/>
                  <a:pt x="85" y="119"/>
                </a:cubicBezTo>
                <a:cubicBezTo>
                  <a:pt x="85" y="119"/>
                  <a:pt x="85" y="119"/>
                  <a:pt x="85" y="119"/>
                </a:cubicBezTo>
                <a:cubicBezTo>
                  <a:pt x="85" y="119"/>
                  <a:pt x="84" y="119"/>
                  <a:pt x="84" y="119"/>
                </a:cubicBezTo>
                <a:cubicBezTo>
                  <a:pt x="84" y="119"/>
                  <a:pt x="85" y="119"/>
                  <a:pt x="85" y="119"/>
                </a:cubicBezTo>
                <a:cubicBezTo>
                  <a:pt x="85" y="119"/>
                  <a:pt x="85" y="119"/>
                  <a:pt x="85" y="119"/>
                </a:cubicBezTo>
                <a:cubicBezTo>
                  <a:pt x="85" y="119"/>
                  <a:pt x="85" y="119"/>
                  <a:pt x="85" y="119"/>
                </a:cubicBezTo>
                <a:cubicBezTo>
                  <a:pt x="85" y="119"/>
                  <a:pt x="84" y="119"/>
                  <a:pt x="84" y="119"/>
                </a:cubicBezTo>
                <a:cubicBezTo>
                  <a:pt x="84" y="119"/>
                  <a:pt x="85" y="119"/>
                  <a:pt x="85" y="119"/>
                </a:cubicBezTo>
                <a:cubicBezTo>
                  <a:pt x="85" y="119"/>
                  <a:pt x="84" y="119"/>
                  <a:pt x="84" y="119"/>
                </a:cubicBezTo>
                <a:cubicBezTo>
                  <a:pt x="84" y="119"/>
                  <a:pt x="84" y="119"/>
                  <a:pt x="84" y="119"/>
                </a:cubicBezTo>
                <a:cubicBezTo>
                  <a:pt x="85" y="119"/>
                  <a:pt x="85" y="119"/>
                  <a:pt x="85" y="119"/>
                </a:cubicBezTo>
                <a:cubicBezTo>
                  <a:pt x="85" y="119"/>
                  <a:pt x="85" y="120"/>
                  <a:pt x="85" y="120"/>
                </a:cubicBezTo>
                <a:cubicBezTo>
                  <a:pt x="84" y="120"/>
                  <a:pt x="85" y="120"/>
                  <a:pt x="84" y="120"/>
                </a:cubicBezTo>
                <a:cubicBezTo>
                  <a:pt x="84" y="120"/>
                  <a:pt x="84" y="120"/>
                  <a:pt x="84" y="120"/>
                </a:cubicBezTo>
                <a:cubicBezTo>
                  <a:pt x="84" y="120"/>
                  <a:pt x="84" y="120"/>
                  <a:pt x="84" y="120"/>
                </a:cubicBezTo>
                <a:cubicBezTo>
                  <a:pt x="84" y="120"/>
                  <a:pt x="84" y="120"/>
                  <a:pt x="84" y="120"/>
                </a:cubicBezTo>
                <a:cubicBezTo>
                  <a:pt x="85" y="120"/>
                  <a:pt x="85" y="120"/>
                  <a:pt x="85" y="120"/>
                </a:cubicBezTo>
                <a:cubicBezTo>
                  <a:pt x="86" y="119"/>
                  <a:pt x="85" y="120"/>
                  <a:pt x="85" y="120"/>
                </a:cubicBezTo>
                <a:cubicBezTo>
                  <a:pt x="85" y="120"/>
                  <a:pt x="85" y="120"/>
                  <a:pt x="85" y="120"/>
                </a:cubicBezTo>
                <a:cubicBezTo>
                  <a:pt x="85" y="120"/>
                  <a:pt x="85" y="120"/>
                  <a:pt x="85" y="120"/>
                </a:cubicBezTo>
                <a:cubicBezTo>
                  <a:pt x="85" y="120"/>
                  <a:pt x="85" y="120"/>
                  <a:pt x="85" y="120"/>
                </a:cubicBezTo>
                <a:cubicBezTo>
                  <a:pt x="85" y="120"/>
                  <a:pt x="85" y="120"/>
                  <a:pt x="85" y="120"/>
                </a:cubicBezTo>
                <a:cubicBezTo>
                  <a:pt x="85" y="120"/>
                  <a:pt x="85" y="120"/>
                  <a:pt x="85" y="120"/>
                </a:cubicBezTo>
                <a:cubicBezTo>
                  <a:pt x="85" y="120"/>
                  <a:pt x="85" y="120"/>
                  <a:pt x="85" y="120"/>
                </a:cubicBezTo>
                <a:cubicBezTo>
                  <a:pt x="85" y="120"/>
                  <a:pt x="85" y="120"/>
                  <a:pt x="85" y="120"/>
                </a:cubicBezTo>
                <a:cubicBezTo>
                  <a:pt x="85" y="120"/>
                  <a:pt x="85" y="120"/>
                  <a:pt x="85" y="120"/>
                </a:cubicBezTo>
                <a:cubicBezTo>
                  <a:pt x="84" y="121"/>
                  <a:pt x="86" y="120"/>
                  <a:pt x="85" y="121"/>
                </a:cubicBezTo>
                <a:cubicBezTo>
                  <a:pt x="85" y="120"/>
                  <a:pt x="85" y="120"/>
                  <a:pt x="85" y="120"/>
                </a:cubicBezTo>
                <a:cubicBezTo>
                  <a:pt x="85" y="120"/>
                  <a:pt x="85" y="120"/>
                  <a:pt x="85" y="120"/>
                </a:cubicBezTo>
                <a:cubicBezTo>
                  <a:pt x="86" y="120"/>
                  <a:pt x="85" y="121"/>
                  <a:pt x="85" y="121"/>
                </a:cubicBezTo>
                <a:cubicBezTo>
                  <a:pt x="85" y="121"/>
                  <a:pt x="85" y="120"/>
                  <a:pt x="86" y="120"/>
                </a:cubicBezTo>
                <a:cubicBezTo>
                  <a:pt x="85" y="121"/>
                  <a:pt x="86" y="120"/>
                  <a:pt x="86" y="120"/>
                </a:cubicBezTo>
                <a:cubicBezTo>
                  <a:pt x="86" y="120"/>
                  <a:pt x="86" y="121"/>
                  <a:pt x="85" y="121"/>
                </a:cubicBezTo>
                <a:cubicBezTo>
                  <a:pt x="85" y="121"/>
                  <a:pt x="86" y="120"/>
                  <a:pt x="86" y="120"/>
                </a:cubicBezTo>
                <a:cubicBezTo>
                  <a:pt x="86" y="120"/>
                  <a:pt x="86" y="120"/>
                  <a:pt x="86" y="120"/>
                </a:cubicBezTo>
                <a:cubicBezTo>
                  <a:pt x="86" y="121"/>
                  <a:pt x="85" y="121"/>
                  <a:pt x="85" y="121"/>
                </a:cubicBezTo>
                <a:cubicBezTo>
                  <a:pt x="85" y="121"/>
                  <a:pt x="85" y="121"/>
                  <a:pt x="85" y="121"/>
                </a:cubicBezTo>
                <a:cubicBezTo>
                  <a:pt x="85" y="121"/>
                  <a:pt x="84" y="121"/>
                  <a:pt x="85" y="121"/>
                </a:cubicBezTo>
                <a:cubicBezTo>
                  <a:pt x="85" y="121"/>
                  <a:pt x="85" y="121"/>
                  <a:pt x="85" y="121"/>
                </a:cubicBezTo>
                <a:cubicBezTo>
                  <a:pt x="85" y="121"/>
                  <a:pt x="85" y="121"/>
                  <a:pt x="85" y="121"/>
                </a:cubicBezTo>
                <a:cubicBezTo>
                  <a:pt x="85" y="121"/>
                  <a:pt x="85" y="121"/>
                  <a:pt x="85" y="121"/>
                </a:cubicBezTo>
                <a:cubicBezTo>
                  <a:pt x="85" y="121"/>
                  <a:pt x="85" y="121"/>
                  <a:pt x="85" y="121"/>
                </a:cubicBezTo>
                <a:cubicBezTo>
                  <a:pt x="85" y="121"/>
                  <a:pt x="85" y="121"/>
                  <a:pt x="85" y="121"/>
                </a:cubicBezTo>
                <a:cubicBezTo>
                  <a:pt x="85" y="121"/>
                  <a:pt x="85" y="121"/>
                  <a:pt x="85" y="121"/>
                </a:cubicBezTo>
                <a:cubicBezTo>
                  <a:pt x="85" y="121"/>
                  <a:pt x="85" y="121"/>
                  <a:pt x="85" y="121"/>
                </a:cubicBezTo>
                <a:cubicBezTo>
                  <a:pt x="86" y="121"/>
                  <a:pt x="85" y="121"/>
                  <a:pt x="85" y="121"/>
                </a:cubicBezTo>
                <a:cubicBezTo>
                  <a:pt x="85" y="121"/>
                  <a:pt x="85" y="121"/>
                  <a:pt x="85" y="121"/>
                </a:cubicBezTo>
                <a:cubicBezTo>
                  <a:pt x="85" y="121"/>
                  <a:pt x="85" y="121"/>
                  <a:pt x="85" y="121"/>
                </a:cubicBezTo>
                <a:cubicBezTo>
                  <a:pt x="86" y="121"/>
                  <a:pt x="86" y="121"/>
                  <a:pt x="86" y="121"/>
                </a:cubicBezTo>
                <a:cubicBezTo>
                  <a:pt x="86" y="121"/>
                  <a:pt x="86" y="121"/>
                  <a:pt x="86" y="121"/>
                </a:cubicBezTo>
                <a:cubicBezTo>
                  <a:pt x="86" y="121"/>
                  <a:pt x="86" y="121"/>
                  <a:pt x="86" y="121"/>
                </a:cubicBezTo>
                <a:cubicBezTo>
                  <a:pt x="86" y="121"/>
                  <a:pt x="86" y="121"/>
                  <a:pt x="86" y="121"/>
                </a:cubicBezTo>
                <a:cubicBezTo>
                  <a:pt x="86" y="121"/>
                  <a:pt x="86" y="121"/>
                  <a:pt x="86" y="121"/>
                </a:cubicBezTo>
                <a:cubicBezTo>
                  <a:pt x="86" y="121"/>
                  <a:pt x="86" y="121"/>
                  <a:pt x="86" y="121"/>
                </a:cubicBezTo>
                <a:cubicBezTo>
                  <a:pt x="86" y="121"/>
                  <a:pt x="85" y="122"/>
                  <a:pt x="86" y="121"/>
                </a:cubicBezTo>
                <a:cubicBezTo>
                  <a:pt x="85" y="122"/>
                  <a:pt x="86" y="122"/>
                  <a:pt x="85" y="122"/>
                </a:cubicBezTo>
                <a:cubicBezTo>
                  <a:pt x="85" y="122"/>
                  <a:pt x="86" y="122"/>
                  <a:pt x="86" y="122"/>
                </a:cubicBezTo>
                <a:cubicBezTo>
                  <a:pt x="85" y="122"/>
                  <a:pt x="85" y="122"/>
                  <a:pt x="85" y="122"/>
                </a:cubicBezTo>
                <a:cubicBezTo>
                  <a:pt x="86" y="122"/>
                  <a:pt x="86" y="122"/>
                  <a:pt x="86" y="122"/>
                </a:cubicBezTo>
                <a:cubicBezTo>
                  <a:pt x="86" y="122"/>
                  <a:pt x="86" y="122"/>
                  <a:pt x="85" y="122"/>
                </a:cubicBezTo>
                <a:cubicBezTo>
                  <a:pt x="86" y="122"/>
                  <a:pt x="86" y="122"/>
                  <a:pt x="86" y="122"/>
                </a:cubicBezTo>
                <a:cubicBezTo>
                  <a:pt x="85" y="122"/>
                  <a:pt x="85" y="122"/>
                  <a:pt x="85" y="122"/>
                </a:cubicBezTo>
                <a:cubicBezTo>
                  <a:pt x="86" y="122"/>
                  <a:pt x="86" y="122"/>
                  <a:pt x="86" y="122"/>
                </a:cubicBezTo>
                <a:cubicBezTo>
                  <a:pt x="86" y="122"/>
                  <a:pt x="85" y="122"/>
                  <a:pt x="85" y="122"/>
                </a:cubicBezTo>
                <a:cubicBezTo>
                  <a:pt x="86" y="122"/>
                  <a:pt x="86" y="122"/>
                  <a:pt x="86" y="122"/>
                </a:cubicBezTo>
                <a:cubicBezTo>
                  <a:pt x="86" y="122"/>
                  <a:pt x="86" y="122"/>
                  <a:pt x="86" y="122"/>
                </a:cubicBezTo>
                <a:cubicBezTo>
                  <a:pt x="86" y="122"/>
                  <a:pt x="86" y="122"/>
                  <a:pt x="86" y="122"/>
                </a:cubicBezTo>
                <a:cubicBezTo>
                  <a:pt x="86" y="122"/>
                  <a:pt x="86" y="122"/>
                  <a:pt x="86" y="122"/>
                </a:cubicBezTo>
                <a:cubicBezTo>
                  <a:pt x="86" y="122"/>
                  <a:pt x="86" y="122"/>
                  <a:pt x="86" y="122"/>
                </a:cubicBezTo>
                <a:cubicBezTo>
                  <a:pt x="86" y="122"/>
                  <a:pt x="86" y="122"/>
                  <a:pt x="86" y="122"/>
                </a:cubicBezTo>
                <a:cubicBezTo>
                  <a:pt x="86" y="122"/>
                  <a:pt x="86" y="122"/>
                  <a:pt x="86" y="122"/>
                </a:cubicBezTo>
                <a:cubicBezTo>
                  <a:pt x="86" y="122"/>
                  <a:pt x="86" y="122"/>
                  <a:pt x="86" y="122"/>
                </a:cubicBezTo>
                <a:cubicBezTo>
                  <a:pt x="86" y="122"/>
                  <a:pt x="86" y="122"/>
                  <a:pt x="86" y="122"/>
                </a:cubicBezTo>
                <a:cubicBezTo>
                  <a:pt x="86" y="122"/>
                  <a:pt x="86" y="122"/>
                  <a:pt x="86" y="122"/>
                </a:cubicBezTo>
                <a:cubicBezTo>
                  <a:pt x="86" y="122"/>
                  <a:pt x="86" y="122"/>
                  <a:pt x="86" y="122"/>
                </a:cubicBezTo>
                <a:cubicBezTo>
                  <a:pt x="86" y="122"/>
                  <a:pt x="86" y="122"/>
                  <a:pt x="86" y="122"/>
                </a:cubicBezTo>
                <a:cubicBezTo>
                  <a:pt x="86" y="122"/>
                  <a:pt x="87" y="122"/>
                  <a:pt x="86" y="122"/>
                </a:cubicBezTo>
                <a:cubicBezTo>
                  <a:pt x="86" y="122"/>
                  <a:pt x="86" y="122"/>
                  <a:pt x="86" y="122"/>
                </a:cubicBezTo>
                <a:cubicBezTo>
                  <a:pt x="86" y="122"/>
                  <a:pt x="86" y="122"/>
                  <a:pt x="86" y="122"/>
                </a:cubicBezTo>
                <a:cubicBezTo>
                  <a:pt x="86" y="122"/>
                  <a:pt x="86" y="122"/>
                  <a:pt x="86" y="122"/>
                </a:cubicBezTo>
                <a:cubicBezTo>
                  <a:pt x="86" y="122"/>
                  <a:pt x="87" y="122"/>
                  <a:pt x="87" y="122"/>
                </a:cubicBezTo>
                <a:cubicBezTo>
                  <a:pt x="87" y="122"/>
                  <a:pt x="87" y="122"/>
                  <a:pt x="87" y="122"/>
                </a:cubicBezTo>
                <a:cubicBezTo>
                  <a:pt x="87" y="122"/>
                  <a:pt x="87" y="122"/>
                  <a:pt x="87" y="122"/>
                </a:cubicBezTo>
                <a:cubicBezTo>
                  <a:pt x="87" y="122"/>
                  <a:pt x="87" y="122"/>
                  <a:pt x="87" y="122"/>
                </a:cubicBezTo>
                <a:cubicBezTo>
                  <a:pt x="86" y="122"/>
                  <a:pt x="86" y="122"/>
                  <a:pt x="86" y="122"/>
                </a:cubicBezTo>
                <a:cubicBezTo>
                  <a:pt x="86" y="123"/>
                  <a:pt x="86" y="123"/>
                  <a:pt x="87" y="122"/>
                </a:cubicBezTo>
                <a:cubicBezTo>
                  <a:pt x="86" y="123"/>
                  <a:pt x="87" y="123"/>
                  <a:pt x="87" y="123"/>
                </a:cubicBezTo>
                <a:cubicBezTo>
                  <a:pt x="86" y="123"/>
                  <a:pt x="86" y="123"/>
                  <a:pt x="86" y="123"/>
                </a:cubicBezTo>
                <a:cubicBezTo>
                  <a:pt x="87" y="123"/>
                  <a:pt x="87" y="123"/>
                  <a:pt x="87" y="123"/>
                </a:cubicBezTo>
                <a:cubicBezTo>
                  <a:pt x="86" y="123"/>
                  <a:pt x="87" y="123"/>
                  <a:pt x="87" y="123"/>
                </a:cubicBezTo>
                <a:cubicBezTo>
                  <a:pt x="87" y="123"/>
                  <a:pt x="87" y="123"/>
                  <a:pt x="87" y="123"/>
                </a:cubicBezTo>
                <a:cubicBezTo>
                  <a:pt x="87" y="123"/>
                  <a:pt x="87" y="123"/>
                  <a:pt x="87" y="123"/>
                </a:cubicBezTo>
                <a:cubicBezTo>
                  <a:pt x="87" y="123"/>
                  <a:pt x="86" y="123"/>
                  <a:pt x="86" y="123"/>
                </a:cubicBezTo>
                <a:cubicBezTo>
                  <a:pt x="86" y="123"/>
                  <a:pt x="86" y="123"/>
                  <a:pt x="86" y="123"/>
                </a:cubicBezTo>
                <a:cubicBezTo>
                  <a:pt x="86" y="123"/>
                  <a:pt x="86" y="123"/>
                  <a:pt x="86" y="123"/>
                </a:cubicBezTo>
                <a:cubicBezTo>
                  <a:pt x="86" y="123"/>
                  <a:pt x="86" y="123"/>
                  <a:pt x="86" y="123"/>
                </a:cubicBezTo>
                <a:cubicBezTo>
                  <a:pt x="87" y="123"/>
                  <a:pt x="87" y="123"/>
                  <a:pt x="87" y="123"/>
                </a:cubicBezTo>
                <a:cubicBezTo>
                  <a:pt x="87" y="123"/>
                  <a:pt x="87" y="123"/>
                  <a:pt x="87" y="123"/>
                </a:cubicBezTo>
                <a:cubicBezTo>
                  <a:pt x="87" y="123"/>
                  <a:pt x="87" y="123"/>
                  <a:pt x="87" y="123"/>
                </a:cubicBezTo>
                <a:cubicBezTo>
                  <a:pt x="87" y="123"/>
                  <a:pt x="87" y="123"/>
                  <a:pt x="87" y="123"/>
                </a:cubicBezTo>
                <a:cubicBezTo>
                  <a:pt x="87" y="123"/>
                  <a:pt x="87" y="123"/>
                  <a:pt x="87" y="123"/>
                </a:cubicBezTo>
                <a:cubicBezTo>
                  <a:pt x="87" y="123"/>
                  <a:pt x="87" y="123"/>
                  <a:pt x="87" y="123"/>
                </a:cubicBezTo>
                <a:cubicBezTo>
                  <a:pt x="87" y="123"/>
                  <a:pt x="87" y="123"/>
                  <a:pt x="86" y="123"/>
                </a:cubicBezTo>
                <a:cubicBezTo>
                  <a:pt x="87" y="123"/>
                  <a:pt x="86" y="123"/>
                  <a:pt x="87" y="123"/>
                </a:cubicBezTo>
                <a:cubicBezTo>
                  <a:pt x="86" y="123"/>
                  <a:pt x="87" y="123"/>
                  <a:pt x="86" y="123"/>
                </a:cubicBezTo>
                <a:cubicBezTo>
                  <a:pt x="87" y="123"/>
                  <a:pt x="86" y="123"/>
                  <a:pt x="86" y="123"/>
                </a:cubicBezTo>
                <a:cubicBezTo>
                  <a:pt x="86" y="123"/>
                  <a:pt x="86" y="123"/>
                  <a:pt x="86" y="123"/>
                </a:cubicBezTo>
                <a:cubicBezTo>
                  <a:pt x="85" y="123"/>
                  <a:pt x="86" y="123"/>
                  <a:pt x="86" y="123"/>
                </a:cubicBezTo>
                <a:cubicBezTo>
                  <a:pt x="86" y="123"/>
                  <a:pt x="86" y="123"/>
                  <a:pt x="86" y="123"/>
                </a:cubicBezTo>
                <a:cubicBezTo>
                  <a:pt x="86" y="123"/>
                  <a:pt x="86" y="123"/>
                  <a:pt x="86" y="123"/>
                </a:cubicBezTo>
                <a:cubicBezTo>
                  <a:pt x="86" y="123"/>
                  <a:pt x="86" y="123"/>
                  <a:pt x="86" y="123"/>
                </a:cubicBezTo>
                <a:cubicBezTo>
                  <a:pt x="86" y="123"/>
                  <a:pt x="85" y="123"/>
                  <a:pt x="85" y="123"/>
                </a:cubicBezTo>
                <a:cubicBezTo>
                  <a:pt x="85" y="123"/>
                  <a:pt x="85" y="123"/>
                  <a:pt x="85" y="123"/>
                </a:cubicBezTo>
                <a:cubicBezTo>
                  <a:pt x="85" y="123"/>
                  <a:pt x="85" y="123"/>
                  <a:pt x="85" y="123"/>
                </a:cubicBezTo>
                <a:cubicBezTo>
                  <a:pt x="85" y="123"/>
                  <a:pt x="85" y="123"/>
                  <a:pt x="85" y="123"/>
                </a:cubicBezTo>
                <a:cubicBezTo>
                  <a:pt x="85" y="123"/>
                  <a:pt x="85" y="123"/>
                  <a:pt x="85" y="123"/>
                </a:cubicBezTo>
                <a:cubicBezTo>
                  <a:pt x="85" y="123"/>
                  <a:pt x="85" y="123"/>
                  <a:pt x="85" y="123"/>
                </a:cubicBezTo>
                <a:cubicBezTo>
                  <a:pt x="85" y="123"/>
                  <a:pt x="85" y="123"/>
                  <a:pt x="85" y="123"/>
                </a:cubicBezTo>
                <a:cubicBezTo>
                  <a:pt x="86" y="123"/>
                  <a:pt x="86" y="123"/>
                  <a:pt x="86" y="123"/>
                </a:cubicBezTo>
                <a:cubicBezTo>
                  <a:pt x="86" y="123"/>
                  <a:pt x="86" y="123"/>
                  <a:pt x="86" y="123"/>
                </a:cubicBezTo>
                <a:cubicBezTo>
                  <a:pt x="86" y="123"/>
                  <a:pt x="86" y="123"/>
                  <a:pt x="86" y="123"/>
                </a:cubicBezTo>
                <a:cubicBezTo>
                  <a:pt x="86" y="123"/>
                  <a:pt x="85" y="123"/>
                  <a:pt x="85" y="123"/>
                </a:cubicBezTo>
                <a:cubicBezTo>
                  <a:pt x="85" y="123"/>
                  <a:pt x="85" y="123"/>
                  <a:pt x="85" y="123"/>
                </a:cubicBezTo>
                <a:cubicBezTo>
                  <a:pt x="85" y="123"/>
                  <a:pt x="84" y="123"/>
                  <a:pt x="84" y="123"/>
                </a:cubicBezTo>
                <a:cubicBezTo>
                  <a:pt x="85" y="123"/>
                  <a:pt x="84" y="123"/>
                  <a:pt x="85" y="123"/>
                </a:cubicBezTo>
                <a:cubicBezTo>
                  <a:pt x="85" y="123"/>
                  <a:pt x="85" y="123"/>
                  <a:pt x="84" y="123"/>
                </a:cubicBezTo>
                <a:cubicBezTo>
                  <a:pt x="85" y="123"/>
                  <a:pt x="85" y="123"/>
                  <a:pt x="85" y="123"/>
                </a:cubicBezTo>
                <a:cubicBezTo>
                  <a:pt x="85" y="123"/>
                  <a:pt x="85" y="123"/>
                  <a:pt x="85" y="123"/>
                </a:cubicBezTo>
                <a:cubicBezTo>
                  <a:pt x="85" y="123"/>
                  <a:pt x="85" y="123"/>
                  <a:pt x="85" y="123"/>
                </a:cubicBezTo>
                <a:cubicBezTo>
                  <a:pt x="85" y="123"/>
                  <a:pt x="85" y="123"/>
                  <a:pt x="84" y="123"/>
                </a:cubicBezTo>
                <a:cubicBezTo>
                  <a:pt x="84" y="123"/>
                  <a:pt x="84" y="123"/>
                  <a:pt x="84" y="123"/>
                </a:cubicBezTo>
                <a:cubicBezTo>
                  <a:pt x="84" y="123"/>
                  <a:pt x="84" y="123"/>
                  <a:pt x="84" y="123"/>
                </a:cubicBezTo>
                <a:cubicBezTo>
                  <a:pt x="84" y="123"/>
                  <a:pt x="84" y="123"/>
                  <a:pt x="84" y="123"/>
                </a:cubicBezTo>
                <a:cubicBezTo>
                  <a:pt x="84" y="123"/>
                  <a:pt x="84" y="123"/>
                  <a:pt x="84" y="123"/>
                </a:cubicBezTo>
                <a:cubicBezTo>
                  <a:pt x="84" y="123"/>
                  <a:pt x="85" y="123"/>
                  <a:pt x="85" y="123"/>
                </a:cubicBezTo>
                <a:cubicBezTo>
                  <a:pt x="85" y="123"/>
                  <a:pt x="86" y="122"/>
                  <a:pt x="86" y="122"/>
                </a:cubicBezTo>
                <a:cubicBezTo>
                  <a:pt x="85" y="122"/>
                  <a:pt x="84" y="123"/>
                  <a:pt x="84" y="123"/>
                </a:cubicBezTo>
                <a:cubicBezTo>
                  <a:pt x="83" y="123"/>
                  <a:pt x="84" y="123"/>
                  <a:pt x="84" y="123"/>
                </a:cubicBezTo>
                <a:cubicBezTo>
                  <a:pt x="84" y="123"/>
                  <a:pt x="84" y="123"/>
                  <a:pt x="84" y="123"/>
                </a:cubicBezTo>
                <a:cubicBezTo>
                  <a:pt x="84" y="123"/>
                  <a:pt x="84" y="123"/>
                  <a:pt x="84" y="123"/>
                </a:cubicBezTo>
                <a:cubicBezTo>
                  <a:pt x="84" y="123"/>
                  <a:pt x="84" y="123"/>
                  <a:pt x="84" y="123"/>
                </a:cubicBezTo>
                <a:cubicBezTo>
                  <a:pt x="84" y="123"/>
                  <a:pt x="84" y="123"/>
                  <a:pt x="85" y="123"/>
                </a:cubicBezTo>
                <a:cubicBezTo>
                  <a:pt x="85" y="123"/>
                  <a:pt x="84" y="123"/>
                  <a:pt x="84" y="123"/>
                </a:cubicBezTo>
                <a:cubicBezTo>
                  <a:pt x="84" y="123"/>
                  <a:pt x="84" y="123"/>
                  <a:pt x="84" y="123"/>
                </a:cubicBezTo>
                <a:cubicBezTo>
                  <a:pt x="84" y="123"/>
                  <a:pt x="84" y="123"/>
                  <a:pt x="83" y="123"/>
                </a:cubicBezTo>
                <a:cubicBezTo>
                  <a:pt x="83" y="123"/>
                  <a:pt x="83" y="123"/>
                  <a:pt x="83" y="123"/>
                </a:cubicBezTo>
                <a:cubicBezTo>
                  <a:pt x="83" y="123"/>
                  <a:pt x="83" y="123"/>
                  <a:pt x="84" y="123"/>
                </a:cubicBezTo>
                <a:cubicBezTo>
                  <a:pt x="84" y="123"/>
                  <a:pt x="84" y="123"/>
                  <a:pt x="84" y="123"/>
                </a:cubicBezTo>
                <a:cubicBezTo>
                  <a:pt x="84" y="123"/>
                  <a:pt x="85" y="122"/>
                  <a:pt x="86" y="122"/>
                </a:cubicBezTo>
                <a:cubicBezTo>
                  <a:pt x="86" y="122"/>
                  <a:pt x="86" y="122"/>
                  <a:pt x="86" y="122"/>
                </a:cubicBezTo>
                <a:cubicBezTo>
                  <a:pt x="86" y="122"/>
                  <a:pt x="86" y="122"/>
                  <a:pt x="86" y="122"/>
                </a:cubicBezTo>
                <a:cubicBezTo>
                  <a:pt x="85" y="122"/>
                  <a:pt x="84" y="123"/>
                  <a:pt x="84" y="123"/>
                </a:cubicBezTo>
                <a:cubicBezTo>
                  <a:pt x="84" y="123"/>
                  <a:pt x="85" y="122"/>
                  <a:pt x="85" y="122"/>
                </a:cubicBezTo>
                <a:cubicBezTo>
                  <a:pt x="85" y="122"/>
                  <a:pt x="84" y="123"/>
                  <a:pt x="84" y="123"/>
                </a:cubicBezTo>
                <a:cubicBezTo>
                  <a:pt x="84" y="123"/>
                  <a:pt x="84" y="123"/>
                  <a:pt x="84" y="123"/>
                </a:cubicBezTo>
                <a:cubicBezTo>
                  <a:pt x="84" y="123"/>
                  <a:pt x="84" y="123"/>
                  <a:pt x="84" y="123"/>
                </a:cubicBezTo>
                <a:cubicBezTo>
                  <a:pt x="84" y="123"/>
                  <a:pt x="84" y="122"/>
                  <a:pt x="84" y="122"/>
                </a:cubicBezTo>
                <a:cubicBezTo>
                  <a:pt x="84" y="123"/>
                  <a:pt x="84" y="123"/>
                  <a:pt x="84" y="123"/>
                </a:cubicBezTo>
                <a:cubicBezTo>
                  <a:pt x="84" y="123"/>
                  <a:pt x="84" y="122"/>
                  <a:pt x="84" y="122"/>
                </a:cubicBezTo>
                <a:cubicBezTo>
                  <a:pt x="84" y="122"/>
                  <a:pt x="84" y="123"/>
                  <a:pt x="84" y="123"/>
                </a:cubicBezTo>
                <a:cubicBezTo>
                  <a:pt x="84" y="122"/>
                  <a:pt x="84" y="123"/>
                  <a:pt x="84" y="122"/>
                </a:cubicBezTo>
                <a:cubicBezTo>
                  <a:pt x="84" y="122"/>
                  <a:pt x="84" y="123"/>
                  <a:pt x="84" y="123"/>
                </a:cubicBezTo>
                <a:cubicBezTo>
                  <a:pt x="84" y="123"/>
                  <a:pt x="84" y="123"/>
                  <a:pt x="84" y="123"/>
                </a:cubicBezTo>
                <a:cubicBezTo>
                  <a:pt x="84" y="122"/>
                  <a:pt x="85" y="122"/>
                  <a:pt x="85" y="122"/>
                </a:cubicBezTo>
                <a:cubicBezTo>
                  <a:pt x="84" y="122"/>
                  <a:pt x="84" y="122"/>
                  <a:pt x="84" y="122"/>
                </a:cubicBezTo>
                <a:cubicBezTo>
                  <a:pt x="84" y="122"/>
                  <a:pt x="84" y="122"/>
                  <a:pt x="84" y="122"/>
                </a:cubicBezTo>
                <a:cubicBezTo>
                  <a:pt x="84" y="122"/>
                  <a:pt x="84" y="122"/>
                  <a:pt x="84" y="122"/>
                </a:cubicBezTo>
                <a:cubicBezTo>
                  <a:pt x="84" y="122"/>
                  <a:pt x="84" y="122"/>
                  <a:pt x="84" y="122"/>
                </a:cubicBezTo>
                <a:cubicBezTo>
                  <a:pt x="84" y="122"/>
                  <a:pt x="84" y="122"/>
                  <a:pt x="84" y="122"/>
                </a:cubicBezTo>
                <a:cubicBezTo>
                  <a:pt x="84" y="122"/>
                  <a:pt x="84" y="122"/>
                  <a:pt x="84" y="122"/>
                </a:cubicBezTo>
                <a:cubicBezTo>
                  <a:pt x="84" y="122"/>
                  <a:pt x="83" y="122"/>
                  <a:pt x="84" y="122"/>
                </a:cubicBezTo>
                <a:cubicBezTo>
                  <a:pt x="84" y="122"/>
                  <a:pt x="84" y="122"/>
                  <a:pt x="84" y="122"/>
                </a:cubicBezTo>
                <a:cubicBezTo>
                  <a:pt x="84" y="122"/>
                  <a:pt x="84" y="122"/>
                  <a:pt x="83" y="122"/>
                </a:cubicBezTo>
                <a:cubicBezTo>
                  <a:pt x="84" y="122"/>
                  <a:pt x="84" y="122"/>
                  <a:pt x="84" y="122"/>
                </a:cubicBezTo>
                <a:cubicBezTo>
                  <a:pt x="83" y="122"/>
                  <a:pt x="83" y="122"/>
                  <a:pt x="83" y="122"/>
                </a:cubicBezTo>
                <a:cubicBezTo>
                  <a:pt x="83" y="122"/>
                  <a:pt x="84" y="122"/>
                  <a:pt x="84" y="122"/>
                </a:cubicBezTo>
                <a:cubicBezTo>
                  <a:pt x="84" y="122"/>
                  <a:pt x="84" y="122"/>
                  <a:pt x="84" y="122"/>
                </a:cubicBezTo>
                <a:cubicBezTo>
                  <a:pt x="84" y="122"/>
                  <a:pt x="84" y="122"/>
                  <a:pt x="85" y="122"/>
                </a:cubicBezTo>
                <a:cubicBezTo>
                  <a:pt x="84" y="122"/>
                  <a:pt x="84" y="122"/>
                  <a:pt x="83" y="122"/>
                </a:cubicBezTo>
                <a:cubicBezTo>
                  <a:pt x="84" y="122"/>
                  <a:pt x="84" y="122"/>
                  <a:pt x="84" y="122"/>
                </a:cubicBezTo>
                <a:cubicBezTo>
                  <a:pt x="83" y="122"/>
                  <a:pt x="83" y="122"/>
                  <a:pt x="83" y="122"/>
                </a:cubicBezTo>
                <a:cubicBezTo>
                  <a:pt x="84" y="122"/>
                  <a:pt x="84" y="122"/>
                  <a:pt x="84" y="122"/>
                </a:cubicBezTo>
                <a:cubicBezTo>
                  <a:pt x="84" y="122"/>
                  <a:pt x="84" y="122"/>
                  <a:pt x="84" y="122"/>
                </a:cubicBezTo>
                <a:cubicBezTo>
                  <a:pt x="84" y="122"/>
                  <a:pt x="84" y="122"/>
                  <a:pt x="84" y="122"/>
                </a:cubicBezTo>
                <a:cubicBezTo>
                  <a:pt x="84" y="122"/>
                  <a:pt x="84" y="122"/>
                  <a:pt x="84" y="122"/>
                </a:cubicBezTo>
                <a:cubicBezTo>
                  <a:pt x="84" y="122"/>
                  <a:pt x="84" y="122"/>
                  <a:pt x="84" y="122"/>
                </a:cubicBezTo>
                <a:cubicBezTo>
                  <a:pt x="84" y="122"/>
                  <a:pt x="84" y="122"/>
                  <a:pt x="84" y="122"/>
                </a:cubicBezTo>
                <a:cubicBezTo>
                  <a:pt x="84" y="122"/>
                  <a:pt x="85" y="122"/>
                  <a:pt x="85" y="122"/>
                </a:cubicBezTo>
                <a:cubicBezTo>
                  <a:pt x="85" y="122"/>
                  <a:pt x="85" y="122"/>
                  <a:pt x="85" y="122"/>
                </a:cubicBezTo>
                <a:cubicBezTo>
                  <a:pt x="85" y="121"/>
                  <a:pt x="85" y="121"/>
                  <a:pt x="85" y="121"/>
                </a:cubicBezTo>
                <a:cubicBezTo>
                  <a:pt x="85" y="121"/>
                  <a:pt x="85" y="121"/>
                  <a:pt x="85" y="121"/>
                </a:cubicBezTo>
                <a:cubicBezTo>
                  <a:pt x="85" y="121"/>
                  <a:pt x="85" y="122"/>
                  <a:pt x="85" y="122"/>
                </a:cubicBezTo>
                <a:cubicBezTo>
                  <a:pt x="84" y="122"/>
                  <a:pt x="84" y="122"/>
                  <a:pt x="84" y="122"/>
                </a:cubicBezTo>
                <a:cubicBezTo>
                  <a:pt x="84" y="122"/>
                  <a:pt x="84" y="122"/>
                  <a:pt x="84" y="122"/>
                </a:cubicBezTo>
                <a:cubicBezTo>
                  <a:pt x="83" y="122"/>
                  <a:pt x="84" y="122"/>
                  <a:pt x="83" y="122"/>
                </a:cubicBezTo>
                <a:cubicBezTo>
                  <a:pt x="83" y="122"/>
                  <a:pt x="84" y="122"/>
                  <a:pt x="84" y="122"/>
                </a:cubicBezTo>
                <a:cubicBezTo>
                  <a:pt x="83" y="122"/>
                  <a:pt x="84" y="122"/>
                  <a:pt x="84" y="122"/>
                </a:cubicBezTo>
                <a:cubicBezTo>
                  <a:pt x="84" y="122"/>
                  <a:pt x="83" y="122"/>
                  <a:pt x="83" y="122"/>
                </a:cubicBezTo>
                <a:cubicBezTo>
                  <a:pt x="83" y="122"/>
                  <a:pt x="83" y="122"/>
                  <a:pt x="83" y="122"/>
                </a:cubicBezTo>
                <a:cubicBezTo>
                  <a:pt x="83" y="122"/>
                  <a:pt x="83" y="122"/>
                  <a:pt x="83" y="122"/>
                </a:cubicBezTo>
                <a:cubicBezTo>
                  <a:pt x="83" y="122"/>
                  <a:pt x="83" y="122"/>
                  <a:pt x="83" y="122"/>
                </a:cubicBezTo>
                <a:cubicBezTo>
                  <a:pt x="83" y="122"/>
                  <a:pt x="83" y="122"/>
                  <a:pt x="83" y="122"/>
                </a:cubicBezTo>
                <a:cubicBezTo>
                  <a:pt x="83" y="122"/>
                  <a:pt x="83" y="122"/>
                  <a:pt x="83" y="122"/>
                </a:cubicBezTo>
                <a:cubicBezTo>
                  <a:pt x="83" y="122"/>
                  <a:pt x="83" y="122"/>
                  <a:pt x="83" y="122"/>
                </a:cubicBezTo>
                <a:cubicBezTo>
                  <a:pt x="83" y="122"/>
                  <a:pt x="83" y="122"/>
                  <a:pt x="83" y="122"/>
                </a:cubicBezTo>
                <a:cubicBezTo>
                  <a:pt x="83" y="122"/>
                  <a:pt x="83" y="122"/>
                  <a:pt x="83" y="122"/>
                </a:cubicBezTo>
                <a:cubicBezTo>
                  <a:pt x="83" y="122"/>
                  <a:pt x="83" y="122"/>
                  <a:pt x="83" y="122"/>
                </a:cubicBezTo>
                <a:cubicBezTo>
                  <a:pt x="83" y="122"/>
                  <a:pt x="83" y="122"/>
                  <a:pt x="83" y="122"/>
                </a:cubicBezTo>
                <a:cubicBezTo>
                  <a:pt x="83" y="122"/>
                  <a:pt x="82" y="122"/>
                  <a:pt x="82" y="122"/>
                </a:cubicBezTo>
                <a:cubicBezTo>
                  <a:pt x="83" y="122"/>
                  <a:pt x="82" y="122"/>
                  <a:pt x="83" y="122"/>
                </a:cubicBezTo>
                <a:cubicBezTo>
                  <a:pt x="83" y="122"/>
                  <a:pt x="83" y="122"/>
                  <a:pt x="83" y="122"/>
                </a:cubicBezTo>
                <a:cubicBezTo>
                  <a:pt x="83" y="122"/>
                  <a:pt x="82" y="122"/>
                  <a:pt x="83" y="122"/>
                </a:cubicBezTo>
                <a:cubicBezTo>
                  <a:pt x="83" y="122"/>
                  <a:pt x="83" y="122"/>
                  <a:pt x="84" y="121"/>
                </a:cubicBezTo>
                <a:cubicBezTo>
                  <a:pt x="83" y="122"/>
                  <a:pt x="83" y="122"/>
                  <a:pt x="83" y="122"/>
                </a:cubicBezTo>
                <a:cubicBezTo>
                  <a:pt x="83" y="121"/>
                  <a:pt x="83" y="121"/>
                  <a:pt x="83" y="121"/>
                </a:cubicBezTo>
                <a:cubicBezTo>
                  <a:pt x="83" y="121"/>
                  <a:pt x="83" y="122"/>
                  <a:pt x="83" y="122"/>
                </a:cubicBezTo>
                <a:cubicBezTo>
                  <a:pt x="83" y="122"/>
                  <a:pt x="83" y="122"/>
                  <a:pt x="83" y="122"/>
                </a:cubicBezTo>
                <a:cubicBezTo>
                  <a:pt x="83" y="122"/>
                  <a:pt x="83" y="122"/>
                  <a:pt x="83" y="122"/>
                </a:cubicBezTo>
                <a:cubicBezTo>
                  <a:pt x="83" y="121"/>
                  <a:pt x="83" y="121"/>
                  <a:pt x="83" y="121"/>
                </a:cubicBezTo>
                <a:cubicBezTo>
                  <a:pt x="83" y="122"/>
                  <a:pt x="83" y="122"/>
                  <a:pt x="83" y="122"/>
                </a:cubicBezTo>
                <a:cubicBezTo>
                  <a:pt x="83" y="122"/>
                  <a:pt x="83" y="121"/>
                  <a:pt x="83" y="121"/>
                </a:cubicBezTo>
                <a:cubicBezTo>
                  <a:pt x="83" y="121"/>
                  <a:pt x="82" y="122"/>
                  <a:pt x="83" y="122"/>
                </a:cubicBezTo>
                <a:cubicBezTo>
                  <a:pt x="83" y="122"/>
                  <a:pt x="83" y="122"/>
                  <a:pt x="83" y="122"/>
                </a:cubicBezTo>
                <a:cubicBezTo>
                  <a:pt x="83" y="121"/>
                  <a:pt x="83" y="121"/>
                  <a:pt x="83" y="121"/>
                </a:cubicBezTo>
                <a:cubicBezTo>
                  <a:pt x="82" y="122"/>
                  <a:pt x="83" y="121"/>
                  <a:pt x="82" y="122"/>
                </a:cubicBezTo>
                <a:cubicBezTo>
                  <a:pt x="82" y="122"/>
                  <a:pt x="82" y="122"/>
                  <a:pt x="83" y="122"/>
                </a:cubicBezTo>
                <a:cubicBezTo>
                  <a:pt x="83" y="121"/>
                  <a:pt x="83" y="121"/>
                  <a:pt x="83" y="121"/>
                </a:cubicBezTo>
                <a:cubicBezTo>
                  <a:pt x="83" y="121"/>
                  <a:pt x="83" y="121"/>
                  <a:pt x="83" y="121"/>
                </a:cubicBezTo>
                <a:close/>
                <a:moveTo>
                  <a:pt x="83" y="122"/>
                </a:moveTo>
                <a:cubicBezTo>
                  <a:pt x="83" y="122"/>
                  <a:pt x="83" y="122"/>
                  <a:pt x="83" y="122"/>
                </a:cubicBezTo>
                <a:cubicBezTo>
                  <a:pt x="83" y="122"/>
                  <a:pt x="83" y="122"/>
                  <a:pt x="83" y="122"/>
                </a:cubicBezTo>
                <a:close/>
                <a:moveTo>
                  <a:pt x="84" y="122"/>
                </a:moveTo>
                <a:cubicBezTo>
                  <a:pt x="84" y="122"/>
                  <a:pt x="84" y="122"/>
                  <a:pt x="84" y="122"/>
                </a:cubicBezTo>
                <a:cubicBezTo>
                  <a:pt x="84" y="122"/>
                  <a:pt x="84" y="122"/>
                  <a:pt x="84" y="122"/>
                </a:cubicBezTo>
                <a:close/>
                <a:moveTo>
                  <a:pt x="86" y="123"/>
                </a:moveTo>
                <a:cubicBezTo>
                  <a:pt x="87" y="123"/>
                  <a:pt x="87" y="123"/>
                  <a:pt x="87" y="123"/>
                </a:cubicBezTo>
                <a:cubicBezTo>
                  <a:pt x="87" y="123"/>
                  <a:pt x="87" y="123"/>
                  <a:pt x="86" y="123"/>
                </a:cubicBezTo>
                <a:close/>
                <a:moveTo>
                  <a:pt x="86" y="123"/>
                </a:moveTo>
                <a:cubicBezTo>
                  <a:pt x="86" y="123"/>
                  <a:pt x="86" y="123"/>
                  <a:pt x="87" y="123"/>
                </a:cubicBezTo>
                <a:cubicBezTo>
                  <a:pt x="86" y="123"/>
                  <a:pt x="86" y="123"/>
                  <a:pt x="86" y="123"/>
                </a:cubicBezTo>
                <a:cubicBezTo>
                  <a:pt x="86" y="123"/>
                  <a:pt x="86" y="123"/>
                  <a:pt x="86" y="123"/>
                </a:cubicBezTo>
                <a:close/>
                <a:moveTo>
                  <a:pt x="84" y="119"/>
                </a:moveTo>
                <a:cubicBezTo>
                  <a:pt x="85" y="119"/>
                  <a:pt x="85" y="119"/>
                  <a:pt x="85" y="119"/>
                </a:cubicBezTo>
                <a:cubicBezTo>
                  <a:pt x="84" y="119"/>
                  <a:pt x="84" y="119"/>
                  <a:pt x="84" y="119"/>
                </a:cubicBezTo>
                <a:close/>
                <a:moveTo>
                  <a:pt x="84" y="122"/>
                </a:moveTo>
                <a:cubicBezTo>
                  <a:pt x="84" y="122"/>
                  <a:pt x="84" y="122"/>
                  <a:pt x="84" y="122"/>
                </a:cubicBezTo>
                <a:close/>
                <a:moveTo>
                  <a:pt x="83" y="121"/>
                </a:moveTo>
                <a:cubicBezTo>
                  <a:pt x="83" y="121"/>
                  <a:pt x="83" y="121"/>
                  <a:pt x="83" y="121"/>
                </a:cubicBezTo>
                <a:cubicBezTo>
                  <a:pt x="83" y="121"/>
                  <a:pt x="83" y="121"/>
                  <a:pt x="83" y="121"/>
                </a:cubicBezTo>
                <a:close/>
                <a:moveTo>
                  <a:pt x="84" y="123"/>
                </a:moveTo>
                <a:cubicBezTo>
                  <a:pt x="84" y="123"/>
                  <a:pt x="84" y="123"/>
                  <a:pt x="84" y="123"/>
                </a:cubicBezTo>
                <a:cubicBezTo>
                  <a:pt x="84" y="123"/>
                  <a:pt x="84" y="123"/>
                  <a:pt x="84" y="123"/>
                </a:cubicBezTo>
                <a:close/>
                <a:moveTo>
                  <a:pt x="87" y="123"/>
                </a:moveTo>
                <a:cubicBezTo>
                  <a:pt x="87" y="123"/>
                  <a:pt x="87" y="123"/>
                  <a:pt x="87" y="123"/>
                </a:cubicBezTo>
                <a:cubicBezTo>
                  <a:pt x="87" y="123"/>
                  <a:pt x="87" y="123"/>
                  <a:pt x="87" y="123"/>
                </a:cubicBezTo>
                <a:cubicBezTo>
                  <a:pt x="87" y="123"/>
                  <a:pt x="87" y="123"/>
                  <a:pt x="87" y="123"/>
                </a:cubicBezTo>
                <a:close/>
                <a:moveTo>
                  <a:pt x="85" y="124"/>
                </a:moveTo>
                <a:cubicBezTo>
                  <a:pt x="85" y="124"/>
                  <a:pt x="85" y="124"/>
                  <a:pt x="85" y="124"/>
                </a:cubicBezTo>
                <a:cubicBezTo>
                  <a:pt x="85" y="124"/>
                  <a:pt x="85" y="124"/>
                  <a:pt x="85" y="124"/>
                </a:cubicBezTo>
                <a:cubicBezTo>
                  <a:pt x="85" y="124"/>
                  <a:pt x="85" y="124"/>
                  <a:pt x="85" y="124"/>
                </a:cubicBezTo>
                <a:close/>
                <a:moveTo>
                  <a:pt x="86" y="123"/>
                </a:moveTo>
                <a:cubicBezTo>
                  <a:pt x="86" y="123"/>
                  <a:pt x="86" y="123"/>
                  <a:pt x="86" y="123"/>
                </a:cubicBezTo>
                <a:cubicBezTo>
                  <a:pt x="86" y="123"/>
                  <a:pt x="86" y="123"/>
                  <a:pt x="86" y="123"/>
                </a:cubicBezTo>
                <a:cubicBezTo>
                  <a:pt x="86" y="123"/>
                  <a:pt x="86" y="123"/>
                  <a:pt x="86" y="123"/>
                </a:cubicBezTo>
                <a:close/>
                <a:moveTo>
                  <a:pt x="86" y="123"/>
                </a:moveTo>
                <a:cubicBezTo>
                  <a:pt x="86" y="123"/>
                  <a:pt x="86" y="123"/>
                  <a:pt x="86" y="123"/>
                </a:cubicBezTo>
                <a:cubicBezTo>
                  <a:pt x="86" y="123"/>
                  <a:pt x="86" y="123"/>
                  <a:pt x="86" y="123"/>
                </a:cubicBezTo>
                <a:close/>
                <a:moveTo>
                  <a:pt x="87" y="123"/>
                </a:moveTo>
                <a:cubicBezTo>
                  <a:pt x="87" y="123"/>
                  <a:pt x="87" y="123"/>
                  <a:pt x="87" y="123"/>
                </a:cubicBezTo>
                <a:cubicBezTo>
                  <a:pt x="87" y="123"/>
                  <a:pt x="86" y="123"/>
                  <a:pt x="87" y="123"/>
                </a:cubicBezTo>
                <a:close/>
                <a:moveTo>
                  <a:pt x="85" y="123"/>
                </a:moveTo>
                <a:cubicBezTo>
                  <a:pt x="86" y="123"/>
                  <a:pt x="86" y="123"/>
                  <a:pt x="86" y="123"/>
                </a:cubicBezTo>
                <a:cubicBezTo>
                  <a:pt x="85" y="123"/>
                  <a:pt x="85" y="123"/>
                  <a:pt x="85" y="123"/>
                </a:cubicBezTo>
                <a:close/>
                <a:moveTo>
                  <a:pt x="85" y="123"/>
                </a:moveTo>
                <a:cubicBezTo>
                  <a:pt x="85" y="123"/>
                  <a:pt x="85" y="123"/>
                  <a:pt x="85" y="123"/>
                </a:cubicBezTo>
                <a:cubicBezTo>
                  <a:pt x="85" y="123"/>
                  <a:pt x="85" y="123"/>
                  <a:pt x="85" y="123"/>
                </a:cubicBezTo>
                <a:cubicBezTo>
                  <a:pt x="85" y="123"/>
                  <a:pt x="85" y="123"/>
                  <a:pt x="85" y="123"/>
                </a:cubicBezTo>
                <a:close/>
                <a:moveTo>
                  <a:pt x="85" y="123"/>
                </a:moveTo>
                <a:cubicBezTo>
                  <a:pt x="85" y="123"/>
                  <a:pt x="85" y="123"/>
                  <a:pt x="85" y="123"/>
                </a:cubicBezTo>
                <a:cubicBezTo>
                  <a:pt x="85" y="123"/>
                  <a:pt x="85" y="123"/>
                  <a:pt x="85" y="123"/>
                </a:cubicBezTo>
                <a:close/>
                <a:moveTo>
                  <a:pt x="85" y="123"/>
                </a:moveTo>
                <a:cubicBezTo>
                  <a:pt x="85" y="123"/>
                  <a:pt x="85" y="123"/>
                  <a:pt x="85" y="123"/>
                </a:cubicBezTo>
                <a:cubicBezTo>
                  <a:pt x="85" y="123"/>
                  <a:pt x="85" y="123"/>
                  <a:pt x="85" y="123"/>
                </a:cubicBezTo>
                <a:close/>
                <a:moveTo>
                  <a:pt x="85" y="123"/>
                </a:moveTo>
                <a:cubicBezTo>
                  <a:pt x="85" y="123"/>
                  <a:pt x="85" y="123"/>
                  <a:pt x="85" y="123"/>
                </a:cubicBezTo>
                <a:cubicBezTo>
                  <a:pt x="85" y="123"/>
                  <a:pt x="85" y="123"/>
                  <a:pt x="85" y="123"/>
                </a:cubicBezTo>
                <a:cubicBezTo>
                  <a:pt x="85" y="123"/>
                  <a:pt x="85" y="123"/>
                  <a:pt x="85" y="123"/>
                </a:cubicBezTo>
                <a:close/>
                <a:moveTo>
                  <a:pt x="85" y="123"/>
                </a:moveTo>
                <a:cubicBezTo>
                  <a:pt x="85" y="123"/>
                  <a:pt x="85" y="123"/>
                  <a:pt x="85" y="123"/>
                </a:cubicBezTo>
                <a:cubicBezTo>
                  <a:pt x="84" y="123"/>
                  <a:pt x="84" y="123"/>
                  <a:pt x="84" y="123"/>
                </a:cubicBezTo>
                <a:lnTo>
                  <a:pt x="85" y="123"/>
                </a:lnTo>
                <a:close/>
                <a:moveTo>
                  <a:pt x="85" y="123"/>
                </a:moveTo>
                <a:cubicBezTo>
                  <a:pt x="84" y="123"/>
                  <a:pt x="84" y="123"/>
                  <a:pt x="84" y="123"/>
                </a:cubicBezTo>
                <a:cubicBezTo>
                  <a:pt x="84" y="123"/>
                  <a:pt x="84" y="123"/>
                  <a:pt x="85" y="123"/>
                </a:cubicBezTo>
                <a:close/>
                <a:moveTo>
                  <a:pt x="85" y="123"/>
                </a:moveTo>
                <a:cubicBezTo>
                  <a:pt x="85" y="123"/>
                  <a:pt x="85" y="123"/>
                  <a:pt x="85" y="123"/>
                </a:cubicBezTo>
                <a:cubicBezTo>
                  <a:pt x="85" y="123"/>
                  <a:pt x="85" y="123"/>
                  <a:pt x="85" y="123"/>
                </a:cubicBezTo>
                <a:close/>
                <a:moveTo>
                  <a:pt x="83" y="123"/>
                </a:moveTo>
                <a:cubicBezTo>
                  <a:pt x="83" y="123"/>
                  <a:pt x="84" y="123"/>
                  <a:pt x="84" y="123"/>
                </a:cubicBezTo>
                <a:cubicBezTo>
                  <a:pt x="84" y="123"/>
                  <a:pt x="84" y="123"/>
                  <a:pt x="84" y="123"/>
                </a:cubicBezTo>
                <a:cubicBezTo>
                  <a:pt x="84" y="123"/>
                  <a:pt x="84" y="123"/>
                  <a:pt x="83" y="123"/>
                </a:cubicBezTo>
                <a:close/>
                <a:moveTo>
                  <a:pt x="84" y="123"/>
                </a:moveTo>
                <a:cubicBezTo>
                  <a:pt x="84" y="123"/>
                  <a:pt x="84" y="123"/>
                  <a:pt x="84" y="123"/>
                </a:cubicBezTo>
                <a:cubicBezTo>
                  <a:pt x="84" y="123"/>
                  <a:pt x="84" y="123"/>
                  <a:pt x="84" y="123"/>
                </a:cubicBezTo>
                <a:close/>
                <a:moveTo>
                  <a:pt x="84" y="118"/>
                </a:moveTo>
                <a:cubicBezTo>
                  <a:pt x="84" y="118"/>
                  <a:pt x="84" y="118"/>
                  <a:pt x="84" y="118"/>
                </a:cubicBezTo>
                <a:cubicBezTo>
                  <a:pt x="84" y="118"/>
                  <a:pt x="84" y="118"/>
                  <a:pt x="84" y="118"/>
                </a:cubicBezTo>
                <a:close/>
                <a:moveTo>
                  <a:pt x="84" y="118"/>
                </a:moveTo>
                <a:cubicBezTo>
                  <a:pt x="84" y="118"/>
                  <a:pt x="84" y="118"/>
                  <a:pt x="84" y="118"/>
                </a:cubicBezTo>
                <a:cubicBezTo>
                  <a:pt x="84" y="118"/>
                  <a:pt x="84" y="118"/>
                  <a:pt x="84" y="118"/>
                </a:cubicBezTo>
                <a:cubicBezTo>
                  <a:pt x="84" y="118"/>
                  <a:pt x="84" y="118"/>
                  <a:pt x="84" y="118"/>
                </a:cubicBezTo>
                <a:close/>
                <a:moveTo>
                  <a:pt x="82" y="122"/>
                </a:moveTo>
                <a:cubicBezTo>
                  <a:pt x="83" y="122"/>
                  <a:pt x="83" y="122"/>
                  <a:pt x="83" y="122"/>
                </a:cubicBezTo>
                <a:cubicBezTo>
                  <a:pt x="83" y="122"/>
                  <a:pt x="83" y="122"/>
                  <a:pt x="83" y="122"/>
                </a:cubicBezTo>
                <a:lnTo>
                  <a:pt x="82" y="122"/>
                </a:lnTo>
                <a:close/>
                <a:moveTo>
                  <a:pt x="83" y="122"/>
                </a:moveTo>
                <a:cubicBezTo>
                  <a:pt x="83" y="122"/>
                  <a:pt x="83" y="122"/>
                  <a:pt x="83" y="122"/>
                </a:cubicBezTo>
                <a:cubicBezTo>
                  <a:pt x="83" y="122"/>
                  <a:pt x="83" y="122"/>
                  <a:pt x="83" y="122"/>
                </a:cubicBezTo>
                <a:close/>
                <a:moveTo>
                  <a:pt x="82" y="122"/>
                </a:moveTo>
                <a:cubicBezTo>
                  <a:pt x="82" y="122"/>
                  <a:pt x="82" y="122"/>
                  <a:pt x="82" y="122"/>
                </a:cubicBezTo>
                <a:cubicBezTo>
                  <a:pt x="82" y="122"/>
                  <a:pt x="83" y="122"/>
                  <a:pt x="82" y="122"/>
                </a:cubicBezTo>
                <a:close/>
                <a:moveTo>
                  <a:pt x="103" y="112"/>
                </a:moveTo>
                <a:cubicBezTo>
                  <a:pt x="103" y="112"/>
                  <a:pt x="103" y="112"/>
                  <a:pt x="103" y="112"/>
                </a:cubicBezTo>
                <a:cubicBezTo>
                  <a:pt x="103" y="112"/>
                  <a:pt x="103" y="112"/>
                  <a:pt x="103" y="112"/>
                </a:cubicBezTo>
                <a:close/>
                <a:moveTo>
                  <a:pt x="102" y="112"/>
                </a:moveTo>
                <a:cubicBezTo>
                  <a:pt x="102" y="112"/>
                  <a:pt x="102" y="112"/>
                  <a:pt x="102" y="112"/>
                </a:cubicBezTo>
                <a:cubicBezTo>
                  <a:pt x="102" y="112"/>
                  <a:pt x="102" y="112"/>
                  <a:pt x="102" y="112"/>
                </a:cubicBezTo>
                <a:close/>
                <a:moveTo>
                  <a:pt x="102" y="112"/>
                </a:moveTo>
                <a:cubicBezTo>
                  <a:pt x="102" y="112"/>
                  <a:pt x="102" y="112"/>
                  <a:pt x="102" y="112"/>
                </a:cubicBezTo>
                <a:cubicBezTo>
                  <a:pt x="102" y="112"/>
                  <a:pt x="102" y="112"/>
                  <a:pt x="102" y="112"/>
                </a:cubicBezTo>
                <a:cubicBezTo>
                  <a:pt x="102" y="112"/>
                  <a:pt x="102" y="112"/>
                  <a:pt x="102" y="112"/>
                </a:cubicBezTo>
                <a:cubicBezTo>
                  <a:pt x="102" y="112"/>
                  <a:pt x="102" y="112"/>
                  <a:pt x="102" y="112"/>
                </a:cubicBezTo>
                <a:close/>
                <a:moveTo>
                  <a:pt x="102" y="111"/>
                </a:moveTo>
                <a:cubicBezTo>
                  <a:pt x="102" y="111"/>
                  <a:pt x="102" y="111"/>
                  <a:pt x="102" y="111"/>
                </a:cubicBezTo>
                <a:cubicBezTo>
                  <a:pt x="102" y="111"/>
                  <a:pt x="102" y="111"/>
                  <a:pt x="102" y="111"/>
                </a:cubicBezTo>
                <a:cubicBezTo>
                  <a:pt x="102" y="111"/>
                  <a:pt x="102" y="111"/>
                  <a:pt x="102" y="111"/>
                </a:cubicBezTo>
                <a:close/>
                <a:moveTo>
                  <a:pt x="102" y="111"/>
                </a:moveTo>
                <a:cubicBezTo>
                  <a:pt x="102" y="111"/>
                  <a:pt x="102" y="111"/>
                  <a:pt x="102" y="111"/>
                </a:cubicBezTo>
                <a:close/>
                <a:moveTo>
                  <a:pt x="102" y="111"/>
                </a:moveTo>
                <a:cubicBezTo>
                  <a:pt x="102" y="111"/>
                  <a:pt x="102" y="111"/>
                  <a:pt x="102" y="111"/>
                </a:cubicBezTo>
                <a:cubicBezTo>
                  <a:pt x="102" y="111"/>
                  <a:pt x="102" y="111"/>
                  <a:pt x="102" y="111"/>
                </a:cubicBezTo>
                <a:cubicBezTo>
                  <a:pt x="102" y="111"/>
                  <a:pt x="102" y="111"/>
                  <a:pt x="102" y="111"/>
                </a:cubicBezTo>
                <a:close/>
                <a:moveTo>
                  <a:pt x="101" y="111"/>
                </a:moveTo>
                <a:cubicBezTo>
                  <a:pt x="101" y="111"/>
                  <a:pt x="101" y="111"/>
                  <a:pt x="101" y="111"/>
                </a:cubicBezTo>
                <a:cubicBezTo>
                  <a:pt x="101" y="111"/>
                  <a:pt x="101" y="111"/>
                  <a:pt x="101" y="111"/>
                </a:cubicBezTo>
                <a:close/>
                <a:moveTo>
                  <a:pt x="102" y="111"/>
                </a:moveTo>
                <a:cubicBezTo>
                  <a:pt x="101" y="111"/>
                  <a:pt x="101" y="111"/>
                  <a:pt x="101" y="111"/>
                </a:cubicBezTo>
                <a:cubicBezTo>
                  <a:pt x="101" y="111"/>
                  <a:pt x="101" y="111"/>
                  <a:pt x="101" y="111"/>
                </a:cubicBezTo>
                <a:cubicBezTo>
                  <a:pt x="101" y="111"/>
                  <a:pt x="101" y="111"/>
                  <a:pt x="102" y="111"/>
                </a:cubicBezTo>
                <a:close/>
                <a:moveTo>
                  <a:pt x="102" y="111"/>
                </a:moveTo>
                <a:cubicBezTo>
                  <a:pt x="102" y="111"/>
                  <a:pt x="102" y="111"/>
                  <a:pt x="101" y="112"/>
                </a:cubicBezTo>
                <a:cubicBezTo>
                  <a:pt x="102" y="112"/>
                  <a:pt x="102" y="111"/>
                  <a:pt x="102" y="111"/>
                </a:cubicBezTo>
                <a:close/>
                <a:moveTo>
                  <a:pt x="102" y="112"/>
                </a:moveTo>
                <a:cubicBezTo>
                  <a:pt x="102" y="113"/>
                  <a:pt x="102" y="113"/>
                  <a:pt x="102" y="113"/>
                </a:cubicBezTo>
                <a:cubicBezTo>
                  <a:pt x="102" y="112"/>
                  <a:pt x="102" y="112"/>
                  <a:pt x="102" y="112"/>
                </a:cubicBezTo>
                <a:cubicBezTo>
                  <a:pt x="102" y="112"/>
                  <a:pt x="102" y="112"/>
                  <a:pt x="102" y="112"/>
                </a:cubicBezTo>
                <a:close/>
                <a:moveTo>
                  <a:pt x="101" y="111"/>
                </a:moveTo>
                <a:cubicBezTo>
                  <a:pt x="101" y="111"/>
                  <a:pt x="101" y="111"/>
                  <a:pt x="101" y="111"/>
                </a:cubicBezTo>
                <a:cubicBezTo>
                  <a:pt x="101" y="111"/>
                  <a:pt x="101" y="111"/>
                  <a:pt x="101" y="111"/>
                </a:cubicBezTo>
                <a:cubicBezTo>
                  <a:pt x="101" y="111"/>
                  <a:pt x="101" y="111"/>
                  <a:pt x="101" y="111"/>
                </a:cubicBezTo>
                <a:close/>
                <a:moveTo>
                  <a:pt x="101" y="111"/>
                </a:moveTo>
                <a:cubicBezTo>
                  <a:pt x="101" y="111"/>
                  <a:pt x="101" y="111"/>
                  <a:pt x="101" y="111"/>
                </a:cubicBezTo>
                <a:cubicBezTo>
                  <a:pt x="101" y="111"/>
                  <a:pt x="101" y="111"/>
                  <a:pt x="101" y="111"/>
                </a:cubicBezTo>
                <a:close/>
                <a:moveTo>
                  <a:pt x="101" y="112"/>
                </a:moveTo>
                <a:cubicBezTo>
                  <a:pt x="101" y="111"/>
                  <a:pt x="101" y="111"/>
                  <a:pt x="101" y="111"/>
                </a:cubicBezTo>
                <a:cubicBezTo>
                  <a:pt x="101" y="112"/>
                  <a:pt x="101" y="112"/>
                  <a:pt x="101" y="112"/>
                </a:cubicBezTo>
                <a:close/>
                <a:moveTo>
                  <a:pt x="101" y="111"/>
                </a:moveTo>
                <a:cubicBezTo>
                  <a:pt x="101" y="110"/>
                  <a:pt x="101" y="110"/>
                  <a:pt x="101" y="110"/>
                </a:cubicBezTo>
                <a:cubicBezTo>
                  <a:pt x="101" y="111"/>
                  <a:pt x="101" y="111"/>
                  <a:pt x="101" y="111"/>
                </a:cubicBezTo>
                <a:close/>
                <a:moveTo>
                  <a:pt x="100" y="111"/>
                </a:moveTo>
                <a:cubicBezTo>
                  <a:pt x="101" y="110"/>
                  <a:pt x="100" y="110"/>
                  <a:pt x="101" y="110"/>
                </a:cubicBezTo>
                <a:cubicBezTo>
                  <a:pt x="100" y="110"/>
                  <a:pt x="100" y="110"/>
                  <a:pt x="100" y="110"/>
                </a:cubicBezTo>
                <a:cubicBezTo>
                  <a:pt x="100" y="110"/>
                  <a:pt x="100" y="110"/>
                  <a:pt x="100" y="111"/>
                </a:cubicBezTo>
                <a:close/>
                <a:moveTo>
                  <a:pt x="100" y="111"/>
                </a:moveTo>
                <a:cubicBezTo>
                  <a:pt x="100" y="111"/>
                  <a:pt x="100" y="110"/>
                  <a:pt x="100" y="110"/>
                </a:cubicBezTo>
                <a:cubicBezTo>
                  <a:pt x="100" y="110"/>
                  <a:pt x="100" y="110"/>
                  <a:pt x="100" y="111"/>
                </a:cubicBezTo>
                <a:close/>
                <a:moveTo>
                  <a:pt x="101" y="111"/>
                </a:moveTo>
                <a:cubicBezTo>
                  <a:pt x="101" y="111"/>
                  <a:pt x="101" y="111"/>
                  <a:pt x="101" y="111"/>
                </a:cubicBezTo>
                <a:cubicBezTo>
                  <a:pt x="101" y="111"/>
                  <a:pt x="101" y="111"/>
                  <a:pt x="101" y="111"/>
                </a:cubicBezTo>
                <a:close/>
                <a:moveTo>
                  <a:pt x="101" y="111"/>
                </a:moveTo>
                <a:cubicBezTo>
                  <a:pt x="101" y="111"/>
                  <a:pt x="101" y="111"/>
                  <a:pt x="101" y="111"/>
                </a:cubicBezTo>
                <a:cubicBezTo>
                  <a:pt x="101" y="111"/>
                  <a:pt x="101" y="111"/>
                  <a:pt x="101" y="111"/>
                </a:cubicBezTo>
                <a:cubicBezTo>
                  <a:pt x="101" y="111"/>
                  <a:pt x="101" y="111"/>
                  <a:pt x="101" y="111"/>
                </a:cubicBezTo>
                <a:close/>
                <a:moveTo>
                  <a:pt x="101" y="111"/>
                </a:moveTo>
                <a:cubicBezTo>
                  <a:pt x="101" y="111"/>
                  <a:pt x="101" y="111"/>
                  <a:pt x="101" y="111"/>
                </a:cubicBezTo>
                <a:cubicBezTo>
                  <a:pt x="101" y="111"/>
                  <a:pt x="101" y="111"/>
                  <a:pt x="101" y="111"/>
                </a:cubicBezTo>
                <a:close/>
                <a:moveTo>
                  <a:pt x="101" y="111"/>
                </a:moveTo>
                <a:cubicBezTo>
                  <a:pt x="101" y="112"/>
                  <a:pt x="101" y="112"/>
                  <a:pt x="101" y="112"/>
                </a:cubicBezTo>
                <a:cubicBezTo>
                  <a:pt x="101" y="112"/>
                  <a:pt x="101" y="112"/>
                  <a:pt x="101" y="111"/>
                </a:cubicBezTo>
                <a:close/>
                <a:moveTo>
                  <a:pt x="101" y="111"/>
                </a:moveTo>
                <a:cubicBezTo>
                  <a:pt x="101" y="111"/>
                  <a:pt x="101" y="111"/>
                  <a:pt x="101" y="111"/>
                </a:cubicBezTo>
                <a:cubicBezTo>
                  <a:pt x="101" y="111"/>
                  <a:pt x="101" y="111"/>
                  <a:pt x="101" y="111"/>
                </a:cubicBezTo>
                <a:close/>
                <a:moveTo>
                  <a:pt x="101" y="111"/>
                </a:moveTo>
                <a:cubicBezTo>
                  <a:pt x="101" y="111"/>
                  <a:pt x="101" y="111"/>
                  <a:pt x="101" y="111"/>
                </a:cubicBezTo>
                <a:cubicBezTo>
                  <a:pt x="101" y="111"/>
                  <a:pt x="101" y="111"/>
                  <a:pt x="101" y="111"/>
                </a:cubicBezTo>
                <a:close/>
                <a:moveTo>
                  <a:pt x="100" y="111"/>
                </a:moveTo>
                <a:cubicBezTo>
                  <a:pt x="100" y="111"/>
                  <a:pt x="100" y="111"/>
                  <a:pt x="100" y="111"/>
                </a:cubicBezTo>
                <a:cubicBezTo>
                  <a:pt x="100" y="111"/>
                  <a:pt x="100" y="111"/>
                  <a:pt x="100" y="111"/>
                </a:cubicBezTo>
                <a:cubicBezTo>
                  <a:pt x="100" y="111"/>
                  <a:pt x="100" y="111"/>
                  <a:pt x="100" y="111"/>
                </a:cubicBezTo>
                <a:close/>
                <a:moveTo>
                  <a:pt x="100" y="111"/>
                </a:moveTo>
                <a:cubicBezTo>
                  <a:pt x="100" y="111"/>
                  <a:pt x="100" y="111"/>
                  <a:pt x="100" y="111"/>
                </a:cubicBezTo>
                <a:cubicBezTo>
                  <a:pt x="100" y="111"/>
                  <a:pt x="100" y="111"/>
                  <a:pt x="100" y="111"/>
                </a:cubicBezTo>
                <a:close/>
                <a:moveTo>
                  <a:pt x="100" y="111"/>
                </a:moveTo>
                <a:cubicBezTo>
                  <a:pt x="100" y="111"/>
                  <a:pt x="100" y="111"/>
                  <a:pt x="100" y="111"/>
                </a:cubicBezTo>
                <a:cubicBezTo>
                  <a:pt x="100" y="111"/>
                  <a:pt x="100" y="111"/>
                  <a:pt x="100" y="111"/>
                </a:cubicBezTo>
                <a:close/>
                <a:moveTo>
                  <a:pt x="100" y="111"/>
                </a:moveTo>
                <a:cubicBezTo>
                  <a:pt x="100" y="111"/>
                  <a:pt x="100" y="111"/>
                  <a:pt x="100" y="111"/>
                </a:cubicBezTo>
                <a:cubicBezTo>
                  <a:pt x="100" y="111"/>
                  <a:pt x="100" y="111"/>
                  <a:pt x="100" y="111"/>
                </a:cubicBezTo>
                <a:cubicBezTo>
                  <a:pt x="100" y="111"/>
                  <a:pt x="100" y="111"/>
                  <a:pt x="100" y="111"/>
                </a:cubicBezTo>
                <a:close/>
                <a:moveTo>
                  <a:pt x="100" y="111"/>
                </a:moveTo>
                <a:cubicBezTo>
                  <a:pt x="100" y="111"/>
                  <a:pt x="100" y="111"/>
                  <a:pt x="100" y="111"/>
                </a:cubicBezTo>
                <a:cubicBezTo>
                  <a:pt x="100" y="111"/>
                  <a:pt x="100" y="111"/>
                  <a:pt x="100" y="111"/>
                </a:cubicBezTo>
                <a:close/>
                <a:moveTo>
                  <a:pt x="100" y="111"/>
                </a:moveTo>
                <a:cubicBezTo>
                  <a:pt x="100" y="111"/>
                  <a:pt x="100" y="111"/>
                  <a:pt x="100" y="111"/>
                </a:cubicBezTo>
                <a:cubicBezTo>
                  <a:pt x="100" y="111"/>
                  <a:pt x="100" y="111"/>
                  <a:pt x="100" y="111"/>
                </a:cubicBezTo>
                <a:close/>
                <a:moveTo>
                  <a:pt x="100" y="111"/>
                </a:moveTo>
                <a:cubicBezTo>
                  <a:pt x="100" y="111"/>
                  <a:pt x="100" y="111"/>
                  <a:pt x="100" y="111"/>
                </a:cubicBezTo>
                <a:cubicBezTo>
                  <a:pt x="100" y="111"/>
                  <a:pt x="100" y="111"/>
                  <a:pt x="100" y="111"/>
                </a:cubicBezTo>
                <a:cubicBezTo>
                  <a:pt x="100" y="111"/>
                  <a:pt x="100" y="111"/>
                  <a:pt x="100" y="111"/>
                </a:cubicBezTo>
                <a:close/>
                <a:moveTo>
                  <a:pt x="99" y="113"/>
                </a:moveTo>
                <a:cubicBezTo>
                  <a:pt x="99" y="112"/>
                  <a:pt x="99" y="112"/>
                  <a:pt x="100" y="112"/>
                </a:cubicBezTo>
                <a:cubicBezTo>
                  <a:pt x="100" y="112"/>
                  <a:pt x="100" y="111"/>
                  <a:pt x="100" y="111"/>
                </a:cubicBezTo>
                <a:cubicBezTo>
                  <a:pt x="100" y="111"/>
                  <a:pt x="100" y="111"/>
                  <a:pt x="99" y="111"/>
                </a:cubicBezTo>
                <a:cubicBezTo>
                  <a:pt x="100" y="111"/>
                  <a:pt x="100" y="112"/>
                  <a:pt x="100" y="112"/>
                </a:cubicBezTo>
                <a:cubicBezTo>
                  <a:pt x="99" y="112"/>
                  <a:pt x="99" y="112"/>
                  <a:pt x="99" y="112"/>
                </a:cubicBezTo>
                <a:cubicBezTo>
                  <a:pt x="99" y="112"/>
                  <a:pt x="99" y="112"/>
                  <a:pt x="99" y="112"/>
                </a:cubicBezTo>
                <a:cubicBezTo>
                  <a:pt x="99" y="112"/>
                  <a:pt x="99" y="112"/>
                  <a:pt x="99" y="112"/>
                </a:cubicBezTo>
                <a:cubicBezTo>
                  <a:pt x="99" y="112"/>
                  <a:pt x="99" y="112"/>
                  <a:pt x="99" y="113"/>
                </a:cubicBezTo>
                <a:close/>
                <a:moveTo>
                  <a:pt x="100" y="111"/>
                </a:moveTo>
                <a:cubicBezTo>
                  <a:pt x="100" y="111"/>
                  <a:pt x="100" y="111"/>
                  <a:pt x="100" y="111"/>
                </a:cubicBezTo>
                <a:cubicBezTo>
                  <a:pt x="100" y="111"/>
                  <a:pt x="100" y="111"/>
                  <a:pt x="100" y="111"/>
                </a:cubicBezTo>
                <a:cubicBezTo>
                  <a:pt x="100" y="111"/>
                  <a:pt x="100" y="111"/>
                  <a:pt x="100" y="111"/>
                </a:cubicBezTo>
                <a:cubicBezTo>
                  <a:pt x="100" y="111"/>
                  <a:pt x="100" y="111"/>
                  <a:pt x="100" y="111"/>
                </a:cubicBezTo>
                <a:close/>
                <a:moveTo>
                  <a:pt x="100" y="111"/>
                </a:moveTo>
                <a:cubicBezTo>
                  <a:pt x="100" y="111"/>
                  <a:pt x="100" y="111"/>
                  <a:pt x="100" y="112"/>
                </a:cubicBezTo>
                <a:cubicBezTo>
                  <a:pt x="100" y="112"/>
                  <a:pt x="100" y="111"/>
                  <a:pt x="100" y="111"/>
                </a:cubicBezTo>
                <a:cubicBezTo>
                  <a:pt x="100" y="111"/>
                  <a:pt x="100" y="111"/>
                  <a:pt x="100" y="111"/>
                </a:cubicBezTo>
                <a:cubicBezTo>
                  <a:pt x="100" y="111"/>
                  <a:pt x="100" y="111"/>
                  <a:pt x="100" y="111"/>
                </a:cubicBezTo>
                <a:cubicBezTo>
                  <a:pt x="100" y="111"/>
                  <a:pt x="100" y="111"/>
                  <a:pt x="100" y="111"/>
                </a:cubicBezTo>
                <a:cubicBezTo>
                  <a:pt x="100" y="111"/>
                  <a:pt x="100" y="111"/>
                  <a:pt x="100" y="111"/>
                </a:cubicBezTo>
                <a:cubicBezTo>
                  <a:pt x="100" y="111"/>
                  <a:pt x="100" y="111"/>
                  <a:pt x="100" y="111"/>
                </a:cubicBezTo>
                <a:cubicBezTo>
                  <a:pt x="100" y="111"/>
                  <a:pt x="100" y="111"/>
                  <a:pt x="100" y="111"/>
                </a:cubicBezTo>
                <a:cubicBezTo>
                  <a:pt x="100" y="111"/>
                  <a:pt x="100" y="111"/>
                  <a:pt x="100" y="111"/>
                </a:cubicBezTo>
                <a:cubicBezTo>
                  <a:pt x="100" y="111"/>
                  <a:pt x="100" y="111"/>
                  <a:pt x="100" y="111"/>
                </a:cubicBezTo>
                <a:cubicBezTo>
                  <a:pt x="100" y="111"/>
                  <a:pt x="100" y="111"/>
                  <a:pt x="100" y="111"/>
                </a:cubicBezTo>
                <a:cubicBezTo>
                  <a:pt x="100" y="111"/>
                  <a:pt x="100" y="111"/>
                  <a:pt x="100" y="111"/>
                </a:cubicBezTo>
                <a:cubicBezTo>
                  <a:pt x="100" y="111"/>
                  <a:pt x="100" y="111"/>
                  <a:pt x="100" y="111"/>
                </a:cubicBezTo>
                <a:cubicBezTo>
                  <a:pt x="100" y="111"/>
                  <a:pt x="100" y="111"/>
                  <a:pt x="100" y="111"/>
                </a:cubicBezTo>
                <a:cubicBezTo>
                  <a:pt x="100" y="111"/>
                  <a:pt x="100" y="111"/>
                  <a:pt x="100" y="111"/>
                </a:cubicBezTo>
                <a:cubicBezTo>
                  <a:pt x="100" y="111"/>
                  <a:pt x="100" y="111"/>
                  <a:pt x="100" y="111"/>
                </a:cubicBezTo>
                <a:close/>
                <a:moveTo>
                  <a:pt x="101" y="112"/>
                </a:moveTo>
                <a:cubicBezTo>
                  <a:pt x="101" y="112"/>
                  <a:pt x="101" y="112"/>
                  <a:pt x="101" y="112"/>
                </a:cubicBezTo>
                <a:cubicBezTo>
                  <a:pt x="101" y="112"/>
                  <a:pt x="101" y="112"/>
                  <a:pt x="101" y="112"/>
                </a:cubicBezTo>
                <a:close/>
                <a:moveTo>
                  <a:pt x="101" y="112"/>
                </a:moveTo>
                <a:cubicBezTo>
                  <a:pt x="101" y="112"/>
                  <a:pt x="101" y="112"/>
                  <a:pt x="101" y="112"/>
                </a:cubicBezTo>
                <a:cubicBezTo>
                  <a:pt x="101" y="112"/>
                  <a:pt x="101" y="112"/>
                  <a:pt x="101" y="112"/>
                </a:cubicBezTo>
                <a:cubicBezTo>
                  <a:pt x="101" y="112"/>
                  <a:pt x="101" y="112"/>
                  <a:pt x="101" y="112"/>
                </a:cubicBezTo>
                <a:cubicBezTo>
                  <a:pt x="101" y="112"/>
                  <a:pt x="101" y="112"/>
                  <a:pt x="101" y="112"/>
                </a:cubicBezTo>
                <a:cubicBezTo>
                  <a:pt x="101" y="112"/>
                  <a:pt x="101" y="112"/>
                  <a:pt x="101" y="112"/>
                </a:cubicBezTo>
                <a:cubicBezTo>
                  <a:pt x="101" y="112"/>
                  <a:pt x="101" y="112"/>
                  <a:pt x="101" y="112"/>
                </a:cubicBezTo>
                <a:close/>
                <a:moveTo>
                  <a:pt x="100" y="112"/>
                </a:moveTo>
                <a:cubicBezTo>
                  <a:pt x="100" y="112"/>
                  <a:pt x="100" y="112"/>
                  <a:pt x="100" y="112"/>
                </a:cubicBezTo>
                <a:cubicBezTo>
                  <a:pt x="100" y="112"/>
                  <a:pt x="100" y="112"/>
                  <a:pt x="100" y="112"/>
                </a:cubicBezTo>
                <a:cubicBezTo>
                  <a:pt x="100" y="112"/>
                  <a:pt x="100" y="112"/>
                  <a:pt x="100" y="112"/>
                </a:cubicBezTo>
                <a:cubicBezTo>
                  <a:pt x="100" y="112"/>
                  <a:pt x="100" y="112"/>
                  <a:pt x="100" y="112"/>
                </a:cubicBezTo>
                <a:close/>
                <a:moveTo>
                  <a:pt x="100" y="111"/>
                </a:moveTo>
                <a:cubicBezTo>
                  <a:pt x="100" y="110"/>
                  <a:pt x="100" y="110"/>
                  <a:pt x="100" y="110"/>
                </a:cubicBezTo>
                <a:cubicBezTo>
                  <a:pt x="100" y="111"/>
                  <a:pt x="100" y="111"/>
                  <a:pt x="100" y="111"/>
                </a:cubicBezTo>
                <a:close/>
                <a:moveTo>
                  <a:pt x="99" y="111"/>
                </a:moveTo>
                <a:cubicBezTo>
                  <a:pt x="99" y="111"/>
                  <a:pt x="99" y="111"/>
                  <a:pt x="99" y="111"/>
                </a:cubicBezTo>
                <a:cubicBezTo>
                  <a:pt x="99" y="111"/>
                  <a:pt x="99" y="111"/>
                  <a:pt x="99" y="111"/>
                </a:cubicBezTo>
                <a:close/>
                <a:moveTo>
                  <a:pt x="93" y="117"/>
                </a:moveTo>
                <a:cubicBezTo>
                  <a:pt x="93" y="118"/>
                  <a:pt x="93" y="118"/>
                  <a:pt x="93" y="118"/>
                </a:cubicBezTo>
                <a:lnTo>
                  <a:pt x="93" y="117"/>
                </a:lnTo>
                <a:close/>
                <a:moveTo>
                  <a:pt x="93" y="117"/>
                </a:moveTo>
                <a:cubicBezTo>
                  <a:pt x="93" y="117"/>
                  <a:pt x="93" y="117"/>
                  <a:pt x="93" y="117"/>
                </a:cubicBezTo>
                <a:cubicBezTo>
                  <a:pt x="93" y="117"/>
                  <a:pt x="93" y="117"/>
                  <a:pt x="93" y="117"/>
                </a:cubicBezTo>
                <a:close/>
                <a:moveTo>
                  <a:pt x="95" y="112"/>
                </a:moveTo>
                <a:cubicBezTo>
                  <a:pt x="94" y="112"/>
                  <a:pt x="94" y="111"/>
                  <a:pt x="94" y="112"/>
                </a:cubicBezTo>
                <a:cubicBezTo>
                  <a:pt x="95" y="112"/>
                  <a:pt x="95" y="112"/>
                  <a:pt x="95" y="112"/>
                </a:cubicBezTo>
                <a:cubicBezTo>
                  <a:pt x="95" y="112"/>
                  <a:pt x="95" y="112"/>
                  <a:pt x="95" y="112"/>
                </a:cubicBezTo>
                <a:close/>
                <a:moveTo>
                  <a:pt x="93" y="115"/>
                </a:moveTo>
                <a:cubicBezTo>
                  <a:pt x="93" y="115"/>
                  <a:pt x="93" y="115"/>
                  <a:pt x="93" y="115"/>
                </a:cubicBezTo>
                <a:cubicBezTo>
                  <a:pt x="93" y="115"/>
                  <a:pt x="93" y="115"/>
                  <a:pt x="93" y="115"/>
                </a:cubicBezTo>
                <a:close/>
                <a:moveTo>
                  <a:pt x="94" y="116"/>
                </a:moveTo>
                <a:cubicBezTo>
                  <a:pt x="94" y="116"/>
                  <a:pt x="94" y="116"/>
                  <a:pt x="94" y="116"/>
                </a:cubicBezTo>
                <a:cubicBezTo>
                  <a:pt x="94" y="116"/>
                  <a:pt x="94" y="116"/>
                  <a:pt x="94" y="116"/>
                </a:cubicBezTo>
                <a:close/>
                <a:moveTo>
                  <a:pt x="92" y="119"/>
                </a:moveTo>
                <a:cubicBezTo>
                  <a:pt x="93" y="119"/>
                  <a:pt x="93" y="119"/>
                  <a:pt x="93" y="119"/>
                </a:cubicBezTo>
                <a:cubicBezTo>
                  <a:pt x="93" y="119"/>
                  <a:pt x="92" y="119"/>
                  <a:pt x="92" y="119"/>
                </a:cubicBezTo>
                <a:close/>
                <a:moveTo>
                  <a:pt x="97" y="111"/>
                </a:moveTo>
                <a:cubicBezTo>
                  <a:pt x="97" y="111"/>
                  <a:pt x="97" y="111"/>
                  <a:pt x="97" y="111"/>
                </a:cubicBezTo>
                <a:cubicBezTo>
                  <a:pt x="97" y="111"/>
                  <a:pt x="97" y="111"/>
                  <a:pt x="97" y="111"/>
                </a:cubicBezTo>
                <a:close/>
                <a:moveTo>
                  <a:pt x="90" y="116"/>
                </a:moveTo>
                <a:cubicBezTo>
                  <a:pt x="90" y="116"/>
                  <a:pt x="90" y="116"/>
                  <a:pt x="91" y="116"/>
                </a:cubicBezTo>
                <a:cubicBezTo>
                  <a:pt x="90" y="116"/>
                  <a:pt x="90" y="116"/>
                  <a:pt x="90" y="116"/>
                </a:cubicBezTo>
                <a:close/>
                <a:moveTo>
                  <a:pt x="97" y="111"/>
                </a:moveTo>
                <a:cubicBezTo>
                  <a:pt x="97" y="111"/>
                  <a:pt x="97" y="111"/>
                  <a:pt x="97" y="111"/>
                </a:cubicBezTo>
                <a:cubicBezTo>
                  <a:pt x="97" y="111"/>
                  <a:pt x="97" y="111"/>
                  <a:pt x="97" y="111"/>
                </a:cubicBezTo>
                <a:cubicBezTo>
                  <a:pt x="97" y="111"/>
                  <a:pt x="97" y="111"/>
                  <a:pt x="97" y="111"/>
                </a:cubicBezTo>
                <a:close/>
                <a:moveTo>
                  <a:pt x="91" y="123"/>
                </a:moveTo>
                <a:cubicBezTo>
                  <a:pt x="91" y="123"/>
                  <a:pt x="91" y="123"/>
                  <a:pt x="91" y="123"/>
                </a:cubicBezTo>
                <a:cubicBezTo>
                  <a:pt x="91" y="123"/>
                  <a:pt x="91" y="123"/>
                  <a:pt x="91" y="123"/>
                </a:cubicBezTo>
                <a:close/>
                <a:moveTo>
                  <a:pt x="88" y="125"/>
                </a:moveTo>
                <a:cubicBezTo>
                  <a:pt x="88" y="125"/>
                  <a:pt x="88" y="125"/>
                  <a:pt x="88" y="125"/>
                </a:cubicBezTo>
                <a:cubicBezTo>
                  <a:pt x="88" y="125"/>
                  <a:pt x="88" y="125"/>
                  <a:pt x="88" y="125"/>
                </a:cubicBezTo>
                <a:close/>
                <a:moveTo>
                  <a:pt x="99" y="111"/>
                </a:moveTo>
                <a:cubicBezTo>
                  <a:pt x="99" y="111"/>
                  <a:pt x="99" y="111"/>
                  <a:pt x="99" y="111"/>
                </a:cubicBezTo>
                <a:close/>
                <a:moveTo>
                  <a:pt x="99" y="112"/>
                </a:moveTo>
                <a:cubicBezTo>
                  <a:pt x="99" y="112"/>
                  <a:pt x="99" y="112"/>
                  <a:pt x="99" y="112"/>
                </a:cubicBezTo>
                <a:cubicBezTo>
                  <a:pt x="99" y="112"/>
                  <a:pt x="99" y="112"/>
                  <a:pt x="99" y="112"/>
                </a:cubicBezTo>
                <a:close/>
                <a:moveTo>
                  <a:pt x="97" y="113"/>
                </a:moveTo>
                <a:cubicBezTo>
                  <a:pt x="97" y="113"/>
                  <a:pt x="97" y="113"/>
                  <a:pt x="97" y="113"/>
                </a:cubicBezTo>
                <a:cubicBezTo>
                  <a:pt x="97" y="113"/>
                  <a:pt x="97" y="113"/>
                  <a:pt x="97" y="113"/>
                </a:cubicBezTo>
                <a:close/>
                <a:moveTo>
                  <a:pt x="99" y="111"/>
                </a:moveTo>
                <a:cubicBezTo>
                  <a:pt x="99" y="111"/>
                  <a:pt x="99" y="111"/>
                  <a:pt x="99" y="111"/>
                </a:cubicBezTo>
                <a:cubicBezTo>
                  <a:pt x="99" y="111"/>
                  <a:pt x="99" y="111"/>
                  <a:pt x="99" y="111"/>
                </a:cubicBezTo>
                <a:close/>
                <a:moveTo>
                  <a:pt x="99" y="111"/>
                </a:moveTo>
                <a:cubicBezTo>
                  <a:pt x="99" y="111"/>
                  <a:pt x="99" y="111"/>
                  <a:pt x="99" y="111"/>
                </a:cubicBezTo>
                <a:cubicBezTo>
                  <a:pt x="99" y="111"/>
                  <a:pt x="99" y="111"/>
                  <a:pt x="99" y="111"/>
                </a:cubicBezTo>
                <a:close/>
                <a:moveTo>
                  <a:pt x="99" y="111"/>
                </a:moveTo>
                <a:cubicBezTo>
                  <a:pt x="99" y="111"/>
                  <a:pt x="99" y="111"/>
                  <a:pt x="99" y="111"/>
                </a:cubicBezTo>
                <a:cubicBezTo>
                  <a:pt x="99" y="111"/>
                  <a:pt x="99" y="111"/>
                  <a:pt x="99" y="111"/>
                </a:cubicBezTo>
                <a:cubicBezTo>
                  <a:pt x="99" y="111"/>
                  <a:pt x="99" y="111"/>
                  <a:pt x="99" y="111"/>
                </a:cubicBezTo>
                <a:close/>
                <a:moveTo>
                  <a:pt x="91" y="121"/>
                </a:moveTo>
                <a:cubicBezTo>
                  <a:pt x="91" y="121"/>
                  <a:pt x="91" y="121"/>
                  <a:pt x="91" y="121"/>
                </a:cubicBezTo>
                <a:cubicBezTo>
                  <a:pt x="91" y="121"/>
                  <a:pt x="91" y="121"/>
                  <a:pt x="91" y="121"/>
                </a:cubicBezTo>
                <a:close/>
                <a:moveTo>
                  <a:pt x="95" y="115"/>
                </a:moveTo>
                <a:cubicBezTo>
                  <a:pt x="95" y="115"/>
                  <a:pt x="95" y="115"/>
                  <a:pt x="95" y="115"/>
                </a:cubicBezTo>
                <a:cubicBezTo>
                  <a:pt x="95" y="115"/>
                  <a:pt x="95" y="115"/>
                  <a:pt x="95" y="115"/>
                </a:cubicBezTo>
                <a:close/>
                <a:moveTo>
                  <a:pt x="95" y="115"/>
                </a:moveTo>
                <a:cubicBezTo>
                  <a:pt x="95" y="115"/>
                  <a:pt x="95" y="115"/>
                  <a:pt x="95" y="115"/>
                </a:cubicBezTo>
                <a:cubicBezTo>
                  <a:pt x="95" y="114"/>
                  <a:pt x="95" y="114"/>
                  <a:pt x="95" y="114"/>
                </a:cubicBezTo>
                <a:lnTo>
                  <a:pt x="95" y="115"/>
                </a:lnTo>
                <a:close/>
                <a:moveTo>
                  <a:pt x="92" y="118"/>
                </a:moveTo>
                <a:cubicBezTo>
                  <a:pt x="92" y="118"/>
                  <a:pt x="92" y="118"/>
                  <a:pt x="93" y="118"/>
                </a:cubicBezTo>
                <a:cubicBezTo>
                  <a:pt x="92" y="118"/>
                  <a:pt x="92" y="118"/>
                  <a:pt x="92" y="118"/>
                </a:cubicBezTo>
                <a:cubicBezTo>
                  <a:pt x="92" y="118"/>
                  <a:pt x="93" y="118"/>
                  <a:pt x="93" y="118"/>
                </a:cubicBezTo>
                <a:cubicBezTo>
                  <a:pt x="92" y="118"/>
                  <a:pt x="92" y="118"/>
                  <a:pt x="92" y="118"/>
                </a:cubicBezTo>
                <a:cubicBezTo>
                  <a:pt x="93" y="119"/>
                  <a:pt x="92" y="119"/>
                  <a:pt x="92" y="119"/>
                </a:cubicBezTo>
                <a:cubicBezTo>
                  <a:pt x="92" y="119"/>
                  <a:pt x="92" y="119"/>
                  <a:pt x="92" y="119"/>
                </a:cubicBezTo>
                <a:cubicBezTo>
                  <a:pt x="92" y="119"/>
                  <a:pt x="93" y="119"/>
                  <a:pt x="92" y="119"/>
                </a:cubicBezTo>
                <a:cubicBezTo>
                  <a:pt x="92" y="119"/>
                  <a:pt x="92" y="119"/>
                  <a:pt x="92" y="119"/>
                </a:cubicBezTo>
                <a:cubicBezTo>
                  <a:pt x="92" y="119"/>
                  <a:pt x="92" y="119"/>
                  <a:pt x="92" y="119"/>
                </a:cubicBezTo>
                <a:cubicBezTo>
                  <a:pt x="92" y="119"/>
                  <a:pt x="92" y="119"/>
                  <a:pt x="92" y="119"/>
                </a:cubicBezTo>
                <a:cubicBezTo>
                  <a:pt x="92" y="119"/>
                  <a:pt x="92" y="119"/>
                  <a:pt x="92" y="119"/>
                </a:cubicBezTo>
                <a:cubicBezTo>
                  <a:pt x="92" y="119"/>
                  <a:pt x="92" y="119"/>
                  <a:pt x="92" y="119"/>
                </a:cubicBezTo>
                <a:cubicBezTo>
                  <a:pt x="92" y="119"/>
                  <a:pt x="92" y="119"/>
                  <a:pt x="92" y="119"/>
                </a:cubicBezTo>
                <a:cubicBezTo>
                  <a:pt x="92" y="119"/>
                  <a:pt x="92" y="119"/>
                  <a:pt x="92" y="119"/>
                </a:cubicBezTo>
                <a:cubicBezTo>
                  <a:pt x="92" y="119"/>
                  <a:pt x="92" y="119"/>
                  <a:pt x="92" y="119"/>
                </a:cubicBezTo>
                <a:cubicBezTo>
                  <a:pt x="92" y="119"/>
                  <a:pt x="92" y="119"/>
                  <a:pt x="92" y="119"/>
                </a:cubicBezTo>
                <a:cubicBezTo>
                  <a:pt x="92" y="119"/>
                  <a:pt x="92" y="119"/>
                  <a:pt x="92" y="119"/>
                </a:cubicBezTo>
                <a:cubicBezTo>
                  <a:pt x="92" y="119"/>
                  <a:pt x="91" y="119"/>
                  <a:pt x="91" y="119"/>
                </a:cubicBezTo>
                <a:cubicBezTo>
                  <a:pt x="91" y="119"/>
                  <a:pt x="92" y="119"/>
                  <a:pt x="92" y="119"/>
                </a:cubicBezTo>
                <a:cubicBezTo>
                  <a:pt x="92" y="120"/>
                  <a:pt x="92" y="120"/>
                  <a:pt x="92" y="120"/>
                </a:cubicBezTo>
                <a:cubicBezTo>
                  <a:pt x="91" y="120"/>
                  <a:pt x="91" y="120"/>
                  <a:pt x="91" y="120"/>
                </a:cubicBezTo>
                <a:cubicBezTo>
                  <a:pt x="92" y="120"/>
                  <a:pt x="92" y="120"/>
                  <a:pt x="92" y="120"/>
                </a:cubicBezTo>
                <a:cubicBezTo>
                  <a:pt x="91" y="119"/>
                  <a:pt x="91" y="119"/>
                  <a:pt x="91" y="119"/>
                </a:cubicBezTo>
                <a:cubicBezTo>
                  <a:pt x="91" y="120"/>
                  <a:pt x="92" y="120"/>
                  <a:pt x="91" y="120"/>
                </a:cubicBezTo>
                <a:cubicBezTo>
                  <a:pt x="91" y="120"/>
                  <a:pt x="91" y="120"/>
                  <a:pt x="91" y="120"/>
                </a:cubicBezTo>
                <a:cubicBezTo>
                  <a:pt x="91" y="120"/>
                  <a:pt x="92" y="120"/>
                  <a:pt x="91" y="120"/>
                </a:cubicBezTo>
                <a:cubicBezTo>
                  <a:pt x="92" y="120"/>
                  <a:pt x="92" y="120"/>
                  <a:pt x="92" y="120"/>
                </a:cubicBezTo>
                <a:cubicBezTo>
                  <a:pt x="92" y="120"/>
                  <a:pt x="92" y="120"/>
                  <a:pt x="91" y="120"/>
                </a:cubicBezTo>
                <a:cubicBezTo>
                  <a:pt x="92" y="120"/>
                  <a:pt x="92" y="120"/>
                  <a:pt x="92" y="120"/>
                </a:cubicBezTo>
                <a:cubicBezTo>
                  <a:pt x="92" y="120"/>
                  <a:pt x="91" y="120"/>
                  <a:pt x="91" y="120"/>
                </a:cubicBezTo>
                <a:cubicBezTo>
                  <a:pt x="91" y="120"/>
                  <a:pt x="92" y="121"/>
                  <a:pt x="92" y="120"/>
                </a:cubicBezTo>
                <a:cubicBezTo>
                  <a:pt x="92" y="121"/>
                  <a:pt x="91" y="120"/>
                  <a:pt x="92" y="121"/>
                </a:cubicBezTo>
                <a:cubicBezTo>
                  <a:pt x="91" y="120"/>
                  <a:pt x="91" y="120"/>
                  <a:pt x="91" y="120"/>
                </a:cubicBezTo>
                <a:cubicBezTo>
                  <a:pt x="91" y="120"/>
                  <a:pt x="91" y="121"/>
                  <a:pt x="91" y="121"/>
                </a:cubicBezTo>
                <a:cubicBezTo>
                  <a:pt x="91" y="120"/>
                  <a:pt x="91" y="120"/>
                  <a:pt x="91" y="120"/>
                </a:cubicBezTo>
                <a:cubicBezTo>
                  <a:pt x="91" y="121"/>
                  <a:pt x="91" y="121"/>
                  <a:pt x="91" y="121"/>
                </a:cubicBezTo>
                <a:cubicBezTo>
                  <a:pt x="91" y="121"/>
                  <a:pt x="91" y="121"/>
                  <a:pt x="91" y="121"/>
                </a:cubicBezTo>
                <a:cubicBezTo>
                  <a:pt x="91" y="121"/>
                  <a:pt x="91" y="121"/>
                  <a:pt x="91" y="121"/>
                </a:cubicBezTo>
                <a:cubicBezTo>
                  <a:pt x="91" y="121"/>
                  <a:pt x="91" y="121"/>
                  <a:pt x="91" y="121"/>
                </a:cubicBezTo>
                <a:cubicBezTo>
                  <a:pt x="91" y="121"/>
                  <a:pt x="91" y="121"/>
                  <a:pt x="90" y="120"/>
                </a:cubicBezTo>
                <a:cubicBezTo>
                  <a:pt x="90" y="121"/>
                  <a:pt x="91" y="121"/>
                  <a:pt x="91" y="121"/>
                </a:cubicBezTo>
                <a:cubicBezTo>
                  <a:pt x="91" y="121"/>
                  <a:pt x="91" y="121"/>
                  <a:pt x="91" y="121"/>
                </a:cubicBezTo>
                <a:cubicBezTo>
                  <a:pt x="91" y="121"/>
                  <a:pt x="91" y="121"/>
                  <a:pt x="91" y="121"/>
                </a:cubicBezTo>
                <a:cubicBezTo>
                  <a:pt x="91" y="121"/>
                  <a:pt x="91" y="121"/>
                  <a:pt x="91" y="121"/>
                </a:cubicBezTo>
                <a:cubicBezTo>
                  <a:pt x="91" y="121"/>
                  <a:pt x="91" y="121"/>
                  <a:pt x="91" y="121"/>
                </a:cubicBezTo>
                <a:cubicBezTo>
                  <a:pt x="91" y="121"/>
                  <a:pt x="90" y="121"/>
                  <a:pt x="90" y="121"/>
                </a:cubicBezTo>
                <a:cubicBezTo>
                  <a:pt x="90" y="121"/>
                  <a:pt x="90" y="121"/>
                  <a:pt x="91" y="121"/>
                </a:cubicBezTo>
                <a:cubicBezTo>
                  <a:pt x="91" y="121"/>
                  <a:pt x="90" y="121"/>
                  <a:pt x="91" y="121"/>
                </a:cubicBezTo>
                <a:cubicBezTo>
                  <a:pt x="90" y="121"/>
                  <a:pt x="91" y="122"/>
                  <a:pt x="91" y="122"/>
                </a:cubicBezTo>
                <a:cubicBezTo>
                  <a:pt x="90" y="122"/>
                  <a:pt x="90" y="122"/>
                  <a:pt x="90" y="122"/>
                </a:cubicBezTo>
                <a:cubicBezTo>
                  <a:pt x="90" y="122"/>
                  <a:pt x="90" y="122"/>
                  <a:pt x="90" y="122"/>
                </a:cubicBezTo>
                <a:cubicBezTo>
                  <a:pt x="90" y="122"/>
                  <a:pt x="90" y="122"/>
                  <a:pt x="90" y="122"/>
                </a:cubicBezTo>
                <a:cubicBezTo>
                  <a:pt x="91" y="122"/>
                  <a:pt x="91" y="122"/>
                  <a:pt x="91" y="122"/>
                </a:cubicBezTo>
                <a:cubicBezTo>
                  <a:pt x="91" y="122"/>
                  <a:pt x="91" y="122"/>
                  <a:pt x="90" y="122"/>
                </a:cubicBezTo>
                <a:cubicBezTo>
                  <a:pt x="90" y="122"/>
                  <a:pt x="90" y="122"/>
                  <a:pt x="91" y="122"/>
                </a:cubicBezTo>
                <a:cubicBezTo>
                  <a:pt x="91" y="122"/>
                  <a:pt x="91" y="122"/>
                  <a:pt x="91" y="122"/>
                </a:cubicBezTo>
                <a:cubicBezTo>
                  <a:pt x="91" y="122"/>
                  <a:pt x="90" y="122"/>
                  <a:pt x="90" y="123"/>
                </a:cubicBezTo>
                <a:cubicBezTo>
                  <a:pt x="91" y="123"/>
                  <a:pt x="91" y="123"/>
                  <a:pt x="91" y="123"/>
                </a:cubicBezTo>
                <a:cubicBezTo>
                  <a:pt x="91" y="123"/>
                  <a:pt x="91" y="123"/>
                  <a:pt x="91" y="123"/>
                </a:cubicBezTo>
                <a:cubicBezTo>
                  <a:pt x="91" y="123"/>
                  <a:pt x="91" y="123"/>
                  <a:pt x="91" y="123"/>
                </a:cubicBezTo>
                <a:cubicBezTo>
                  <a:pt x="91" y="123"/>
                  <a:pt x="91" y="123"/>
                  <a:pt x="91" y="123"/>
                </a:cubicBezTo>
                <a:cubicBezTo>
                  <a:pt x="91" y="123"/>
                  <a:pt x="91" y="123"/>
                  <a:pt x="91" y="123"/>
                </a:cubicBezTo>
                <a:cubicBezTo>
                  <a:pt x="91" y="123"/>
                  <a:pt x="90" y="123"/>
                  <a:pt x="90" y="123"/>
                </a:cubicBezTo>
                <a:cubicBezTo>
                  <a:pt x="91" y="124"/>
                  <a:pt x="91" y="124"/>
                  <a:pt x="91" y="124"/>
                </a:cubicBezTo>
                <a:cubicBezTo>
                  <a:pt x="90" y="124"/>
                  <a:pt x="90" y="124"/>
                  <a:pt x="90" y="124"/>
                </a:cubicBezTo>
                <a:cubicBezTo>
                  <a:pt x="90" y="124"/>
                  <a:pt x="91" y="124"/>
                  <a:pt x="91" y="124"/>
                </a:cubicBezTo>
                <a:cubicBezTo>
                  <a:pt x="90" y="124"/>
                  <a:pt x="91" y="124"/>
                  <a:pt x="90" y="124"/>
                </a:cubicBezTo>
                <a:cubicBezTo>
                  <a:pt x="91" y="124"/>
                  <a:pt x="90" y="124"/>
                  <a:pt x="91" y="124"/>
                </a:cubicBezTo>
                <a:cubicBezTo>
                  <a:pt x="90" y="124"/>
                  <a:pt x="90" y="124"/>
                  <a:pt x="90" y="124"/>
                </a:cubicBezTo>
                <a:cubicBezTo>
                  <a:pt x="91" y="124"/>
                  <a:pt x="91" y="124"/>
                  <a:pt x="91" y="124"/>
                </a:cubicBezTo>
                <a:cubicBezTo>
                  <a:pt x="90" y="124"/>
                  <a:pt x="90" y="124"/>
                  <a:pt x="90" y="125"/>
                </a:cubicBezTo>
                <a:cubicBezTo>
                  <a:pt x="90" y="125"/>
                  <a:pt x="90" y="125"/>
                  <a:pt x="90" y="125"/>
                </a:cubicBezTo>
                <a:cubicBezTo>
                  <a:pt x="90" y="125"/>
                  <a:pt x="90" y="125"/>
                  <a:pt x="90" y="125"/>
                </a:cubicBezTo>
                <a:cubicBezTo>
                  <a:pt x="90" y="125"/>
                  <a:pt x="90" y="125"/>
                  <a:pt x="90" y="125"/>
                </a:cubicBezTo>
                <a:cubicBezTo>
                  <a:pt x="91" y="125"/>
                  <a:pt x="89" y="125"/>
                  <a:pt x="90" y="125"/>
                </a:cubicBezTo>
                <a:cubicBezTo>
                  <a:pt x="89" y="125"/>
                  <a:pt x="89" y="125"/>
                  <a:pt x="88" y="125"/>
                </a:cubicBezTo>
                <a:cubicBezTo>
                  <a:pt x="88" y="125"/>
                  <a:pt x="88" y="125"/>
                  <a:pt x="88" y="125"/>
                </a:cubicBezTo>
                <a:cubicBezTo>
                  <a:pt x="88" y="125"/>
                  <a:pt x="88" y="125"/>
                  <a:pt x="88" y="125"/>
                </a:cubicBezTo>
                <a:cubicBezTo>
                  <a:pt x="88" y="125"/>
                  <a:pt x="88" y="125"/>
                  <a:pt x="88" y="125"/>
                </a:cubicBezTo>
                <a:cubicBezTo>
                  <a:pt x="88" y="125"/>
                  <a:pt x="88" y="125"/>
                  <a:pt x="88" y="125"/>
                </a:cubicBezTo>
                <a:cubicBezTo>
                  <a:pt x="88" y="125"/>
                  <a:pt x="88" y="125"/>
                  <a:pt x="88" y="125"/>
                </a:cubicBezTo>
                <a:cubicBezTo>
                  <a:pt x="89" y="124"/>
                  <a:pt x="88" y="124"/>
                  <a:pt x="89" y="123"/>
                </a:cubicBezTo>
                <a:cubicBezTo>
                  <a:pt x="89" y="123"/>
                  <a:pt x="88" y="123"/>
                  <a:pt x="88" y="123"/>
                </a:cubicBezTo>
                <a:cubicBezTo>
                  <a:pt x="89" y="123"/>
                  <a:pt x="88" y="123"/>
                  <a:pt x="88" y="123"/>
                </a:cubicBezTo>
                <a:cubicBezTo>
                  <a:pt x="89" y="123"/>
                  <a:pt x="89" y="123"/>
                  <a:pt x="89" y="123"/>
                </a:cubicBezTo>
                <a:cubicBezTo>
                  <a:pt x="88" y="123"/>
                  <a:pt x="88" y="123"/>
                  <a:pt x="88" y="123"/>
                </a:cubicBezTo>
                <a:cubicBezTo>
                  <a:pt x="88" y="123"/>
                  <a:pt x="89" y="122"/>
                  <a:pt x="88" y="122"/>
                </a:cubicBezTo>
                <a:cubicBezTo>
                  <a:pt x="89" y="122"/>
                  <a:pt x="89" y="122"/>
                  <a:pt x="89" y="122"/>
                </a:cubicBezTo>
                <a:cubicBezTo>
                  <a:pt x="88" y="122"/>
                  <a:pt x="89" y="122"/>
                  <a:pt x="88" y="122"/>
                </a:cubicBezTo>
                <a:cubicBezTo>
                  <a:pt x="89" y="122"/>
                  <a:pt x="88" y="122"/>
                  <a:pt x="89" y="122"/>
                </a:cubicBezTo>
                <a:cubicBezTo>
                  <a:pt x="89" y="122"/>
                  <a:pt x="89" y="122"/>
                  <a:pt x="89" y="122"/>
                </a:cubicBezTo>
                <a:cubicBezTo>
                  <a:pt x="89" y="122"/>
                  <a:pt x="89" y="122"/>
                  <a:pt x="89" y="121"/>
                </a:cubicBezTo>
                <a:cubicBezTo>
                  <a:pt x="89" y="121"/>
                  <a:pt x="89" y="121"/>
                  <a:pt x="89" y="121"/>
                </a:cubicBezTo>
                <a:cubicBezTo>
                  <a:pt x="89" y="121"/>
                  <a:pt x="89" y="121"/>
                  <a:pt x="89" y="121"/>
                </a:cubicBezTo>
                <a:cubicBezTo>
                  <a:pt x="89" y="121"/>
                  <a:pt x="89" y="121"/>
                  <a:pt x="89" y="121"/>
                </a:cubicBezTo>
                <a:cubicBezTo>
                  <a:pt x="89" y="121"/>
                  <a:pt x="89" y="121"/>
                  <a:pt x="89" y="121"/>
                </a:cubicBezTo>
                <a:cubicBezTo>
                  <a:pt x="89" y="120"/>
                  <a:pt x="89" y="120"/>
                  <a:pt x="89" y="120"/>
                </a:cubicBezTo>
                <a:cubicBezTo>
                  <a:pt x="89" y="120"/>
                  <a:pt x="89" y="121"/>
                  <a:pt x="89" y="120"/>
                </a:cubicBezTo>
                <a:cubicBezTo>
                  <a:pt x="89" y="120"/>
                  <a:pt x="89" y="120"/>
                  <a:pt x="89" y="120"/>
                </a:cubicBezTo>
                <a:cubicBezTo>
                  <a:pt x="89" y="120"/>
                  <a:pt x="89" y="120"/>
                  <a:pt x="89" y="120"/>
                </a:cubicBezTo>
                <a:cubicBezTo>
                  <a:pt x="89" y="120"/>
                  <a:pt x="89" y="120"/>
                  <a:pt x="89" y="120"/>
                </a:cubicBezTo>
                <a:cubicBezTo>
                  <a:pt x="89" y="120"/>
                  <a:pt x="89" y="120"/>
                  <a:pt x="89" y="120"/>
                </a:cubicBezTo>
                <a:cubicBezTo>
                  <a:pt x="89" y="120"/>
                  <a:pt x="89" y="120"/>
                  <a:pt x="89" y="120"/>
                </a:cubicBezTo>
                <a:cubicBezTo>
                  <a:pt x="89" y="120"/>
                  <a:pt x="89" y="120"/>
                  <a:pt x="89" y="120"/>
                </a:cubicBezTo>
                <a:cubicBezTo>
                  <a:pt x="89" y="120"/>
                  <a:pt x="89" y="120"/>
                  <a:pt x="89" y="120"/>
                </a:cubicBezTo>
                <a:cubicBezTo>
                  <a:pt x="89" y="120"/>
                  <a:pt x="89" y="120"/>
                  <a:pt x="89" y="120"/>
                </a:cubicBezTo>
                <a:cubicBezTo>
                  <a:pt x="89" y="120"/>
                  <a:pt x="89" y="119"/>
                  <a:pt x="89" y="119"/>
                </a:cubicBezTo>
                <a:cubicBezTo>
                  <a:pt x="90" y="119"/>
                  <a:pt x="89" y="119"/>
                  <a:pt x="90" y="119"/>
                </a:cubicBezTo>
                <a:cubicBezTo>
                  <a:pt x="90" y="119"/>
                  <a:pt x="90" y="119"/>
                  <a:pt x="90" y="119"/>
                </a:cubicBezTo>
                <a:cubicBezTo>
                  <a:pt x="90" y="119"/>
                  <a:pt x="90" y="119"/>
                  <a:pt x="90" y="119"/>
                </a:cubicBezTo>
                <a:cubicBezTo>
                  <a:pt x="90" y="119"/>
                  <a:pt x="90" y="119"/>
                  <a:pt x="90" y="119"/>
                </a:cubicBezTo>
                <a:cubicBezTo>
                  <a:pt x="89" y="119"/>
                  <a:pt x="89" y="119"/>
                  <a:pt x="89" y="119"/>
                </a:cubicBezTo>
                <a:cubicBezTo>
                  <a:pt x="89" y="118"/>
                  <a:pt x="90" y="118"/>
                  <a:pt x="89" y="118"/>
                </a:cubicBezTo>
                <a:cubicBezTo>
                  <a:pt x="90" y="118"/>
                  <a:pt x="90" y="118"/>
                  <a:pt x="90" y="118"/>
                </a:cubicBezTo>
                <a:cubicBezTo>
                  <a:pt x="89" y="118"/>
                  <a:pt x="90" y="118"/>
                  <a:pt x="90" y="118"/>
                </a:cubicBezTo>
                <a:cubicBezTo>
                  <a:pt x="90" y="118"/>
                  <a:pt x="90" y="118"/>
                  <a:pt x="90" y="118"/>
                </a:cubicBezTo>
                <a:cubicBezTo>
                  <a:pt x="90" y="117"/>
                  <a:pt x="90" y="117"/>
                  <a:pt x="90" y="117"/>
                </a:cubicBezTo>
                <a:cubicBezTo>
                  <a:pt x="90" y="117"/>
                  <a:pt x="90" y="117"/>
                  <a:pt x="90" y="117"/>
                </a:cubicBezTo>
                <a:cubicBezTo>
                  <a:pt x="90" y="117"/>
                  <a:pt x="90" y="117"/>
                  <a:pt x="90" y="117"/>
                </a:cubicBezTo>
                <a:cubicBezTo>
                  <a:pt x="90" y="117"/>
                  <a:pt x="90" y="117"/>
                  <a:pt x="90" y="117"/>
                </a:cubicBezTo>
                <a:cubicBezTo>
                  <a:pt x="90" y="117"/>
                  <a:pt x="90" y="117"/>
                  <a:pt x="90" y="117"/>
                </a:cubicBezTo>
                <a:cubicBezTo>
                  <a:pt x="91" y="117"/>
                  <a:pt x="90" y="116"/>
                  <a:pt x="91" y="117"/>
                </a:cubicBezTo>
                <a:cubicBezTo>
                  <a:pt x="91" y="116"/>
                  <a:pt x="91" y="116"/>
                  <a:pt x="91" y="116"/>
                </a:cubicBezTo>
                <a:cubicBezTo>
                  <a:pt x="91" y="116"/>
                  <a:pt x="91" y="116"/>
                  <a:pt x="91" y="116"/>
                </a:cubicBezTo>
                <a:cubicBezTo>
                  <a:pt x="90" y="116"/>
                  <a:pt x="91" y="116"/>
                  <a:pt x="91" y="116"/>
                </a:cubicBezTo>
                <a:cubicBezTo>
                  <a:pt x="91" y="116"/>
                  <a:pt x="91" y="116"/>
                  <a:pt x="91" y="116"/>
                </a:cubicBezTo>
                <a:cubicBezTo>
                  <a:pt x="91" y="116"/>
                  <a:pt x="90" y="115"/>
                  <a:pt x="91" y="115"/>
                </a:cubicBezTo>
                <a:cubicBezTo>
                  <a:pt x="91" y="115"/>
                  <a:pt x="91" y="115"/>
                  <a:pt x="91" y="115"/>
                </a:cubicBezTo>
                <a:cubicBezTo>
                  <a:pt x="91" y="115"/>
                  <a:pt x="90" y="115"/>
                  <a:pt x="91" y="115"/>
                </a:cubicBezTo>
                <a:cubicBezTo>
                  <a:pt x="91" y="115"/>
                  <a:pt x="91" y="115"/>
                  <a:pt x="91" y="115"/>
                </a:cubicBezTo>
                <a:cubicBezTo>
                  <a:pt x="91" y="115"/>
                  <a:pt x="92" y="116"/>
                  <a:pt x="92" y="115"/>
                </a:cubicBezTo>
                <a:cubicBezTo>
                  <a:pt x="92" y="115"/>
                  <a:pt x="92" y="115"/>
                  <a:pt x="92" y="115"/>
                </a:cubicBezTo>
                <a:cubicBezTo>
                  <a:pt x="91" y="115"/>
                  <a:pt x="92" y="116"/>
                  <a:pt x="92" y="115"/>
                </a:cubicBezTo>
                <a:cubicBezTo>
                  <a:pt x="92" y="115"/>
                  <a:pt x="92" y="115"/>
                  <a:pt x="92" y="115"/>
                </a:cubicBezTo>
                <a:cubicBezTo>
                  <a:pt x="92" y="115"/>
                  <a:pt x="92" y="115"/>
                  <a:pt x="92" y="115"/>
                </a:cubicBezTo>
                <a:cubicBezTo>
                  <a:pt x="92" y="115"/>
                  <a:pt x="92" y="115"/>
                  <a:pt x="92" y="115"/>
                </a:cubicBezTo>
                <a:cubicBezTo>
                  <a:pt x="92" y="115"/>
                  <a:pt x="92" y="115"/>
                  <a:pt x="92" y="115"/>
                </a:cubicBezTo>
                <a:cubicBezTo>
                  <a:pt x="92" y="115"/>
                  <a:pt x="92" y="115"/>
                  <a:pt x="92" y="115"/>
                </a:cubicBezTo>
                <a:cubicBezTo>
                  <a:pt x="92" y="115"/>
                  <a:pt x="92" y="115"/>
                  <a:pt x="92" y="115"/>
                </a:cubicBezTo>
                <a:cubicBezTo>
                  <a:pt x="92" y="114"/>
                  <a:pt x="92" y="114"/>
                  <a:pt x="92" y="114"/>
                </a:cubicBezTo>
                <a:cubicBezTo>
                  <a:pt x="92" y="114"/>
                  <a:pt x="92" y="114"/>
                  <a:pt x="92" y="114"/>
                </a:cubicBezTo>
                <a:cubicBezTo>
                  <a:pt x="92" y="114"/>
                  <a:pt x="92" y="114"/>
                  <a:pt x="93" y="114"/>
                </a:cubicBezTo>
                <a:cubicBezTo>
                  <a:pt x="92" y="114"/>
                  <a:pt x="92" y="114"/>
                  <a:pt x="93" y="114"/>
                </a:cubicBezTo>
                <a:cubicBezTo>
                  <a:pt x="92" y="114"/>
                  <a:pt x="92" y="113"/>
                  <a:pt x="92" y="113"/>
                </a:cubicBezTo>
                <a:cubicBezTo>
                  <a:pt x="92" y="113"/>
                  <a:pt x="92" y="113"/>
                  <a:pt x="92" y="113"/>
                </a:cubicBezTo>
                <a:cubicBezTo>
                  <a:pt x="92" y="114"/>
                  <a:pt x="92" y="113"/>
                  <a:pt x="92" y="113"/>
                </a:cubicBezTo>
                <a:cubicBezTo>
                  <a:pt x="92" y="113"/>
                  <a:pt x="92" y="114"/>
                  <a:pt x="92" y="114"/>
                </a:cubicBezTo>
                <a:cubicBezTo>
                  <a:pt x="92" y="113"/>
                  <a:pt x="93" y="114"/>
                  <a:pt x="93" y="113"/>
                </a:cubicBezTo>
                <a:cubicBezTo>
                  <a:pt x="93" y="113"/>
                  <a:pt x="93" y="113"/>
                  <a:pt x="93" y="114"/>
                </a:cubicBezTo>
                <a:cubicBezTo>
                  <a:pt x="92" y="113"/>
                  <a:pt x="93" y="114"/>
                  <a:pt x="93" y="113"/>
                </a:cubicBezTo>
                <a:cubicBezTo>
                  <a:pt x="93" y="113"/>
                  <a:pt x="93" y="113"/>
                  <a:pt x="94" y="113"/>
                </a:cubicBezTo>
                <a:cubicBezTo>
                  <a:pt x="94" y="113"/>
                  <a:pt x="94" y="113"/>
                  <a:pt x="94" y="113"/>
                </a:cubicBezTo>
                <a:cubicBezTo>
                  <a:pt x="94" y="113"/>
                  <a:pt x="94" y="113"/>
                  <a:pt x="94" y="113"/>
                </a:cubicBezTo>
                <a:cubicBezTo>
                  <a:pt x="94" y="113"/>
                  <a:pt x="94" y="113"/>
                  <a:pt x="94" y="113"/>
                </a:cubicBezTo>
                <a:cubicBezTo>
                  <a:pt x="94" y="113"/>
                  <a:pt x="94" y="113"/>
                  <a:pt x="94" y="113"/>
                </a:cubicBezTo>
                <a:cubicBezTo>
                  <a:pt x="94" y="113"/>
                  <a:pt x="94" y="113"/>
                  <a:pt x="94" y="113"/>
                </a:cubicBezTo>
                <a:cubicBezTo>
                  <a:pt x="94" y="113"/>
                  <a:pt x="94" y="113"/>
                  <a:pt x="94" y="113"/>
                </a:cubicBezTo>
                <a:cubicBezTo>
                  <a:pt x="94" y="113"/>
                  <a:pt x="94" y="113"/>
                  <a:pt x="94" y="113"/>
                </a:cubicBezTo>
                <a:cubicBezTo>
                  <a:pt x="94" y="113"/>
                  <a:pt x="94" y="113"/>
                  <a:pt x="94" y="113"/>
                </a:cubicBezTo>
                <a:cubicBezTo>
                  <a:pt x="94" y="112"/>
                  <a:pt x="94" y="112"/>
                  <a:pt x="94" y="112"/>
                </a:cubicBezTo>
                <a:cubicBezTo>
                  <a:pt x="95" y="113"/>
                  <a:pt x="94" y="112"/>
                  <a:pt x="95" y="112"/>
                </a:cubicBezTo>
                <a:cubicBezTo>
                  <a:pt x="95" y="112"/>
                  <a:pt x="95" y="112"/>
                  <a:pt x="95" y="112"/>
                </a:cubicBezTo>
                <a:cubicBezTo>
                  <a:pt x="95" y="112"/>
                  <a:pt x="94" y="112"/>
                  <a:pt x="95" y="112"/>
                </a:cubicBezTo>
                <a:cubicBezTo>
                  <a:pt x="95" y="112"/>
                  <a:pt x="95" y="112"/>
                  <a:pt x="95" y="112"/>
                </a:cubicBezTo>
                <a:cubicBezTo>
                  <a:pt x="95" y="112"/>
                  <a:pt x="95" y="112"/>
                  <a:pt x="95" y="112"/>
                </a:cubicBezTo>
                <a:cubicBezTo>
                  <a:pt x="95" y="112"/>
                  <a:pt x="95" y="112"/>
                  <a:pt x="95" y="112"/>
                </a:cubicBezTo>
                <a:cubicBezTo>
                  <a:pt x="95" y="112"/>
                  <a:pt x="95" y="112"/>
                  <a:pt x="95" y="112"/>
                </a:cubicBezTo>
                <a:cubicBezTo>
                  <a:pt x="95" y="112"/>
                  <a:pt x="95" y="112"/>
                  <a:pt x="95" y="112"/>
                </a:cubicBezTo>
                <a:cubicBezTo>
                  <a:pt x="95" y="112"/>
                  <a:pt x="95" y="112"/>
                  <a:pt x="95" y="112"/>
                </a:cubicBezTo>
                <a:cubicBezTo>
                  <a:pt x="95" y="112"/>
                  <a:pt x="95" y="112"/>
                  <a:pt x="95" y="112"/>
                </a:cubicBezTo>
                <a:cubicBezTo>
                  <a:pt x="95" y="112"/>
                  <a:pt x="95" y="112"/>
                  <a:pt x="95" y="112"/>
                </a:cubicBezTo>
                <a:cubicBezTo>
                  <a:pt x="95" y="112"/>
                  <a:pt x="95" y="111"/>
                  <a:pt x="95" y="112"/>
                </a:cubicBezTo>
                <a:cubicBezTo>
                  <a:pt x="95" y="112"/>
                  <a:pt x="95" y="112"/>
                  <a:pt x="95" y="112"/>
                </a:cubicBezTo>
                <a:cubicBezTo>
                  <a:pt x="96" y="112"/>
                  <a:pt x="96" y="112"/>
                  <a:pt x="96" y="112"/>
                </a:cubicBezTo>
                <a:cubicBezTo>
                  <a:pt x="96" y="111"/>
                  <a:pt x="96" y="111"/>
                  <a:pt x="96" y="111"/>
                </a:cubicBezTo>
                <a:cubicBezTo>
                  <a:pt x="96" y="111"/>
                  <a:pt x="96" y="111"/>
                  <a:pt x="96" y="111"/>
                </a:cubicBezTo>
                <a:cubicBezTo>
                  <a:pt x="96" y="111"/>
                  <a:pt x="96" y="111"/>
                  <a:pt x="96" y="111"/>
                </a:cubicBezTo>
                <a:cubicBezTo>
                  <a:pt x="96" y="111"/>
                  <a:pt x="96" y="110"/>
                  <a:pt x="96" y="111"/>
                </a:cubicBezTo>
                <a:cubicBezTo>
                  <a:pt x="96" y="111"/>
                  <a:pt x="97" y="111"/>
                  <a:pt x="97" y="111"/>
                </a:cubicBezTo>
                <a:cubicBezTo>
                  <a:pt x="97" y="111"/>
                  <a:pt x="97" y="111"/>
                  <a:pt x="97" y="111"/>
                </a:cubicBezTo>
                <a:cubicBezTo>
                  <a:pt x="97" y="111"/>
                  <a:pt x="97" y="111"/>
                  <a:pt x="97" y="111"/>
                </a:cubicBezTo>
                <a:cubicBezTo>
                  <a:pt x="97" y="111"/>
                  <a:pt x="97" y="111"/>
                  <a:pt x="98" y="111"/>
                </a:cubicBezTo>
                <a:cubicBezTo>
                  <a:pt x="98" y="111"/>
                  <a:pt x="98" y="111"/>
                  <a:pt x="98" y="111"/>
                </a:cubicBezTo>
                <a:cubicBezTo>
                  <a:pt x="98" y="111"/>
                  <a:pt x="98" y="111"/>
                  <a:pt x="98" y="111"/>
                </a:cubicBezTo>
                <a:cubicBezTo>
                  <a:pt x="98" y="111"/>
                  <a:pt x="98" y="111"/>
                  <a:pt x="98" y="111"/>
                </a:cubicBezTo>
                <a:cubicBezTo>
                  <a:pt x="98" y="111"/>
                  <a:pt x="98" y="111"/>
                  <a:pt x="98" y="111"/>
                </a:cubicBezTo>
                <a:cubicBezTo>
                  <a:pt x="98" y="111"/>
                  <a:pt x="98" y="111"/>
                  <a:pt x="98" y="111"/>
                </a:cubicBezTo>
                <a:cubicBezTo>
                  <a:pt x="98" y="111"/>
                  <a:pt x="98" y="111"/>
                  <a:pt x="98" y="111"/>
                </a:cubicBezTo>
                <a:cubicBezTo>
                  <a:pt x="98" y="111"/>
                  <a:pt x="98" y="111"/>
                  <a:pt x="98" y="111"/>
                </a:cubicBezTo>
                <a:cubicBezTo>
                  <a:pt x="98" y="111"/>
                  <a:pt x="98" y="111"/>
                  <a:pt x="98" y="111"/>
                </a:cubicBezTo>
                <a:cubicBezTo>
                  <a:pt x="99" y="111"/>
                  <a:pt x="99" y="111"/>
                  <a:pt x="99" y="111"/>
                </a:cubicBezTo>
                <a:cubicBezTo>
                  <a:pt x="99" y="111"/>
                  <a:pt x="99" y="111"/>
                  <a:pt x="99" y="111"/>
                </a:cubicBezTo>
                <a:cubicBezTo>
                  <a:pt x="99" y="111"/>
                  <a:pt x="99" y="111"/>
                  <a:pt x="99" y="111"/>
                </a:cubicBezTo>
                <a:cubicBezTo>
                  <a:pt x="99" y="111"/>
                  <a:pt x="99" y="111"/>
                  <a:pt x="99" y="111"/>
                </a:cubicBezTo>
                <a:cubicBezTo>
                  <a:pt x="99" y="111"/>
                  <a:pt x="99" y="111"/>
                  <a:pt x="99" y="111"/>
                </a:cubicBezTo>
                <a:cubicBezTo>
                  <a:pt x="99" y="111"/>
                  <a:pt x="99" y="111"/>
                  <a:pt x="99" y="111"/>
                </a:cubicBezTo>
                <a:cubicBezTo>
                  <a:pt x="99" y="111"/>
                  <a:pt x="99" y="111"/>
                  <a:pt x="99" y="110"/>
                </a:cubicBezTo>
                <a:cubicBezTo>
                  <a:pt x="99" y="111"/>
                  <a:pt x="99" y="111"/>
                  <a:pt x="99" y="111"/>
                </a:cubicBezTo>
                <a:cubicBezTo>
                  <a:pt x="99" y="111"/>
                  <a:pt x="99" y="111"/>
                  <a:pt x="99" y="111"/>
                </a:cubicBezTo>
                <a:cubicBezTo>
                  <a:pt x="99" y="111"/>
                  <a:pt x="99" y="111"/>
                  <a:pt x="99" y="111"/>
                </a:cubicBezTo>
                <a:cubicBezTo>
                  <a:pt x="99" y="111"/>
                  <a:pt x="99" y="111"/>
                  <a:pt x="99" y="111"/>
                </a:cubicBezTo>
                <a:cubicBezTo>
                  <a:pt x="99" y="112"/>
                  <a:pt x="99" y="112"/>
                  <a:pt x="99" y="112"/>
                </a:cubicBezTo>
                <a:cubicBezTo>
                  <a:pt x="99" y="112"/>
                  <a:pt x="99" y="112"/>
                  <a:pt x="99" y="112"/>
                </a:cubicBezTo>
                <a:cubicBezTo>
                  <a:pt x="99" y="112"/>
                  <a:pt x="99" y="112"/>
                  <a:pt x="99" y="112"/>
                </a:cubicBezTo>
                <a:cubicBezTo>
                  <a:pt x="99" y="111"/>
                  <a:pt x="99" y="111"/>
                  <a:pt x="99" y="111"/>
                </a:cubicBezTo>
                <a:cubicBezTo>
                  <a:pt x="99" y="111"/>
                  <a:pt x="99" y="112"/>
                  <a:pt x="99" y="112"/>
                </a:cubicBezTo>
                <a:cubicBezTo>
                  <a:pt x="99" y="112"/>
                  <a:pt x="98" y="112"/>
                  <a:pt x="99" y="112"/>
                </a:cubicBezTo>
                <a:cubicBezTo>
                  <a:pt x="99" y="112"/>
                  <a:pt x="99" y="112"/>
                  <a:pt x="99" y="112"/>
                </a:cubicBezTo>
                <a:cubicBezTo>
                  <a:pt x="99" y="112"/>
                  <a:pt x="99" y="112"/>
                  <a:pt x="99" y="113"/>
                </a:cubicBezTo>
                <a:cubicBezTo>
                  <a:pt x="98" y="112"/>
                  <a:pt x="98" y="113"/>
                  <a:pt x="98" y="112"/>
                </a:cubicBezTo>
                <a:cubicBezTo>
                  <a:pt x="98" y="112"/>
                  <a:pt x="98" y="112"/>
                  <a:pt x="98" y="112"/>
                </a:cubicBezTo>
                <a:cubicBezTo>
                  <a:pt x="98" y="112"/>
                  <a:pt x="98" y="112"/>
                  <a:pt x="98" y="112"/>
                </a:cubicBezTo>
                <a:cubicBezTo>
                  <a:pt x="98" y="112"/>
                  <a:pt x="98" y="112"/>
                  <a:pt x="98" y="112"/>
                </a:cubicBezTo>
                <a:cubicBezTo>
                  <a:pt x="98" y="112"/>
                  <a:pt x="98" y="112"/>
                  <a:pt x="98" y="111"/>
                </a:cubicBezTo>
                <a:cubicBezTo>
                  <a:pt x="98" y="111"/>
                  <a:pt x="98" y="112"/>
                  <a:pt x="98" y="112"/>
                </a:cubicBezTo>
                <a:cubicBezTo>
                  <a:pt x="98" y="112"/>
                  <a:pt x="98" y="111"/>
                  <a:pt x="98" y="112"/>
                </a:cubicBezTo>
                <a:cubicBezTo>
                  <a:pt x="97" y="112"/>
                  <a:pt x="97" y="112"/>
                  <a:pt x="98" y="113"/>
                </a:cubicBezTo>
                <a:cubicBezTo>
                  <a:pt x="98" y="113"/>
                  <a:pt x="98" y="112"/>
                  <a:pt x="98" y="113"/>
                </a:cubicBezTo>
                <a:cubicBezTo>
                  <a:pt x="98" y="113"/>
                  <a:pt x="98" y="113"/>
                  <a:pt x="98" y="113"/>
                </a:cubicBezTo>
                <a:cubicBezTo>
                  <a:pt x="98" y="113"/>
                  <a:pt x="98" y="113"/>
                  <a:pt x="98" y="113"/>
                </a:cubicBezTo>
                <a:cubicBezTo>
                  <a:pt x="98" y="113"/>
                  <a:pt x="98" y="113"/>
                  <a:pt x="98" y="113"/>
                </a:cubicBezTo>
                <a:cubicBezTo>
                  <a:pt x="98" y="113"/>
                  <a:pt x="97" y="113"/>
                  <a:pt x="97" y="113"/>
                </a:cubicBezTo>
                <a:cubicBezTo>
                  <a:pt x="97" y="113"/>
                  <a:pt x="97" y="113"/>
                  <a:pt x="97" y="113"/>
                </a:cubicBezTo>
                <a:cubicBezTo>
                  <a:pt x="97" y="112"/>
                  <a:pt x="97" y="112"/>
                  <a:pt x="97" y="112"/>
                </a:cubicBezTo>
                <a:cubicBezTo>
                  <a:pt x="97" y="112"/>
                  <a:pt x="97" y="113"/>
                  <a:pt x="97" y="113"/>
                </a:cubicBezTo>
                <a:cubicBezTo>
                  <a:pt x="97" y="113"/>
                  <a:pt x="97" y="113"/>
                  <a:pt x="97" y="113"/>
                </a:cubicBezTo>
                <a:cubicBezTo>
                  <a:pt x="97" y="114"/>
                  <a:pt x="97" y="113"/>
                  <a:pt x="97" y="114"/>
                </a:cubicBezTo>
                <a:cubicBezTo>
                  <a:pt x="97" y="114"/>
                  <a:pt x="97" y="113"/>
                  <a:pt x="97" y="113"/>
                </a:cubicBezTo>
                <a:cubicBezTo>
                  <a:pt x="97" y="113"/>
                  <a:pt x="97" y="114"/>
                  <a:pt x="97" y="114"/>
                </a:cubicBezTo>
                <a:cubicBezTo>
                  <a:pt x="97" y="113"/>
                  <a:pt x="97" y="113"/>
                  <a:pt x="96" y="113"/>
                </a:cubicBezTo>
                <a:cubicBezTo>
                  <a:pt x="96" y="112"/>
                  <a:pt x="96" y="112"/>
                  <a:pt x="96" y="112"/>
                </a:cubicBezTo>
                <a:cubicBezTo>
                  <a:pt x="96" y="112"/>
                  <a:pt x="97" y="114"/>
                  <a:pt x="97" y="114"/>
                </a:cubicBezTo>
                <a:cubicBezTo>
                  <a:pt x="97" y="114"/>
                  <a:pt x="97" y="114"/>
                  <a:pt x="97" y="114"/>
                </a:cubicBezTo>
                <a:cubicBezTo>
                  <a:pt x="96" y="113"/>
                  <a:pt x="97" y="114"/>
                  <a:pt x="96" y="114"/>
                </a:cubicBezTo>
                <a:cubicBezTo>
                  <a:pt x="96" y="114"/>
                  <a:pt x="96" y="114"/>
                  <a:pt x="96" y="114"/>
                </a:cubicBezTo>
                <a:cubicBezTo>
                  <a:pt x="96" y="114"/>
                  <a:pt x="96" y="114"/>
                  <a:pt x="96" y="114"/>
                </a:cubicBezTo>
                <a:cubicBezTo>
                  <a:pt x="96" y="114"/>
                  <a:pt x="96" y="113"/>
                  <a:pt x="96" y="113"/>
                </a:cubicBezTo>
                <a:cubicBezTo>
                  <a:pt x="96" y="113"/>
                  <a:pt x="96" y="114"/>
                  <a:pt x="96" y="114"/>
                </a:cubicBezTo>
                <a:cubicBezTo>
                  <a:pt x="96" y="114"/>
                  <a:pt x="96" y="114"/>
                  <a:pt x="96" y="114"/>
                </a:cubicBezTo>
                <a:cubicBezTo>
                  <a:pt x="96" y="114"/>
                  <a:pt x="96" y="114"/>
                  <a:pt x="96" y="115"/>
                </a:cubicBezTo>
                <a:cubicBezTo>
                  <a:pt x="96" y="115"/>
                  <a:pt x="96" y="115"/>
                  <a:pt x="96" y="115"/>
                </a:cubicBezTo>
                <a:cubicBezTo>
                  <a:pt x="96" y="115"/>
                  <a:pt x="96" y="114"/>
                  <a:pt x="96" y="114"/>
                </a:cubicBezTo>
                <a:cubicBezTo>
                  <a:pt x="96" y="114"/>
                  <a:pt x="96" y="114"/>
                  <a:pt x="96" y="114"/>
                </a:cubicBezTo>
                <a:cubicBezTo>
                  <a:pt x="96" y="114"/>
                  <a:pt x="96" y="113"/>
                  <a:pt x="96" y="112"/>
                </a:cubicBezTo>
                <a:cubicBezTo>
                  <a:pt x="95" y="112"/>
                  <a:pt x="95" y="112"/>
                  <a:pt x="95" y="112"/>
                </a:cubicBezTo>
                <a:cubicBezTo>
                  <a:pt x="95" y="112"/>
                  <a:pt x="95" y="112"/>
                  <a:pt x="95" y="112"/>
                </a:cubicBezTo>
                <a:cubicBezTo>
                  <a:pt x="95" y="112"/>
                  <a:pt x="96" y="114"/>
                  <a:pt x="96" y="114"/>
                </a:cubicBezTo>
                <a:cubicBezTo>
                  <a:pt x="96" y="114"/>
                  <a:pt x="95" y="113"/>
                  <a:pt x="95" y="113"/>
                </a:cubicBezTo>
                <a:cubicBezTo>
                  <a:pt x="95" y="113"/>
                  <a:pt x="96" y="114"/>
                  <a:pt x="96" y="114"/>
                </a:cubicBezTo>
                <a:cubicBezTo>
                  <a:pt x="96" y="114"/>
                  <a:pt x="96" y="114"/>
                  <a:pt x="96" y="114"/>
                </a:cubicBezTo>
                <a:cubicBezTo>
                  <a:pt x="96" y="114"/>
                  <a:pt x="96" y="114"/>
                  <a:pt x="96" y="114"/>
                </a:cubicBezTo>
                <a:cubicBezTo>
                  <a:pt x="95" y="114"/>
                  <a:pt x="95" y="114"/>
                  <a:pt x="95" y="114"/>
                </a:cubicBezTo>
                <a:cubicBezTo>
                  <a:pt x="95" y="114"/>
                  <a:pt x="95" y="114"/>
                  <a:pt x="95" y="114"/>
                </a:cubicBezTo>
                <a:cubicBezTo>
                  <a:pt x="95" y="114"/>
                  <a:pt x="95" y="114"/>
                  <a:pt x="95" y="114"/>
                </a:cubicBezTo>
                <a:cubicBezTo>
                  <a:pt x="95" y="114"/>
                  <a:pt x="95" y="114"/>
                  <a:pt x="95" y="114"/>
                </a:cubicBezTo>
                <a:cubicBezTo>
                  <a:pt x="95" y="114"/>
                  <a:pt x="95" y="114"/>
                  <a:pt x="95" y="114"/>
                </a:cubicBezTo>
                <a:cubicBezTo>
                  <a:pt x="95" y="114"/>
                  <a:pt x="95" y="114"/>
                  <a:pt x="95" y="114"/>
                </a:cubicBezTo>
                <a:cubicBezTo>
                  <a:pt x="95" y="115"/>
                  <a:pt x="95" y="115"/>
                  <a:pt x="95" y="115"/>
                </a:cubicBezTo>
                <a:cubicBezTo>
                  <a:pt x="95" y="114"/>
                  <a:pt x="94" y="113"/>
                  <a:pt x="94" y="113"/>
                </a:cubicBezTo>
                <a:cubicBezTo>
                  <a:pt x="95" y="115"/>
                  <a:pt x="95" y="115"/>
                  <a:pt x="95" y="115"/>
                </a:cubicBezTo>
                <a:cubicBezTo>
                  <a:pt x="95" y="115"/>
                  <a:pt x="95" y="114"/>
                  <a:pt x="95" y="114"/>
                </a:cubicBezTo>
                <a:cubicBezTo>
                  <a:pt x="95" y="115"/>
                  <a:pt x="95" y="115"/>
                  <a:pt x="95" y="115"/>
                </a:cubicBezTo>
                <a:cubicBezTo>
                  <a:pt x="95" y="115"/>
                  <a:pt x="95" y="115"/>
                  <a:pt x="95" y="115"/>
                </a:cubicBezTo>
                <a:cubicBezTo>
                  <a:pt x="94" y="115"/>
                  <a:pt x="94" y="115"/>
                  <a:pt x="94" y="115"/>
                </a:cubicBezTo>
                <a:cubicBezTo>
                  <a:pt x="94" y="115"/>
                  <a:pt x="94" y="115"/>
                  <a:pt x="94" y="115"/>
                </a:cubicBezTo>
                <a:cubicBezTo>
                  <a:pt x="94" y="114"/>
                  <a:pt x="95" y="115"/>
                  <a:pt x="94" y="115"/>
                </a:cubicBezTo>
                <a:cubicBezTo>
                  <a:pt x="94" y="115"/>
                  <a:pt x="94" y="115"/>
                  <a:pt x="94" y="115"/>
                </a:cubicBezTo>
                <a:cubicBezTo>
                  <a:pt x="94" y="115"/>
                  <a:pt x="94" y="115"/>
                  <a:pt x="94" y="115"/>
                </a:cubicBezTo>
                <a:cubicBezTo>
                  <a:pt x="94" y="115"/>
                  <a:pt x="94" y="115"/>
                  <a:pt x="94" y="115"/>
                </a:cubicBezTo>
                <a:cubicBezTo>
                  <a:pt x="94" y="115"/>
                  <a:pt x="94" y="115"/>
                  <a:pt x="94" y="115"/>
                </a:cubicBezTo>
                <a:cubicBezTo>
                  <a:pt x="94" y="115"/>
                  <a:pt x="94" y="115"/>
                  <a:pt x="94" y="115"/>
                </a:cubicBezTo>
                <a:cubicBezTo>
                  <a:pt x="94" y="115"/>
                  <a:pt x="94" y="115"/>
                  <a:pt x="94" y="115"/>
                </a:cubicBezTo>
                <a:cubicBezTo>
                  <a:pt x="94" y="115"/>
                  <a:pt x="94" y="115"/>
                  <a:pt x="94" y="114"/>
                </a:cubicBezTo>
                <a:cubicBezTo>
                  <a:pt x="94" y="115"/>
                  <a:pt x="94" y="115"/>
                  <a:pt x="94" y="116"/>
                </a:cubicBezTo>
                <a:cubicBezTo>
                  <a:pt x="94" y="115"/>
                  <a:pt x="94" y="115"/>
                  <a:pt x="94" y="115"/>
                </a:cubicBezTo>
                <a:cubicBezTo>
                  <a:pt x="94" y="116"/>
                  <a:pt x="94" y="116"/>
                  <a:pt x="94" y="116"/>
                </a:cubicBezTo>
                <a:cubicBezTo>
                  <a:pt x="94" y="115"/>
                  <a:pt x="94" y="115"/>
                  <a:pt x="94" y="115"/>
                </a:cubicBezTo>
                <a:cubicBezTo>
                  <a:pt x="94" y="115"/>
                  <a:pt x="94" y="115"/>
                  <a:pt x="94" y="115"/>
                </a:cubicBezTo>
                <a:cubicBezTo>
                  <a:pt x="94" y="115"/>
                  <a:pt x="94" y="115"/>
                  <a:pt x="94" y="115"/>
                </a:cubicBezTo>
                <a:cubicBezTo>
                  <a:pt x="94" y="115"/>
                  <a:pt x="94" y="115"/>
                  <a:pt x="94" y="115"/>
                </a:cubicBezTo>
                <a:cubicBezTo>
                  <a:pt x="93" y="115"/>
                  <a:pt x="93" y="115"/>
                  <a:pt x="93" y="115"/>
                </a:cubicBezTo>
                <a:cubicBezTo>
                  <a:pt x="93" y="115"/>
                  <a:pt x="93" y="115"/>
                  <a:pt x="93" y="115"/>
                </a:cubicBezTo>
                <a:cubicBezTo>
                  <a:pt x="93" y="115"/>
                  <a:pt x="93" y="115"/>
                  <a:pt x="93" y="115"/>
                </a:cubicBezTo>
                <a:cubicBezTo>
                  <a:pt x="93" y="115"/>
                  <a:pt x="93" y="115"/>
                  <a:pt x="93" y="115"/>
                </a:cubicBezTo>
                <a:cubicBezTo>
                  <a:pt x="93" y="114"/>
                  <a:pt x="93" y="114"/>
                  <a:pt x="93" y="114"/>
                </a:cubicBezTo>
                <a:cubicBezTo>
                  <a:pt x="93" y="115"/>
                  <a:pt x="93" y="115"/>
                  <a:pt x="93" y="115"/>
                </a:cubicBezTo>
                <a:cubicBezTo>
                  <a:pt x="93" y="115"/>
                  <a:pt x="93" y="115"/>
                  <a:pt x="93" y="115"/>
                </a:cubicBezTo>
                <a:cubicBezTo>
                  <a:pt x="93" y="115"/>
                  <a:pt x="93" y="115"/>
                  <a:pt x="94" y="116"/>
                </a:cubicBezTo>
                <a:cubicBezTo>
                  <a:pt x="93" y="115"/>
                  <a:pt x="93" y="115"/>
                  <a:pt x="93" y="115"/>
                </a:cubicBezTo>
                <a:cubicBezTo>
                  <a:pt x="94" y="116"/>
                  <a:pt x="94" y="116"/>
                  <a:pt x="94" y="116"/>
                </a:cubicBezTo>
                <a:cubicBezTo>
                  <a:pt x="94" y="116"/>
                  <a:pt x="94" y="116"/>
                  <a:pt x="93" y="116"/>
                </a:cubicBezTo>
                <a:cubicBezTo>
                  <a:pt x="94" y="116"/>
                  <a:pt x="93" y="116"/>
                  <a:pt x="93" y="116"/>
                </a:cubicBezTo>
                <a:cubicBezTo>
                  <a:pt x="93" y="116"/>
                  <a:pt x="93" y="116"/>
                  <a:pt x="93" y="116"/>
                </a:cubicBezTo>
                <a:cubicBezTo>
                  <a:pt x="93" y="116"/>
                  <a:pt x="93" y="116"/>
                  <a:pt x="93" y="116"/>
                </a:cubicBezTo>
                <a:cubicBezTo>
                  <a:pt x="94" y="116"/>
                  <a:pt x="94" y="116"/>
                  <a:pt x="94" y="116"/>
                </a:cubicBezTo>
                <a:cubicBezTo>
                  <a:pt x="93" y="116"/>
                  <a:pt x="93" y="116"/>
                  <a:pt x="93" y="116"/>
                </a:cubicBezTo>
                <a:cubicBezTo>
                  <a:pt x="93" y="116"/>
                  <a:pt x="93" y="117"/>
                  <a:pt x="93" y="117"/>
                </a:cubicBezTo>
                <a:cubicBezTo>
                  <a:pt x="93" y="117"/>
                  <a:pt x="94" y="117"/>
                  <a:pt x="94" y="117"/>
                </a:cubicBezTo>
                <a:cubicBezTo>
                  <a:pt x="93" y="117"/>
                  <a:pt x="93" y="117"/>
                  <a:pt x="93" y="117"/>
                </a:cubicBezTo>
                <a:cubicBezTo>
                  <a:pt x="93" y="117"/>
                  <a:pt x="93" y="117"/>
                  <a:pt x="93" y="117"/>
                </a:cubicBezTo>
                <a:cubicBezTo>
                  <a:pt x="93" y="117"/>
                  <a:pt x="93" y="117"/>
                  <a:pt x="93" y="117"/>
                </a:cubicBezTo>
                <a:cubicBezTo>
                  <a:pt x="93" y="117"/>
                  <a:pt x="93" y="117"/>
                  <a:pt x="93" y="117"/>
                </a:cubicBezTo>
                <a:cubicBezTo>
                  <a:pt x="93" y="117"/>
                  <a:pt x="93" y="117"/>
                  <a:pt x="93" y="117"/>
                </a:cubicBezTo>
                <a:cubicBezTo>
                  <a:pt x="93" y="117"/>
                  <a:pt x="94" y="117"/>
                  <a:pt x="94" y="117"/>
                </a:cubicBezTo>
                <a:cubicBezTo>
                  <a:pt x="93" y="117"/>
                  <a:pt x="94" y="117"/>
                  <a:pt x="93" y="117"/>
                </a:cubicBezTo>
                <a:cubicBezTo>
                  <a:pt x="93" y="117"/>
                  <a:pt x="93" y="117"/>
                  <a:pt x="93" y="117"/>
                </a:cubicBezTo>
                <a:cubicBezTo>
                  <a:pt x="93" y="117"/>
                  <a:pt x="93" y="117"/>
                  <a:pt x="93" y="117"/>
                </a:cubicBezTo>
                <a:cubicBezTo>
                  <a:pt x="93" y="117"/>
                  <a:pt x="93" y="117"/>
                  <a:pt x="92" y="117"/>
                </a:cubicBezTo>
                <a:cubicBezTo>
                  <a:pt x="93" y="117"/>
                  <a:pt x="93" y="117"/>
                  <a:pt x="93" y="117"/>
                </a:cubicBezTo>
                <a:cubicBezTo>
                  <a:pt x="93" y="117"/>
                  <a:pt x="93" y="117"/>
                  <a:pt x="92" y="117"/>
                </a:cubicBezTo>
                <a:cubicBezTo>
                  <a:pt x="93" y="117"/>
                  <a:pt x="93" y="117"/>
                  <a:pt x="93" y="117"/>
                </a:cubicBezTo>
                <a:cubicBezTo>
                  <a:pt x="93" y="117"/>
                  <a:pt x="93" y="117"/>
                  <a:pt x="93" y="117"/>
                </a:cubicBezTo>
                <a:cubicBezTo>
                  <a:pt x="93" y="117"/>
                  <a:pt x="93" y="117"/>
                  <a:pt x="93" y="117"/>
                </a:cubicBezTo>
                <a:cubicBezTo>
                  <a:pt x="93" y="117"/>
                  <a:pt x="93" y="117"/>
                  <a:pt x="93" y="117"/>
                </a:cubicBezTo>
                <a:cubicBezTo>
                  <a:pt x="93" y="117"/>
                  <a:pt x="93" y="117"/>
                  <a:pt x="93" y="117"/>
                </a:cubicBezTo>
                <a:cubicBezTo>
                  <a:pt x="93" y="117"/>
                  <a:pt x="93" y="117"/>
                  <a:pt x="92" y="117"/>
                </a:cubicBezTo>
                <a:cubicBezTo>
                  <a:pt x="92" y="117"/>
                  <a:pt x="93" y="118"/>
                  <a:pt x="93" y="118"/>
                </a:cubicBezTo>
                <a:cubicBezTo>
                  <a:pt x="93" y="118"/>
                  <a:pt x="93" y="118"/>
                  <a:pt x="93" y="118"/>
                </a:cubicBezTo>
                <a:cubicBezTo>
                  <a:pt x="93" y="118"/>
                  <a:pt x="93" y="118"/>
                  <a:pt x="93" y="118"/>
                </a:cubicBezTo>
                <a:cubicBezTo>
                  <a:pt x="93" y="118"/>
                  <a:pt x="92" y="118"/>
                  <a:pt x="93" y="118"/>
                </a:cubicBezTo>
                <a:cubicBezTo>
                  <a:pt x="93" y="118"/>
                  <a:pt x="93" y="118"/>
                  <a:pt x="93" y="118"/>
                </a:cubicBezTo>
                <a:cubicBezTo>
                  <a:pt x="92" y="118"/>
                  <a:pt x="92" y="118"/>
                  <a:pt x="92" y="118"/>
                </a:cubicBezTo>
                <a:cubicBezTo>
                  <a:pt x="92" y="118"/>
                  <a:pt x="93" y="118"/>
                  <a:pt x="92" y="118"/>
                </a:cubicBezTo>
                <a:close/>
                <a:moveTo>
                  <a:pt x="93" y="117"/>
                </a:moveTo>
                <a:cubicBezTo>
                  <a:pt x="93" y="117"/>
                  <a:pt x="93" y="117"/>
                  <a:pt x="93" y="117"/>
                </a:cubicBezTo>
                <a:cubicBezTo>
                  <a:pt x="93" y="117"/>
                  <a:pt x="93" y="117"/>
                  <a:pt x="93" y="117"/>
                </a:cubicBezTo>
                <a:close/>
                <a:moveTo>
                  <a:pt x="93" y="115"/>
                </a:moveTo>
                <a:cubicBezTo>
                  <a:pt x="94" y="115"/>
                  <a:pt x="94" y="115"/>
                  <a:pt x="94" y="115"/>
                </a:cubicBezTo>
                <a:cubicBezTo>
                  <a:pt x="94" y="115"/>
                  <a:pt x="93" y="115"/>
                  <a:pt x="93" y="115"/>
                </a:cubicBezTo>
                <a:close/>
                <a:moveTo>
                  <a:pt x="98" y="111"/>
                </a:moveTo>
                <a:cubicBezTo>
                  <a:pt x="98" y="111"/>
                  <a:pt x="98" y="111"/>
                  <a:pt x="98" y="111"/>
                </a:cubicBezTo>
                <a:cubicBezTo>
                  <a:pt x="98" y="111"/>
                  <a:pt x="98" y="111"/>
                  <a:pt x="98" y="111"/>
                </a:cubicBezTo>
                <a:close/>
                <a:moveTo>
                  <a:pt x="98" y="111"/>
                </a:moveTo>
                <a:cubicBezTo>
                  <a:pt x="98" y="111"/>
                  <a:pt x="98" y="111"/>
                  <a:pt x="98" y="111"/>
                </a:cubicBezTo>
                <a:cubicBezTo>
                  <a:pt x="98" y="111"/>
                  <a:pt x="98" y="111"/>
                  <a:pt x="98" y="111"/>
                </a:cubicBezTo>
                <a:cubicBezTo>
                  <a:pt x="98" y="111"/>
                  <a:pt x="98" y="111"/>
                  <a:pt x="98" y="111"/>
                </a:cubicBezTo>
                <a:close/>
                <a:moveTo>
                  <a:pt x="89" y="121"/>
                </a:moveTo>
                <a:cubicBezTo>
                  <a:pt x="89" y="121"/>
                  <a:pt x="89" y="121"/>
                  <a:pt x="89" y="121"/>
                </a:cubicBezTo>
                <a:cubicBezTo>
                  <a:pt x="89" y="121"/>
                  <a:pt x="89" y="121"/>
                  <a:pt x="89" y="121"/>
                </a:cubicBezTo>
                <a:close/>
                <a:moveTo>
                  <a:pt x="94" y="115"/>
                </a:moveTo>
                <a:cubicBezTo>
                  <a:pt x="94" y="115"/>
                  <a:pt x="94" y="115"/>
                  <a:pt x="94" y="115"/>
                </a:cubicBezTo>
                <a:cubicBezTo>
                  <a:pt x="94" y="115"/>
                  <a:pt x="94" y="115"/>
                  <a:pt x="94" y="115"/>
                </a:cubicBezTo>
                <a:close/>
                <a:moveTo>
                  <a:pt x="92" y="119"/>
                </a:moveTo>
                <a:cubicBezTo>
                  <a:pt x="92" y="119"/>
                  <a:pt x="92" y="119"/>
                  <a:pt x="92" y="119"/>
                </a:cubicBezTo>
                <a:cubicBezTo>
                  <a:pt x="92" y="119"/>
                  <a:pt x="92" y="119"/>
                  <a:pt x="92" y="119"/>
                </a:cubicBezTo>
                <a:close/>
                <a:moveTo>
                  <a:pt x="97" y="114"/>
                </a:moveTo>
                <a:cubicBezTo>
                  <a:pt x="97" y="114"/>
                  <a:pt x="97" y="114"/>
                  <a:pt x="97" y="114"/>
                </a:cubicBezTo>
                <a:cubicBezTo>
                  <a:pt x="97" y="114"/>
                  <a:pt x="97" y="114"/>
                  <a:pt x="97" y="114"/>
                </a:cubicBezTo>
                <a:close/>
                <a:moveTo>
                  <a:pt x="99" y="111"/>
                </a:moveTo>
                <a:cubicBezTo>
                  <a:pt x="99" y="111"/>
                  <a:pt x="99" y="111"/>
                  <a:pt x="99" y="111"/>
                </a:cubicBezTo>
                <a:cubicBezTo>
                  <a:pt x="99" y="111"/>
                  <a:pt x="99" y="111"/>
                  <a:pt x="99" y="111"/>
                </a:cubicBezTo>
                <a:cubicBezTo>
                  <a:pt x="99" y="111"/>
                  <a:pt x="99" y="111"/>
                  <a:pt x="99" y="111"/>
                </a:cubicBezTo>
                <a:close/>
                <a:moveTo>
                  <a:pt x="100" y="112"/>
                </a:moveTo>
                <a:cubicBezTo>
                  <a:pt x="100" y="112"/>
                  <a:pt x="100" y="112"/>
                  <a:pt x="100" y="112"/>
                </a:cubicBezTo>
                <a:cubicBezTo>
                  <a:pt x="100" y="112"/>
                  <a:pt x="100" y="112"/>
                  <a:pt x="100" y="112"/>
                </a:cubicBezTo>
                <a:cubicBezTo>
                  <a:pt x="100" y="112"/>
                  <a:pt x="100" y="112"/>
                  <a:pt x="100" y="112"/>
                </a:cubicBezTo>
                <a:close/>
                <a:moveTo>
                  <a:pt x="99" y="111"/>
                </a:moveTo>
                <a:cubicBezTo>
                  <a:pt x="99" y="112"/>
                  <a:pt x="99" y="112"/>
                  <a:pt x="99" y="112"/>
                </a:cubicBezTo>
                <a:cubicBezTo>
                  <a:pt x="99" y="112"/>
                  <a:pt x="99" y="112"/>
                  <a:pt x="99" y="112"/>
                </a:cubicBezTo>
                <a:cubicBezTo>
                  <a:pt x="99" y="111"/>
                  <a:pt x="99" y="111"/>
                  <a:pt x="99" y="111"/>
                </a:cubicBezTo>
                <a:close/>
                <a:moveTo>
                  <a:pt x="99" y="112"/>
                </a:moveTo>
                <a:cubicBezTo>
                  <a:pt x="99" y="112"/>
                  <a:pt x="99" y="112"/>
                  <a:pt x="99" y="112"/>
                </a:cubicBezTo>
                <a:cubicBezTo>
                  <a:pt x="99" y="111"/>
                  <a:pt x="99" y="112"/>
                  <a:pt x="99" y="112"/>
                </a:cubicBezTo>
                <a:close/>
                <a:moveTo>
                  <a:pt x="98" y="111"/>
                </a:moveTo>
                <a:cubicBezTo>
                  <a:pt x="98" y="111"/>
                  <a:pt x="98" y="111"/>
                  <a:pt x="98" y="111"/>
                </a:cubicBezTo>
                <a:cubicBezTo>
                  <a:pt x="98" y="110"/>
                  <a:pt x="98" y="111"/>
                  <a:pt x="98" y="111"/>
                </a:cubicBezTo>
                <a:close/>
                <a:moveTo>
                  <a:pt x="99" y="112"/>
                </a:moveTo>
                <a:cubicBezTo>
                  <a:pt x="99" y="112"/>
                  <a:pt x="99" y="112"/>
                  <a:pt x="99" y="112"/>
                </a:cubicBezTo>
                <a:cubicBezTo>
                  <a:pt x="99" y="112"/>
                  <a:pt x="99" y="112"/>
                  <a:pt x="99" y="112"/>
                </a:cubicBezTo>
                <a:close/>
                <a:moveTo>
                  <a:pt x="99" y="112"/>
                </a:moveTo>
                <a:cubicBezTo>
                  <a:pt x="99" y="112"/>
                  <a:pt x="99" y="112"/>
                  <a:pt x="99" y="112"/>
                </a:cubicBezTo>
                <a:cubicBezTo>
                  <a:pt x="99" y="112"/>
                  <a:pt x="99" y="112"/>
                  <a:pt x="99" y="112"/>
                </a:cubicBezTo>
                <a:cubicBezTo>
                  <a:pt x="99" y="112"/>
                  <a:pt x="99" y="112"/>
                  <a:pt x="99" y="112"/>
                </a:cubicBezTo>
                <a:close/>
                <a:moveTo>
                  <a:pt x="99" y="112"/>
                </a:moveTo>
                <a:cubicBezTo>
                  <a:pt x="99" y="112"/>
                  <a:pt x="99" y="112"/>
                  <a:pt x="99" y="112"/>
                </a:cubicBezTo>
                <a:cubicBezTo>
                  <a:pt x="99" y="112"/>
                  <a:pt x="99" y="112"/>
                  <a:pt x="99" y="112"/>
                </a:cubicBezTo>
                <a:close/>
                <a:moveTo>
                  <a:pt x="99" y="112"/>
                </a:moveTo>
                <a:cubicBezTo>
                  <a:pt x="99" y="112"/>
                  <a:pt x="99" y="112"/>
                  <a:pt x="99" y="112"/>
                </a:cubicBezTo>
                <a:cubicBezTo>
                  <a:pt x="99" y="112"/>
                  <a:pt x="99" y="112"/>
                  <a:pt x="99" y="112"/>
                </a:cubicBezTo>
                <a:close/>
                <a:moveTo>
                  <a:pt x="98" y="112"/>
                </a:moveTo>
                <a:cubicBezTo>
                  <a:pt x="98" y="112"/>
                  <a:pt x="98" y="112"/>
                  <a:pt x="98" y="112"/>
                </a:cubicBezTo>
                <a:cubicBezTo>
                  <a:pt x="98" y="112"/>
                  <a:pt x="98" y="112"/>
                  <a:pt x="98" y="112"/>
                </a:cubicBezTo>
                <a:cubicBezTo>
                  <a:pt x="98" y="112"/>
                  <a:pt x="98" y="112"/>
                  <a:pt x="98" y="112"/>
                </a:cubicBezTo>
                <a:close/>
                <a:moveTo>
                  <a:pt x="98" y="113"/>
                </a:moveTo>
                <a:cubicBezTo>
                  <a:pt x="98" y="113"/>
                  <a:pt x="98" y="113"/>
                  <a:pt x="98" y="113"/>
                </a:cubicBezTo>
                <a:cubicBezTo>
                  <a:pt x="98" y="113"/>
                  <a:pt x="98" y="113"/>
                  <a:pt x="98" y="113"/>
                </a:cubicBezTo>
                <a:close/>
                <a:moveTo>
                  <a:pt x="98" y="113"/>
                </a:moveTo>
                <a:cubicBezTo>
                  <a:pt x="98" y="113"/>
                  <a:pt x="98" y="113"/>
                  <a:pt x="98" y="113"/>
                </a:cubicBezTo>
                <a:cubicBezTo>
                  <a:pt x="98" y="113"/>
                  <a:pt x="98" y="113"/>
                  <a:pt x="98" y="113"/>
                </a:cubicBezTo>
                <a:close/>
                <a:moveTo>
                  <a:pt x="96" y="113"/>
                </a:moveTo>
                <a:cubicBezTo>
                  <a:pt x="96" y="113"/>
                  <a:pt x="96" y="113"/>
                  <a:pt x="96" y="113"/>
                </a:cubicBezTo>
                <a:cubicBezTo>
                  <a:pt x="96" y="112"/>
                  <a:pt x="96" y="112"/>
                  <a:pt x="96" y="112"/>
                </a:cubicBezTo>
                <a:lnTo>
                  <a:pt x="96" y="113"/>
                </a:lnTo>
                <a:close/>
                <a:moveTo>
                  <a:pt x="96" y="115"/>
                </a:moveTo>
                <a:cubicBezTo>
                  <a:pt x="96" y="115"/>
                  <a:pt x="96" y="114"/>
                  <a:pt x="96" y="114"/>
                </a:cubicBezTo>
                <a:cubicBezTo>
                  <a:pt x="96" y="114"/>
                  <a:pt x="96" y="114"/>
                  <a:pt x="96" y="114"/>
                </a:cubicBezTo>
                <a:cubicBezTo>
                  <a:pt x="96" y="114"/>
                  <a:pt x="96" y="114"/>
                  <a:pt x="96" y="115"/>
                </a:cubicBezTo>
                <a:close/>
                <a:moveTo>
                  <a:pt x="96" y="114"/>
                </a:moveTo>
                <a:cubicBezTo>
                  <a:pt x="96" y="114"/>
                  <a:pt x="96" y="114"/>
                  <a:pt x="96" y="114"/>
                </a:cubicBezTo>
                <a:cubicBezTo>
                  <a:pt x="96" y="114"/>
                  <a:pt x="96" y="114"/>
                  <a:pt x="96" y="114"/>
                </a:cubicBezTo>
                <a:close/>
                <a:moveTo>
                  <a:pt x="88" y="125"/>
                </a:moveTo>
                <a:cubicBezTo>
                  <a:pt x="88" y="125"/>
                  <a:pt x="88" y="125"/>
                  <a:pt x="88" y="125"/>
                </a:cubicBezTo>
                <a:cubicBezTo>
                  <a:pt x="88" y="125"/>
                  <a:pt x="88" y="125"/>
                  <a:pt x="88" y="125"/>
                </a:cubicBezTo>
                <a:close/>
                <a:moveTo>
                  <a:pt x="88" y="125"/>
                </a:moveTo>
                <a:cubicBezTo>
                  <a:pt x="88" y="125"/>
                  <a:pt x="88" y="125"/>
                  <a:pt x="88" y="125"/>
                </a:cubicBezTo>
                <a:cubicBezTo>
                  <a:pt x="88" y="125"/>
                  <a:pt x="88" y="125"/>
                  <a:pt x="88" y="125"/>
                </a:cubicBezTo>
                <a:cubicBezTo>
                  <a:pt x="88" y="125"/>
                  <a:pt x="88" y="125"/>
                  <a:pt x="88" y="125"/>
                </a:cubicBezTo>
                <a:close/>
                <a:moveTo>
                  <a:pt x="94" y="117"/>
                </a:moveTo>
                <a:cubicBezTo>
                  <a:pt x="94" y="117"/>
                  <a:pt x="94" y="117"/>
                  <a:pt x="94" y="117"/>
                </a:cubicBezTo>
                <a:cubicBezTo>
                  <a:pt x="94" y="117"/>
                  <a:pt x="93" y="117"/>
                  <a:pt x="93" y="117"/>
                </a:cubicBezTo>
                <a:lnTo>
                  <a:pt x="94" y="117"/>
                </a:lnTo>
                <a:close/>
                <a:moveTo>
                  <a:pt x="93" y="118"/>
                </a:moveTo>
                <a:cubicBezTo>
                  <a:pt x="93" y="118"/>
                  <a:pt x="93" y="118"/>
                  <a:pt x="93" y="118"/>
                </a:cubicBezTo>
                <a:cubicBezTo>
                  <a:pt x="93" y="118"/>
                  <a:pt x="93" y="118"/>
                  <a:pt x="93" y="118"/>
                </a:cubicBezTo>
                <a:close/>
                <a:moveTo>
                  <a:pt x="93" y="119"/>
                </a:moveTo>
                <a:cubicBezTo>
                  <a:pt x="93" y="119"/>
                  <a:pt x="93" y="118"/>
                  <a:pt x="93" y="118"/>
                </a:cubicBezTo>
                <a:cubicBezTo>
                  <a:pt x="93" y="119"/>
                  <a:pt x="93" y="118"/>
                  <a:pt x="93" y="119"/>
                </a:cubicBezTo>
                <a:close/>
                <a:moveTo>
                  <a:pt x="94" y="112"/>
                </a:moveTo>
                <a:cubicBezTo>
                  <a:pt x="94" y="112"/>
                  <a:pt x="94" y="112"/>
                  <a:pt x="94" y="112"/>
                </a:cubicBezTo>
                <a:cubicBezTo>
                  <a:pt x="94" y="112"/>
                  <a:pt x="94" y="112"/>
                  <a:pt x="94" y="112"/>
                </a:cubicBezTo>
                <a:close/>
                <a:moveTo>
                  <a:pt x="94" y="112"/>
                </a:moveTo>
                <a:cubicBezTo>
                  <a:pt x="94" y="112"/>
                  <a:pt x="94" y="112"/>
                  <a:pt x="94" y="112"/>
                </a:cubicBezTo>
                <a:cubicBezTo>
                  <a:pt x="93" y="112"/>
                  <a:pt x="93" y="112"/>
                  <a:pt x="93" y="112"/>
                </a:cubicBezTo>
                <a:lnTo>
                  <a:pt x="94" y="112"/>
                </a:lnTo>
                <a:close/>
                <a:moveTo>
                  <a:pt x="93" y="111"/>
                </a:moveTo>
                <a:cubicBezTo>
                  <a:pt x="93" y="112"/>
                  <a:pt x="94" y="111"/>
                  <a:pt x="93" y="112"/>
                </a:cubicBezTo>
                <a:cubicBezTo>
                  <a:pt x="93" y="112"/>
                  <a:pt x="93" y="112"/>
                  <a:pt x="93" y="112"/>
                </a:cubicBezTo>
                <a:cubicBezTo>
                  <a:pt x="94" y="111"/>
                  <a:pt x="94" y="111"/>
                  <a:pt x="94" y="111"/>
                </a:cubicBezTo>
                <a:cubicBezTo>
                  <a:pt x="94" y="111"/>
                  <a:pt x="93" y="111"/>
                  <a:pt x="93" y="111"/>
                </a:cubicBezTo>
                <a:close/>
                <a:moveTo>
                  <a:pt x="94" y="111"/>
                </a:moveTo>
                <a:cubicBezTo>
                  <a:pt x="94" y="111"/>
                  <a:pt x="94" y="111"/>
                  <a:pt x="94" y="111"/>
                </a:cubicBezTo>
                <a:cubicBezTo>
                  <a:pt x="94" y="111"/>
                  <a:pt x="94" y="111"/>
                  <a:pt x="94" y="111"/>
                </a:cubicBezTo>
                <a:close/>
                <a:moveTo>
                  <a:pt x="94" y="111"/>
                </a:moveTo>
                <a:cubicBezTo>
                  <a:pt x="94" y="111"/>
                  <a:pt x="94" y="111"/>
                  <a:pt x="94" y="111"/>
                </a:cubicBezTo>
                <a:close/>
                <a:moveTo>
                  <a:pt x="94" y="111"/>
                </a:moveTo>
                <a:cubicBezTo>
                  <a:pt x="94" y="111"/>
                  <a:pt x="94" y="111"/>
                  <a:pt x="94" y="111"/>
                </a:cubicBezTo>
                <a:cubicBezTo>
                  <a:pt x="94" y="111"/>
                  <a:pt x="94" y="111"/>
                  <a:pt x="94" y="111"/>
                </a:cubicBezTo>
                <a:cubicBezTo>
                  <a:pt x="94" y="111"/>
                  <a:pt x="94" y="111"/>
                  <a:pt x="94" y="111"/>
                </a:cubicBezTo>
                <a:close/>
                <a:moveTo>
                  <a:pt x="94" y="111"/>
                </a:moveTo>
                <a:cubicBezTo>
                  <a:pt x="94" y="111"/>
                  <a:pt x="94" y="111"/>
                  <a:pt x="94" y="111"/>
                </a:cubicBezTo>
                <a:cubicBezTo>
                  <a:pt x="94" y="111"/>
                  <a:pt x="94" y="111"/>
                  <a:pt x="94" y="111"/>
                </a:cubicBezTo>
                <a:close/>
                <a:moveTo>
                  <a:pt x="94" y="111"/>
                </a:moveTo>
                <a:cubicBezTo>
                  <a:pt x="94" y="111"/>
                  <a:pt x="94" y="111"/>
                  <a:pt x="94" y="111"/>
                </a:cubicBezTo>
                <a:cubicBezTo>
                  <a:pt x="94" y="111"/>
                  <a:pt x="94" y="111"/>
                  <a:pt x="94" y="111"/>
                </a:cubicBezTo>
                <a:cubicBezTo>
                  <a:pt x="94" y="111"/>
                  <a:pt x="94" y="111"/>
                  <a:pt x="94" y="111"/>
                </a:cubicBezTo>
                <a:close/>
                <a:moveTo>
                  <a:pt x="94" y="111"/>
                </a:moveTo>
                <a:cubicBezTo>
                  <a:pt x="94" y="111"/>
                  <a:pt x="94" y="111"/>
                  <a:pt x="94" y="111"/>
                </a:cubicBezTo>
                <a:cubicBezTo>
                  <a:pt x="94" y="111"/>
                  <a:pt x="94" y="111"/>
                  <a:pt x="94" y="111"/>
                </a:cubicBezTo>
                <a:close/>
                <a:moveTo>
                  <a:pt x="93" y="112"/>
                </a:moveTo>
                <a:cubicBezTo>
                  <a:pt x="93" y="112"/>
                  <a:pt x="93" y="112"/>
                  <a:pt x="93" y="112"/>
                </a:cubicBezTo>
                <a:cubicBezTo>
                  <a:pt x="93" y="112"/>
                  <a:pt x="93" y="112"/>
                  <a:pt x="93" y="112"/>
                </a:cubicBezTo>
                <a:cubicBezTo>
                  <a:pt x="93" y="112"/>
                  <a:pt x="93" y="112"/>
                  <a:pt x="93" y="112"/>
                </a:cubicBezTo>
                <a:close/>
                <a:moveTo>
                  <a:pt x="94" y="111"/>
                </a:moveTo>
                <a:cubicBezTo>
                  <a:pt x="94" y="111"/>
                  <a:pt x="94" y="111"/>
                  <a:pt x="94" y="111"/>
                </a:cubicBezTo>
                <a:cubicBezTo>
                  <a:pt x="94" y="111"/>
                  <a:pt x="94" y="111"/>
                  <a:pt x="94" y="111"/>
                </a:cubicBezTo>
                <a:cubicBezTo>
                  <a:pt x="94" y="111"/>
                  <a:pt x="94" y="111"/>
                  <a:pt x="94" y="111"/>
                </a:cubicBezTo>
                <a:close/>
                <a:moveTo>
                  <a:pt x="94" y="111"/>
                </a:moveTo>
                <a:cubicBezTo>
                  <a:pt x="94" y="111"/>
                  <a:pt x="94" y="111"/>
                  <a:pt x="94" y="111"/>
                </a:cubicBezTo>
                <a:cubicBezTo>
                  <a:pt x="94" y="111"/>
                  <a:pt x="94" y="111"/>
                  <a:pt x="94" y="111"/>
                </a:cubicBezTo>
                <a:close/>
                <a:moveTo>
                  <a:pt x="93" y="111"/>
                </a:moveTo>
                <a:cubicBezTo>
                  <a:pt x="94" y="111"/>
                  <a:pt x="94" y="111"/>
                  <a:pt x="94" y="111"/>
                </a:cubicBezTo>
                <a:cubicBezTo>
                  <a:pt x="93" y="111"/>
                  <a:pt x="93" y="111"/>
                  <a:pt x="93" y="111"/>
                </a:cubicBezTo>
                <a:close/>
                <a:moveTo>
                  <a:pt x="94" y="111"/>
                </a:moveTo>
                <a:cubicBezTo>
                  <a:pt x="94" y="111"/>
                  <a:pt x="94" y="111"/>
                  <a:pt x="94" y="111"/>
                </a:cubicBezTo>
                <a:cubicBezTo>
                  <a:pt x="94" y="111"/>
                  <a:pt x="94" y="111"/>
                  <a:pt x="94" y="111"/>
                </a:cubicBezTo>
                <a:close/>
                <a:moveTo>
                  <a:pt x="94" y="110"/>
                </a:moveTo>
                <a:cubicBezTo>
                  <a:pt x="94" y="110"/>
                  <a:pt x="94" y="110"/>
                  <a:pt x="95" y="110"/>
                </a:cubicBezTo>
                <a:cubicBezTo>
                  <a:pt x="95" y="110"/>
                  <a:pt x="94" y="110"/>
                  <a:pt x="94" y="110"/>
                </a:cubicBezTo>
                <a:cubicBezTo>
                  <a:pt x="94" y="110"/>
                  <a:pt x="94" y="110"/>
                  <a:pt x="94" y="110"/>
                </a:cubicBezTo>
                <a:close/>
                <a:moveTo>
                  <a:pt x="94" y="110"/>
                </a:moveTo>
                <a:cubicBezTo>
                  <a:pt x="94" y="110"/>
                  <a:pt x="94" y="110"/>
                  <a:pt x="94" y="110"/>
                </a:cubicBezTo>
                <a:cubicBezTo>
                  <a:pt x="94" y="110"/>
                  <a:pt x="94" y="110"/>
                  <a:pt x="94" y="110"/>
                </a:cubicBezTo>
                <a:close/>
                <a:moveTo>
                  <a:pt x="94" y="111"/>
                </a:moveTo>
                <a:cubicBezTo>
                  <a:pt x="94" y="111"/>
                  <a:pt x="94" y="111"/>
                  <a:pt x="94" y="111"/>
                </a:cubicBezTo>
                <a:cubicBezTo>
                  <a:pt x="94" y="111"/>
                  <a:pt x="94" y="111"/>
                  <a:pt x="94" y="111"/>
                </a:cubicBezTo>
                <a:close/>
                <a:moveTo>
                  <a:pt x="94" y="111"/>
                </a:moveTo>
                <a:cubicBezTo>
                  <a:pt x="94" y="111"/>
                  <a:pt x="94" y="111"/>
                  <a:pt x="94" y="111"/>
                </a:cubicBezTo>
                <a:cubicBezTo>
                  <a:pt x="94" y="111"/>
                  <a:pt x="94" y="111"/>
                  <a:pt x="94" y="111"/>
                </a:cubicBezTo>
                <a:cubicBezTo>
                  <a:pt x="94" y="111"/>
                  <a:pt x="94" y="111"/>
                  <a:pt x="94" y="111"/>
                </a:cubicBezTo>
                <a:close/>
                <a:moveTo>
                  <a:pt x="94" y="111"/>
                </a:moveTo>
                <a:cubicBezTo>
                  <a:pt x="94" y="111"/>
                  <a:pt x="94" y="111"/>
                  <a:pt x="94" y="111"/>
                </a:cubicBezTo>
                <a:cubicBezTo>
                  <a:pt x="94" y="111"/>
                  <a:pt x="94" y="111"/>
                  <a:pt x="94" y="111"/>
                </a:cubicBezTo>
                <a:close/>
                <a:moveTo>
                  <a:pt x="94" y="111"/>
                </a:moveTo>
                <a:cubicBezTo>
                  <a:pt x="93" y="111"/>
                  <a:pt x="93" y="111"/>
                  <a:pt x="93" y="111"/>
                </a:cubicBezTo>
                <a:cubicBezTo>
                  <a:pt x="93" y="111"/>
                  <a:pt x="93" y="111"/>
                  <a:pt x="94" y="111"/>
                </a:cubicBezTo>
                <a:close/>
                <a:moveTo>
                  <a:pt x="94" y="111"/>
                </a:moveTo>
                <a:cubicBezTo>
                  <a:pt x="93" y="111"/>
                  <a:pt x="93" y="111"/>
                  <a:pt x="93" y="111"/>
                </a:cubicBezTo>
                <a:cubicBezTo>
                  <a:pt x="94" y="111"/>
                  <a:pt x="94" y="111"/>
                  <a:pt x="94" y="111"/>
                </a:cubicBezTo>
                <a:close/>
                <a:moveTo>
                  <a:pt x="93" y="111"/>
                </a:moveTo>
                <a:cubicBezTo>
                  <a:pt x="94" y="111"/>
                  <a:pt x="94" y="111"/>
                  <a:pt x="94" y="111"/>
                </a:cubicBezTo>
                <a:cubicBezTo>
                  <a:pt x="94" y="111"/>
                  <a:pt x="94" y="111"/>
                  <a:pt x="94" y="111"/>
                </a:cubicBezTo>
                <a:lnTo>
                  <a:pt x="93" y="111"/>
                </a:lnTo>
                <a:close/>
                <a:moveTo>
                  <a:pt x="94" y="111"/>
                </a:moveTo>
                <a:cubicBezTo>
                  <a:pt x="94" y="111"/>
                  <a:pt x="94" y="111"/>
                  <a:pt x="94" y="111"/>
                </a:cubicBezTo>
                <a:cubicBezTo>
                  <a:pt x="94" y="111"/>
                  <a:pt x="94" y="111"/>
                  <a:pt x="94" y="111"/>
                </a:cubicBezTo>
                <a:cubicBezTo>
                  <a:pt x="94" y="111"/>
                  <a:pt x="94" y="111"/>
                  <a:pt x="94" y="111"/>
                </a:cubicBezTo>
                <a:close/>
                <a:moveTo>
                  <a:pt x="94" y="111"/>
                </a:moveTo>
                <a:cubicBezTo>
                  <a:pt x="94" y="111"/>
                  <a:pt x="94" y="111"/>
                  <a:pt x="94" y="111"/>
                </a:cubicBezTo>
                <a:cubicBezTo>
                  <a:pt x="94" y="111"/>
                  <a:pt x="94" y="111"/>
                  <a:pt x="94" y="111"/>
                </a:cubicBezTo>
                <a:close/>
                <a:moveTo>
                  <a:pt x="94" y="110"/>
                </a:moveTo>
                <a:cubicBezTo>
                  <a:pt x="94" y="110"/>
                  <a:pt x="94" y="110"/>
                  <a:pt x="94" y="110"/>
                </a:cubicBezTo>
                <a:cubicBezTo>
                  <a:pt x="94" y="110"/>
                  <a:pt x="94" y="110"/>
                  <a:pt x="94" y="110"/>
                </a:cubicBezTo>
                <a:close/>
                <a:moveTo>
                  <a:pt x="94" y="111"/>
                </a:moveTo>
                <a:cubicBezTo>
                  <a:pt x="94" y="111"/>
                  <a:pt x="94" y="111"/>
                  <a:pt x="94" y="111"/>
                </a:cubicBezTo>
                <a:cubicBezTo>
                  <a:pt x="94" y="111"/>
                  <a:pt x="94" y="111"/>
                  <a:pt x="94" y="111"/>
                </a:cubicBezTo>
                <a:cubicBezTo>
                  <a:pt x="94" y="111"/>
                  <a:pt x="94" y="111"/>
                  <a:pt x="94" y="111"/>
                </a:cubicBezTo>
                <a:close/>
                <a:moveTo>
                  <a:pt x="94" y="110"/>
                </a:moveTo>
                <a:cubicBezTo>
                  <a:pt x="94" y="111"/>
                  <a:pt x="94" y="111"/>
                  <a:pt x="94" y="111"/>
                </a:cubicBezTo>
                <a:cubicBezTo>
                  <a:pt x="94" y="110"/>
                  <a:pt x="94" y="110"/>
                  <a:pt x="94" y="110"/>
                </a:cubicBezTo>
                <a:close/>
                <a:moveTo>
                  <a:pt x="94" y="111"/>
                </a:moveTo>
                <a:cubicBezTo>
                  <a:pt x="94" y="111"/>
                  <a:pt x="94" y="111"/>
                  <a:pt x="94" y="111"/>
                </a:cubicBezTo>
                <a:cubicBezTo>
                  <a:pt x="94" y="111"/>
                  <a:pt x="94" y="111"/>
                  <a:pt x="94" y="111"/>
                </a:cubicBezTo>
                <a:close/>
                <a:moveTo>
                  <a:pt x="94" y="111"/>
                </a:moveTo>
                <a:cubicBezTo>
                  <a:pt x="94" y="111"/>
                  <a:pt x="94" y="111"/>
                  <a:pt x="94" y="111"/>
                </a:cubicBezTo>
                <a:cubicBezTo>
                  <a:pt x="94" y="111"/>
                  <a:pt x="94" y="111"/>
                  <a:pt x="94" y="111"/>
                </a:cubicBezTo>
                <a:cubicBezTo>
                  <a:pt x="94" y="111"/>
                  <a:pt x="94" y="111"/>
                  <a:pt x="94" y="111"/>
                </a:cubicBezTo>
                <a:close/>
                <a:moveTo>
                  <a:pt x="92" y="111"/>
                </a:moveTo>
                <a:cubicBezTo>
                  <a:pt x="92" y="111"/>
                  <a:pt x="93" y="111"/>
                  <a:pt x="92" y="111"/>
                </a:cubicBezTo>
                <a:cubicBezTo>
                  <a:pt x="92" y="111"/>
                  <a:pt x="93" y="111"/>
                  <a:pt x="94" y="110"/>
                </a:cubicBezTo>
                <a:cubicBezTo>
                  <a:pt x="93" y="110"/>
                  <a:pt x="93" y="110"/>
                  <a:pt x="93" y="111"/>
                </a:cubicBezTo>
                <a:cubicBezTo>
                  <a:pt x="93" y="111"/>
                  <a:pt x="93" y="111"/>
                  <a:pt x="93" y="111"/>
                </a:cubicBezTo>
                <a:cubicBezTo>
                  <a:pt x="93" y="111"/>
                  <a:pt x="93" y="111"/>
                  <a:pt x="93" y="111"/>
                </a:cubicBezTo>
                <a:cubicBezTo>
                  <a:pt x="93" y="111"/>
                  <a:pt x="93" y="111"/>
                  <a:pt x="92" y="111"/>
                </a:cubicBezTo>
                <a:cubicBezTo>
                  <a:pt x="92" y="111"/>
                  <a:pt x="92" y="111"/>
                  <a:pt x="92" y="111"/>
                </a:cubicBezTo>
                <a:cubicBezTo>
                  <a:pt x="92" y="111"/>
                  <a:pt x="92" y="111"/>
                  <a:pt x="92" y="111"/>
                </a:cubicBezTo>
                <a:close/>
                <a:moveTo>
                  <a:pt x="94" y="110"/>
                </a:moveTo>
                <a:cubicBezTo>
                  <a:pt x="94" y="110"/>
                  <a:pt x="94" y="110"/>
                  <a:pt x="94" y="110"/>
                </a:cubicBezTo>
                <a:cubicBezTo>
                  <a:pt x="94" y="110"/>
                  <a:pt x="94" y="110"/>
                  <a:pt x="94" y="110"/>
                </a:cubicBezTo>
                <a:cubicBezTo>
                  <a:pt x="94" y="110"/>
                  <a:pt x="94" y="110"/>
                  <a:pt x="94" y="110"/>
                </a:cubicBezTo>
                <a:cubicBezTo>
                  <a:pt x="94" y="110"/>
                  <a:pt x="94" y="110"/>
                  <a:pt x="94" y="110"/>
                </a:cubicBezTo>
                <a:close/>
                <a:moveTo>
                  <a:pt x="94" y="111"/>
                </a:moveTo>
                <a:cubicBezTo>
                  <a:pt x="93" y="111"/>
                  <a:pt x="93" y="111"/>
                  <a:pt x="93" y="111"/>
                </a:cubicBezTo>
                <a:cubicBezTo>
                  <a:pt x="93" y="111"/>
                  <a:pt x="93" y="111"/>
                  <a:pt x="93" y="111"/>
                </a:cubicBezTo>
                <a:cubicBezTo>
                  <a:pt x="93" y="111"/>
                  <a:pt x="93" y="111"/>
                  <a:pt x="94" y="111"/>
                </a:cubicBezTo>
                <a:cubicBezTo>
                  <a:pt x="94" y="111"/>
                  <a:pt x="94" y="111"/>
                  <a:pt x="94" y="111"/>
                </a:cubicBezTo>
                <a:cubicBezTo>
                  <a:pt x="94" y="111"/>
                  <a:pt x="94" y="111"/>
                  <a:pt x="94" y="111"/>
                </a:cubicBezTo>
                <a:cubicBezTo>
                  <a:pt x="94" y="111"/>
                  <a:pt x="94" y="111"/>
                  <a:pt x="94" y="111"/>
                </a:cubicBezTo>
                <a:cubicBezTo>
                  <a:pt x="94" y="111"/>
                  <a:pt x="94" y="111"/>
                  <a:pt x="94" y="111"/>
                </a:cubicBezTo>
                <a:cubicBezTo>
                  <a:pt x="94" y="111"/>
                  <a:pt x="94" y="111"/>
                  <a:pt x="94" y="111"/>
                </a:cubicBezTo>
                <a:cubicBezTo>
                  <a:pt x="94" y="111"/>
                  <a:pt x="94" y="111"/>
                  <a:pt x="94" y="111"/>
                </a:cubicBezTo>
                <a:cubicBezTo>
                  <a:pt x="94" y="111"/>
                  <a:pt x="94" y="111"/>
                  <a:pt x="94" y="111"/>
                </a:cubicBezTo>
                <a:cubicBezTo>
                  <a:pt x="94" y="111"/>
                  <a:pt x="94" y="111"/>
                  <a:pt x="94" y="111"/>
                </a:cubicBezTo>
                <a:cubicBezTo>
                  <a:pt x="94" y="111"/>
                  <a:pt x="94" y="111"/>
                  <a:pt x="94" y="111"/>
                </a:cubicBezTo>
                <a:cubicBezTo>
                  <a:pt x="94" y="111"/>
                  <a:pt x="94" y="111"/>
                  <a:pt x="94" y="111"/>
                </a:cubicBezTo>
                <a:cubicBezTo>
                  <a:pt x="94" y="111"/>
                  <a:pt x="94" y="111"/>
                  <a:pt x="94" y="111"/>
                </a:cubicBezTo>
                <a:cubicBezTo>
                  <a:pt x="94" y="110"/>
                  <a:pt x="94" y="110"/>
                  <a:pt x="94" y="110"/>
                </a:cubicBezTo>
                <a:cubicBezTo>
                  <a:pt x="94" y="111"/>
                  <a:pt x="94" y="111"/>
                  <a:pt x="94" y="111"/>
                </a:cubicBezTo>
                <a:close/>
                <a:moveTo>
                  <a:pt x="93" y="111"/>
                </a:moveTo>
                <a:cubicBezTo>
                  <a:pt x="93" y="111"/>
                  <a:pt x="93" y="111"/>
                  <a:pt x="93" y="111"/>
                </a:cubicBezTo>
                <a:cubicBezTo>
                  <a:pt x="93" y="111"/>
                  <a:pt x="93" y="111"/>
                  <a:pt x="93" y="111"/>
                </a:cubicBezTo>
                <a:close/>
                <a:moveTo>
                  <a:pt x="93" y="111"/>
                </a:moveTo>
                <a:cubicBezTo>
                  <a:pt x="93" y="111"/>
                  <a:pt x="93" y="111"/>
                  <a:pt x="93" y="111"/>
                </a:cubicBezTo>
                <a:cubicBezTo>
                  <a:pt x="93" y="111"/>
                  <a:pt x="93" y="111"/>
                  <a:pt x="93" y="111"/>
                </a:cubicBezTo>
                <a:cubicBezTo>
                  <a:pt x="93" y="111"/>
                  <a:pt x="93" y="111"/>
                  <a:pt x="93" y="111"/>
                </a:cubicBezTo>
                <a:cubicBezTo>
                  <a:pt x="93" y="111"/>
                  <a:pt x="93" y="111"/>
                  <a:pt x="93" y="111"/>
                </a:cubicBezTo>
                <a:cubicBezTo>
                  <a:pt x="93" y="111"/>
                  <a:pt x="93" y="111"/>
                  <a:pt x="93" y="111"/>
                </a:cubicBezTo>
                <a:cubicBezTo>
                  <a:pt x="93" y="111"/>
                  <a:pt x="93" y="111"/>
                  <a:pt x="93" y="111"/>
                </a:cubicBezTo>
                <a:close/>
                <a:moveTo>
                  <a:pt x="93" y="111"/>
                </a:moveTo>
                <a:cubicBezTo>
                  <a:pt x="93" y="111"/>
                  <a:pt x="93" y="111"/>
                  <a:pt x="93" y="111"/>
                </a:cubicBezTo>
                <a:cubicBezTo>
                  <a:pt x="93" y="111"/>
                  <a:pt x="93" y="111"/>
                  <a:pt x="93" y="111"/>
                </a:cubicBezTo>
                <a:cubicBezTo>
                  <a:pt x="93" y="111"/>
                  <a:pt x="93" y="111"/>
                  <a:pt x="93" y="111"/>
                </a:cubicBezTo>
                <a:cubicBezTo>
                  <a:pt x="93" y="111"/>
                  <a:pt x="93" y="111"/>
                  <a:pt x="93" y="111"/>
                </a:cubicBezTo>
                <a:close/>
                <a:moveTo>
                  <a:pt x="94" y="110"/>
                </a:moveTo>
                <a:cubicBezTo>
                  <a:pt x="94" y="110"/>
                  <a:pt x="94" y="110"/>
                  <a:pt x="94" y="110"/>
                </a:cubicBezTo>
                <a:cubicBezTo>
                  <a:pt x="94" y="110"/>
                  <a:pt x="94" y="110"/>
                  <a:pt x="94" y="110"/>
                </a:cubicBezTo>
                <a:close/>
                <a:moveTo>
                  <a:pt x="94" y="110"/>
                </a:moveTo>
                <a:cubicBezTo>
                  <a:pt x="94" y="110"/>
                  <a:pt x="94" y="110"/>
                  <a:pt x="94" y="110"/>
                </a:cubicBezTo>
                <a:cubicBezTo>
                  <a:pt x="94" y="110"/>
                  <a:pt x="94" y="110"/>
                  <a:pt x="94" y="110"/>
                </a:cubicBezTo>
                <a:close/>
                <a:moveTo>
                  <a:pt x="90" y="107"/>
                </a:moveTo>
                <a:cubicBezTo>
                  <a:pt x="90" y="107"/>
                  <a:pt x="90" y="107"/>
                  <a:pt x="90" y="107"/>
                </a:cubicBezTo>
                <a:close/>
                <a:moveTo>
                  <a:pt x="90" y="107"/>
                </a:moveTo>
                <a:cubicBezTo>
                  <a:pt x="90" y="107"/>
                  <a:pt x="90" y="107"/>
                  <a:pt x="90" y="107"/>
                </a:cubicBezTo>
                <a:cubicBezTo>
                  <a:pt x="90" y="107"/>
                  <a:pt x="90" y="107"/>
                  <a:pt x="90" y="107"/>
                </a:cubicBezTo>
                <a:close/>
                <a:moveTo>
                  <a:pt x="93" y="109"/>
                </a:moveTo>
                <a:cubicBezTo>
                  <a:pt x="93" y="108"/>
                  <a:pt x="94" y="108"/>
                  <a:pt x="93" y="108"/>
                </a:cubicBezTo>
                <a:cubicBezTo>
                  <a:pt x="93" y="109"/>
                  <a:pt x="93" y="109"/>
                  <a:pt x="93" y="109"/>
                </a:cubicBezTo>
                <a:cubicBezTo>
                  <a:pt x="93" y="109"/>
                  <a:pt x="93" y="109"/>
                  <a:pt x="93" y="109"/>
                </a:cubicBezTo>
                <a:close/>
                <a:moveTo>
                  <a:pt x="91" y="108"/>
                </a:moveTo>
                <a:cubicBezTo>
                  <a:pt x="91" y="108"/>
                  <a:pt x="91" y="108"/>
                  <a:pt x="91" y="108"/>
                </a:cubicBezTo>
                <a:cubicBezTo>
                  <a:pt x="91" y="108"/>
                  <a:pt x="91" y="108"/>
                  <a:pt x="91" y="108"/>
                </a:cubicBezTo>
                <a:close/>
                <a:moveTo>
                  <a:pt x="90" y="108"/>
                </a:moveTo>
                <a:cubicBezTo>
                  <a:pt x="90" y="108"/>
                  <a:pt x="90" y="108"/>
                  <a:pt x="90" y="108"/>
                </a:cubicBezTo>
                <a:close/>
                <a:moveTo>
                  <a:pt x="89" y="106"/>
                </a:moveTo>
                <a:cubicBezTo>
                  <a:pt x="89" y="106"/>
                  <a:pt x="89" y="106"/>
                  <a:pt x="89" y="106"/>
                </a:cubicBezTo>
                <a:cubicBezTo>
                  <a:pt x="89" y="106"/>
                  <a:pt x="89" y="106"/>
                  <a:pt x="89" y="106"/>
                </a:cubicBezTo>
                <a:close/>
                <a:moveTo>
                  <a:pt x="93" y="110"/>
                </a:moveTo>
                <a:cubicBezTo>
                  <a:pt x="93" y="110"/>
                  <a:pt x="93" y="110"/>
                  <a:pt x="93" y="110"/>
                </a:cubicBezTo>
                <a:cubicBezTo>
                  <a:pt x="93" y="110"/>
                  <a:pt x="93" y="110"/>
                  <a:pt x="93" y="110"/>
                </a:cubicBezTo>
                <a:close/>
                <a:moveTo>
                  <a:pt x="92" y="106"/>
                </a:moveTo>
                <a:cubicBezTo>
                  <a:pt x="92" y="106"/>
                  <a:pt x="92" y="106"/>
                  <a:pt x="92" y="106"/>
                </a:cubicBezTo>
                <a:cubicBezTo>
                  <a:pt x="92" y="106"/>
                  <a:pt x="92" y="106"/>
                  <a:pt x="92" y="106"/>
                </a:cubicBezTo>
                <a:close/>
                <a:moveTo>
                  <a:pt x="93" y="109"/>
                </a:moveTo>
                <a:cubicBezTo>
                  <a:pt x="93" y="109"/>
                  <a:pt x="93" y="109"/>
                  <a:pt x="93" y="109"/>
                </a:cubicBezTo>
                <a:cubicBezTo>
                  <a:pt x="93" y="109"/>
                  <a:pt x="93" y="109"/>
                  <a:pt x="93" y="110"/>
                </a:cubicBezTo>
                <a:cubicBezTo>
                  <a:pt x="94" y="109"/>
                  <a:pt x="94" y="109"/>
                  <a:pt x="93" y="109"/>
                </a:cubicBezTo>
                <a:close/>
                <a:moveTo>
                  <a:pt x="89" y="104"/>
                </a:moveTo>
                <a:cubicBezTo>
                  <a:pt x="89" y="104"/>
                  <a:pt x="89" y="104"/>
                  <a:pt x="89" y="104"/>
                </a:cubicBezTo>
                <a:cubicBezTo>
                  <a:pt x="89" y="104"/>
                  <a:pt x="89" y="104"/>
                  <a:pt x="89" y="104"/>
                </a:cubicBezTo>
                <a:close/>
                <a:moveTo>
                  <a:pt x="91" y="103"/>
                </a:moveTo>
                <a:cubicBezTo>
                  <a:pt x="91" y="103"/>
                  <a:pt x="91" y="103"/>
                  <a:pt x="91" y="103"/>
                </a:cubicBezTo>
                <a:cubicBezTo>
                  <a:pt x="91" y="103"/>
                  <a:pt x="91" y="103"/>
                  <a:pt x="91" y="103"/>
                </a:cubicBezTo>
                <a:close/>
                <a:moveTo>
                  <a:pt x="94" y="110"/>
                </a:moveTo>
                <a:cubicBezTo>
                  <a:pt x="94" y="110"/>
                  <a:pt x="94" y="110"/>
                  <a:pt x="94" y="110"/>
                </a:cubicBezTo>
                <a:close/>
                <a:moveTo>
                  <a:pt x="93" y="110"/>
                </a:moveTo>
                <a:cubicBezTo>
                  <a:pt x="93" y="110"/>
                  <a:pt x="93" y="110"/>
                  <a:pt x="93" y="110"/>
                </a:cubicBezTo>
                <a:cubicBezTo>
                  <a:pt x="93" y="110"/>
                  <a:pt x="93" y="110"/>
                  <a:pt x="93" y="110"/>
                </a:cubicBezTo>
                <a:close/>
                <a:moveTo>
                  <a:pt x="92" y="110"/>
                </a:moveTo>
                <a:cubicBezTo>
                  <a:pt x="92" y="110"/>
                  <a:pt x="92" y="110"/>
                  <a:pt x="92" y="110"/>
                </a:cubicBezTo>
                <a:cubicBezTo>
                  <a:pt x="92" y="110"/>
                  <a:pt x="92" y="110"/>
                  <a:pt x="92" y="110"/>
                </a:cubicBezTo>
                <a:close/>
                <a:moveTo>
                  <a:pt x="94" y="110"/>
                </a:moveTo>
                <a:cubicBezTo>
                  <a:pt x="94" y="110"/>
                  <a:pt x="94" y="110"/>
                  <a:pt x="94" y="110"/>
                </a:cubicBezTo>
                <a:close/>
                <a:moveTo>
                  <a:pt x="94" y="110"/>
                </a:moveTo>
                <a:cubicBezTo>
                  <a:pt x="94" y="110"/>
                  <a:pt x="94" y="110"/>
                  <a:pt x="94" y="110"/>
                </a:cubicBezTo>
                <a:cubicBezTo>
                  <a:pt x="94" y="110"/>
                  <a:pt x="94" y="110"/>
                  <a:pt x="94" y="110"/>
                </a:cubicBezTo>
                <a:close/>
                <a:moveTo>
                  <a:pt x="94" y="110"/>
                </a:moveTo>
                <a:cubicBezTo>
                  <a:pt x="94" y="110"/>
                  <a:pt x="94" y="110"/>
                  <a:pt x="94" y="110"/>
                </a:cubicBezTo>
                <a:cubicBezTo>
                  <a:pt x="94" y="110"/>
                  <a:pt x="94" y="110"/>
                  <a:pt x="94" y="110"/>
                </a:cubicBezTo>
                <a:close/>
                <a:moveTo>
                  <a:pt x="90" y="105"/>
                </a:moveTo>
                <a:cubicBezTo>
                  <a:pt x="90" y="105"/>
                  <a:pt x="90" y="105"/>
                  <a:pt x="90" y="105"/>
                </a:cubicBezTo>
                <a:cubicBezTo>
                  <a:pt x="90" y="105"/>
                  <a:pt x="90" y="105"/>
                  <a:pt x="90" y="105"/>
                </a:cubicBezTo>
                <a:close/>
                <a:moveTo>
                  <a:pt x="90" y="109"/>
                </a:moveTo>
                <a:cubicBezTo>
                  <a:pt x="90" y="109"/>
                  <a:pt x="90" y="109"/>
                  <a:pt x="90" y="109"/>
                </a:cubicBezTo>
                <a:cubicBezTo>
                  <a:pt x="90" y="109"/>
                  <a:pt x="90" y="109"/>
                  <a:pt x="90" y="109"/>
                </a:cubicBezTo>
                <a:close/>
                <a:moveTo>
                  <a:pt x="90" y="109"/>
                </a:moveTo>
                <a:cubicBezTo>
                  <a:pt x="90" y="109"/>
                  <a:pt x="90" y="109"/>
                  <a:pt x="90" y="109"/>
                </a:cubicBezTo>
                <a:cubicBezTo>
                  <a:pt x="91" y="109"/>
                  <a:pt x="91" y="109"/>
                  <a:pt x="91" y="109"/>
                </a:cubicBezTo>
                <a:lnTo>
                  <a:pt x="90" y="109"/>
                </a:lnTo>
                <a:close/>
                <a:moveTo>
                  <a:pt x="90" y="107"/>
                </a:moveTo>
                <a:cubicBezTo>
                  <a:pt x="90" y="107"/>
                  <a:pt x="89" y="107"/>
                  <a:pt x="89" y="107"/>
                </a:cubicBezTo>
                <a:cubicBezTo>
                  <a:pt x="89" y="107"/>
                  <a:pt x="90" y="107"/>
                  <a:pt x="90" y="107"/>
                </a:cubicBezTo>
                <a:cubicBezTo>
                  <a:pt x="89" y="106"/>
                  <a:pt x="89" y="107"/>
                  <a:pt x="89" y="107"/>
                </a:cubicBezTo>
                <a:cubicBezTo>
                  <a:pt x="89" y="107"/>
                  <a:pt x="89" y="107"/>
                  <a:pt x="89" y="107"/>
                </a:cubicBezTo>
                <a:cubicBezTo>
                  <a:pt x="89" y="107"/>
                  <a:pt x="89" y="106"/>
                  <a:pt x="89" y="106"/>
                </a:cubicBezTo>
                <a:cubicBezTo>
                  <a:pt x="89" y="106"/>
                  <a:pt x="89" y="106"/>
                  <a:pt x="89" y="106"/>
                </a:cubicBezTo>
                <a:cubicBezTo>
                  <a:pt x="89" y="106"/>
                  <a:pt x="89" y="106"/>
                  <a:pt x="89" y="106"/>
                </a:cubicBezTo>
                <a:cubicBezTo>
                  <a:pt x="89" y="106"/>
                  <a:pt x="89" y="106"/>
                  <a:pt x="89" y="106"/>
                </a:cubicBezTo>
                <a:cubicBezTo>
                  <a:pt x="89" y="106"/>
                  <a:pt x="89" y="106"/>
                  <a:pt x="89" y="106"/>
                </a:cubicBezTo>
                <a:cubicBezTo>
                  <a:pt x="89" y="106"/>
                  <a:pt x="89" y="106"/>
                  <a:pt x="90" y="106"/>
                </a:cubicBezTo>
                <a:cubicBezTo>
                  <a:pt x="90" y="106"/>
                  <a:pt x="89" y="106"/>
                  <a:pt x="89" y="106"/>
                </a:cubicBezTo>
                <a:cubicBezTo>
                  <a:pt x="89" y="106"/>
                  <a:pt x="90" y="106"/>
                  <a:pt x="90" y="106"/>
                </a:cubicBezTo>
                <a:cubicBezTo>
                  <a:pt x="89" y="106"/>
                  <a:pt x="89" y="106"/>
                  <a:pt x="89" y="106"/>
                </a:cubicBezTo>
                <a:cubicBezTo>
                  <a:pt x="89" y="106"/>
                  <a:pt x="89" y="106"/>
                  <a:pt x="89" y="106"/>
                </a:cubicBezTo>
                <a:cubicBezTo>
                  <a:pt x="89" y="106"/>
                  <a:pt x="89" y="106"/>
                  <a:pt x="89" y="106"/>
                </a:cubicBezTo>
                <a:cubicBezTo>
                  <a:pt x="89" y="106"/>
                  <a:pt x="89" y="106"/>
                  <a:pt x="89" y="106"/>
                </a:cubicBezTo>
                <a:cubicBezTo>
                  <a:pt x="89" y="106"/>
                  <a:pt x="89" y="106"/>
                  <a:pt x="90" y="106"/>
                </a:cubicBezTo>
                <a:cubicBezTo>
                  <a:pt x="90" y="106"/>
                  <a:pt x="90" y="106"/>
                  <a:pt x="90" y="106"/>
                </a:cubicBezTo>
                <a:cubicBezTo>
                  <a:pt x="90" y="106"/>
                  <a:pt x="90" y="106"/>
                  <a:pt x="89" y="106"/>
                </a:cubicBezTo>
                <a:cubicBezTo>
                  <a:pt x="89" y="106"/>
                  <a:pt x="89" y="106"/>
                  <a:pt x="89" y="106"/>
                </a:cubicBezTo>
                <a:cubicBezTo>
                  <a:pt x="90" y="106"/>
                  <a:pt x="90" y="106"/>
                  <a:pt x="90" y="106"/>
                </a:cubicBezTo>
                <a:cubicBezTo>
                  <a:pt x="89" y="106"/>
                  <a:pt x="89" y="106"/>
                  <a:pt x="89" y="106"/>
                </a:cubicBezTo>
                <a:cubicBezTo>
                  <a:pt x="90" y="106"/>
                  <a:pt x="90" y="106"/>
                  <a:pt x="90" y="106"/>
                </a:cubicBezTo>
                <a:cubicBezTo>
                  <a:pt x="90" y="105"/>
                  <a:pt x="89" y="106"/>
                  <a:pt x="89" y="106"/>
                </a:cubicBezTo>
                <a:cubicBezTo>
                  <a:pt x="90" y="106"/>
                  <a:pt x="90" y="106"/>
                  <a:pt x="90" y="106"/>
                </a:cubicBezTo>
                <a:cubicBezTo>
                  <a:pt x="90" y="106"/>
                  <a:pt x="89" y="106"/>
                  <a:pt x="89" y="106"/>
                </a:cubicBezTo>
                <a:cubicBezTo>
                  <a:pt x="89" y="106"/>
                  <a:pt x="89" y="106"/>
                  <a:pt x="89" y="106"/>
                </a:cubicBezTo>
                <a:cubicBezTo>
                  <a:pt x="89" y="106"/>
                  <a:pt x="89" y="105"/>
                  <a:pt x="89" y="105"/>
                </a:cubicBezTo>
                <a:cubicBezTo>
                  <a:pt x="89" y="105"/>
                  <a:pt x="89" y="106"/>
                  <a:pt x="89" y="106"/>
                </a:cubicBezTo>
                <a:cubicBezTo>
                  <a:pt x="89" y="105"/>
                  <a:pt x="90" y="105"/>
                  <a:pt x="90" y="105"/>
                </a:cubicBezTo>
                <a:cubicBezTo>
                  <a:pt x="89" y="105"/>
                  <a:pt x="89" y="105"/>
                  <a:pt x="89" y="105"/>
                </a:cubicBezTo>
                <a:cubicBezTo>
                  <a:pt x="89" y="105"/>
                  <a:pt x="89" y="105"/>
                  <a:pt x="89" y="105"/>
                </a:cubicBezTo>
                <a:cubicBezTo>
                  <a:pt x="89" y="105"/>
                  <a:pt x="89" y="105"/>
                  <a:pt x="89" y="105"/>
                </a:cubicBezTo>
                <a:cubicBezTo>
                  <a:pt x="89" y="105"/>
                  <a:pt x="89" y="105"/>
                  <a:pt x="89" y="105"/>
                </a:cubicBezTo>
                <a:cubicBezTo>
                  <a:pt x="90" y="105"/>
                  <a:pt x="90" y="105"/>
                  <a:pt x="90" y="105"/>
                </a:cubicBezTo>
                <a:cubicBezTo>
                  <a:pt x="89" y="105"/>
                  <a:pt x="90" y="105"/>
                  <a:pt x="89" y="105"/>
                </a:cubicBezTo>
                <a:cubicBezTo>
                  <a:pt x="90" y="105"/>
                  <a:pt x="89" y="105"/>
                  <a:pt x="89" y="105"/>
                </a:cubicBezTo>
                <a:cubicBezTo>
                  <a:pt x="90" y="105"/>
                  <a:pt x="89" y="105"/>
                  <a:pt x="90" y="105"/>
                </a:cubicBezTo>
                <a:cubicBezTo>
                  <a:pt x="90" y="105"/>
                  <a:pt x="90" y="105"/>
                  <a:pt x="90" y="105"/>
                </a:cubicBezTo>
                <a:cubicBezTo>
                  <a:pt x="90" y="105"/>
                  <a:pt x="90" y="105"/>
                  <a:pt x="90" y="105"/>
                </a:cubicBezTo>
                <a:cubicBezTo>
                  <a:pt x="90" y="105"/>
                  <a:pt x="90" y="105"/>
                  <a:pt x="90" y="105"/>
                </a:cubicBezTo>
                <a:cubicBezTo>
                  <a:pt x="90" y="105"/>
                  <a:pt x="90" y="105"/>
                  <a:pt x="90" y="105"/>
                </a:cubicBezTo>
                <a:cubicBezTo>
                  <a:pt x="89" y="105"/>
                  <a:pt x="90" y="105"/>
                  <a:pt x="89" y="105"/>
                </a:cubicBezTo>
                <a:cubicBezTo>
                  <a:pt x="90" y="105"/>
                  <a:pt x="89" y="105"/>
                  <a:pt x="89" y="105"/>
                </a:cubicBezTo>
                <a:cubicBezTo>
                  <a:pt x="89" y="105"/>
                  <a:pt x="89" y="105"/>
                  <a:pt x="89" y="105"/>
                </a:cubicBezTo>
                <a:cubicBezTo>
                  <a:pt x="89" y="105"/>
                  <a:pt x="90" y="105"/>
                  <a:pt x="90" y="105"/>
                </a:cubicBezTo>
                <a:cubicBezTo>
                  <a:pt x="90" y="105"/>
                  <a:pt x="90" y="105"/>
                  <a:pt x="90" y="105"/>
                </a:cubicBezTo>
                <a:cubicBezTo>
                  <a:pt x="90" y="105"/>
                  <a:pt x="90" y="105"/>
                  <a:pt x="89" y="105"/>
                </a:cubicBezTo>
                <a:cubicBezTo>
                  <a:pt x="90" y="105"/>
                  <a:pt x="89" y="105"/>
                  <a:pt x="89" y="105"/>
                </a:cubicBezTo>
                <a:cubicBezTo>
                  <a:pt x="90" y="105"/>
                  <a:pt x="90" y="104"/>
                  <a:pt x="90" y="104"/>
                </a:cubicBezTo>
                <a:cubicBezTo>
                  <a:pt x="90" y="104"/>
                  <a:pt x="90" y="104"/>
                  <a:pt x="90" y="104"/>
                </a:cubicBezTo>
                <a:cubicBezTo>
                  <a:pt x="90" y="104"/>
                  <a:pt x="90" y="104"/>
                  <a:pt x="90" y="104"/>
                </a:cubicBezTo>
                <a:cubicBezTo>
                  <a:pt x="89" y="104"/>
                  <a:pt x="89" y="104"/>
                  <a:pt x="89" y="104"/>
                </a:cubicBezTo>
                <a:cubicBezTo>
                  <a:pt x="89" y="104"/>
                  <a:pt x="89" y="104"/>
                  <a:pt x="90" y="104"/>
                </a:cubicBezTo>
                <a:cubicBezTo>
                  <a:pt x="90" y="104"/>
                  <a:pt x="90" y="104"/>
                  <a:pt x="89" y="104"/>
                </a:cubicBezTo>
                <a:cubicBezTo>
                  <a:pt x="89" y="104"/>
                  <a:pt x="89" y="104"/>
                  <a:pt x="89" y="104"/>
                </a:cubicBezTo>
                <a:cubicBezTo>
                  <a:pt x="89" y="104"/>
                  <a:pt x="90" y="104"/>
                  <a:pt x="89" y="104"/>
                </a:cubicBezTo>
                <a:cubicBezTo>
                  <a:pt x="89" y="104"/>
                  <a:pt x="89" y="104"/>
                  <a:pt x="89" y="104"/>
                </a:cubicBezTo>
                <a:cubicBezTo>
                  <a:pt x="89" y="104"/>
                  <a:pt x="89" y="104"/>
                  <a:pt x="89" y="104"/>
                </a:cubicBezTo>
                <a:cubicBezTo>
                  <a:pt x="89" y="104"/>
                  <a:pt x="89" y="104"/>
                  <a:pt x="89" y="104"/>
                </a:cubicBezTo>
                <a:cubicBezTo>
                  <a:pt x="89" y="104"/>
                  <a:pt x="89" y="104"/>
                  <a:pt x="89" y="104"/>
                </a:cubicBezTo>
                <a:cubicBezTo>
                  <a:pt x="89" y="104"/>
                  <a:pt x="89" y="104"/>
                  <a:pt x="89" y="104"/>
                </a:cubicBezTo>
                <a:cubicBezTo>
                  <a:pt x="89" y="104"/>
                  <a:pt x="89" y="104"/>
                  <a:pt x="89" y="104"/>
                </a:cubicBezTo>
                <a:cubicBezTo>
                  <a:pt x="89" y="104"/>
                  <a:pt x="89" y="104"/>
                  <a:pt x="89" y="104"/>
                </a:cubicBezTo>
                <a:cubicBezTo>
                  <a:pt x="89" y="104"/>
                  <a:pt x="89" y="104"/>
                  <a:pt x="89" y="104"/>
                </a:cubicBezTo>
                <a:cubicBezTo>
                  <a:pt x="89" y="104"/>
                  <a:pt x="89" y="104"/>
                  <a:pt x="89" y="104"/>
                </a:cubicBezTo>
                <a:cubicBezTo>
                  <a:pt x="90" y="104"/>
                  <a:pt x="89" y="103"/>
                  <a:pt x="90" y="103"/>
                </a:cubicBezTo>
                <a:cubicBezTo>
                  <a:pt x="89" y="103"/>
                  <a:pt x="90" y="103"/>
                  <a:pt x="89" y="103"/>
                </a:cubicBezTo>
                <a:cubicBezTo>
                  <a:pt x="89" y="103"/>
                  <a:pt x="89" y="103"/>
                  <a:pt x="89" y="103"/>
                </a:cubicBezTo>
                <a:cubicBezTo>
                  <a:pt x="89" y="103"/>
                  <a:pt x="89" y="103"/>
                  <a:pt x="89" y="103"/>
                </a:cubicBezTo>
                <a:cubicBezTo>
                  <a:pt x="89" y="103"/>
                  <a:pt x="89" y="103"/>
                  <a:pt x="89" y="103"/>
                </a:cubicBezTo>
                <a:cubicBezTo>
                  <a:pt x="89" y="103"/>
                  <a:pt x="89" y="103"/>
                  <a:pt x="89" y="103"/>
                </a:cubicBezTo>
                <a:cubicBezTo>
                  <a:pt x="89" y="103"/>
                  <a:pt x="89" y="103"/>
                  <a:pt x="89" y="103"/>
                </a:cubicBezTo>
                <a:cubicBezTo>
                  <a:pt x="89" y="103"/>
                  <a:pt x="89" y="103"/>
                  <a:pt x="89" y="103"/>
                </a:cubicBezTo>
                <a:cubicBezTo>
                  <a:pt x="89" y="103"/>
                  <a:pt x="90" y="103"/>
                  <a:pt x="89" y="103"/>
                </a:cubicBezTo>
                <a:cubicBezTo>
                  <a:pt x="90" y="103"/>
                  <a:pt x="91" y="103"/>
                  <a:pt x="91" y="103"/>
                </a:cubicBezTo>
                <a:cubicBezTo>
                  <a:pt x="91" y="103"/>
                  <a:pt x="91" y="103"/>
                  <a:pt x="91" y="103"/>
                </a:cubicBezTo>
                <a:cubicBezTo>
                  <a:pt x="91" y="102"/>
                  <a:pt x="91" y="103"/>
                  <a:pt x="91" y="103"/>
                </a:cubicBezTo>
                <a:cubicBezTo>
                  <a:pt x="91" y="103"/>
                  <a:pt x="91" y="103"/>
                  <a:pt x="91" y="103"/>
                </a:cubicBezTo>
                <a:cubicBezTo>
                  <a:pt x="91" y="103"/>
                  <a:pt x="91" y="103"/>
                  <a:pt x="91" y="103"/>
                </a:cubicBezTo>
                <a:cubicBezTo>
                  <a:pt x="91" y="103"/>
                  <a:pt x="91" y="103"/>
                  <a:pt x="92" y="103"/>
                </a:cubicBezTo>
                <a:cubicBezTo>
                  <a:pt x="91" y="103"/>
                  <a:pt x="92" y="103"/>
                  <a:pt x="91" y="103"/>
                </a:cubicBezTo>
                <a:cubicBezTo>
                  <a:pt x="91" y="103"/>
                  <a:pt x="91" y="103"/>
                  <a:pt x="91" y="103"/>
                </a:cubicBezTo>
                <a:cubicBezTo>
                  <a:pt x="91" y="103"/>
                  <a:pt x="92" y="103"/>
                  <a:pt x="92" y="103"/>
                </a:cubicBezTo>
                <a:cubicBezTo>
                  <a:pt x="91" y="103"/>
                  <a:pt x="91" y="103"/>
                  <a:pt x="91" y="103"/>
                </a:cubicBezTo>
                <a:cubicBezTo>
                  <a:pt x="91" y="103"/>
                  <a:pt x="91" y="103"/>
                  <a:pt x="92" y="103"/>
                </a:cubicBezTo>
                <a:cubicBezTo>
                  <a:pt x="92" y="103"/>
                  <a:pt x="91" y="104"/>
                  <a:pt x="92" y="104"/>
                </a:cubicBezTo>
                <a:cubicBezTo>
                  <a:pt x="91" y="104"/>
                  <a:pt x="91" y="104"/>
                  <a:pt x="91" y="104"/>
                </a:cubicBezTo>
                <a:cubicBezTo>
                  <a:pt x="92" y="104"/>
                  <a:pt x="91" y="104"/>
                  <a:pt x="92" y="104"/>
                </a:cubicBezTo>
                <a:cubicBezTo>
                  <a:pt x="91" y="104"/>
                  <a:pt x="92" y="104"/>
                  <a:pt x="91" y="104"/>
                </a:cubicBezTo>
                <a:cubicBezTo>
                  <a:pt x="91" y="104"/>
                  <a:pt x="91" y="104"/>
                  <a:pt x="91" y="104"/>
                </a:cubicBezTo>
                <a:cubicBezTo>
                  <a:pt x="91" y="104"/>
                  <a:pt x="91" y="104"/>
                  <a:pt x="91" y="104"/>
                </a:cubicBezTo>
                <a:cubicBezTo>
                  <a:pt x="91" y="104"/>
                  <a:pt x="92" y="104"/>
                  <a:pt x="91" y="104"/>
                </a:cubicBezTo>
                <a:cubicBezTo>
                  <a:pt x="91" y="104"/>
                  <a:pt x="91" y="104"/>
                  <a:pt x="91" y="104"/>
                </a:cubicBezTo>
                <a:cubicBezTo>
                  <a:pt x="92" y="104"/>
                  <a:pt x="92" y="104"/>
                  <a:pt x="92" y="104"/>
                </a:cubicBezTo>
                <a:cubicBezTo>
                  <a:pt x="92" y="104"/>
                  <a:pt x="92" y="104"/>
                  <a:pt x="92" y="104"/>
                </a:cubicBezTo>
                <a:cubicBezTo>
                  <a:pt x="92" y="104"/>
                  <a:pt x="92" y="104"/>
                  <a:pt x="92" y="104"/>
                </a:cubicBezTo>
                <a:cubicBezTo>
                  <a:pt x="92" y="104"/>
                  <a:pt x="92" y="104"/>
                  <a:pt x="92" y="105"/>
                </a:cubicBezTo>
                <a:cubicBezTo>
                  <a:pt x="92" y="105"/>
                  <a:pt x="92" y="105"/>
                  <a:pt x="92" y="105"/>
                </a:cubicBezTo>
                <a:cubicBezTo>
                  <a:pt x="92" y="104"/>
                  <a:pt x="92" y="104"/>
                  <a:pt x="92" y="104"/>
                </a:cubicBezTo>
                <a:cubicBezTo>
                  <a:pt x="92" y="105"/>
                  <a:pt x="92" y="105"/>
                  <a:pt x="92" y="105"/>
                </a:cubicBezTo>
                <a:cubicBezTo>
                  <a:pt x="92" y="105"/>
                  <a:pt x="92" y="105"/>
                  <a:pt x="91" y="105"/>
                </a:cubicBezTo>
                <a:cubicBezTo>
                  <a:pt x="92" y="105"/>
                  <a:pt x="92" y="105"/>
                  <a:pt x="92" y="105"/>
                </a:cubicBezTo>
                <a:cubicBezTo>
                  <a:pt x="92" y="105"/>
                  <a:pt x="92" y="105"/>
                  <a:pt x="91" y="105"/>
                </a:cubicBezTo>
                <a:cubicBezTo>
                  <a:pt x="91" y="105"/>
                  <a:pt x="91" y="105"/>
                  <a:pt x="91" y="105"/>
                </a:cubicBezTo>
                <a:cubicBezTo>
                  <a:pt x="92" y="105"/>
                  <a:pt x="92" y="105"/>
                  <a:pt x="92" y="105"/>
                </a:cubicBezTo>
                <a:cubicBezTo>
                  <a:pt x="92" y="105"/>
                  <a:pt x="92" y="105"/>
                  <a:pt x="92" y="105"/>
                </a:cubicBezTo>
                <a:cubicBezTo>
                  <a:pt x="91" y="105"/>
                  <a:pt x="92" y="105"/>
                  <a:pt x="91" y="105"/>
                </a:cubicBezTo>
                <a:cubicBezTo>
                  <a:pt x="91" y="105"/>
                  <a:pt x="91" y="105"/>
                  <a:pt x="91" y="105"/>
                </a:cubicBezTo>
                <a:cubicBezTo>
                  <a:pt x="91" y="105"/>
                  <a:pt x="91" y="105"/>
                  <a:pt x="91" y="105"/>
                </a:cubicBezTo>
                <a:cubicBezTo>
                  <a:pt x="91" y="105"/>
                  <a:pt x="91" y="105"/>
                  <a:pt x="91" y="105"/>
                </a:cubicBezTo>
                <a:cubicBezTo>
                  <a:pt x="92" y="105"/>
                  <a:pt x="92" y="105"/>
                  <a:pt x="92" y="105"/>
                </a:cubicBezTo>
                <a:cubicBezTo>
                  <a:pt x="93" y="105"/>
                  <a:pt x="92" y="105"/>
                  <a:pt x="92" y="106"/>
                </a:cubicBezTo>
                <a:cubicBezTo>
                  <a:pt x="92" y="106"/>
                  <a:pt x="92" y="106"/>
                  <a:pt x="92" y="106"/>
                </a:cubicBezTo>
                <a:cubicBezTo>
                  <a:pt x="92" y="106"/>
                  <a:pt x="92" y="106"/>
                  <a:pt x="92" y="106"/>
                </a:cubicBezTo>
                <a:cubicBezTo>
                  <a:pt x="92" y="106"/>
                  <a:pt x="92" y="106"/>
                  <a:pt x="92" y="106"/>
                </a:cubicBezTo>
                <a:cubicBezTo>
                  <a:pt x="92" y="106"/>
                  <a:pt x="92" y="106"/>
                  <a:pt x="92" y="106"/>
                </a:cubicBezTo>
                <a:cubicBezTo>
                  <a:pt x="92" y="106"/>
                  <a:pt x="92" y="106"/>
                  <a:pt x="92" y="106"/>
                </a:cubicBezTo>
                <a:cubicBezTo>
                  <a:pt x="92" y="106"/>
                  <a:pt x="92" y="106"/>
                  <a:pt x="92" y="106"/>
                </a:cubicBezTo>
                <a:cubicBezTo>
                  <a:pt x="92" y="106"/>
                  <a:pt x="92" y="106"/>
                  <a:pt x="92" y="106"/>
                </a:cubicBezTo>
                <a:cubicBezTo>
                  <a:pt x="92" y="106"/>
                  <a:pt x="92" y="106"/>
                  <a:pt x="92" y="106"/>
                </a:cubicBezTo>
                <a:cubicBezTo>
                  <a:pt x="91" y="106"/>
                  <a:pt x="93" y="106"/>
                  <a:pt x="92" y="106"/>
                </a:cubicBezTo>
                <a:cubicBezTo>
                  <a:pt x="92" y="106"/>
                  <a:pt x="92" y="106"/>
                  <a:pt x="92" y="106"/>
                </a:cubicBezTo>
                <a:cubicBezTo>
                  <a:pt x="92" y="106"/>
                  <a:pt x="92" y="106"/>
                  <a:pt x="92" y="106"/>
                </a:cubicBezTo>
                <a:cubicBezTo>
                  <a:pt x="93" y="106"/>
                  <a:pt x="92" y="107"/>
                  <a:pt x="92" y="107"/>
                </a:cubicBezTo>
                <a:cubicBezTo>
                  <a:pt x="92" y="107"/>
                  <a:pt x="92" y="107"/>
                  <a:pt x="92" y="106"/>
                </a:cubicBezTo>
                <a:cubicBezTo>
                  <a:pt x="92" y="107"/>
                  <a:pt x="93" y="107"/>
                  <a:pt x="93" y="107"/>
                </a:cubicBezTo>
                <a:cubicBezTo>
                  <a:pt x="93" y="107"/>
                  <a:pt x="92" y="107"/>
                  <a:pt x="92" y="107"/>
                </a:cubicBezTo>
                <a:cubicBezTo>
                  <a:pt x="92" y="107"/>
                  <a:pt x="93" y="107"/>
                  <a:pt x="93" y="107"/>
                </a:cubicBezTo>
                <a:cubicBezTo>
                  <a:pt x="93" y="107"/>
                  <a:pt x="93" y="107"/>
                  <a:pt x="92" y="107"/>
                </a:cubicBezTo>
                <a:cubicBezTo>
                  <a:pt x="92" y="107"/>
                  <a:pt x="91" y="107"/>
                  <a:pt x="92" y="107"/>
                </a:cubicBezTo>
                <a:cubicBezTo>
                  <a:pt x="92" y="107"/>
                  <a:pt x="92" y="107"/>
                  <a:pt x="92" y="107"/>
                </a:cubicBezTo>
                <a:cubicBezTo>
                  <a:pt x="92" y="107"/>
                  <a:pt x="91" y="107"/>
                  <a:pt x="92" y="107"/>
                </a:cubicBezTo>
                <a:cubicBezTo>
                  <a:pt x="92" y="107"/>
                  <a:pt x="92" y="107"/>
                  <a:pt x="92" y="107"/>
                </a:cubicBezTo>
                <a:cubicBezTo>
                  <a:pt x="92" y="107"/>
                  <a:pt x="92" y="107"/>
                  <a:pt x="92" y="107"/>
                </a:cubicBezTo>
                <a:cubicBezTo>
                  <a:pt x="92" y="107"/>
                  <a:pt x="92" y="107"/>
                  <a:pt x="92" y="107"/>
                </a:cubicBezTo>
                <a:cubicBezTo>
                  <a:pt x="92" y="107"/>
                  <a:pt x="91" y="107"/>
                  <a:pt x="92" y="107"/>
                </a:cubicBezTo>
                <a:cubicBezTo>
                  <a:pt x="92" y="107"/>
                  <a:pt x="92" y="107"/>
                  <a:pt x="92" y="107"/>
                </a:cubicBezTo>
                <a:cubicBezTo>
                  <a:pt x="92" y="107"/>
                  <a:pt x="92" y="107"/>
                  <a:pt x="92" y="107"/>
                </a:cubicBezTo>
                <a:cubicBezTo>
                  <a:pt x="92" y="107"/>
                  <a:pt x="92" y="107"/>
                  <a:pt x="92" y="107"/>
                </a:cubicBezTo>
                <a:cubicBezTo>
                  <a:pt x="92" y="107"/>
                  <a:pt x="92" y="107"/>
                  <a:pt x="92" y="107"/>
                </a:cubicBezTo>
                <a:cubicBezTo>
                  <a:pt x="92" y="107"/>
                  <a:pt x="92" y="108"/>
                  <a:pt x="92" y="108"/>
                </a:cubicBezTo>
                <a:cubicBezTo>
                  <a:pt x="92" y="108"/>
                  <a:pt x="92" y="108"/>
                  <a:pt x="92" y="108"/>
                </a:cubicBezTo>
                <a:cubicBezTo>
                  <a:pt x="92" y="108"/>
                  <a:pt x="93" y="107"/>
                  <a:pt x="93" y="107"/>
                </a:cubicBezTo>
                <a:cubicBezTo>
                  <a:pt x="93" y="107"/>
                  <a:pt x="93" y="107"/>
                  <a:pt x="93" y="107"/>
                </a:cubicBezTo>
                <a:cubicBezTo>
                  <a:pt x="93" y="107"/>
                  <a:pt x="93" y="107"/>
                  <a:pt x="93" y="107"/>
                </a:cubicBezTo>
                <a:cubicBezTo>
                  <a:pt x="93" y="108"/>
                  <a:pt x="93" y="108"/>
                  <a:pt x="92" y="108"/>
                </a:cubicBezTo>
                <a:cubicBezTo>
                  <a:pt x="93" y="107"/>
                  <a:pt x="93" y="108"/>
                  <a:pt x="93" y="108"/>
                </a:cubicBezTo>
                <a:cubicBezTo>
                  <a:pt x="93" y="108"/>
                  <a:pt x="92" y="108"/>
                  <a:pt x="92" y="108"/>
                </a:cubicBezTo>
                <a:cubicBezTo>
                  <a:pt x="93" y="108"/>
                  <a:pt x="92" y="108"/>
                  <a:pt x="93" y="108"/>
                </a:cubicBezTo>
                <a:cubicBezTo>
                  <a:pt x="92" y="108"/>
                  <a:pt x="93" y="108"/>
                  <a:pt x="92" y="108"/>
                </a:cubicBezTo>
                <a:cubicBezTo>
                  <a:pt x="92" y="108"/>
                  <a:pt x="92" y="108"/>
                  <a:pt x="92" y="108"/>
                </a:cubicBezTo>
                <a:cubicBezTo>
                  <a:pt x="92" y="108"/>
                  <a:pt x="92" y="108"/>
                  <a:pt x="92" y="108"/>
                </a:cubicBezTo>
                <a:cubicBezTo>
                  <a:pt x="93" y="108"/>
                  <a:pt x="92" y="108"/>
                  <a:pt x="93" y="108"/>
                </a:cubicBezTo>
                <a:cubicBezTo>
                  <a:pt x="92" y="108"/>
                  <a:pt x="92" y="108"/>
                  <a:pt x="92" y="108"/>
                </a:cubicBezTo>
                <a:cubicBezTo>
                  <a:pt x="93" y="108"/>
                  <a:pt x="93" y="108"/>
                  <a:pt x="93" y="108"/>
                </a:cubicBezTo>
                <a:cubicBezTo>
                  <a:pt x="92" y="108"/>
                  <a:pt x="92" y="108"/>
                  <a:pt x="92" y="108"/>
                </a:cubicBezTo>
                <a:cubicBezTo>
                  <a:pt x="92" y="108"/>
                  <a:pt x="92" y="109"/>
                  <a:pt x="92" y="109"/>
                </a:cubicBezTo>
                <a:cubicBezTo>
                  <a:pt x="92" y="109"/>
                  <a:pt x="92" y="109"/>
                  <a:pt x="92" y="109"/>
                </a:cubicBezTo>
                <a:cubicBezTo>
                  <a:pt x="93" y="108"/>
                  <a:pt x="93" y="109"/>
                  <a:pt x="93" y="108"/>
                </a:cubicBezTo>
                <a:cubicBezTo>
                  <a:pt x="92" y="109"/>
                  <a:pt x="93" y="108"/>
                  <a:pt x="93" y="109"/>
                </a:cubicBezTo>
                <a:cubicBezTo>
                  <a:pt x="93" y="109"/>
                  <a:pt x="93" y="109"/>
                  <a:pt x="93" y="109"/>
                </a:cubicBezTo>
                <a:cubicBezTo>
                  <a:pt x="93" y="109"/>
                  <a:pt x="93" y="108"/>
                  <a:pt x="93" y="109"/>
                </a:cubicBezTo>
                <a:cubicBezTo>
                  <a:pt x="93" y="109"/>
                  <a:pt x="93" y="109"/>
                  <a:pt x="93" y="109"/>
                </a:cubicBezTo>
                <a:cubicBezTo>
                  <a:pt x="93" y="109"/>
                  <a:pt x="93" y="109"/>
                  <a:pt x="93" y="109"/>
                </a:cubicBezTo>
                <a:cubicBezTo>
                  <a:pt x="93" y="109"/>
                  <a:pt x="93" y="109"/>
                  <a:pt x="93" y="109"/>
                </a:cubicBezTo>
                <a:cubicBezTo>
                  <a:pt x="93" y="109"/>
                  <a:pt x="93" y="109"/>
                  <a:pt x="93" y="109"/>
                </a:cubicBezTo>
                <a:cubicBezTo>
                  <a:pt x="93" y="109"/>
                  <a:pt x="93" y="109"/>
                  <a:pt x="93" y="109"/>
                </a:cubicBezTo>
                <a:cubicBezTo>
                  <a:pt x="93" y="109"/>
                  <a:pt x="93" y="109"/>
                  <a:pt x="93" y="109"/>
                </a:cubicBezTo>
                <a:cubicBezTo>
                  <a:pt x="93" y="109"/>
                  <a:pt x="93" y="109"/>
                  <a:pt x="93" y="109"/>
                </a:cubicBezTo>
                <a:cubicBezTo>
                  <a:pt x="93" y="109"/>
                  <a:pt x="93" y="109"/>
                  <a:pt x="93" y="109"/>
                </a:cubicBezTo>
                <a:cubicBezTo>
                  <a:pt x="93" y="109"/>
                  <a:pt x="94" y="109"/>
                  <a:pt x="93" y="109"/>
                </a:cubicBezTo>
                <a:cubicBezTo>
                  <a:pt x="93" y="109"/>
                  <a:pt x="93" y="109"/>
                  <a:pt x="93" y="109"/>
                </a:cubicBezTo>
                <a:cubicBezTo>
                  <a:pt x="93" y="109"/>
                  <a:pt x="93" y="109"/>
                  <a:pt x="93" y="109"/>
                </a:cubicBezTo>
                <a:cubicBezTo>
                  <a:pt x="93" y="109"/>
                  <a:pt x="93" y="109"/>
                  <a:pt x="93" y="109"/>
                </a:cubicBezTo>
                <a:cubicBezTo>
                  <a:pt x="93" y="109"/>
                  <a:pt x="93" y="109"/>
                  <a:pt x="93" y="109"/>
                </a:cubicBezTo>
                <a:cubicBezTo>
                  <a:pt x="94" y="109"/>
                  <a:pt x="94" y="109"/>
                  <a:pt x="94" y="109"/>
                </a:cubicBezTo>
                <a:cubicBezTo>
                  <a:pt x="94" y="109"/>
                  <a:pt x="94" y="109"/>
                  <a:pt x="93" y="109"/>
                </a:cubicBezTo>
                <a:cubicBezTo>
                  <a:pt x="94" y="109"/>
                  <a:pt x="93" y="109"/>
                  <a:pt x="94" y="109"/>
                </a:cubicBezTo>
                <a:cubicBezTo>
                  <a:pt x="93" y="109"/>
                  <a:pt x="93" y="109"/>
                  <a:pt x="93" y="109"/>
                </a:cubicBezTo>
                <a:cubicBezTo>
                  <a:pt x="93" y="109"/>
                  <a:pt x="93" y="109"/>
                  <a:pt x="93" y="109"/>
                </a:cubicBezTo>
                <a:cubicBezTo>
                  <a:pt x="93" y="110"/>
                  <a:pt x="93" y="110"/>
                  <a:pt x="93" y="110"/>
                </a:cubicBezTo>
                <a:cubicBezTo>
                  <a:pt x="93" y="110"/>
                  <a:pt x="93" y="110"/>
                  <a:pt x="93" y="110"/>
                </a:cubicBezTo>
                <a:cubicBezTo>
                  <a:pt x="94" y="110"/>
                  <a:pt x="94" y="110"/>
                  <a:pt x="94" y="110"/>
                </a:cubicBezTo>
                <a:cubicBezTo>
                  <a:pt x="93" y="110"/>
                  <a:pt x="94" y="110"/>
                  <a:pt x="94" y="110"/>
                </a:cubicBezTo>
                <a:cubicBezTo>
                  <a:pt x="94" y="110"/>
                  <a:pt x="94" y="110"/>
                  <a:pt x="94" y="110"/>
                </a:cubicBezTo>
                <a:cubicBezTo>
                  <a:pt x="94" y="110"/>
                  <a:pt x="94" y="110"/>
                  <a:pt x="94" y="110"/>
                </a:cubicBezTo>
                <a:cubicBezTo>
                  <a:pt x="93" y="110"/>
                  <a:pt x="93" y="110"/>
                  <a:pt x="93" y="110"/>
                </a:cubicBezTo>
                <a:cubicBezTo>
                  <a:pt x="93" y="110"/>
                  <a:pt x="93" y="110"/>
                  <a:pt x="93" y="110"/>
                </a:cubicBezTo>
                <a:cubicBezTo>
                  <a:pt x="93" y="110"/>
                  <a:pt x="93" y="110"/>
                  <a:pt x="93" y="110"/>
                </a:cubicBezTo>
                <a:cubicBezTo>
                  <a:pt x="93" y="110"/>
                  <a:pt x="93" y="110"/>
                  <a:pt x="93" y="110"/>
                </a:cubicBezTo>
                <a:cubicBezTo>
                  <a:pt x="93" y="110"/>
                  <a:pt x="94" y="110"/>
                  <a:pt x="94" y="110"/>
                </a:cubicBezTo>
                <a:cubicBezTo>
                  <a:pt x="94" y="110"/>
                  <a:pt x="94" y="110"/>
                  <a:pt x="94" y="110"/>
                </a:cubicBezTo>
                <a:cubicBezTo>
                  <a:pt x="94" y="110"/>
                  <a:pt x="94" y="110"/>
                  <a:pt x="94" y="110"/>
                </a:cubicBezTo>
                <a:cubicBezTo>
                  <a:pt x="94" y="110"/>
                  <a:pt x="94" y="110"/>
                  <a:pt x="94" y="110"/>
                </a:cubicBezTo>
                <a:cubicBezTo>
                  <a:pt x="94" y="110"/>
                  <a:pt x="94" y="110"/>
                  <a:pt x="94" y="110"/>
                </a:cubicBezTo>
                <a:cubicBezTo>
                  <a:pt x="94" y="110"/>
                  <a:pt x="94" y="110"/>
                  <a:pt x="94" y="110"/>
                </a:cubicBezTo>
                <a:cubicBezTo>
                  <a:pt x="93" y="110"/>
                  <a:pt x="94" y="110"/>
                  <a:pt x="93" y="110"/>
                </a:cubicBezTo>
                <a:cubicBezTo>
                  <a:pt x="94" y="110"/>
                  <a:pt x="93" y="110"/>
                  <a:pt x="94" y="110"/>
                </a:cubicBezTo>
                <a:cubicBezTo>
                  <a:pt x="93" y="110"/>
                  <a:pt x="94" y="110"/>
                  <a:pt x="93" y="110"/>
                </a:cubicBezTo>
                <a:cubicBezTo>
                  <a:pt x="94" y="110"/>
                  <a:pt x="93" y="110"/>
                  <a:pt x="93" y="110"/>
                </a:cubicBezTo>
                <a:cubicBezTo>
                  <a:pt x="93" y="110"/>
                  <a:pt x="93" y="110"/>
                  <a:pt x="93" y="110"/>
                </a:cubicBezTo>
                <a:cubicBezTo>
                  <a:pt x="92" y="111"/>
                  <a:pt x="93" y="110"/>
                  <a:pt x="93" y="110"/>
                </a:cubicBezTo>
                <a:cubicBezTo>
                  <a:pt x="93" y="110"/>
                  <a:pt x="93" y="110"/>
                  <a:pt x="93" y="110"/>
                </a:cubicBezTo>
                <a:cubicBezTo>
                  <a:pt x="93" y="110"/>
                  <a:pt x="93" y="110"/>
                  <a:pt x="93" y="110"/>
                </a:cubicBezTo>
                <a:cubicBezTo>
                  <a:pt x="93" y="110"/>
                  <a:pt x="93" y="110"/>
                  <a:pt x="93" y="110"/>
                </a:cubicBezTo>
                <a:cubicBezTo>
                  <a:pt x="93" y="110"/>
                  <a:pt x="92" y="110"/>
                  <a:pt x="92" y="110"/>
                </a:cubicBezTo>
                <a:cubicBezTo>
                  <a:pt x="92" y="110"/>
                  <a:pt x="92" y="110"/>
                  <a:pt x="92" y="110"/>
                </a:cubicBezTo>
                <a:cubicBezTo>
                  <a:pt x="92" y="111"/>
                  <a:pt x="92" y="111"/>
                  <a:pt x="92" y="111"/>
                </a:cubicBezTo>
                <a:cubicBezTo>
                  <a:pt x="92" y="110"/>
                  <a:pt x="92" y="110"/>
                  <a:pt x="92" y="110"/>
                </a:cubicBezTo>
                <a:cubicBezTo>
                  <a:pt x="92" y="110"/>
                  <a:pt x="92" y="110"/>
                  <a:pt x="92" y="110"/>
                </a:cubicBezTo>
                <a:cubicBezTo>
                  <a:pt x="92" y="110"/>
                  <a:pt x="92" y="110"/>
                  <a:pt x="92" y="110"/>
                </a:cubicBezTo>
                <a:cubicBezTo>
                  <a:pt x="92" y="110"/>
                  <a:pt x="92" y="110"/>
                  <a:pt x="92" y="110"/>
                </a:cubicBezTo>
                <a:cubicBezTo>
                  <a:pt x="92" y="110"/>
                  <a:pt x="93" y="110"/>
                  <a:pt x="93" y="110"/>
                </a:cubicBezTo>
                <a:cubicBezTo>
                  <a:pt x="93" y="110"/>
                  <a:pt x="92" y="110"/>
                  <a:pt x="92" y="110"/>
                </a:cubicBezTo>
                <a:cubicBezTo>
                  <a:pt x="92" y="110"/>
                  <a:pt x="93" y="110"/>
                  <a:pt x="93" y="110"/>
                </a:cubicBezTo>
                <a:cubicBezTo>
                  <a:pt x="92" y="110"/>
                  <a:pt x="92" y="110"/>
                  <a:pt x="91" y="110"/>
                </a:cubicBezTo>
                <a:cubicBezTo>
                  <a:pt x="92" y="110"/>
                  <a:pt x="92" y="110"/>
                  <a:pt x="92" y="110"/>
                </a:cubicBezTo>
                <a:cubicBezTo>
                  <a:pt x="91" y="110"/>
                  <a:pt x="91" y="110"/>
                  <a:pt x="91" y="110"/>
                </a:cubicBezTo>
                <a:cubicBezTo>
                  <a:pt x="92" y="110"/>
                  <a:pt x="91" y="110"/>
                  <a:pt x="92" y="110"/>
                </a:cubicBezTo>
                <a:cubicBezTo>
                  <a:pt x="92" y="110"/>
                  <a:pt x="91" y="110"/>
                  <a:pt x="91" y="110"/>
                </a:cubicBezTo>
                <a:cubicBezTo>
                  <a:pt x="92" y="110"/>
                  <a:pt x="92" y="110"/>
                  <a:pt x="92" y="110"/>
                </a:cubicBezTo>
                <a:cubicBezTo>
                  <a:pt x="92" y="110"/>
                  <a:pt x="92" y="110"/>
                  <a:pt x="92" y="110"/>
                </a:cubicBezTo>
                <a:cubicBezTo>
                  <a:pt x="92" y="110"/>
                  <a:pt x="92" y="110"/>
                  <a:pt x="92" y="110"/>
                </a:cubicBezTo>
                <a:cubicBezTo>
                  <a:pt x="92" y="110"/>
                  <a:pt x="91" y="110"/>
                  <a:pt x="91" y="110"/>
                </a:cubicBezTo>
                <a:cubicBezTo>
                  <a:pt x="91" y="110"/>
                  <a:pt x="91" y="110"/>
                  <a:pt x="91" y="110"/>
                </a:cubicBezTo>
                <a:cubicBezTo>
                  <a:pt x="91" y="110"/>
                  <a:pt x="91" y="110"/>
                  <a:pt x="91" y="110"/>
                </a:cubicBezTo>
                <a:cubicBezTo>
                  <a:pt x="91" y="110"/>
                  <a:pt x="91" y="110"/>
                  <a:pt x="91" y="110"/>
                </a:cubicBezTo>
                <a:cubicBezTo>
                  <a:pt x="91" y="110"/>
                  <a:pt x="91" y="110"/>
                  <a:pt x="91" y="110"/>
                </a:cubicBezTo>
                <a:cubicBezTo>
                  <a:pt x="91" y="110"/>
                  <a:pt x="92" y="110"/>
                  <a:pt x="92" y="110"/>
                </a:cubicBezTo>
                <a:cubicBezTo>
                  <a:pt x="92" y="109"/>
                  <a:pt x="93" y="109"/>
                  <a:pt x="93" y="109"/>
                </a:cubicBezTo>
                <a:cubicBezTo>
                  <a:pt x="92" y="109"/>
                  <a:pt x="91" y="110"/>
                  <a:pt x="90" y="110"/>
                </a:cubicBezTo>
                <a:cubicBezTo>
                  <a:pt x="90" y="110"/>
                  <a:pt x="91" y="110"/>
                  <a:pt x="91" y="110"/>
                </a:cubicBezTo>
                <a:cubicBezTo>
                  <a:pt x="91" y="110"/>
                  <a:pt x="90" y="110"/>
                  <a:pt x="91" y="110"/>
                </a:cubicBezTo>
                <a:cubicBezTo>
                  <a:pt x="91" y="110"/>
                  <a:pt x="91" y="110"/>
                  <a:pt x="91" y="110"/>
                </a:cubicBezTo>
                <a:cubicBezTo>
                  <a:pt x="91" y="110"/>
                  <a:pt x="91" y="110"/>
                  <a:pt x="91" y="110"/>
                </a:cubicBezTo>
                <a:cubicBezTo>
                  <a:pt x="91" y="110"/>
                  <a:pt x="91" y="109"/>
                  <a:pt x="91" y="109"/>
                </a:cubicBezTo>
                <a:cubicBezTo>
                  <a:pt x="91" y="109"/>
                  <a:pt x="91" y="109"/>
                  <a:pt x="90" y="110"/>
                </a:cubicBezTo>
                <a:cubicBezTo>
                  <a:pt x="91" y="110"/>
                  <a:pt x="91" y="110"/>
                  <a:pt x="91" y="110"/>
                </a:cubicBezTo>
                <a:cubicBezTo>
                  <a:pt x="90" y="110"/>
                  <a:pt x="90" y="110"/>
                  <a:pt x="90" y="110"/>
                </a:cubicBezTo>
                <a:cubicBezTo>
                  <a:pt x="90" y="110"/>
                  <a:pt x="90" y="110"/>
                  <a:pt x="90" y="110"/>
                </a:cubicBezTo>
                <a:cubicBezTo>
                  <a:pt x="90" y="110"/>
                  <a:pt x="90" y="110"/>
                  <a:pt x="90" y="110"/>
                </a:cubicBezTo>
                <a:cubicBezTo>
                  <a:pt x="90" y="110"/>
                  <a:pt x="90" y="110"/>
                  <a:pt x="91" y="109"/>
                </a:cubicBezTo>
                <a:cubicBezTo>
                  <a:pt x="91" y="109"/>
                  <a:pt x="92" y="109"/>
                  <a:pt x="93" y="109"/>
                </a:cubicBezTo>
                <a:cubicBezTo>
                  <a:pt x="92" y="109"/>
                  <a:pt x="92" y="109"/>
                  <a:pt x="92" y="109"/>
                </a:cubicBezTo>
                <a:cubicBezTo>
                  <a:pt x="93" y="109"/>
                  <a:pt x="93" y="109"/>
                  <a:pt x="93" y="109"/>
                </a:cubicBezTo>
                <a:cubicBezTo>
                  <a:pt x="92" y="109"/>
                  <a:pt x="91" y="109"/>
                  <a:pt x="91" y="109"/>
                </a:cubicBezTo>
                <a:cubicBezTo>
                  <a:pt x="91" y="109"/>
                  <a:pt x="91" y="109"/>
                  <a:pt x="92" y="109"/>
                </a:cubicBezTo>
                <a:cubicBezTo>
                  <a:pt x="92" y="109"/>
                  <a:pt x="91" y="109"/>
                  <a:pt x="91" y="109"/>
                </a:cubicBezTo>
                <a:cubicBezTo>
                  <a:pt x="90" y="109"/>
                  <a:pt x="90" y="109"/>
                  <a:pt x="90" y="109"/>
                </a:cubicBezTo>
                <a:cubicBezTo>
                  <a:pt x="90" y="109"/>
                  <a:pt x="91" y="109"/>
                  <a:pt x="90" y="109"/>
                </a:cubicBezTo>
                <a:cubicBezTo>
                  <a:pt x="91" y="109"/>
                  <a:pt x="91" y="109"/>
                  <a:pt x="91" y="109"/>
                </a:cubicBezTo>
                <a:cubicBezTo>
                  <a:pt x="90" y="109"/>
                  <a:pt x="90" y="109"/>
                  <a:pt x="90" y="109"/>
                </a:cubicBezTo>
                <a:cubicBezTo>
                  <a:pt x="91" y="109"/>
                  <a:pt x="91" y="109"/>
                  <a:pt x="91" y="109"/>
                </a:cubicBezTo>
                <a:cubicBezTo>
                  <a:pt x="91" y="109"/>
                  <a:pt x="91" y="109"/>
                  <a:pt x="90" y="109"/>
                </a:cubicBezTo>
                <a:cubicBezTo>
                  <a:pt x="91" y="109"/>
                  <a:pt x="91" y="109"/>
                  <a:pt x="91" y="109"/>
                </a:cubicBezTo>
                <a:cubicBezTo>
                  <a:pt x="91" y="109"/>
                  <a:pt x="90" y="109"/>
                  <a:pt x="90" y="109"/>
                </a:cubicBezTo>
                <a:cubicBezTo>
                  <a:pt x="90" y="109"/>
                  <a:pt x="90" y="109"/>
                  <a:pt x="90" y="109"/>
                </a:cubicBezTo>
                <a:cubicBezTo>
                  <a:pt x="91" y="109"/>
                  <a:pt x="92" y="109"/>
                  <a:pt x="92" y="108"/>
                </a:cubicBezTo>
                <a:cubicBezTo>
                  <a:pt x="90" y="109"/>
                  <a:pt x="90" y="109"/>
                  <a:pt x="90" y="109"/>
                </a:cubicBezTo>
                <a:cubicBezTo>
                  <a:pt x="90" y="109"/>
                  <a:pt x="91" y="109"/>
                  <a:pt x="91" y="109"/>
                </a:cubicBezTo>
                <a:cubicBezTo>
                  <a:pt x="91" y="109"/>
                  <a:pt x="90" y="109"/>
                  <a:pt x="91" y="109"/>
                </a:cubicBezTo>
                <a:cubicBezTo>
                  <a:pt x="91" y="109"/>
                  <a:pt x="91" y="109"/>
                  <a:pt x="91" y="109"/>
                </a:cubicBezTo>
                <a:cubicBezTo>
                  <a:pt x="91" y="109"/>
                  <a:pt x="91" y="108"/>
                  <a:pt x="91" y="108"/>
                </a:cubicBezTo>
                <a:cubicBezTo>
                  <a:pt x="91" y="108"/>
                  <a:pt x="91" y="108"/>
                  <a:pt x="91" y="108"/>
                </a:cubicBezTo>
                <a:cubicBezTo>
                  <a:pt x="91" y="108"/>
                  <a:pt x="90" y="109"/>
                  <a:pt x="90" y="108"/>
                </a:cubicBezTo>
                <a:cubicBezTo>
                  <a:pt x="90" y="109"/>
                  <a:pt x="91" y="108"/>
                  <a:pt x="91" y="108"/>
                </a:cubicBezTo>
                <a:cubicBezTo>
                  <a:pt x="91" y="108"/>
                  <a:pt x="91" y="108"/>
                  <a:pt x="90" y="108"/>
                </a:cubicBezTo>
                <a:cubicBezTo>
                  <a:pt x="90" y="108"/>
                  <a:pt x="90" y="108"/>
                  <a:pt x="90" y="108"/>
                </a:cubicBezTo>
                <a:cubicBezTo>
                  <a:pt x="90" y="108"/>
                  <a:pt x="90" y="108"/>
                  <a:pt x="90" y="108"/>
                </a:cubicBezTo>
                <a:cubicBezTo>
                  <a:pt x="90" y="108"/>
                  <a:pt x="90" y="108"/>
                  <a:pt x="90" y="108"/>
                </a:cubicBezTo>
                <a:cubicBezTo>
                  <a:pt x="90" y="108"/>
                  <a:pt x="91" y="108"/>
                  <a:pt x="90" y="108"/>
                </a:cubicBezTo>
                <a:cubicBezTo>
                  <a:pt x="91" y="108"/>
                  <a:pt x="91" y="108"/>
                  <a:pt x="91" y="108"/>
                </a:cubicBezTo>
                <a:cubicBezTo>
                  <a:pt x="91" y="108"/>
                  <a:pt x="91" y="108"/>
                  <a:pt x="90" y="108"/>
                </a:cubicBezTo>
                <a:cubicBezTo>
                  <a:pt x="90" y="108"/>
                  <a:pt x="90" y="108"/>
                  <a:pt x="90" y="108"/>
                </a:cubicBezTo>
                <a:cubicBezTo>
                  <a:pt x="90" y="108"/>
                  <a:pt x="90" y="108"/>
                  <a:pt x="90" y="108"/>
                </a:cubicBezTo>
                <a:cubicBezTo>
                  <a:pt x="91" y="108"/>
                  <a:pt x="91" y="108"/>
                  <a:pt x="91" y="108"/>
                </a:cubicBezTo>
                <a:cubicBezTo>
                  <a:pt x="90" y="108"/>
                  <a:pt x="90" y="108"/>
                  <a:pt x="90" y="108"/>
                </a:cubicBezTo>
                <a:cubicBezTo>
                  <a:pt x="90" y="108"/>
                  <a:pt x="90" y="108"/>
                  <a:pt x="91" y="108"/>
                </a:cubicBezTo>
                <a:cubicBezTo>
                  <a:pt x="91" y="108"/>
                  <a:pt x="90" y="108"/>
                  <a:pt x="90" y="108"/>
                </a:cubicBezTo>
                <a:cubicBezTo>
                  <a:pt x="91" y="108"/>
                  <a:pt x="91" y="108"/>
                  <a:pt x="91" y="108"/>
                </a:cubicBezTo>
                <a:cubicBezTo>
                  <a:pt x="91" y="108"/>
                  <a:pt x="91" y="108"/>
                  <a:pt x="91" y="108"/>
                </a:cubicBezTo>
                <a:cubicBezTo>
                  <a:pt x="91" y="108"/>
                  <a:pt x="91" y="108"/>
                  <a:pt x="91" y="108"/>
                </a:cubicBezTo>
                <a:cubicBezTo>
                  <a:pt x="91" y="108"/>
                  <a:pt x="91" y="108"/>
                  <a:pt x="91" y="108"/>
                </a:cubicBezTo>
                <a:cubicBezTo>
                  <a:pt x="92" y="108"/>
                  <a:pt x="92" y="108"/>
                  <a:pt x="92" y="108"/>
                </a:cubicBezTo>
                <a:cubicBezTo>
                  <a:pt x="92" y="108"/>
                  <a:pt x="92" y="108"/>
                  <a:pt x="92" y="108"/>
                </a:cubicBezTo>
                <a:cubicBezTo>
                  <a:pt x="91" y="108"/>
                  <a:pt x="91" y="108"/>
                  <a:pt x="91" y="108"/>
                </a:cubicBezTo>
                <a:cubicBezTo>
                  <a:pt x="91" y="108"/>
                  <a:pt x="91" y="108"/>
                  <a:pt x="90" y="108"/>
                </a:cubicBezTo>
                <a:cubicBezTo>
                  <a:pt x="91" y="108"/>
                  <a:pt x="91" y="108"/>
                  <a:pt x="91" y="108"/>
                </a:cubicBezTo>
                <a:cubicBezTo>
                  <a:pt x="90" y="108"/>
                  <a:pt x="90" y="108"/>
                  <a:pt x="90" y="108"/>
                </a:cubicBezTo>
                <a:cubicBezTo>
                  <a:pt x="90" y="108"/>
                  <a:pt x="90" y="108"/>
                  <a:pt x="90" y="108"/>
                </a:cubicBezTo>
                <a:cubicBezTo>
                  <a:pt x="90" y="108"/>
                  <a:pt x="91" y="108"/>
                  <a:pt x="90" y="108"/>
                </a:cubicBezTo>
                <a:cubicBezTo>
                  <a:pt x="90" y="108"/>
                  <a:pt x="90" y="108"/>
                  <a:pt x="90" y="108"/>
                </a:cubicBezTo>
                <a:cubicBezTo>
                  <a:pt x="90" y="108"/>
                  <a:pt x="90" y="108"/>
                  <a:pt x="90" y="108"/>
                </a:cubicBezTo>
                <a:cubicBezTo>
                  <a:pt x="90" y="108"/>
                  <a:pt x="90" y="108"/>
                  <a:pt x="90" y="108"/>
                </a:cubicBezTo>
                <a:cubicBezTo>
                  <a:pt x="90" y="108"/>
                  <a:pt x="90" y="108"/>
                  <a:pt x="90" y="108"/>
                </a:cubicBezTo>
                <a:cubicBezTo>
                  <a:pt x="90" y="108"/>
                  <a:pt x="90" y="108"/>
                  <a:pt x="90" y="108"/>
                </a:cubicBezTo>
                <a:cubicBezTo>
                  <a:pt x="90" y="107"/>
                  <a:pt x="89" y="108"/>
                  <a:pt x="89" y="108"/>
                </a:cubicBezTo>
                <a:cubicBezTo>
                  <a:pt x="89" y="108"/>
                  <a:pt x="90" y="107"/>
                  <a:pt x="90" y="107"/>
                </a:cubicBezTo>
                <a:cubicBezTo>
                  <a:pt x="90" y="107"/>
                  <a:pt x="89" y="108"/>
                  <a:pt x="89" y="108"/>
                </a:cubicBezTo>
                <a:cubicBezTo>
                  <a:pt x="90" y="107"/>
                  <a:pt x="90" y="107"/>
                  <a:pt x="90" y="107"/>
                </a:cubicBezTo>
                <a:cubicBezTo>
                  <a:pt x="90" y="107"/>
                  <a:pt x="90" y="107"/>
                  <a:pt x="90" y="107"/>
                </a:cubicBezTo>
                <a:cubicBezTo>
                  <a:pt x="90" y="107"/>
                  <a:pt x="90" y="107"/>
                  <a:pt x="90" y="107"/>
                </a:cubicBezTo>
                <a:cubicBezTo>
                  <a:pt x="90" y="107"/>
                  <a:pt x="89" y="108"/>
                  <a:pt x="89" y="108"/>
                </a:cubicBezTo>
                <a:cubicBezTo>
                  <a:pt x="89" y="107"/>
                  <a:pt x="89" y="107"/>
                  <a:pt x="89" y="107"/>
                </a:cubicBezTo>
                <a:cubicBezTo>
                  <a:pt x="90" y="107"/>
                  <a:pt x="90" y="107"/>
                  <a:pt x="90" y="107"/>
                </a:cubicBezTo>
                <a:cubicBezTo>
                  <a:pt x="90" y="107"/>
                  <a:pt x="89" y="107"/>
                  <a:pt x="90" y="107"/>
                </a:cubicBezTo>
                <a:cubicBezTo>
                  <a:pt x="90" y="107"/>
                  <a:pt x="90" y="107"/>
                  <a:pt x="90" y="107"/>
                </a:cubicBezTo>
                <a:cubicBezTo>
                  <a:pt x="90" y="107"/>
                  <a:pt x="90" y="107"/>
                  <a:pt x="90" y="107"/>
                </a:cubicBezTo>
                <a:cubicBezTo>
                  <a:pt x="90" y="107"/>
                  <a:pt x="90" y="107"/>
                  <a:pt x="90" y="107"/>
                </a:cubicBezTo>
                <a:cubicBezTo>
                  <a:pt x="90" y="107"/>
                  <a:pt x="90" y="107"/>
                  <a:pt x="90" y="107"/>
                </a:cubicBezTo>
                <a:cubicBezTo>
                  <a:pt x="90" y="107"/>
                  <a:pt x="90" y="107"/>
                  <a:pt x="90" y="107"/>
                </a:cubicBezTo>
                <a:cubicBezTo>
                  <a:pt x="90" y="107"/>
                  <a:pt x="90" y="107"/>
                  <a:pt x="90" y="107"/>
                </a:cubicBezTo>
                <a:cubicBezTo>
                  <a:pt x="90" y="107"/>
                  <a:pt x="90" y="107"/>
                  <a:pt x="90" y="107"/>
                </a:cubicBezTo>
                <a:cubicBezTo>
                  <a:pt x="90" y="107"/>
                  <a:pt x="90" y="107"/>
                  <a:pt x="90" y="107"/>
                </a:cubicBezTo>
                <a:cubicBezTo>
                  <a:pt x="90" y="107"/>
                  <a:pt x="90" y="107"/>
                  <a:pt x="90" y="107"/>
                </a:cubicBezTo>
                <a:cubicBezTo>
                  <a:pt x="90" y="107"/>
                  <a:pt x="89" y="107"/>
                  <a:pt x="89" y="107"/>
                </a:cubicBezTo>
                <a:cubicBezTo>
                  <a:pt x="89" y="107"/>
                  <a:pt x="89" y="107"/>
                  <a:pt x="89" y="107"/>
                </a:cubicBezTo>
                <a:cubicBezTo>
                  <a:pt x="90" y="107"/>
                  <a:pt x="90" y="107"/>
                  <a:pt x="90" y="107"/>
                </a:cubicBezTo>
                <a:cubicBezTo>
                  <a:pt x="89" y="107"/>
                  <a:pt x="89" y="107"/>
                  <a:pt x="89" y="107"/>
                </a:cubicBezTo>
                <a:cubicBezTo>
                  <a:pt x="89" y="107"/>
                  <a:pt x="89" y="107"/>
                  <a:pt x="89" y="107"/>
                </a:cubicBezTo>
                <a:cubicBezTo>
                  <a:pt x="89" y="107"/>
                  <a:pt x="89" y="107"/>
                  <a:pt x="89" y="107"/>
                </a:cubicBezTo>
                <a:cubicBezTo>
                  <a:pt x="89" y="107"/>
                  <a:pt x="89" y="107"/>
                  <a:pt x="90" y="107"/>
                </a:cubicBezTo>
                <a:close/>
                <a:moveTo>
                  <a:pt x="90" y="107"/>
                </a:moveTo>
                <a:cubicBezTo>
                  <a:pt x="90" y="107"/>
                  <a:pt x="90" y="107"/>
                  <a:pt x="90" y="107"/>
                </a:cubicBezTo>
                <a:cubicBezTo>
                  <a:pt x="90" y="107"/>
                  <a:pt x="90" y="107"/>
                  <a:pt x="90" y="107"/>
                </a:cubicBezTo>
                <a:close/>
                <a:moveTo>
                  <a:pt x="91" y="108"/>
                </a:moveTo>
                <a:cubicBezTo>
                  <a:pt x="91" y="108"/>
                  <a:pt x="91" y="108"/>
                  <a:pt x="91" y="108"/>
                </a:cubicBezTo>
                <a:cubicBezTo>
                  <a:pt x="91" y="108"/>
                  <a:pt x="91" y="108"/>
                  <a:pt x="91" y="108"/>
                </a:cubicBezTo>
                <a:close/>
                <a:moveTo>
                  <a:pt x="93" y="110"/>
                </a:moveTo>
                <a:cubicBezTo>
                  <a:pt x="93" y="110"/>
                  <a:pt x="93" y="110"/>
                  <a:pt x="93" y="110"/>
                </a:cubicBezTo>
                <a:cubicBezTo>
                  <a:pt x="93" y="110"/>
                  <a:pt x="93" y="110"/>
                  <a:pt x="93" y="110"/>
                </a:cubicBezTo>
                <a:close/>
                <a:moveTo>
                  <a:pt x="93" y="110"/>
                </a:moveTo>
                <a:cubicBezTo>
                  <a:pt x="93" y="110"/>
                  <a:pt x="93" y="110"/>
                  <a:pt x="93" y="110"/>
                </a:cubicBezTo>
                <a:cubicBezTo>
                  <a:pt x="93" y="110"/>
                  <a:pt x="93" y="110"/>
                  <a:pt x="93" y="110"/>
                </a:cubicBezTo>
                <a:cubicBezTo>
                  <a:pt x="93" y="110"/>
                  <a:pt x="93" y="110"/>
                  <a:pt x="93" y="110"/>
                </a:cubicBezTo>
                <a:close/>
                <a:moveTo>
                  <a:pt x="92" y="104"/>
                </a:moveTo>
                <a:cubicBezTo>
                  <a:pt x="92" y="104"/>
                  <a:pt x="92" y="104"/>
                  <a:pt x="92" y="104"/>
                </a:cubicBezTo>
                <a:cubicBezTo>
                  <a:pt x="92" y="104"/>
                  <a:pt x="92" y="104"/>
                  <a:pt x="92" y="104"/>
                </a:cubicBezTo>
                <a:close/>
                <a:moveTo>
                  <a:pt x="90" y="108"/>
                </a:moveTo>
                <a:cubicBezTo>
                  <a:pt x="90" y="108"/>
                  <a:pt x="90" y="108"/>
                  <a:pt x="90" y="108"/>
                </a:cubicBezTo>
                <a:cubicBezTo>
                  <a:pt x="90" y="108"/>
                  <a:pt x="90" y="108"/>
                  <a:pt x="90" y="108"/>
                </a:cubicBezTo>
                <a:close/>
                <a:moveTo>
                  <a:pt x="89" y="106"/>
                </a:moveTo>
                <a:cubicBezTo>
                  <a:pt x="89" y="106"/>
                  <a:pt x="89" y="106"/>
                  <a:pt x="89" y="106"/>
                </a:cubicBezTo>
                <a:cubicBezTo>
                  <a:pt x="89" y="106"/>
                  <a:pt x="89" y="106"/>
                  <a:pt x="89" y="106"/>
                </a:cubicBezTo>
                <a:close/>
                <a:moveTo>
                  <a:pt x="91" y="110"/>
                </a:moveTo>
                <a:cubicBezTo>
                  <a:pt x="91" y="110"/>
                  <a:pt x="91" y="110"/>
                  <a:pt x="91" y="110"/>
                </a:cubicBezTo>
                <a:cubicBezTo>
                  <a:pt x="91" y="110"/>
                  <a:pt x="91" y="110"/>
                  <a:pt x="91" y="110"/>
                </a:cubicBezTo>
                <a:close/>
                <a:moveTo>
                  <a:pt x="94" y="110"/>
                </a:moveTo>
                <a:cubicBezTo>
                  <a:pt x="94" y="110"/>
                  <a:pt x="94" y="110"/>
                  <a:pt x="94" y="110"/>
                </a:cubicBezTo>
                <a:cubicBezTo>
                  <a:pt x="94" y="110"/>
                  <a:pt x="94" y="110"/>
                  <a:pt x="94" y="110"/>
                </a:cubicBezTo>
                <a:cubicBezTo>
                  <a:pt x="94" y="110"/>
                  <a:pt x="94" y="110"/>
                  <a:pt x="94" y="110"/>
                </a:cubicBezTo>
                <a:close/>
                <a:moveTo>
                  <a:pt x="92" y="111"/>
                </a:moveTo>
                <a:cubicBezTo>
                  <a:pt x="92" y="111"/>
                  <a:pt x="92" y="111"/>
                  <a:pt x="92" y="111"/>
                </a:cubicBezTo>
                <a:cubicBezTo>
                  <a:pt x="92" y="111"/>
                  <a:pt x="92" y="111"/>
                  <a:pt x="92" y="111"/>
                </a:cubicBezTo>
                <a:cubicBezTo>
                  <a:pt x="92" y="111"/>
                  <a:pt x="92" y="111"/>
                  <a:pt x="92" y="111"/>
                </a:cubicBezTo>
                <a:close/>
                <a:moveTo>
                  <a:pt x="93" y="110"/>
                </a:moveTo>
                <a:cubicBezTo>
                  <a:pt x="93" y="111"/>
                  <a:pt x="93" y="111"/>
                  <a:pt x="93" y="111"/>
                </a:cubicBezTo>
                <a:cubicBezTo>
                  <a:pt x="93" y="111"/>
                  <a:pt x="93" y="111"/>
                  <a:pt x="93" y="111"/>
                </a:cubicBezTo>
                <a:cubicBezTo>
                  <a:pt x="93" y="110"/>
                  <a:pt x="93" y="110"/>
                  <a:pt x="93" y="110"/>
                </a:cubicBezTo>
                <a:close/>
                <a:moveTo>
                  <a:pt x="93" y="111"/>
                </a:moveTo>
                <a:cubicBezTo>
                  <a:pt x="93" y="111"/>
                  <a:pt x="93" y="111"/>
                  <a:pt x="93" y="111"/>
                </a:cubicBezTo>
                <a:cubicBezTo>
                  <a:pt x="93" y="111"/>
                  <a:pt x="93" y="111"/>
                  <a:pt x="93" y="111"/>
                </a:cubicBezTo>
                <a:close/>
                <a:moveTo>
                  <a:pt x="93" y="110"/>
                </a:moveTo>
                <a:cubicBezTo>
                  <a:pt x="93" y="110"/>
                  <a:pt x="94" y="110"/>
                  <a:pt x="94" y="110"/>
                </a:cubicBezTo>
                <a:cubicBezTo>
                  <a:pt x="94" y="110"/>
                  <a:pt x="93" y="110"/>
                  <a:pt x="93" y="110"/>
                </a:cubicBezTo>
                <a:close/>
                <a:moveTo>
                  <a:pt x="92" y="111"/>
                </a:moveTo>
                <a:cubicBezTo>
                  <a:pt x="93" y="111"/>
                  <a:pt x="93" y="111"/>
                  <a:pt x="93" y="111"/>
                </a:cubicBezTo>
                <a:cubicBezTo>
                  <a:pt x="92" y="111"/>
                  <a:pt x="92" y="111"/>
                  <a:pt x="92" y="111"/>
                </a:cubicBezTo>
                <a:close/>
                <a:moveTo>
                  <a:pt x="92" y="110"/>
                </a:moveTo>
                <a:cubicBezTo>
                  <a:pt x="92" y="111"/>
                  <a:pt x="92" y="111"/>
                  <a:pt x="92" y="111"/>
                </a:cubicBezTo>
                <a:cubicBezTo>
                  <a:pt x="92" y="111"/>
                  <a:pt x="92" y="111"/>
                  <a:pt x="92" y="111"/>
                </a:cubicBezTo>
                <a:cubicBezTo>
                  <a:pt x="92" y="110"/>
                  <a:pt x="92" y="110"/>
                  <a:pt x="92" y="110"/>
                </a:cubicBezTo>
                <a:close/>
                <a:moveTo>
                  <a:pt x="92" y="111"/>
                </a:moveTo>
                <a:cubicBezTo>
                  <a:pt x="92" y="111"/>
                  <a:pt x="92" y="111"/>
                  <a:pt x="92" y="111"/>
                </a:cubicBezTo>
                <a:cubicBezTo>
                  <a:pt x="92" y="111"/>
                  <a:pt x="92" y="111"/>
                  <a:pt x="92" y="111"/>
                </a:cubicBezTo>
                <a:close/>
                <a:moveTo>
                  <a:pt x="92" y="111"/>
                </a:moveTo>
                <a:cubicBezTo>
                  <a:pt x="92" y="111"/>
                  <a:pt x="92" y="111"/>
                  <a:pt x="92" y="111"/>
                </a:cubicBezTo>
                <a:cubicBezTo>
                  <a:pt x="92" y="111"/>
                  <a:pt x="92" y="111"/>
                  <a:pt x="92" y="111"/>
                </a:cubicBezTo>
                <a:close/>
                <a:moveTo>
                  <a:pt x="92" y="110"/>
                </a:moveTo>
                <a:cubicBezTo>
                  <a:pt x="92" y="110"/>
                  <a:pt x="92" y="110"/>
                  <a:pt x="92" y="110"/>
                </a:cubicBezTo>
                <a:cubicBezTo>
                  <a:pt x="92" y="110"/>
                  <a:pt x="92" y="110"/>
                  <a:pt x="92" y="110"/>
                </a:cubicBezTo>
                <a:cubicBezTo>
                  <a:pt x="92" y="110"/>
                  <a:pt x="92" y="110"/>
                  <a:pt x="92" y="110"/>
                </a:cubicBezTo>
                <a:close/>
                <a:moveTo>
                  <a:pt x="92" y="110"/>
                </a:moveTo>
                <a:cubicBezTo>
                  <a:pt x="92" y="110"/>
                  <a:pt x="92" y="110"/>
                  <a:pt x="92" y="110"/>
                </a:cubicBezTo>
                <a:cubicBezTo>
                  <a:pt x="91" y="110"/>
                  <a:pt x="91" y="110"/>
                  <a:pt x="91" y="110"/>
                </a:cubicBezTo>
                <a:lnTo>
                  <a:pt x="92" y="110"/>
                </a:lnTo>
                <a:close/>
                <a:moveTo>
                  <a:pt x="91" y="110"/>
                </a:moveTo>
                <a:cubicBezTo>
                  <a:pt x="91" y="110"/>
                  <a:pt x="91" y="110"/>
                  <a:pt x="91" y="110"/>
                </a:cubicBezTo>
                <a:cubicBezTo>
                  <a:pt x="91" y="110"/>
                  <a:pt x="91" y="110"/>
                  <a:pt x="91" y="110"/>
                </a:cubicBezTo>
                <a:close/>
                <a:moveTo>
                  <a:pt x="92" y="110"/>
                </a:moveTo>
                <a:cubicBezTo>
                  <a:pt x="92" y="110"/>
                  <a:pt x="92" y="110"/>
                  <a:pt x="92" y="110"/>
                </a:cubicBezTo>
                <a:cubicBezTo>
                  <a:pt x="92" y="109"/>
                  <a:pt x="92" y="109"/>
                  <a:pt x="92" y="109"/>
                </a:cubicBezTo>
                <a:lnTo>
                  <a:pt x="92" y="110"/>
                </a:lnTo>
                <a:close/>
                <a:moveTo>
                  <a:pt x="90" y="109"/>
                </a:moveTo>
                <a:cubicBezTo>
                  <a:pt x="90" y="110"/>
                  <a:pt x="90" y="109"/>
                  <a:pt x="90" y="109"/>
                </a:cubicBezTo>
                <a:cubicBezTo>
                  <a:pt x="90" y="109"/>
                  <a:pt x="90" y="109"/>
                  <a:pt x="91" y="109"/>
                </a:cubicBezTo>
                <a:cubicBezTo>
                  <a:pt x="90" y="109"/>
                  <a:pt x="90" y="109"/>
                  <a:pt x="90" y="109"/>
                </a:cubicBezTo>
                <a:close/>
                <a:moveTo>
                  <a:pt x="91" y="109"/>
                </a:moveTo>
                <a:cubicBezTo>
                  <a:pt x="91" y="109"/>
                  <a:pt x="91" y="109"/>
                  <a:pt x="91" y="109"/>
                </a:cubicBezTo>
                <a:cubicBezTo>
                  <a:pt x="91" y="109"/>
                  <a:pt x="91" y="109"/>
                  <a:pt x="91" y="109"/>
                </a:cubicBezTo>
                <a:close/>
                <a:moveTo>
                  <a:pt x="92" y="102"/>
                </a:moveTo>
                <a:cubicBezTo>
                  <a:pt x="92" y="102"/>
                  <a:pt x="92" y="102"/>
                  <a:pt x="92" y="102"/>
                </a:cubicBezTo>
                <a:cubicBezTo>
                  <a:pt x="92" y="102"/>
                  <a:pt x="92" y="102"/>
                  <a:pt x="92" y="102"/>
                </a:cubicBezTo>
                <a:close/>
                <a:moveTo>
                  <a:pt x="91" y="102"/>
                </a:moveTo>
                <a:cubicBezTo>
                  <a:pt x="92" y="102"/>
                  <a:pt x="92" y="102"/>
                  <a:pt x="92" y="102"/>
                </a:cubicBezTo>
                <a:cubicBezTo>
                  <a:pt x="91" y="102"/>
                  <a:pt x="91" y="102"/>
                  <a:pt x="91" y="102"/>
                </a:cubicBezTo>
                <a:cubicBezTo>
                  <a:pt x="91" y="102"/>
                  <a:pt x="91" y="102"/>
                  <a:pt x="91" y="102"/>
                </a:cubicBezTo>
                <a:close/>
                <a:moveTo>
                  <a:pt x="89" y="108"/>
                </a:moveTo>
                <a:cubicBezTo>
                  <a:pt x="89" y="108"/>
                  <a:pt x="89" y="108"/>
                  <a:pt x="89" y="108"/>
                </a:cubicBezTo>
                <a:cubicBezTo>
                  <a:pt x="89" y="108"/>
                  <a:pt x="89" y="107"/>
                  <a:pt x="89" y="107"/>
                </a:cubicBezTo>
                <a:lnTo>
                  <a:pt x="89" y="108"/>
                </a:lnTo>
                <a:close/>
                <a:moveTo>
                  <a:pt x="89" y="107"/>
                </a:moveTo>
                <a:cubicBezTo>
                  <a:pt x="89" y="107"/>
                  <a:pt x="89" y="107"/>
                  <a:pt x="89" y="107"/>
                </a:cubicBezTo>
                <a:cubicBezTo>
                  <a:pt x="90" y="107"/>
                  <a:pt x="90" y="107"/>
                  <a:pt x="90" y="107"/>
                </a:cubicBezTo>
                <a:lnTo>
                  <a:pt x="89" y="107"/>
                </a:lnTo>
                <a:close/>
                <a:moveTo>
                  <a:pt x="89" y="107"/>
                </a:moveTo>
                <a:cubicBezTo>
                  <a:pt x="89" y="107"/>
                  <a:pt x="89" y="107"/>
                  <a:pt x="89" y="107"/>
                </a:cubicBezTo>
                <a:cubicBezTo>
                  <a:pt x="89" y="107"/>
                  <a:pt x="89" y="107"/>
                  <a:pt x="89" y="107"/>
                </a:cubicBezTo>
                <a:close/>
                <a:moveTo>
                  <a:pt x="69" y="104"/>
                </a:moveTo>
                <a:cubicBezTo>
                  <a:pt x="69" y="104"/>
                  <a:pt x="68" y="104"/>
                  <a:pt x="68" y="104"/>
                </a:cubicBezTo>
                <a:cubicBezTo>
                  <a:pt x="68" y="104"/>
                  <a:pt x="69" y="104"/>
                  <a:pt x="69" y="104"/>
                </a:cubicBezTo>
                <a:close/>
                <a:moveTo>
                  <a:pt x="69" y="106"/>
                </a:moveTo>
                <a:cubicBezTo>
                  <a:pt x="69" y="106"/>
                  <a:pt x="69" y="106"/>
                  <a:pt x="69" y="106"/>
                </a:cubicBezTo>
                <a:cubicBezTo>
                  <a:pt x="69" y="106"/>
                  <a:pt x="69" y="106"/>
                  <a:pt x="69" y="106"/>
                </a:cubicBezTo>
                <a:close/>
                <a:moveTo>
                  <a:pt x="70" y="107"/>
                </a:moveTo>
                <a:cubicBezTo>
                  <a:pt x="70" y="107"/>
                  <a:pt x="69" y="107"/>
                  <a:pt x="70" y="107"/>
                </a:cubicBezTo>
                <a:cubicBezTo>
                  <a:pt x="70" y="106"/>
                  <a:pt x="70" y="106"/>
                  <a:pt x="70" y="106"/>
                </a:cubicBezTo>
                <a:cubicBezTo>
                  <a:pt x="69" y="106"/>
                  <a:pt x="69" y="106"/>
                  <a:pt x="69" y="106"/>
                </a:cubicBezTo>
                <a:cubicBezTo>
                  <a:pt x="69" y="107"/>
                  <a:pt x="70" y="107"/>
                  <a:pt x="70" y="107"/>
                </a:cubicBezTo>
                <a:close/>
                <a:moveTo>
                  <a:pt x="69" y="109"/>
                </a:moveTo>
                <a:cubicBezTo>
                  <a:pt x="69" y="109"/>
                  <a:pt x="70" y="109"/>
                  <a:pt x="69" y="108"/>
                </a:cubicBezTo>
                <a:cubicBezTo>
                  <a:pt x="69" y="108"/>
                  <a:pt x="69" y="109"/>
                  <a:pt x="69" y="109"/>
                </a:cubicBezTo>
                <a:cubicBezTo>
                  <a:pt x="69" y="109"/>
                  <a:pt x="69" y="109"/>
                  <a:pt x="69" y="109"/>
                </a:cubicBezTo>
                <a:close/>
                <a:moveTo>
                  <a:pt x="69" y="109"/>
                </a:moveTo>
                <a:cubicBezTo>
                  <a:pt x="69" y="108"/>
                  <a:pt x="69" y="109"/>
                  <a:pt x="69" y="109"/>
                </a:cubicBezTo>
                <a:close/>
                <a:moveTo>
                  <a:pt x="70" y="109"/>
                </a:moveTo>
                <a:cubicBezTo>
                  <a:pt x="70" y="109"/>
                  <a:pt x="70" y="109"/>
                  <a:pt x="70" y="109"/>
                </a:cubicBezTo>
                <a:cubicBezTo>
                  <a:pt x="69" y="109"/>
                  <a:pt x="70" y="109"/>
                  <a:pt x="69" y="109"/>
                </a:cubicBezTo>
                <a:cubicBezTo>
                  <a:pt x="70" y="110"/>
                  <a:pt x="70" y="109"/>
                  <a:pt x="70" y="109"/>
                </a:cubicBezTo>
                <a:close/>
                <a:moveTo>
                  <a:pt x="70" y="109"/>
                </a:moveTo>
                <a:cubicBezTo>
                  <a:pt x="70" y="109"/>
                  <a:pt x="70" y="109"/>
                  <a:pt x="70" y="109"/>
                </a:cubicBezTo>
                <a:cubicBezTo>
                  <a:pt x="70" y="109"/>
                  <a:pt x="70" y="109"/>
                  <a:pt x="70" y="109"/>
                </a:cubicBezTo>
                <a:close/>
                <a:moveTo>
                  <a:pt x="70" y="109"/>
                </a:moveTo>
                <a:cubicBezTo>
                  <a:pt x="70" y="109"/>
                  <a:pt x="70" y="109"/>
                  <a:pt x="70" y="109"/>
                </a:cubicBezTo>
                <a:cubicBezTo>
                  <a:pt x="70" y="109"/>
                  <a:pt x="70" y="109"/>
                  <a:pt x="70" y="109"/>
                </a:cubicBezTo>
                <a:cubicBezTo>
                  <a:pt x="70" y="109"/>
                  <a:pt x="70" y="109"/>
                  <a:pt x="70" y="109"/>
                </a:cubicBezTo>
                <a:close/>
                <a:moveTo>
                  <a:pt x="70" y="109"/>
                </a:moveTo>
                <a:cubicBezTo>
                  <a:pt x="70" y="109"/>
                  <a:pt x="70" y="109"/>
                  <a:pt x="70" y="109"/>
                </a:cubicBezTo>
                <a:cubicBezTo>
                  <a:pt x="70" y="108"/>
                  <a:pt x="69" y="109"/>
                  <a:pt x="70" y="109"/>
                </a:cubicBezTo>
                <a:close/>
                <a:moveTo>
                  <a:pt x="70" y="107"/>
                </a:moveTo>
                <a:cubicBezTo>
                  <a:pt x="70" y="107"/>
                  <a:pt x="70" y="107"/>
                  <a:pt x="70" y="107"/>
                </a:cubicBezTo>
                <a:cubicBezTo>
                  <a:pt x="70" y="107"/>
                  <a:pt x="70" y="107"/>
                  <a:pt x="70" y="107"/>
                </a:cubicBezTo>
                <a:cubicBezTo>
                  <a:pt x="70" y="107"/>
                  <a:pt x="70" y="107"/>
                  <a:pt x="70" y="107"/>
                </a:cubicBezTo>
                <a:close/>
                <a:moveTo>
                  <a:pt x="71" y="111"/>
                </a:moveTo>
                <a:cubicBezTo>
                  <a:pt x="71" y="111"/>
                  <a:pt x="71" y="110"/>
                  <a:pt x="71" y="110"/>
                </a:cubicBezTo>
                <a:cubicBezTo>
                  <a:pt x="71" y="110"/>
                  <a:pt x="71" y="110"/>
                  <a:pt x="71" y="110"/>
                </a:cubicBezTo>
                <a:cubicBezTo>
                  <a:pt x="71" y="110"/>
                  <a:pt x="71" y="111"/>
                  <a:pt x="71" y="111"/>
                </a:cubicBezTo>
                <a:close/>
                <a:moveTo>
                  <a:pt x="71" y="110"/>
                </a:moveTo>
                <a:cubicBezTo>
                  <a:pt x="71" y="111"/>
                  <a:pt x="71" y="111"/>
                  <a:pt x="71" y="111"/>
                </a:cubicBezTo>
                <a:cubicBezTo>
                  <a:pt x="71" y="110"/>
                  <a:pt x="71" y="110"/>
                  <a:pt x="71" y="110"/>
                </a:cubicBezTo>
                <a:close/>
                <a:moveTo>
                  <a:pt x="71" y="109"/>
                </a:moveTo>
                <a:cubicBezTo>
                  <a:pt x="70" y="109"/>
                  <a:pt x="70" y="109"/>
                  <a:pt x="70" y="109"/>
                </a:cubicBezTo>
                <a:cubicBezTo>
                  <a:pt x="71" y="109"/>
                  <a:pt x="71" y="109"/>
                  <a:pt x="71" y="109"/>
                </a:cubicBezTo>
                <a:close/>
                <a:moveTo>
                  <a:pt x="71" y="112"/>
                </a:moveTo>
                <a:cubicBezTo>
                  <a:pt x="71" y="112"/>
                  <a:pt x="71" y="112"/>
                  <a:pt x="71" y="112"/>
                </a:cubicBezTo>
                <a:cubicBezTo>
                  <a:pt x="71" y="112"/>
                  <a:pt x="71" y="112"/>
                  <a:pt x="71" y="112"/>
                </a:cubicBezTo>
                <a:close/>
                <a:moveTo>
                  <a:pt x="72" y="112"/>
                </a:moveTo>
                <a:cubicBezTo>
                  <a:pt x="72" y="112"/>
                  <a:pt x="72" y="112"/>
                  <a:pt x="72" y="112"/>
                </a:cubicBezTo>
                <a:cubicBezTo>
                  <a:pt x="72" y="112"/>
                  <a:pt x="72" y="112"/>
                  <a:pt x="72" y="112"/>
                </a:cubicBezTo>
                <a:cubicBezTo>
                  <a:pt x="72" y="112"/>
                  <a:pt x="72" y="112"/>
                  <a:pt x="72" y="112"/>
                </a:cubicBezTo>
                <a:close/>
                <a:moveTo>
                  <a:pt x="73" y="112"/>
                </a:moveTo>
                <a:cubicBezTo>
                  <a:pt x="72" y="112"/>
                  <a:pt x="72" y="112"/>
                  <a:pt x="72" y="112"/>
                </a:cubicBezTo>
                <a:cubicBezTo>
                  <a:pt x="72" y="112"/>
                  <a:pt x="72" y="112"/>
                  <a:pt x="73" y="112"/>
                </a:cubicBezTo>
                <a:close/>
                <a:moveTo>
                  <a:pt x="71" y="111"/>
                </a:moveTo>
                <a:cubicBezTo>
                  <a:pt x="71" y="111"/>
                  <a:pt x="71" y="111"/>
                  <a:pt x="71" y="111"/>
                </a:cubicBezTo>
                <a:cubicBezTo>
                  <a:pt x="71" y="111"/>
                  <a:pt x="71" y="111"/>
                  <a:pt x="71" y="111"/>
                </a:cubicBezTo>
                <a:close/>
                <a:moveTo>
                  <a:pt x="71" y="111"/>
                </a:moveTo>
                <a:cubicBezTo>
                  <a:pt x="71" y="111"/>
                  <a:pt x="71" y="111"/>
                  <a:pt x="71" y="111"/>
                </a:cubicBezTo>
                <a:cubicBezTo>
                  <a:pt x="71" y="111"/>
                  <a:pt x="72" y="111"/>
                  <a:pt x="72" y="111"/>
                </a:cubicBezTo>
                <a:cubicBezTo>
                  <a:pt x="72" y="111"/>
                  <a:pt x="71" y="111"/>
                  <a:pt x="71" y="111"/>
                </a:cubicBezTo>
                <a:close/>
                <a:moveTo>
                  <a:pt x="71" y="111"/>
                </a:moveTo>
                <a:cubicBezTo>
                  <a:pt x="71" y="111"/>
                  <a:pt x="71" y="111"/>
                  <a:pt x="71" y="111"/>
                </a:cubicBezTo>
                <a:cubicBezTo>
                  <a:pt x="71" y="111"/>
                  <a:pt x="71" y="111"/>
                  <a:pt x="71" y="111"/>
                </a:cubicBezTo>
                <a:close/>
                <a:moveTo>
                  <a:pt x="71" y="110"/>
                </a:moveTo>
                <a:cubicBezTo>
                  <a:pt x="71" y="110"/>
                  <a:pt x="71" y="110"/>
                  <a:pt x="71" y="110"/>
                </a:cubicBezTo>
                <a:cubicBezTo>
                  <a:pt x="71" y="110"/>
                  <a:pt x="71" y="110"/>
                  <a:pt x="71" y="110"/>
                </a:cubicBezTo>
                <a:close/>
                <a:moveTo>
                  <a:pt x="71" y="111"/>
                </a:moveTo>
                <a:cubicBezTo>
                  <a:pt x="71" y="110"/>
                  <a:pt x="71" y="110"/>
                  <a:pt x="71" y="110"/>
                </a:cubicBezTo>
                <a:cubicBezTo>
                  <a:pt x="71" y="110"/>
                  <a:pt x="71" y="110"/>
                  <a:pt x="71" y="110"/>
                </a:cubicBezTo>
                <a:lnTo>
                  <a:pt x="71" y="111"/>
                </a:lnTo>
                <a:close/>
                <a:moveTo>
                  <a:pt x="72" y="111"/>
                </a:moveTo>
                <a:cubicBezTo>
                  <a:pt x="71" y="111"/>
                  <a:pt x="71" y="111"/>
                  <a:pt x="71" y="111"/>
                </a:cubicBezTo>
                <a:cubicBezTo>
                  <a:pt x="71" y="111"/>
                  <a:pt x="71" y="111"/>
                  <a:pt x="71" y="111"/>
                </a:cubicBezTo>
                <a:lnTo>
                  <a:pt x="72" y="111"/>
                </a:lnTo>
                <a:close/>
                <a:moveTo>
                  <a:pt x="72" y="112"/>
                </a:moveTo>
                <a:cubicBezTo>
                  <a:pt x="72" y="112"/>
                  <a:pt x="73" y="112"/>
                  <a:pt x="73" y="112"/>
                </a:cubicBezTo>
                <a:cubicBezTo>
                  <a:pt x="73" y="112"/>
                  <a:pt x="72" y="112"/>
                  <a:pt x="72" y="112"/>
                </a:cubicBezTo>
                <a:cubicBezTo>
                  <a:pt x="72" y="112"/>
                  <a:pt x="72" y="112"/>
                  <a:pt x="72" y="112"/>
                </a:cubicBezTo>
                <a:close/>
                <a:moveTo>
                  <a:pt x="72" y="111"/>
                </a:moveTo>
                <a:cubicBezTo>
                  <a:pt x="72" y="111"/>
                  <a:pt x="72" y="111"/>
                  <a:pt x="72" y="111"/>
                </a:cubicBezTo>
                <a:cubicBezTo>
                  <a:pt x="72" y="111"/>
                  <a:pt x="72" y="111"/>
                  <a:pt x="72" y="111"/>
                </a:cubicBezTo>
                <a:close/>
                <a:moveTo>
                  <a:pt x="74" y="113"/>
                </a:moveTo>
                <a:cubicBezTo>
                  <a:pt x="74" y="113"/>
                  <a:pt x="74" y="113"/>
                  <a:pt x="74" y="113"/>
                </a:cubicBezTo>
                <a:cubicBezTo>
                  <a:pt x="74" y="113"/>
                  <a:pt x="74" y="113"/>
                  <a:pt x="74" y="113"/>
                </a:cubicBezTo>
                <a:close/>
                <a:moveTo>
                  <a:pt x="72" y="112"/>
                </a:moveTo>
                <a:cubicBezTo>
                  <a:pt x="72" y="112"/>
                  <a:pt x="72" y="112"/>
                  <a:pt x="72" y="112"/>
                </a:cubicBezTo>
                <a:cubicBezTo>
                  <a:pt x="72" y="112"/>
                  <a:pt x="72" y="112"/>
                  <a:pt x="72" y="112"/>
                </a:cubicBezTo>
                <a:cubicBezTo>
                  <a:pt x="72" y="112"/>
                  <a:pt x="72" y="112"/>
                  <a:pt x="72" y="112"/>
                </a:cubicBezTo>
                <a:close/>
                <a:moveTo>
                  <a:pt x="73" y="113"/>
                </a:moveTo>
                <a:cubicBezTo>
                  <a:pt x="73" y="112"/>
                  <a:pt x="73" y="112"/>
                  <a:pt x="73" y="112"/>
                </a:cubicBezTo>
                <a:cubicBezTo>
                  <a:pt x="73" y="112"/>
                  <a:pt x="73" y="113"/>
                  <a:pt x="73" y="113"/>
                </a:cubicBezTo>
                <a:close/>
                <a:moveTo>
                  <a:pt x="72" y="112"/>
                </a:moveTo>
                <a:cubicBezTo>
                  <a:pt x="72" y="112"/>
                  <a:pt x="72" y="112"/>
                  <a:pt x="72" y="112"/>
                </a:cubicBezTo>
                <a:cubicBezTo>
                  <a:pt x="72" y="112"/>
                  <a:pt x="72" y="112"/>
                  <a:pt x="72" y="112"/>
                </a:cubicBezTo>
                <a:close/>
                <a:moveTo>
                  <a:pt x="72" y="112"/>
                </a:moveTo>
                <a:cubicBezTo>
                  <a:pt x="72" y="112"/>
                  <a:pt x="72" y="112"/>
                  <a:pt x="72" y="112"/>
                </a:cubicBezTo>
                <a:cubicBezTo>
                  <a:pt x="72" y="112"/>
                  <a:pt x="72" y="111"/>
                  <a:pt x="72" y="111"/>
                </a:cubicBezTo>
                <a:lnTo>
                  <a:pt x="72" y="112"/>
                </a:lnTo>
                <a:close/>
                <a:moveTo>
                  <a:pt x="75" y="112"/>
                </a:moveTo>
                <a:cubicBezTo>
                  <a:pt x="75" y="112"/>
                  <a:pt x="75" y="112"/>
                  <a:pt x="75" y="112"/>
                </a:cubicBezTo>
                <a:cubicBezTo>
                  <a:pt x="74" y="112"/>
                  <a:pt x="74" y="112"/>
                  <a:pt x="74" y="113"/>
                </a:cubicBezTo>
                <a:cubicBezTo>
                  <a:pt x="74" y="113"/>
                  <a:pt x="74" y="113"/>
                  <a:pt x="74" y="113"/>
                </a:cubicBezTo>
                <a:cubicBezTo>
                  <a:pt x="74" y="113"/>
                  <a:pt x="74" y="112"/>
                  <a:pt x="74" y="112"/>
                </a:cubicBezTo>
                <a:cubicBezTo>
                  <a:pt x="75" y="112"/>
                  <a:pt x="75" y="112"/>
                  <a:pt x="75" y="112"/>
                </a:cubicBezTo>
                <a:cubicBezTo>
                  <a:pt x="75" y="112"/>
                  <a:pt x="75" y="112"/>
                  <a:pt x="75" y="112"/>
                </a:cubicBezTo>
                <a:cubicBezTo>
                  <a:pt x="75" y="112"/>
                  <a:pt x="75" y="112"/>
                  <a:pt x="75" y="112"/>
                </a:cubicBezTo>
                <a:cubicBezTo>
                  <a:pt x="75" y="112"/>
                  <a:pt x="75" y="112"/>
                  <a:pt x="75" y="112"/>
                </a:cubicBezTo>
                <a:close/>
                <a:moveTo>
                  <a:pt x="74" y="113"/>
                </a:moveTo>
                <a:cubicBezTo>
                  <a:pt x="73" y="113"/>
                  <a:pt x="73" y="113"/>
                  <a:pt x="73" y="113"/>
                </a:cubicBezTo>
                <a:cubicBezTo>
                  <a:pt x="73" y="113"/>
                  <a:pt x="74" y="113"/>
                  <a:pt x="74" y="113"/>
                </a:cubicBezTo>
                <a:cubicBezTo>
                  <a:pt x="74" y="113"/>
                  <a:pt x="74" y="113"/>
                  <a:pt x="74" y="113"/>
                </a:cubicBezTo>
                <a:cubicBezTo>
                  <a:pt x="73" y="113"/>
                  <a:pt x="73" y="113"/>
                  <a:pt x="73" y="113"/>
                </a:cubicBezTo>
                <a:lnTo>
                  <a:pt x="74" y="113"/>
                </a:lnTo>
                <a:close/>
                <a:moveTo>
                  <a:pt x="73" y="112"/>
                </a:moveTo>
                <a:cubicBezTo>
                  <a:pt x="73" y="112"/>
                  <a:pt x="73" y="112"/>
                  <a:pt x="73" y="112"/>
                </a:cubicBezTo>
                <a:cubicBezTo>
                  <a:pt x="73" y="112"/>
                  <a:pt x="73" y="112"/>
                  <a:pt x="73" y="112"/>
                </a:cubicBezTo>
                <a:cubicBezTo>
                  <a:pt x="73" y="112"/>
                  <a:pt x="73" y="112"/>
                  <a:pt x="73" y="112"/>
                </a:cubicBezTo>
                <a:cubicBezTo>
                  <a:pt x="73" y="112"/>
                  <a:pt x="73" y="112"/>
                  <a:pt x="73" y="112"/>
                </a:cubicBezTo>
                <a:cubicBezTo>
                  <a:pt x="73" y="112"/>
                  <a:pt x="73" y="112"/>
                  <a:pt x="73" y="112"/>
                </a:cubicBezTo>
                <a:cubicBezTo>
                  <a:pt x="73" y="112"/>
                  <a:pt x="73" y="112"/>
                  <a:pt x="73" y="112"/>
                </a:cubicBezTo>
                <a:cubicBezTo>
                  <a:pt x="73" y="112"/>
                  <a:pt x="73" y="112"/>
                  <a:pt x="73" y="112"/>
                </a:cubicBezTo>
                <a:cubicBezTo>
                  <a:pt x="73" y="112"/>
                  <a:pt x="73" y="112"/>
                  <a:pt x="73" y="112"/>
                </a:cubicBezTo>
                <a:cubicBezTo>
                  <a:pt x="73" y="112"/>
                  <a:pt x="73" y="112"/>
                  <a:pt x="73" y="112"/>
                </a:cubicBezTo>
                <a:cubicBezTo>
                  <a:pt x="73" y="112"/>
                  <a:pt x="73" y="112"/>
                  <a:pt x="73" y="112"/>
                </a:cubicBezTo>
                <a:cubicBezTo>
                  <a:pt x="73" y="112"/>
                  <a:pt x="73" y="112"/>
                  <a:pt x="73" y="112"/>
                </a:cubicBezTo>
                <a:cubicBezTo>
                  <a:pt x="73" y="112"/>
                  <a:pt x="73" y="112"/>
                  <a:pt x="73" y="112"/>
                </a:cubicBezTo>
                <a:cubicBezTo>
                  <a:pt x="73" y="112"/>
                  <a:pt x="73" y="112"/>
                  <a:pt x="73" y="112"/>
                </a:cubicBezTo>
                <a:cubicBezTo>
                  <a:pt x="73" y="112"/>
                  <a:pt x="73" y="112"/>
                  <a:pt x="73" y="112"/>
                </a:cubicBezTo>
                <a:cubicBezTo>
                  <a:pt x="73" y="113"/>
                  <a:pt x="73" y="113"/>
                  <a:pt x="73" y="113"/>
                </a:cubicBezTo>
                <a:cubicBezTo>
                  <a:pt x="73" y="112"/>
                  <a:pt x="73" y="112"/>
                  <a:pt x="73" y="112"/>
                </a:cubicBezTo>
                <a:close/>
                <a:moveTo>
                  <a:pt x="72" y="109"/>
                </a:moveTo>
                <a:cubicBezTo>
                  <a:pt x="72" y="110"/>
                  <a:pt x="72" y="110"/>
                  <a:pt x="72" y="110"/>
                </a:cubicBezTo>
                <a:cubicBezTo>
                  <a:pt x="72" y="110"/>
                  <a:pt x="72" y="110"/>
                  <a:pt x="72" y="109"/>
                </a:cubicBezTo>
                <a:close/>
                <a:moveTo>
                  <a:pt x="72" y="110"/>
                </a:moveTo>
                <a:cubicBezTo>
                  <a:pt x="72" y="110"/>
                  <a:pt x="72" y="110"/>
                  <a:pt x="72" y="110"/>
                </a:cubicBezTo>
                <a:cubicBezTo>
                  <a:pt x="72" y="110"/>
                  <a:pt x="72" y="110"/>
                  <a:pt x="72" y="110"/>
                </a:cubicBezTo>
                <a:cubicBezTo>
                  <a:pt x="72" y="110"/>
                  <a:pt x="72" y="109"/>
                  <a:pt x="72" y="110"/>
                </a:cubicBezTo>
                <a:cubicBezTo>
                  <a:pt x="72" y="110"/>
                  <a:pt x="72" y="110"/>
                  <a:pt x="72" y="110"/>
                </a:cubicBezTo>
                <a:cubicBezTo>
                  <a:pt x="72" y="110"/>
                  <a:pt x="72" y="110"/>
                  <a:pt x="72" y="110"/>
                </a:cubicBezTo>
                <a:cubicBezTo>
                  <a:pt x="72" y="110"/>
                  <a:pt x="72" y="110"/>
                  <a:pt x="72" y="110"/>
                </a:cubicBezTo>
                <a:close/>
                <a:moveTo>
                  <a:pt x="72" y="111"/>
                </a:moveTo>
                <a:cubicBezTo>
                  <a:pt x="73" y="111"/>
                  <a:pt x="73" y="111"/>
                  <a:pt x="73" y="111"/>
                </a:cubicBezTo>
                <a:cubicBezTo>
                  <a:pt x="73" y="111"/>
                  <a:pt x="73" y="111"/>
                  <a:pt x="73" y="111"/>
                </a:cubicBezTo>
                <a:cubicBezTo>
                  <a:pt x="73" y="111"/>
                  <a:pt x="73" y="111"/>
                  <a:pt x="73" y="111"/>
                </a:cubicBezTo>
                <a:cubicBezTo>
                  <a:pt x="73" y="111"/>
                  <a:pt x="72" y="111"/>
                  <a:pt x="72" y="111"/>
                </a:cubicBezTo>
                <a:close/>
                <a:moveTo>
                  <a:pt x="74" y="113"/>
                </a:moveTo>
                <a:cubicBezTo>
                  <a:pt x="74" y="113"/>
                  <a:pt x="74" y="113"/>
                  <a:pt x="74" y="113"/>
                </a:cubicBezTo>
                <a:cubicBezTo>
                  <a:pt x="74" y="113"/>
                  <a:pt x="74" y="113"/>
                  <a:pt x="74" y="113"/>
                </a:cubicBezTo>
                <a:close/>
                <a:moveTo>
                  <a:pt x="75" y="113"/>
                </a:moveTo>
                <a:cubicBezTo>
                  <a:pt x="74" y="114"/>
                  <a:pt x="74" y="114"/>
                  <a:pt x="74" y="114"/>
                </a:cubicBezTo>
                <a:cubicBezTo>
                  <a:pt x="75" y="113"/>
                  <a:pt x="75" y="113"/>
                  <a:pt x="75" y="113"/>
                </a:cubicBezTo>
                <a:close/>
                <a:moveTo>
                  <a:pt x="89" y="101"/>
                </a:moveTo>
                <a:cubicBezTo>
                  <a:pt x="89" y="100"/>
                  <a:pt x="89" y="100"/>
                  <a:pt x="89" y="100"/>
                </a:cubicBezTo>
                <a:lnTo>
                  <a:pt x="89" y="101"/>
                </a:lnTo>
                <a:close/>
                <a:moveTo>
                  <a:pt x="89" y="100"/>
                </a:moveTo>
                <a:cubicBezTo>
                  <a:pt x="89" y="100"/>
                  <a:pt x="89" y="100"/>
                  <a:pt x="89" y="100"/>
                </a:cubicBezTo>
                <a:cubicBezTo>
                  <a:pt x="89" y="100"/>
                  <a:pt x="89" y="100"/>
                  <a:pt x="89" y="100"/>
                </a:cubicBezTo>
                <a:close/>
                <a:moveTo>
                  <a:pt x="82" y="105"/>
                </a:moveTo>
                <a:cubicBezTo>
                  <a:pt x="82" y="104"/>
                  <a:pt x="83" y="104"/>
                  <a:pt x="82" y="104"/>
                </a:cubicBezTo>
                <a:cubicBezTo>
                  <a:pt x="82" y="104"/>
                  <a:pt x="82" y="104"/>
                  <a:pt x="82" y="104"/>
                </a:cubicBezTo>
                <a:cubicBezTo>
                  <a:pt x="82" y="104"/>
                  <a:pt x="82" y="104"/>
                  <a:pt x="82" y="105"/>
                </a:cubicBezTo>
                <a:close/>
                <a:moveTo>
                  <a:pt x="83" y="97"/>
                </a:moveTo>
                <a:cubicBezTo>
                  <a:pt x="83" y="97"/>
                  <a:pt x="83" y="97"/>
                  <a:pt x="83" y="97"/>
                </a:cubicBezTo>
                <a:cubicBezTo>
                  <a:pt x="83" y="98"/>
                  <a:pt x="83" y="98"/>
                  <a:pt x="83" y="98"/>
                </a:cubicBezTo>
                <a:lnTo>
                  <a:pt x="83" y="97"/>
                </a:lnTo>
                <a:close/>
                <a:moveTo>
                  <a:pt x="83" y="96"/>
                </a:moveTo>
                <a:cubicBezTo>
                  <a:pt x="83" y="96"/>
                  <a:pt x="83" y="96"/>
                  <a:pt x="83" y="96"/>
                </a:cubicBezTo>
                <a:cubicBezTo>
                  <a:pt x="83" y="96"/>
                  <a:pt x="83" y="96"/>
                  <a:pt x="83" y="96"/>
                </a:cubicBezTo>
                <a:close/>
                <a:moveTo>
                  <a:pt x="90" y="100"/>
                </a:moveTo>
                <a:cubicBezTo>
                  <a:pt x="90" y="100"/>
                  <a:pt x="90" y="100"/>
                  <a:pt x="90" y="100"/>
                </a:cubicBezTo>
                <a:cubicBezTo>
                  <a:pt x="90" y="100"/>
                  <a:pt x="90" y="100"/>
                  <a:pt x="90" y="100"/>
                </a:cubicBezTo>
                <a:close/>
                <a:moveTo>
                  <a:pt x="81" y="113"/>
                </a:moveTo>
                <a:cubicBezTo>
                  <a:pt x="81" y="113"/>
                  <a:pt x="82" y="113"/>
                  <a:pt x="82" y="113"/>
                </a:cubicBezTo>
                <a:cubicBezTo>
                  <a:pt x="81" y="113"/>
                  <a:pt x="81" y="113"/>
                  <a:pt x="81" y="113"/>
                </a:cubicBezTo>
                <a:close/>
                <a:moveTo>
                  <a:pt x="88" y="103"/>
                </a:moveTo>
                <a:cubicBezTo>
                  <a:pt x="88" y="104"/>
                  <a:pt x="88" y="103"/>
                  <a:pt x="88" y="103"/>
                </a:cubicBezTo>
                <a:cubicBezTo>
                  <a:pt x="88" y="103"/>
                  <a:pt x="88" y="103"/>
                  <a:pt x="88" y="103"/>
                </a:cubicBezTo>
                <a:close/>
                <a:moveTo>
                  <a:pt x="82" y="112"/>
                </a:moveTo>
                <a:cubicBezTo>
                  <a:pt x="82" y="112"/>
                  <a:pt x="82" y="112"/>
                  <a:pt x="82" y="112"/>
                </a:cubicBezTo>
                <a:cubicBezTo>
                  <a:pt x="82" y="113"/>
                  <a:pt x="82" y="113"/>
                  <a:pt x="82" y="113"/>
                </a:cubicBezTo>
                <a:cubicBezTo>
                  <a:pt x="82" y="113"/>
                  <a:pt x="82" y="113"/>
                  <a:pt x="82" y="112"/>
                </a:cubicBezTo>
                <a:close/>
                <a:moveTo>
                  <a:pt x="101" y="95"/>
                </a:moveTo>
                <a:cubicBezTo>
                  <a:pt x="101" y="95"/>
                  <a:pt x="101" y="95"/>
                  <a:pt x="101" y="95"/>
                </a:cubicBezTo>
                <a:cubicBezTo>
                  <a:pt x="101" y="95"/>
                  <a:pt x="101" y="95"/>
                  <a:pt x="101" y="95"/>
                </a:cubicBezTo>
                <a:close/>
                <a:moveTo>
                  <a:pt x="104" y="100"/>
                </a:moveTo>
                <a:cubicBezTo>
                  <a:pt x="104" y="100"/>
                  <a:pt x="104" y="100"/>
                  <a:pt x="103" y="100"/>
                </a:cubicBezTo>
                <a:cubicBezTo>
                  <a:pt x="104" y="100"/>
                  <a:pt x="104" y="100"/>
                  <a:pt x="104" y="100"/>
                </a:cubicBezTo>
                <a:close/>
                <a:moveTo>
                  <a:pt x="77" y="114"/>
                </a:moveTo>
                <a:cubicBezTo>
                  <a:pt x="77" y="114"/>
                  <a:pt x="77" y="114"/>
                  <a:pt x="77" y="114"/>
                </a:cubicBezTo>
                <a:close/>
                <a:moveTo>
                  <a:pt x="77" y="113"/>
                </a:moveTo>
                <a:cubicBezTo>
                  <a:pt x="77" y="113"/>
                  <a:pt x="77" y="113"/>
                  <a:pt x="77" y="113"/>
                </a:cubicBezTo>
                <a:cubicBezTo>
                  <a:pt x="77" y="113"/>
                  <a:pt x="77" y="113"/>
                  <a:pt x="77" y="113"/>
                </a:cubicBezTo>
                <a:close/>
                <a:moveTo>
                  <a:pt x="81" y="110"/>
                </a:moveTo>
                <a:cubicBezTo>
                  <a:pt x="81" y="110"/>
                  <a:pt x="81" y="110"/>
                  <a:pt x="81" y="110"/>
                </a:cubicBezTo>
                <a:cubicBezTo>
                  <a:pt x="81" y="110"/>
                  <a:pt x="81" y="110"/>
                  <a:pt x="81" y="110"/>
                </a:cubicBezTo>
                <a:close/>
                <a:moveTo>
                  <a:pt x="77" y="114"/>
                </a:moveTo>
                <a:cubicBezTo>
                  <a:pt x="77" y="114"/>
                  <a:pt x="77" y="114"/>
                  <a:pt x="77" y="114"/>
                </a:cubicBezTo>
                <a:cubicBezTo>
                  <a:pt x="77" y="114"/>
                  <a:pt x="77" y="114"/>
                  <a:pt x="77" y="114"/>
                </a:cubicBezTo>
                <a:close/>
                <a:moveTo>
                  <a:pt x="77" y="114"/>
                </a:moveTo>
                <a:cubicBezTo>
                  <a:pt x="77" y="114"/>
                  <a:pt x="77" y="114"/>
                  <a:pt x="77" y="114"/>
                </a:cubicBezTo>
                <a:cubicBezTo>
                  <a:pt x="77" y="114"/>
                  <a:pt x="77" y="114"/>
                  <a:pt x="77" y="114"/>
                </a:cubicBezTo>
                <a:close/>
                <a:moveTo>
                  <a:pt x="77" y="114"/>
                </a:moveTo>
                <a:cubicBezTo>
                  <a:pt x="77" y="114"/>
                  <a:pt x="77" y="114"/>
                  <a:pt x="77" y="114"/>
                </a:cubicBezTo>
                <a:cubicBezTo>
                  <a:pt x="77" y="114"/>
                  <a:pt x="77" y="114"/>
                  <a:pt x="77" y="114"/>
                </a:cubicBezTo>
                <a:cubicBezTo>
                  <a:pt x="77" y="114"/>
                  <a:pt x="77" y="114"/>
                  <a:pt x="77" y="114"/>
                </a:cubicBezTo>
                <a:close/>
                <a:moveTo>
                  <a:pt x="92" y="93"/>
                </a:moveTo>
                <a:cubicBezTo>
                  <a:pt x="92" y="93"/>
                  <a:pt x="92" y="93"/>
                  <a:pt x="92" y="93"/>
                </a:cubicBezTo>
                <a:cubicBezTo>
                  <a:pt x="92" y="93"/>
                  <a:pt x="92" y="93"/>
                  <a:pt x="92" y="93"/>
                </a:cubicBezTo>
                <a:close/>
                <a:moveTo>
                  <a:pt x="79" y="102"/>
                </a:moveTo>
                <a:cubicBezTo>
                  <a:pt x="79" y="102"/>
                  <a:pt x="79" y="102"/>
                  <a:pt x="79" y="102"/>
                </a:cubicBezTo>
                <a:cubicBezTo>
                  <a:pt x="79" y="102"/>
                  <a:pt x="79" y="102"/>
                  <a:pt x="79" y="102"/>
                </a:cubicBezTo>
                <a:close/>
                <a:moveTo>
                  <a:pt x="79" y="102"/>
                </a:moveTo>
                <a:cubicBezTo>
                  <a:pt x="79" y="102"/>
                  <a:pt x="79" y="102"/>
                  <a:pt x="79" y="102"/>
                </a:cubicBezTo>
                <a:cubicBezTo>
                  <a:pt x="80" y="102"/>
                  <a:pt x="80" y="102"/>
                  <a:pt x="80" y="102"/>
                </a:cubicBezTo>
                <a:lnTo>
                  <a:pt x="79" y="102"/>
                </a:lnTo>
                <a:close/>
                <a:moveTo>
                  <a:pt x="90" y="101"/>
                </a:moveTo>
                <a:cubicBezTo>
                  <a:pt x="90" y="101"/>
                  <a:pt x="90" y="101"/>
                  <a:pt x="90" y="100"/>
                </a:cubicBezTo>
                <a:cubicBezTo>
                  <a:pt x="90" y="101"/>
                  <a:pt x="90" y="101"/>
                  <a:pt x="90" y="101"/>
                </a:cubicBezTo>
                <a:cubicBezTo>
                  <a:pt x="90" y="101"/>
                  <a:pt x="90" y="100"/>
                  <a:pt x="90" y="100"/>
                </a:cubicBezTo>
                <a:cubicBezTo>
                  <a:pt x="90" y="101"/>
                  <a:pt x="90" y="101"/>
                  <a:pt x="90" y="101"/>
                </a:cubicBezTo>
                <a:cubicBezTo>
                  <a:pt x="90" y="100"/>
                  <a:pt x="90" y="100"/>
                  <a:pt x="90" y="100"/>
                </a:cubicBezTo>
                <a:cubicBezTo>
                  <a:pt x="90" y="100"/>
                  <a:pt x="90" y="100"/>
                  <a:pt x="90" y="100"/>
                </a:cubicBezTo>
                <a:cubicBezTo>
                  <a:pt x="90" y="100"/>
                  <a:pt x="89" y="100"/>
                  <a:pt x="90" y="100"/>
                </a:cubicBezTo>
                <a:cubicBezTo>
                  <a:pt x="90" y="100"/>
                  <a:pt x="90" y="100"/>
                  <a:pt x="90" y="100"/>
                </a:cubicBezTo>
                <a:cubicBezTo>
                  <a:pt x="90" y="99"/>
                  <a:pt x="90" y="99"/>
                  <a:pt x="90" y="99"/>
                </a:cubicBezTo>
                <a:cubicBezTo>
                  <a:pt x="90" y="100"/>
                  <a:pt x="90" y="100"/>
                  <a:pt x="90" y="100"/>
                </a:cubicBezTo>
                <a:cubicBezTo>
                  <a:pt x="90" y="100"/>
                  <a:pt x="90" y="100"/>
                  <a:pt x="90" y="100"/>
                </a:cubicBezTo>
                <a:cubicBezTo>
                  <a:pt x="90" y="100"/>
                  <a:pt x="90" y="100"/>
                  <a:pt x="90" y="100"/>
                </a:cubicBezTo>
                <a:cubicBezTo>
                  <a:pt x="90" y="100"/>
                  <a:pt x="90" y="99"/>
                  <a:pt x="90" y="99"/>
                </a:cubicBezTo>
                <a:cubicBezTo>
                  <a:pt x="90" y="99"/>
                  <a:pt x="90" y="99"/>
                  <a:pt x="90" y="99"/>
                </a:cubicBezTo>
                <a:cubicBezTo>
                  <a:pt x="90" y="99"/>
                  <a:pt x="90" y="99"/>
                  <a:pt x="90" y="99"/>
                </a:cubicBezTo>
                <a:cubicBezTo>
                  <a:pt x="90" y="99"/>
                  <a:pt x="90" y="99"/>
                  <a:pt x="90" y="99"/>
                </a:cubicBezTo>
                <a:cubicBezTo>
                  <a:pt x="90" y="99"/>
                  <a:pt x="90" y="99"/>
                  <a:pt x="90" y="99"/>
                </a:cubicBezTo>
                <a:cubicBezTo>
                  <a:pt x="90" y="99"/>
                  <a:pt x="90" y="99"/>
                  <a:pt x="91" y="99"/>
                </a:cubicBezTo>
                <a:cubicBezTo>
                  <a:pt x="91" y="98"/>
                  <a:pt x="90" y="98"/>
                  <a:pt x="90" y="98"/>
                </a:cubicBezTo>
                <a:cubicBezTo>
                  <a:pt x="90" y="98"/>
                  <a:pt x="90" y="98"/>
                  <a:pt x="90" y="98"/>
                </a:cubicBezTo>
                <a:cubicBezTo>
                  <a:pt x="90" y="98"/>
                  <a:pt x="90" y="98"/>
                  <a:pt x="90" y="98"/>
                </a:cubicBezTo>
                <a:cubicBezTo>
                  <a:pt x="90" y="97"/>
                  <a:pt x="90" y="97"/>
                  <a:pt x="90" y="97"/>
                </a:cubicBezTo>
                <a:cubicBezTo>
                  <a:pt x="91" y="98"/>
                  <a:pt x="91" y="98"/>
                  <a:pt x="91" y="98"/>
                </a:cubicBezTo>
                <a:cubicBezTo>
                  <a:pt x="91" y="97"/>
                  <a:pt x="90" y="98"/>
                  <a:pt x="90" y="97"/>
                </a:cubicBezTo>
                <a:cubicBezTo>
                  <a:pt x="91" y="97"/>
                  <a:pt x="91" y="97"/>
                  <a:pt x="91" y="97"/>
                </a:cubicBezTo>
                <a:cubicBezTo>
                  <a:pt x="91" y="97"/>
                  <a:pt x="90" y="97"/>
                  <a:pt x="90" y="97"/>
                </a:cubicBezTo>
                <a:cubicBezTo>
                  <a:pt x="90" y="96"/>
                  <a:pt x="90" y="97"/>
                  <a:pt x="90" y="96"/>
                </a:cubicBezTo>
                <a:cubicBezTo>
                  <a:pt x="90" y="96"/>
                  <a:pt x="90" y="96"/>
                  <a:pt x="90" y="96"/>
                </a:cubicBezTo>
                <a:cubicBezTo>
                  <a:pt x="90" y="96"/>
                  <a:pt x="90" y="96"/>
                  <a:pt x="90" y="96"/>
                </a:cubicBezTo>
                <a:cubicBezTo>
                  <a:pt x="90" y="95"/>
                  <a:pt x="91" y="96"/>
                  <a:pt x="91" y="95"/>
                </a:cubicBezTo>
                <a:cubicBezTo>
                  <a:pt x="91" y="95"/>
                  <a:pt x="90" y="94"/>
                  <a:pt x="90" y="95"/>
                </a:cubicBezTo>
                <a:cubicBezTo>
                  <a:pt x="90" y="95"/>
                  <a:pt x="91" y="95"/>
                  <a:pt x="90" y="94"/>
                </a:cubicBezTo>
                <a:cubicBezTo>
                  <a:pt x="91" y="94"/>
                  <a:pt x="91" y="94"/>
                  <a:pt x="91" y="94"/>
                </a:cubicBezTo>
                <a:cubicBezTo>
                  <a:pt x="91" y="94"/>
                  <a:pt x="91" y="94"/>
                  <a:pt x="91" y="94"/>
                </a:cubicBezTo>
                <a:cubicBezTo>
                  <a:pt x="91" y="94"/>
                  <a:pt x="91" y="94"/>
                  <a:pt x="91" y="94"/>
                </a:cubicBezTo>
                <a:cubicBezTo>
                  <a:pt x="91" y="94"/>
                  <a:pt x="91" y="93"/>
                  <a:pt x="91" y="93"/>
                </a:cubicBezTo>
                <a:cubicBezTo>
                  <a:pt x="91" y="93"/>
                  <a:pt x="91" y="92"/>
                  <a:pt x="92" y="92"/>
                </a:cubicBezTo>
                <a:cubicBezTo>
                  <a:pt x="92" y="93"/>
                  <a:pt x="91" y="94"/>
                  <a:pt x="91" y="94"/>
                </a:cubicBezTo>
                <a:cubicBezTo>
                  <a:pt x="92" y="94"/>
                  <a:pt x="91" y="93"/>
                  <a:pt x="92" y="93"/>
                </a:cubicBezTo>
                <a:cubicBezTo>
                  <a:pt x="92" y="93"/>
                  <a:pt x="92" y="94"/>
                  <a:pt x="92" y="94"/>
                </a:cubicBezTo>
                <a:cubicBezTo>
                  <a:pt x="92" y="93"/>
                  <a:pt x="92" y="93"/>
                  <a:pt x="92" y="92"/>
                </a:cubicBezTo>
                <a:cubicBezTo>
                  <a:pt x="92" y="92"/>
                  <a:pt x="92" y="93"/>
                  <a:pt x="92" y="93"/>
                </a:cubicBezTo>
                <a:cubicBezTo>
                  <a:pt x="91" y="93"/>
                  <a:pt x="92" y="93"/>
                  <a:pt x="92" y="92"/>
                </a:cubicBezTo>
                <a:cubicBezTo>
                  <a:pt x="92" y="92"/>
                  <a:pt x="92" y="92"/>
                  <a:pt x="93" y="92"/>
                </a:cubicBezTo>
                <a:cubicBezTo>
                  <a:pt x="92" y="92"/>
                  <a:pt x="92" y="92"/>
                  <a:pt x="92" y="92"/>
                </a:cubicBezTo>
                <a:cubicBezTo>
                  <a:pt x="93" y="91"/>
                  <a:pt x="94" y="92"/>
                  <a:pt x="94" y="92"/>
                </a:cubicBezTo>
                <a:cubicBezTo>
                  <a:pt x="94" y="92"/>
                  <a:pt x="95" y="92"/>
                  <a:pt x="94" y="92"/>
                </a:cubicBezTo>
                <a:cubicBezTo>
                  <a:pt x="95" y="92"/>
                  <a:pt x="93" y="92"/>
                  <a:pt x="94" y="91"/>
                </a:cubicBezTo>
                <a:cubicBezTo>
                  <a:pt x="94" y="92"/>
                  <a:pt x="95" y="91"/>
                  <a:pt x="96" y="92"/>
                </a:cubicBezTo>
                <a:cubicBezTo>
                  <a:pt x="95" y="92"/>
                  <a:pt x="96" y="92"/>
                  <a:pt x="95" y="92"/>
                </a:cubicBezTo>
                <a:cubicBezTo>
                  <a:pt x="96" y="92"/>
                  <a:pt x="96" y="92"/>
                  <a:pt x="96" y="92"/>
                </a:cubicBezTo>
                <a:cubicBezTo>
                  <a:pt x="96" y="92"/>
                  <a:pt x="96" y="92"/>
                  <a:pt x="96" y="92"/>
                </a:cubicBezTo>
                <a:cubicBezTo>
                  <a:pt x="97" y="92"/>
                  <a:pt x="96" y="92"/>
                  <a:pt x="97" y="92"/>
                </a:cubicBezTo>
                <a:cubicBezTo>
                  <a:pt x="97" y="92"/>
                  <a:pt x="97" y="93"/>
                  <a:pt x="97" y="93"/>
                </a:cubicBezTo>
                <a:cubicBezTo>
                  <a:pt x="97" y="93"/>
                  <a:pt x="97" y="93"/>
                  <a:pt x="97" y="93"/>
                </a:cubicBezTo>
                <a:cubicBezTo>
                  <a:pt x="97" y="93"/>
                  <a:pt x="97" y="93"/>
                  <a:pt x="97" y="93"/>
                </a:cubicBezTo>
                <a:cubicBezTo>
                  <a:pt x="98" y="93"/>
                  <a:pt x="98" y="93"/>
                  <a:pt x="98" y="94"/>
                </a:cubicBezTo>
                <a:cubicBezTo>
                  <a:pt x="98" y="94"/>
                  <a:pt x="98" y="94"/>
                  <a:pt x="98" y="94"/>
                </a:cubicBezTo>
                <a:cubicBezTo>
                  <a:pt x="99" y="94"/>
                  <a:pt x="100" y="95"/>
                  <a:pt x="100" y="95"/>
                </a:cubicBezTo>
                <a:cubicBezTo>
                  <a:pt x="100" y="95"/>
                  <a:pt x="100" y="95"/>
                  <a:pt x="100" y="95"/>
                </a:cubicBezTo>
                <a:cubicBezTo>
                  <a:pt x="100" y="95"/>
                  <a:pt x="101" y="95"/>
                  <a:pt x="101" y="95"/>
                </a:cubicBezTo>
                <a:cubicBezTo>
                  <a:pt x="101" y="95"/>
                  <a:pt x="100" y="95"/>
                  <a:pt x="100" y="95"/>
                </a:cubicBezTo>
                <a:cubicBezTo>
                  <a:pt x="100" y="95"/>
                  <a:pt x="100" y="95"/>
                  <a:pt x="100" y="96"/>
                </a:cubicBezTo>
                <a:cubicBezTo>
                  <a:pt x="101" y="95"/>
                  <a:pt x="101" y="95"/>
                  <a:pt x="101" y="95"/>
                </a:cubicBezTo>
                <a:cubicBezTo>
                  <a:pt x="101" y="96"/>
                  <a:pt x="101" y="96"/>
                  <a:pt x="101" y="96"/>
                </a:cubicBezTo>
                <a:cubicBezTo>
                  <a:pt x="101" y="96"/>
                  <a:pt x="101" y="95"/>
                  <a:pt x="101" y="95"/>
                </a:cubicBezTo>
                <a:cubicBezTo>
                  <a:pt x="101" y="96"/>
                  <a:pt x="102" y="96"/>
                  <a:pt x="102" y="97"/>
                </a:cubicBezTo>
                <a:cubicBezTo>
                  <a:pt x="102" y="96"/>
                  <a:pt x="101" y="96"/>
                  <a:pt x="102" y="96"/>
                </a:cubicBezTo>
                <a:cubicBezTo>
                  <a:pt x="102" y="96"/>
                  <a:pt x="102" y="96"/>
                  <a:pt x="102" y="97"/>
                </a:cubicBezTo>
                <a:cubicBezTo>
                  <a:pt x="102" y="96"/>
                  <a:pt x="102" y="96"/>
                  <a:pt x="102" y="96"/>
                </a:cubicBezTo>
                <a:cubicBezTo>
                  <a:pt x="103" y="97"/>
                  <a:pt x="103" y="97"/>
                  <a:pt x="103" y="97"/>
                </a:cubicBezTo>
                <a:cubicBezTo>
                  <a:pt x="103" y="97"/>
                  <a:pt x="103" y="97"/>
                  <a:pt x="103" y="97"/>
                </a:cubicBezTo>
                <a:cubicBezTo>
                  <a:pt x="104" y="98"/>
                  <a:pt x="104" y="98"/>
                  <a:pt x="104" y="97"/>
                </a:cubicBezTo>
                <a:cubicBezTo>
                  <a:pt x="104" y="98"/>
                  <a:pt x="104" y="98"/>
                  <a:pt x="104" y="98"/>
                </a:cubicBezTo>
                <a:cubicBezTo>
                  <a:pt x="104" y="97"/>
                  <a:pt x="104" y="99"/>
                  <a:pt x="105" y="98"/>
                </a:cubicBezTo>
                <a:cubicBezTo>
                  <a:pt x="105" y="99"/>
                  <a:pt x="105" y="99"/>
                  <a:pt x="105" y="100"/>
                </a:cubicBezTo>
                <a:cubicBezTo>
                  <a:pt x="105" y="100"/>
                  <a:pt x="105" y="100"/>
                  <a:pt x="105" y="100"/>
                </a:cubicBezTo>
                <a:cubicBezTo>
                  <a:pt x="105" y="100"/>
                  <a:pt x="104" y="100"/>
                  <a:pt x="104" y="100"/>
                </a:cubicBezTo>
                <a:cubicBezTo>
                  <a:pt x="104" y="99"/>
                  <a:pt x="104" y="99"/>
                  <a:pt x="104" y="99"/>
                </a:cubicBezTo>
                <a:cubicBezTo>
                  <a:pt x="104" y="99"/>
                  <a:pt x="103" y="100"/>
                  <a:pt x="103" y="100"/>
                </a:cubicBezTo>
                <a:cubicBezTo>
                  <a:pt x="103" y="100"/>
                  <a:pt x="103" y="100"/>
                  <a:pt x="103" y="100"/>
                </a:cubicBezTo>
                <a:cubicBezTo>
                  <a:pt x="102" y="98"/>
                  <a:pt x="100" y="99"/>
                  <a:pt x="99" y="97"/>
                </a:cubicBezTo>
                <a:cubicBezTo>
                  <a:pt x="99" y="97"/>
                  <a:pt x="99" y="97"/>
                  <a:pt x="99" y="97"/>
                </a:cubicBezTo>
                <a:cubicBezTo>
                  <a:pt x="99" y="97"/>
                  <a:pt x="99" y="97"/>
                  <a:pt x="99" y="97"/>
                </a:cubicBezTo>
                <a:cubicBezTo>
                  <a:pt x="99" y="97"/>
                  <a:pt x="99" y="97"/>
                  <a:pt x="99" y="97"/>
                </a:cubicBezTo>
                <a:cubicBezTo>
                  <a:pt x="98" y="97"/>
                  <a:pt x="98" y="97"/>
                  <a:pt x="98" y="97"/>
                </a:cubicBezTo>
                <a:cubicBezTo>
                  <a:pt x="98" y="96"/>
                  <a:pt x="97" y="95"/>
                  <a:pt x="97" y="95"/>
                </a:cubicBezTo>
                <a:cubicBezTo>
                  <a:pt x="97" y="95"/>
                  <a:pt x="97" y="95"/>
                  <a:pt x="97" y="95"/>
                </a:cubicBezTo>
                <a:cubicBezTo>
                  <a:pt x="97" y="95"/>
                  <a:pt x="96" y="94"/>
                  <a:pt x="96" y="95"/>
                </a:cubicBezTo>
                <a:cubicBezTo>
                  <a:pt x="96" y="94"/>
                  <a:pt x="96" y="94"/>
                  <a:pt x="96" y="94"/>
                </a:cubicBezTo>
                <a:cubicBezTo>
                  <a:pt x="96" y="93"/>
                  <a:pt x="96" y="94"/>
                  <a:pt x="96" y="94"/>
                </a:cubicBezTo>
                <a:cubicBezTo>
                  <a:pt x="96" y="94"/>
                  <a:pt x="95" y="94"/>
                  <a:pt x="95" y="94"/>
                </a:cubicBezTo>
                <a:cubicBezTo>
                  <a:pt x="95" y="93"/>
                  <a:pt x="94" y="94"/>
                  <a:pt x="94" y="93"/>
                </a:cubicBezTo>
                <a:cubicBezTo>
                  <a:pt x="94" y="94"/>
                  <a:pt x="94" y="93"/>
                  <a:pt x="94" y="94"/>
                </a:cubicBezTo>
                <a:cubicBezTo>
                  <a:pt x="94" y="94"/>
                  <a:pt x="94" y="94"/>
                  <a:pt x="94" y="94"/>
                </a:cubicBezTo>
                <a:cubicBezTo>
                  <a:pt x="94" y="94"/>
                  <a:pt x="94" y="94"/>
                  <a:pt x="94" y="94"/>
                </a:cubicBezTo>
                <a:cubicBezTo>
                  <a:pt x="94" y="94"/>
                  <a:pt x="94" y="94"/>
                  <a:pt x="94" y="94"/>
                </a:cubicBezTo>
                <a:cubicBezTo>
                  <a:pt x="94" y="94"/>
                  <a:pt x="94" y="94"/>
                  <a:pt x="94" y="94"/>
                </a:cubicBezTo>
                <a:cubicBezTo>
                  <a:pt x="93" y="94"/>
                  <a:pt x="93" y="94"/>
                  <a:pt x="94" y="94"/>
                </a:cubicBezTo>
                <a:cubicBezTo>
                  <a:pt x="94" y="94"/>
                  <a:pt x="94" y="94"/>
                  <a:pt x="94" y="94"/>
                </a:cubicBezTo>
                <a:cubicBezTo>
                  <a:pt x="94" y="94"/>
                  <a:pt x="94" y="94"/>
                  <a:pt x="94" y="94"/>
                </a:cubicBezTo>
                <a:cubicBezTo>
                  <a:pt x="94" y="94"/>
                  <a:pt x="93" y="94"/>
                  <a:pt x="93" y="94"/>
                </a:cubicBezTo>
                <a:cubicBezTo>
                  <a:pt x="93" y="94"/>
                  <a:pt x="94" y="94"/>
                  <a:pt x="93" y="94"/>
                </a:cubicBezTo>
                <a:cubicBezTo>
                  <a:pt x="93" y="94"/>
                  <a:pt x="93" y="94"/>
                  <a:pt x="93" y="94"/>
                </a:cubicBezTo>
                <a:cubicBezTo>
                  <a:pt x="93" y="94"/>
                  <a:pt x="93" y="94"/>
                  <a:pt x="93" y="94"/>
                </a:cubicBezTo>
                <a:cubicBezTo>
                  <a:pt x="93" y="94"/>
                  <a:pt x="93" y="94"/>
                  <a:pt x="93" y="94"/>
                </a:cubicBezTo>
                <a:cubicBezTo>
                  <a:pt x="93" y="95"/>
                  <a:pt x="93" y="96"/>
                  <a:pt x="93" y="97"/>
                </a:cubicBezTo>
                <a:cubicBezTo>
                  <a:pt x="92" y="97"/>
                  <a:pt x="93" y="98"/>
                  <a:pt x="92" y="98"/>
                </a:cubicBezTo>
                <a:cubicBezTo>
                  <a:pt x="92" y="98"/>
                  <a:pt x="92" y="98"/>
                  <a:pt x="92" y="98"/>
                </a:cubicBezTo>
                <a:cubicBezTo>
                  <a:pt x="92" y="98"/>
                  <a:pt x="92" y="98"/>
                  <a:pt x="92" y="98"/>
                </a:cubicBezTo>
                <a:cubicBezTo>
                  <a:pt x="92" y="98"/>
                  <a:pt x="92" y="99"/>
                  <a:pt x="92" y="98"/>
                </a:cubicBezTo>
                <a:cubicBezTo>
                  <a:pt x="93" y="99"/>
                  <a:pt x="93" y="99"/>
                  <a:pt x="93" y="99"/>
                </a:cubicBezTo>
                <a:cubicBezTo>
                  <a:pt x="94" y="99"/>
                  <a:pt x="92" y="100"/>
                  <a:pt x="93" y="101"/>
                </a:cubicBezTo>
                <a:cubicBezTo>
                  <a:pt x="93" y="101"/>
                  <a:pt x="93" y="101"/>
                  <a:pt x="93" y="101"/>
                </a:cubicBezTo>
                <a:cubicBezTo>
                  <a:pt x="93" y="102"/>
                  <a:pt x="92" y="103"/>
                  <a:pt x="92" y="103"/>
                </a:cubicBezTo>
                <a:cubicBezTo>
                  <a:pt x="92" y="102"/>
                  <a:pt x="92" y="102"/>
                  <a:pt x="92" y="102"/>
                </a:cubicBezTo>
                <a:cubicBezTo>
                  <a:pt x="92" y="103"/>
                  <a:pt x="92" y="103"/>
                  <a:pt x="92" y="104"/>
                </a:cubicBezTo>
                <a:cubicBezTo>
                  <a:pt x="92" y="104"/>
                  <a:pt x="92" y="104"/>
                  <a:pt x="92" y="104"/>
                </a:cubicBezTo>
                <a:cubicBezTo>
                  <a:pt x="92" y="104"/>
                  <a:pt x="92" y="105"/>
                  <a:pt x="91" y="105"/>
                </a:cubicBezTo>
                <a:cubicBezTo>
                  <a:pt x="91" y="104"/>
                  <a:pt x="91" y="104"/>
                  <a:pt x="91" y="104"/>
                </a:cubicBezTo>
                <a:cubicBezTo>
                  <a:pt x="91" y="104"/>
                  <a:pt x="91" y="105"/>
                  <a:pt x="91" y="104"/>
                </a:cubicBezTo>
                <a:cubicBezTo>
                  <a:pt x="90" y="104"/>
                  <a:pt x="89" y="105"/>
                  <a:pt x="89" y="103"/>
                </a:cubicBezTo>
                <a:cubicBezTo>
                  <a:pt x="89" y="104"/>
                  <a:pt x="88" y="103"/>
                  <a:pt x="88" y="103"/>
                </a:cubicBezTo>
                <a:cubicBezTo>
                  <a:pt x="88" y="103"/>
                  <a:pt x="88" y="103"/>
                  <a:pt x="88" y="103"/>
                </a:cubicBezTo>
                <a:cubicBezTo>
                  <a:pt x="88" y="104"/>
                  <a:pt x="87" y="102"/>
                  <a:pt x="87" y="102"/>
                </a:cubicBezTo>
                <a:cubicBezTo>
                  <a:pt x="87" y="102"/>
                  <a:pt x="87" y="102"/>
                  <a:pt x="87" y="102"/>
                </a:cubicBezTo>
                <a:cubicBezTo>
                  <a:pt x="87" y="102"/>
                  <a:pt x="86" y="101"/>
                  <a:pt x="86" y="101"/>
                </a:cubicBezTo>
                <a:cubicBezTo>
                  <a:pt x="86" y="101"/>
                  <a:pt x="86" y="101"/>
                  <a:pt x="86" y="101"/>
                </a:cubicBezTo>
                <a:cubicBezTo>
                  <a:pt x="86" y="101"/>
                  <a:pt x="85" y="101"/>
                  <a:pt x="85" y="101"/>
                </a:cubicBezTo>
                <a:cubicBezTo>
                  <a:pt x="85" y="101"/>
                  <a:pt x="86" y="101"/>
                  <a:pt x="86" y="101"/>
                </a:cubicBezTo>
                <a:cubicBezTo>
                  <a:pt x="86" y="101"/>
                  <a:pt x="86" y="100"/>
                  <a:pt x="86" y="100"/>
                </a:cubicBezTo>
                <a:cubicBezTo>
                  <a:pt x="86" y="100"/>
                  <a:pt x="86" y="100"/>
                  <a:pt x="86" y="100"/>
                </a:cubicBezTo>
                <a:cubicBezTo>
                  <a:pt x="86" y="100"/>
                  <a:pt x="86" y="99"/>
                  <a:pt x="85" y="99"/>
                </a:cubicBezTo>
                <a:cubicBezTo>
                  <a:pt x="85" y="99"/>
                  <a:pt x="85" y="99"/>
                  <a:pt x="85" y="99"/>
                </a:cubicBezTo>
                <a:cubicBezTo>
                  <a:pt x="85" y="99"/>
                  <a:pt x="85" y="99"/>
                  <a:pt x="85" y="99"/>
                </a:cubicBezTo>
                <a:cubicBezTo>
                  <a:pt x="85" y="99"/>
                  <a:pt x="85" y="99"/>
                  <a:pt x="85" y="99"/>
                </a:cubicBezTo>
                <a:cubicBezTo>
                  <a:pt x="85" y="98"/>
                  <a:pt x="85" y="98"/>
                  <a:pt x="84" y="98"/>
                </a:cubicBezTo>
                <a:cubicBezTo>
                  <a:pt x="84" y="99"/>
                  <a:pt x="84" y="99"/>
                  <a:pt x="84" y="99"/>
                </a:cubicBezTo>
                <a:cubicBezTo>
                  <a:pt x="84" y="98"/>
                  <a:pt x="84" y="98"/>
                  <a:pt x="84" y="98"/>
                </a:cubicBezTo>
                <a:cubicBezTo>
                  <a:pt x="84" y="98"/>
                  <a:pt x="84" y="98"/>
                  <a:pt x="84" y="98"/>
                </a:cubicBezTo>
                <a:cubicBezTo>
                  <a:pt x="84" y="99"/>
                  <a:pt x="83" y="98"/>
                  <a:pt x="83" y="98"/>
                </a:cubicBezTo>
                <a:cubicBezTo>
                  <a:pt x="83" y="98"/>
                  <a:pt x="83" y="98"/>
                  <a:pt x="83" y="98"/>
                </a:cubicBezTo>
                <a:cubicBezTo>
                  <a:pt x="83" y="98"/>
                  <a:pt x="83" y="98"/>
                  <a:pt x="83" y="98"/>
                </a:cubicBezTo>
                <a:cubicBezTo>
                  <a:pt x="83" y="99"/>
                  <a:pt x="83" y="99"/>
                  <a:pt x="83" y="99"/>
                </a:cubicBezTo>
                <a:cubicBezTo>
                  <a:pt x="83" y="99"/>
                  <a:pt x="83" y="99"/>
                  <a:pt x="83" y="99"/>
                </a:cubicBezTo>
                <a:cubicBezTo>
                  <a:pt x="83" y="99"/>
                  <a:pt x="83" y="99"/>
                  <a:pt x="83" y="99"/>
                </a:cubicBezTo>
                <a:cubicBezTo>
                  <a:pt x="83" y="99"/>
                  <a:pt x="83" y="99"/>
                  <a:pt x="83" y="99"/>
                </a:cubicBezTo>
                <a:cubicBezTo>
                  <a:pt x="83" y="99"/>
                  <a:pt x="82" y="99"/>
                  <a:pt x="82" y="99"/>
                </a:cubicBezTo>
                <a:cubicBezTo>
                  <a:pt x="82" y="99"/>
                  <a:pt x="82" y="99"/>
                  <a:pt x="82" y="99"/>
                </a:cubicBezTo>
                <a:cubicBezTo>
                  <a:pt x="82" y="99"/>
                  <a:pt x="81" y="99"/>
                  <a:pt x="82" y="99"/>
                </a:cubicBezTo>
                <a:cubicBezTo>
                  <a:pt x="81" y="100"/>
                  <a:pt x="81" y="101"/>
                  <a:pt x="81" y="101"/>
                </a:cubicBezTo>
                <a:cubicBezTo>
                  <a:pt x="81" y="101"/>
                  <a:pt x="81" y="101"/>
                  <a:pt x="81" y="102"/>
                </a:cubicBezTo>
                <a:cubicBezTo>
                  <a:pt x="81" y="101"/>
                  <a:pt x="81" y="101"/>
                  <a:pt x="81" y="101"/>
                </a:cubicBezTo>
                <a:cubicBezTo>
                  <a:pt x="81" y="102"/>
                  <a:pt x="81" y="102"/>
                  <a:pt x="81" y="102"/>
                </a:cubicBezTo>
                <a:cubicBezTo>
                  <a:pt x="81" y="102"/>
                  <a:pt x="81" y="102"/>
                  <a:pt x="81" y="102"/>
                </a:cubicBezTo>
                <a:cubicBezTo>
                  <a:pt x="81" y="103"/>
                  <a:pt x="81" y="103"/>
                  <a:pt x="81" y="103"/>
                </a:cubicBezTo>
                <a:cubicBezTo>
                  <a:pt x="81" y="103"/>
                  <a:pt x="81" y="103"/>
                  <a:pt x="81" y="103"/>
                </a:cubicBezTo>
                <a:cubicBezTo>
                  <a:pt x="81" y="103"/>
                  <a:pt x="81" y="103"/>
                  <a:pt x="81" y="103"/>
                </a:cubicBezTo>
                <a:cubicBezTo>
                  <a:pt x="81" y="103"/>
                  <a:pt x="81" y="103"/>
                  <a:pt x="81" y="103"/>
                </a:cubicBezTo>
                <a:cubicBezTo>
                  <a:pt x="81" y="103"/>
                  <a:pt x="81" y="104"/>
                  <a:pt x="82" y="104"/>
                </a:cubicBezTo>
                <a:cubicBezTo>
                  <a:pt x="81" y="104"/>
                  <a:pt x="82" y="104"/>
                  <a:pt x="81" y="104"/>
                </a:cubicBezTo>
                <a:cubicBezTo>
                  <a:pt x="82" y="104"/>
                  <a:pt x="82" y="104"/>
                  <a:pt x="82" y="104"/>
                </a:cubicBezTo>
                <a:cubicBezTo>
                  <a:pt x="82" y="104"/>
                  <a:pt x="82" y="104"/>
                  <a:pt x="82" y="104"/>
                </a:cubicBezTo>
                <a:cubicBezTo>
                  <a:pt x="82" y="104"/>
                  <a:pt x="82" y="104"/>
                  <a:pt x="82" y="104"/>
                </a:cubicBezTo>
                <a:cubicBezTo>
                  <a:pt x="82" y="104"/>
                  <a:pt x="82" y="104"/>
                  <a:pt x="82" y="104"/>
                </a:cubicBezTo>
                <a:cubicBezTo>
                  <a:pt x="82" y="105"/>
                  <a:pt x="82" y="105"/>
                  <a:pt x="82" y="105"/>
                </a:cubicBezTo>
                <a:cubicBezTo>
                  <a:pt x="82" y="105"/>
                  <a:pt x="82" y="105"/>
                  <a:pt x="82" y="105"/>
                </a:cubicBezTo>
                <a:cubicBezTo>
                  <a:pt x="82" y="105"/>
                  <a:pt x="82" y="105"/>
                  <a:pt x="82" y="105"/>
                </a:cubicBezTo>
                <a:cubicBezTo>
                  <a:pt x="82" y="105"/>
                  <a:pt x="82" y="105"/>
                  <a:pt x="82" y="105"/>
                </a:cubicBezTo>
                <a:cubicBezTo>
                  <a:pt x="82" y="105"/>
                  <a:pt x="82" y="105"/>
                  <a:pt x="82" y="105"/>
                </a:cubicBezTo>
                <a:cubicBezTo>
                  <a:pt x="82" y="105"/>
                  <a:pt x="82" y="105"/>
                  <a:pt x="82" y="105"/>
                </a:cubicBezTo>
                <a:cubicBezTo>
                  <a:pt x="82" y="106"/>
                  <a:pt x="83" y="106"/>
                  <a:pt x="83" y="107"/>
                </a:cubicBezTo>
                <a:cubicBezTo>
                  <a:pt x="83" y="107"/>
                  <a:pt x="83" y="106"/>
                  <a:pt x="82" y="106"/>
                </a:cubicBezTo>
                <a:cubicBezTo>
                  <a:pt x="83" y="107"/>
                  <a:pt x="82" y="107"/>
                  <a:pt x="83" y="108"/>
                </a:cubicBezTo>
                <a:cubicBezTo>
                  <a:pt x="83" y="108"/>
                  <a:pt x="83" y="108"/>
                  <a:pt x="83" y="108"/>
                </a:cubicBezTo>
                <a:cubicBezTo>
                  <a:pt x="83" y="108"/>
                  <a:pt x="83" y="108"/>
                  <a:pt x="83" y="109"/>
                </a:cubicBezTo>
                <a:cubicBezTo>
                  <a:pt x="83" y="109"/>
                  <a:pt x="83" y="109"/>
                  <a:pt x="83" y="109"/>
                </a:cubicBezTo>
                <a:cubicBezTo>
                  <a:pt x="83" y="109"/>
                  <a:pt x="84" y="110"/>
                  <a:pt x="83" y="111"/>
                </a:cubicBezTo>
                <a:cubicBezTo>
                  <a:pt x="83" y="111"/>
                  <a:pt x="83" y="111"/>
                  <a:pt x="83" y="112"/>
                </a:cubicBezTo>
                <a:cubicBezTo>
                  <a:pt x="82" y="112"/>
                  <a:pt x="82" y="112"/>
                  <a:pt x="82" y="112"/>
                </a:cubicBezTo>
                <a:cubicBezTo>
                  <a:pt x="82" y="112"/>
                  <a:pt x="82" y="112"/>
                  <a:pt x="82" y="112"/>
                </a:cubicBezTo>
                <a:cubicBezTo>
                  <a:pt x="81" y="113"/>
                  <a:pt x="81" y="114"/>
                  <a:pt x="80" y="114"/>
                </a:cubicBezTo>
                <a:cubicBezTo>
                  <a:pt x="80" y="114"/>
                  <a:pt x="80" y="114"/>
                  <a:pt x="80" y="114"/>
                </a:cubicBezTo>
                <a:cubicBezTo>
                  <a:pt x="79" y="114"/>
                  <a:pt x="79" y="114"/>
                  <a:pt x="79" y="114"/>
                </a:cubicBezTo>
                <a:cubicBezTo>
                  <a:pt x="79" y="114"/>
                  <a:pt x="79" y="114"/>
                  <a:pt x="79" y="114"/>
                </a:cubicBezTo>
                <a:cubicBezTo>
                  <a:pt x="79" y="114"/>
                  <a:pt x="78" y="114"/>
                  <a:pt x="78" y="114"/>
                </a:cubicBezTo>
                <a:cubicBezTo>
                  <a:pt x="78" y="114"/>
                  <a:pt x="78" y="114"/>
                  <a:pt x="78" y="114"/>
                </a:cubicBezTo>
                <a:cubicBezTo>
                  <a:pt x="78" y="114"/>
                  <a:pt x="78" y="114"/>
                  <a:pt x="78" y="114"/>
                </a:cubicBezTo>
                <a:cubicBezTo>
                  <a:pt x="77" y="114"/>
                  <a:pt x="77" y="114"/>
                  <a:pt x="77" y="114"/>
                </a:cubicBezTo>
                <a:cubicBezTo>
                  <a:pt x="77" y="114"/>
                  <a:pt x="78" y="114"/>
                  <a:pt x="77" y="113"/>
                </a:cubicBezTo>
                <a:cubicBezTo>
                  <a:pt x="77" y="114"/>
                  <a:pt x="77" y="114"/>
                  <a:pt x="77" y="114"/>
                </a:cubicBezTo>
                <a:cubicBezTo>
                  <a:pt x="77" y="114"/>
                  <a:pt x="77" y="114"/>
                  <a:pt x="77" y="114"/>
                </a:cubicBezTo>
                <a:cubicBezTo>
                  <a:pt x="77" y="114"/>
                  <a:pt x="77" y="114"/>
                  <a:pt x="77" y="114"/>
                </a:cubicBezTo>
                <a:cubicBezTo>
                  <a:pt x="77" y="114"/>
                  <a:pt x="77" y="114"/>
                  <a:pt x="77" y="114"/>
                </a:cubicBezTo>
                <a:cubicBezTo>
                  <a:pt x="77" y="114"/>
                  <a:pt x="77" y="114"/>
                  <a:pt x="77" y="114"/>
                </a:cubicBezTo>
                <a:cubicBezTo>
                  <a:pt x="77" y="114"/>
                  <a:pt x="77" y="114"/>
                  <a:pt x="77" y="114"/>
                </a:cubicBezTo>
                <a:cubicBezTo>
                  <a:pt x="76" y="114"/>
                  <a:pt x="76" y="114"/>
                  <a:pt x="76" y="114"/>
                </a:cubicBezTo>
                <a:cubicBezTo>
                  <a:pt x="76" y="114"/>
                  <a:pt x="76" y="114"/>
                  <a:pt x="76" y="113"/>
                </a:cubicBezTo>
                <a:cubicBezTo>
                  <a:pt x="76" y="114"/>
                  <a:pt x="75" y="113"/>
                  <a:pt x="75" y="114"/>
                </a:cubicBezTo>
                <a:cubicBezTo>
                  <a:pt x="75" y="113"/>
                  <a:pt x="75" y="114"/>
                  <a:pt x="75" y="113"/>
                </a:cubicBezTo>
                <a:cubicBezTo>
                  <a:pt x="75" y="113"/>
                  <a:pt x="76" y="113"/>
                  <a:pt x="76" y="113"/>
                </a:cubicBezTo>
                <a:cubicBezTo>
                  <a:pt x="76" y="113"/>
                  <a:pt x="76" y="113"/>
                  <a:pt x="76" y="113"/>
                </a:cubicBezTo>
                <a:cubicBezTo>
                  <a:pt x="76" y="112"/>
                  <a:pt x="76" y="113"/>
                  <a:pt x="77" y="113"/>
                </a:cubicBezTo>
                <a:cubicBezTo>
                  <a:pt x="76" y="113"/>
                  <a:pt x="76" y="113"/>
                  <a:pt x="76" y="113"/>
                </a:cubicBezTo>
                <a:cubicBezTo>
                  <a:pt x="76" y="113"/>
                  <a:pt x="76" y="113"/>
                  <a:pt x="76" y="113"/>
                </a:cubicBezTo>
                <a:cubicBezTo>
                  <a:pt x="77" y="113"/>
                  <a:pt x="77" y="113"/>
                  <a:pt x="77" y="113"/>
                </a:cubicBezTo>
                <a:cubicBezTo>
                  <a:pt x="77" y="113"/>
                  <a:pt x="78" y="113"/>
                  <a:pt x="77" y="113"/>
                </a:cubicBezTo>
                <a:cubicBezTo>
                  <a:pt x="77" y="113"/>
                  <a:pt x="77" y="113"/>
                  <a:pt x="77" y="113"/>
                </a:cubicBezTo>
                <a:cubicBezTo>
                  <a:pt x="77" y="112"/>
                  <a:pt x="77" y="112"/>
                  <a:pt x="77" y="112"/>
                </a:cubicBezTo>
                <a:cubicBezTo>
                  <a:pt x="78" y="113"/>
                  <a:pt x="79" y="112"/>
                  <a:pt x="79" y="113"/>
                </a:cubicBezTo>
                <a:cubicBezTo>
                  <a:pt x="79" y="113"/>
                  <a:pt x="79" y="113"/>
                  <a:pt x="79" y="113"/>
                </a:cubicBezTo>
                <a:cubicBezTo>
                  <a:pt x="79" y="113"/>
                  <a:pt x="79" y="113"/>
                  <a:pt x="79" y="113"/>
                </a:cubicBezTo>
                <a:cubicBezTo>
                  <a:pt x="79" y="113"/>
                  <a:pt x="79" y="113"/>
                  <a:pt x="78" y="113"/>
                </a:cubicBezTo>
                <a:cubicBezTo>
                  <a:pt x="78" y="113"/>
                  <a:pt x="78" y="113"/>
                  <a:pt x="78" y="114"/>
                </a:cubicBezTo>
                <a:cubicBezTo>
                  <a:pt x="79" y="114"/>
                  <a:pt x="79" y="113"/>
                  <a:pt x="80" y="113"/>
                </a:cubicBezTo>
                <a:cubicBezTo>
                  <a:pt x="80" y="113"/>
                  <a:pt x="80" y="113"/>
                  <a:pt x="80" y="113"/>
                </a:cubicBezTo>
                <a:cubicBezTo>
                  <a:pt x="81" y="113"/>
                  <a:pt x="81" y="112"/>
                  <a:pt x="80" y="111"/>
                </a:cubicBezTo>
                <a:cubicBezTo>
                  <a:pt x="80" y="112"/>
                  <a:pt x="80" y="112"/>
                  <a:pt x="80" y="112"/>
                </a:cubicBezTo>
                <a:cubicBezTo>
                  <a:pt x="80" y="112"/>
                  <a:pt x="80" y="111"/>
                  <a:pt x="80" y="111"/>
                </a:cubicBezTo>
                <a:cubicBezTo>
                  <a:pt x="80" y="111"/>
                  <a:pt x="80" y="112"/>
                  <a:pt x="80" y="112"/>
                </a:cubicBezTo>
                <a:cubicBezTo>
                  <a:pt x="80" y="112"/>
                  <a:pt x="80" y="111"/>
                  <a:pt x="80" y="111"/>
                </a:cubicBezTo>
                <a:cubicBezTo>
                  <a:pt x="80" y="112"/>
                  <a:pt x="80" y="111"/>
                  <a:pt x="81" y="111"/>
                </a:cubicBezTo>
                <a:cubicBezTo>
                  <a:pt x="81" y="111"/>
                  <a:pt x="81" y="111"/>
                  <a:pt x="81" y="110"/>
                </a:cubicBezTo>
                <a:cubicBezTo>
                  <a:pt x="81" y="110"/>
                  <a:pt x="82" y="110"/>
                  <a:pt x="82" y="110"/>
                </a:cubicBezTo>
                <a:cubicBezTo>
                  <a:pt x="82" y="110"/>
                  <a:pt x="81" y="110"/>
                  <a:pt x="81" y="110"/>
                </a:cubicBezTo>
                <a:cubicBezTo>
                  <a:pt x="81" y="110"/>
                  <a:pt x="81" y="110"/>
                  <a:pt x="81" y="109"/>
                </a:cubicBezTo>
                <a:cubicBezTo>
                  <a:pt x="80" y="110"/>
                  <a:pt x="81" y="109"/>
                  <a:pt x="80" y="109"/>
                </a:cubicBezTo>
                <a:cubicBezTo>
                  <a:pt x="80" y="109"/>
                  <a:pt x="81" y="109"/>
                  <a:pt x="81" y="109"/>
                </a:cubicBezTo>
                <a:cubicBezTo>
                  <a:pt x="81" y="109"/>
                  <a:pt x="81" y="109"/>
                  <a:pt x="80" y="109"/>
                </a:cubicBezTo>
                <a:cubicBezTo>
                  <a:pt x="81" y="109"/>
                  <a:pt x="81" y="109"/>
                  <a:pt x="82" y="109"/>
                </a:cubicBezTo>
                <a:cubicBezTo>
                  <a:pt x="82" y="109"/>
                  <a:pt x="82" y="108"/>
                  <a:pt x="82" y="108"/>
                </a:cubicBezTo>
                <a:cubicBezTo>
                  <a:pt x="82" y="108"/>
                  <a:pt x="81" y="108"/>
                  <a:pt x="80" y="108"/>
                </a:cubicBezTo>
                <a:cubicBezTo>
                  <a:pt x="80" y="108"/>
                  <a:pt x="80" y="108"/>
                  <a:pt x="80" y="108"/>
                </a:cubicBezTo>
                <a:cubicBezTo>
                  <a:pt x="81" y="108"/>
                  <a:pt x="80" y="108"/>
                  <a:pt x="80" y="107"/>
                </a:cubicBezTo>
                <a:cubicBezTo>
                  <a:pt x="80" y="108"/>
                  <a:pt x="80" y="108"/>
                  <a:pt x="80" y="108"/>
                </a:cubicBezTo>
                <a:cubicBezTo>
                  <a:pt x="80" y="108"/>
                  <a:pt x="80" y="107"/>
                  <a:pt x="80" y="107"/>
                </a:cubicBezTo>
                <a:cubicBezTo>
                  <a:pt x="80" y="107"/>
                  <a:pt x="81" y="107"/>
                  <a:pt x="81" y="107"/>
                </a:cubicBezTo>
                <a:cubicBezTo>
                  <a:pt x="81" y="107"/>
                  <a:pt x="80" y="106"/>
                  <a:pt x="80" y="106"/>
                </a:cubicBezTo>
                <a:cubicBezTo>
                  <a:pt x="80" y="107"/>
                  <a:pt x="80" y="107"/>
                  <a:pt x="80" y="107"/>
                </a:cubicBezTo>
                <a:cubicBezTo>
                  <a:pt x="80" y="107"/>
                  <a:pt x="80" y="107"/>
                  <a:pt x="79" y="107"/>
                </a:cubicBezTo>
                <a:cubicBezTo>
                  <a:pt x="79" y="106"/>
                  <a:pt x="79" y="106"/>
                  <a:pt x="79" y="106"/>
                </a:cubicBezTo>
                <a:cubicBezTo>
                  <a:pt x="79" y="106"/>
                  <a:pt x="79" y="106"/>
                  <a:pt x="80" y="106"/>
                </a:cubicBezTo>
                <a:cubicBezTo>
                  <a:pt x="80" y="106"/>
                  <a:pt x="80" y="106"/>
                  <a:pt x="80" y="106"/>
                </a:cubicBezTo>
                <a:cubicBezTo>
                  <a:pt x="80" y="106"/>
                  <a:pt x="81" y="106"/>
                  <a:pt x="82" y="106"/>
                </a:cubicBezTo>
                <a:cubicBezTo>
                  <a:pt x="82" y="106"/>
                  <a:pt x="82" y="106"/>
                  <a:pt x="82" y="106"/>
                </a:cubicBezTo>
                <a:cubicBezTo>
                  <a:pt x="82" y="106"/>
                  <a:pt x="82" y="106"/>
                  <a:pt x="82" y="106"/>
                </a:cubicBezTo>
                <a:cubicBezTo>
                  <a:pt x="81" y="106"/>
                  <a:pt x="80" y="106"/>
                  <a:pt x="80" y="106"/>
                </a:cubicBezTo>
                <a:cubicBezTo>
                  <a:pt x="80" y="105"/>
                  <a:pt x="80" y="105"/>
                  <a:pt x="81" y="105"/>
                </a:cubicBezTo>
                <a:cubicBezTo>
                  <a:pt x="80" y="105"/>
                  <a:pt x="79" y="105"/>
                  <a:pt x="79" y="104"/>
                </a:cubicBezTo>
                <a:cubicBezTo>
                  <a:pt x="79" y="105"/>
                  <a:pt x="79" y="105"/>
                  <a:pt x="79" y="105"/>
                </a:cubicBezTo>
                <a:cubicBezTo>
                  <a:pt x="79" y="105"/>
                  <a:pt x="79" y="104"/>
                  <a:pt x="79" y="104"/>
                </a:cubicBezTo>
                <a:cubicBezTo>
                  <a:pt x="79" y="104"/>
                  <a:pt x="80" y="104"/>
                  <a:pt x="80" y="104"/>
                </a:cubicBezTo>
                <a:cubicBezTo>
                  <a:pt x="79" y="104"/>
                  <a:pt x="79" y="104"/>
                  <a:pt x="79" y="104"/>
                </a:cubicBezTo>
                <a:cubicBezTo>
                  <a:pt x="79" y="104"/>
                  <a:pt x="80" y="103"/>
                  <a:pt x="80" y="103"/>
                </a:cubicBezTo>
                <a:cubicBezTo>
                  <a:pt x="80" y="103"/>
                  <a:pt x="79" y="103"/>
                  <a:pt x="79" y="103"/>
                </a:cubicBezTo>
                <a:cubicBezTo>
                  <a:pt x="79" y="103"/>
                  <a:pt x="79" y="103"/>
                  <a:pt x="80" y="103"/>
                </a:cubicBezTo>
                <a:cubicBezTo>
                  <a:pt x="80" y="103"/>
                  <a:pt x="79" y="103"/>
                  <a:pt x="79" y="103"/>
                </a:cubicBezTo>
                <a:cubicBezTo>
                  <a:pt x="79" y="103"/>
                  <a:pt x="79" y="102"/>
                  <a:pt x="79" y="102"/>
                </a:cubicBezTo>
                <a:cubicBezTo>
                  <a:pt x="79" y="103"/>
                  <a:pt x="80" y="102"/>
                  <a:pt x="81" y="102"/>
                </a:cubicBezTo>
                <a:cubicBezTo>
                  <a:pt x="81" y="102"/>
                  <a:pt x="79" y="101"/>
                  <a:pt x="79" y="101"/>
                </a:cubicBezTo>
                <a:cubicBezTo>
                  <a:pt x="79" y="101"/>
                  <a:pt x="80" y="102"/>
                  <a:pt x="80" y="102"/>
                </a:cubicBezTo>
                <a:cubicBezTo>
                  <a:pt x="79" y="101"/>
                  <a:pt x="79" y="100"/>
                  <a:pt x="79" y="100"/>
                </a:cubicBezTo>
                <a:cubicBezTo>
                  <a:pt x="79" y="100"/>
                  <a:pt x="79" y="100"/>
                  <a:pt x="79" y="100"/>
                </a:cubicBezTo>
                <a:cubicBezTo>
                  <a:pt x="80" y="100"/>
                  <a:pt x="80" y="100"/>
                  <a:pt x="80" y="99"/>
                </a:cubicBezTo>
                <a:cubicBezTo>
                  <a:pt x="80" y="99"/>
                  <a:pt x="80" y="99"/>
                  <a:pt x="80" y="99"/>
                </a:cubicBezTo>
                <a:cubicBezTo>
                  <a:pt x="80" y="99"/>
                  <a:pt x="79" y="99"/>
                  <a:pt x="80" y="98"/>
                </a:cubicBezTo>
                <a:cubicBezTo>
                  <a:pt x="80" y="99"/>
                  <a:pt x="80" y="99"/>
                  <a:pt x="80" y="99"/>
                </a:cubicBezTo>
                <a:cubicBezTo>
                  <a:pt x="80" y="99"/>
                  <a:pt x="80" y="98"/>
                  <a:pt x="80" y="98"/>
                </a:cubicBezTo>
                <a:cubicBezTo>
                  <a:pt x="80" y="98"/>
                  <a:pt x="80" y="98"/>
                  <a:pt x="80" y="98"/>
                </a:cubicBezTo>
                <a:cubicBezTo>
                  <a:pt x="80" y="98"/>
                  <a:pt x="81" y="97"/>
                  <a:pt x="81" y="97"/>
                </a:cubicBezTo>
                <a:cubicBezTo>
                  <a:pt x="81" y="97"/>
                  <a:pt x="81" y="97"/>
                  <a:pt x="81" y="97"/>
                </a:cubicBezTo>
                <a:cubicBezTo>
                  <a:pt x="81" y="97"/>
                  <a:pt x="81" y="98"/>
                  <a:pt x="80" y="98"/>
                </a:cubicBezTo>
                <a:cubicBezTo>
                  <a:pt x="81" y="98"/>
                  <a:pt x="81" y="98"/>
                  <a:pt x="81" y="99"/>
                </a:cubicBezTo>
                <a:cubicBezTo>
                  <a:pt x="81" y="98"/>
                  <a:pt x="81" y="97"/>
                  <a:pt x="81" y="97"/>
                </a:cubicBezTo>
                <a:cubicBezTo>
                  <a:pt x="81" y="96"/>
                  <a:pt x="82" y="96"/>
                  <a:pt x="82" y="96"/>
                </a:cubicBezTo>
                <a:cubicBezTo>
                  <a:pt x="82" y="96"/>
                  <a:pt x="82" y="96"/>
                  <a:pt x="82" y="96"/>
                </a:cubicBezTo>
                <a:cubicBezTo>
                  <a:pt x="83" y="97"/>
                  <a:pt x="83" y="97"/>
                  <a:pt x="83" y="97"/>
                </a:cubicBezTo>
                <a:cubicBezTo>
                  <a:pt x="83" y="97"/>
                  <a:pt x="83" y="96"/>
                  <a:pt x="83" y="97"/>
                </a:cubicBezTo>
                <a:cubicBezTo>
                  <a:pt x="83" y="97"/>
                  <a:pt x="83" y="97"/>
                  <a:pt x="83" y="97"/>
                </a:cubicBezTo>
                <a:cubicBezTo>
                  <a:pt x="83" y="97"/>
                  <a:pt x="83" y="97"/>
                  <a:pt x="83" y="97"/>
                </a:cubicBezTo>
                <a:cubicBezTo>
                  <a:pt x="83" y="97"/>
                  <a:pt x="83" y="97"/>
                  <a:pt x="83" y="97"/>
                </a:cubicBezTo>
                <a:cubicBezTo>
                  <a:pt x="83" y="97"/>
                  <a:pt x="83" y="97"/>
                  <a:pt x="83" y="97"/>
                </a:cubicBezTo>
                <a:cubicBezTo>
                  <a:pt x="82" y="97"/>
                  <a:pt x="83" y="98"/>
                  <a:pt x="83" y="98"/>
                </a:cubicBezTo>
                <a:cubicBezTo>
                  <a:pt x="83" y="98"/>
                  <a:pt x="83" y="98"/>
                  <a:pt x="83" y="98"/>
                </a:cubicBezTo>
                <a:cubicBezTo>
                  <a:pt x="83" y="98"/>
                  <a:pt x="83" y="98"/>
                  <a:pt x="83" y="98"/>
                </a:cubicBezTo>
                <a:cubicBezTo>
                  <a:pt x="83" y="98"/>
                  <a:pt x="83" y="98"/>
                  <a:pt x="83" y="98"/>
                </a:cubicBezTo>
                <a:cubicBezTo>
                  <a:pt x="83" y="98"/>
                  <a:pt x="83" y="97"/>
                  <a:pt x="83" y="97"/>
                </a:cubicBezTo>
                <a:cubicBezTo>
                  <a:pt x="83" y="97"/>
                  <a:pt x="84" y="97"/>
                  <a:pt x="83" y="96"/>
                </a:cubicBezTo>
                <a:cubicBezTo>
                  <a:pt x="84" y="97"/>
                  <a:pt x="84" y="97"/>
                  <a:pt x="84" y="97"/>
                </a:cubicBezTo>
                <a:cubicBezTo>
                  <a:pt x="84" y="96"/>
                  <a:pt x="84" y="96"/>
                  <a:pt x="85" y="96"/>
                </a:cubicBezTo>
                <a:cubicBezTo>
                  <a:pt x="85" y="96"/>
                  <a:pt x="85" y="97"/>
                  <a:pt x="85" y="97"/>
                </a:cubicBezTo>
                <a:cubicBezTo>
                  <a:pt x="85" y="96"/>
                  <a:pt x="85" y="98"/>
                  <a:pt x="86" y="97"/>
                </a:cubicBezTo>
                <a:cubicBezTo>
                  <a:pt x="86" y="98"/>
                  <a:pt x="86" y="97"/>
                  <a:pt x="86" y="97"/>
                </a:cubicBezTo>
                <a:cubicBezTo>
                  <a:pt x="86" y="97"/>
                  <a:pt x="86" y="97"/>
                  <a:pt x="86" y="97"/>
                </a:cubicBezTo>
                <a:cubicBezTo>
                  <a:pt x="87" y="97"/>
                  <a:pt x="87" y="97"/>
                  <a:pt x="87" y="97"/>
                </a:cubicBezTo>
                <a:cubicBezTo>
                  <a:pt x="87" y="98"/>
                  <a:pt x="86" y="97"/>
                  <a:pt x="86" y="98"/>
                </a:cubicBezTo>
                <a:cubicBezTo>
                  <a:pt x="87" y="98"/>
                  <a:pt x="87" y="98"/>
                  <a:pt x="87" y="98"/>
                </a:cubicBezTo>
                <a:cubicBezTo>
                  <a:pt x="88" y="99"/>
                  <a:pt x="88" y="98"/>
                  <a:pt x="88" y="98"/>
                </a:cubicBezTo>
                <a:cubicBezTo>
                  <a:pt x="88" y="98"/>
                  <a:pt x="88" y="99"/>
                  <a:pt x="88" y="99"/>
                </a:cubicBezTo>
                <a:cubicBezTo>
                  <a:pt x="88" y="99"/>
                  <a:pt x="88" y="99"/>
                  <a:pt x="88" y="99"/>
                </a:cubicBezTo>
                <a:cubicBezTo>
                  <a:pt x="88" y="99"/>
                  <a:pt x="88" y="99"/>
                  <a:pt x="88" y="99"/>
                </a:cubicBezTo>
                <a:cubicBezTo>
                  <a:pt x="88" y="99"/>
                  <a:pt x="88" y="99"/>
                  <a:pt x="88" y="100"/>
                </a:cubicBezTo>
                <a:cubicBezTo>
                  <a:pt x="88" y="100"/>
                  <a:pt x="88" y="100"/>
                  <a:pt x="88" y="100"/>
                </a:cubicBezTo>
                <a:cubicBezTo>
                  <a:pt x="89" y="100"/>
                  <a:pt x="89" y="99"/>
                  <a:pt x="89" y="99"/>
                </a:cubicBezTo>
                <a:cubicBezTo>
                  <a:pt x="89" y="100"/>
                  <a:pt x="89" y="100"/>
                  <a:pt x="89" y="100"/>
                </a:cubicBezTo>
                <a:cubicBezTo>
                  <a:pt x="89" y="100"/>
                  <a:pt x="89" y="100"/>
                  <a:pt x="89" y="100"/>
                </a:cubicBezTo>
                <a:cubicBezTo>
                  <a:pt x="88" y="100"/>
                  <a:pt x="89" y="100"/>
                  <a:pt x="89" y="100"/>
                </a:cubicBezTo>
                <a:cubicBezTo>
                  <a:pt x="89" y="100"/>
                  <a:pt x="88" y="100"/>
                  <a:pt x="88" y="101"/>
                </a:cubicBezTo>
                <a:cubicBezTo>
                  <a:pt x="88" y="100"/>
                  <a:pt x="88" y="100"/>
                  <a:pt x="88" y="100"/>
                </a:cubicBezTo>
                <a:cubicBezTo>
                  <a:pt x="88" y="101"/>
                  <a:pt x="88" y="100"/>
                  <a:pt x="88" y="101"/>
                </a:cubicBezTo>
                <a:cubicBezTo>
                  <a:pt x="88" y="101"/>
                  <a:pt x="89" y="100"/>
                  <a:pt x="89" y="100"/>
                </a:cubicBezTo>
                <a:cubicBezTo>
                  <a:pt x="89" y="100"/>
                  <a:pt x="89" y="100"/>
                  <a:pt x="89" y="100"/>
                </a:cubicBezTo>
                <a:cubicBezTo>
                  <a:pt x="89" y="101"/>
                  <a:pt x="89" y="101"/>
                  <a:pt x="89" y="101"/>
                </a:cubicBezTo>
                <a:cubicBezTo>
                  <a:pt x="89" y="100"/>
                  <a:pt x="89" y="101"/>
                  <a:pt x="89" y="101"/>
                </a:cubicBezTo>
                <a:cubicBezTo>
                  <a:pt x="89" y="101"/>
                  <a:pt x="89" y="101"/>
                  <a:pt x="89" y="101"/>
                </a:cubicBezTo>
                <a:cubicBezTo>
                  <a:pt x="89" y="101"/>
                  <a:pt x="89" y="101"/>
                  <a:pt x="89" y="101"/>
                </a:cubicBezTo>
                <a:cubicBezTo>
                  <a:pt x="89" y="101"/>
                  <a:pt x="89" y="100"/>
                  <a:pt x="89" y="100"/>
                </a:cubicBezTo>
                <a:cubicBezTo>
                  <a:pt x="89" y="100"/>
                  <a:pt x="89" y="101"/>
                  <a:pt x="89" y="100"/>
                </a:cubicBezTo>
                <a:cubicBezTo>
                  <a:pt x="89" y="101"/>
                  <a:pt x="89" y="101"/>
                  <a:pt x="89" y="101"/>
                </a:cubicBezTo>
                <a:cubicBezTo>
                  <a:pt x="89" y="100"/>
                  <a:pt x="90" y="101"/>
                  <a:pt x="89" y="99"/>
                </a:cubicBezTo>
                <a:cubicBezTo>
                  <a:pt x="89" y="100"/>
                  <a:pt x="89" y="100"/>
                  <a:pt x="89" y="100"/>
                </a:cubicBezTo>
                <a:cubicBezTo>
                  <a:pt x="90" y="101"/>
                  <a:pt x="90" y="101"/>
                  <a:pt x="90" y="101"/>
                </a:cubicBezTo>
                <a:cubicBezTo>
                  <a:pt x="90" y="101"/>
                  <a:pt x="90" y="101"/>
                  <a:pt x="90" y="101"/>
                </a:cubicBezTo>
                <a:close/>
                <a:moveTo>
                  <a:pt x="88" y="100"/>
                </a:moveTo>
                <a:cubicBezTo>
                  <a:pt x="89" y="100"/>
                  <a:pt x="88" y="100"/>
                  <a:pt x="88" y="100"/>
                </a:cubicBezTo>
                <a:cubicBezTo>
                  <a:pt x="88" y="100"/>
                  <a:pt x="88" y="100"/>
                  <a:pt x="88" y="100"/>
                </a:cubicBezTo>
                <a:close/>
                <a:moveTo>
                  <a:pt x="82" y="97"/>
                </a:moveTo>
                <a:cubicBezTo>
                  <a:pt x="82" y="97"/>
                  <a:pt x="82" y="97"/>
                  <a:pt x="82" y="97"/>
                </a:cubicBezTo>
                <a:cubicBezTo>
                  <a:pt x="82" y="97"/>
                  <a:pt x="82" y="97"/>
                  <a:pt x="82" y="97"/>
                </a:cubicBezTo>
                <a:close/>
                <a:moveTo>
                  <a:pt x="78" y="114"/>
                </a:moveTo>
                <a:cubicBezTo>
                  <a:pt x="78" y="114"/>
                  <a:pt x="78" y="114"/>
                  <a:pt x="78" y="114"/>
                </a:cubicBezTo>
                <a:cubicBezTo>
                  <a:pt x="79" y="114"/>
                  <a:pt x="79" y="114"/>
                  <a:pt x="78" y="114"/>
                </a:cubicBezTo>
                <a:close/>
                <a:moveTo>
                  <a:pt x="78" y="114"/>
                </a:moveTo>
                <a:cubicBezTo>
                  <a:pt x="78" y="114"/>
                  <a:pt x="78" y="114"/>
                  <a:pt x="78" y="114"/>
                </a:cubicBezTo>
                <a:cubicBezTo>
                  <a:pt x="78" y="114"/>
                  <a:pt x="78" y="114"/>
                  <a:pt x="78" y="114"/>
                </a:cubicBezTo>
                <a:cubicBezTo>
                  <a:pt x="78" y="114"/>
                  <a:pt x="78" y="114"/>
                  <a:pt x="78" y="114"/>
                </a:cubicBezTo>
                <a:close/>
                <a:moveTo>
                  <a:pt x="94" y="94"/>
                </a:moveTo>
                <a:cubicBezTo>
                  <a:pt x="94" y="94"/>
                  <a:pt x="94" y="94"/>
                  <a:pt x="94" y="94"/>
                </a:cubicBezTo>
                <a:cubicBezTo>
                  <a:pt x="94" y="94"/>
                  <a:pt x="94" y="94"/>
                  <a:pt x="94" y="94"/>
                </a:cubicBezTo>
                <a:close/>
                <a:moveTo>
                  <a:pt x="83" y="96"/>
                </a:moveTo>
                <a:cubicBezTo>
                  <a:pt x="83" y="96"/>
                  <a:pt x="83" y="96"/>
                  <a:pt x="83" y="97"/>
                </a:cubicBezTo>
                <a:cubicBezTo>
                  <a:pt x="83" y="96"/>
                  <a:pt x="83" y="96"/>
                  <a:pt x="83" y="96"/>
                </a:cubicBezTo>
                <a:close/>
                <a:moveTo>
                  <a:pt x="90" y="100"/>
                </a:moveTo>
                <a:cubicBezTo>
                  <a:pt x="90" y="100"/>
                  <a:pt x="90" y="100"/>
                  <a:pt x="90" y="100"/>
                </a:cubicBezTo>
                <a:cubicBezTo>
                  <a:pt x="90" y="100"/>
                  <a:pt x="90" y="100"/>
                  <a:pt x="90" y="100"/>
                </a:cubicBezTo>
                <a:close/>
                <a:moveTo>
                  <a:pt x="80" y="109"/>
                </a:moveTo>
                <a:cubicBezTo>
                  <a:pt x="80" y="109"/>
                  <a:pt x="80" y="109"/>
                  <a:pt x="80" y="109"/>
                </a:cubicBezTo>
                <a:cubicBezTo>
                  <a:pt x="80" y="109"/>
                  <a:pt x="80" y="109"/>
                  <a:pt x="80" y="109"/>
                </a:cubicBezTo>
                <a:close/>
                <a:moveTo>
                  <a:pt x="76" y="114"/>
                </a:moveTo>
                <a:cubicBezTo>
                  <a:pt x="76" y="114"/>
                  <a:pt x="76" y="114"/>
                  <a:pt x="76" y="114"/>
                </a:cubicBezTo>
                <a:cubicBezTo>
                  <a:pt x="76" y="114"/>
                  <a:pt x="76" y="114"/>
                  <a:pt x="76" y="114"/>
                </a:cubicBezTo>
                <a:cubicBezTo>
                  <a:pt x="76" y="114"/>
                  <a:pt x="76" y="114"/>
                  <a:pt x="76" y="114"/>
                </a:cubicBezTo>
                <a:close/>
                <a:moveTo>
                  <a:pt x="74" y="111"/>
                </a:moveTo>
                <a:cubicBezTo>
                  <a:pt x="74" y="111"/>
                  <a:pt x="74" y="111"/>
                  <a:pt x="74" y="111"/>
                </a:cubicBezTo>
                <a:cubicBezTo>
                  <a:pt x="74" y="111"/>
                  <a:pt x="74" y="111"/>
                  <a:pt x="74" y="111"/>
                </a:cubicBezTo>
                <a:cubicBezTo>
                  <a:pt x="74" y="112"/>
                  <a:pt x="74" y="111"/>
                  <a:pt x="74" y="111"/>
                </a:cubicBezTo>
                <a:close/>
                <a:moveTo>
                  <a:pt x="76" y="113"/>
                </a:moveTo>
                <a:cubicBezTo>
                  <a:pt x="76" y="113"/>
                  <a:pt x="75" y="113"/>
                  <a:pt x="75" y="113"/>
                </a:cubicBezTo>
                <a:cubicBezTo>
                  <a:pt x="75" y="113"/>
                  <a:pt x="75" y="113"/>
                  <a:pt x="75" y="113"/>
                </a:cubicBezTo>
                <a:cubicBezTo>
                  <a:pt x="75" y="113"/>
                  <a:pt x="75" y="113"/>
                  <a:pt x="76" y="113"/>
                </a:cubicBezTo>
                <a:close/>
                <a:moveTo>
                  <a:pt x="75" y="113"/>
                </a:moveTo>
                <a:cubicBezTo>
                  <a:pt x="75" y="113"/>
                  <a:pt x="75" y="113"/>
                  <a:pt x="75" y="113"/>
                </a:cubicBezTo>
                <a:cubicBezTo>
                  <a:pt x="75" y="113"/>
                  <a:pt x="75" y="113"/>
                  <a:pt x="75" y="113"/>
                </a:cubicBezTo>
                <a:close/>
                <a:moveTo>
                  <a:pt x="77" y="114"/>
                </a:moveTo>
                <a:cubicBezTo>
                  <a:pt x="77" y="114"/>
                  <a:pt x="77" y="114"/>
                  <a:pt x="77" y="114"/>
                </a:cubicBezTo>
                <a:cubicBezTo>
                  <a:pt x="77" y="115"/>
                  <a:pt x="78" y="114"/>
                  <a:pt x="77" y="114"/>
                </a:cubicBezTo>
                <a:close/>
                <a:moveTo>
                  <a:pt x="76" y="112"/>
                </a:moveTo>
                <a:cubicBezTo>
                  <a:pt x="76" y="112"/>
                  <a:pt x="76" y="112"/>
                  <a:pt x="76" y="112"/>
                </a:cubicBezTo>
                <a:cubicBezTo>
                  <a:pt x="76" y="112"/>
                  <a:pt x="76" y="112"/>
                  <a:pt x="76" y="112"/>
                </a:cubicBezTo>
                <a:close/>
                <a:moveTo>
                  <a:pt x="77" y="113"/>
                </a:moveTo>
                <a:cubicBezTo>
                  <a:pt x="77" y="113"/>
                  <a:pt x="77" y="113"/>
                  <a:pt x="77" y="113"/>
                </a:cubicBezTo>
                <a:cubicBezTo>
                  <a:pt x="77" y="113"/>
                  <a:pt x="77" y="113"/>
                  <a:pt x="77" y="113"/>
                </a:cubicBezTo>
                <a:cubicBezTo>
                  <a:pt x="77" y="113"/>
                  <a:pt x="77" y="113"/>
                  <a:pt x="77" y="113"/>
                </a:cubicBezTo>
                <a:close/>
                <a:moveTo>
                  <a:pt x="77" y="113"/>
                </a:moveTo>
                <a:cubicBezTo>
                  <a:pt x="77" y="113"/>
                  <a:pt x="76" y="113"/>
                  <a:pt x="76" y="113"/>
                </a:cubicBezTo>
                <a:cubicBezTo>
                  <a:pt x="76" y="113"/>
                  <a:pt x="77" y="113"/>
                  <a:pt x="77" y="113"/>
                </a:cubicBezTo>
                <a:close/>
                <a:moveTo>
                  <a:pt x="76" y="112"/>
                </a:moveTo>
                <a:cubicBezTo>
                  <a:pt x="76" y="112"/>
                  <a:pt x="76" y="112"/>
                  <a:pt x="76" y="112"/>
                </a:cubicBezTo>
                <a:cubicBezTo>
                  <a:pt x="76" y="112"/>
                  <a:pt x="76" y="112"/>
                  <a:pt x="76" y="112"/>
                </a:cubicBezTo>
                <a:close/>
                <a:moveTo>
                  <a:pt x="80" y="113"/>
                </a:moveTo>
                <a:cubicBezTo>
                  <a:pt x="80" y="112"/>
                  <a:pt x="80" y="112"/>
                  <a:pt x="80" y="112"/>
                </a:cubicBezTo>
                <a:cubicBezTo>
                  <a:pt x="80" y="112"/>
                  <a:pt x="80" y="112"/>
                  <a:pt x="80" y="112"/>
                </a:cubicBezTo>
                <a:cubicBezTo>
                  <a:pt x="80" y="112"/>
                  <a:pt x="80" y="113"/>
                  <a:pt x="80" y="113"/>
                </a:cubicBezTo>
                <a:close/>
                <a:moveTo>
                  <a:pt x="79" y="112"/>
                </a:moveTo>
                <a:cubicBezTo>
                  <a:pt x="79" y="112"/>
                  <a:pt x="79" y="112"/>
                  <a:pt x="79" y="112"/>
                </a:cubicBezTo>
                <a:cubicBezTo>
                  <a:pt x="79" y="112"/>
                  <a:pt x="79" y="112"/>
                  <a:pt x="79" y="112"/>
                </a:cubicBezTo>
                <a:close/>
                <a:moveTo>
                  <a:pt x="80" y="112"/>
                </a:moveTo>
                <a:cubicBezTo>
                  <a:pt x="80" y="112"/>
                  <a:pt x="80" y="111"/>
                  <a:pt x="80" y="112"/>
                </a:cubicBezTo>
                <a:cubicBezTo>
                  <a:pt x="80" y="112"/>
                  <a:pt x="79" y="112"/>
                  <a:pt x="80" y="112"/>
                </a:cubicBezTo>
                <a:close/>
                <a:moveTo>
                  <a:pt x="81" y="109"/>
                </a:moveTo>
                <a:cubicBezTo>
                  <a:pt x="81" y="109"/>
                  <a:pt x="81" y="109"/>
                  <a:pt x="81" y="109"/>
                </a:cubicBezTo>
                <a:cubicBezTo>
                  <a:pt x="82" y="109"/>
                  <a:pt x="82" y="109"/>
                  <a:pt x="82" y="109"/>
                </a:cubicBezTo>
                <a:lnTo>
                  <a:pt x="81" y="109"/>
                </a:lnTo>
                <a:close/>
                <a:moveTo>
                  <a:pt x="79" y="105"/>
                </a:moveTo>
                <a:cubicBezTo>
                  <a:pt x="79" y="106"/>
                  <a:pt x="79" y="105"/>
                  <a:pt x="79" y="106"/>
                </a:cubicBezTo>
                <a:cubicBezTo>
                  <a:pt x="79" y="106"/>
                  <a:pt x="79" y="105"/>
                  <a:pt x="80" y="105"/>
                </a:cubicBezTo>
                <a:cubicBezTo>
                  <a:pt x="79" y="105"/>
                  <a:pt x="79" y="105"/>
                  <a:pt x="79" y="105"/>
                </a:cubicBezTo>
                <a:close/>
                <a:moveTo>
                  <a:pt x="80" y="105"/>
                </a:moveTo>
                <a:cubicBezTo>
                  <a:pt x="80" y="105"/>
                  <a:pt x="80" y="105"/>
                  <a:pt x="80" y="105"/>
                </a:cubicBezTo>
                <a:cubicBezTo>
                  <a:pt x="80" y="105"/>
                  <a:pt x="80" y="105"/>
                  <a:pt x="80" y="105"/>
                </a:cubicBezTo>
                <a:close/>
                <a:moveTo>
                  <a:pt x="104" y="100"/>
                </a:moveTo>
                <a:cubicBezTo>
                  <a:pt x="105" y="101"/>
                  <a:pt x="105" y="101"/>
                  <a:pt x="105" y="101"/>
                </a:cubicBezTo>
                <a:cubicBezTo>
                  <a:pt x="105" y="100"/>
                  <a:pt x="105" y="100"/>
                  <a:pt x="105" y="100"/>
                </a:cubicBezTo>
                <a:lnTo>
                  <a:pt x="104" y="100"/>
                </a:lnTo>
                <a:close/>
                <a:moveTo>
                  <a:pt x="105" y="100"/>
                </a:moveTo>
                <a:cubicBezTo>
                  <a:pt x="105" y="100"/>
                  <a:pt x="105" y="100"/>
                  <a:pt x="105" y="100"/>
                </a:cubicBezTo>
                <a:cubicBezTo>
                  <a:pt x="105" y="100"/>
                  <a:pt x="105" y="100"/>
                  <a:pt x="105" y="100"/>
                </a:cubicBezTo>
                <a:cubicBezTo>
                  <a:pt x="105" y="100"/>
                  <a:pt x="105" y="100"/>
                  <a:pt x="105" y="100"/>
                </a:cubicBezTo>
                <a:close/>
                <a:moveTo>
                  <a:pt x="89" y="99"/>
                </a:moveTo>
                <a:cubicBezTo>
                  <a:pt x="89" y="99"/>
                  <a:pt x="89" y="99"/>
                  <a:pt x="89" y="99"/>
                </a:cubicBezTo>
                <a:cubicBezTo>
                  <a:pt x="88" y="99"/>
                  <a:pt x="89" y="99"/>
                  <a:pt x="89" y="99"/>
                </a:cubicBezTo>
                <a:close/>
                <a:moveTo>
                  <a:pt x="89" y="100"/>
                </a:moveTo>
                <a:cubicBezTo>
                  <a:pt x="89" y="100"/>
                  <a:pt x="89" y="100"/>
                  <a:pt x="89" y="100"/>
                </a:cubicBezTo>
                <a:cubicBezTo>
                  <a:pt x="89" y="101"/>
                  <a:pt x="89" y="101"/>
                  <a:pt x="89" y="101"/>
                </a:cubicBezTo>
                <a:lnTo>
                  <a:pt x="89" y="100"/>
                </a:lnTo>
                <a:close/>
                <a:moveTo>
                  <a:pt x="89" y="100"/>
                </a:moveTo>
                <a:cubicBezTo>
                  <a:pt x="89" y="100"/>
                  <a:pt x="89" y="100"/>
                  <a:pt x="89" y="100"/>
                </a:cubicBezTo>
                <a:cubicBezTo>
                  <a:pt x="89" y="100"/>
                  <a:pt x="90" y="100"/>
                  <a:pt x="89" y="100"/>
                </a:cubicBezTo>
                <a:close/>
                <a:moveTo>
                  <a:pt x="114" y="76"/>
                </a:moveTo>
                <a:cubicBezTo>
                  <a:pt x="114" y="76"/>
                  <a:pt x="113" y="76"/>
                  <a:pt x="113" y="76"/>
                </a:cubicBezTo>
                <a:cubicBezTo>
                  <a:pt x="113" y="76"/>
                  <a:pt x="114" y="76"/>
                  <a:pt x="114" y="76"/>
                </a:cubicBezTo>
                <a:close/>
                <a:moveTo>
                  <a:pt x="114" y="77"/>
                </a:moveTo>
                <a:cubicBezTo>
                  <a:pt x="114" y="77"/>
                  <a:pt x="114" y="77"/>
                  <a:pt x="114" y="77"/>
                </a:cubicBezTo>
                <a:cubicBezTo>
                  <a:pt x="114" y="77"/>
                  <a:pt x="114" y="77"/>
                  <a:pt x="114" y="77"/>
                </a:cubicBezTo>
                <a:close/>
                <a:moveTo>
                  <a:pt x="113" y="78"/>
                </a:moveTo>
                <a:cubicBezTo>
                  <a:pt x="114" y="78"/>
                  <a:pt x="114" y="78"/>
                  <a:pt x="114" y="78"/>
                </a:cubicBezTo>
                <a:cubicBezTo>
                  <a:pt x="114" y="78"/>
                  <a:pt x="114" y="78"/>
                  <a:pt x="114" y="78"/>
                </a:cubicBezTo>
                <a:cubicBezTo>
                  <a:pt x="114" y="77"/>
                  <a:pt x="114" y="77"/>
                  <a:pt x="114" y="77"/>
                </a:cubicBezTo>
                <a:cubicBezTo>
                  <a:pt x="114" y="78"/>
                  <a:pt x="114" y="78"/>
                  <a:pt x="113" y="78"/>
                </a:cubicBezTo>
                <a:close/>
                <a:moveTo>
                  <a:pt x="112" y="78"/>
                </a:moveTo>
                <a:cubicBezTo>
                  <a:pt x="113" y="78"/>
                  <a:pt x="112" y="78"/>
                  <a:pt x="113" y="78"/>
                </a:cubicBezTo>
                <a:cubicBezTo>
                  <a:pt x="113" y="78"/>
                  <a:pt x="113" y="78"/>
                  <a:pt x="113" y="78"/>
                </a:cubicBezTo>
                <a:cubicBezTo>
                  <a:pt x="113" y="78"/>
                  <a:pt x="112" y="78"/>
                  <a:pt x="112" y="78"/>
                </a:cubicBezTo>
                <a:close/>
                <a:moveTo>
                  <a:pt x="113" y="78"/>
                </a:moveTo>
                <a:cubicBezTo>
                  <a:pt x="113" y="78"/>
                  <a:pt x="112" y="78"/>
                  <a:pt x="113" y="78"/>
                </a:cubicBezTo>
                <a:close/>
                <a:moveTo>
                  <a:pt x="112" y="78"/>
                </a:moveTo>
                <a:cubicBezTo>
                  <a:pt x="112" y="78"/>
                  <a:pt x="112" y="78"/>
                  <a:pt x="112" y="78"/>
                </a:cubicBezTo>
                <a:cubicBezTo>
                  <a:pt x="112" y="78"/>
                  <a:pt x="112" y="78"/>
                  <a:pt x="112" y="78"/>
                </a:cubicBezTo>
                <a:cubicBezTo>
                  <a:pt x="112" y="78"/>
                  <a:pt x="112" y="78"/>
                  <a:pt x="112" y="78"/>
                </a:cubicBezTo>
                <a:close/>
                <a:moveTo>
                  <a:pt x="112" y="78"/>
                </a:moveTo>
                <a:cubicBezTo>
                  <a:pt x="112" y="78"/>
                  <a:pt x="112" y="78"/>
                  <a:pt x="112" y="78"/>
                </a:cubicBezTo>
                <a:cubicBezTo>
                  <a:pt x="112" y="78"/>
                  <a:pt x="112" y="78"/>
                  <a:pt x="112" y="78"/>
                </a:cubicBezTo>
                <a:close/>
                <a:moveTo>
                  <a:pt x="112" y="78"/>
                </a:moveTo>
                <a:cubicBezTo>
                  <a:pt x="112" y="78"/>
                  <a:pt x="112" y="78"/>
                  <a:pt x="112" y="78"/>
                </a:cubicBezTo>
                <a:cubicBezTo>
                  <a:pt x="112" y="78"/>
                  <a:pt x="113" y="78"/>
                  <a:pt x="112" y="78"/>
                </a:cubicBezTo>
                <a:cubicBezTo>
                  <a:pt x="112" y="78"/>
                  <a:pt x="112" y="78"/>
                  <a:pt x="112" y="78"/>
                </a:cubicBezTo>
                <a:close/>
                <a:moveTo>
                  <a:pt x="113" y="78"/>
                </a:moveTo>
                <a:cubicBezTo>
                  <a:pt x="113" y="78"/>
                  <a:pt x="113" y="78"/>
                  <a:pt x="113" y="78"/>
                </a:cubicBezTo>
                <a:cubicBezTo>
                  <a:pt x="113" y="78"/>
                  <a:pt x="113" y="78"/>
                  <a:pt x="113" y="78"/>
                </a:cubicBezTo>
                <a:close/>
                <a:moveTo>
                  <a:pt x="114" y="78"/>
                </a:moveTo>
                <a:cubicBezTo>
                  <a:pt x="114" y="78"/>
                  <a:pt x="114" y="78"/>
                  <a:pt x="114" y="78"/>
                </a:cubicBezTo>
                <a:cubicBezTo>
                  <a:pt x="114" y="78"/>
                  <a:pt x="114" y="78"/>
                  <a:pt x="114" y="78"/>
                </a:cubicBezTo>
                <a:cubicBezTo>
                  <a:pt x="114" y="78"/>
                  <a:pt x="114" y="78"/>
                  <a:pt x="114" y="78"/>
                </a:cubicBezTo>
                <a:close/>
                <a:moveTo>
                  <a:pt x="111" y="78"/>
                </a:moveTo>
                <a:cubicBezTo>
                  <a:pt x="111" y="79"/>
                  <a:pt x="112" y="79"/>
                  <a:pt x="112" y="79"/>
                </a:cubicBezTo>
                <a:cubicBezTo>
                  <a:pt x="112" y="79"/>
                  <a:pt x="112" y="79"/>
                  <a:pt x="112" y="79"/>
                </a:cubicBezTo>
                <a:cubicBezTo>
                  <a:pt x="112" y="79"/>
                  <a:pt x="112" y="79"/>
                  <a:pt x="111" y="78"/>
                </a:cubicBezTo>
                <a:close/>
                <a:moveTo>
                  <a:pt x="112" y="79"/>
                </a:moveTo>
                <a:cubicBezTo>
                  <a:pt x="112" y="79"/>
                  <a:pt x="112" y="79"/>
                  <a:pt x="112" y="79"/>
                </a:cubicBezTo>
                <a:cubicBezTo>
                  <a:pt x="112" y="79"/>
                  <a:pt x="112" y="79"/>
                  <a:pt x="112" y="79"/>
                </a:cubicBezTo>
                <a:close/>
                <a:moveTo>
                  <a:pt x="113" y="79"/>
                </a:moveTo>
                <a:cubicBezTo>
                  <a:pt x="113" y="78"/>
                  <a:pt x="113" y="78"/>
                  <a:pt x="113" y="78"/>
                </a:cubicBezTo>
                <a:cubicBezTo>
                  <a:pt x="113" y="79"/>
                  <a:pt x="113" y="79"/>
                  <a:pt x="113" y="79"/>
                </a:cubicBezTo>
                <a:close/>
                <a:moveTo>
                  <a:pt x="111" y="79"/>
                </a:moveTo>
                <a:cubicBezTo>
                  <a:pt x="111" y="79"/>
                  <a:pt x="111" y="79"/>
                  <a:pt x="111" y="79"/>
                </a:cubicBezTo>
                <a:cubicBezTo>
                  <a:pt x="111" y="79"/>
                  <a:pt x="111" y="79"/>
                  <a:pt x="111" y="79"/>
                </a:cubicBezTo>
                <a:close/>
                <a:moveTo>
                  <a:pt x="111" y="79"/>
                </a:moveTo>
                <a:cubicBezTo>
                  <a:pt x="111" y="79"/>
                  <a:pt x="110" y="79"/>
                  <a:pt x="110" y="79"/>
                </a:cubicBezTo>
                <a:cubicBezTo>
                  <a:pt x="110" y="79"/>
                  <a:pt x="110" y="79"/>
                  <a:pt x="110" y="79"/>
                </a:cubicBezTo>
                <a:cubicBezTo>
                  <a:pt x="110" y="79"/>
                  <a:pt x="110" y="79"/>
                  <a:pt x="111" y="79"/>
                </a:cubicBezTo>
                <a:close/>
                <a:moveTo>
                  <a:pt x="110" y="79"/>
                </a:moveTo>
                <a:cubicBezTo>
                  <a:pt x="110" y="79"/>
                  <a:pt x="110" y="79"/>
                  <a:pt x="110" y="79"/>
                </a:cubicBezTo>
                <a:cubicBezTo>
                  <a:pt x="110" y="79"/>
                  <a:pt x="110" y="79"/>
                  <a:pt x="110" y="79"/>
                </a:cubicBezTo>
                <a:close/>
                <a:moveTo>
                  <a:pt x="111" y="79"/>
                </a:moveTo>
                <a:cubicBezTo>
                  <a:pt x="111" y="79"/>
                  <a:pt x="111" y="79"/>
                  <a:pt x="111" y="79"/>
                </a:cubicBezTo>
                <a:cubicBezTo>
                  <a:pt x="111" y="79"/>
                  <a:pt x="111" y="79"/>
                  <a:pt x="111" y="79"/>
                </a:cubicBezTo>
                <a:close/>
                <a:moveTo>
                  <a:pt x="111" y="79"/>
                </a:moveTo>
                <a:cubicBezTo>
                  <a:pt x="111" y="79"/>
                  <a:pt x="111" y="79"/>
                  <a:pt x="111" y="79"/>
                </a:cubicBezTo>
                <a:cubicBezTo>
                  <a:pt x="111" y="79"/>
                  <a:pt x="111" y="79"/>
                  <a:pt x="111" y="79"/>
                </a:cubicBezTo>
                <a:cubicBezTo>
                  <a:pt x="111" y="79"/>
                  <a:pt x="111" y="79"/>
                  <a:pt x="111" y="79"/>
                </a:cubicBezTo>
                <a:close/>
                <a:moveTo>
                  <a:pt x="111" y="79"/>
                </a:moveTo>
                <a:cubicBezTo>
                  <a:pt x="111" y="79"/>
                  <a:pt x="111" y="79"/>
                  <a:pt x="111" y="79"/>
                </a:cubicBezTo>
                <a:cubicBezTo>
                  <a:pt x="111" y="79"/>
                  <a:pt x="111" y="79"/>
                  <a:pt x="111" y="79"/>
                </a:cubicBezTo>
                <a:close/>
                <a:moveTo>
                  <a:pt x="112" y="79"/>
                </a:moveTo>
                <a:cubicBezTo>
                  <a:pt x="112" y="79"/>
                  <a:pt x="112" y="79"/>
                  <a:pt x="112" y="79"/>
                </a:cubicBezTo>
                <a:cubicBezTo>
                  <a:pt x="112" y="79"/>
                  <a:pt x="112" y="79"/>
                  <a:pt x="112" y="79"/>
                </a:cubicBezTo>
                <a:close/>
                <a:moveTo>
                  <a:pt x="112" y="79"/>
                </a:moveTo>
                <a:cubicBezTo>
                  <a:pt x="112" y="79"/>
                  <a:pt x="112" y="79"/>
                  <a:pt x="112" y="79"/>
                </a:cubicBezTo>
                <a:cubicBezTo>
                  <a:pt x="112" y="79"/>
                  <a:pt x="112" y="79"/>
                  <a:pt x="112" y="79"/>
                </a:cubicBezTo>
                <a:close/>
                <a:moveTo>
                  <a:pt x="112" y="79"/>
                </a:moveTo>
                <a:cubicBezTo>
                  <a:pt x="112" y="79"/>
                  <a:pt x="112" y="79"/>
                  <a:pt x="112" y="79"/>
                </a:cubicBezTo>
                <a:cubicBezTo>
                  <a:pt x="112" y="79"/>
                  <a:pt x="112" y="79"/>
                  <a:pt x="112" y="79"/>
                </a:cubicBezTo>
                <a:close/>
                <a:moveTo>
                  <a:pt x="111" y="79"/>
                </a:moveTo>
                <a:cubicBezTo>
                  <a:pt x="111" y="80"/>
                  <a:pt x="110" y="80"/>
                  <a:pt x="110" y="80"/>
                </a:cubicBezTo>
                <a:cubicBezTo>
                  <a:pt x="111" y="80"/>
                  <a:pt x="111" y="80"/>
                  <a:pt x="111" y="80"/>
                </a:cubicBezTo>
                <a:cubicBezTo>
                  <a:pt x="111" y="79"/>
                  <a:pt x="111" y="79"/>
                  <a:pt x="111" y="79"/>
                </a:cubicBezTo>
                <a:close/>
                <a:moveTo>
                  <a:pt x="111" y="79"/>
                </a:moveTo>
                <a:cubicBezTo>
                  <a:pt x="111" y="79"/>
                  <a:pt x="111" y="79"/>
                  <a:pt x="111" y="79"/>
                </a:cubicBezTo>
                <a:cubicBezTo>
                  <a:pt x="111" y="79"/>
                  <a:pt x="111" y="79"/>
                  <a:pt x="111" y="79"/>
                </a:cubicBezTo>
                <a:close/>
                <a:moveTo>
                  <a:pt x="110" y="80"/>
                </a:moveTo>
                <a:cubicBezTo>
                  <a:pt x="110" y="80"/>
                  <a:pt x="110" y="80"/>
                  <a:pt x="110" y="80"/>
                </a:cubicBezTo>
                <a:cubicBezTo>
                  <a:pt x="110" y="80"/>
                  <a:pt x="110" y="80"/>
                  <a:pt x="110" y="80"/>
                </a:cubicBezTo>
                <a:close/>
                <a:moveTo>
                  <a:pt x="111" y="80"/>
                </a:moveTo>
                <a:cubicBezTo>
                  <a:pt x="111" y="80"/>
                  <a:pt x="111" y="80"/>
                  <a:pt x="111" y="79"/>
                </a:cubicBezTo>
                <a:cubicBezTo>
                  <a:pt x="111" y="79"/>
                  <a:pt x="111" y="80"/>
                  <a:pt x="111" y="80"/>
                </a:cubicBezTo>
                <a:cubicBezTo>
                  <a:pt x="111" y="80"/>
                  <a:pt x="111" y="80"/>
                  <a:pt x="111" y="80"/>
                </a:cubicBezTo>
                <a:close/>
                <a:moveTo>
                  <a:pt x="110" y="79"/>
                </a:moveTo>
                <a:cubicBezTo>
                  <a:pt x="110" y="80"/>
                  <a:pt x="110" y="80"/>
                  <a:pt x="110" y="80"/>
                </a:cubicBezTo>
                <a:cubicBezTo>
                  <a:pt x="110" y="79"/>
                  <a:pt x="110" y="79"/>
                  <a:pt x="110" y="79"/>
                </a:cubicBezTo>
                <a:close/>
                <a:moveTo>
                  <a:pt x="111" y="79"/>
                </a:moveTo>
                <a:cubicBezTo>
                  <a:pt x="111" y="79"/>
                  <a:pt x="111" y="79"/>
                  <a:pt x="111" y="79"/>
                </a:cubicBezTo>
                <a:cubicBezTo>
                  <a:pt x="111" y="79"/>
                  <a:pt x="111" y="79"/>
                  <a:pt x="111" y="79"/>
                </a:cubicBezTo>
                <a:close/>
                <a:moveTo>
                  <a:pt x="111" y="79"/>
                </a:moveTo>
                <a:cubicBezTo>
                  <a:pt x="111" y="79"/>
                  <a:pt x="111" y="79"/>
                  <a:pt x="111" y="79"/>
                </a:cubicBezTo>
                <a:cubicBezTo>
                  <a:pt x="111" y="79"/>
                  <a:pt x="111" y="79"/>
                  <a:pt x="111" y="79"/>
                </a:cubicBezTo>
                <a:cubicBezTo>
                  <a:pt x="111" y="79"/>
                  <a:pt x="111" y="79"/>
                  <a:pt x="111" y="79"/>
                </a:cubicBezTo>
                <a:close/>
                <a:moveTo>
                  <a:pt x="110" y="82"/>
                </a:moveTo>
                <a:cubicBezTo>
                  <a:pt x="110" y="81"/>
                  <a:pt x="110" y="81"/>
                  <a:pt x="110" y="81"/>
                </a:cubicBezTo>
                <a:cubicBezTo>
                  <a:pt x="110" y="81"/>
                  <a:pt x="110" y="80"/>
                  <a:pt x="110" y="80"/>
                </a:cubicBezTo>
                <a:cubicBezTo>
                  <a:pt x="110" y="80"/>
                  <a:pt x="110" y="80"/>
                  <a:pt x="109" y="80"/>
                </a:cubicBezTo>
                <a:cubicBezTo>
                  <a:pt x="110" y="80"/>
                  <a:pt x="110" y="81"/>
                  <a:pt x="110" y="81"/>
                </a:cubicBezTo>
                <a:cubicBezTo>
                  <a:pt x="110" y="81"/>
                  <a:pt x="110" y="81"/>
                  <a:pt x="109" y="81"/>
                </a:cubicBezTo>
                <a:cubicBezTo>
                  <a:pt x="110" y="81"/>
                  <a:pt x="109" y="81"/>
                  <a:pt x="109" y="82"/>
                </a:cubicBezTo>
                <a:cubicBezTo>
                  <a:pt x="110" y="81"/>
                  <a:pt x="110" y="81"/>
                  <a:pt x="110" y="81"/>
                </a:cubicBezTo>
                <a:cubicBezTo>
                  <a:pt x="110" y="81"/>
                  <a:pt x="110" y="82"/>
                  <a:pt x="110" y="82"/>
                </a:cubicBezTo>
                <a:close/>
                <a:moveTo>
                  <a:pt x="110" y="80"/>
                </a:moveTo>
                <a:cubicBezTo>
                  <a:pt x="110" y="80"/>
                  <a:pt x="110" y="80"/>
                  <a:pt x="110" y="80"/>
                </a:cubicBezTo>
                <a:cubicBezTo>
                  <a:pt x="110" y="80"/>
                  <a:pt x="110" y="80"/>
                  <a:pt x="110" y="80"/>
                </a:cubicBezTo>
                <a:cubicBezTo>
                  <a:pt x="110" y="80"/>
                  <a:pt x="110" y="80"/>
                  <a:pt x="110" y="80"/>
                </a:cubicBezTo>
                <a:cubicBezTo>
                  <a:pt x="110" y="80"/>
                  <a:pt x="110" y="80"/>
                  <a:pt x="110" y="80"/>
                </a:cubicBezTo>
                <a:close/>
                <a:moveTo>
                  <a:pt x="110" y="80"/>
                </a:moveTo>
                <a:cubicBezTo>
                  <a:pt x="110" y="80"/>
                  <a:pt x="110" y="80"/>
                  <a:pt x="110" y="80"/>
                </a:cubicBezTo>
                <a:cubicBezTo>
                  <a:pt x="111" y="80"/>
                  <a:pt x="110" y="80"/>
                  <a:pt x="111" y="80"/>
                </a:cubicBezTo>
                <a:cubicBezTo>
                  <a:pt x="110" y="80"/>
                  <a:pt x="111" y="80"/>
                  <a:pt x="110" y="80"/>
                </a:cubicBezTo>
                <a:cubicBezTo>
                  <a:pt x="110" y="80"/>
                  <a:pt x="110" y="80"/>
                  <a:pt x="110" y="80"/>
                </a:cubicBezTo>
                <a:cubicBezTo>
                  <a:pt x="110" y="80"/>
                  <a:pt x="110" y="80"/>
                  <a:pt x="110" y="80"/>
                </a:cubicBezTo>
                <a:cubicBezTo>
                  <a:pt x="110" y="80"/>
                  <a:pt x="110" y="80"/>
                  <a:pt x="110" y="80"/>
                </a:cubicBezTo>
                <a:cubicBezTo>
                  <a:pt x="110" y="80"/>
                  <a:pt x="110" y="80"/>
                  <a:pt x="110" y="80"/>
                </a:cubicBezTo>
                <a:cubicBezTo>
                  <a:pt x="110" y="80"/>
                  <a:pt x="110" y="80"/>
                  <a:pt x="110" y="80"/>
                </a:cubicBezTo>
                <a:cubicBezTo>
                  <a:pt x="110" y="80"/>
                  <a:pt x="110" y="80"/>
                  <a:pt x="110" y="80"/>
                </a:cubicBezTo>
                <a:cubicBezTo>
                  <a:pt x="110" y="80"/>
                  <a:pt x="110" y="80"/>
                  <a:pt x="110" y="80"/>
                </a:cubicBezTo>
                <a:cubicBezTo>
                  <a:pt x="110" y="80"/>
                  <a:pt x="110" y="80"/>
                  <a:pt x="110" y="80"/>
                </a:cubicBezTo>
                <a:cubicBezTo>
                  <a:pt x="110" y="80"/>
                  <a:pt x="110" y="80"/>
                  <a:pt x="110" y="80"/>
                </a:cubicBezTo>
                <a:cubicBezTo>
                  <a:pt x="110" y="80"/>
                  <a:pt x="110" y="80"/>
                  <a:pt x="110" y="80"/>
                </a:cubicBezTo>
                <a:cubicBezTo>
                  <a:pt x="110" y="80"/>
                  <a:pt x="110" y="80"/>
                  <a:pt x="110" y="80"/>
                </a:cubicBezTo>
                <a:cubicBezTo>
                  <a:pt x="110" y="80"/>
                  <a:pt x="110" y="80"/>
                  <a:pt x="110" y="80"/>
                </a:cubicBezTo>
                <a:cubicBezTo>
                  <a:pt x="110" y="80"/>
                  <a:pt x="110" y="80"/>
                  <a:pt x="110" y="80"/>
                </a:cubicBezTo>
                <a:close/>
                <a:moveTo>
                  <a:pt x="113" y="80"/>
                </a:moveTo>
                <a:cubicBezTo>
                  <a:pt x="112" y="80"/>
                  <a:pt x="112" y="80"/>
                  <a:pt x="112" y="80"/>
                </a:cubicBezTo>
                <a:cubicBezTo>
                  <a:pt x="112" y="80"/>
                  <a:pt x="112" y="80"/>
                  <a:pt x="113" y="80"/>
                </a:cubicBezTo>
                <a:close/>
                <a:moveTo>
                  <a:pt x="112" y="80"/>
                </a:moveTo>
                <a:cubicBezTo>
                  <a:pt x="112" y="80"/>
                  <a:pt x="112" y="80"/>
                  <a:pt x="112" y="80"/>
                </a:cubicBezTo>
                <a:cubicBezTo>
                  <a:pt x="112" y="80"/>
                  <a:pt x="112" y="80"/>
                  <a:pt x="112" y="80"/>
                </a:cubicBezTo>
                <a:cubicBezTo>
                  <a:pt x="112" y="80"/>
                  <a:pt x="113" y="80"/>
                  <a:pt x="112" y="80"/>
                </a:cubicBezTo>
                <a:cubicBezTo>
                  <a:pt x="112" y="80"/>
                  <a:pt x="112" y="80"/>
                  <a:pt x="112" y="80"/>
                </a:cubicBezTo>
                <a:cubicBezTo>
                  <a:pt x="112" y="80"/>
                  <a:pt x="112" y="80"/>
                  <a:pt x="112" y="80"/>
                </a:cubicBezTo>
                <a:cubicBezTo>
                  <a:pt x="112" y="80"/>
                  <a:pt x="112" y="80"/>
                  <a:pt x="112" y="80"/>
                </a:cubicBezTo>
                <a:close/>
                <a:moveTo>
                  <a:pt x="111" y="80"/>
                </a:moveTo>
                <a:cubicBezTo>
                  <a:pt x="111" y="80"/>
                  <a:pt x="111" y="80"/>
                  <a:pt x="111" y="80"/>
                </a:cubicBezTo>
                <a:cubicBezTo>
                  <a:pt x="111" y="80"/>
                  <a:pt x="111" y="80"/>
                  <a:pt x="111" y="80"/>
                </a:cubicBezTo>
                <a:cubicBezTo>
                  <a:pt x="111" y="80"/>
                  <a:pt x="111" y="80"/>
                  <a:pt x="111" y="80"/>
                </a:cubicBezTo>
                <a:cubicBezTo>
                  <a:pt x="111" y="80"/>
                  <a:pt x="111" y="80"/>
                  <a:pt x="111" y="80"/>
                </a:cubicBezTo>
                <a:close/>
                <a:moveTo>
                  <a:pt x="109" y="80"/>
                </a:moveTo>
                <a:cubicBezTo>
                  <a:pt x="109" y="80"/>
                  <a:pt x="109" y="80"/>
                  <a:pt x="109" y="80"/>
                </a:cubicBezTo>
                <a:cubicBezTo>
                  <a:pt x="109" y="80"/>
                  <a:pt x="109" y="80"/>
                  <a:pt x="109" y="80"/>
                </a:cubicBezTo>
                <a:close/>
                <a:moveTo>
                  <a:pt x="109" y="80"/>
                </a:moveTo>
                <a:cubicBezTo>
                  <a:pt x="109" y="80"/>
                  <a:pt x="109" y="80"/>
                  <a:pt x="109" y="80"/>
                </a:cubicBezTo>
                <a:cubicBezTo>
                  <a:pt x="109" y="80"/>
                  <a:pt x="109" y="80"/>
                  <a:pt x="109" y="80"/>
                </a:cubicBezTo>
                <a:close/>
                <a:moveTo>
                  <a:pt x="87" y="82"/>
                </a:moveTo>
                <a:cubicBezTo>
                  <a:pt x="87" y="82"/>
                  <a:pt x="87" y="82"/>
                  <a:pt x="87" y="82"/>
                </a:cubicBezTo>
                <a:cubicBezTo>
                  <a:pt x="87" y="82"/>
                  <a:pt x="87" y="82"/>
                  <a:pt x="87" y="82"/>
                </a:cubicBezTo>
                <a:close/>
                <a:moveTo>
                  <a:pt x="88" y="82"/>
                </a:moveTo>
                <a:cubicBezTo>
                  <a:pt x="88" y="82"/>
                  <a:pt x="88" y="82"/>
                  <a:pt x="88" y="82"/>
                </a:cubicBezTo>
                <a:cubicBezTo>
                  <a:pt x="88" y="82"/>
                  <a:pt x="88" y="82"/>
                  <a:pt x="88" y="82"/>
                </a:cubicBezTo>
                <a:close/>
                <a:moveTo>
                  <a:pt x="100" y="78"/>
                </a:moveTo>
                <a:cubicBezTo>
                  <a:pt x="100" y="78"/>
                  <a:pt x="100" y="78"/>
                  <a:pt x="100" y="78"/>
                </a:cubicBezTo>
                <a:cubicBezTo>
                  <a:pt x="99" y="78"/>
                  <a:pt x="99" y="78"/>
                  <a:pt x="99" y="78"/>
                </a:cubicBezTo>
                <a:cubicBezTo>
                  <a:pt x="100" y="78"/>
                  <a:pt x="100" y="78"/>
                  <a:pt x="100" y="78"/>
                </a:cubicBezTo>
                <a:close/>
                <a:moveTo>
                  <a:pt x="94" y="80"/>
                </a:moveTo>
                <a:cubicBezTo>
                  <a:pt x="94" y="80"/>
                  <a:pt x="94" y="80"/>
                  <a:pt x="94" y="80"/>
                </a:cubicBezTo>
                <a:cubicBezTo>
                  <a:pt x="94" y="79"/>
                  <a:pt x="94" y="79"/>
                  <a:pt x="94" y="79"/>
                </a:cubicBezTo>
                <a:lnTo>
                  <a:pt x="94" y="80"/>
                </a:lnTo>
                <a:close/>
                <a:moveTo>
                  <a:pt x="94" y="81"/>
                </a:moveTo>
                <a:cubicBezTo>
                  <a:pt x="94" y="81"/>
                  <a:pt x="94" y="81"/>
                  <a:pt x="94" y="81"/>
                </a:cubicBezTo>
                <a:cubicBezTo>
                  <a:pt x="94" y="81"/>
                  <a:pt x="94" y="81"/>
                  <a:pt x="94" y="81"/>
                </a:cubicBezTo>
                <a:close/>
                <a:moveTo>
                  <a:pt x="84" y="82"/>
                </a:moveTo>
                <a:cubicBezTo>
                  <a:pt x="85" y="82"/>
                  <a:pt x="85" y="82"/>
                  <a:pt x="85" y="82"/>
                </a:cubicBezTo>
                <a:cubicBezTo>
                  <a:pt x="85" y="82"/>
                  <a:pt x="85" y="82"/>
                  <a:pt x="84" y="82"/>
                </a:cubicBezTo>
                <a:close/>
                <a:moveTo>
                  <a:pt x="105" y="80"/>
                </a:moveTo>
                <a:cubicBezTo>
                  <a:pt x="105" y="80"/>
                  <a:pt x="105" y="80"/>
                  <a:pt x="105" y="80"/>
                </a:cubicBezTo>
                <a:cubicBezTo>
                  <a:pt x="105" y="80"/>
                  <a:pt x="105" y="80"/>
                  <a:pt x="105" y="80"/>
                </a:cubicBezTo>
                <a:close/>
                <a:moveTo>
                  <a:pt x="87" y="79"/>
                </a:moveTo>
                <a:cubicBezTo>
                  <a:pt x="87" y="79"/>
                  <a:pt x="87" y="79"/>
                  <a:pt x="87" y="79"/>
                </a:cubicBezTo>
                <a:cubicBezTo>
                  <a:pt x="87" y="79"/>
                  <a:pt x="87" y="79"/>
                  <a:pt x="87" y="79"/>
                </a:cubicBezTo>
                <a:close/>
                <a:moveTo>
                  <a:pt x="104" y="80"/>
                </a:moveTo>
                <a:cubicBezTo>
                  <a:pt x="105" y="80"/>
                  <a:pt x="105" y="80"/>
                  <a:pt x="105" y="80"/>
                </a:cubicBezTo>
                <a:cubicBezTo>
                  <a:pt x="105" y="80"/>
                  <a:pt x="105" y="80"/>
                  <a:pt x="105" y="80"/>
                </a:cubicBezTo>
                <a:cubicBezTo>
                  <a:pt x="105" y="80"/>
                  <a:pt x="105" y="80"/>
                  <a:pt x="104" y="80"/>
                </a:cubicBezTo>
                <a:close/>
                <a:moveTo>
                  <a:pt x="78" y="94"/>
                </a:moveTo>
                <a:cubicBezTo>
                  <a:pt x="78" y="94"/>
                  <a:pt x="78" y="94"/>
                  <a:pt x="78" y="94"/>
                </a:cubicBezTo>
                <a:cubicBezTo>
                  <a:pt x="78" y="94"/>
                  <a:pt x="78" y="94"/>
                  <a:pt x="78" y="94"/>
                </a:cubicBezTo>
                <a:close/>
                <a:moveTo>
                  <a:pt x="73" y="93"/>
                </a:moveTo>
                <a:cubicBezTo>
                  <a:pt x="73" y="93"/>
                  <a:pt x="73" y="93"/>
                  <a:pt x="73" y="93"/>
                </a:cubicBezTo>
                <a:cubicBezTo>
                  <a:pt x="73" y="93"/>
                  <a:pt x="73" y="93"/>
                  <a:pt x="73" y="93"/>
                </a:cubicBezTo>
                <a:close/>
                <a:moveTo>
                  <a:pt x="108" y="80"/>
                </a:moveTo>
                <a:cubicBezTo>
                  <a:pt x="108" y="80"/>
                  <a:pt x="108" y="80"/>
                  <a:pt x="108" y="80"/>
                </a:cubicBezTo>
                <a:close/>
                <a:moveTo>
                  <a:pt x="108" y="81"/>
                </a:moveTo>
                <a:cubicBezTo>
                  <a:pt x="108" y="81"/>
                  <a:pt x="108" y="81"/>
                  <a:pt x="108" y="81"/>
                </a:cubicBezTo>
                <a:cubicBezTo>
                  <a:pt x="108" y="81"/>
                  <a:pt x="108" y="81"/>
                  <a:pt x="108" y="81"/>
                </a:cubicBezTo>
                <a:close/>
                <a:moveTo>
                  <a:pt x="103" y="81"/>
                </a:moveTo>
                <a:cubicBezTo>
                  <a:pt x="103" y="81"/>
                  <a:pt x="103" y="81"/>
                  <a:pt x="103" y="81"/>
                </a:cubicBezTo>
                <a:cubicBezTo>
                  <a:pt x="103" y="81"/>
                  <a:pt x="103" y="81"/>
                  <a:pt x="103" y="81"/>
                </a:cubicBezTo>
                <a:close/>
                <a:moveTo>
                  <a:pt x="108" y="80"/>
                </a:moveTo>
                <a:cubicBezTo>
                  <a:pt x="108" y="80"/>
                  <a:pt x="108" y="80"/>
                  <a:pt x="108" y="80"/>
                </a:cubicBezTo>
                <a:cubicBezTo>
                  <a:pt x="108" y="80"/>
                  <a:pt x="108" y="80"/>
                  <a:pt x="108" y="80"/>
                </a:cubicBezTo>
                <a:close/>
                <a:moveTo>
                  <a:pt x="108" y="80"/>
                </a:moveTo>
                <a:cubicBezTo>
                  <a:pt x="108" y="80"/>
                  <a:pt x="108" y="80"/>
                  <a:pt x="108" y="80"/>
                </a:cubicBezTo>
                <a:cubicBezTo>
                  <a:pt x="108" y="80"/>
                  <a:pt x="108" y="80"/>
                  <a:pt x="108" y="80"/>
                </a:cubicBezTo>
                <a:close/>
                <a:moveTo>
                  <a:pt x="107" y="80"/>
                </a:moveTo>
                <a:cubicBezTo>
                  <a:pt x="107" y="80"/>
                  <a:pt x="108" y="80"/>
                  <a:pt x="108" y="80"/>
                </a:cubicBezTo>
                <a:cubicBezTo>
                  <a:pt x="108" y="80"/>
                  <a:pt x="108" y="80"/>
                  <a:pt x="108" y="80"/>
                </a:cubicBezTo>
                <a:cubicBezTo>
                  <a:pt x="107" y="80"/>
                  <a:pt x="107" y="80"/>
                  <a:pt x="107" y="80"/>
                </a:cubicBezTo>
                <a:close/>
                <a:moveTo>
                  <a:pt x="83" y="87"/>
                </a:moveTo>
                <a:cubicBezTo>
                  <a:pt x="82" y="87"/>
                  <a:pt x="82" y="87"/>
                  <a:pt x="82" y="87"/>
                </a:cubicBezTo>
                <a:cubicBezTo>
                  <a:pt x="83" y="88"/>
                  <a:pt x="83" y="88"/>
                  <a:pt x="83" y="87"/>
                </a:cubicBezTo>
                <a:close/>
                <a:moveTo>
                  <a:pt x="96" y="80"/>
                </a:moveTo>
                <a:cubicBezTo>
                  <a:pt x="96" y="80"/>
                  <a:pt x="96" y="80"/>
                  <a:pt x="96" y="80"/>
                </a:cubicBezTo>
                <a:cubicBezTo>
                  <a:pt x="96" y="80"/>
                  <a:pt x="96" y="80"/>
                  <a:pt x="96" y="80"/>
                </a:cubicBezTo>
                <a:close/>
                <a:moveTo>
                  <a:pt x="96" y="80"/>
                </a:moveTo>
                <a:cubicBezTo>
                  <a:pt x="96" y="79"/>
                  <a:pt x="96" y="79"/>
                  <a:pt x="96" y="80"/>
                </a:cubicBezTo>
                <a:cubicBezTo>
                  <a:pt x="97" y="79"/>
                  <a:pt x="97" y="79"/>
                  <a:pt x="97" y="79"/>
                </a:cubicBezTo>
                <a:cubicBezTo>
                  <a:pt x="97" y="79"/>
                  <a:pt x="96" y="80"/>
                  <a:pt x="96" y="80"/>
                </a:cubicBezTo>
                <a:close/>
                <a:moveTo>
                  <a:pt x="86" y="82"/>
                </a:moveTo>
                <a:cubicBezTo>
                  <a:pt x="85" y="81"/>
                  <a:pt x="85" y="82"/>
                  <a:pt x="85" y="82"/>
                </a:cubicBezTo>
                <a:cubicBezTo>
                  <a:pt x="85" y="82"/>
                  <a:pt x="85" y="81"/>
                  <a:pt x="85" y="82"/>
                </a:cubicBezTo>
                <a:cubicBezTo>
                  <a:pt x="85" y="82"/>
                  <a:pt x="85" y="82"/>
                  <a:pt x="85" y="82"/>
                </a:cubicBezTo>
                <a:cubicBezTo>
                  <a:pt x="85" y="82"/>
                  <a:pt x="85" y="82"/>
                  <a:pt x="85" y="82"/>
                </a:cubicBezTo>
                <a:cubicBezTo>
                  <a:pt x="85" y="82"/>
                  <a:pt x="85" y="82"/>
                  <a:pt x="84" y="82"/>
                </a:cubicBezTo>
                <a:cubicBezTo>
                  <a:pt x="84" y="82"/>
                  <a:pt x="84" y="82"/>
                  <a:pt x="84" y="82"/>
                </a:cubicBezTo>
                <a:cubicBezTo>
                  <a:pt x="84" y="82"/>
                  <a:pt x="84" y="82"/>
                  <a:pt x="84" y="82"/>
                </a:cubicBezTo>
                <a:cubicBezTo>
                  <a:pt x="84" y="82"/>
                  <a:pt x="85" y="82"/>
                  <a:pt x="85" y="82"/>
                </a:cubicBezTo>
                <a:cubicBezTo>
                  <a:pt x="85" y="82"/>
                  <a:pt x="84" y="82"/>
                  <a:pt x="84" y="82"/>
                </a:cubicBezTo>
                <a:cubicBezTo>
                  <a:pt x="85" y="82"/>
                  <a:pt x="85" y="82"/>
                  <a:pt x="85" y="82"/>
                </a:cubicBezTo>
                <a:cubicBezTo>
                  <a:pt x="84" y="82"/>
                  <a:pt x="84" y="82"/>
                  <a:pt x="84" y="82"/>
                </a:cubicBezTo>
                <a:cubicBezTo>
                  <a:pt x="84" y="82"/>
                  <a:pt x="84" y="82"/>
                  <a:pt x="84" y="82"/>
                </a:cubicBezTo>
                <a:cubicBezTo>
                  <a:pt x="84" y="82"/>
                  <a:pt x="84" y="82"/>
                  <a:pt x="84" y="82"/>
                </a:cubicBezTo>
                <a:cubicBezTo>
                  <a:pt x="84" y="82"/>
                  <a:pt x="84" y="83"/>
                  <a:pt x="84" y="83"/>
                </a:cubicBezTo>
                <a:cubicBezTo>
                  <a:pt x="84" y="83"/>
                  <a:pt x="84" y="83"/>
                  <a:pt x="84" y="83"/>
                </a:cubicBezTo>
                <a:cubicBezTo>
                  <a:pt x="84" y="83"/>
                  <a:pt x="84" y="83"/>
                  <a:pt x="84" y="83"/>
                </a:cubicBezTo>
                <a:cubicBezTo>
                  <a:pt x="84" y="83"/>
                  <a:pt x="84" y="83"/>
                  <a:pt x="84" y="83"/>
                </a:cubicBezTo>
                <a:cubicBezTo>
                  <a:pt x="84" y="83"/>
                  <a:pt x="84" y="83"/>
                  <a:pt x="84" y="83"/>
                </a:cubicBezTo>
                <a:cubicBezTo>
                  <a:pt x="84" y="83"/>
                  <a:pt x="84" y="83"/>
                  <a:pt x="84" y="83"/>
                </a:cubicBezTo>
                <a:cubicBezTo>
                  <a:pt x="84" y="83"/>
                  <a:pt x="84" y="83"/>
                  <a:pt x="84" y="83"/>
                </a:cubicBezTo>
                <a:cubicBezTo>
                  <a:pt x="84" y="84"/>
                  <a:pt x="84" y="84"/>
                  <a:pt x="84" y="84"/>
                </a:cubicBezTo>
                <a:cubicBezTo>
                  <a:pt x="84" y="84"/>
                  <a:pt x="84" y="84"/>
                  <a:pt x="84" y="84"/>
                </a:cubicBezTo>
                <a:cubicBezTo>
                  <a:pt x="84" y="84"/>
                  <a:pt x="84" y="84"/>
                  <a:pt x="84" y="84"/>
                </a:cubicBezTo>
                <a:cubicBezTo>
                  <a:pt x="84" y="84"/>
                  <a:pt x="84" y="84"/>
                  <a:pt x="84" y="84"/>
                </a:cubicBezTo>
                <a:cubicBezTo>
                  <a:pt x="83" y="84"/>
                  <a:pt x="84" y="84"/>
                  <a:pt x="84" y="85"/>
                </a:cubicBezTo>
                <a:cubicBezTo>
                  <a:pt x="84" y="85"/>
                  <a:pt x="84" y="85"/>
                  <a:pt x="84" y="85"/>
                </a:cubicBezTo>
                <a:cubicBezTo>
                  <a:pt x="84" y="85"/>
                  <a:pt x="84" y="85"/>
                  <a:pt x="84" y="85"/>
                </a:cubicBezTo>
                <a:cubicBezTo>
                  <a:pt x="84" y="85"/>
                  <a:pt x="84" y="85"/>
                  <a:pt x="84" y="85"/>
                </a:cubicBezTo>
                <a:cubicBezTo>
                  <a:pt x="84" y="85"/>
                  <a:pt x="84" y="86"/>
                  <a:pt x="84" y="86"/>
                </a:cubicBezTo>
                <a:cubicBezTo>
                  <a:pt x="84" y="86"/>
                  <a:pt x="84" y="86"/>
                  <a:pt x="84" y="85"/>
                </a:cubicBezTo>
                <a:cubicBezTo>
                  <a:pt x="84" y="86"/>
                  <a:pt x="83" y="86"/>
                  <a:pt x="83" y="86"/>
                </a:cubicBezTo>
                <a:cubicBezTo>
                  <a:pt x="84" y="86"/>
                  <a:pt x="84" y="87"/>
                  <a:pt x="84" y="86"/>
                </a:cubicBezTo>
                <a:cubicBezTo>
                  <a:pt x="84" y="87"/>
                  <a:pt x="83" y="87"/>
                  <a:pt x="84" y="87"/>
                </a:cubicBezTo>
                <a:cubicBezTo>
                  <a:pt x="83" y="87"/>
                  <a:pt x="83" y="87"/>
                  <a:pt x="83" y="87"/>
                </a:cubicBezTo>
                <a:cubicBezTo>
                  <a:pt x="83" y="87"/>
                  <a:pt x="83" y="87"/>
                  <a:pt x="83" y="87"/>
                </a:cubicBezTo>
                <a:cubicBezTo>
                  <a:pt x="83" y="87"/>
                  <a:pt x="83" y="87"/>
                  <a:pt x="83" y="87"/>
                </a:cubicBezTo>
                <a:cubicBezTo>
                  <a:pt x="83" y="87"/>
                  <a:pt x="83" y="87"/>
                  <a:pt x="83" y="88"/>
                </a:cubicBezTo>
                <a:cubicBezTo>
                  <a:pt x="83" y="87"/>
                  <a:pt x="83" y="88"/>
                  <a:pt x="83" y="88"/>
                </a:cubicBezTo>
                <a:cubicBezTo>
                  <a:pt x="83" y="88"/>
                  <a:pt x="83" y="87"/>
                  <a:pt x="83" y="87"/>
                </a:cubicBezTo>
                <a:cubicBezTo>
                  <a:pt x="83" y="87"/>
                  <a:pt x="83" y="87"/>
                  <a:pt x="83" y="87"/>
                </a:cubicBezTo>
                <a:cubicBezTo>
                  <a:pt x="82" y="87"/>
                  <a:pt x="82" y="87"/>
                  <a:pt x="82" y="87"/>
                </a:cubicBezTo>
                <a:cubicBezTo>
                  <a:pt x="82" y="87"/>
                  <a:pt x="82" y="88"/>
                  <a:pt x="82" y="88"/>
                </a:cubicBezTo>
                <a:cubicBezTo>
                  <a:pt x="82" y="88"/>
                  <a:pt x="82" y="88"/>
                  <a:pt x="82" y="88"/>
                </a:cubicBezTo>
                <a:cubicBezTo>
                  <a:pt x="83" y="88"/>
                  <a:pt x="82" y="88"/>
                  <a:pt x="83" y="88"/>
                </a:cubicBezTo>
                <a:cubicBezTo>
                  <a:pt x="82" y="88"/>
                  <a:pt x="83" y="89"/>
                  <a:pt x="82" y="89"/>
                </a:cubicBezTo>
                <a:cubicBezTo>
                  <a:pt x="82" y="89"/>
                  <a:pt x="82" y="89"/>
                  <a:pt x="82" y="89"/>
                </a:cubicBezTo>
                <a:cubicBezTo>
                  <a:pt x="82" y="89"/>
                  <a:pt x="81" y="89"/>
                  <a:pt x="81" y="89"/>
                </a:cubicBezTo>
                <a:cubicBezTo>
                  <a:pt x="81" y="89"/>
                  <a:pt x="81" y="89"/>
                  <a:pt x="82" y="89"/>
                </a:cubicBezTo>
                <a:cubicBezTo>
                  <a:pt x="82" y="90"/>
                  <a:pt x="82" y="89"/>
                  <a:pt x="82" y="89"/>
                </a:cubicBezTo>
                <a:cubicBezTo>
                  <a:pt x="81" y="89"/>
                  <a:pt x="82" y="90"/>
                  <a:pt x="81" y="90"/>
                </a:cubicBezTo>
                <a:cubicBezTo>
                  <a:pt x="81" y="90"/>
                  <a:pt x="81" y="90"/>
                  <a:pt x="81" y="90"/>
                </a:cubicBezTo>
                <a:cubicBezTo>
                  <a:pt x="81" y="90"/>
                  <a:pt x="81" y="90"/>
                  <a:pt x="81" y="90"/>
                </a:cubicBezTo>
                <a:cubicBezTo>
                  <a:pt x="81" y="90"/>
                  <a:pt x="81" y="90"/>
                  <a:pt x="81" y="90"/>
                </a:cubicBezTo>
                <a:cubicBezTo>
                  <a:pt x="81" y="91"/>
                  <a:pt x="81" y="91"/>
                  <a:pt x="81" y="91"/>
                </a:cubicBezTo>
                <a:cubicBezTo>
                  <a:pt x="81" y="91"/>
                  <a:pt x="80" y="91"/>
                  <a:pt x="80" y="91"/>
                </a:cubicBezTo>
                <a:cubicBezTo>
                  <a:pt x="80" y="91"/>
                  <a:pt x="80" y="91"/>
                  <a:pt x="80" y="91"/>
                </a:cubicBezTo>
                <a:cubicBezTo>
                  <a:pt x="80" y="91"/>
                  <a:pt x="80" y="91"/>
                  <a:pt x="80" y="91"/>
                </a:cubicBezTo>
                <a:cubicBezTo>
                  <a:pt x="80" y="92"/>
                  <a:pt x="80" y="92"/>
                  <a:pt x="80" y="92"/>
                </a:cubicBezTo>
                <a:cubicBezTo>
                  <a:pt x="80" y="92"/>
                  <a:pt x="80" y="92"/>
                  <a:pt x="80" y="92"/>
                </a:cubicBezTo>
                <a:cubicBezTo>
                  <a:pt x="79" y="93"/>
                  <a:pt x="79" y="93"/>
                  <a:pt x="78" y="94"/>
                </a:cubicBezTo>
                <a:cubicBezTo>
                  <a:pt x="78" y="94"/>
                  <a:pt x="78" y="94"/>
                  <a:pt x="78" y="94"/>
                </a:cubicBezTo>
                <a:cubicBezTo>
                  <a:pt x="78" y="94"/>
                  <a:pt x="78" y="94"/>
                  <a:pt x="78" y="94"/>
                </a:cubicBezTo>
                <a:cubicBezTo>
                  <a:pt x="78" y="94"/>
                  <a:pt x="78" y="94"/>
                  <a:pt x="78" y="94"/>
                </a:cubicBezTo>
                <a:cubicBezTo>
                  <a:pt x="78" y="94"/>
                  <a:pt x="78" y="94"/>
                  <a:pt x="77" y="94"/>
                </a:cubicBezTo>
                <a:cubicBezTo>
                  <a:pt x="77" y="94"/>
                  <a:pt x="77" y="94"/>
                  <a:pt x="77" y="94"/>
                </a:cubicBezTo>
                <a:cubicBezTo>
                  <a:pt x="77" y="94"/>
                  <a:pt x="77" y="94"/>
                  <a:pt x="77" y="94"/>
                </a:cubicBezTo>
                <a:cubicBezTo>
                  <a:pt x="77" y="94"/>
                  <a:pt x="78" y="94"/>
                  <a:pt x="77" y="94"/>
                </a:cubicBezTo>
                <a:cubicBezTo>
                  <a:pt x="77" y="94"/>
                  <a:pt x="76" y="95"/>
                  <a:pt x="76" y="94"/>
                </a:cubicBezTo>
                <a:cubicBezTo>
                  <a:pt x="76" y="95"/>
                  <a:pt x="76" y="94"/>
                  <a:pt x="76" y="95"/>
                </a:cubicBezTo>
                <a:cubicBezTo>
                  <a:pt x="76" y="95"/>
                  <a:pt x="76" y="95"/>
                  <a:pt x="76" y="95"/>
                </a:cubicBezTo>
                <a:cubicBezTo>
                  <a:pt x="76" y="95"/>
                  <a:pt x="76" y="95"/>
                  <a:pt x="76" y="95"/>
                </a:cubicBezTo>
                <a:cubicBezTo>
                  <a:pt x="75" y="95"/>
                  <a:pt x="75" y="95"/>
                  <a:pt x="74" y="95"/>
                </a:cubicBezTo>
                <a:cubicBezTo>
                  <a:pt x="74" y="95"/>
                  <a:pt x="74" y="95"/>
                  <a:pt x="74" y="95"/>
                </a:cubicBezTo>
                <a:cubicBezTo>
                  <a:pt x="74" y="95"/>
                  <a:pt x="74" y="95"/>
                  <a:pt x="74" y="96"/>
                </a:cubicBezTo>
                <a:cubicBezTo>
                  <a:pt x="74" y="95"/>
                  <a:pt x="74" y="95"/>
                  <a:pt x="74" y="95"/>
                </a:cubicBezTo>
                <a:cubicBezTo>
                  <a:pt x="74" y="96"/>
                  <a:pt x="73" y="95"/>
                  <a:pt x="73" y="95"/>
                </a:cubicBezTo>
                <a:cubicBezTo>
                  <a:pt x="73" y="95"/>
                  <a:pt x="72" y="94"/>
                  <a:pt x="72" y="94"/>
                </a:cubicBezTo>
                <a:cubicBezTo>
                  <a:pt x="72" y="94"/>
                  <a:pt x="72" y="94"/>
                  <a:pt x="72" y="94"/>
                </a:cubicBezTo>
                <a:cubicBezTo>
                  <a:pt x="72" y="94"/>
                  <a:pt x="72" y="94"/>
                  <a:pt x="73" y="93"/>
                </a:cubicBezTo>
                <a:cubicBezTo>
                  <a:pt x="73" y="94"/>
                  <a:pt x="73" y="94"/>
                  <a:pt x="73" y="94"/>
                </a:cubicBezTo>
                <a:cubicBezTo>
                  <a:pt x="73" y="94"/>
                  <a:pt x="73" y="93"/>
                  <a:pt x="73" y="93"/>
                </a:cubicBezTo>
                <a:cubicBezTo>
                  <a:pt x="73" y="93"/>
                  <a:pt x="73" y="93"/>
                  <a:pt x="73" y="93"/>
                </a:cubicBezTo>
                <a:cubicBezTo>
                  <a:pt x="74" y="94"/>
                  <a:pt x="75" y="92"/>
                  <a:pt x="76" y="92"/>
                </a:cubicBezTo>
                <a:cubicBezTo>
                  <a:pt x="76" y="92"/>
                  <a:pt x="76" y="92"/>
                  <a:pt x="76" y="92"/>
                </a:cubicBezTo>
                <a:cubicBezTo>
                  <a:pt x="77" y="92"/>
                  <a:pt x="76" y="92"/>
                  <a:pt x="76" y="92"/>
                </a:cubicBezTo>
                <a:cubicBezTo>
                  <a:pt x="77" y="92"/>
                  <a:pt x="77" y="92"/>
                  <a:pt x="77" y="92"/>
                </a:cubicBezTo>
                <a:cubicBezTo>
                  <a:pt x="77" y="92"/>
                  <a:pt x="77" y="92"/>
                  <a:pt x="77" y="92"/>
                </a:cubicBezTo>
                <a:cubicBezTo>
                  <a:pt x="77" y="91"/>
                  <a:pt x="78" y="91"/>
                  <a:pt x="78" y="91"/>
                </a:cubicBezTo>
                <a:cubicBezTo>
                  <a:pt x="78" y="91"/>
                  <a:pt x="78" y="91"/>
                  <a:pt x="78" y="91"/>
                </a:cubicBezTo>
                <a:cubicBezTo>
                  <a:pt x="78" y="91"/>
                  <a:pt x="79" y="90"/>
                  <a:pt x="78" y="90"/>
                </a:cubicBezTo>
                <a:cubicBezTo>
                  <a:pt x="79" y="90"/>
                  <a:pt x="79" y="90"/>
                  <a:pt x="79" y="90"/>
                </a:cubicBezTo>
                <a:cubicBezTo>
                  <a:pt x="80" y="90"/>
                  <a:pt x="79" y="90"/>
                  <a:pt x="79" y="90"/>
                </a:cubicBezTo>
                <a:cubicBezTo>
                  <a:pt x="79" y="90"/>
                  <a:pt x="80" y="90"/>
                  <a:pt x="79" y="89"/>
                </a:cubicBezTo>
                <a:cubicBezTo>
                  <a:pt x="80" y="89"/>
                  <a:pt x="80" y="88"/>
                  <a:pt x="81" y="88"/>
                </a:cubicBezTo>
                <a:cubicBezTo>
                  <a:pt x="80" y="88"/>
                  <a:pt x="80" y="88"/>
                  <a:pt x="80" y="88"/>
                </a:cubicBezTo>
                <a:cubicBezTo>
                  <a:pt x="80" y="88"/>
                  <a:pt x="80" y="88"/>
                  <a:pt x="80" y="88"/>
                </a:cubicBezTo>
                <a:cubicBezTo>
                  <a:pt x="80" y="88"/>
                  <a:pt x="80" y="88"/>
                  <a:pt x="80" y="88"/>
                </a:cubicBezTo>
                <a:cubicBezTo>
                  <a:pt x="80" y="87"/>
                  <a:pt x="80" y="87"/>
                  <a:pt x="80" y="87"/>
                </a:cubicBezTo>
                <a:cubicBezTo>
                  <a:pt x="80" y="87"/>
                  <a:pt x="80" y="88"/>
                  <a:pt x="81" y="87"/>
                </a:cubicBezTo>
                <a:cubicBezTo>
                  <a:pt x="81" y="87"/>
                  <a:pt x="81" y="87"/>
                  <a:pt x="80" y="87"/>
                </a:cubicBezTo>
                <a:cubicBezTo>
                  <a:pt x="80" y="87"/>
                  <a:pt x="80" y="87"/>
                  <a:pt x="80" y="87"/>
                </a:cubicBezTo>
                <a:cubicBezTo>
                  <a:pt x="80" y="87"/>
                  <a:pt x="80" y="87"/>
                  <a:pt x="80" y="87"/>
                </a:cubicBezTo>
                <a:cubicBezTo>
                  <a:pt x="80" y="87"/>
                  <a:pt x="81" y="87"/>
                  <a:pt x="81" y="87"/>
                </a:cubicBezTo>
                <a:cubicBezTo>
                  <a:pt x="81" y="87"/>
                  <a:pt x="80" y="87"/>
                  <a:pt x="81" y="87"/>
                </a:cubicBezTo>
                <a:cubicBezTo>
                  <a:pt x="81" y="87"/>
                  <a:pt x="81" y="87"/>
                  <a:pt x="81" y="87"/>
                </a:cubicBezTo>
                <a:cubicBezTo>
                  <a:pt x="81" y="87"/>
                  <a:pt x="81" y="87"/>
                  <a:pt x="81" y="87"/>
                </a:cubicBezTo>
                <a:cubicBezTo>
                  <a:pt x="81" y="87"/>
                  <a:pt x="81" y="87"/>
                  <a:pt x="81" y="87"/>
                </a:cubicBezTo>
                <a:cubicBezTo>
                  <a:pt x="81" y="86"/>
                  <a:pt x="82" y="85"/>
                  <a:pt x="82" y="84"/>
                </a:cubicBezTo>
                <a:cubicBezTo>
                  <a:pt x="82" y="84"/>
                  <a:pt x="82" y="84"/>
                  <a:pt x="82" y="84"/>
                </a:cubicBezTo>
                <a:cubicBezTo>
                  <a:pt x="82" y="84"/>
                  <a:pt x="82" y="84"/>
                  <a:pt x="82" y="84"/>
                </a:cubicBezTo>
                <a:cubicBezTo>
                  <a:pt x="82" y="84"/>
                  <a:pt x="83" y="84"/>
                  <a:pt x="83" y="83"/>
                </a:cubicBezTo>
                <a:cubicBezTo>
                  <a:pt x="82" y="84"/>
                  <a:pt x="82" y="83"/>
                  <a:pt x="82" y="84"/>
                </a:cubicBezTo>
                <a:cubicBezTo>
                  <a:pt x="82" y="83"/>
                  <a:pt x="82" y="83"/>
                  <a:pt x="82" y="83"/>
                </a:cubicBezTo>
                <a:cubicBezTo>
                  <a:pt x="81" y="83"/>
                  <a:pt x="81" y="83"/>
                  <a:pt x="81" y="83"/>
                </a:cubicBezTo>
                <a:cubicBezTo>
                  <a:pt x="81" y="82"/>
                  <a:pt x="82" y="82"/>
                  <a:pt x="82" y="81"/>
                </a:cubicBezTo>
                <a:cubicBezTo>
                  <a:pt x="82" y="81"/>
                  <a:pt x="82" y="81"/>
                  <a:pt x="82" y="81"/>
                </a:cubicBezTo>
                <a:cubicBezTo>
                  <a:pt x="81" y="80"/>
                  <a:pt x="83" y="80"/>
                  <a:pt x="83" y="80"/>
                </a:cubicBezTo>
                <a:cubicBezTo>
                  <a:pt x="83" y="80"/>
                  <a:pt x="83" y="80"/>
                  <a:pt x="83" y="80"/>
                </a:cubicBezTo>
                <a:cubicBezTo>
                  <a:pt x="83" y="80"/>
                  <a:pt x="83" y="80"/>
                  <a:pt x="83" y="80"/>
                </a:cubicBezTo>
                <a:cubicBezTo>
                  <a:pt x="83" y="79"/>
                  <a:pt x="83" y="79"/>
                  <a:pt x="84" y="79"/>
                </a:cubicBezTo>
                <a:cubicBezTo>
                  <a:pt x="84" y="79"/>
                  <a:pt x="84" y="80"/>
                  <a:pt x="84" y="80"/>
                </a:cubicBezTo>
                <a:cubicBezTo>
                  <a:pt x="84" y="79"/>
                  <a:pt x="84" y="79"/>
                  <a:pt x="85" y="79"/>
                </a:cubicBezTo>
                <a:cubicBezTo>
                  <a:pt x="85" y="79"/>
                  <a:pt x="85" y="79"/>
                  <a:pt x="85" y="79"/>
                </a:cubicBezTo>
                <a:cubicBezTo>
                  <a:pt x="85" y="79"/>
                  <a:pt x="85" y="79"/>
                  <a:pt x="85" y="79"/>
                </a:cubicBezTo>
                <a:cubicBezTo>
                  <a:pt x="85" y="80"/>
                  <a:pt x="86" y="79"/>
                  <a:pt x="86" y="80"/>
                </a:cubicBezTo>
                <a:cubicBezTo>
                  <a:pt x="87" y="79"/>
                  <a:pt x="87" y="79"/>
                  <a:pt x="87" y="79"/>
                </a:cubicBezTo>
                <a:cubicBezTo>
                  <a:pt x="87" y="79"/>
                  <a:pt x="87" y="79"/>
                  <a:pt x="87" y="79"/>
                </a:cubicBezTo>
                <a:cubicBezTo>
                  <a:pt x="88" y="79"/>
                  <a:pt x="88" y="79"/>
                  <a:pt x="88" y="79"/>
                </a:cubicBezTo>
                <a:cubicBezTo>
                  <a:pt x="88" y="79"/>
                  <a:pt x="88" y="79"/>
                  <a:pt x="88" y="79"/>
                </a:cubicBezTo>
                <a:cubicBezTo>
                  <a:pt x="88" y="79"/>
                  <a:pt x="89" y="79"/>
                  <a:pt x="89" y="79"/>
                </a:cubicBezTo>
                <a:cubicBezTo>
                  <a:pt x="89" y="79"/>
                  <a:pt x="89" y="79"/>
                  <a:pt x="89" y="79"/>
                </a:cubicBezTo>
                <a:cubicBezTo>
                  <a:pt x="90" y="79"/>
                  <a:pt x="89" y="78"/>
                  <a:pt x="90" y="79"/>
                </a:cubicBezTo>
                <a:cubicBezTo>
                  <a:pt x="90" y="79"/>
                  <a:pt x="89" y="79"/>
                  <a:pt x="89" y="79"/>
                </a:cubicBezTo>
                <a:cubicBezTo>
                  <a:pt x="90" y="79"/>
                  <a:pt x="90" y="80"/>
                  <a:pt x="90" y="80"/>
                </a:cubicBezTo>
                <a:cubicBezTo>
                  <a:pt x="90" y="80"/>
                  <a:pt x="90" y="80"/>
                  <a:pt x="90" y="80"/>
                </a:cubicBezTo>
                <a:cubicBezTo>
                  <a:pt x="90" y="79"/>
                  <a:pt x="91" y="80"/>
                  <a:pt x="91" y="80"/>
                </a:cubicBezTo>
                <a:cubicBezTo>
                  <a:pt x="91" y="80"/>
                  <a:pt x="91" y="80"/>
                  <a:pt x="91" y="80"/>
                </a:cubicBezTo>
                <a:cubicBezTo>
                  <a:pt x="91" y="80"/>
                  <a:pt x="91" y="79"/>
                  <a:pt x="91" y="80"/>
                </a:cubicBezTo>
                <a:cubicBezTo>
                  <a:pt x="91" y="80"/>
                  <a:pt x="91" y="80"/>
                  <a:pt x="91" y="80"/>
                </a:cubicBezTo>
                <a:cubicBezTo>
                  <a:pt x="92" y="80"/>
                  <a:pt x="92" y="80"/>
                  <a:pt x="92" y="79"/>
                </a:cubicBezTo>
                <a:cubicBezTo>
                  <a:pt x="92" y="79"/>
                  <a:pt x="92" y="79"/>
                  <a:pt x="92" y="79"/>
                </a:cubicBezTo>
                <a:cubicBezTo>
                  <a:pt x="92" y="79"/>
                  <a:pt x="92" y="79"/>
                  <a:pt x="92" y="79"/>
                </a:cubicBezTo>
                <a:cubicBezTo>
                  <a:pt x="92" y="79"/>
                  <a:pt x="92" y="79"/>
                  <a:pt x="92" y="79"/>
                </a:cubicBezTo>
                <a:cubicBezTo>
                  <a:pt x="92" y="79"/>
                  <a:pt x="93" y="79"/>
                  <a:pt x="93" y="79"/>
                </a:cubicBezTo>
                <a:cubicBezTo>
                  <a:pt x="93" y="79"/>
                  <a:pt x="93" y="79"/>
                  <a:pt x="93" y="79"/>
                </a:cubicBezTo>
                <a:cubicBezTo>
                  <a:pt x="93" y="79"/>
                  <a:pt x="93" y="79"/>
                  <a:pt x="93" y="79"/>
                </a:cubicBezTo>
                <a:cubicBezTo>
                  <a:pt x="93" y="78"/>
                  <a:pt x="93" y="78"/>
                  <a:pt x="93" y="78"/>
                </a:cubicBezTo>
                <a:cubicBezTo>
                  <a:pt x="93" y="78"/>
                  <a:pt x="93" y="78"/>
                  <a:pt x="93" y="78"/>
                </a:cubicBezTo>
                <a:cubicBezTo>
                  <a:pt x="93" y="78"/>
                  <a:pt x="93" y="78"/>
                  <a:pt x="93" y="78"/>
                </a:cubicBezTo>
                <a:cubicBezTo>
                  <a:pt x="93" y="78"/>
                  <a:pt x="93" y="78"/>
                  <a:pt x="93" y="78"/>
                </a:cubicBezTo>
                <a:cubicBezTo>
                  <a:pt x="93" y="78"/>
                  <a:pt x="94" y="78"/>
                  <a:pt x="94" y="77"/>
                </a:cubicBezTo>
                <a:cubicBezTo>
                  <a:pt x="94" y="78"/>
                  <a:pt x="94" y="78"/>
                  <a:pt x="94" y="78"/>
                </a:cubicBezTo>
                <a:cubicBezTo>
                  <a:pt x="94" y="77"/>
                  <a:pt x="95" y="77"/>
                  <a:pt x="94" y="77"/>
                </a:cubicBezTo>
                <a:cubicBezTo>
                  <a:pt x="95" y="77"/>
                  <a:pt x="95" y="76"/>
                  <a:pt x="95" y="76"/>
                </a:cubicBezTo>
                <a:cubicBezTo>
                  <a:pt x="95" y="76"/>
                  <a:pt x="95" y="76"/>
                  <a:pt x="95" y="76"/>
                </a:cubicBezTo>
                <a:cubicBezTo>
                  <a:pt x="95" y="76"/>
                  <a:pt x="96" y="76"/>
                  <a:pt x="96" y="76"/>
                </a:cubicBezTo>
                <a:cubicBezTo>
                  <a:pt x="96" y="76"/>
                  <a:pt x="96" y="76"/>
                  <a:pt x="96" y="77"/>
                </a:cubicBezTo>
                <a:cubicBezTo>
                  <a:pt x="96" y="77"/>
                  <a:pt x="96" y="77"/>
                  <a:pt x="97" y="77"/>
                </a:cubicBezTo>
                <a:cubicBezTo>
                  <a:pt x="97" y="77"/>
                  <a:pt x="97" y="77"/>
                  <a:pt x="97" y="77"/>
                </a:cubicBezTo>
                <a:cubicBezTo>
                  <a:pt x="97" y="77"/>
                  <a:pt x="97" y="77"/>
                  <a:pt x="97" y="77"/>
                </a:cubicBezTo>
                <a:cubicBezTo>
                  <a:pt x="97" y="77"/>
                  <a:pt x="97" y="78"/>
                  <a:pt x="97" y="78"/>
                </a:cubicBezTo>
                <a:cubicBezTo>
                  <a:pt x="98" y="78"/>
                  <a:pt x="98" y="78"/>
                  <a:pt x="98" y="78"/>
                </a:cubicBezTo>
                <a:cubicBezTo>
                  <a:pt x="98" y="78"/>
                  <a:pt x="98" y="78"/>
                  <a:pt x="98" y="78"/>
                </a:cubicBezTo>
                <a:cubicBezTo>
                  <a:pt x="98" y="78"/>
                  <a:pt x="98" y="78"/>
                  <a:pt x="98" y="78"/>
                </a:cubicBezTo>
                <a:cubicBezTo>
                  <a:pt x="98" y="78"/>
                  <a:pt x="98" y="78"/>
                  <a:pt x="98" y="78"/>
                </a:cubicBezTo>
                <a:cubicBezTo>
                  <a:pt x="98" y="78"/>
                  <a:pt x="99" y="78"/>
                  <a:pt x="99" y="78"/>
                </a:cubicBezTo>
                <a:cubicBezTo>
                  <a:pt x="99" y="79"/>
                  <a:pt x="99" y="78"/>
                  <a:pt x="99" y="79"/>
                </a:cubicBezTo>
                <a:cubicBezTo>
                  <a:pt x="99" y="79"/>
                  <a:pt x="99" y="79"/>
                  <a:pt x="99" y="79"/>
                </a:cubicBezTo>
                <a:cubicBezTo>
                  <a:pt x="99" y="78"/>
                  <a:pt x="99" y="78"/>
                  <a:pt x="99" y="78"/>
                </a:cubicBezTo>
                <a:cubicBezTo>
                  <a:pt x="99" y="78"/>
                  <a:pt x="99" y="78"/>
                  <a:pt x="99" y="78"/>
                </a:cubicBezTo>
                <a:cubicBezTo>
                  <a:pt x="99" y="79"/>
                  <a:pt x="99" y="79"/>
                  <a:pt x="99" y="79"/>
                </a:cubicBezTo>
                <a:cubicBezTo>
                  <a:pt x="99" y="79"/>
                  <a:pt x="100" y="79"/>
                  <a:pt x="100" y="79"/>
                </a:cubicBezTo>
                <a:cubicBezTo>
                  <a:pt x="100" y="79"/>
                  <a:pt x="100" y="79"/>
                  <a:pt x="100" y="78"/>
                </a:cubicBezTo>
                <a:cubicBezTo>
                  <a:pt x="100" y="79"/>
                  <a:pt x="100" y="79"/>
                  <a:pt x="100" y="79"/>
                </a:cubicBezTo>
                <a:cubicBezTo>
                  <a:pt x="100" y="79"/>
                  <a:pt x="100" y="79"/>
                  <a:pt x="100" y="79"/>
                </a:cubicBezTo>
                <a:cubicBezTo>
                  <a:pt x="100" y="79"/>
                  <a:pt x="100" y="79"/>
                  <a:pt x="100" y="79"/>
                </a:cubicBezTo>
                <a:cubicBezTo>
                  <a:pt x="100" y="79"/>
                  <a:pt x="100" y="79"/>
                  <a:pt x="100" y="79"/>
                </a:cubicBezTo>
                <a:cubicBezTo>
                  <a:pt x="100" y="79"/>
                  <a:pt x="101" y="79"/>
                  <a:pt x="101" y="79"/>
                </a:cubicBezTo>
                <a:cubicBezTo>
                  <a:pt x="101" y="79"/>
                  <a:pt x="101" y="79"/>
                  <a:pt x="101" y="79"/>
                </a:cubicBezTo>
                <a:cubicBezTo>
                  <a:pt x="101" y="79"/>
                  <a:pt x="101" y="80"/>
                  <a:pt x="102" y="80"/>
                </a:cubicBezTo>
                <a:cubicBezTo>
                  <a:pt x="102" y="79"/>
                  <a:pt x="102" y="79"/>
                  <a:pt x="102" y="79"/>
                </a:cubicBezTo>
                <a:cubicBezTo>
                  <a:pt x="102" y="79"/>
                  <a:pt x="102" y="79"/>
                  <a:pt x="102" y="79"/>
                </a:cubicBezTo>
                <a:cubicBezTo>
                  <a:pt x="102" y="79"/>
                  <a:pt x="102" y="79"/>
                  <a:pt x="102" y="79"/>
                </a:cubicBezTo>
                <a:cubicBezTo>
                  <a:pt x="103" y="79"/>
                  <a:pt x="103" y="79"/>
                  <a:pt x="103" y="80"/>
                </a:cubicBezTo>
                <a:cubicBezTo>
                  <a:pt x="104" y="79"/>
                  <a:pt x="104" y="80"/>
                  <a:pt x="104" y="80"/>
                </a:cubicBezTo>
                <a:cubicBezTo>
                  <a:pt x="104" y="80"/>
                  <a:pt x="104" y="80"/>
                  <a:pt x="104" y="80"/>
                </a:cubicBezTo>
                <a:cubicBezTo>
                  <a:pt x="104" y="80"/>
                  <a:pt x="104" y="80"/>
                  <a:pt x="105" y="80"/>
                </a:cubicBezTo>
                <a:cubicBezTo>
                  <a:pt x="105" y="81"/>
                  <a:pt x="105" y="80"/>
                  <a:pt x="106" y="80"/>
                </a:cubicBezTo>
                <a:cubicBezTo>
                  <a:pt x="106" y="80"/>
                  <a:pt x="106" y="80"/>
                  <a:pt x="106" y="80"/>
                </a:cubicBezTo>
                <a:cubicBezTo>
                  <a:pt x="106" y="80"/>
                  <a:pt x="106" y="80"/>
                  <a:pt x="106" y="80"/>
                </a:cubicBezTo>
                <a:cubicBezTo>
                  <a:pt x="106" y="80"/>
                  <a:pt x="106" y="80"/>
                  <a:pt x="106" y="80"/>
                </a:cubicBezTo>
                <a:cubicBezTo>
                  <a:pt x="106" y="80"/>
                  <a:pt x="107" y="80"/>
                  <a:pt x="107" y="80"/>
                </a:cubicBezTo>
                <a:cubicBezTo>
                  <a:pt x="107" y="80"/>
                  <a:pt x="107" y="80"/>
                  <a:pt x="107" y="80"/>
                </a:cubicBezTo>
                <a:cubicBezTo>
                  <a:pt x="107" y="80"/>
                  <a:pt x="107" y="80"/>
                  <a:pt x="107" y="81"/>
                </a:cubicBezTo>
                <a:cubicBezTo>
                  <a:pt x="107" y="81"/>
                  <a:pt x="107" y="81"/>
                  <a:pt x="107" y="81"/>
                </a:cubicBezTo>
                <a:cubicBezTo>
                  <a:pt x="107" y="81"/>
                  <a:pt x="107" y="81"/>
                  <a:pt x="107" y="81"/>
                </a:cubicBezTo>
                <a:cubicBezTo>
                  <a:pt x="107" y="81"/>
                  <a:pt x="108" y="81"/>
                  <a:pt x="108" y="80"/>
                </a:cubicBezTo>
                <a:cubicBezTo>
                  <a:pt x="108" y="80"/>
                  <a:pt x="108" y="80"/>
                  <a:pt x="108" y="80"/>
                </a:cubicBezTo>
                <a:cubicBezTo>
                  <a:pt x="108" y="80"/>
                  <a:pt x="108" y="80"/>
                  <a:pt x="108" y="80"/>
                </a:cubicBezTo>
                <a:cubicBezTo>
                  <a:pt x="108" y="80"/>
                  <a:pt x="108" y="80"/>
                  <a:pt x="108" y="80"/>
                </a:cubicBezTo>
                <a:cubicBezTo>
                  <a:pt x="108" y="80"/>
                  <a:pt x="108" y="80"/>
                  <a:pt x="108" y="80"/>
                </a:cubicBezTo>
                <a:cubicBezTo>
                  <a:pt x="108" y="80"/>
                  <a:pt x="108" y="80"/>
                  <a:pt x="108" y="80"/>
                </a:cubicBezTo>
                <a:cubicBezTo>
                  <a:pt x="108" y="80"/>
                  <a:pt x="108" y="80"/>
                  <a:pt x="108" y="80"/>
                </a:cubicBezTo>
                <a:cubicBezTo>
                  <a:pt x="108" y="80"/>
                  <a:pt x="108" y="80"/>
                  <a:pt x="108" y="80"/>
                </a:cubicBezTo>
                <a:cubicBezTo>
                  <a:pt x="108" y="80"/>
                  <a:pt x="109" y="80"/>
                  <a:pt x="109" y="80"/>
                </a:cubicBezTo>
                <a:cubicBezTo>
                  <a:pt x="109" y="80"/>
                  <a:pt x="109" y="80"/>
                  <a:pt x="109" y="80"/>
                </a:cubicBezTo>
                <a:cubicBezTo>
                  <a:pt x="109" y="80"/>
                  <a:pt x="109" y="81"/>
                  <a:pt x="108" y="81"/>
                </a:cubicBezTo>
                <a:cubicBezTo>
                  <a:pt x="109" y="81"/>
                  <a:pt x="109" y="81"/>
                  <a:pt x="109" y="81"/>
                </a:cubicBezTo>
                <a:cubicBezTo>
                  <a:pt x="109" y="81"/>
                  <a:pt x="108" y="81"/>
                  <a:pt x="108" y="81"/>
                </a:cubicBezTo>
                <a:cubicBezTo>
                  <a:pt x="108" y="81"/>
                  <a:pt x="108" y="81"/>
                  <a:pt x="108" y="81"/>
                </a:cubicBezTo>
                <a:cubicBezTo>
                  <a:pt x="108" y="81"/>
                  <a:pt x="108" y="81"/>
                  <a:pt x="108" y="81"/>
                </a:cubicBezTo>
                <a:cubicBezTo>
                  <a:pt x="108" y="81"/>
                  <a:pt x="108" y="81"/>
                  <a:pt x="108" y="81"/>
                </a:cubicBezTo>
                <a:cubicBezTo>
                  <a:pt x="108" y="81"/>
                  <a:pt x="107" y="81"/>
                  <a:pt x="108" y="82"/>
                </a:cubicBezTo>
                <a:cubicBezTo>
                  <a:pt x="108" y="82"/>
                  <a:pt x="108" y="82"/>
                  <a:pt x="108" y="82"/>
                </a:cubicBezTo>
                <a:cubicBezTo>
                  <a:pt x="108" y="82"/>
                  <a:pt x="108" y="82"/>
                  <a:pt x="108" y="82"/>
                </a:cubicBezTo>
                <a:cubicBezTo>
                  <a:pt x="107" y="82"/>
                  <a:pt x="106" y="82"/>
                  <a:pt x="106" y="82"/>
                </a:cubicBezTo>
                <a:cubicBezTo>
                  <a:pt x="106" y="82"/>
                  <a:pt x="106" y="82"/>
                  <a:pt x="106" y="82"/>
                </a:cubicBezTo>
                <a:cubicBezTo>
                  <a:pt x="106" y="81"/>
                  <a:pt x="106" y="81"/>
                  <a:pt x="106" y="81"/>
                </a:cubicBezTo>
                <a:cubicBezTo>
                  <a:pt x="106" y="81"/>
                  <a:pt x="106" y="82"/>
                  <a:pt x="107" y="82"/>
                </a:cubicBezTo>
                <a:cubicBezTo>
                  <a:pt x="107" y="81"/>
                  <a:pt x="107" y="81"/>
                  <a:pt x="107" y="81"/>
                </a:cubicBezTo>
                <a:cubicBezTo>
                  <a:pt x="106" y="80"/>
                  <a:pt x="106" y="81"/>
                  <a:pt x="106" y="81"/>
                </a:cubicBezTo>
                <a:cubicBezTo>
                  <a:pt x="106" y="81"/>
                  <a:pt x="106" y="81"/>
                  <a:pt x="105" y="81"/>
                </a:cubicBezTo>
                <a:cubicBezTo>
                  <a:pt x="105" y="81"/>
                  <a:pt x="105" y="82"/>
                  <a:pt x="105" y="82"/>
                </a:cubicBezTo>
                <a:cubicBezTo>
                  <a:pt x="105" y="82"/>
                  <a:pt x="105" y="82"/>
                  <a:pt x="105" y="82"/>
                </a:cubicBezTo>
                <a:cubicBezTo>
                  <a:pt x="105" y="82"/>
                  <a:pt x="105" y="82"/>
                  <a:pt x="105" y="83"/>
                </a:cubicBezTo>
                <a:cubicBezTo>
                  <a:pt x="104" y="82"/>
                  <a:pt x="105" y="82"/>
                  <a:pt x="105" y="82"/>
                </a:cubicBezTo>
                <a:cubicBezTo>
                  <a:pt x="105" y="82"/>
                  <a:pt x="105" y="82"/>
                  <a:pt x="104" y="82"/>
                </a:cubicBezTo>
                <a:cubicBezTo>
                  <a:pt x="105" y="82"/>
                  <a:pt x="104" y="82"/>
                  <a:pt x="104" y="82"/>
                </a:cubicBezTo>
                <a:cubicBezTo>
                  <a:pt x="104" y="82"/>
                  <a:pt x="104" y="82"/>
                  <a:pt x="103" y="81"/>
                </a:cubicBezTo>
                <a:cubicBezTo>
                  <a:pt x="103" y="81"/>
                  <a:pt x="103" y="81"/>
                  <a:pt x="103" y="81"/>
                </a:cubicBezTo>
                <a:cubicBezTo>
                  <a:pt x="103" y="81"/>
                  <a:pt x="103" y="82"/>
                  <a:pt x="103" y="82"/>
                </a:cubicBezTo>
                <a:cubicBezTo>
                  <a:pt x="102" y="82"/>
                  <a:pt x="102" y="82"/>
                  <a:pt x="102" y="82"/>
                </a:cubicBezTo>
                <a:cubicBezTo>
                  <a:pt x="102" y="82"/>
                  <a:pt x="102" y="82"/>
                  <a:pt x="102" y="82"/>
                </a:cubicBezTo>
                <a:cubicBezTo>
                  <a:pt x="102" y="82"/>
                  <a:pt x="102" y="82"/>
                  <a:pt x="102" y="82"/>
                </a:cubicBezTo>
                <a:cubicBezTo>
                  <a:pt x="102" y="82"/>
                  <a:pt x="102" y="82"/>
                  <a:pt x="102" y="82"/>
                </a:cubicBezTo>
                <a:cubicBezTo>
                  <a:pt x="102" y="82"/>
                  <a:pt x="102" y="81"/>
                  <a:pt x="102" y="81"/>
                </a:cubicBezTo>
                <a:cubicBezTo>
                  <a:pt x="102" y="81"/>
                  <a:pt x="102" y="80"/>
                  <a:pt x="102" y="80"/>
                </a:cubicBezTo>
                <a:cubicBezTo>
                  <a:pt x="102" y="80"/>
                  <a:pt x="101" y="82"/>
                  <a:pt x="101" y="82"/>
                </a:cubicBezTo>
                <a:cubicBezTo>
                  <a:pt x="101" y="82"/>
                  <a:pt x="101" y="82"/>
                  <a:pt x="101" y="82"/>
                </a:cubicBezTo>
                <a:cubicBezTo>
                  <a:pt x="101" y="81"/>
                  <a:pt x="100" y="82"/>
                  <a:pt x="100" y="82"/>
                </a:cubicBezTo>
                <a:cubicBezTo>
                  <a:pt x="100" y="82"/>
                  <a:pt x="100" y="82"/>
                  <a:pt x="100" y="82"/>
                </a:cubicBezTo>
                <a:cubicBezTo>
                  <a:pt x="100" y="82"/>
                  <a:pt x="100" y="82"/>
                  <a:pt x="100" y="82"/>
                </a:cubicBezTo>
                <a:cubicBezTo>
                  <a:pt x="100" y="81"/>
                  <a:pt x="100" y="81"/>
                  <a:pt x="100" y="81"/>
                </a:cubicBezTo>
                <a:cubicBezTo>
                  <a:pt x="100" y="81"/>
                  <a:pt x="99" y="81"/>
                  <a:pt x="99" y="81"/>
                </a:cubicBezTo>
                <a:cubicBezTo>
                  <a:pt x="100" y="81"/>
                  <a:pt x="100" y="81"/>
                  <a:pt x="100" y="81"/>
                </a:cubicBezTo>
                <a:cubicBezTo>
                  <a:pt x="100" y="82"/>
                  <a:pt x="99" y="82"/>
                  <a:pt x="99" y="82"/>
                </a:cubicBezTo>
                <a:cubicBezTo>
                  <a:pt x="99" y="81"/>
                  <a:pt x="99" y="81"/>
                  <a:pt x="99" y="81"/>
                </a:cubicBezTo>
                <a:cubicBezTo>
                  <a:pt x="99" y="82"/>
                  <a:pt x="99" y="82"/>
                  <a:pt x="99" y="81"/>
                </a:cubicBezTo>
                <a:cubicBezTo>
                  <a:pt x="99" y="81"/>
                  <a:pt x="99" y="81"/>
                  <a:pt x="99" y="81"/>
                </a:cubicBezTo>
                <a:cubicBezTo>
                  <a:pt x="99" y="81"/>
                  <a:pt x="100" y="80"/>
                  <a:pt x="101" y="80"/>
                </a:cubicBezTo>
                <a:cubicBezTo>
                  <a:pt x="100" y="80"/>
                  <a:pt x="100" y="80"/>
                  <a:pt x="100" y="80"/>
                </a:cubicBezTo>
                <a:cubicBezTo>
                  <a:pt x="100" y="79"/>
                  <a:pt x="100" y="79"/>
                  <a:pt x="100" y="79"/>
                </a:cubicBezTo>
                <a:cubicBezTo>
                  <a:pt x="100" y="80"/>
                  <a:pt x="99" y="81"/>
                  <a:pt x="99" y="81"/>
                </a:cubicBezTo>
                <a:cubicBezTo>
                  <a:pt x="98" y="81"/>
                  <a:pt x="99" y="80"/>
                  <a:pt x="99" y="80"/>
                </a:cubicBezTo>
                <a:cubicBezTo>
                  <a:pt x="99" y="80"/>
                  <a:pt x="98" y="81"/>
                  <a:pt x="98" y="80"/>
                </a:cubicBezTo>
                <a:cubicBezTo>
                  <a:pt x="98" y="80"/>
                  <a:pt x="98" y="80"/>
                  <a:pt x="98" y="80"/>
                </a:cubicBezTo>
                <a:cubicBezTo>
                  <a:pt x="98" y="80"/>
                  <a:pt x="97" y="80"/>
                  <a:pt x="97" y="80"/>
                </a:cubicBezTo>
                <a:cubicBezTo>
                  <a:pt x="97" y="80"/>
                  <a:pt x="98" y="80"/>
                  <a:pt x="98" y="80"/>
                </a:cubicBezTo>
                <a:cubicBezTo>
                  <a:pt x="97" y="80"/>
                  <a:pt x="97" y="80"/>
                  <a:pt x="97" y="80"/>
                </a:cubicBezTo>
                <a:cubicBezTo>
                  <a:pt x="97" y="80"/>
                  <a:pt x="97" y="79"/>
                  <a:pt x="97" y="79"/>
                </a:cubicBezTo>
                <a:cubicBezTo>
                  <a:pt x="97" y="79"/>
                  <a:pt x="97" y="80"/>
                  <a:pt x="97" y="80"/>
                </a:cubicBezTo>
                <a:cubicBezTo>
                  <a:pt x="97" y="79"/>
                  <a:pt x="97" y="80"/>
                  <a:pt x="97" y="79"/>
                </a:cubicBezTo>
                <a:cubicBezTo>
                  <a:pt x="97" y="79"/>
                  <a:pt x="97" y="80"/>
                  <a:pt x="97" y="80"/>
                </a:cubicBezTo>
                <a:cubicBezTo>
                  <a:pt x="96" y="80"/>
                  <a:pt x="96" y="80"/>
                  <a:pt x="96" y="80"/>
                </a:cubicBezTo>
                <a:cubicBezTo>
                  <a:pt x="97" y="79"/>
                  <a:pt x="97" y="78"/>
                  <a:pt x="97" y="78"/>
                </a:cubicBezTo>
                <a:cubicBezTo>
                  <a:pt x="97" y="78"/>
                  <a:pt x="96" y="79"/>
                  <a:pt x="96" y="79"/>
                </a:cubicBezTo>
                <a:cubicBezTo>
                  <a:pt x="96" y="79"/>
                  <a:pt x="96" y="79"/>
                  <a:pt x="96" y="79"/>
                </a:cubicBezTo>
                <a:cubicBezTo>
                  <a:pt x="96" y="79"/>
                  <a:pt x="96" y="79"/>
                  <a:pt x="96" y="79"/>
                </a:cubicBezTo>
                <a:cubicBezTo>
                  <a:pt x="96" y="79"/>
                  <a:pt x="96" y="79"/>
                  <a:pt x="96" y="79"/>
                </a:cubicBezTo>
                <a:cubicBezTo>
                  <a:pt x="96" y="78"/>
                  <a:pt x="96" y="78"/>
                  <a:pt x="96" y="79"/>
                </a:cubicBezTo>
                <a:cubicBezTo>
                  <a:pt x="96" y="79"/>
                  <a:pt x="96" y="79"/>
                  <a:pt x="96" y="79"/>
                </a:cubicBezTo>
                <a:cubicBezTo>
                  <a:pt x="96" y="78"/>
                  <a:pt x="96" y="78"/>
                  <a:pt x="96" y="78"/>
                </a:cubicBezTo>
                <a:cubicBezTo>
                  <a:pt x="96" y="79"/>
                  <a:pt x="96" y="80"/>
                  <a:pt x="96" y="79"/>
                </a:cubicBezTo>
                <a:cubicBezTo>
                  <a:pt x="96" y="79"/>
                  <a:pt x="96" y="79"/>
                  <a:pt x="96" y="79"/>
                </a:cubicBezTo>
                <a:cubicBezTo>
                  <a:pt x="96" y="79"/>
                  <a:pt x="95" y="79"/>
                  <a:pt x="96" y="80"/>
                </a:cubicBezTo>
                <a:cubicBezTo>
                  <a:pt x="95" y="80"/>
                  <a:pt x="95" y="80"/>
                  <a:pt x="95" y="79"/>
                </a:cubicBezTo>
                <a:cubicBezTo>
                  <a:pt x="95" y="79"/>
                  <a:pt x="95" y="80"/>
                  <a:pt x="95" y="80"/>
                </a:cubicBezTo>
                <a:cubicBezTo>
                  <a:pt x="95" y="80"/>
                  <a:pt x="95" y="80"/>
                  <a:pt x="95" y="80"/>
                </a:cubicBezTo>
                <a:cubicBezTo>
                  <a:pt x="95" y="80"/>
                  <a:pt x="95" y="79"/>
                  <a:pt x="95" y="79"/>
                </a:cubicBezTo>
                <a:cubicBezTo>
                  <a:pt x="95" y="79"/>
                  <a:pt x="95" y="79"/>
                  <a:pt x="95" y="78"/>
                </a:cubicBezTo>
                <a:cubicBezTo>
                  <a:pt x="95" y="79"/>
                  <a:pt x="95" y="80"/>
                  <a:pt x="95" y="80"/>
                </a:cubicBezTo>
                <a:cubicBezTo>
                  <a:pt x="94" y="80"/>
                  <a:pt x="94" y="80"/>
                  <a:pt x="94" y="80"/>
                </a:cubicBezTo>
                <a:cubicBezTo>
                  <a:pt x="94" y="81"/>
                  <a:pt x="94" y="81"/>
                  <a:pt x="94" y="81"/>
                </a:cubicBezTo>
                <a:cubicBezTo>
                  <a:pt x="94" y="80"/>
                  <a:pt x="94" y="80"/>
                  <a:pt x="94" y="80"/>
                </a:cubicBezTo>
                <a:cubicBezTo>
                  <a:pt x="94" y="80"/>
                  <a:pt x="94" y="80"/>
                  <a:pt x="94" y="80"/>
                </a:cubicBezTo>
                <a:cubicBezTo>
                  <a:pt x="94" y="80"/>
                  <a:pt x="94" y="80"/>
                  <a:pt x="94" y="80"/>
                </a:cubicBezTo>
                <a:cubicBezTo>
                  <a:pt x="94" y="80"/>
                  <a:pt x="94" y="80"/>
                  <a:pt x="94" y="80"/>
                </a:cubicBezTo>
                <a:cubicBezTo>
                  <a:pt x="94" y="80"/>
                  <a:pt x="94" y="80"/>
                  <a:pt x="94" y="80"/>
                </a:cubicBezTo>
                <a:cubicBezTo>
                  <a:pt x="94" y="80"/>
                  <a:pt x="94" y="80"/>
                  <a:pt x="94" y="80"/>
                </a:cubicBezTo>
                <a:cubicBezTo>
                  <a:pt x="94" y="80"/>
                  <a:pt x="94" y="79"/>
                  <a:pt x="94" y="79"/>
                </a:cubicBezTo>
                <a:cubicBezTo>
                  <a:pt x="94" y="79"/>
                  <a:pt x="94" y="79"/>
                  <a:pt x="94" y="79"/>
                </a:cubicBezTo>
                <a:cubicBezTo>
                  <a:pt x="94" y="79"/>
                  <a:pt x="93" y="79"/>
                  <a:pt x="93" y="79"/>
                </a:cubicBezTo>
                <a:cubicBezTo>
                  <a:pt x="93" y="79"/>
                  <a:pt x="93" y="79"/>
                  <a:pt x="93" y="79"/>
                </a:cubicBezTo>
                <a:cubicBezTo>
                  <a:pt x="93" y="79"/>
                  <a:pt x="93" y="80"/>
                  <a:pt x="94" y="80"/>
                </a:cubicBezTo>
                <a:cubicBezTo>
                  <a:pt x="93" y="80"/>
                  <a:pt x="93" y="80"/>
                  <a:pt x="94" y="81"/>
                </a:cubicBezTo>
                <a:cubicBezTo>
                  <a:pt x="93" y="81"/>
                  <a:pt x="93" y="81"/>
                  <a:pt x="93" y="81"/>
                </a:cubicBezTo>
                <a:cubicBezTo>
                  <a:pt x="93" y="81"/>
                  <a:pt x="93" y="81"/>
                  <a:pt x="93" y="81"/>
                </a:cubicBezTo>
                <a:cubicBezTo>
                  <a:pt x="93" y="81"/>
                  <a:pt x="93" y="81"/>
                  <a:pt x="93" y="81"/>
                </a:cubicBezTo>
                <a:cubicBezTo>
                  <a:pt x="92" y="82"/>
                  <a:pt x="92" y="81"/>
                  <a:pt x="92" y="81"/>
                </a:cubicBezTo>
                <a:cubicBezTo>
                  <a:pt x="91" y="81"/>
                  <a:pt x="92" y="81"/>
                  <a:pt x="92" y="82"/>
                </a:cubicBezTo>
                <a:cubicBezTo>
                  <a:pt x="92" y="82"/>
                  <a:pt x="92" y="81"/>
                  <a:pt x="91" y="81"/>
                </a:cubicBezTo>
                <a:cubicBezTo>
                  <a:pt x="91" y="82"/>
                  <a:pt x="91" y="82"/>
                  <a:pt x="91" y="82"/>
                </a:cubicBezTo>
                <a:cubicBezTo>
                  <a:pt x="91" y="82"/>
                  <a:pt x="91" y="82"/>
                  <a:pt x="91" y="81"/>
                </a:cubicBezTo>
                <a:cubicBezTo>
                  <a:pt x="91" y="82"/>
                  <a:pt x="91" y="82"/>
                  <a:pt x="90" y="82"/>
                </a:cubicBezTo>
                <a:cubicBezTo>
                  <a:pt x="90" y="82"/>
                  <a:pt x="90" y="82"/>
                  <a:pt x="90" y="82"/>
                </a:cubicBezTo>
                <a:cubicBezTo>
                  <a:pt x="90" y="82"/>
                  <a:pt x="90" y="82"/>
                  <a:pt x="90" y="82"/>
                </a:cubicBezTo>
                <a:cubicBezTo>
                  <a:pt x="90" y="82"/>
                  <a:pt x="90" y="82"/>
                  <a:pt x="89" y="82"/>
                </a:cubicBezTo>
                <a:cubicBezTo>
                  <a:pt x="89" y="82"/>
                  <a:pt x="89" y="82"/>
                  <a:pt x="89" y="82"/>
                </a:cubicBezTo>
                <a:cubicBezTo>
                  <a:pt x="89" y="82"/>
                  <a:pt x="89" y="82"/>
                  <a:pt x="89" y="82"/>
                </a:cubicBezTo>
                <a:cubicBezTo>
                  <a:pt x="89" y="82"/>
                  <a:pt x="89" y="82"/>
                  <a:pt x="89" y="82"/>
                </a:cubicBezTo>
                <a:cubicBezTo>
                  <a:pt x="88" y="82"/>
                  <a:pt x="89" y="82"/>
                  <a:pt x="89" y="83"/>
                </a:cubicBezTo>
                <a:cubicBezTo>
                  <a:pt x="89" y="82"/>
                  <a:pt x="88" y="82"/>
                  <a:pt x="88" y="82"/>
                </a:cubicBezTo>
                <a:cubicBezTo>
                  <a:pt x="89" y="82"/>
                  <a:pt x="89" y="82"/>
                  <a:pt x="89" y="82"/>
                </a:cubicBezTo>
                <a:cubicBezTo>
                  <a:pt x="88" y="81"/>
                  <a:pt x="88" y="82"/>
                  <a:pt x="88" y="82"/>
                </a:cubicBezTo>
                <a:cubicBezTo>
                  <a:pt x="88" y="82"/>
                  <a:pt x="88" y="81"/>
                  <a:pt x="88" y="81"/>
                </a:cubicBezTo>
                <a:cubicBezTo>
                  <a:pt x="88" y="81"/>
                  <a:pt x="88" y="81"/>
                  <a:pt x="88" y="81"/>
                </a:cubicBezTo>
                <a:cubicBezTo>
                  <a:pt x="88" y="81"/>
                  <a:pt x="88" y="81"/>
                  <a:pt x="88" y="81"/>
                </a:cubicBezTo>
                <a:cubicBezTo>
                  <a:pt x="88" y="81"/>
                  <a:pt x="88" y="82"/>
                  <a:pt x="88" y="82"/>
                </a:cubicBezTo>
                <a:cubicBezTo>
                  <a:pt x="88" y="82"/>
                  <a:pt x="88" y="82"/>
                  <a:pt x="88" y="82"/>
                </a:cubicBezTo>
                <a:cubicBezTo>
                  <a:pt x="87" y="82"/>
                  <a:pt x="87" y="82"/>
                  <a:pt x="87" y="82"/>
                </a:cubicBezTo>
                <a:cubicBezTo>
                  <a:pt x="87" y="82"/>
                  <a:pt x="87" y="82"/>
                  <a:pt x="87" y="82"/>
                </a:cubicBezTo>
                <a:cubicBezTo>
                  <a:pt x="87" y="82"/>
                  <a:pt x="87" y="82"/>
                  <a:pt x="87" y="82"/>
                </a:cubicBezTo>
                <a:cubicBezTo>
                  <a:pt x="87" y="82"/>
                  <a:pt x="87" y="81"/>
                  <a:pt x="87" y="81"/>
                </a:cubicBezTo>
                <a:cubicBezTo>
                  <a:pt x="86" y="81"/>
                  <a:pt x="86" y="82"/>
                  <a:pt x="86" y="82"/>
                </a:cubicBezTo>
                <a:cubicBezTo>
                  <a:pt x="86" y="82"/>
                  <a:pt x="86" y="82"/>
                  <a:pt x="86" y="82"/>
                </a:cubicBezTo>
                <a:cubicBezTo>
                  <a:pt x="86" y="82"/>
                  <a:pt x="86" y="82"/>
                  <a:pt x="86" y="82"/>
                </a:cubicBezTo>
                <a:cubicBezTo>
                  <a:pt x="86" y="82"/>
                  <a:pt x="85" y="82"/>
                  <a:pt x="85" y="83"/>
                </a:cubicBezTo>
                <a:cubicBezTo>
                  <a:pt x="85" y="82"/>
                  <a:pt x="85" y="82"/>
                  <a:pt x="85" y="82"/>
                </a:cubicBezTo>
                <a:cubicBezTo>
                  <a:pt x="85" y="82"/>
                  <a:pt x="85" y="82"/>
                  <a:pt x="85" y="82"/>
                </a:cubicBezTo>
                <a:cubicBezTo>
                  <a:pt x="85" y="82"/>
                  <a:pt x="85" y="82"/>
                  <a:pt x="86" y="82"/>
                </a:cubicBezTo>
                <a:close/>
                <a:moveTo>
                  <a:pt x="88" y="82"/>
                </a:moveTo>
                <a:cubicBezTo>
                  <a:pt x="88" y="82"/>
                  <a:pt x="89" y="82"/>
                  <a:pt x="89" y="82"/>
                </a:cubicBezTo>
                <a:cubicBezTo>
                  <a:pt x="89" y="82"/>
                  <a:pt x="89" y="81"/>
                  <a:pt x="88" y="82"/>
                </a:cubicBezTo>
                <a:close/>
                <a:moveTo>
                  <a:pt x="94" y="80"/>
                </a:moveTo>
                <a:cubicBezTo>
                  <a:pt x="94" y="80"/>
                  <a:pt x="94" y="80"/>
                  <a:pt x="94" y="80"/>
                </a:cubicBezTo>
                <a:cubicBezTo>
                  <a:pt x="94" y="80"/>
                  <a:pt x="94" y="80"/>
                  <a:pt x="94" y="80"/>
                </a:cubicBezTo>
                <a:close/>
                <a:moveTo>
                  <a:pt x="107" y="80"/>
                </a:moveTo>
                <a:cubicBezTo>
                  <a:pt x="107" y="80"/>
                  <a:pt x="107" y="80"/>
                  <a:pt x="107" y="80"/>
                </a:cubicBezTo>
                <a:cubicBezTo>
                  <a:pt x="107" y="80"/>
                  <a:pt x="106" y="80"/>
                  <a:pt x="107" y="80"/>
                </a:cubicBezTo>
                <a:close/>
                <a:moveTo>
                  <a:pt x="107" y="80"/>
                </a:moveTo>
                <a:cubicBezTo>
                  <a:pt x="107" y="80"/>
                  <a:pt x="107" y="80"/>
                  <a:pt x="107" y="80"/>
                </a:cubicBezTo>
                <a:cubicBezTo>
                  <a:pt x="107" y="80"/>
                  <a:pt x="107" y="80"/>
                  <a:pt x="107" y="80"/>
                </a:cubicBezTo>
                <a:cubicBezTo>
                  <a:pt x="107" y="80"/>
                  <a:pt x="107" y="80"/>
                  <a:pt x="107" y="80"/>
                </a:cubicBezTo>
                <a:close/>
                <a:moveTo>
                  <a:pt x="80" y="88"/>
                </a:moveTo>
                <a:cubicBezTo>
                  <a:pt x="80" y="88"/>
                  <a:pt x="80" y="88"/>
                  <a:pt x="80" y="88"/>
                </a:cubicBezTo>
                <a:cubicBezTo>
                  <a:pt x="80" y="88"/>
                  <a:pt x="80" y="88"/>
                  <a:pt x="80" y="88"/>
                </a:cubicBezTo>
                <a:close/>
                <a:moveTo>
                  <a:pt x="94" y="81"/>
                </a:moveTo>
                <a:cubicBezTo>
                  <a:pt x="94" y="80"/>
                  <a:pt x="94" y="80"/>
                  <a:pt x="94" y="80"/>
                </a:cubicBezTo>
                <a:cubicBezTo>
                  <a:pt x="94" y="80"/>
                  <a:pt x="94" y="81"/>
                  <a:pt x="94" y="81"/>
                </a:cubicBezTo>
                <a:close/>
                <a:moveTo>
                  <a:pt x="84" y="82"/>
                </a:moveTo>
                <a:cubicBezTo>
                  <a:pt x="84" y="82"/>
                  <a:pt x="84" y="82"/>
                  <a:pt x="84" y="82"/>
                </a:cubicBezTo>
                <a:cubicBezTo>
                  <a:pt x="84" y="82"/>
                  <a:pt x="84" y="82"/>
                  <a:pt x="84" y="82"/>
                </a:cubicBezTo>
                <a:close/>
                <a:moveTo>
                  <a:pt x="102" y="82"/>
                </a:moveTo>
                <a:cubicBezTo>
                  <a:pt x="102" y="82"/>
                  <a:pt x="102" y="82"/>
                  <a:pt x="102" y="82"/>
                </a:cubicBezTo>
                <a:cubicBezTo>
                  <a:pt x="102" y="82"/>
                  <a:pt x="102" y="82"/>
                  <a:pt x="102" y="82"/>
                </a:cubicBezTo>
                <a:close/>
                <a:moveTo>
                  <a:pt x="108" y="80"/>
                </a:moveTo>
                <a:cubicBezTo>
                  <a:pt x="108" y="80"/>
                  <a:pt x="108" y="80"/>
                  <a:pt x="108" y="80"/>
                </a:cubicBezTo>
                <a:cubicBezTo>
                  <a:pt x="108" y="80"/>
                  <a:pt x="108" y="80"/>
                  <a:pt x="108" y="80"/>
                </a:cubicBezTo>
                <a:cubicBezTo>
                  <a:pt x="108" y="80"/>
                  <a:pt x="108" y="80"/>
                  <a:pt x="108" y="80"/>
                </a:cubicBezTo>
                <a:close/>
                <a:moveTo>
                  <a:pt x="110" y="81"/>
                </a:moveTo>
                <a:cubicBezTo>
                  <a:pt x="110" y="81"/>
                  <a:pt x="110" y="81"/>
                  <a:pt x="110" y="81"/>
                </a:cubicBezTo>
                <a:cubicBezTo>
                  <a:pt x="110" y="81"/>
                  <a:pt x="110" y="81"/>
                  <a:pt x="110" y="81"/>
                </a:cubicBezTo>
                <a:cubicBezTo>
                  <a:pt x="110" y="81"/>
                  <a:pt x="110" y="81"/>
                  <a:pt x="110" y="81"/>
                </a:cubicBezTo>
                <a:close/>
                <a:moveTo>
                  <a:pt x="109" y="81"/>
                </a:moveTo>
                <a:cubicBezTo>
                  <a:pt x="109" y="81"/>
                  <a:pt x="109" y="81"/>
                  <a:pt x="109" y="81"/>
                </a:cubicBezTo>
                <a:cubicBezTo>
                  <a:pt x="109" y="81"/>
                  <a:pt x="109" y="81"/>
                  <a:pt x="109" y="81"/>
                </a:cubicBezTo>
                <a:cubicBezTo>
                  <a:pt x="109" y="80"/>
                  <a:pt x="109" y="81"/>
                  <a:pt x="109" y="81"/>
                </a:cubicBezTo>
                <a:close/>
                <a:moveTo>
                  <a:pt x="109" y="81"/>
                </a:moveTo>
                <a:cubicBezTo>
                  <a:pt x="109" y="81"/>
                  <a:pt x="109" y="81"/>
                  <a:pt x="109" y="81"/>
                </a:cubicBezTo>
                <a:cubicBezTo>
                  <a:pt x="109" y="81"/>
                  <a:pt x="109" y="81"/>
                  <a:pt x="109" y="81"/>
                </a:cubicBezTo>
                <a:close/>
                <a:moveTo>
                  <a:pt x="107" y="80"/>
                </a:moveTo>
                <a:cubicBezTo>
                  <a:pt x="107" y="80"/>
                  <a:pt x="107" y="80"/>
                  <a:pt x="107" y="80"/>
                </a:cubicBezTo>
                <a:cubicBezTo>
                  <a:pt x="107" y="80"/>
                  <a:pt x="107" y="80"/>
                  <a:pt x="107" y="80"/>
                </a:cubicBezTo>
                <a:close/>
                <a:moveTo>
                  <a:pt x="109" y="81"/>
                </a:moveTo>
                <a:cubicBezTo>
                  <a:pt x="109" y="81"/>
                  <a:pt x="109" y="81"/>
                  <a:pt x="109" y="81"/>
                </a:cubicBezTo>
                <a:cubicBezTo>
                  <a:pt x="109" y="81"/>
                  <a:pt x="109" y="81"/>
                  <a:pt x="109" y="81"/>
                </a:cubicBezTo>
                <a:close/>
                <a:moveTo>
                  <a:pt x="108" y="81"/>
                </a:moveTo>
                <a:cubicBezTo>
                  <a:pt x="108" y="81"/>
                  <a:pt x="108" y="81"/>
                  <a:pt x="108" y="81"/>
                </a:cubicBezTo>
                <a:cubicBezTo>
                  <a:pt x="108" y="81"/>
                  <a:pt x="108" y="81"/>
                  <a:pt x="108" y="81"/>
                </a:cubicBezTo>
                <a:cubicBezTo>
                  <a:pt x="108" y="81"/>
                  <a:pt x="108" y="81"/>
                  <a:pt x="108" y="81"/>
                </a:cubicBezTo>
                <a:close/>
                <a:moveTo>
                  <a:pt x="108" y="81"/>
                </a:moveTo>
                <a:cubicBezTo>
                  <a:pt x="108" y="81"/>
                  <a:pt x="108" y="81"/>
                  <a:pt x="108" y="81"/>
                </a:cubicBezTo>
                <a:cubicBezTo>
                  <a:pt x="108" y="81"/>
                  <a:pt x="108" y="81"/>
                  <a:pt x="108" y="81"/>
                </a:cubicBezTo>
                <a:close/>
                <a:moveTo>
                  <a:pt x="109" y="82"/>
                </a:moveTo>
                <a:cubicBezTo>
                  <a:pt x="109" y="82"/>
                  <a:pt x="109" y="82"/>
                  <a:pt x="109" y="82"/>
                </a:cubicBezTo>
                <a:cubicBezTo>
                  <a:pt x="108" y="82"/>
                  <a:pt x="108" y="82"/>
                  <a:pt x="108" y="82"/>
                </a:cubicBezTo>
                <a:lnTo>
                  <a:pt x="109" y="82"/>
                </a:lnTo>
                <a:close/>
                <a:moveTo>
                  <a:pt x="105" y="81"/>
                </a:moveTo>
                <a:cubicBezTo>
                  <a:pt x="105" y="81"/>
                  <a:pt x="105" y="81"/>
                  <a:pt x="105" y="81"/>
                </a:cubicBezTo>
                <a:cubicBezTo>
                  <a:pt x="105" y="82"/>
                  <a:pt x="105" y="82"/>
                  <a:pt x="105" y="82"/>
                </a:cubicBezTo>
                <a:cubicBezTo>
                  <a:pt x="105" y="82"/>
                  <a:pt x="105" y="81"/>
                  <a:pt x="105" y="81"/>
                </a:cubicBezTo>
                <a:close/>
                <a:moveTo>
                  <a:pt x="106" y="82"/>
                </a:moveTo>
                <a:cubicBezTo>
                  <a:pt x="106" y="82"/>
                  <a:pt x="106" y="82"/>
                  <a:pt x="106" y="82"/>
                </a:cubicBezTo>
                <a:cubicBezTo>
                  <a:pt x="106" y="82"/>
                  <a:pt x="106" y="82"/>
                  <a:pt x="106" y="82"/>
                </a:cubicBezTo>
                <a:close/>
                <a:moveTo>
                  <a:pt x="105" y="82"/>
                </a:moveTo>
                <a:cubicBezTo>
                  <a:pt x="105" y="82"/>
                  <a:pt x="105" y="83"/>
                  <a:pt x="105" y="83"/>
                </a:cubicBezTo>
                <a:cubicBezTo>
                  <a:pt x="105" y="82"/>
                  <a:pt x="106" y="82"/>
                  <a:pt x="105" y="82"/>
                </a:cubicBezTo>
                <a:close/>
                <a:moveTo>
                  <a:pt x="102" y="81"/>
                </a:moveTo>
                <a:cubicBezTo>
                  <a:pt x="102" y="81"/>
                  <a:pt x="102" y="81"/>
                  <a:pt x="102" y="81"/>
                </a:cubicBezTo>
                <a:cubicBezTo>
                  <a:pt x="102" y="81"/>
                  <a:pt x="102" y="81"/>
                  <a:pt x="102" y="81"/>
                </a:cubicBezTo>
                <a:close/>
                <a:moveTo>
                  <a:pt x="98" y="81"/>
                </a:moveTo>
                <a:cubicBezTo>
                  <a:pt x="98" y="81"/>
                  <a:pt x="98" y="81"/>
                  <a:pt x="98" y="81"/>
                </a:cubicBezTo>
                <a:cubicBezTo>
                  <a:pt x="98" y="81"/>
                  <a:pt x="98" y="81"/>
                  <a:pt x="98" y="81"/>
                </a:cubicBezTo>
                <a:cubicBezTo>
                  <a:pt x="98" y="81"/>
                  <a:pt x="98" y="81"/>
                  <a:pt x="98" y="81"/>
                </a:cubicBezTo>
                <a:close/>
                <a:moveTo>
                  <a:pt x="98" y="81"/>
                </a:moveTo>
                <a:cubicBezTo>
                  <a:pt x="98" y="81"/>
                  <a:pt x="98" y="81"/>
                  <a:pt x="98" y="81"/>
                </a:cubicBezTo>
                <a:cubicBezTo>
                  <a:pt x="98" y="81"/>
                  <a:pt x="98" y="81"/>
                  <a:pt x="98" y="81"/>
                </a:cubicBezTo>
                <a:close/>
                <a:moveTo>
                  <a:pt x="72" y="93"/>
                </a:moveTo>
                <a:cubicBezTo>
                  <a:pt x="72" y="93"/>
                  <a:pt x="72" y="93"/>
                  <a:pt x="72" y="93"/>
                </a:cubicBezTo>
                <a:cubicBezTo>
                  <a:pt x="72" y="93"/>
                  <a:pt x="72" y="93"/>
                  <a:pt x="72" y="93"/>
                </a:cubicBezTo>
                <a:close/>
                <a:moveTo>
                  <a:pt x="72" y="94"/>
                </a:moveTo>
                <a:cubicBezTo>
                  <a:pt x="72" y="93"/>
                  <a:pt x="72" y="93"/>
                  <a:pt x="72" y="93"/>
                </a:cubicBezTo>
                <a:cubicBezTo>
                  <a:pt x="72" y="94"/>
                  <a:pt x="72" y="94"/>
                  <a:pt x="72" y="94"/>
                </a:cubicBezTo>
                <a:cubicBezTo>
                  <a:pt x="72" y="94"/>
                  <a:pt x="72" y="94"/>
                  <a:pt x="72" y="94"/>
                </a:cubicBezTo>
                <a:close/>
                <a:moveTo>
                  <a:pt x="89" y="83"/>
                </a:moveTo>
                <a:cubicBezTo>
                  <a:pt x="89" y="82"/>
                  <a:pt x="89" y="82"/>
                  <a:pt x="89" y="82"/>
                </a:cubicBezTo>
                <a:cubicBezTo>
                  <a:pt x="89" y="82"/>
                  <a:pt x="89" y="82"/>
                  <a:pt x="89" y="82"/>
                </a:cubicBezTo>
                <a:lnTo>
                  <a:pt x="89" y="83"/>
                </a:lnTo>
                <a:close/>
                <a:moveTo>
                  <a:pt x="87" y="82"/>
                </a:moveTo>
                <a:cubicBezTo>
                  <a:pt x="87" y="82"/>
                  <a:pt x="87" y="82"/>
                  <a:pt x="87" y="82"/>
                </a:cubicBezTo>
                <a:cubicBezTo>
                  <a:pt x="87" y="82"/>
                  <a:pt x="87" y="82"/>
                  <a:pt x="87" y="82"/>
                </a:cubicBezTo>
                <a:close/>
                <a:moveTo>
                  <a:pt x="85" y="82"/>
                </a:moveTo>
                <a:cubicBezTo>
                  <a:pt x="85" y="82"/>
                  <a:pt x="85" y="82"/>
                  <a:pt x="85" y="82"/>
                </a:cubicBezTo>
                <a:cubicBezTo>
                  <a:pt x="85" y="83"/>
                  <a:pt x="85" y="82"/>
                  <a:pt x="85" y="82"/>
                </a:cubicBezTo>
                <a:close/>
                <a:moveTo>
                  <a:pt x="108" y="83"/>
                </a:moveTo>
                <a:cubicBezTo>
                  <a:pt x="108" y="83"/>
                  <a:pt x="108" y="83"/>
                  <a:pt x="108" y="83"/>
                </a:cubicBezTo>
                <a:cubicBezTo>
                  <a:pt x="108" y="83"/>
                  <a:pt x="108" y="83"/>
                  <a:pt x="108" y="83"/>
                </a:cubicBezTo>
                <a:close/>
                <a:moveTo>
                  <a:pt x="109" y="82"/>
                </a:moveTo>
                <a:cubicBezTo>
                  <a:pt x="109" y="82"/>
                  <a:pt x="109" y="82"/>
                  <a:pt x="109" y="82"/>
                </a:cubicBezTo>
                <a:cubicBezTo>
                  <a:pt x="109" y="82"/>
                  <a:pt x="109" y="82"/>
                  <a:pt x="109" y="82"/>
                </a:cubicBezTo>
                <a:close/>
                <a:moveTo>
                  <a:pt x="110" y="82"/>
                </a:moveTo>
                <a:cubicBezTo>
                  <a:pt x="109" y="81"/>
                  <a:pt x="109" y="82"/>
                  <a:pt x="109" y="82"/>
                </a:cubicBezTo>
                <a:cubicBezTo>
                  <a:pt x="109" y="82"/>
                  <a:pt x="109" y="82"/>
                  <a:pt x="109" y="82"/>
                </a:cubicBezTo>
                <a:cubicBezTo>
                  <a:pt x="109" y="82"/>
                  <a:pt x="109" y="82"/>
                  <a:pt x="109" y="82"/>
                </a:cubicBezTo>
                <a:cubicBezTo>
                  <a:pt x="109" y="82"/>
                  <a:pt x="109" y="82"/>
                  <a:pt x="110" y="82"/>
                </a:cubicBezTo>
                <a:close/>
                <a:moveTo>
                  <a:pt x="110" y="82"/>
                </a:moveTo>
                <a:cubicBezTo>
                  <a:pt x="110" y="82"/>
                  <a:pt x="110" y="82"/>
                  <a:pt x="110" y="82"/>
                </a:cubicBezTo>
                <a:cubicBezTo>
                  <a:pt x="110" y="82"/>
                  <a:pt x="110" y="82"/>
                  <a:pt x="110" y="82"/>
                </a:cubicBezTo>
                <a:cubicBezTo>
                  <a:pt x="110" y="82"/>
                  <a:pt x="110" y="82"/>
                  <a:pt x="110" y="82"/>
                </a:cubicBezTo>
                <a:close/>
                <a:moveTo>
                  <a:pt x="110" y="82"/>
                </a:moveTo>
                <a:cubicBezTo>
                  <a:pt x="110" y="82"/>
                  <a:pt x="111" y="82"/>
                  <a:pt x="110" y="82"/>
                </a:cubicBezTo>
                <a:close/>
                <a:moveTo>
                  <a:pt x="111" y="82"/>
                </a:moveTo>
                <a:cubicBezTo>
                  <a:pt x="111" y="82"/>
                  <a:pt x="111" y="82"/>
                  <a:pt x="111" y="82"/>
                </a:cubicBezTo>
                <a:cubicBezTo>
                  <a:pt x="111" y="82"/>
                  <a:pt x="111" y="82"/>
                  <a:pt x="111" y="82"/>
                </a:cubicBezTo>
                <a:cubicBezTo>
                  <a:pt x="111" y="82"/>
                  <a:pt x="111" y="82"/>
                  <a:pt x="111" y="82"/>
                </a:cubicBezTo>
                <a:close/>
                <a:moveTo>
                  <a:pt x="111" y="81"/>
                </a:moveTo>
                <a:cubicBezTo>
                  <a:pt x="111" y="82"/>
                  <a:pt x="111" y="82"/>
                  <a:pt x="111" y="82"/>
                </a:cubicBezTo>
                <a:cubicBezTo>
                  <a:pt x="111" y="82"/>
                  <a:pt x="111" y="82"/>
                  <a:pt x="111" y="81"/>
                </a:cubicBezTo>
                <a:close/>
                <a:moveTo>
                  <a:pt x="111" y="82"/>
                </a:moveTo>
                <a:cubicBezTo>
                  <a:pt x="111" y="82"/>
                  <a:pt x="111" y="82"/>
                  <a:pt x="111" y="82"/>
                </a:cubicBezTo>
                <a:cubicBezTo>
                  <a:pt x="111" y="82"/>
                  <a:pt x="110" y="81"/>
                  <a:pt x="111" y="82"/>
                </a:cubicBezTo>
                <a:cubicBezTo>
                  <a:pt x="110" y="82"/>
                  <a:pt x="111" y="82"/>
                  <a:pt x="111" y="82"/>
                </a:cubicBezTo>
                <a:close/>
                <a:moveTo>
                  <a:pt x="110" y="82"/>
                </a:moveTo>
                <a:cubicBezTo>
                  <a:pt x="110" y="82"/>
                  <a:pt x="110" y="82"/>
                  <a:pt x="110" y="82"/>
                </a:cubicBezTo>
                <a:cubicBezTo>
                  <a:pt x="110" y="82"/>
                  <a:pt x="110" y="82"/>
                  <a:pt x="110" y="82"/>
                </a:cubicBezTo>
                <a:close/>
                <a:moveTo>
                  <a:pt x="109" y="81"/>
                </a:moveTo>
                <a:cubicBezTo>
                  <a:pt x="109" y="81"/>
                  <a:pt x="109" y="81"/>
                  <a:pt x="109" y="81"/>
                </a:cubicBezTo>
                <a:cubicBezTo>
                  <a:pt x="109" y="81"/>
                  <a:pt x="109" y="81"/>
                  <a:pt x="109" y="81"/>
                </a:cubicBezTo>
                <a:cubicBezTo>
                  <a:pt x="109" y="81"/>
                  <a:pt x="109" y="81"/>
                  <a:pt x="109" y="81"/>
                </a:cubicBezTo>
                <a:close/>
                <a:moveTo>
                  <a:pt x="111" y="81"/>
                </a:moveTo>
                <a:cubicBezTo>
                  <a:pt x="111" y="81"/>
                  <a:pt x="111" y="81"/>
                  <a:pt x="111" y="81"/>
                </a:cubicBezTo>
                <a:cubicBezTo>
                  <a:pt x="111" y="81"/>
                  <a:pt x="111" y="81"/>
                  <a:pt x="111" y="81"/>
                </a:cubicBezTo>
                <a:cubicBezTo>
                  <a:pt x="111" y="81"/>
                  <a:pt x="111" y="81"/>
                  <a:pt x="111" y="81"/>
                </a:cubicBezTo>
                <a:close/>
                <a:moveTo>
                  <a:pt x="111" y="81"/>
                </a:moveTo>
                <a:cubicBezTo>
                  <a:pt x="111" y="81"/>
                  <a:pt x="111" y="81"/>
                  <a:pt x="111" y="81"/>
                </a:cubicBezTo>
                <a:cubicBezTo>
                  <a:pt x="111" y="81"/>
                  <a:pt x="111" y="81"/>
                  <a:pt x="111" y="81"/>
                </a:cubicBezTo>
                <a:close/>
                <a:moveTo>
                  <a:pt x="110" y="81"/>
                </a:moveTo>
                <a:cubicBezTo>
                  <a:pt x="110" y="82"/>
                  <a:pt x="110" y="82"/>
                  <a:pt x="110" y="82"/>
                </a:cubicBezTo>
                <a:cubicBezTo>
                  <a:pt x="110" y="81"/>
                  <a:pt x="110" y="81"/>
                  <a:pt x="110" y="81"/>
                </a:cubicBezTo>
                <a:close/>
                <a:moveTo>
                  <a:pt x="112" y="81"/>
                </a:moveTo>
                <a:cubicBezTo>
                  <a:pt x="112" y="81"/>
                  <a:pt x="112" y="81"/>
                  <a:pt x="112" y="81"/>
                </a:cubicBezTo>
                <a:cubicBezTo>
                  <a:pt x="112" y="81"/>
                  <a:pt x="112" y="81"/>
                  <a:pt x="112" y="81"/>
                </a:cubicBezTo>
                <a:close/>
                <a:moveTo>
                  <a:pt x="112" y="81"/>
                </a:moveTo>
                <a:cubicBezTo>
                  <a:pt x="112" y="81"/>
                  <a:pt x="112" y="81"/>
                  <a:pt x="112" y="81"/>
                </a:cubicBezTo>
                <a:cubicBezTo>
                  <a:pt x="112" y="81"/>
                  <a:pt x="112" y="81"/>
                  <a:pt x="112" y="80"/>
                </a:cubicBezTo>
                <a:cubicBezTo>
                  <a:pt x="112" y="81"/>
                  <a:pt x="112" y="81"/>
                  <a:pt x="112" y="81"/>
                </a:cubicBezTo>
                <a:close/>
                <a:moveTo>
                  <a:pt x="112" y="80"/>
                </a:moveTo>
                <a:cubicBezTo>
                  <a:pt x="112" y="80"/>
                  <a:pt x="112" y="80"/>
                  <a:pt x="112" y="80"/>
                </a:cubicBezTo>
                <a:cubicBezTo>
                  <a:pt x="112" y="80"/>
                  <a:pt x="112" y="80"/>
                  <a:pt x="112" y="80"/>
                </a:cubicBezTo>
                <a:close/>
                <a:moveTo>
                  <a:pt x="111" y="81"/>
                </a:moveTo>
                <a:cubicBezTo>
                  <a:pt x="111" y="81"/>
                  <a:pt x="111" y="81"/>
                  <a:pt x="112" y="81"/>
                </a:cubicBezTo>
                <a:cubicBezTo>
                  <a:pt x="111" y="81"/>
                  <a:pt x="111" y="81"/>
                  <a:pt x="111" y="81"/>
                </a:cubicBezTo>
                <a:close/>
                <a:moveTo>
                  <a:pt x="111" y="81"/>
                </a:moveTo>
                <a:cubicBezTo>
                  <a:pt x="111" y="81"/>
                  <a:pt x="111" y="81"/>
                  <a:pt x="111" y="81"/>
                </a:cubicBezTo>
                <a:cubicBezTo>
                  <a:pt x="111" y="81"/>
                  <a:pt x="111" y="81"/>
                  <a:pt x="111" y="81"/>
                </a:cubicBezTo>
                <a:cubicBezTo>
                  <a:pt x="111" y="81"/>
                  <a:pt x="111" y="81"/>
                  <a:pt x="111" y="81"/>
                </a:cubicBezTo>
                <a:close/>
                <a:moveTo>
                  <a:pt x="111" y="81"/>
                </a:moveTo>
                <a:cubicBezTo>
                  <a:pt x="111" y="81"/>
                  <a:pt x="111" y="81"/>
                  <a:pt x="111" y="81"/>
                </a:cubicBezTo>
                <a:cubicBezTo>
                  <a:pt x="111" y="81"/>
                  <a:pt x="111" y="81"/>
                  <a:pt x="111" y="81"/>
                </a:cubicBezTo>
                <a:close/>
                <a:moveTo>
                  <a:pt x="111" y="81"/>
                </a:moveTo>
                <a:cubicBezTo>
                  <a:pt x="111" y="81"/>
                  <a:pt x="111" y="81"/>
                  <a:pt x="110" y="81"/>
                </a:cubicBezTo>
                <a:cubicBezTo>
                  <a:pt x="110" y="81"/>
                  <a:pt x="111" y="81"/>
                  <a:pt x="111" y="81"/>
                </a:cubicBezTo>
                <a:close/>
                <a:moveTo>
                  <a:pt x="111" y="81"/>
                </a:moveTo>
                <a:cubicBezTo>
                  <a:pt x="111" y="81"/>
                  <a:pt x="111" y="81"/>
                  <a:pt x="111" y="81"/>
                </a:cubicBezTo>
                <a:cubicBezTo>
                  <a:pt x="111" y="81"/>
                  <a:pt x="111" y="81"/>
                  <a:pt x="111" y="81"/>
                </a:cubicBezTo>
                <a:close/>
                <a:moveTo>
                  <a:pt x="111" y="81"/>
                </a:moveTo>
                <a:cubicBezTo>
                  <a:pt x="111" y="81"/>
                  <a:pt x="111" y="81"/>
                  <a:pt x="111" y="81"/>
                </a:cubicBezTo>
                <a:cubicBezTo>
                  <a:pt x="111" y="81"/>
                  <a:pt x="111" y="81"/>
                  <a:pt x="111" y="81"/>
                </a:cubicBezTo>
                <a:close/>
                <a:moveTo>
                  <a:pt x="112" y="80"/>
                </a:moveTo>
                <a:cubicBezTo>
                  <a:pt x="112" y="80"/>
                  <a:pt x="112" y="80"/>
                  <a:pt x="112" y="80"/>
                </a:cubicBezTo>
                <a:cubicBezTo>
                  <a:pt x="112" y="80"/>
                  <a:pt x="112" y="80"/>
                  <a:pt x="112" y="80"/>
                </a:cubicBezTo>
                <a:cubicBezTo>
                  <a:pt x="112" y="80"/>
                  <a:pt x="112" y="80"/>
                  <a:pt x="112" y="80"/>
                </a:cubicBezTo>
                <a:close/>
                <a:moveTo>
                  <a:pt x="112" y="81"/>
                </a:moveTo>
                <a:cubicBezTo>
                  <a:pt x="112" y="81"/>
                  <a:pt x="112" y="81"/>
                  <a:pt x="112" y="81"/>
                </a:cubicBezTo>
                <a:cubicBezTo>
                  <a:pt x="112" y="80"/>
                  <a:pt x="111" y="81"/>
                  <a:pt x="112" y="81"/>
                </a:cubicBezTo>
                <a:close/>
                <a:moveTo>
                  <a:pt x="112" y="79"/>
                </a:moveTo>
                <a:cubicBezTo>
                  <a:pt x="112" y="79"/>
                  <a:pt x="112" y="79"/>
                  <a:pt x="112" y="79"/>
                </a:cubicBezTo>
                <a:cubicBezTo>
                  <a:pt x="112" y="79"/>
                  <a:pt x="112" y="79"/>
                  <a:pt x="112" y="79"/>
                </a:cubicBezTo>
                <a:close/>
                <a:moveTo>
                  <a:pt x="112" y="80"/>
                </a:moveTo>
                <a:cubicBezTo>
                  <a:pt x="111" y="80"/>
                  <a:pt x="111" y="80"/>
                  <a:pt x="112" y="80"/>
                </a:cubicBezTo>
                <a:cubicBezTo>
                  <a:pt x="112" y="80"/>
                  <a:pt x="112" y="80"/>
                  <a:pt x="112" y="80"/>
                </a:cubicBezTo>
                <a:cubicBezTo>
                  <a:pt x="112" y="80"/>
                  <a:pt x="112" y="80"/>
                  <a:pt x="112" y="80"/>
                </a:cubicBezTo>
                <a:close/>
                <a:moveTo>
                  <a:pt x="112" y="80"/>
                </a:moveTo>
                <a:cubicBezTo>
                  <a:pt x="112" y="80"/>
                  <a:pt x="112" y="80"/>
                  <a:pt x="112" y="80"/>
                </a:cubicBezTo>
                <a:cubicBezTo>
                  <a:pt x="112" y="80"/>
                  <a:pt x="112" y="80"/>
                  <a:pt x="112" y="80"/>
                </a:cubicBezTo>
                <a:close/>
                <a:moveTo>
                  <a:pt x="112" y="81"/>
                </a:moveTo>
                <a:cubicBezTo>
                  <a:pt x="112" y="81"/>
                  <a:pt x="112" y="81"/>
                  <a:pt x="112" y="81"/>
                </a:cubicBezTo>
                <a:cubicBezTo>
                  <a:pt x="112" y="81"/>
                  <a:pt x="112" y="81"/>
                  <a:pt x="112" y="81"/>
                </a:cubicBezTo>
                <a:close/>
                <a:moveTo>
                  <a:pt x="112" y="81"/>
                </a:moveTo>
                <a:cubicBezTo>
                  <a:pt x="112" y="80"/>
                  <a:pt x="112" y="80"/>
                  <a:pt x="112" y="80"/>
                </a:cubicBezTo>
                <a:cubicBezTo>
                  <a:pt x="112" y="80"/>
                  <a:pt x="112" y="80"/>
                  <a:pt x="112" y="81"/>
                </a:cubicBezTo>
                <a:cubicBezTo>
                  <a:pt x="112" y="81"/>
                  <a:pt x="112" y="81"/>
                  <a:pt x="112" y="81"/>
                </a:cubicBezTo>
                <a:close/>
                <a:moveTo>
                  <a:pt x="111" y="78"/>
                </a:moveTo>
                <a:cubicBezTo>
                  <a:pt x="111" y="79"/>
                  <a:pt x="111" y="79"/>
                  <a:pt x="111" y="79"/>
                </a:cubicBezTo>
                <a:cubicBezTo>
                  <a:pt x="111" y="79"/>
                  <a:pt x="112" y="79"/>
                  <a:pt x="112" y="79"/>
                </a:cubicBezTo>
                <a:cubicBezTo>
                  <a:pt x="112" y="79"/>
                  <a:pt x="112" y="79"/>
                  <a:pt x="112" y="79"/>
                </a:cubicBezTo>
                <a:cubicBezTo>
                  <a:pt x="112" y="79"/>
                  <a:pt x="111" y="79"/>
                  <a:pt x="111" y="79"/>
                </a:cubicBezTo>
                <a:cubicBezTo>
                  <a:pt x="111" y="79"/>
                  <a:pt x="111" y="79"/>
                  <a:pt x="112" y="79"/>
                </a:cubicBezTo>
                <a:cubicBezTo>
                  <a:pt x="111" y="79"/>
                  <a:pt x="111" y="79"/>
                  <a:pt x="111" y="78"/>
                </a:cubicBezTo>
                <a:cubicBezTo>
                  <a:pt x="111" y="79"/>
                  <a:pt x="111" y="79"/>
                  <a:pt x="111" y="79"/>
                </a:cubicBezTo>
                <a:cubicBezTo>
                  <a:pt x="111" y="79"/>
                  <a:pt x="111" y="78"/>
                  <a:pt x="111" y="78"/>
                </a:cubicBezTo>
                <a:close/>
                <a:moveTo>
                  <a:pt x="112" y="80"/>
                </a:moveTo>
                <a:cubicBezTo>
                  <a:pt x="112" y="80"/>
                  <a:pt x="112" y="80"/>
                  <a:pt x="112" y="80"/>
                </a:cubicBezTo>
                <a:cubicBezTo>
                  <a:pt x="112" y="80"/>
                  <a:pt x="112" y="80"/>
                  <a:pt x="112" y="80"/>
                </a:cubicBezTo>
                <a:cubicBezTo>
                  <a:pt x="112" y="80"/>
                  <a:pt x="112" y="79"/>
                  <a:pt x="112" y="79"/>
                </a:cubicBezTo>
                <a:cubicBezTo>
                  <a:pt x="112" y="80"/>
                  <a:pt x="112" y="80"/>
                  <a:pt x="112" y="80"/>
                </a:cubicBezTo>
                <a:close/>
                <a:moveTo>
                  <a:pt x="112" y="80"/>
                </a:moveTo>
                <a:cubicBezTo>
                  <a:pt x="112" y="80"/>
                  <a:pt x="112" y="80"/>
                  <a:pt x="111" y="80"/>
                </a:cubicBezTo>
                <a:cubicBezTo>
                  <a:pt x="111" y="80"/>
                  <a:pt x="111" y="80"/>
                  <a:pt x="111" y="80"/>
                </a:cubicBezTo>
                <a:cubicBezTo>
                  <a:pt x="112" y="80"/>
                  <a:pt x="112" y="80"/>
                  <a:pt x="112" y="80"/>
                </a:cubicBezTo>
                <a:cubicBezTo>
                  <a:pt x="112" y="80"/>
                  <a:pt x="112" y="80"/>
                  <a:pt x="112" y="80"/>
                </a:cubicBezTo>
                <a:cubicBezTo>
                  <a:pt x="112" y="80"/>
                  <a:pt x="112" y="80"/>
                  <a:pt x="112" y="80"/>
                </a:cubicBezTo>
                <a:cubicBezTo>
                  <a:pt x="112" y="80"/>
                  <a:pt x="112" y="80"/>
                  <a:pt x="112" y="80"/>
                </a:cubicBezTo>
                <a:cubicBezTo>
                  <a:pt x="112" y="80"/>
                  <a:pt x="112" y="80"/>
                  <a:pt x="112" y="80"/>
                </a:cubicBezTo>
                <a:cubicBezTo>
                  <a:pt x="112" y="80"/>
                  <a:pt x="112" y="80"/>
                  <a:pt x="112" y="80"/>
                </a:cubicBezTo>
                <a:cubicBezTo>
                  <a:pt x="112" y="80"/>
                  <a:pt x="112" y="80"/>
                  <a:pt x="112" y="80"/>
                </a:cubicBezTo>
                <a:cubicBezTo>
                  <a:pt x="112" y="80"/>
                  <a:pt x="112" y="80"/>
                  <a:pt x="112" y="80"/>
                </a:cubicBezTo>
                <a:cubicBezTo>
                  <a:pt x="112" y="80"/>
                  <a:pt x="112" y="80"/>
                  <a:pt x="112" y="80"/>
                </a:cubicBezTo>
                <a:cubicBezTo>
                  <a:pt x="112" y="80"/>
                  <a:pt x="112" y="80"/>
                  <a:pt x="112" y="80"/>
                </a:cubicBezTo>
                <a:cubicBezTo>
                  <a:pt x="112" y="80"/>
                  <a:pt x="112" y="80"/>
                  <a:pt x="112" y="80"/>
                </a:cubicBezTo>
                <a:cubicBezTo>
                  <a:pt x="112" y="80"/>
                  <a:pt x="112" y="80"/>
                  <a:pt x="112" y="80"/>
                </a:cubicBezTo>
                <a:cubicBezTo>
                  <a:pt x="112" y="80"/>
                  <a:pt x="112" y="80"/>
                  <a:pt x="112" y="80"/>
                </a:cubicBezTo>
                <a:cubicBezTo>
                  <a:pt x="112" y="80"/>
                  <a:pt x="112" y="80"/>
                  <a:pt x="112" y="80"/>
                </a:cubicBezTo>
                <a:close/>
                <a:moveTo>
                  <a:pt x="110" y="80"/>
                </a:moveTo>
                <a:cubicBezTo>
                  <a:pt x="110" y="80"/>
                  <a:pt x="110" y="80"/>
                  <a:pt x="110" y="80"/>
                </a:cubicBezTo>
                <a:cubicBezTo>
                  <a:pt x="110" y="80"/>
                  <a:pt x="110" y="80"/>
                  <a:pt x="110" y="80"/>
                </a:cubicBezTo>
                <a:close/>
                <a:moveTo>
                  <a:pt x="110" y="80"/>
                </a:moveTo>
                <a:cubicBezTo>
                  <a:pt x="110" y="80"/>
                  <a:pt x="110" y="80"/>
                  <a:pt x="110" y="80"/>
                </a:cubicBezTo>
                <a:cubicBezTo>
                  <a:pt x="110" y="80"/>
                  <a:pt x="110" y="80"/>
                  <a:pt x="110" y="80"/>
                </a:cubicBezTo>
                <a:cubicBezTo>
                  <a:pt x="110" y="80"/>
                  <a:pt x="110" y="80"/>
                  <a:pt x="110" y="80"/>
                </a:cubicBezTo>
                <a:cubicBezTo>
                  <a:pt x="110" y="80"/>
                  <a:pt x="110" y="80"/>
                  <a:pt x="110" y="80"/>
                </a:cubicBezTo>
                <a:cubicBezTo>
                  <a:pt x="110" y="80"/>
                  <a:pt x="111" y="80"/>
                  <a:pt x="111" y="81"/>
                </a:cubicBezTo>
                <a:cubicBezTo>
                  <a:pt x="111" y="80"/>
                  <a:pt x="110" y="80"/>
                  <a:pt x="110" y="80"/>
                </a:cubicBezTo>
                <a:close/>
                <a:moveTo>
                  <a:pt x="111" y="80"/>
                </a:moveTo>
                <a:cubicBezTo>
                  <a:pt x="111" y="80"/>
                  <a:pt x="111" y="80"/>
                  <a:pt x="111" y="80"/>
                </a:cubicBezTo>
                <a:cubicBezTo>
                  <a:pt x="111" y="80"/>
                  <a:pt x="111" y="80"/>
                  <a:pt x="111" y="80"/>
                </a:cubicBezTo>
                <a:cubicBezTo>
                  <a:pt x="111" y="80"/>
                  <a:pt x="111" y="80"/>
                  <a:pt x="111" y="80"/>
                </a:cubicBezTo>
                <a:cubicBezTo>
                  <a:pt x="111" y="80"/>
                  <a:pt x="111" y="80"/>
                  <a:pt x="111" y="80"/>
                </a:cubicBezTo>
                <a:close/>
                <a:moveTo>
                  <a:pt x="112" y="79"/>
                </a:moveTo>
                <a:cubicBezTo>
                  <a:pt x="112" y="80"/>
                  <a:pt x="112" y="80"/>
                  <a:pt x="112" y="80"/>
                </a:cubicBezTo>
                <a:cubicBezTo>
                  <a:pt x="112" y="79"/>
                  <a:pt x="112" y="79"/>
                  <a:pt x="112" y="79"/>
                </a:cubicBezTo>
                <a:close/>
                <a:moveTo>
                  <a:pt x="112" y="79"/>
                </a:moveTo>
                <a:cubicBezTo>
                  <a:pt x="113" y="79"/>
                  <a:pt x="113" y="79"/>
                  <a:pt x="113" y="79"/>
                </a:cubicBezTo>
                <a:cubicBezTo>
                  <a:pt x="112" y="79"/>
                  <a:pt x="112" y="79"/>
                  <a:pt x="112" y="79"/>
                </a:cubicBezTo>
                <a:close/>
                <a:moveTo>
                  <a:pt x="108" y="66"/>
                </a:moveTo>
                <a:cubicBezTo>
                  <a:pt x="108" y="66"/>
                  <a:pt x="108" y="66"/>
                  <a:pt x="108" y="66"/>
                </a:cubicBezTo>
                <a:cubicBezTo>
                  <a:pt x="108" y="66"/>
                  <a:pt x="108" y="66"/>
                  <a:pt x="108" y="66"/>
                </a:cubicBezTo>
                <a:close/>
                <a:moveTo>
                  <a:pt x="109" y="66"/>
                </a:moveTo>
                <a:cubicBezTo>
                  <a:pt x="109" y="66"/>
                  <a:pt x="109" y="66"/>
                  <a:pt x="109" y="66"/>
                </a:cubicBezTo>
                <a:cubicBezTo>
                  <a:pt x="109" y="66"/>
                  <a:pt x="109" y="66"/>
                  <a:pt x="109" y="66"/>
                </a:cubicBezTo>
                <a:close/>
                <a:moveTo>
                  <a:pt x="114" y="73"/>
                </a:moveTo>
                <a:cubicBezTo>
                  <a:pt x="114" y="72"/>
                  <a:pt x="114" y="72"/>
                  <a:pt x="114" y="72"/>
                </a:cubicBezTo>
                <a:cubicBezTo>
                  <a:pt x="114" y="72"/>
                  <a:pt x="114" y="72"/>
                  <a:pt x="114" y="72"/>
                </a:cubicBezTo>
                <a:cubicBezTo>
                  <a:pt x="114" y="72"/>
                  <a:pt x="114" y="72"/>
                  <a:pt x="114" y="73"/>
                </a:cubicBezTo>
                <a:close/>
                <a:moveTo>
                  <a:pt x="111" y="69"/>
                </a:moveTo>
                <a:cubicBezTo>
                  <a:pt x="111" y="69"/>
                  <a:pt x="111" y="69"/>
                  <a:pt x="111" y="69"/>
                </a:cubicBezTo>
                <a:cubicBezTo>
                  <a:pt x="111" y="69"/>
                  <a:pt x="111" y="69"/>
                  <a:pt x="111" y="69"/>
                </a:cubicBezTo>
                <a:close/>
                <a:moveTo>
                  <a:pt x="110" y="69"/>
                </a:moveTo>
                <a:cubicBezTo>
                  <a:pt x="110" y="69"/>
                  <a:pt x="110" y="69"/>
                  <a:pt x="110" y="69"/>
                </a:cubicBezTo>
                <a:cubicBezTo>
                  <a:pt x="110" y="69"/>
                  <a:pt x="110" y="69"/>
                  <a:pt x="110" y="69"/>
                </a:cubicBezTo>
                <a:close/>
                <a:moveTo>
                  <a:pt x="107" y="64"/>
                </a:moveTo>
                <a:cubicBezTo>
                  <a:pt x="107" y="65"/>
                  <a:pt x="107" y="65"/>
                  <a:pt x="107" y="65"/>
                </a:cubicBezTo>
                <a:cubicBezTo>
                  <a:pt x="107" y="65"/>
                  <a:pt x="107" y="64"/>
                  <a:pt x="107" y="64"/>
                </a:cubicBezTo>
                <a:close/>
                <a:moveTo>
                  <a:pt x="113" y="76"/>
                </a:moveTo>
                <a:cubicBezTo>
                  <a:pt x="113" y="76"/>
                  <a:pt x="113" y="76"/>
                  <a:pt x="113" y="76"/>
                </a:cubicBezTo>
                <a:cubicBezTo>
                  <a:pt x="113" y="76"/>
                  <a:pt x="113" y="76"/>
                  <a:pt x="113" y="76"/>
                </a:cubicBezTo>
                <a:close/>
                <a:moveTo>
                  <a:pt x="111" y="65"/>
                </a:moveTo>
                <a:cubicBezTo>
                  <a:pt x="111" y="65"/>
                  <a:pt x="111" y="65"/>
                  <a:pt x="111" y="65"/>
                </a:cubicBezTo>
                <a:cubicBezTo>
                  <a:pt x="111" y="65"/>
                  <a:pt x="111" y="65"/>
                  <a:pt x="111" y="65"/>
                </a:cubicBezTo>
                <a:close/>
                <a:moveTo>
                  <a:pt x="113" y="76"/>
                </a:moveTo>
                <a:cubicBezTo>
                  <a:pt x="113" y="76"/>
                  <a:pt x="113" y="76"/>
                  <a:pt x="113" y="76"/>
                </a:cubicBezTo>
                <a:cubicBezTo>
                  <a:pt x="113" y="76"/>
                  <a:pt x="113" y="76"/>
                  <a:pt x="113" y="76"/>
                </a:cubicBezTo>
                <a:cubicBezTo>
                  <a:pt x="114" y="76"/>
                  <a:pt x="114" y="76"/>
                  <a:pt x="113" y="76"/>
                </a:cubicBezTo>
                <a:close/>
                <a:moveTo>
                  <a:pt x="102" y="60"/>
                </a:moveTo>
                <a:cubicBezTo>
                  <a:pt x="102" y="60"/>
                  <a:pt x="102" y="60"/>
                  <a:pt x="102" y="60"/>
                </a:cubicBezTo>
                <a:cubicBezTo>
                  <a:pt x="102" y="60"/>
                  <a:pt x="102" y="60"/>
                  <a:pt x="102" y="60"/>
                </a:cubicBezTo>
                <a:close/>
                <a:moveTo>
                  <a:pt x="100" y="56"/>
                </a:moveTo>
                <a:cubicBezTo>
                  <a:pt x="100" y="56"/>
                  <a:pt x="100" y="56"/>
                  <a:pt x="100" y="56"/>
                </a:cubicBezTo>
                <a:cubicBezTo>
                  <a:pt x="100" y="56"/>
                  <a:pt x="100" y="56"/>
                  <a:pt x="100" y="56"/>
                </a:cubicBezTo>
                <a:close/>
                <a:moveTo>
                  <a:pt x="113" y="78"/>
                </a:moveTo>
                <a:cubicBezTo>
                  <a:pt x="113" y="78"/>
                  <a:pt x="113" y="78"/>
                  <a:pt x="113" y="78"/>
                </a:cubicBezTo>
                <a:close/>
                <a:moveTo>
                  <a:pt x="112" y="78"/>
                </a:moveTo>
                <a:cubicBezTo>
                  <a:pt x="112" y="78"/>
                  <a:pt x="112" y="78"/>
                  <a:pt x="112" y="78"/>
                </a:cubicBezTo>
                <a:cubicBezTo>
                  <a:pt x="112" y="78"/>
                  <a:pt x="112" y="78"/>
                  <a:pt x="112" y="78"/>
                </a:cubicBezTo>
                <a:close/>
                <a:moveTo>
                  <a:pt x="112" y="75"/>
                </a:moveTo>
                <a:cubicBezTo>
                  <a:pt x="112" y="75"/>
                  <a:pt x="112" y="75"/>
                  <a:pt x="112" y="75"/>
                </a:cubicBezTo>
                <a:cubicBezTo>
                  <a:pt x="112" y="75"/>
                  <a:pt x="112" y="75"/>
                  <a:pt x="112" y="75"/>
                </a:cubicBezTo>
                <a:close/>
                <a:moveTo>
                  <a:pt x="113" y="78"/>
                </a:moveTo>
                <a:cubicBezTo>
                  <a:pt x="113" y="78"/>
                  <a:pt x="113" y="78"/>
                  <a:pt x="113" y="78"/>
                </a:cubicBezTo>
                <a:cubicBezTo>
                  <a:pt x="113" y="78"/>
                  <a:pt x="113" y="78"/>
                  <a:pt x="113" y="78"/>
                </a:cubicBezTo>
                <a:close/>
                <a:moveTo>
                  <a:pt x="113" y="78"/>
                </a:moveTo>
                <a:cubicBezTo>
                  <a:pt x="113" y="78"/>
                  <a:pt x="113" y="78"/>
                  <a:pt x="113" y="78"/>
                </a:cubicBezTo>
                <a:cubicBezTo>
                  <a:pt x="113" y="78"/>
                  <a:pt x="113" y="78"/>
                  <a:pt x="113" y="78"/>
                </a:cubicBezTo>
                <a:close/>
                <a:moveTo>
                  <a:pt x="113" y="78"/>
                </a:moveTo>
                <a:cubicBezTo>
                  <a:pt x="113" y="78"/>
                  <a:pt x="113" y="78"/>
                  <a:pt x="113" y="78"/>
                </a:cubicBezTo>
                <a:cubicBezTo>
                  <a:pt x="113" y="78"/>
                  <a:pt x="113" y="78"/>
                  <a:pt x="113" y="78"/>
                </a:cubicBezTo>
                <a:close/>
                <a:moveTo>
                  <a:pt x="105" y="61"/>
                </a:moveTo>
                <a:cubicBezTo>
                  <a:pt x="105" y="61"/>
                  <a:pt x="105" y="61"/>
                  <a:pt x="105" y="61"/>
                </a:cubicBezTo>
                <a:cubicBezTo>
                  <a:pt x="105" y="61"/>
                  <a:pt x="105" y="61"/>
                  <a:pt x="105" y="61"/>
                </a:cubicBezTo>
                <a:close/>
                <a:moveTo>
                  <a:pt x="111" y="71"/>
                </a:moveTo>
                <a:cubicBezTo>
                  <a:pt x="111" y="71"/>
                  <a:pt x="111" y="71"/>
                  <a:pt x="111" y="71"/>
                </a:cubicBezTo>
                <a:cubicBezTo>
                  <a:pt x="111" y="71"/>
                  <a:pt x="111" y="71"/>
                  <a:pt x="111" y="71"/>
                </a:cubicBezTo>
                <a:close/>
                <a:moveTo>
                  <a:pt x="111" y="71"/>
                </a:moveTo>
                <a:cubicBezTo>
                  <a:pt x="111" y="71"/>
                  <a:pt x="111" y="71"/>
                  <a:pt x="111" y="71"/>
                </a:cubicBezTo>
                <a:cubicBezTo>
                  <a:pt x="111" y="71"/>
                  <a:pt x="111" y="71"/>
                  <a:pt x="111" y="71"/>
                </a:cubicBezTo>
                <a:close/>
                <a:moveTo>
                  <a:pt x="108" y="65"/>
                </a:moveTo>
                <a:cubicBezTo>
                  <a:pt x="108" y="65"/>
                  <a:pt x="108" y="65"/>
                  <a:pt x="108" y="65"/>
                </a:cubicBezTo>
                <a:cubicBezTo>
                  <a:pt x="108" y="65"/>
                  <a:pt x="108" y="65"/>
                  <a:pt x="108" y="65"/>
                </a:cubicBezTo>
                <a:cubicBezTo>
                  <a:pt x="108" y="65"/>
                  <a:pt x="107" y="65"/>
                  <a:pt x="107" y="65"/>
                </a:cubicBezTo>
                <a:cubicBezTo>
                  <a:pt x="108" y="65"/>
                  <a:pt x="108" y="65"/>
                  <a:pt x="108" y="65"/>
                </a:cubicBezTo>
                <a:cubicBezTo>
                  <a:pt x="107" y="65"/>
                  <a:pt x="107" y="64"/>
                  <a:pt x="107" y="64"/>
                </a:cubicBezTo>
                <a:cubicBezTo>
                  <a:pt x="107" y="64"/>
                  <a:pt x="107" y="64"/>
                  <a:pt x="107" y="64"/>
                </a:cubicBezTo>
                <a:cubicBezTo>
                  <a:pt x="107" y="64"/>
                  <a:pt x="107" y="64"/>
                  <a:pt x="107" y="64"/>
                </a:cubicBezTo>
                <a:cubicBezTo>
                  <a:pt x="107" y="64"/>
                  <a:pt x="107" y="64"/>
                  <a:pt x="107" y="64"/>
                </a:cubicBezTo>
                <a:cubicBezTo>
                  <a:pt x="107" y="64"/>
                  <a:pt x="107" y="64"/>
                  <a:pt x="107" y="64"/>
                </a:cubicBezTo>
                <a:cubicBezTo>
                  <a:pt x="107" y="64"/>
                  <a:pt x="107" y="64"/>
                  <a:pt x="107" y="64"/>
                </a:cubicBezTo>
                <a:cubicBezTo>
                  <a:pt x="107" y="64"/>
                  <a:pt x="107" y="64"/>
                  <a:pt x="107" y="64"/>
                </a:cubicBezTo>
                <a:cubicBezTo>
                  <a:pt x="107" y="64"/>
                  <a:pt x="107" y="63"/>
                  <a:pt x="107" y="63"/>
                </a:cubicBezTo>
                <a:cubicBezTo>
                  <a:pt x="107" y="63"/>
                  <a:pt x="107" y="63"/>
                  <a:pt x="107" y="63"/>
                </a:cubicBezTo>
                <a:cubicBezTo>
                  <a:pt x="107" y="64"/>
                  <a:pt x="107" y="64"/>
                  <a:pt x="107" y="64"/>
                </a:cubicBezTo>
                <a:cubicBezTo>
                  <a:pt x="107" y="64"/>
                  <a:pt x="106" y="64"/>
                  <a:pt x="106" y="63"/>
                </a:cubicBezTo>
                <a:cubicBezTo>
                  <a:pt x="107" y="63"/>
                  <a:pt x="107" y="63"/>
                  <a:pt x="107" y="63"/>
                </a:cubicBezTo>
                <a:cubicBezTo>
                  <a:pt x="106" y="63"/>
                  <a:pt x="107" y="63"/>
                  <a:pt x="107" y="63"/>
                </a:cubicBezTo>
                <a:cubicBezTo>
                  <a:pt x="107" y="63"/>
                  <a:pt x="107" y="63"/>
                  <a:pt x="107" y="63"/>
                </a:cubicBezTo>
                <a:cubicBezTo>
                  <a:pt x="107" y="63"/>
                  <a:pt x="107" y="63"/>
                  <a:pt x="106" y="63"/>
                </a:cubicBezTo>
                <a:cubicBezTo>
                  <a:pt x="106" y="63"/>
                  <a:pt x="106" y="63"/>
                  <a:pt x="106" y="63"/>
                </a:cubicBezTo>
                <a:cubicBezTo>
                  <a:pt x="106" y="63"/>
                  <a:pt x="106" y="63"/>
                  <a:pt x="106" y="63"/>
                </a:cubicBezTo>
                <a:cubicBezTo>
                  <a:pt x="106" y="63"/>
                  <a:pt x="106" y="63"/>
                  <a:pt x="106" y="63"/>
                </a:cubicBezTo>
                <a:cubicBezTo>
                  <a:pt x="107" y="63"/>
                  <a:pt x="107" y="63"/>
                  <a:pt x="107" y="63"/>
                </a:cubicBezTo>
                <a:cubicBezTo>
                  <a:pt x="107" y="62"/>
                  <a:pt x="106" y="63"/>
                  <a:pt x="106" y="63"/>
                </a:cubicBezTo>
                <a:cubicBezTo>
                  <a:pt x="106" y="62"/>
                  <a:pt x="106" y="62"/>
                  <a:pt x="106" y="62"/>
                </a:cubicBezTo>
                <a:cubicBezTo>
                  <a:pt x="106" y="62"/>
                  <a:pt x="106" y="63"/>
                  <a:pt x="106" y="62"/>
                </a:cubicBezTo>
                <a:cubicBezTo>
                  <a:pt x="106" y="63"/>
                  <a:pt x="106" y="63"/>
                  <a:pt x="106" y="63"/>
                </a:cubicBezTo>
                <a:cubicBezTo>
                  <a:pt x="106" y="63"/>
                  <a:pt x="106" y="62"/>
                  <a:pt x="106" y="62"/>
                </a:cubicBezTo>
                <a:cubicBezTo>
                  <a:pt x="106" y="62"/>
                  <a:pt x="106" y="63"/>
                  <a:pt x="106" y="63"/>
                </a:cubicBezTo>
                <a:cubicBezTo>
                  <a:pt x="105" y="63"/>
                  <a:pt x="106" y="62"/>
                  <a:pt x="106" y="62"/>
                </a:cubicBezTo>
                <a:cubicBezTo>
                  <a:pt x="106" y="62"/>
                  <a:pt x="105" y="62"/>
                  <a:pt x="105" y="62"/>
                </a:cubicBezTo>
                <a:cubicBezTo>
                  <a:pt x="105" y="62"/>
                  <a:pt x="105" y="62"/>
                  <a:pt x="105" y="62"/>
                </a:cubicBezTo>
                <a:cubicBezTo>
                  <a:pt x="105" y="62"/>
                  <a:pt x="105" y="62"/>
                  <a:pt x="105" y="62"/>
                </a:cubicBezTo>
                <a:cubicBezTo>
                  <a:pt x="105" y="62"/>
                  <a:pt x="105" y="62"/>
                  <a:pt x="105" y="62"/>
                </a:cubicBezTo>
                <a:cubicBezTo>
                  <a:pt x="105" y="62"/>
                  <a:pt x="105" y="62"/>
                  <a:pt x="105" y="62"/>
                </a:cubicBezTo>
                <a:cubicBezTo>
                  <a:pt x="105" y="62"/>
                  <a:pt x="105" y="61"/>
                  <a:pt x="105" y="62"/>
                </a:cubicBezTo>
                <a:cubicBezTo>
                  <a:pt x="105" y="61"/>
                  <a:pt x="105" y="62"/>
                  <a:pt x="105" y="62"/>
                </a:cubicBezTo>
                <a:cubicBezTo>
                  <a:pt x="105" y="61"/>
                  <a:pt x="105" y="62"/>
                  <a:pt x="105" y="61"/>
                </a:cubicBezTo>
                <a:cubicBezTo>
                  <a:pt x="106" y="61"/>
                  <a:pt x="105" y="61"/>
                  <a:pt x="105" y="61"/>
                </a:cubicBezTo>
                <a:cubicBezTo>
                  <a:pt x="105" y="61"/>
                  <a:pt x="106" y="61"/>
                  <a:pt x="106" y="61"/>
                </a:cubicBezTo>
                <a:cubicBezTo>
                  <a:pt x="106" y="61"/>
                  <a:pt x="105" y="61"/>
                  <a:pt x="105" y="61"/>
                </a:cubicBezTo>
                <a:cubicBezTo>
                  <a:pt x="105" y="61"/>
                  <a:pt x="105" y="61"/>
                  <a:pt x="105" y="61"/>
                </a:cubicBezTo>
                <a:cubicBezTo>
                  <a:pt x="105" y="62"/>
                  <a:pt x="105" y="61"/>
                  <a:pt x="105" y="61"/>
                </a:cubicBezTo>
                <a:cubicBezTo>
                  <a:pt x="105" y="61"/>
                  <a:pt x="105" y="61"/>
                  <a:pt x="105" y="61"/>
                </a:cubicBezTo>
                <a:cubicBezTo>
                  <a:pt x="105" y="61"/>
                  <a:pt x="105" y="61"/>
                  <a:pt x="105" y="61"/>
                </a:cubicBezTo>
                <a:cubicBezTo>
                  <a:pt x="105" y="61"/>
                  <a:pt x="105" y="60"/>
                  <a:pt x="105" y="60"/>
                </a:cubicBezTo>
                <a:cubicBezTo>
                  <a:pt x="105" y="60"/>
                  <a:pt x="105" y="60"/>
                  <a:pt x="104" y="61"/>
                </a:cubicBezTo>
                <a:cubicBezTo>
                  <a:pt x="104" y="61"/>
                  <a:pt x="105" y="61"/>
                  <a:pt x="104" y="61"/>
                </a:cubicBezTo>
                <a:cubicBezTo>
                  <a:pt x="105" y="60"/>
                  <a:pt x="104" y="61"/>
                  <a:pt x="104" y="61"/>
                </a:cubicBezTo>
                <a:cubicBezTo>
                  <a:pt x="104" y="60"/>
                  <a:pt x="104" y="60"/>
                  <a:pt x="104" y="60"/>
                </a:cubicBezTo>
                <a:cubicBezTo>
                  <a:pt x="104" y="60"/>
                  <a:pt x="104" y="60"/>
                  <a:pt x="104" y="60"/>
                </a:cubicBezTo>
                <a:cubicBezTo>
                  <a:pt x="104" y="60"/>
                  <a:pt x="104" y="60"/>
                  <a:pt x="104" y="60"/>
                </a:cubicBezTo>
                <a:cubicBezTo>
                  <a:pt x="104" y="60"/>
                  <a:pt x="104" y="60"/>
                  <a:pt x="103" y="60"/>
                </a:cubicBezTo>
                <a:cubicBezTo>
                  <a:pt x="104" y="60"/>
                  <a:pt x="104" y="60"/>
                  <a:pt x="104" y="60"/>
                </a:cubicBezTo>
                <a:cubicBezTo>
                  <a:pt x="104" y="60"/>
                  <a:pt x="103" y="60"/>
                  <a:pt x="103" y="60"/>
                </a:cubicBezTo>
                <a:cubicBezTo>
                  <a:pt x="103" y="60"/>
                  <a:pt x="103" y="60"/>
                  <a:pt x="103" y="60"/>
                </a:cubicBezTo>
                <a:cubicBezTo>
                  <a:pt x="103" y="60"/>
                  <a:pt x="103" y="60"/>
                  <a:pt x="103" y="60"/>
                </a:cubicBezTo>
                <a:cubicBezTo>
                  <a:pt x="103" y="60"/>
                  <a:pt x="103" y="60"/>
                  <a:pt x="103" y="60"/>
                </a:cubicBezTo>
                <a:cubicBezTo>
                  <a:pt x="103" y="60"/>
                  <a:pt x="102" y="60"/>
                  <a:pt x="102" y="60"/>
                </a:cubicBezTo>
                <a:cubicBezTo>
                  <a:pt x="102" y="60"/>
                  <a:pt x="102" y="60"/>
                  <a:pt x="102" y="60"/>
                </a:cubicBezTo>
                <a:cubicBezTo>
                  <a:pt x="102" y="60"/>
                  <a:pt x="102" y="60"/>
                  <a:pt x="102" y="60"/>
                </a:cubicBezTo>
                <a:cubicBezTo>
                  <a:pt x="102" y="60"/>
                  <a:pt x="102" y="60"/>
                  <a:pt x="102" y="60"/>
                </a:cubicBezTo>
                <a:cubicBezTo>
                  <a:pt x="102" y="60"/>
                  <a:pt x="102" y="59"/>
                  <a:pt x="102" y="59"/>
                </a:cubicBezTo>
                <a:cubicBezTo>
                  <a:pt x="102" y="59"/>
                  <a:pt x="102" y="59"/>
                  <a:pt x="102" y="59"/>
                </a:cubicBezTo>
                <a:cubicBezTo>
                  <a:pt x="102" y="59"/>
                  <a:pt x="102" y="59"/>
                  <a:pt x="102" y="59"/>
                </a:cubicBezTo>
                <a:cubicBezTo>
                  <a:pt x="102" y="59"/>
                  <a:pt x="102" y="60"/>
                  <a:pt x="101" y="60"/>
                </a:cubicBezTo>
                <a:cubicBezTo>
                  <a:pt x="102" y="59"/>
                  <a:pt x="101" y="59"/>
                  <a:pt x="101" y="59"/>
                </a:cubicBezTo>
                <a:cubicBezTo>
                  <a:pt x="101" y="59"/>
                  <a:pt x="101" y="59"/>
                  <a:pt x="101" y="59"/>
                </a:cubicBezTo>
                <a:cubicBezTo>
                  <a:pt x="101" y="59"/>
                  <a:pt x="101" y="59"/>
                  <a:pt x="101" y="59"/>
                </a:cubicBezTo>
                <a:cubicBezTo>
                  <a:pt x="101" y="59"/>
                  <a:pt x="101" y="59"/>
                  <a:pt x="101" y="59"/>
                </a:cubicBezTo>
                <a:cubicBezTo>
                  <a:pt x="101" y="59"/>
                  <a:pt x="101" y="59"/>
                  <a:pt x="100" y="59"/>
                </a:cubicBezTo>
                <a:cubicBezTo>
                  <a:pt x="100" y="59"/>
                  <a:pt x="100" y="59"/>
                  <a:pt x="100" y="59"/>
                </a:cubicBezTo>
                <a:cubicBezTo>
                  <a:pt x="100" y="58"/>
                  <a:pt x="100" y="58"/>
                  <a:pt x="100" y="59"/>
                </a:cubicBezTo>
                <a:cubicBezTo>
                  <a:pt x="100" y="59"/>
                  <a:pt x="100" y="58"/>
                  <a:pt x="100" y="58"/>
                </a:cubicBezTo>
                <a:cubicBezTo>
                  <a:pt x="100" y="59"/>
                  <a:pt x="100" y="58"/>
                  <a:pt x="100" y="58"/>
                </a:cubicBezTo>
                <a:cubicBezTo>
                  <a:pt x="100" y="58"/>
                  <a:pt x="100" y="57"/>
                  <a:pt x="100" y="57"/>
                </a:cubicBezTo>
                <a:cubicBezTo>
                  <a:pt x="100" y="57"/>
                  <a:pt x="100" y="57"/>
                  <a:pt x="100" y="57"/>
                </a:cubicBezTo>
                <a:cubicBezTo>
                  <a:pt x="100" y="56"/>
                  <a:pt x="100" y="57"/>
                  <a:pt x="100" y="56"/>
                </a:cubicBezTo>
                <a:cubicBezTo>
                  <a:pt x="100" y="57"/>
                  <a:pt x="100" y="57"/>
                  <a:pt x="100" y="57"/>
                </a:cubicBezTo>
                <a:cubicBezTo>
                  <a:pt x="100" y="57"/>
                  <a:pt x="101" y="57"/>
                  <a:pt x="100" y="56"/>
                </a:cubicBezTo>
                <a:cubicBezTo>
                  <a:pt x="101" y="56"/>
                  <a:pt x="101" y="56"/>
                  <a:pt x="101" y="56"/>
                </a:cubicBezTo>
                <a:cubicBezTo>
                  <a:pt x="101" y="57"/>
                  <a:pt x="102" y="57"/>
                  <a:pt x="103" y="58"/>
                </a:cubicBezTo>
                <a:cubicBezTo>
                  <a:pt x="103" y="58"/>
                  <a:pt x="103" y="57"/>
                  <a:pt x="103" y="57"/>
                </a:cubicBezTo>
                <a:cubicBezTo>
                  <a:pt x="103" y="58"/>
                  <a:pt x="103" y="57"/>
                  <a:pt x="103" y="57"/>
                </a:cubicBezTo>
                <a:cubicBezTo>
                  <a:pt x="103" y="58"/>
                  <a:pt x="103" y="58"/>
                  <a:pt x="103" y="58"/>
                </a:cubicBezTo>
                <a:cubicBezTo>
                  <a:pt x="103" y="58"/>
                  <a:pt x="103" y="57"/>
                  <a:pt x="103" y="57"/>
                </a:cubicBezTo>
                <a:cubicBezTo>
                  <a:pt x="103" y="57"/>
                  <a:pt x="104" y="58"/>
                  <a:pt x="104" y="58"/>
                </a:cubicBezTo>
                <a:cubicBezTo>
                  <a:pt x="104" y="58"/>
                  <a:pt x="104" y="58"/>
                  <a:pt x="104" y="58"/>
                </a:cubicBezTo>
                <a:cubicBezTo>
                  <a:pt x="104" y="58"/>
                  <a:pt x="104" y="58"/>
                  <a:pt x="104" y="58"/>
                </a:cubicBezTo>
                <a:cubicBezTo>
                  <a:pt x="104" y="59"/>
                  <a:pt x="105" y="58"/>
                  <a:pt x="104" y="59"/>
                </a:cubicBezTo>
                <a:cubicBezTo>
                  <a:pt x="104" y="59"/>
                  <a:pt x="105" y="59"/>
                  <a:pt x="105" y="59"/>
                </a:cubicBezTo>
                <a:cubicBezTo>
                  <a:pt x="105" y="59"/>
                  <a:pt x="105" y="59"/>
                  <a:pt x="105" y="59"/>
                </a:cubicBezTo>
                <a:cubicBezTo>
                  <a:pt x="105" y="59"/>
                  <a:pt x="106" y="59"/>
                  <a:pt x="106" y="60"/>
                </a:cubicBezTo>
                <a:cubicBezTo>
                  <a:pt x="106" y="59"/>
                  <a:pt x="106" y="60"/>
                  <a:pt x="106" y="59"/>
                </a:cubicBezTo>
                <a:cubicBezTo>
                  <a:pt x="106" y="59"/>
                  <a:pt x="106" y="59"/>
                  <a:pt x="106" y="59"/>
                </a:cubicBezTo>
                <a:cubicBezTo>
                  <a:pt x="106" y="59"/>
                  <a:pt x="106" y="59"/>
                  <a:pt x="106" y="59"/>
                </a:cubicBezTo>
                <a:cubicBezTo>
                  <a:pt x="106" y="59"/>
                  <a:pt x="106" y="59"/>
                  <a:pt x="106" y="59"/>
                </a:cubicBezTo>
                <a:cubicBezTo>
                  <a:pt x="106" y="59"/>
                  <a:pt x="106" y="59"/>
                  <a:pt x="106" y="60"/>
                </a:cubicBezTo>
                <a:cubicBezTo>
                  <a:pt x="106" y="60"/>
                  <a:pt x="106" y="60"/>
                  <a:pt x="107" y="59"/>
                </a:cubicBezTo>
                <a:cubicBezTo>
                  <a:pt x="107" y="59"/>
                  <a:pt x="107" y="59"/>
                  <a:pt x="107" y="59"/>
                </a:cubicBezTo>
                <a:cubicBezTo>
                  <a:pt x="107" y="59"/>
                  <a:pt x="107" y="59"/>
                  <a:pt x="107" y="59"/>
                </a:cubicBezTo>
                <a:cubicBezTo>
                  <a:pt x="107" y="60"/>
                  <a:pt x="106" y="60"/>
                  <a:pt x="106" y="60"/>
                </a:cubicBezTo>
                <a:cubicBezTo>
                  <a:pt x="106" y="60"/>
                  <a:pt x="107" y="60"/>
                  <a:pt x="107" y="60"/>
                </a:cubicBezTo>
                <a:cubicBezTo>
                  <a:pt x="107" y="60"/>
                  <a:pt x="106" y="60"/>
                  <a:pt x="106" y="60"/>
                </a:cubicBezTo>
                <a:cubicBezTo>
                  <a:pt x="107" y="60"/>
                  <a:pt x="107" y="60"/>
                  <a:pt x="107" y="60"/>
                </a:cubicBezTo>
                <a:cubicBezTo>
                  <a:pt x="107" y="60"/>
                  <a:pt x="107" y="60"/>
                  <a:pt x="107" y="60"/>
                </a:cubicBezTo>
                <a:cubicBezTo>
                  <a:pt x="107" y="60"/>
                  <a:pt x="107" y="61"/>
                  <a:pt x="108" y="61"/>
                </a:cubicBezTo>
                <a:cubicBezTo>
                  <a:pt x="107" y="61"/>
                  <a:pt x="108" y="61"/>
                  <a:pt x="108" y="62"/>
                </a:cubicBezTo>
                <a:cubicBezTo>
                  <a:pt x="108" y="62"/>
                  <a:pt x="108" y="62"/>
                  <a:pt x="108" y="62"/>
                </a:cubicBezTo>
                <a:cubicBezTo>
                  <a:pt x="107" y="62"/>
                  <a:pt x="107" y="62"/>
                  <a:pt x="107" y="62"/>
                </a:cubicBezTo>
                <a:cubicBezTo>
                  <a:pt x="107" y="62"/>
                  <a:pt x="108" y="62"/>
                  <a:pt x="108" y="62"/>
                </a:cubicBezTo>
                <a:cubicBezTo>
                  <a:pt x="108" y="62"/>
                  <a:pt x="108" y="62"/>
                  <a:pt x="108" y="62"/>
                </a:cubicBezTo>
                <a:cubicBezTo>
                  <a:pt x="109" y="61"/>
                  <a:pt x="109" y="62"/>
                  <a:pt x="109" y="62"/>
                </a:cubicBezTo>
                <a:cubicBezTo>
                  <a:pt x="109" y="62"/>
                  <a:pt x="109" y="62"/>
                  <a:pt x="109" y="62"/>
                </a:cubicBezTo>
                <a:cubicBezTo>
                  <a:pt x="109" y="62"/>
                  <a:pt x="109" y="63"/>
                  <a:pt x="109" y="63"/>
                </a:cubicBezTo>
                <a:cubicBezTo>
                  <a:pt x="109" y="63"/>
                  <a:pt x="109" y="63"/>
                  <a:pt x="109" y="63"/>
                </a:cubicBezTo>
                <a:cubicBezTo>
                  <a:pt x="110" y="63"/>
                  <a:pt x="110" y="63"/>
                  <a:pt x="110" y="63"/>
                </a:cubicBezTo>
                <a:cubicBezTo>
                  <a:pt x="110" y="63"/>
                  <a:pt x="110" y="63"/>
                  <a:pt x="109" y="63"/>
                </a:cubicBezTo>
                <a:cubicBezTo>
                  <a:pt x="110" y="63"/>
                  <a:pt x="110" y="63"/>
                  <a:pt x="110" y="63"/>
                </a:cubicBezTo>
                <a:cubicBezTo>
                  <a:pt x="110" y="64"/>
                  <a:pt x="110" y="64"/>
                  <a:pt x="110" y="64"/>
                </a:cubicBezTo>
                <a:cubicBezTo>
                  <a:pt x="110" y="64"/>
                  <a:pt x="110" y="64"/>
                  <a:pt x="110" y="64"/>
                </a:cubicBezTo>
                <a:cubicBezTo>
                  <a:pt x="109" y="64"/>
                  <a:pt x="111" y="64"/>
                  <a:pt x="110" y="65"/>
                </a:cubicBezTo>
                <a:cubicBezTo>
                  <a:pt x="110" y="64"/>
                  <a:pt x="111" y="65"/>
                  <a:pt x="111" y="65"/>
                </a:cubicBezTo>
                <a:cubicBezTo>
                  <a:pt x="111" y="65"/>
                  <a:pt x="111" y="65"/>
                  <a:pt x="111" y="65"/>
                </a:cubicBezTo>
                <a:cubicBezTo>
                  <a:pt x="111" y="65"/>
                  <a:pt x="111" y="65"/>
                  <a:pt x="111" y="65"/>
                </a:cubicBezTo>
                <a:cubicBezTo>
                  <a:pt x="111" y="65"/>
                  <a:pt x="111" y="65"/>
                  <a:pt x="111" y="65"/>
                </a:cubicBezTo>
                <a:cubicBezTo>
                  <a:pt x="111" y="65"/>
                  <a:pt x="112" y="65"/>
                  <a:pt x="112" y="65"/>
                </a:cubicBezTo>
                <a:cubicBezTo>
                  <a:pt x="112" y="66"/>
                  <a:pt x="111" y="66"/>
                  <a:pt x="111" y="66"/>
                </a:cubicBezTo>
                <a:cubicBezTo>
                  <a:pt x="111" y="66"/>
                  <a:pt x="112" y="65"/>
                  <a:pt x="112" y="66"/>
                </a:cubicBezTo>
                <a:cubicBezTo>
                  <a:pt x="112" y="66"/>
                  <a:pt x="112" y="66"/>
                  <a:pt x="112" y="66"/>
                </a:cubicBezTo>
                <a:cubicBezTo>
                  <a:pt x="112" y="66"/>
                  <a:pt x="111" y="66"/>
                  <a:pt x="111" y="66"/>
                </a:cubicBezTo>
                <a:cubicBezTo>
                  <a:pt x="111" y="66"/>
                  <a:pt x="111" y="66"/>
                  <a:pt x="111" y="66"/>
                </a:cubicBezTo>
                <a:cubicBezTo>
                  <a:pt x="111" y="66"/>
                  <a:pt x="111" y="67"/>
                  <a:pt x="111" y="67"/>
                </a:cubicBezTo>
                <a:cubicBezTo>
                  <a:pt x="111" y="67"/>
                  <a:pt x="111" y="67"/>
                  <a:pt x="111" y="67"/>
                </a:cubicBezTo>
                <a:cubicBezTo>
                  <a:pt x="111" y="67"/>
                  <a:pt x="112" y="67"/>
                  <a:pt x="111" y="67"/>
                </a:cubicBezTo>
                <a:cubicBezTo>
                  <a:pt x="111" y="67"/>
                  <a:pt x="111" y="67"/>
                  <a:pt x="111" y="67"/>
                </a:cubicBezTo>
                <a:cubicBezTo>
                  <a:pt x="111" y="67"/>
                  <a:pt x="111" y="67"/>
                  <a:pt x="112" y="67"/>
                </a:cubicBezTo>
                <a:cubicBezTo>
                  <a:pt x="112" y="67"/>
                  <a:pt x="112" y="67"/>
                  <a:pt x="112" y="67"/>
                </a:cubicBezTo>
                <a:cubicBezTo>
                  <a:pt x="112" y="67"/>
                  <a:pt x="112" y="67"/>
                  <a:pt x="112" y="68"/>
                </a:cubicBezTo>
                <a:cubicBezTo>
                  <a:pt x="112" y="68"/>
                  <a:pt x="112" y="68"/>
                  <a:pt x="112" y="68"/>
                </a:cubicBezTo>
                <a:cubicBezTo>
                  <a:pt x="112" y="68"/>
                  <a:pt x="112" y="68"/>
                  <a:pt x="112" y="68"/>
                </a:cubicBezTo>
                <a:cubicBezTo>
                  <a:pt x="112" y="68"/>
                  <a:pt x="112" y="68"/>
                  <a:pt x="112" y="68"/>
                </a:cubicBezTo>
                <a:cubicBezTo>
                  <a:pt x="112" y="68"/>
                  <a:pt x="112" y="68"/>
                  <a:pt x="112" y="68"/>
                </a:cubicBezTo>
                <a:cubicBezTo>
                  <a:pt x="112" y="68"/>
                  <a:pt x="113" y="68"/>
                  <a:pt x="113" y="68"/>
                </a:cubicBezTo>
                <a:cubicBezTo>
                  <a:pt x="113" y="68"/>
                  <a:pt x="113" y="68"/>
                  <a:pt x="113" y="68"/>
                </a:cubicBezTo>
                <a:cubicBezTo>
                  <a:pt x="113" y="68"/>
                  <a:pt x="113" y="68"/>
                  <a:pt x="113" y="68"/>
                </a:cubicBezTo>
                <a:cubicBezTo>
                  <a:pt x="113" y="69"/>
                  <a:pt x="113" y="68"/>
                  <a:pt x="113" y="69"/>
                </a:cubicBezTo>
                <a:cubicBezTo>
                  <a:pt x="113" y="69"/>
                  <a:pt x="113" y="69"/>
                  <a:pt x="113" y="69"/>
                </a:cubicBezTo>
                <a:cubicBezTo>
                  <a:pt x="113" y="69"/>
                  <a:pt x="113" y="69"/>
                  <a:pt x="112" y="69"/>
                </a:cubicBezTo>
                <a:cubicBezTo>
                  <a:pt x="113" y="69"/>
                  <a:pt x="112" y="70"/>
                  <a:pt x="113" y="69"/>
                </a:cubicBezTo>
                <a:cubicBezTo>
                  <a:pt x="112" y="70"/>
                  <a:pt x="113" y="70"/>
                  <a:pt x="113" y="71"/>
                </a:cubicBezTo>
                <a:cubicBezTo>
                  <a:pt x="112" y="71"/>
                  <a:pt x="113" y="71"/>
                  <a:pt x="113" y="71"/>
                </a:cubicBezTo>
                <a:cubicBezTo>
                  <a:pt x="112" y="71"/>
                  <a:pt x="112" y="71"/>
                  <a:pt x="112" y="71"/>
                </a:cubicBezTo>
                <a:cubicBezTo>
                  <a:pt x="113" y="71"/>
                  <a:pt x="113" y="71"/>
                  <a:pt x="113" y="71"/>
                </a:cubicBezTo>
                <a:cubicBezTo>
                  <a:pt x="113" y="71"/>
                  <a:pt x="113" y="71"/>
                  <a:pt x="113" y="71"/>
                </a:cubicBezTo>
                <a:cubicBezTo>
                  <a:pt x="113" y="71"/>
                  <a:pt x="113" y="71"/>
                  <a:pt x="113" y="71"/>
                </a:cubicBezTo>
                <a:cubicBezTo>
                  <a:pt x="113" y="71"/>
                  <a:pt x="113" y="71"/>
                  <a:pt x="113" y="71"/>
                </a:cubicBezTo>
                <a:cubicBezTo>
                  <a:pt x="113" y="71"/>
                  <a:pt x="113" y="72"/>
                  <a:pt x="113" y="72"/>
                </a:cubicBezTo>
                <a:cubicBezTo>
                  <a:pt x="113" y="72"/>
                  <a:pt x="113" y="72"/>
                  <a:pt x="113" y="72"/>
                </a:cubicBezTo>
                <a:cubicBezTo>
                  <a:pt x="113" y="72"/>
                  <a:pt x="113" y="72"/>
                  <a:pt x="113" y="72"/>
                </a:cubicBezTo>
                <a:cubicBezTo>
                  <a:pt x="113" y="72"/>
                  <a:pt x="113" y="72"/>
                  <a:pt x="113" y="72"/>
                </a:cubicBezTo>
                <a:cubicBezTo>
                  <a:pt x="113" y="72"/>
                  <a:pt x="113" y="72"/>
                  <a:pt x="113" y="72"/>
                </a:cubicBezTo>
                <a:cubicBezTo>
                  <a:pt x="113" y="72"/>
                  <a:pt x="114" y="72"/>
                  <a:pt x="114" y="72"/>
                </a:cubicBezTo>
                <a:cubicBezTo>
                  <a:pt x="114" y="72"/>
                  <a:pt x="114" y="72"/>
                  <a:pt x="114" y="72"/>
                </a:cubicBezTo>
                <a:cubicBezTo>
                  <a:pt x="113" y="72"/>
                  <a:pt x="113" y="72"/>
                  <a:pt x="113" y="72"/>
                </a:cubicBezTo>
                <a:cubicBezTo>
                  <a:pt x="113" y="72"/>
                  <a:pt x="113" y="73"/>
                  <a:pt x="113" y="73"/>
                </a:cubicBezTo>
                <a:cubicBezTo>
                  <a:pt x="113" y="73"/>
                  <a:pt x="113" y="73"/>
                  <a:pt x="114" y="73"/>
                </a:cubicBezTo>
                <a:cubicBezTo>
                  <a:pt x="113" y="73"/>
                  <a:pt x="113" y="73"/>
                  <a:pt x="113" y="73"/>
                </a:cubicBezTo>
                <a:cubicBezTo>
                  <a:pt x="113" y="73"/>
                  <a:pt x="113" y="73"/>
                  <a:pt x="113" y="73"/>
                </a:cubicBezTo>
                <a:cubicBezTo>
                  <a:pt x="113" y="73"/>
                  <a:pt x="113" y="73"/>
                  <a:pt x="113" y="73"/>
                </a:cubicBezTo>
                <a:cubicBezTo>
                  <a:pt x="113" y="73"/>
                  <a:pt x="113" y="73"/>
                  <a:pt x="113" y="73"/>
                </a:cubicBezTo>
                <a:cubicBezTo>
                  <a:pt x="113" y="73"/>
                  <a:pt x="114" y="73"/>
                  <a:pt x="113" y="74"/>
                </a:cubicBezTo>
                <a:cubicBezTo>
                  <a:pt x="113" y="74"/>
                  <a:pt x="114" y="73"/>
                  <a:pt x="113" y="73"/>
                </a:cubicBezTo>
                <a:cubicBezTo>
                  <a:pt x="113" y="74"/>
                  <a:pt x="113" y="74"/>
                  <a:pt x="113" y="74"/>
                </a:cubicBezTo>
                <a:cubicBezTo>
                  <a:pt x="114" y="74"/>
                  <a:pt x="114" y="74"/>
                  <a:pt x="114" y="74"/>
                </a:cubicBezTo>
                <a:cubicBezTo>
                  <a:pt x="114" y="74"/>
                  <a:pt x="114" y="74"/>
                  <a:pt x="114" y="75"/>
                </a:cubicBezTo>
                <a:cubicBezTo>
                  <a:pt x="114" y="75"/>
                  <a:pt x="114" y="75"/>
                  <a:pt x="114" y="75"/>
                </a:cubicBezTo>
                <a:cubicBezTo>
                  <a:pt x="114" y="75"/>
                  <a:pt x="114" y="75"/>
                  <a:pt x="114" y="75"/>
                </a:cubicBezTo>
                <a:cubicBezTo>
                  <a:pt x="114" y="75"/>
                  <a:pt x="114" y="76"/>
                  <a:pt x="114" y="76"/>
                </a:cubicBezTo>
                <a:cubicBezTo>
                  <a:pt x="113" y="76"/>
                  <a:pt x="113" y="76"/>
                  <a:pt x="113" y="76"/>
                </a:cubicBezTo>
                <a:cubicBezTo>
                  <a:pt x="113" y="76"/>
                  <a:pt x="113" y="76"/>
                  <a:pt x="113" y="76"/>
                </a:cubicBezTo>
                <a:cubicBezTo>
                  <a:pt x="113" y="76"/>
                  <a:pt x="113" y="77"/>
                  <a:pt x="113" y="77"/>
                </a:cubicBezTo>
                <a:cubicBezTo>
                  <a:pt x="113" y="77"/>
                  <a:pt x="113" y="77"/>
                  <a:pt x="113" y="77"/>
                </a:cubicBezTo>
                <a:cubicBezTo>
                  <a:pt x="113" y="77"/>
                  <a:pt x="113" y="77"/>
                  <a:pt x="113" y="77"/>
                </a:cubicBezTo>
                <a:cubicBezTo>
                  <a:pt x="113" y="77"/>
                  <a:pt x="113" y="77"/>
                  <a:pt x="113" y="77"/>
                </a:cubicBezTo>
                <a:cubicBezTo>
                  <a:pt x="113" y="77"/>
                  <a:pt x="113" y="78"/>
                  <a:pt x="113" y="78"/>
                </a:cubicBezTo>
                <a:cubicBezTo>
                  <a:pt x="113" y="78"/>
                  <a:pt x="113" y="78"/>
                  <a:pt x="113" y="78"/>
                </a:cubicBezTo>
                <a:cubicBezTo>
                  <a:pt x="113" y="78"/>
                  <a:pt x="113" y="78"/>
                  <a:pt x="112" y="78"/>
                </a:cubicBezTo>
                <a:cubicBezTo>
                  <a:pt x="113" y="78"/>
                  <a:pt x="113" y="78"/>
                  <a:pt x="113" y="78"/>
                </a:cubicBezTo>
                <a:cubicBezTo>
                  <a:pt x="112" y="78"/>
                  <a:pt x="112" y="78"/>
                  <a:pt x="112" y="78"/>
                </a:cubicBezTo>
                <a:cubicBezTo>
                  <a:pt x="112" y="78"/>
                  <a:pt x="112" y="78"/>
                  <a:pt x="113" y="78"/>
                </a:cubicBezTo>
                <a:cubicBezTo>
                  <a:pt x="113" y="78"/>
                  <a:pt x="113" y="78"/>
                  <a:pt x="113" y="78"/>
                </a:cubicBezTo>
                <a:cubicBezTo>
                  <a:pt x="113" y="78"/>
                  <a:pt x="113" y="78"/>
                  <a:pt x="113" y="78"/>
                </a:cubicBezTo>
                <a:cubicBezTo>
                  <a:pt x="113" y="78"/>
                  <a:pt x="113" y="78"/>
                  <a:pt x="113" y="78"/>
                </a:cubicBezTo>
                <a:cubicBezTo>
                  <a:pt x="113" y="78"/>
                  <a:pt x="113" y="78"/>
                  <a:pt x="113" y="78"/>
                </a:cubicBezTo>
                <a:cubicBezTo>
                  <a:pt x="113" y="78"/>
                  <a:pt x="113" y="78"/>
                  <a:pt x="113" y="78"/>
                </a:cubicBezTo>
                <a:cubicBezTo>
                  <a:pt x="113" y="78"/>
                  <a:pt x="113" y="78"/>
                  <a:pt x="113" y="78"/>
                </a:cubicBezTo>
                <a:cubicBezTo>
                  <a:pt x="113" y="78"/>
                  <a:pt x="113" y="79"/>
                  <a:pt x="112" y="79"/>
                </a:cubicBezTo>
                <a:cubicBezTo>
                  <a:pt x="113" y="79"/>
                  <a:pt x="112" y="79"/>
                  <a:pt x="113" y="79"/>
                </a:cubicBezTo>
                <a:cubicBezTo>
                  <a:pt x="112" y="79"/>
                  <a:pt x="113" y="79"/>
                  <a:pt x="112" y="79"/>
                </a:cubicBezTo>
                <a:cubicBezTo>
                  <a:pt x="112" y="79"/>
                  <a:pt x="112" y="79"/>
                  <a:pt x="112" y="78"/>
                </a:cubicBezTo>
                <a:cubicBezTo>
                  <a:pt x="112" y="78"/>
                  <a:pt x="112" y="78"/>
                  <a:pt x="112" y="78"/>
                </a:cubicBezTo>
                <a:cubicBezTo>
                  <a:pt x="111" y="78"/>
                  <a:pt x="112" y="78"/>
                  <a:pt x="112" y="78"/>
                </a:cubicBezTo>
                <a:cubicBezTo>
                  <a:pt x="112" y="78"/>
                  <a:pt x="112" y="78"/>
                  <a:pt x="112" y="78"/>
                </a:cubicBezTo>
                <a:cubicBezTo>
                  <a:pt x="112" y="78"/>
                  <a:pt x="112" y="78"/>
                  <a:pt x="112" y="78"/>
                </a:cubicBezTo>
                <a:cubicBezTo>
                  <a:pt x="112" y="78"/>
                  <a:pt x="112" y="78"/>
                  <a:pt x="112" y="78"/>
                </a:cubicBezTo>
                <a:cubicBezTo>
                  <a:pt x="112" y="78"/>
                  <a:pt x="112" y="78"/>
                  <a:pt x="112" y="78"/>
                </a:cubicBezTo>
                <a:cubicBezTo>
                  <a:pt x="112" y="78"/>
                  <a:pt x="112" y="78"/>
                  <a:pt x="112" y="78"/>
                </a:cubicBezTo>
                <a:cubicBezTo>
                  <a:pt x="111" y="78"/>
                  <a:pt x="111" y="78"/>
                  <a:pt x="111" y="77"/>
                </a:cubicBezTo>
                <a:cubicBezTo>
                  <a:pt x="112" y="77"/>
                  <a:pt x="111" y="77"/>
                  <a:pt x="112" y="77"/>
                </a:cubicBezTo>
                <a:cubicBezTo>
                  <a:pt x="112" y="77"/>
                  <a:pt x="112" y="77"/>
                  <a:pt x="112" y="77"/>
                </a:cubicBezTo>
                <a:cubicBezTo>
                  <a:pt x="112" y="77"/>
                  <a:pt x="112" y="77"/>
                  <a:pt x="112" y="77"/>
                </a:cubicBezTo>
                <a:cubicBezTo>
                  <a:pt x="112" y="77"/>
                  <a:pt x="112" y="77"/>
                  <a:pt x="112" y="77"/>
                </a:cubicBezTo>
                <a:cubicBezTo>
                  <a:pt x="112" y="77"/>
                  <a:pt x="112" y="77"/>
                  <a:pt x="113" y="77"/>
                </a:cubicBezTo>
                <a:cubicBezTo>
                  <a:pt x="113" y="77"/>
                  <a:pt x="112" y="77"/>
                  <a:pt x="112" y="77"/>
                </a:cubicBezTo>
                <a:cubicBezTo>
                  <a:pt x="112" y="77"/>
                  <a:pt x="113" y="77"/>
                  <a:pt x="113" y="77"/>
                </a:cubicBezTo>
                <a:cubicBezTo>
                  <a:pt x="112" y="76"/>
                  <a:pt x="112" y="76"/>
                  <a:pt x="111" y="76"/>
                </a:cubicBezTo>
                <a:cubicBezTo>
                  <a:pt x="111" y="76"/>
                  <a:pt x="112" y="76"/>
                  <a:pt x="111" y="76"/>
                </a:cubicBezTo>
                <a:cubicBezTo>
                  <a:pt x="111" y="76"/>
                  <a:pt x="111" y="76"/>
                  <a:pt x="111" y="76"/>
                </a:cubicBezTo>
                <a:cubicBezTo>
                  <a:pt x="111" y="76"/>
                  <a:pt x="111" y="76"/>
                  <a:pt x="111" y="76"/>
                </a:cubicBezTo>
                <a:cubicBezTo>
                  <a:pt x="111" y="76"/>
                  <a:pt x="111" y="76"/>
                  <a:pt x="111" y="76"/>
                </a:cubicBezTo>
                <a:cubicBezTo>
                  <a:pt x="111" y="76"/>
                  <a:pt x="112" y="76"/>
                  <a:pt x="112" y="76"/>
                </a:cubicBezTo>
                <a:cubicBezTo>
                  <a:pt x="112" y="76"/>
                  <a:pt x="112" y="75"/>
                  <a:pt x="112" y="75"/>
                </a:cubicBezTo>
                <a:cubicBezTo>
                  <a:pt x="112" y="75"/>
                  <a:pt x="112" y="75"/>
                  <a:pt x="112" y="75"/>
                </a:cubicBezTo>
                <a:cubicBezTo>
                  <a:pt x="112" y="75"/>
                  <a:pt x="112" y="75"/>
                  <a:pt x="111" y="75"/>
                </a:cubicBezTo>
                <a:cubicBezTo>
                  <a:pt x="111" y="75"/>
                  <a:pt x="111" y="75"/>
                  <a:pt x="111" y="75"/>
                </a:cubicBezTo>
                <a:cubicBezTo>
                  <a:pt x="111" y="75"/>
                  <a:pt x="111" y="75"/>
                  <a:pt x="111" y="75"/>
                </a:cubicBezTo>
                <a:cubicBezTo>
                  <a:pt x="111" y="74"/>
                  <a:pt x="111" y="75"/>
                  <a:pt x="111" y="74"/>
                </a:cubicBezTo>
                <a:cubicBezTo>
                  <a:pt x="111" y="74"/>
                  <a:pt x="111" y="74"/>
                  <a:pt x="111" y="74"/>
                </a:cubicBezTo>
                <a:cubicBezTo>
                  <a:pt x="111" y="74"/>
                  <a:pt x="112" y="75"/>
                  <a:pt x="112" y="75"/>
                </a:cubicBezTo>
                <a:cubicBezTo>
                  <a:pt x="112" y="74"/>
                  <a:pt x="113" y="74"/>
                  <a:pt x="113" y="74"/>
                </a:cubicBezTo>
                <a:cubicBezTo>
                  <a:pt x="113" y="74"/>
                  <a:pt x="111" y="74"/>
                  <a:pt x="111" y="74"/>
                </a:cubicBezTo>
                <a:cubicBezTo>
                  <a:pt x="110" y="74"/>
                  <a:pt x="111" y="74"/>
                  <a:pt x="111" y="74"/>
                </a:cubicBezTo>
                <a:cubicBezTo>
                  <a:pt x="111" y="74"/>
                  <a:pt x="111" y="74"/>
                  <a:pt x="111" y="74"/>
                </a:cubicBezTo>
                <a:cubicBezTo>
                  <a:pt x="111" y="74"/>
                  <a:pt x="111" y="74"/>
                  <a:pt x="111" y="74"/>
                </a:cubicBezTo>
                <a:cubicBezTo>
                  <a:pt x="111" y="74"/>
                  <a:pt x="111" y="74"/>
                  <a:pt x="111" y="74"/>
                </a:cubicBezTo>
                <a:cubicBezTo>
                  <a:pt x="111" y="74"/>
                  <a:pt x="112" y="74"/>
                  <a:pt x="112" y="74"/>
                </a:cubicBezTo>
                <a:cubicBezTo>
                  <a:pt x="112" y="73"/>
                  <a:pt x="111" y="73"/>
                  <a:pt x="111" y="73"/>
                </a:cubicBezTo>
                <a:cubicBezTo>
                  <a:pt x="111" y="74"/>
                  <a:pt x="111" y="74"/>
                  <a:pt x="111" y="74"/>
                </a:cubicBezTo>
                <a:cubicBezTo>
                  <a:pt x="111" y="74"/>
                  <a:pt x="111" y="73"/>
                  <a:pt x="110" y="73"/>
                </a:cubicBezTo>
                <a:cubicBezTo>
                  <a:pt x="110" y="73"/>
                  <a:pt x="110" y="73"/>
                  <a:pt x="110" y="73"/>
                </a:cubicBezTo>
                <a:cubicBezTo>
                  <a:pt x="110" y="73"/>
                  <a:pt x="111" y="73"/>
                  <a:pt x="111" y="73"/>
                </a:cubicBezTo>
                <a:cubicBezTo>
                  <a:pt x="111" y="73"/>
                  <a:pt x="111" y="73"/>
                  <a:pt x="111" y="73"/>
                </a:cubicBezTo>
                <a:cubicBezTo>
                  <a:pt x="111" y="73"/>
                  <a:pt x="112" y="73"/>
                  <a:pt x="113" y="73"/>
                </a:cubicBezTo>
                <a:cubicBezTo>
                  <a:pt x="113" y="73"/>
                  <a:pt x="113" y="73"/>
                  <a:pt x="113" y="73"/>
                </a:cubicBezTo>
                <a:cubicBezTo>
                  <a:pt x="113" y="73"/>
                  <a:pt x="113" y="73"/>
                  <a:pt x="113" y="73"/>
                </a:cubicBezTo>
                <a:cubicBezTo>
                  <a:pt x="113" y="73"/>
                  <a:pt x="111" y="73"/>
                  <a:pt x="111" y="73"/>
                </a:cubicBezTo>
                <a:cubicBezTo>
                  <a:pt x="111" y="73"/>
                  <a:pt x="112" y="73"/>
                  <a:pt x="112" y="73"/>
                </a:cubicBezTo>
                <a:cubicBezTo>
                  <a:pt x="112" y="72"/>
                  <a:pt x="111" y="73"/>
                  <a:pt x="111" y="72"/>
                </a:cubicBezTo>
                <a:cubicBezTo>
                  <a:pt x="111" y="72"/>
                  <a:pt x="111" y="72"/>
                  <a:pt x="111" y="72"/>
                </a:cubicBezTo>
                <a:cubicBezTo>
                  <a:pt x="111" y="72"/>
                  <a:pt x="111" y="72"/>
                  <a:pt x="111" y="72"/>
                </a:cubicBezTo>
                <a:cubicBezTo>
                  <a:pt x="111" y="72"/>
                  <a:pt x="111" y="72"/>
                  <a:pt x="112" y="72"/>
                </a:cubicBezTo>
                <a:cubicBezTo>
                  <a:pt x="111" y="72"/>
                  <a:pt x="111" y="72"/>
                  <a:pt x="111" y="72"/>
                </a:cubicBezTo>
                <a:cubicBezTo>
                  <a:pt x="111" y="72"/>
                  <a:pt x="111" y="72"/>
                  <a:pt x="112" y="72"/>
                </a:cubicBezTo>
                <a:cubicBezTo>
                  <a:pt x="112" y="72"/>
                  <a:pt x="111" y="72"/>
                  <a:pt x="111" y="72"/>
                </a:cubicBezTo>
                <a:cubicBezTo>
                  <a:pt x="111" y="72"/>
                  <a:pt x="111" y="72"/>
                  <a:pt x="111" y="72"/>
                </a:cubicBezTo>
                <a:cubicBezTo>
                  <a:pt x="111" y="71"/>
                  <a:pt x="111" y="72"/>
                  <a:pt x="111" y="72"/>
                </a:cubicBezTo>
                <a:cubicBezTo>
                  <a:pt x="111" y="72"/>
                  <a:pt x="111" y="71"/>
                  <a:pt x="111" y="71"/>
                </a:cubicBezTo>
                <a:cubicBezTo>
                  <a:pt x="111" y="72"/>
                  <a:pt x="112" y="71"/>
                  <a:pt x="112" y="71"/>
                </a:cubicBezTo>
                <a:cubicBezTo>
                  <a:pt x="111" y="71"/>
                  <a:pt x="111" y="71"/>
                  <a:pt x="111" y="71"/>
                </a:cubicBezTo>
                <a:cubicBezTo>
                  <a:pt x="111" y="71"/>
                  <a:pt x="111" y="71"/>
                  <a:pt x="111" y="71"/>
                </a:cubicBezTo>
                <a:cubicBezTo>
                  <a:pt x="111" y="71"/>
                  <a:pt x="111" y="71"/>
                  <a:pt x="111" y="70"/>
                </a:cubicBezTo>
                <a:cubicBezTo>
                  <a:pt x="111" y="70"/>
                  <a:pt x="111" y="70"/>
                  <a:pt x="111" y="70"/>
                </a:cubicBezTo>
                <a:cubicBezTo>
                  <a:pt x="111" y="70"/>
                  <a:pt x="111" y="70"/>
                  <a:pt x="111" y="70"/>
                </a:cubicBezTo>
                <a:cubicBezTo>
                  <a:pt x="111" y="70"/>
                  <a:pt x="111" y="70"/>
                  <a:pt x="111" y="70"/>
                </a:cubicBezTo>
                <a:cubicBezTo>
                  <a:pt x="111" y="70"/>
                  <a:pt x="110" y="70"/>
                  <a:pt x="111" y="70"/>
                </a:cubicBezTo>
                <a:cubicBezTo>
                  <a:pt x="111" y="70"/>
                  <a:pt x="111" y="70"/>
                  <a:pt x="111" y="70"/>
                </a:cubicBezTo>
                <a:cubicBezTo>
                  <a:pt x="111" y="70"/>
                  <a:pt x="111" y="70"/>
                  <a:pt x="110" y="70"/>
                </a:cubicBezTo>
                <a:cubicBezTo>
                  <a:pt x="110" y="70"/>
                  <a:pt x="110" y="70"/>
                  <a:pt x="111" y="70"/>
                </a:cubicBezTo>
                <a:cubicBezTo>
                  <a:pt x="110" y="70"/>
                  <a:pt x="110" y="70"/>
                  <a:pt x="110" y="70"/>
                </a:cubicBezTo>
                <a:cubicBezTo>
                  <a:pt x="110" y="70"/>
                  <a:pt x="110" y="70"/>
                  <a:pt x="110" y="69"/>
                </a:cubicBezTo>
                <a:cubicBezTo>
                  <a:pt x="110" y="70"/>
                  <a:pt x="111" y="70"/>
                  <a:pt x="111" y="70"/>
                </a:cubicBezTo>
                <a:cubicBezTo>
                  <a:pt x="111" y="70"/>
                  <a:pt x="111" y="70"/>
                  <a:pt x="112" y="70"/>
                </a:cubicBezTo>
                <a:cubicBezTo>
                  <a:pt x="111" y="69"/>
                  <a:pt x="111" y="69"/>
                  <a:pt x="110" y="69"/>
                </a:cubicBezTo>
                <a:cubicBezTo>
                  <a:pt x="110" y="69"/>
                  <a:pt x="110" y="69"/>
                  <a:pt x="110" y="69"/>
                </a:cubicBezTo>
                <a:cubicBezTo>
                  <a:pt x="110" y="69"/>
                  <a:pt x="110" y="69"/>
                  <a:pt x="110" y="69"/>
                </a:cubicBezTo>
                <a:cubicBezTo>
                  <a:pt x="111" y="69"/>
                  <a:pt x="111" y="69"/>
                  <a:pt x="111" y="69"/>
                </a:cubicBezTo>
                <a:cubicBezTo>
                  <a:pt x="110" y="69"/>
                  <a:pt x="110" y="69"/>
                  <a:pt x="110" y="69"/>
                </a:cubicBezTo>
                <a:cubicBezTo>
                  <a:pt x="110" y="69"/>
                  <a:pt x="110" y="69"/>
                  <a:pt x="111" y="69"/>
                </a:cubicBezTo>
                <a:cubicBezTo>
                  <a:pt x="111" y="69"/>
                  <a:pt x="110" y="69"/>
                  <a:pt x="110" y="69"/>
                </a:cubicBezTo>
                <a:cubicBezTo>
                  <a:pt x="111" y="69"/>
                  <a:pt x="111" y="69"/>
                  <a:pt x="111" y="69"/>
                </a:cubicBezTo>
                <a:cubicBezTo>
                  <a:pt x="111" y="69"/>
                  <a:pt x="111" y="69"/>
                  <a:pt x="111" y="69"/>
                </a:cubicBezTo>
                <a:cubicBezTo>
                  <a:pt x="111" y="69"/>
                  <a:pt x="111" y="69"/>
                  <a:pt x="111" y="69"/>
                </a:cubicBezTo>
                <a:cubicBezTo>
                  <a:pt x="111" y="69"/>
                  <a:pt x="111" y="69"/>
                  <a:pt x="111" y="69"/>
                </a:cubicBezTo>
                <a:cubicBezTo>
                  <a:pt x="112" y="69"/>
                  <a:pt x="112" y="69"/>
                  <a:pt x="112" y="68"/>
                </a:cubicBezTo>
                <a:cubicBezTo>
                  <a:pt x="111" y="68"/>
                  <a:pt x="111" y="68"/>
                  <a:pt x="111" y="68"/>
                </a:cubicBezTo>
                <a:cubicBezTo>
                  <a:pt x="111" y="68"/>
                  <a:pt x="111" y="68"/>
                  <a:pt x="111" y="69"/>
                </a:cubicBezTo>
                <a:cubicBezTo>
                  <a:pt x="111" y="69"/>
                  <a:pt x="111" y="68"/>
                  <a:pt x="110" y="69"/>
                </a:cubicBezTo>
                <a:cubicBezTo>
                  <a:pt x="110" y="68"/>
                  <a:pt x="110" y="68"/>
                  <a:pt x="110" y="68"/>
                </a:cubicBezTo>
                <a:cubicBezTo>
                  <a:pt x="110" y="68"/>
                  <a:pt x="110" y="68"/>
                  <a:pt x="110" y="68"/>
                </a:cubicBezTo>
                <a:cubicBezTo>
                  <a:pt x="110" y="68"/>
                  <a:pt x="110" y="68"/>
                  <a:pt x="110" y="68"/>
                </a:cubicBezTo>
                <a:cubicBezTo>
                  <a:pt x="110" y="68"/>
                  <a:pt x="110" y="68"/>
                  <a:pt x="110" y="68"/>
                </a:cubicBezTo>
                <a:cubicBezTo>
                  <a:pt x="110" y="68"/>
                  <a:pt x="110" y="68"/>
                  <a:pt x="110" y="68"/>
                </a:cubicBezTo>
                <a:cubicBezTo>
                  <a:pt x="110" y="68"/>
                  <a:pt x="110" y="68"/>
                  <a:pt x="110" y="68"/>
                </a:cubicBezTo>
                <a:cubicBezTo>
                  <a:pt x="109" y="68"/>
                  <a:pt x="109" y="68"/>
                  <a:pt x="109" y="68"/>
                </a:cubicBezTo>
                <a:cubicBezTo>
                  <a:pt x="109" y="68"/>
                  <a:pt x="110" y="68"/>
                  <a:pt x="110" y="68"/>
                </a:cubicBezTo>
                <a:cubicBezTo>
                  <a:pt x="109" y="68"/>
                  <a:pt x="109" y="68"/>
                  <a:pt x="109" y="67"/>
                </a:cubicBezTo>
                <a:cubicBezTo>
                  <a:pt x="109" y="67"/>
                  <a:pt x="109" y="68"/>
                  <a:pt x="109" y="68"/>
                </a:cubicBezTo>
                <a:cubicBezTo>
                  <a:pt x="109" y="67"/>
                  <a:pt x="109" y="67"/>
                  <a:pt x="109" y="67"/>
                </a:cubicBezTo>
                <a:cubicBezTo>
                  <a:pt x="109" y="67"/>
                  <a:pt x="109" y="67"/>
                  <a:pt x="109" y="67"/>
                </a:cubicBezTo>
                <a:cubicBezTo>
                  <a:pt x="109" y="67"/>
                  <a:pt x="109" y="67"/>
                  <a:pt x="109" y="67"/>
                </a:cubicBezTo>
                <a:cubicBezTo>
                  <a:pt x="109" y="67"/>
                  <a:pt x="109" y="67"/>
                  <a:pt x="109" y="67"/>
                </a:cubicBezTo>
                <a:cubicBezTo>
                  <a:pt x="109" y="67"/>
                  <a:pt x="109" y="67"/>
                  <a:pt x="109" y="67"/>
                </a:cubicBezTo>
                <a:cubicBezTo>
                  <a:pt x="109" y="67"/>
                  <a:pt x="108" y="67"/>
                  <a:pt x="108" y="67"/>
                </a:cubicBezTo>
                <a:cubicBezTo>
                  <a:pt x="108" y="67"/>
                  <a:pt x="108" y="67"/>
                  <a:pt x="109" y="67"/>
                </a:cubicBezTo>
                <a:cubicBezTo>
                  <a:pt x="109" y="67"/>
                  <a:pt x="109" y="67"/>
                  <a:pt x="109" y="67"/>
                </a:cubicBezTo>
                <a:cubicBezTo>
                  <a:pt x="109" y="66"/>
                  <a:pt x="108" y="67"/>
                  <a:pt x="109" y="66"/>
                </a:cubicBezTo>
                <a:cubicBezTo>
                  <a:pt x="109" y="66"/>
                  <a:pt x="109" y="66"/>
                  <a:pt x="109" y="66"/>
                </a:cubicBezTo>
                <a:cubicBezTo>
                  <a:pt x="109" y="66"/>
                  <a:pt x="109" y="66"/>
                  <a:pt x="109" y="66"/>
                </a:cubicBezTo>
                <a:cubicBezTo>
                  <a:pt x="109" y="66"/>
                  <a:pt x="109" y="66"/>
                  <a:pt x="109" y="66"/>
                </a:cubicBezTo>
                <a:cubicBezTo>
                  <a:pt x="109" y="66"/>
                  <a:pt x="109" y="66"/>
                  <a:pt x="109" y="66"/>
                </a:cubicBezTo>
                <a:cubicBezTo>
                  <a:pt x="109" y="66"/>
                  <a:pt x="109" y="66"/>
                  <a:pt x="109" y="66"/>
                </a:cubicBezTo>
                <a:cubicBezTo>
                  <a:pt x="109" y="66"/>
                  <a:pt x="109" y="66"/>
                  <a:pt x="109" y="66"/>
                </a:cubicBezTo>
                <a:cubicBezTo>
                  <a:pt x="109" y="66"/>
                  <a:pt x="109" y="66"/>
                  <a:pt x="109" y="66"/>
                </a:cubicBezTo>
                <a:cubicBezTo>
                  <a:pt x="108" y="66"/>
                  <a:pt x="108" y="66"/>
                  <a:pt x="108" y="66"/>
                </a:cubicBezTo>
                <a:cubicBezTo>
                  <a:pt x="109" y="66"/>
                  <a:pt x="109" y="66"/>
                  <a:pt x="109" y="66"/>
                </a:cubicBezTo>
                <a:cubicBezTo>
                  <a:pt x="109" y="65"/>
                  <a:pt x="108" y="66"/>
                  <a:pt x="108" y="66"/>
                </a:cubicBezTo>
                <a:cubicBezTo>
                  <a:pt x="108" y="66"/>
                  <a:pt x="108" y="66"/>
                  <a:pt x="108" y="66"/>
                </a:cubicBezTo>
                <a:cubicBezTo>
                  <a:pt x="108" y="66"/>
                  <a:pt x="108" y="66"/>
                  <a:pt x="108" y="66"/>
                </a:cubicBezTo>
                <a:cubicBezTo>
                  <a:pt x="108" y="66"/>
                  <a:pt x="108" y="65"/>
                  <a:pt x="107" y="66"/>
                </a:cubicBezTo>
                <a:cubicBezTo>
                  <a:pt x="107" y="65"/>
                  <a:pt x="107" y="66"/>
                  <a:pt x="108" y="65"/>
                </a:cubicBezTo>
                <a:cubicBezTo>
                  <a:pt x="108" y="65"/>
                  <a:pt x="108" y="65"/>
                  <a:pt x="108" y="65"/>
                </a:cubicBezTo>
                <a:cubicBezTo>
                  <a:pt x="108" y="65"/>
                  <a:pt x="108" y="65"/>
                  <a:pt x="108" y="65"/>
                </a:cubicBezTo>
                <a:close/>
                <a:moveTo>
                  <a:pt x="109" y="67"/>
                </a:moveTo>
                <a:cubicBezTo>
                  <a:pt x="109" y="67"/>
                  <a:pt x="109" y="67"/>
                  <a:pt x="109" y="67"/>
                </a:cubicBezTo>
                <a:cubicBezTo>
                  <a:pt x="109" y="67"/>
                  <a:pt x="109" y="66"/>
                  <a:pt x="109" y="67"/>
                </a:cubicBezTo>
                <a:close/>
                <a:moveTo>
                  <a:pt x="111" y="69"/>
                </a:moveTo>
                <a:cubicBezTo>
                  <a:pt x="111" y="69"/>
                  <a:pt x="111" y="69"/>
                  <a:pt x="111" y="69"/>
                </a:cubicBezTo>
                <a:cubicBezTo>
                  <a:pt x="111" y="69"/>
                  <a:pt x="111" y="69"/>
                  <a:pt x="111" y="69"/>
                </a:cubicBezTo>
                <a:close/>
                <a:moveTo>
                  <a:pt x="113" y="77"/>
                </a:moveTo>
                <a:cubicBezTo>
                  <a:pt x="113" y="77"/>
                  <a:pt x="113" y="77"/>
                  <a:pt x="113" y="77"/>
                </a:cubicBezTo>
                <a:cubicBezTo>
                  <a:pt x="113" y="77"/>
                  <a:pt x="113" y="77"/>
                  <a:pt x="113" y="77"/>
                </a:cubicBezTo>
                <a:close/>
                <a:moveTo>
                  <a:pt x="113" y="78"/>
                </a:moveTo>
                <a:cubicBezTo>
                  <a:pt x="113" y="78"/>
                  <a:pt x="113" y="78"/>
                  <a:pt x="113" y="78"/>
                </a:cubicBezTo>
                <a:cubicBezTo>
                  <a:pt x="113" y="78"/>
                  <a:pt x="113" y="78"/>
                  <a:pt x="113" y="78"/>
                </a:cubicBezTo>
                <a:cubicBezTo>
                  <a:pt x="113" y="78"/>
                  <a:pt x="113" y="78"/>
                  <a:pt x="113" y="78"/>
                </a:cubicBezTo>
                <a:close/>
                <a:moveTo>
                  <a:pt x="106" y="59"/>
                </a:moveTo>
                <a:cubicBezTo>
                  <a:pt x="106" y="59"/>
                  <a:pt x="106" y="59"/>
                  <a:pt x="106" y="59"/>
                </a:cubicBezTo>
                <a:cubicBezTo>
                  <a:pt x="106" y="59"/>
                  <a:pt x="106" y="59"/>
                  <a:pt x="106" y="59"/>
                </a:cubicBezTo>
                <a:close/>
                <a:moveTo>
                  <a:pt x="110" y="69"/>
                </a:moveTo>
                <a:cubicBezTo>
                  <a:pt x="110" y="69"/>
                  <a:pt x="110" y="69"/>
                  <a:pt x="110" y="69"/>
                </a:cubicBezTo>
                <a:cubicBezTo>
                  <a:pt x="110" y="69"/>
                  <a:pt x="110" y="69"/>
                  <a:pt x="110" y="69"/>
                </a:cubicBezTo>
                <a:close/>
                <a:moveTo>
                  <a:pt x="107" y="64"/>
                </a:moveTo>
                <a:cubicBezTo>
                  <a:pt x="107" y="64"/>
                  <a:pt x="107" y="64"/>
                  <a:pt x="107" y="64"/>
                </a:cubicBezTo>
                <a:cubicBezTo>
                  <a:pt x="107" y="64"/>
                  <a:pt x="107" y="64"/>
                  <a:pt x="107" y="64"/>
                </a:cubicBezTo>
                <a:close/>
                <a:moveTo>
                  <a:pt x="111" y="74"/>
                </a:moveTo>
                <a:cubicBezTo>
                  <a:pt x="111" y="74"/>
                  <a:pt x="111" y="74"/>
                  <a:pt x="111" y="74"/>
                </a:cubicBezTo>
                <a:cubicBezTo>
                  <a:pt x="111" y="74"/>
                  <a:pt x="111" y="74"/>
                  <a:pt x="111" y="74"/>
                </a:cubicBezTo>
                <a:close/>
                <a:moveTo>
                  <a:pt x="113" y="79"/>
                </a:moveTo>
                <a:cubicBezTo>
                  <a:pt x="113" y="79"/>
                  <a:pt x="113" y="79"/>
                  <a:pt x="113" y="79"/>
                </a:cubicBezTo>
                <a:cubicBezTo>
                  <a:pt x="113" y="79"/>
                  <a:pt x="113" y="79"/>
                  <a:pt x="113" y="79"/>
                </a:cubicBezTo>
                <a:cubicBezTo>
                  <a:pt x="113" y="79"/>
                  <a:pt x="113" y="79"/>
                  <a:pt x="113" y="79"/>
                </a:cubicBezTo>
                <a:close/>
                <a:moveTo>
                  <a:pt x="111" y="79"/>
                </a:moveTo>
                <a:cubicBezTo>
                  <a:pt x="111" y="79"/>
                  <a:pt x="111" y="79"/>
                  <a:pt x="111" y="79"/>
                </a:cubicBezTo>
                <a:cubicBezTo>
                  <a:pt x="111" y="79"/>
                  <a:pt x="111" y="79"/>
                  <a:pt x="111" y="79"/>
                </a:cubicBezTo>
                <a:cubicBezTo>
                  <a:pt x="111" y="79"/>
                  <a:pt x="111" y="79"/>
                  <a:pt x="111" y="79"/>
                </a:cubicBezTo>
                <a:close/>
                <a:moveTo>
                  <a:pt x="112" y="79"/>
                </a:moveTo>
                <a:cubicBezTo>
                  <a:pt x="112" y="78"/>
                  <a:pt x="112" y="79"/>
                  <a:pt x="112" y="79"/>
                </a:cubicBezTo>
                <a:cubicBezTo>
                  <a:pt x="112" y="79"/>
                  <a:pt x="112" y="79"/>
                  <a:pt x="112" y="79"/>
                </a:cubicBezTo>
                <a:cubicBezTo>
                  <a:pt x="112" y="79"/>
                  <a:pt x="112" y="79"/>
                  <a:pt x="112" y="79"/>
                </a:cubicBezTo>
                <a:close/>
                <a:moveTo>
                  <a:pt x="112" y="79"/>
                </a:moveTo>
                <a:cubicBezTo>
                  <a:pt x="112" y="79"/>
                  <a:pt x="112" y="79"/>
                  <a:pt x="112" y="79"/>
                </a:cubicBezTo>
                <a:cubicBezTo>
                  <a:pt x="112" y="79"/>
                  <a:pt x="112" y="79"/>
                  <a:pt x="112" y="79"/>
                </a:cubicBezTo>
                <a:close/>
                <a:moveTo>
                  <a:pt x="113" y="78"/>
                </a:moveTo>
                <a:cubicBezTo>
                  <a:pt x="113" y="78"/>
                  <a:pt x="113" y="78"/>
                  <a:pt x="113" y="78"/>
                </a:cubicBezTo>
                <a:cubicBezTo>
                  <a:pt x="113" y="78"/>
                  <a:pt x="113" y="78"/>
                  <a:pt x="113" y="78"/>
                </a:cubicBezTo>
                <a:close/>
                <a:moveTo>
                  <a:pt x="111" y="78"/>
                </a:moveTo>
                <a:cubicBezTo>
                  <a:pt x="111" y="78"/>
                  <a:pt x="111" y="78"/>
                  <a:pt x="111" y="78"/>
                </a:cubicBezTo>
                <a:cubicBezTo>
                  <a:pt x="111" y="78"/>
                  <a:pt x="111" y="78"/>
                  <a:pt x="111" y="78"/>
                </a:cubicBezTo>
                <a:close/>
                <a:moveTo>
                  <a:pt x="112" y="78"/>
                </a:moveTo>
                <a:cubicBezTo>
                  <a:pt x="111" y="78"/>
                  <a:pt x="111" y="78"/>
                  <a:pt x="111" y="78"/>
                </a:cubicBezTo>
                <a:cubicBezTo>
                  <a:pt x="112" y="78"/>
                  <a:pt x="112" y="78"/>
                  <a:pt x="112" y="78"/>
                </a:cubicBezTo>
                <a:cubicBezTo>
                  <a:pt x="112" y="78"/>
                  <a:pt x="112" y="78"/>
                  <a:pt x="112" y="78"/>
                </a:cubicBezTo>
                <a:close/>
                <a:moveTo>
                  <a:pt x="112" y="78"/>
                </a:moveTo>
                <a:cubicBezTo>
                  <a:pt x="112" y="78"/>
                  <a:pt x="112" y="78"/>
                  <a:pt x="112" y="78"/>
                </a:cubicBezTo>
                <a:cubicBezTo>
                  <a:pt x="112" y="78"/>
                  <a:pt x="112" y="78"/>
                  <a:pt x="112" y="78"/>
                </a:cubicBezTo>
                <a:close/>
                <a:moveTo>
                  <a:pt x="111" y="78"/>
                </a:moveTo>
                <a:cubicBezTo>
                  <a:pt x="111" y="78"/>
                  <a:pt x="111" y="78"/>
                  <a:pt x="111" y="78"/>
                </a:cubicBezTo>
                <a:cubicBezTo>
                  <a:pt x="111" y="78"/>
                  <a:pt x="111" y="78"/>
                  <a:pt x="111" y="78"/>
                </a:cubicBezTo>
                <a:close/>
                <a:moveTo>
                  <a:pt x="112" y="76"/>
                </a:moveTo>
                <a:cubicBezTo>
                  <a:pt x="112" y="76"/>
                  <a:pt x="112" y="76"/>
                  <a:pt x="112" y="76"/>
                </a:cubicBezTo>
                <a:cubicBezTo>
                  <a:pt x="112" y="76"/>
                  <a:pt x="112" y="76"/>
                  <a:pt x="112" y="76"/>
                </a:cubicBezTo>
                <a:cubicBezTo>
                  <a:pt x="112" y="76"/>
                  <a:pt x="112" y="76"/>
                  <a:pt x="112" y="76"/>
                </a:cubicBezTo>
                <a:close/>
                <a:moveTo>
                  <a:pt x="111" y="77"/>
                </a:moveTo>
                <a:cubicBezTo>
                  <a:pt x="111" y="77"/>
                  <a:pt x="111" y="77"/>
                  <a:pt x="111" y="77"/>
                </a:cubicBezTo>
                <a:cubicBezTo>
                  <a:pt x="111" y="77"/>
                  <a:pt x="111" y="77"/>
                  <a:pt x="111" y="77"/>
                </a:cubicBezTo>
                <a:close/>
                <a:moveTo>
                  <a:pt x="111" y="76"/>
                </a:moveTo>
                <a:cubicBezTo>
                  <a:pt x="111" y="76"/>
                  <a:pt x="111" y="76"/>
                  <a:pt x="111" y="76"/>
                </a:cubicBezTo>
                <a:cubicBezTo>
                  <a:pt x="111" y="76"/>
                  <a:pt x="111" y="76"/>
                  <a:pt x="111" y="76"/>
                </a:cubicBezTo>
                <a:close/>
                <a:moveTo>
                  <a:pt x="112" y="74"/>
                </a:moveTo>
                <a:cubicBezTo>
                  <a:pt x="112" y="74"/>
                  <a:pt x="112" y="74"/>
                  <a:pt x="112" y="74"/>
                </a:cubicBezTo>
                <a:cubicBezTo>
                  <a:pt x="113" y="74"/>
                  <a:pt x="113" y="74"/>
                  <a:pt x="113" y="74"/>
                </a:cubicBezTo>
                <a:lnTo>
                  <a:pt x="112" y="74"/>
                </a:lnTo>
                <a:close/>
                <a:moveTo>
                  <a:pt x="110" y="73"/>
                </a:moveTo>
                <a:cubicBezTo>
                  <a:pt x="110" y="73"/>
                  <a:pt x="111" y="73"/>
                  <a:pt x="111" y="73"/>
                </a:cubicBezTo>
                <a:cubicBezTo>
                  <a:pt x="111" y="73"/>
                  <a:pt x="111" y="73"/>
                  <a:pt x="111" y="73"/>
                </a:cubicBezTo>
                <a:cubicBezTo>
                  <a:pt x="111" y="73"/>
                  <a:pt x="111" y="73"/>
                  <a:pt x="110" y="73"/>
                </a:cubicBezTo>
                <a:close/>
                <a:moveTo>
                  <a:pt x="111" y="73"/>
                </a:moveTo>
                <a:cubicBezTo>
                  <a:pt x="111" y="73"/>
                  <a:pt x="111" y="73"/>
                  <a:pt x="111" y="73"/>
                </a:cubicBezTo>
                <a:cubicBezTo>
                  <a:pt x="111" y="73"/>
                  <a:pt x="111" y="73"/>
                  <a:pt x="111" y="73"/>
                </a:cubicBezTo>
                <a:close/>
                <a:moveTo>
                  <a:pt x="100" y="56"/>
                </a:moveTo>
                <a:cubicBezTo>
                  <a:pt x="100" y="56"/>
                  <a:pt x="100" y="56"/>
                  <a:pt x="100" y="56"/>
                </a:cubicBezTo>
                <a:cubicBezTo>
                  <a:pt x="100" y="56"/>
                  <a:pt x="100" y="56"/>
                  <a:pt x="100" y="56"/>
                </a:cubicBezTo>
                <a:close/>
                <a:moveTo>
                  <a:pt x="100" y="56"/>
                </a:moveTo>
                <a:cubicBezTo>
                  <a:pt x="100" y="56"/>
                  <a:pt x="100" y="56"/>
                  <a:pt x="100" y="56"/>
                </a:cubicBezTo>
                <a:cubicBezTo>
                  <a:pt x="100" y="56"/>
                  <a:pt x="100" y="56"/>
                  <a:pt x="100" y="56"/>
                </a:cubicBezTo>
                <a:cubicBezTo>
                  <a:pt x="100" y="56"/>
                  <a:pt x="100" y="56"/>
                  <a:pt x="100" y="56"/>
                </a:cubicBezTo>
                <a:close/>
                <a:moveTo>
                  <a:pt x="108" y="67"/>
                </a:moveTo>
                <a:cubicBezTo>
                  <a:pt x="109" y="67"/>
                  <a:pt x="109" y="67"/>
                  <a:pt x="109" y="67"/>
                </a:cubicBezTo>
                <a:cubicBezTo>
                  <a:pt x="109" y="67"/>
                  <a:pt x="109" y="67"/>
                  <a:pt x="109" y="67"/>
                </a:cubicBezTo>
                <a:lnTo>
                  <a:pt x="108" y="67"/>
                </a:lnTo>
                <a:close/>
                <a:moveTo>
                  <a:pt x="108" y="66"/>
                </a:moveTo>
                <a:cubicBezTo>
                  <a:pt x="108" y="66"/>
                  <a:pt x="108" y="66"/>
                  <a:pt x="108" y="66"/>
                </a:cubicBezTo>
                <a:cubicBezTo>
                  <a:pt x="108" y="66"/>
                  <a:pt x="108" y="66"/>
                  <a:pt x="108" y="66"/>
                </a:cubicBezTo>
                <a:close/>
                <a:moveTo>
                  <a:pt x="107" y="65"/>
                </a:moveTo>
                <a:cubicBezTo>
                  <a:pt x="107" y="65"/>
                  <a:pt x="107" y="65"/>
                  <a:pt x="107" y="65"/>
                </a:cubicBezTo>
                <a:cubicBezTo>
                  <a:pt x="107" y="65"/>
                  <a:pt x="107" y="65"/>
                  <a:pt x="107" y="65"/>
                </a:cubicBezTo>
                <a:close/>
                <a:moveTo>
                  <a:pt x="103" y="100"/>
                </a:moveTo>
                <a:cubicBezTo>
                  <a:pt x="103" y="100"/>
                  <a:pt x="103" y="101"/>
                  <a:pt x="103" y="101"/>
                </a:cubicBezTo>
                <a:cubicBezTo>
                  <a:pt x="103" y="101"/>
                  <a:pt x="103" y="100"/>
                  <a:pt x="103" y="100"/>
                </a:cubicBezTo>
                <a:close/>
                <a:moveTo>
                  <a:pt x="104" y="100"/>
                </a:moveTo>
                <a:cubicBezTo>
                  <a:pt x="104" y="100"/>
                  <a:pt x="104" y="100"/>
                  <a:pt x="104" y="100"/>
                </a:cubicBezTo>
                <a:cubicBezTo>
                  <a:pt x="104" y="100"/>
                  <a:pt x="104" y="100"/>
                  <a:pt x="104" y="100"/>
                </a:cubicBezTo>
                <a:close/>
                <a:moveTo>
                  <a:pt x="105" y="100"/>
                </a:moveTo>
                <a:cubicBezTo>
                  <a:pt x="105" y="99"/>
                  <a:pt x="104" y="100"/>
                  <a:pt x="104" y="100"/>
                </a:cubicBezTo>
                <a:cubicBezTo>
                  <a:pt x="104" y="100"/>
                  <a:pt x="104" y="100"/>
                  <a:pt x="104" y="100"/>
                </a:cubicBezTo>
                <a:cubicBezTo>
                  <a:pt x="104" y="100"/>
                  <a:pt x="104" y="100"/>
                  <a:pt x="104" y="100"/>
                </a:cubicBezTo>
                <a:cubicBezTo>
                  <a:pt x="104" y="100"/>
                  <a:pt x="105" y="100"/>
                  <a:pt x="105" y="100"/>
                </a:cubicBezTo>
                <a:close/>
                <a:moveTo>
                  <a:pt x="105" y="101"/>
                </a:moveTo>
                <a:cubicBezTo>
                  <a:pt x="105" y="100"/>
                  <a:pt x="105" y="100"/>
                  <a:pt x="105" y="101"/>
                </a:cubicBezTo>
                <a:cubicBezTo>
                  <a:pt x="105" y="101"/>
                  <a:pt x="105" y="101"/>
                  <a:pt x="105" y="101"/>
                </a:cubicBezTo>
                <a:cubicBezTo>
                  <a:pt x="105" y="101"/>
                  <a:pt x="105" y="101"/>
                  <a:pt x="105" y="101"/>
                </a:cubicBezTo>
                <a:close/>
                <a:moveTo>
                  <a:pt x="105" y="101"/>
                </a:moveTo>
                <a:cubicBezTo>
                  <a:pt x="105" y="101"/>
                  <a:pt x="105" y="101"/>
                  <a:pt x="105" y="101"/>
                </a:cubicBezTo>
                <a:close/>
                <a:moveTo>
                  <a:pt x="106" y="100"/>
                </a:moveTo>
                <a:cubicBezTo>
                  <a:pt x="105" y="101"/>
                  <a:pt x="105" y="101"/>
                  <a:pt x="105" y="101"/>
                </a:cubicBezTo>
                <a:cubicBezTo>
                  <a:pt x="105" y="101"/>
                  <a:pt x="106" y="101"/>
                  <a:pt x="106" y="101"/>
                </a:cubicBezTo>
                <a:cubicBezTo>
                  <a:pt x="106" y="101"/>
                  <a:pt x="106" y="101"/>
                  <a:pt x="106" y="100"/>
                </a:cubicBezTo>
                <a:close/>
                <a:moveTo>
                  <a:pt x="106" y="100"/>
                </a:moveTo>
                <a:cubicBezTo>
                  <a:pt x="106" y="100"/>
                  <a:pt x="106" y="100"/>
                  <a:pt x="106" y="100"/>
                </a:cubicBezTo>
                <a:cubicBezTo>
                  <a:pt x="106" y="100"/>
                  <a:pt x="106" y="100"/>
                  <a:pt x="106" y="100"/>
                </a:cubicBezTo>
                <a:close/>
                <a:moveTo>
                  <a:pt x="105" y="100"/>
                </a:moveTo>
                <a:cubicBezTo>
                  <a:pt x="106" y="100"/>
                  <a:pt x="106" y="100"/>
                  <a:pt x="106" y="100"/>
                </a:cubicBezTo>
                <a:cubicBezTo>
                  <a:pt x="105" y="100"/>
                  <a:pt x="105" y="100"/>
                  <a:pt x="105" y="100"/>
                </a:cubicBezTo>
                <a:cubicBezTo>
                  <a:pt x="105" y="100"/>
                  <a:pt x="105" y="100"/>
                  <a:pt x="105" y="100"/>
                </a:cubicBezTo>
                <a:close/>
                <a:moveTo>
                  <a:pt x="105" y="100"/>
                </a:moveTo>
                <a:cubicBezTo>
                  <a:pt x="105" y="100"/>
                  <a:pt x="105" y="100"/>
                  <a:pt x="105" y="100"/>
                </a:cubicBezTo>
                <a:cubicBezTo>
                  <a:pt x="105" y="100"/>
                  <a:pt x="105" y="100"/>
                  <a:pt x="105" y="100"/>
                </a:cubicBezTo>
                <a:close/>
                <a:moveTo>
                  <a:pt x="105" y="99"/>
                </a:moveTo>
                <a:cubicBezTo>
                  <a:pt x="105" y="99"/>
                  <a:pt x="105" y="99"/>
                  <a:pt x="105" y="99"/>
                </a:cubicBezTo>
                <a:cubicBezTo>
                  <a:pt x="105" y="99"/>
                  <a:pt x="105" y="99"/>
                  <a:pt x="105" y="99"/>
                </a:cubicBezTo>
                <a:cubicBezTo>
                  <a:pt x="105" y="99"/>
                  <a:pt x="105" y="99"/>
                  <a:pt x="105" y="99"/>
                </a:cubicBezTo>
                <a:close/>
                <a:moveTo>
                  <a:pt x="106" y="101"/>
                </a:moveTo>
                <a:cubicBezTo>
                  <a:pt x="106" y="100"/>
                  <a:pt x="106" y="100"/>
                  <a:pt x="106" y="100"/>
                </a:cubicBezTo>
                <a:cubicBezTo>
                  <a:pt x="106" y="100"/>
                  <a:pt x="106" y="100"/>
                  <a:pt x="106" y="100"/>
                </a:cubicBezTo>
                <a:cubicBezTo>
                  <a:pt x="106" y="100"/>
                  <a:pt x="106" y="100"/>
                  <a:pt x="106" y="101"/>
                </a:cubicBezTo>
                <a:close/>
                <a:moveTo>
                  <a:pt x="106" y="100"/>
                </a:moveTo>
                <a:cubicBezTo>
                  <a:pt x="106" y="100"/>
                  <a:pt x="106" y="100"/>
                  <a:pt x="106" y="100"/>
                </a:cubicBezTo>
                <a:cubicBezTo>
                  <a:pt x="106" y="100"/>
                  <a:pt x="106" y="100"/>
                  <a:pt x="106" y="100"/>
                </a:cubicBezTo>
                <a:close/>
                <a:moveTo>
                  <a:pt x="105" y="100"/>
                </a:moveTo>
                <a:cubicBezTo>
                  <a:pt x="105" y="100"/>
                  <a:pt x="105" y="100"/>
                  <a:pt x="105" y="100"/>
                </a:cubicBezTo>
                <a:cubicBezTo>
                  <a:pt x="106" y="100"/>
                  <a:pt x="106" y="100"/>
                  <a:pt x="106" y="100"/>
                </a:cubicBezTo>
                <a:lnTo>
                  <a:pt x="105" y="100"/>
                </a:lnTo>
                <a:close/>
                <a:moveTo>
                  <a:pt x="107" y="100"/>
                </a:moveTo>
                <a:cubicBezTo>
                  <a:pt x="107" y="101"/>
                  <a:pt x="107" y="101"/>
                  <a:pt x="107" y="101"/>
                </a:cubicBezTo>
                <a:cubicBezTo>
                  <a:pt x="107" y="100"/>
                  <a:pt x="107" y="100"/>
                  <a:pt x="107" y="100"/>
                </a:cubicBezTo>
                <a:close/>
                <a:moveTo>
                  <a:pt x="107" y="100"/>
                </a:moveTo>
                <a:cubicBezTo>
                  <a:pt x="107" y="100"/>
                  <a:pt x="107" y="100"/>
                  <a:pt x="107" y="101"/>
                </a:cubicBezTo>
                <a:cubicBezTo>
                  <a:pt x="107" y="101"/>
                  <a:pt x="107" y="100"/>
                  <a:pt x="107" y="100"/>
                </a:cubicBezTo>
                <a:cubicBezTo>
                  <a:pt x="107" y="100"/>
                  <a:pt x="107" y="100"/>
                  <a:pt x="107" y="100"/>
                </a:cubicBezTo>
                <a:close/>
                <a:moveTo>
                  <a:pt x="107" y="100"/>
                </a:moveTo>
                <a:cubicBezTo>
                  <a:pt x="107" y="100"/>
                  <a:pt x="107" y="100"/>
                  <a:pt x="107" y="100"/>
                </a:cubicBezTo>
                <a:cubicBezTo>
                  <a:pt x="107" y="100"/>
                  <a:pt x="107" y="100"/>
                  <a:pt x="107" y="100"/>
                </a:cubicBezTo>
                <a:close/>
                <a:moveTo>
                  <a:pt x="106" y="100"/>
                </a:moveTo>
                <a:cubicBezTo>
                  <a:pt x="106" y="100"/>
                  <a:pt x="106" y="100"/>
                  <a:pt x="107" y="100"/>
                </a:cubicBezTo>
                <a:cubicBezTo>
                  <a:pt x="106" y="100"/>
                  <a:pt x="106" y="100"/>
                  <a:pt x="106" y="100"/>
                </a:cubicBezTo>
                <a:close/>
                <a:moveTo>
                  <a:pt x="106" y="100"/>
                </a:moveTo>
                <a:cubicBezTo>
                  <a:pt x="106" y="100"/>
                  <a:pt x="106" y="100"/>
                  <a:pt x="106" y="100"/>
                </a:cubicBezTo>
                <a:cubicBezTo>
                  <a:pt x="106" y="100"/>
                  <a:pt x="107" y="100"/>
                  <a:pt x="107" y="100"/>
                </a:cubicBezTo>
                <a:cubicBezTo>
                  <a:pt x="107" y="100"/>
                  <a:pt x="107" y="100"/>
                  <a:pt x="106" y="100"/>
                </a:cubicBezTo>
                <a:close/>
                <a:moveTo>
                  <a:pt x="106" y="100"/>
                </a:moveTo>
                <a:cubicBezTo>
                  <a:pt x="106" y="100"/>
                  <a:pt x="106" y="100"/>
                  <a:pt x="106" y="100"/>
                </a:cubicBezTo>
                <a:cubicBezTo>
                  <a:pt x="106" y="100"/>
                  <a:pt x="106" y="100"/>
                  <a:pt x="106" y="100"/>
                </a:cubicBezTo>
                <a:close/>
                <a:moveTo>
                  <a:pt x="106" y="100"/>
                </a:moveTo>
                <a:cubicBezTo>
                  <a:pt x="106" y="100"/>
                  <a:pt x="106" y="99"/>
                  <a:pt x="106" y="99"/>
                </a:cubicBezTo>
                <a:cubicBezTo>
                  <a:pt x="106" y="99"/>
                  <a:pt x="106" y="100"/>
                  <a:pt x="106" y="100"/>
                </a:cubicBezTo>
                <a:close/>
                <a:moveTo>
                  <a:pt x="106" y="100"/>
                </a:moveTo>
                <a:cubicBezTo>
                  <a:pt x="106" y="100"/>
                  <a:pt x="106" y="100"/>
                  <a:pt x="106" y="100"/>
                </a:cubicBezTo>
                <a:cubicBezTo>
                  <a:pt x="106" y="100"/>
                  <a:pt x="106" y="100"/>
                  <a:pt x="106" y="100"/>
                </a:cubicBezTo>
                <a:close/>
                <a:moveTo>
                  <a:pt x="106" y="100"/>
                </a:moveTo>
                <a:cubicBezTo>
                  <a:pt x="106" y="100"/>
                  <a:pt x="106" y="100"/>
                  <a:pt x="106" y="100"/>
                </a:cubicBezTo>
                <a:cubicBezTo>
                  <a:pt x="106" y="100"/>
                  <a:pt x="106" y="100"/>
                  <a:pt x="106" y="100"/>
                </a:cubicBezTo>
                <a:close/>
                <a:moveTo>
                  <a:pt x="107" y="100"/>
                </a:moveTo>
                <a:cubicBezTo>
                  <a:pt x="107" y="100"/>
                  <a:pt x="107" y="100"/>
                  <a:pt x="107" y="100"/>
                </a:cubicBezTo>
                <a:cubicBezTo>
                  <a:pt x="107" y="100"/>
                  <a:pt x="107" y="100"/>
                  <a:pt x="107" y="100"/>
                </a:cubicBezTo>
                <a:cubicBezTo>
                  <a:pt x="107" y="100"/>
                  <a:pt x="107" y="100"/>
                  <a:pt x="107" y="100"/>
                </a:cubicBezTo>
                <a:close/>
                <a:moveTo>
                  <a:pt x="107" y="100"/>
                </a:moveTo>
                <a:cubicBezTo>
                  <a:pt x="107" y="100"/>
                  <a:pt x="107" y="100"/>
                  <a:pt x="107" y="100"/>
                </a:cubicBezTo>
                <a:cubicBezTo>
                  <a:pt x="107" y="100"/>
                  <a:pt x="107" y="100"/>
                  <a:pt x="107" y="100"/>
                </a:cubicBezTo>
                <a:close/>
                <a:moveTo>
                  <a:pt x="108" y="99"/>
                </a:moveTo>
                <a:cubicBezTo>
                  <a:pt x="108" y="99"/>
                  <a:pt x="108" y="99"/>
                  <a:pt x="108" y="99"/>
                </a:cubicBezTo>
                <a:cubicBezTo>
                  <a:pt x="108" y="99"/>
                  <a:pt x="108" y="99"/>
                  <a:pt x="108" y="99"/>
                </a:cubicBezTo>
                <a:close/>
                <a:moveTo>
                  <a:pt x="107" y="100"/>
                </a:moveTo>
                <a:cubicBezTo>
                  <a:pt x="107" y="100"/>
                  <a:pt x="107" y="100"/>
                  <a:pt x="107" y="100"/>
                </a:cubicBezTo>
                <a:cubicBezTo>
                  <a:pt x="107" y="100"/>
                  <a:pt x="107" y="100"/>
                  <a:pt x="107" y="100"/>
                </a:cubicBezTo>
                <a:cubicBezTo>
                  <a:pt x="107" y="100"/>
                  <a:pt x="107" y="100"/>
                  <a:pt x="107" y="100"/>
                </a:cubicBezTo>
                <a:close/>
                <a:moveTo>
                  <a:pt x="107" y="100"/>
                </a:moveTo>
                <a:cubicBezTo>
                  <a:pt x="107" y="100"/>
                  <a:pt x="107" y="100"/>
                  <a:pt x="107" y="100"/>
                </a:cubicBezTo>
                <a:cubicBezTo>
                  <a:pt x="107" y="100"/>
                  <a:pt x="107" y="100"/>
                  <a:pt x="107" y="100"/>
                </a:cubicBezTo>
                <a:close/>
                <a:moveTo>
                  <a:pt x="107" y="100"/>
                </a:moveTo>
                <a:cubicBezTo>
                  <a:pt x="107" y="100"/>
                  <a:pt x="107" y="100"/>
                  <a:pt x="107" y="100"/>
                </a:cubicBezTo>
                <a:cubicBezTo>
                  <a:pt x="107" y="100"/>
                  <a:pt x="107" y="100"/>
                  <a:pt x="107" y="100"/>
                </a:cubicBezTo>
                <a:close/>
                <a:moveTo>
                  <a:pt x="107" y="100"/>
                </a:moveTo>
                <a:cubicBezTo>
                  <a:pt x="107" y="100"/>
                  <a:pt x="107" y="100"/>
                  <a:pt x="107" y="100"/>
                </a:cubicBezTo>
                <a:cubicBezTo>
                  <a:pt x="107" y="100"/>
                  <a:pt x="107" y="100"/>
                  <a:pt x="107" y="100"/>
                </a:cubicBezTo>
                <a:cubicBezTo>
                  <a:pt x="107" y="100"/>
                  <a:pt x="107" y="100"/>
                  <a:pt x="107" y="100"/>
                </a:cubicBezTo>
                <a:close/>
                <a:moveTo>
                  <a:pt x="107" y="98"/>
                </a:moveTo>
                <a:cubicBezTo>
                  <a:pt x="107" y="98"/>
                  <a:pt x="107" y="98"/>
                  <a:pt x="107" y="98"/>
                </a:cubicBezTo>
                <a:cubicBezTo>
                  <a:pt x="107" y="98"/>
                  <a:pt x="107" y="99"/>
                  <a:pt x="108" y="99"/>
                </a:cubicBezTo>
                <a:cubicBezTo>
                  <a:pt x="108" y="99"/>
                  <a:pt x="108" y="99"/>
                  <a:pt x="108" y="99"/>
                </a:cubicBezTo>
                <a:cubicBezTo>
                  <a:pt x="108" y="99"/>
                  <a:pt x="107" y="99"/>
                  <a:pt x="107" y="99"/>
                </a:cubicBezTo>
                <a:cubicBezTo>
                  <a:pt x="107" y="98"/>
                  <a:pt x="107" y="99"/>
                  <a:pt x="108" y="99"/>
                </a:cubicBezTo>
                <a:cubicBezTo>
                  <a:pt x="107" y="98"/>
                  <a:pt x="108" y="98"/>
                  <a:pt x="107" y="98"/>
                </a:cubicBezTo>
                <a:cubicBezTo>
                  <a:pt x="107" y="98"/>
                  <a:pt x="107" y="98"/>
                  <a:pt x="107" y="98"/>
                </a:cubicBezTo>
                <a:cubicBezTo>
                  <a:pt x="107" y="98"/>
                  <a:pt x="107" y="98"/>
                  <a:pt x="107" y="98"/>
                </a:cubicBezTo>
                <a:close/>
                <a:moveTo>
                  <a:pt x="107" y="99"/>
                </a:moveTo>
                <a:cubicBezTo>
                  <a:pt x="107" y="99"/>
                  <a:pt x="107" y="99"/>
                  <a:pt x="107" y="99"/>
                </a:cubicBezTo>
                <a:cubicBezTo>
                  <a:pt x="108" y="99"/>
                  <a:pt x="108" y="100"/>
                  <a:pt x="108" y="100"/>
                </a:cubicBezTo>
                <a:cubicBezTo>
                  <a:pt x="108" y="100"/>
                  <a:pt x="108" y="99"/>
                  <a:pt x="108" y="99"/>
                </a:cubicBezTo>
                <a:cubicBezTo>
                  <a:pt x="107" y="99"/>
                  <a:pt x="107" y="99"/>
                  <a:pt x="107" y="99"/>
                </a:cubicBezTo>
                <a:close/>
                <a:moveTo>
                  <a:pt x="107" y="100"/>
                </a:moveTo>
                <a:cubicBezTo>
                  <a:pt x="107" y="99"/>
                  <a:pt x="107" y="99"/>
                  <a:pt x="107" y="99"/>
                </a:cubicBezTo>
                <a:cubicBezTo>
                  <a:pt x="107" y="99"/>
                  <a:pt x="107" y="99"/>
                  <a:pt x="107" y="99"/>
                </a:cubicBezTo>
                <a:cubicBezTo>
                  <a:pt x="107" y="99"/>
                  <a:pt x="107" y="99"/>
                  <a:pt x="107" y="100"/>
                </a:cubicBezTo>
                <a:cubicBezTo>
                  <a:pt x="107" y="100"/>
                  <a:pt x="107" y="100"/>
                  <a:pt x="107" y="100"/>
                </a:cubicBezTo>
                <a:cubicBezTo>
                  <a:pt x="107" y="100"/>
                  <a:pt x="107" y="100"/>
                  <a:pt x="107" y="100"/>
                </a:cubicBezTo>
                <a:cubicBezTo>
                  <a:pt x="107" y="100"/>
                  <a:pt x="107" y="100"/>
                  <a:pt x="107" y="100"/>
                </a:cubicBezTo>
                <a:cubicBezTo>
                  <a:pt x="107" y="100"/>
                  <a:pt x="107" y="100"/>
                  <a:pt x="107" y="100"/>
                </a:cubicBezTo>
                <a:cubicBezTo>
                  <a:pt x="107" y="100"/>
                  <a:pt x="107" y="100"/>
                  <a:pt x="107" y="100"/>
                </a:cubicBezTo>
                <a:cubicBezTo>
                  <a:pt x="107" y="100"/>
                  <a:pt x="107" y="100"/>
                  <a:pt x="107" y="100"/>
                </a:cubicBezTo>
                <a:cubicBezTo>
                  <a:pt x="107" y="100"/>
                  <a:pt x="107" y="100"/>
                  <a:pt x="107" y="100"/>
                </a:cubicBezTo>
                <a:cubicBezTo>
                  <a:pt x="107" y="100"/>
                  <a:pt x="107" y="100"/>
                  <a:pt x="107" y="100"/>
                </a:cubicBezTo>
                <a:cubicBezTo>
                  <a:pt x="107" y="100"/>
                  <a:pt x="107" y="100"/>
                  <a:pt x="107" y="100"/>
                </a:cubicBezTo>
                <a:cubicBezTo>
                  <a:pt x="107" y="100"/>
                  <a:pt x="107" y="100"/>
                  <a:pt x="107" y="100"/>
                </a:cubicBezTo>
                <a:cubicBezTo>
                  <a:pt x="107" y="100"/>
                  <a:pt x="107" y="100"/>
                  <a:pt x="107" y="100"/>
                </a:cubicBezTo>
                <a:cubicBezTo>
                  <a:pt x="107" y="99"/>
                  <a:pt x="107" y="99"/>
                  <a:pt x="107" y="99"/>
                </a:cubicBezTo>
                <a:cubicBezTo>
                  <a:pt x="107" y="99"/>
                  <a:pt x="107" y="100"/>
                  <a:pt x="107" y="100"/>
                </a:cubicBezTo>
                <a:close/>
                <a:moveTo>
                  <a:pt x="106" y="99"/>
                </a:moveTo>
                <a:cubicBezTo>
                  <a:pt x="106" y="99"/>
                  <a:pt x="106" y="99"/>
                  <a:pt x="106" y="99"/>
                </a:cubicBezTo>
                <a:cubicBezTo>
                  <a:pt x="106" y="99"/>
                  <a:pt x="106" y="99"/>
                  <a:pt x="106" y="99"/>
                </a:cubicBezTo>
                <a:close/>
                <a:moveTo>
                  <a:pt x="106" y="99"/>
                </a:moveTo>
                <a:cubicBezTo>
                  <a:pt x="106" y="99"/>
                  <a:pt x="106" y="99"/>
                  <a:pt x="106" y="99"/>
                </a:cubicBezTo>
                <a:cubicBezTo>
                  <a:pt x="106" y="99"/>
                  <a:pt x="106" y="99"/>
                  <a:pt x="106" y="99"/>
                </a:cubicBezTo>
                <a:cubicBezTo>
                  <a:pt x="106" y="99"/>
                  <a:pt x="106" y="99"/>
                  <a:pt x="106" y="99"/>
                </a:cubicBezTo>
                <a:cubicBezTo>
                  <a:pt x="106" y="99"/>
                  <a:pt x="106" y="99"/>
                  <a:pt x="106" y="99"/>
                </a:cubicBezTo>
                <a:cubicBezTo>
                  <a:pt x="106" y="99"/>
                  <a:pt x="106" y="99"/>
                  <a:pt x="106" y="99"/>
                </a:cubicBezTo>
                <a:cubicBezTo>
                  <a:pt x="106" y="99"/>
                  <a:pt x="106" y="99"/>
                  <a:pt x="106" y="99"/>
                </a:cubicBezTo>
                <a:close/>
                <a:moveTo>
                  <a:pt x="107" y="99"/>
                </a:moveTo>
                <a:cubicBezTo>
                  <a:pt x="107" y="99"/>
                  <a:pt x="107" y="99"/>
                  <a:pt x="107" y="99"/>
                </a:cubicBezTo>
                <a:cubicBezTo>
                  <a:pt x="106" y="99"/>
                  <a:pt x="106" y="99"/>
                  <a:pt x="106" y="99"/>
                </a:cubicBezTo>
                <a:cubicBezTo>
                  <a:pt x="107" y="99"/>
                  <a:pt x="107" y="99"/>
                  <a:pt x="107" y="99"/>
                </a:cubicBezTo>
                <a:cubicBezTo>
                  <a:pt x="106" y="99"/>
                  <a:pt x="106" y="99"/>
                  <a:pt x="107" y="99"/>
                </a:cubicBezTo>
                <a:close/>
                <a:moveTo>
                  <a:pt x="108" y="100"/>
                </a:moveTo>
                <a:cubicBezTo>
                  <a:pt x="108" y="100"/>
                  <a:pt x="108" y="100"/>
                  <a:pt x="108" y="100"/>
                </a:cubicBezTo>
                <a:cubicBezTo>
                  <a:pt x="108" y="99"/>
                  <a:pt x="108" y="99"/>
                  <a:pt x="108" y="99"/>
                </a:cubicBezTo>
                <a:lnTo>
                  <a:pt x="108" y="100"/>
                </a:lnTo>
                <a:close/>
                <a:moveTo>
                  <a:pt x="108" y="99"/>
                </a:moveTo>
                <a:cubicBezTo>
                  <a:pt x="108" y="100"/>
                  <a:pt x="108" y="100"/>
                  <a:pt x="108" y="100"/>
                </a:cubicBezTo>
                <a:cubicBezTo>
                  <a:pt x="108" y="99"/>
                  <a:pt x="108" y="99"/>
                  <a:pt x="108" y="99"/>
                </a:cubicBezTo>
                <a:close/>
                <a:moveTo>
                  <a:pt x="110" y="87"/>
                </a:moveTo>
                <a:cubicBezTo>
                  <a:pt x="110" y="87"/>
                  <a:pt x="110" y="87"/>
                  <a:pt x="110" y="87"/>
                </a:cubicBezTo>
                <a:close/>
                <a:moveTo>
                  <a:pt x="110" y="88"/>
                </a:moveTo>
                <a:cubicBezTo>
                  <a:pt x="110" y="88"/>
                  <a:pt x="110" y="88"/>
                  <a:pt x="110" y="88"/>
                </a:cubicBezTo>
                <a:cubicBezTo>
                  <a:pt x="110" y="88"/>
                  <a:pt x="110" y="88"/>
                  <a:pt x="110" y="88"/>
                </a:cubicBezTo>
                <a:close/>
                <a:moveTo>
                  <a:pt x="112" y="95"/>
                </a:moveTo>
                <a:cubicBezTo>
                  <a:pt x="113" y="95"/>
                  <a:pt x="113" y="95"/>
                  <a:pt x="113" y="95"/>
                </a:cubicBezTo>
                <a:cubicBezTo>
                  <a:pt x="112" y="95"/>
                  <a:pt x="112" y="95"/>
                  <a:pt x="112" y="95"/>
                </a:cubicBezTo>
                <a:cubicBezTo>
                  <a:pt x="112" y="95"/>
                  <a:pt x="112" y="95"/>
                  <a:pt x="112" y="95"/>
                </a:cubicBezTo>
                <a:close/>
                <a:moveTo>
                  <a:pt x="112" y="90"/>
                </a:moveTo>
                <a:cubicBezTo>
                  <a:pt x="112" y="90"/>
                  <a:pt x="112" y="90"/>
                  <a:pt x="112" y="90"/>
                </a:cubicBezTo>
                <a:cubicBezTo>
                  <a:pt x="112" y="90"/>
                  <a:pt x="112" y="90"/>
                  <a:pt x="112" y="90"/>
                </a:cubicBezTo>
                <a:close/>
                <a:moveTo>
                  <a:pt x="111" y="90"/>
                </a:moveTo>
                <a:cubicBezTo>
                  <a:pt x="111" y="90"/>
                  <a:pt x="111" y="90"/>
                  <a:pt x="111" y="90"/>
                </a:cubicBezTo>
                <a:cubicBezTo>
                  <a:pt x="111" y="90"/>
                  <a:pt x="111" y="90"/>
                  <a:pt x="111" y="90"/>
                </a:cubicBezTo>
                <a:close/>
                <a:moveTo>
                  <a:pt x="109" y="86"/>
                </a:moveTo>
                <a:cubicBezTo>
                  <a:pt x="109" y="86"/>
                  <a:pt x="109" y="86"/>
                  <a:pt x="109" y="86"/>
                </a:cubicBezTo>
                <a:cubicBezTo>
                  <a:pt x="109" y="86"/>
                  <a:pt x="109" y="86"/>
                  <a:pt x="109" y="86"/>
                </a:cubicBezTo>
                <a:close/>
                <a:moveTo>
                  <a:pt x="110" y="98"/>
                </a:moveTo>
                <a:cubicBezTo>
                  <a:pt x="110" y="98"/>
                  <a:pt x="110" y="98"/>
                  <a:pt x="110" y="98"/>
                </a:cubicBezTo>
                <a:cubicBezTo>
                  <a:pt x="110" y="98"/>
                  <a:pt x="110" y="98"/>
                  <a:pt x="110" y="98"/>
                </a:cubicBezTo>
                <a:close/>
                <a:moveTo>
                  <a:pt x="113" y="87"/>
                </a:moveTo>
                <a:cubicBezTo>
                  <a:pt x="113" y="87"/>
                  <a:pt x="113" y="87"/>
                  <a:pt x="113" y="87"/>
                </a:cubicBezTo>
                <a:cubicBezTo>
                  <a:pt x="113" y="87"/>
                  <a:pt x="113" y="87"/>
                  <a:pt x="113" y="87"/>
                </a:cubicBezTo>
                <a:close/>
                <a:moveTo>
                  <a:pt x="111" y="98"/>
                </a:moveTo>
                <a:cubicBezTo>
                  <a:pt x="110" y="98"/>
                  <a:pt x="110" y="98"/>
                  <a:pt x="110" y="98"/>
                </a:cubicBezTo>
                <a:cubicBezTo>
                  <a:pt x="110" y="98"/>
                  <a:pt x="110" y="98"/>
                  <a:pt x="110" y="98"/>
                </a:cubicBezTo>
                <a:cubicBezTo>
                  <a:pt x="111" y="98"/>
                  <a:pt x="111" y="98"/>
                  <a:pt x="111" y="98"/>
                </a:cubicBezTo>
                <a:close/>
                <a:moveTo>
                  <a:pt x="105" y="81"/>
                </a:moveTo>
                <a:cubicBezTo>
                  <a:pt x="105" y="81"/>
                  <a:pt x="105" y="81"/>
                  <a:pt x="105" y="81"/>
                </a:cubicBezTo>
                <a:cubicBezTo>
                  <a:pt x="105" y="81"/>
                  <a:pt x="105" y="81"/>
                  <a:pt x="105" y="81"/>
                </a:cubicBezTo>
                <a:close/>
                <a:moveTo>
                  <a:pt x="105" y="78"/>
                </a:moveTo>
                <a:cubicBezTo>
                  <a:pt x="105" y="78"/>
                  <a:pt x="105" y="78"/>
                  <a:pt x="105" y="78"/>
                </a:cubicBezTo>
                <a:cubicBezTo>
                  <a:pt x="105" y="78"/>
                  <a:pt x="105" y="78"/>
                  <a:pt x="105" y="78"/>
                </a:cubicBezTo>
                <a:close/>
                <a:moveTo>
                  <a:pt x="109" y="99"/>
                </a:moveTo>
                <a:cubicBezTo>
                  <a:pt x="109" y="99"/>
                  <a:pt x="109" y="99"/>
                  <a:pt x="109" y="99"/>
                </a:cubicBezTo>
                <a:close/>
                <a:moveTo>
                  <a:pt x="108" y="98"/>
                </a:moveTo>
                <a:cubicBezTo>
                  <a:pt x="108" y="98"/>
                  <a:pt x="108" y="98"/>
                  <a:pt x="108" y="98"/>
                </a:cubicBezTo>
                <a:cubicBezTo>
                  <a:pt x="108" y="98"/>
                  <a:pt x="108" y="98"/>
                  <a:pt x="108" y="98"/>
                </a:cubicBezTo>
                <a:close/>
                <a:moveTo>
                  <a:pt x="110" y="96"/>
                </a:moveTo>
                <a:cubicBezTo>
                  <a:pt x="110" y="96"/>
                  <a:pt x="110" y="96"/>
                  <a:pt x="110" y="96"/>
                </a:cubicBezTo>
                <a:cubicBezTo>
                  <a:pt x="110" y="96"/>
                  <a:pt x="110" y="96"/>
                  <a:pt x="110" y="96"/>
                </a:cubicBezTo>
                <a:close/>
                <a:moveTo>
                  <a:pt x="109" y="99"/>
                </a:moveTo>
                <a:cubicBezTo>
                  <a:pt x="109" y="99"/>
                  <a:pt x="109" y="99"/>
                  <a:pt x="109" y="99"/>
                </a:cubicBezTo>
                <a:cubicBezTo>
                  <a:pt x="109" y="99"/>
                  <a:pt x="109" y="99"/>
                  <a:pt x="109" y="99"/>
                </a:cubicBezTo>
                <a:close/>
                <a:moveTo>
                  <a:pt x="109" y="99"/>
                </a:moveTo>
                <a:cubicBezTo>
                  <a:pt x="109" y="99"/>
                  <a:pt x="109" y="99"/>
                  <a:pt x="109" y="99"/>
                </a:cubicBezTo>
                <a:cubicBezTo>
                  <a:pt x="109" y="99"/>
                  <a:pt x="109" y="99"/>
                  <a:pt x="109" y="99"/>
                </a:cubicBezTo>
                <a:close/>
                <a:moveTo>
                  <a:pt x="109" y="99"/>
                </a:moveTo>
                <a:cubicBezTo>
                  <a:pt x="109" y="99"/>
                  <a:pt x="109" y="99"/>
                  <a:pt x="109" y="99"/>
                </a:cubicBezTo>
                <a:cubicBezTo>
                  <a:pt x="109" y="99"/>
                  <a:pt x="109" y="99"/>
                  <a:pt x="109" y="99"/>
                </a:cubicBezTo>
                <a:close/>
                <a:moveTo>
                  <a:pt x="108" y="83"/>
                </a:moveTo>
                <a:cubicBezTo>
                  <a:pt x="108" y="83"/>
                  <a:pt x="108" y="83"/>
                  <a:pt x="108" y="83"/>
                </a:cubicBezTo>
                <a:cubicBezTo>
                  <a:pt x="108" y="83"/>
                  <a:pt x="108" y="83"/>
                  <a:pt x="108" y="83"/>
                </a:cubicBezTo>
                <a:close/>
                <a:moveTo>
                  <a:pt x="110" y="93"/>
                </a:moveTo>
                <a:cubicBezTo>
                  <a:pt x="110" y="93"/>
                  <a:pt x="110" y="93"/>
                  <a:pt x="110" y="93"/>
                </a:cubicBezTo>
                <a:cubicBezTo>
                  <a:pt x="110" y="93"/>
                  <a:pt x="110" y="93"/>
                  <a:pt x="110" y="93"/>
                </a:cubicBezTo>
                <a:close/>
                <a:moveTo>
                  <a:pt x="110" y="92"/>
                </a:moveTo>
                <a:cubicBezTo>
                  <a:pt x="110" y="93"/>
                  <a:pt x="110" y="93"/>
                  <a:pt x="110" y="93"/>
                </a:cubicBezTo>
                <a:cubicBezTo>
                  <a:pt x="111" y="93"/>
                  <a:pt x="111" y="93"/>
                  <a:pt x="111" y="93"/>
                </a:cubicBezTo>
                <a:lnTo>
                  <a:pt x="110" y="92"/>
                </a:lnTo>
                <a:close/>
                <a:moveTo>
                  <a:pt x="110" y="87"/>
                </a:moveTo>
                <a:cubicBezTo>
                  <a:pt x="110" y="87"/>
                  <a:pt x="110" y="87"/>
                  <a:pt x="109" y="87"/>
                </a:cubicBezTo>
                <a:cubicBezTo>
                  <a:pt x="109" y="87"/>
                  <a:pt x="110" y="86"/>
                  <a:pt x="110" y="86"/>
                </a:cubicBezTo>
                <a:cubicBezTo>
                  <a:pt x="110" y="86"/>
                  <a:pt x="109" y="87"/>
                  <a:pt x="109" y="87"/>
                </a:cubicBezTo>
                <a:cubicBezTo>
                  <a:pt x="109" y="86"/>
                  <a:pt x="109" y="86"/>
                  <a:pt x="109" y="86"/>
                </a:cubicBezTo>
                <a:cubicBezTo>
                  <a:pt x="109" y="86"/>
                  <a:pt x="109" y="86"/>
                  <a:pt x="109" y="86"/>
                </a:cubicBezTo>
                <a:cubicBezTo>
                  <a:pt x="109" y="86"/>
                  <a:pt x="109" y="86"/>
                  <a:pt x="109" y="86"/>
                </a:cubicBezTo>
                <a:cubicBezTo>
                  <a:pt x="109" y="86"/>
                  <a:pt x="109" y="86"/>
                  <a:pt x="109" y="86"/>
                </a:cubicBezTo>
                <a:cubicBezTo>
                  <a:pt x="109" y="86"/>
                  <a:pt x="109" y="86"/>
                  <a:pt x="109" y="85"/>
                </a:cubicBezTo>
                <a:cubicBezTo>
                  <a:pt x="109" y="85"/>
                  <a:pt x="109" y="85"/>
                  <a:pt x="109" y="85"/>
                </a:cubicBezTo>
                <a:cubicBezTo>
                  <a:pt x="109" y="85"/>
                  <a:pt x="109" y="85"/>
                  <a:pt x="109" y="85"/>
                </a:cubicBezTo>
                <a:cubicBezTo>
                  <a:pt x="109" y="85"/>
                  <a:pt x="109" y="85"/>
                  <a:pt x="109" y="85"/>
                </a:cubicBezTo>
                <a:cubicBezTo>
                  <a:pt x="109" y="85"/>
                  <a:pt x="109" y="85"/>
                  <a:pt x="109" y="85"/>
                </a:cubicBezTo>
                <a:cubicBezTo>
                  <a:pt x="109" y="85"/>
                  <a:pt x="109" y="85"/>
                  <a:pt x="109" y="85"/>
                </a:cubicBezTo>
                <a:cubicBezTo>
                  <a:pt x="109" y="85"/>
                  <a:pt x="109" y="85"/>
                  <a:pt x="109" y="85"/>
                </a:cubicBezTo>
                <a:cubicBezTo>
                  <a:pt x="109" y="85"/>
                  <a:pt x="109" y="85"/>
                  <a:pt x="109" y="85"/>
                </a:cubicBezTo>
                <a:cubicBezTo>
                  <a:pt x="109" y="85"/>
                  <a:pt x="109" y="85"/>
                  <a:pt x="109" y="85"/>
                </a:cubicBezTo>
                <a:cubicBezTo>
                  <a:pt x="109" y="85"/>
                  <a:pt x="109" y="85"/>
                  <a:pt x="109" y="85"/>
                </a:cubicBezTo>
                <a:cubicBezTo>
                  <a:pt x="109" y="85"/>
                  <a:pt x="109" y="85"/>
                  <a:pt x="109" y="85"/>
                </a:cubicBezTo>
                <a:cubicBezTo>
                  <a:pt x="109" y="85"/>
                  <a:pt x="109" y="85"/>
                  <a:pt x="109" y="85"/>
                </a:cubicBezTo>
                <a:cubicBezTo>
                  <a:pt x="109" y="85"/>
                  <a:pt x="109" y="85"/>
                  <a:pt x="109" y="85"/>
                </a:cubicBezTo>
                <a:cubicBezTo>
                  <a:pt x="109" y="84"/>
                  <a:pt x="109" y="84"/>
                  <a:pt x="109" y="84"/>
                </a:cubicBezTo>
                <a:cubicBezTo>
                  <a:pt x="109" y="84"/>
                  <a:pt x="109" y="84"/>
                  <a:pt x="109" y="84"/>
                </a:cubicBezTo>
                <a:cubicBezTo>
                  <a:pt x="109" y="84"/>
                  <a:pt x="109" y="84"/>
                  <a:pt x="109" y="84"/>
                </a:cubicBezTo>
                <a:cubicBezTo>
                  <a:pt x="109" y="84"/>
                  <a:pt x="109" y="85"/>
                  <a:pt x="109" y="84"/>
                </a:cubicBezTo>
                <a:cubicBezTo>
                  <a:pt x="109" y="84"/>
                  <a:pt x="109" y="84"/>
                  <a:pt x="109" y="84"/>
                </a:cubicBezTo>
                <a:cubicBezTo>
                  <a:pt x="109" y="84"/>
                  <a:pt x="108" y="84"/>
                  <a:pt x="109" y="84"/>
                </a:cubicBezTo>
                <a:cubicBezTo>
                  <a:pt x="108" y="84"/>
                  <a:pt x="108" y="84"/>
                  <a:pt x="108" y="84"/>
                </a:cubicBezTo>
                <a:cubicBezTo>
                  <a:pt x="108" y="84"/>
                  <a:pt x="108" y="84"/>
                  <a:pt x="108" y="84"/>
                </a:cubicBezTo>
                <a:cubicBezTo>
                  <a:pt x="108" y="84"/>
                  <a:pt x="108" y="84"/>
                  <a:pt x="108" y="84"/>
                </a:cubicBezTo>
                <a:cubicBezTo>
                  <a:pt x="108" y="84"/>
                  <a:pt x="109" y="84"/>
                  <a:pt x="108" y="84"/>
                </a:cubicBezTo>
                <a:cubicBezTo>
                  <a:pt x="108" y="84"/>
                  <a:pt x="108" y="84"/>
                  <a:pt x="108" y="84"/>
                </a:cubicBezTo>
                <a:cubicBezTo>
                  <a:pt x="108" y="84"/>
                  <a:pt x="108" y="84"/>
                  <a:pt x="108" y="84"/>
                </a:cubicBezTo>
                <a:cubicBezTo>
                  <a:pt x="108" y="83"/>
                  <a:pt x="108" y="83"/>
                  <a:pt x="108" y="83"/>
                </a:cubicBezTo>
                <a:cubicBezTo>
                  <a:pt x="108" y="83"/>
                  <a:pt x="108" y="83"/>
                  <a:pt x="108" y="83"/>
                </a:cubicBezTo>
                <a:cubicBezTo>
                  <a:pt x="108" y="83"/>
                  <a:pt x="108" y="83"/>
                  <a:pt x="108" y="83"/>
                </a:cubicBezTo>
                <a:cubicBezTo>
                  <a:pt x="108" y="84"/>
                  <a:pt x="108" y="83"/>
                  <a:pt x="108" y="83"/>
                </a:cubicBezTo>
                <a:cubicBezTo>
                  <a:pt x="108" y="83"/>
                  <a:pt x="108" y="83"/>
                  <a:pt x="108" y="83"/>
                </a:cubicBezTo>
                <a:cubicBezTo>
                  <a:pt x="108" y="83"/>
                  <a:pt x="108" y="83"/>
                  <a:pt x="108" y="83"/>
                </a:cubicBezTo>
                <a:cubicBezTo>
                  <a:pt x="108" y="83"/>
                  <a:pt x="108" y="83"/>
                  <a:pt x="108" y="83"/>
                </a:cubicBezTo>
                <a:cubicBezTo>
                  <a:pt x="108" y="83"/>
                  <a:pt x="108" y="83"/>
                  <a:pt x="109" y="83"/>
                </a:cubicBezTo>
                <a:cubicBezTo>
                  <a:pt x="109" y="82"/>
                  <a:pt x="108" y="83"/>
                  <a:pt x="108" y="83"/>
                </a:cubicBezTo>
                <a:cubicBezTo>
                  <a:pt x="108" y="83"/>
                  <a:pt x="108" y="83"/>
                  <a:pt x="108" y="83"/>
                </a:cubicBezTo>
                <a:cubicBezTo>
                  <a:pt x="108" y="83"/>
                  <a:pt x="108" y="83"/>
                  <a:pt x="108" y="83"/>
                </a:cubicBezTo>
                <a:cubicBezTo>
                  <a:pt x="108" y="83"/>
                  <a:pt x="108" y="83"/>
                  <a:pt x="108" y="83"/>
                </a:cubicBezTo>
                <a:cubicBezTo>
                  <a:pt x="108" y="83"/>
                  <a:pt x="108" y="83"/>
                  <a:pt x="108" y="83"/>
                </a:cubicBezTo>
                <a:cubicBezTo>
                  <a:pt x="108" y="83"/>
                  <a:pt x="108" y="82"/>
                  <a:pt x="108" y="82"/>
                </a:cubicBezTo>
                <a:cubicBezTo>
                  <a:pt x="108" y="82"/>
                  <a:pt x="108" y="82"/>
                  <a:pt x="108" y="82"/>
                </a:cubicBezTo>
                <a:cubicBezTo>
                  <a:pt x="107" y="82"/>
                  <a:pt x="108" y="82"/>
                  <a:pt x="107" y="83"/>
                </a:cubicBezTo>
                <a:cubicBezTo>
                  <a:pt x="108" y="82"/>
                  <a:pt x="107" y="83"/>
                  <a:pt x="107" y="82"/>
                </a:cubicBezTo>
                <a:cubicBezTo>
                  <a:pt x="107" y="82"/>
                  <a:pt x="107" y="82"/>
                  <a:pt x="108" y="82"/>
                </a:cubicBezTo>
                <a:cubicBezTo>
                  <a:pt x="107" y="82"/>
                  <a:pt x="107" y="82"/>
                  <a:pt x="107" y="82"/>
                </a:cubicBezTo>
                <a:cubicBezTo>
                  <a:pt x="107" y="82"/>
                  <a:pt x="107" y="82"/>
                  <a:pt x="107" y="82"/>
                </a:cubicBezTo>
                <a:cubicBezTo>
                  <a:pt x="107" y="82"/>
                  <a:pt x="107" y="82"/>
                  <a:pt x="107" y="82"/>
                </a:cubicBezTo>
                <a:cubicBezTo>
                  <a:pt x="107" y="82"/>
                  <a:pt x="107" y="82"/>
                  <a:pt x="107" y="82"/>
                </a:cubicBezTo>
                <a:cubicBezTo>
                  <a:pt x="107" y="81"/>
                  <a:pt x="107" y="82"/>
                  <a:pt x="107" y="82"/>
                </a:cubicBezTo>
                <a:cubicBezTo>
                  <a:pt x="107" y="82"/>
                  <a:pt x="107" y="82"/>
                  <a:pt x="107" y="82"/>
                </a:cubicBezTo>
                <a:cubicBezTo>
                  <a:pt x="106" y="81"/>
                  <a:pt x="107" y="81"/>
                  <a:pt x="106" y="81"/>
                </a:cubicBezTo>
                <a:cubicBezTo>
                  <a:pt x="106" y="81"/>
                  <a:pt x="106" y="81"/>
                  <a:pt x="106" y="81"/>
                </a:cubicBezTo>
                <a:cubicBezTo>
                  <a:pt x="106" y="81"/>
                  <a:pt x="106" y="81"/>
                  <a:pt x="105" y="81"/>
                </a:cubicBezTo>
                <a:cubicBezTo>
                  <a:pt x="105" y="81"/>
                  <a:pt x="105" y="81"/>
                  <a:pt x="105" y="81"/>
                </a:cubicBezTo>
                <a:cubicBezTo>
                  <a:pt x="105" y="81"/>
                  <a:pt x="105" y="81"/>
                  <a:pt x="105" y="81"/>
                </a:cubicBezTo>
                <a:cubicBezTo>
                  <a:pt x="105" y="81"/>
                  <a:pt x="105" y="81"/>
                  <a:pt x="105" y="81"/>
                </a:cubicBezTo>
                <a:cubicBezTo>
                  <a:pt x="105" y="81"/>
                  <a:pt x="105" y="81"/>
                  <a:pt x="105" y="81"/>
                </a:cubicBezTo>
                <a:cubicBezTo>
                  <a:pt x="105" y="81"/>
                  <a:pt x="105" y="81"/>
                  <a:pt x="105" y="81"/>
                </a:cubicBezTo>
                <a:cubicBezTo>
                  <a:pt x="105" y="81"/>
                  <a:pt x="105" y="81"/>
                  <a:pt x="105" y="81"/>
                </a:cubicBezTo>
                <a:cubicBezTo>
                  <a:pt x="105" y="80"/>
                  <a:pt x="105" y="81"/>
                  <a:pt x="105" y="81"/>
                </a:cubicBezTo>
                <a:cubicBezTo>
                  <a:pt x="105" y="80"/>
                  <a:pt x="105" y="80"/>
                  <a:pt x="105" y="80"/>
                </a:cubicBezTo>
                <a:cubicBezTo>
                  <a:pt x="105" y="80"/>
                  <a:pt x="105" y="80"/>
                  <a:pt x="105" y="80"/>
                </a:cubicBezTo>
                <a:cubicBezTo>
                  <a:pt x="105" y="80"/>
                  <a:pt x="105" y="80"/>
                  <a:pt x="105" y="80"/>
                </a:cubicBezTo>
                <a:cubicBezTo>
                  <a:pt x="105" y="80"/>
                  <a:pt x="105" y="80"/>
                  <a:pt x="105" y="80"/>
                </a:cubicBezTo>
                <a:cubicBezTo>
                  <a:pt x="104" y="80"/>
                  <a:pt x="104" y="80"/>
                  <a:pt x="104" y="80"/>
                </a:cubicBezTo>
                <a:cubicBezTo>
                  <a:pt x="104" y="80"/>
                  <a:pt x="104" y="80"/>
                  <a:pt x="104" y="80"/>
                </a:cubicBezTo>
                <a:cubicBezTo>
                  <a:pt x="104" y="79"/>
                  <a:pt x="104" y="79"/>
                  <a:pt x="104" y="80"/>
                </a:cubicBezTo>
                <a:cubicBezTo>
                  <a:pt x="104" y="79"/>
                  <a:pt x="104" y="79"/>
                  <a:pt x="104" y="79"/>
                </a:cubicBezTo>
                <a:cubicBezTo>
                  <a:pt x="104" y="80"/>
                  <a:pt x="104" y="79"/>
                  <a:pt x="104" y="79"/>
                </a:cubicBezTo>
                <a:cubicBezTo>
                  <a:pt x="104" y="79"/>
                  <a:pt x="104" y="78"/>
                  <a:pt x="104" y="78"/>
                </a:cubicBezTo>
                <a:cubicBezTo>
                  <a:pt x="104" y="78"/>
                  <a:pt x="104" y="78"/>
                  <a:pt x="104" y="78"/>
                </a:cubicBezTo>
                <a:cubicBezTo>
                  <a:pt x="104" y="77"/>
                  <a:pt x="105" y="78"/>
                  <a:pt x="105" y="77"/>
                </a:cubicBezTo>
                <a:cubicBezTo>
                  <a:pt x="105" y="78"/>
                  <a:pt x="105" y="78"/>
                  <a:pt x="105" y="78"/>
                </a:cubicBezTo>
                <a:cubicBezTo>
                  <a:pt x="105" y="78"/>
                  <a:pt x="105" y="78"/>
                  <a:pt x="105" y="78"/>
                </a:cubicBezTo>
                <a:cubicBezTo>
                  <a:pt x="105" y="78"/>
                  <a:pt x="105" y="78"/>
                  <a:pt x="105" y="77"/>
                </a:cubicBezTo>
                <a:cubicBezTo>
                  <a:pt x="105" y="79"/>
                  <a:pt x="106" y="78"/>
                  <a:pt x="107" y="79"/>
                </a:cubicBezTo>
                <a:cubicBezTo>
                  <a:pt x="107" y="79"/>
                  <a:pt x="107" y="79"/>
                  <a:pt x="107" y="79"/>
                </a:cubicBezTo>
                <a:cubicBezTo>
                  <a:pt x="107" y="79"/>
                  <a:pt x="107" y="79"/>
                  <a:pt x="107" y="79"/>
                </a:cubicBezTo>
                <a:cubicBezTo>
                  <a:pt x="107" y="79"/>
                  <a:pt x="107" y="79"/>
                  <a:pt x="107" y="79"/>
                </a:cubicBezTo>
                <a:cubicBezTo>
                  <a:pt x="107" y="79"/>
                  <a:pt x="107" y="79"/>
                  <a:pt x="107" y="79"/>
                </a:cubicBezTo>
                <a:cubicBezTo>
                  <a:pt x="107" y="79"/>
                  <a:pt x="107" y="80"/>
                  <a:pt x="108" y="80"/>
                </a:cubicBezTo>
                <a:cubicBezTo>
                  <a:pt x="108" y="80"/>
                  <a:pt x="107" y="80"/>
                  <a:pt x="107" y="80"/>
                </a:cubicBezTo>
                <a:cubicBezTo>
                  <a:pt x="108" y="80"/>
                  <a:pt x="108" y="80"/>
                  <a:pt x="108" y="80"/>
                </a:cubicBezTo>
                <a:cubicBezTo>
                  <a:pt x="108" y="80"/>
                  <a:pt x="108" y="80"/>
                  <a:pt x="108" y="81"/>
                </a:cubicBezTo>
                <a:cubicBezTo>
                  <a:pt x="108" y="81"/>
                  <a:pt x="108" y="80"/>
                  <a:pt x="108" y="80"/>
                </a:cubicBezTo>
                <a:cubicBezTo>
                  <a:pt x="108" y="81"/>
                  <a:pt x="108" y="81"/>
                  <a:pt x="109" y="81"/>
                </a:cubicBezTo>
                <a:cubicBezTo>
                  <a:pt x="108" y="81"/>
                  <a:pt x="109" y="81"/>
                  <a:pt x="109" y="81"/>
                </a:cubicBezTo>
                <a:cubicBezTo>
                  <a:pt x="109" y="81"/>
                  <a:pt x="109" y="81"/>
                  <a:pt x="109" y="81"/>
                </a:cubicBezTo>
                <a:cubicBezTo>
                  <a:pt x="109" y="81"/>
                  <a:pt x="109" y="81"/>
                  <a:pt x="109" y="81"/>
                </a:cubicBezTo>
                <a:cubicBezTo>
                  <a:pt x="109" y="81"/>
                  <a:pt x="109" y="81"/>
                  <a:pt x="109" y="81"/>
                </a:cubicBezTo>
                <a:cubicBezTo>
                  <a:pt x="110" y="81"/>
                  <a:pt x="110" y="81"/>
                  <a:pt x="109" y="81"/>
                </a:cubicBezTo>
                <a:cubicBezTo>
                  <a:pt x="110" y="81"/>
                  <a:pt x="109" y="81"/>
                  <a:pt x="109" y="81"/>
                </a:cubicBezTo>
                <a:cubicBezTo>
                  <a:pt x="109" y="82"/>
                  <a:pt x="110" y="81"/>
                  <a:pt x="110" y="81"/>
                </a:cubicBezTo>
                <a:cubicBezTo>
                  <a:pt x="110" y="81"/>
                  <a:pt x="110" y="81"/>
                  <a:pt x="110" y="81"/>
                </a:cubicBezTo>
                <a:cubicBezTo>
                  <a:pt x="110" y="81"/>
                  <a:pt x="110" y="81"/>
                  <a:pt x="110" y="81"/>
                </a:cubicBezTo>
                <a:cubicBezTo>
                  <a:pt x="110" y="81"/>
                  <a:pt x="109" y="81"/>
                  <a:pt x="109" y="82"/>
                </a:cubicBezTo>
                <a:cubicBezTo>
                  <a:pt x="110" y="82"/>
                  <a:pt x="110" y="81"/>
                  <a:pt x="110" y="82"/>
                </a:cubicBezTo>
                <a:cubicBezTo>
                  <a:pt x="110" y="82"/>
                  <a:pt x="110" y="82"/>
                  <a:pt x="110" y="82"/>
                </a:cubicBezTo>
                <a:cubicBezTo>
                  <a:pt x="110" y="82"/>
                  <a:pt x="110" y="82"/>
                  <a:pt x="110" y="82"/>
                </a:cubicBezTo>
                <a:cubicBezTo>
                  <a:pt x="110" y="82"/>
                  <a:pt x="110" y="82"/>
                  <a:pt x="110" y="82"/>
                </a:cubicBezTo>
                <a:cubicBezTo>
                  <a:pt x="110" y="82"/>
                  <a:pt x="110" y="83"/>
                  <a:pt x="111" y="83"/>
                </a:cubicBezTo>
                <a:cubicBezTo>
                  <a:pt x="110" y="83"/>
                  <a:pt x="111" y="83"/>
                  <a:pt x="110" y="84"/>
                </a:cubicBezTo>
                <a:cubicBezTo>
                  <a:pt x="110" y="84"/>
                  <a:pt x="110" y="84"/>
                  <a:pt x="110" y="84"/>
                </a:cubicBezTo>
                <a:cubicBezTo>
                  <a:pt x="110" y="84"/>
                  <a:pt x="110" y="84"/>
                  <a:pt x="110" y="84"/>
                </a:cubicBezTo>
                <a:cubicBezTo>
                  <a:pt x="110" y="84"/>
                  <a:pt x="111" y="84"/>
                  <a:pt x="111" y="84"/>
                </a:cubicBezTo>
                <a:cubicBezTo>
                  <a:pt x="111" y="84"/>
                  <a:pt x="111" y="84"/>
                  <a:pt x="111" y="84"/>
                </a:cubicBezTo>
                <a:cubicBezTo>
                  <a:pt x="112" y="83"/>
                  <a:pt x="111" y="84"/>
                  <a:pt x="112" y="84"/>
                </a:cubicBezTo>
                <a:cubicBezTo>
                  <a:pt x="111" y="84"/>
                  <a:pt x="111" y="84"/>
                  <a:pt x="111" y="84"/>
                </a:cubicBezTo>
                <a:cubicBezTo>
                  <a:pt x="112" y="84"/>
                  <a:pt x="111" y="85"/>
                  <a:pt x="112" y="85"/>
                </a:cubicBezTo>
                <a:cubicBezTo>
                  <a:pt x="111" y="85"/>
                  <a:pt x="111" y="85"/>
                  <a:pt x="111" y="85"/>
                </a:cubicBezTo>
                <a:cubicBezTo>
                  <a:pt x="112" y="85"/>
                  <a:pt x="112" y="85"/>
                  <a:pt x="112" y="85"/>
                </a:cubicBezTo>
                <a:cubicBezTo>
                  <a:pt x="112" y="85"/>
                  <a:pt x="112" y="85"/>
                  <a:pt x="112" y="85"/>
                </a:cubicBezTo>
                <a:cubicBezTo>
                  <a:pt x="112" y="85"/>
                  <a:pt x="112" y="85"/>
                  <a:pt x="112" y="86"/>
                </a:cubicBezTo>
                <a:cubicBezTo>
                  <a:pt x="112" y="86"/>
                  <a:pt x="112" y="86"/>
                  <a:pt x="112" y="86"/>
                </a:cubicBezTo>
                <a:cubicBezTo>
                  <a:pt x="112" y="86"/>
                  <a:pt x="112" y="86"/>
                  <a:pt x="112" y="86"/>
                </a:cubicBezTo>
                <a:cubicBezTo>
                  <a:pt x="111" y="86"/>
                  <a:pt x="113" y="86"/>
                  <a:pt x="112" y="87"/>
                </a:cubicBezTo>
                <a:cubicBezTo>
                  <a:pt x="112" y="87"/>
                  <a:pt x="112" y="87"/>
                  <a:pt x="113" y="87"/>
                </a:cubicBezTo>
                <a:cubicBezTo>
                  <a:pt x="113" y="87"/>
                  <a:pt x="112" y="87"/>
                  <a:pt x="112" y="87"/>
                </a:cubicBezTo>
                <a:cubicBezTo>
                  <a:pt x="113" y="87"/>
                  <a:pt x="112" y="87"/>
                  <a:pt x="112" y="87"/>
                </a:cubicBezTo>
                <a:cubicBezTo>
                  <a:pt x="113" y="87"/>
                  <a:pt x="113" y="87"/>
                  <a:pt x="113" y="87"/>
                </a:cubicBezTo>
                <a:cubicBezTo>
                  <a:pt x="113" y="88"/>
                  <a:pt x="113" y="88"/>
                  <a:pt x="113" y="88"/>
                </a:cubicBezTo>
                <a:cubicBezTo>
                  <a:pt x="113" y="88"/>
                  <a:pt x="113" y="88"/>
                  <a:pt x="113" y="88"/>
                </a:cubicBezTo>
                <a:cubicBezTo>
                  <a:pt x="113" y="88"/>
                  <a:pt x="114" y="88"/>
                  <a:pt x="113" y="88"/>
                </a:cubicBezTo>
                <a:cubicBezTo>
                  <a:pt x="113" y="88"/>
                  <a:pt x="113" y="88"/>
                  <a:pt x="113" y="88"/>
                </a:cubicBezTo>
                <a:cubicBezTo>
                  <a:pt x="113" y="88"/>
                  <a:pt x="112" y="89"/>
                  <a:pt x="112" y="89"/>
                </a:cubicBezTo>
                <a:cubicBezTo>
                  <a:pt x="112" y="88"/>
                  <a:pt x="112" y="88"/>
                  <a:pt x="112" y="88"/>
                </a:cubicBezTo>
                <a:cubicBezTo>
                  <a:pt x="113" y="89"/>
                  <a:pt x="112" y="89"/>
                  <a:pt x="112" y="89"/>
                </a:cubicBezTo>
                <a:cubicBezTo>
                  <a:pt x="113" y="89"/>
                  <a:pt x="113" y="89"/>
                  <a:pt x="113" y="89"/>
                </a:cubicBezTo>
                <a:cubicBezTo>
                  <a:pt x="112" y="89"/>
                  <a:pt x="113" y="89"/>
                  <a:pt x="112" y="89"/>
                </a:cubicBezTo>
                <a:cubicBezTo>
                  <a:pt x="112" y="89"/>
                  <a:pt x="112" y="89"/>
                  <a:pt x="112" y="89"/>
                </a:cubicBezTo>
                <a:cubicBezTo>
                  <a:pt x="112" y="89"/>
                  <a:pt x="112" y="90"/>
                  <a:pt x="113" y="90"/>
                </a:cubicBezTo>
                <a:cubicBezTo>
                  <a:pt x="113" y="89"/>
                  <a:pt x="113" y="89"/>
                  <a:pt x="113" y="89"/>
                </a:cubicBezTo>
                <a:cubicBezTo>
                  <a:pt x="113" y="90"/>
                  <a:pt x="113" y="90"/>
                  <a:pt x="113" y="90"/>
                </a:cubicBezTo>
                <a:cubicBezTo>
                  <a:pt x="113" y="90"/>
                  <a:pt x="113" y="90"/>
                  <a:pt x="113" y="90"/>
                </a:cubicBezTo>
                <a:cubicBezTo>
                  <a:pt x="113" y="90"/>
                  <a:pt x="113" y="90"/>
                  <a:pt x="113" y="90"/>
                </a:cubicBezTo>
                <a:cubicBezTo>
                  <a:pt x="113" y="90"/>
                  <a:pt x="113" y="90"/>
                  <a:pt x="112" y="90"/>
                </a:cubicBezTo>
                <a:cubicBezTo>
                  <a:pt x="113" y="90"/>
                  <a:pt x="113" y="90"/>
                  <a:pt x="112" y="91"/>
                </a:cubicBezTo>
                <a:cubicBezTo>
                  <a:pt x="113" y="91"/>
                  <a:pt x="113" y="91"/>
                  <a:pt x="113" y="91"/>
                </a:cubicBezTo>
                <a:cubicBezTo>
                  <a:pt x="113" y="91"/>
                  <a:pt x="113" y="91"/>
                  <a:pt x="113" y="91"/>
                </a:cubicBezTo>
                <a:cubicBezTo>
                  <a:pt x="113" y="91"/>
                  <a:pt x="113" y="91"/>
                  <a:pt x="113" y="91"/>
                </a:cubicBezTo>
                <a:cubicBezTo>
                  <a:pt x="113" y="91"/>
                  <a:pt x="113" y="91"/>
                  <a:pt x="113" y="91"/>
                </a:cubicBezTo>
                <a:cubicBezTo>
                  <a:pt x="113" y="91"/>
                  <a:pt x="113" y="91"/>
                  <a:pt x="113" y="91"/>
                </a:cubicBezTo>
                <a:cubicBezTo>
                  <a:pt x="113" y="91"/>
                  <a:pt x="113" y="91"/>
                  <a:pt x="113" y="91"/>
                </a:cubicBezTo>
                <a:cubicBezTo>
                  <a:pt x="113" y="91"/>
                  <a:pt x="112" y="92"/>
                  <a:pt x="113" y="92"/>
                </a:cubicBezTo>
                <a:cubicBezTo>
                  <a:pt x="112" y="92"/>
                  <a:pt x="113" y="93"/>
                  <a:pt x="112" y="93"/>
                </a:cubicBezTo>
                <a:cubicBezTo>
                  <a:pt x="112" y="93"/>
                  <a:pt x="112" y="93"/>
                  <a:pt x="112" y="93"/>
                </a:cubicBezTo>
                <a:cubicBezTo>
                  <a:pt x="112" y="93"/>
                  <a:pt x="112" y="93"/>
                  <a:pt x="112" y="93"/>
                </a:cubicBezTo>
                <a:cubicBezTo>
                  <a:pt x="112" y="93"/>
                  <a:pt x="112" y="93"/>
                  <a:pt x="113" y="93"/>
                </a:cubicBezTo>
                <a:cubicBezTo>
                  <a:pt x="112" y="93"/>
                  <a:pt x="112" y="93"/>
                  <a:pt x="112" y="93"/>
                </a:cubicBezTo>
                <a:cubicBezTo>
                  <a:pt x="112" y="93"/>
                  <a:pt x="112" y="93"/>
                  <a:pt x="112" y="93"/>
                </a:cubicBezTo>
                <a:cubicBezTo>
                  <a:pt x="112" y="93"/>
                  <a:pt x="112" y="93"/>
                  <a:pt x="112" y="93"/>
                </a:cubicBezTo>
                <a:cubicBezTo>
                  <a:pt x="112" y="94"/>
                  <a:pt x="112" y="94"/>
                  <a:pt x="112" y="94"/>
                </a:cubicBezTo>
                <a:cubicBezTo>
                  <a:pt x="112" y="94"/>
                  <a:pt x="112" y="94"/>
                  <a:pt x="112" y="94"/>
                </a:cubicBezTo>
                <a:cubicBezTo>
                  <a:pt x="112" y="94"/>
                  <a:pt x="112" y="94"/>
                  <a:pt x="112" y="94"/>
                </a:cubicBezTo>
                <a:cubicBezTo>
                  <a:pt x="112" y="94"/>
                  <a:pt x="112" y="94"/>
                  <a:pt x="112" y="94"/>
                </a:cubicBezTo>
                <a:cubicBezTo>
                  <a:pt x="112" y="94"/>
                  <a:pt x="112" y="94"/>
                  <a:pt x="112" y="94"/>
                </a:cubicBezTo>
                <a:cubicBezTo>
                  <a:pt x="112" y="94"/>
                  <a:pt x="113" y="95"/>
                  <a:pt x="112" y="95"/>
                </a:cubicBezTo>
                <a:cubicBezTo>
                  <a:pt x="112" y="95"/>
                  <a:pt x="112" y="95"/>
                  <a:pt x="112" y="95"/>
                </a:cubicBezTo>
                <a:cubicBezTo>
                  <a:pt x="112" y="94"/>
                  <a:pt x="112" y="94"/>
                  <a:pt x="112" y="94"/>
                </a:cubicBezTo>
                <a:cubicBezTo>
                  <a:pt x="112" y="95"/>
                  <a:pt x="112" y="95"/>
                  <a:pt x="112" y="95"/>
                </a:cubicBezTo>
                <a:cubicBezTo>
                  <a:pt x="112" y="95"/>
                  <a:pt x="112" y="95"/>
                  <a:pt x="112" y="95"/>
                </a:cubicBezTo>
                <a:cubicBezTo>
                  <a:pt x="112" y="95"/>
                  <a:pt x="112" y="95"/>
                  <a:pt x="112" y="95"/>
                </a:cubicBezTo>
                <a:cubicBezTo>
                  <a:pt x="112" y="95"/>
                  <a:pt x="112" y="95"/>
                  <a:pt x="112" y="95"/>
                </a:cubicBezTo>
                <a:cubicBezTo>
                  <a:pt x="112" y="95"/>
                  <a:pt x="112" y="95"/>
                  <a:pt x="112" y="95"/>
                </a:cubicBezTo>
                <a:cubicBezTo>
                  <a:pt x="112" y="95"/>
                  <a:pt x="112" y="95"/>
                  <a:pt x="112" y="95"/>
                </a:cubicBezTo>
                <a:cubicBezTo>
                  <a:pt x="112" y="95"/>
                  <a:pt x="112" y="96"/>
                  <a:pt x="112" y="96"/>
                </a:cubicBezTo>
                <a:cubicBezTo>
                  <a:pt x="112" y="96"/>
                  <a:pt x="112" y="96"/>
                  <a:pt x="112" y="95"/>
                </a:cubicBezTo>
                <a:cubicBezTo>
                  <a:pt x="112" y="96"/>
                  <a:pt x="111" y="96"/>
                  <a:pt x="111" y="96"/>
                </a:cubicBezTo>
                <a:cubicBezTo>
                  <a:pt x="112" y="96"/>
                  <a:pt x="112" y="96"/>
                  <a:pt x="112" y="96"/>
                </a:cubicBezTo>
                <a:cubicBezTo>
                  <a:pt x="112" y="96"/>
                  <a:pt x="112" y="96"/>
                  <a:pt x="111" y="96"/>
                </a:cubicBezTo>
                <a:cubicBezTo>
                  <a:pt x="112" y="97"/>
                  <a:pt x="112" y="97"/>
                  <a:pt x="112" y="97"/>
                </a:cubicBezTo>
                <a:cubicBezTo>
                  <a:pt x="112" y="97"/>
                  <a:pt x="112" y="97"/>
                  <a:pt x="111" y="97"/>
                </a:cubicBezTo>
                <a:cubicBezTo>
                  <a:pt x="111" y="97"/>
                  <a:pt x="111" y="97"/>
                  <a:pt x="111" y="97"/>
                </a:cubicBezTo>
                <a:cubicBezTo>
                  <a:pt x="111" y="97"/>
                  <a:pt x="111" y="97"/>
                  <a:pt x="111" y="97"/>
                </a:cubicBezTo>
                <a:cubicBezTo>
                  <a:pt x="110" y="97"/>
                  <a:pt x="110" y="97"/>
                  <a:pt x="110" y="98"/>
                </a:cubicBezTo>
                <a:cubicBezTo>
                  <a:pt x="110" y="97"/>
                  <a:pt x="110" y="98"/>
                  <a:pt x="110" y="98"/>
                </a:cubicBezTo>
                <a:cubicBezTo>
                  <a:pt x="110" y="98"/>
                  <a:pt x="110" y="98"/>
                  <a:pt x="110" y="98"/>
                </a:cubicBezTo>
                <a:cubicBezTo>
                  <a:pt x="110" y="98"/>
                  <a:pt x="110" y="98"/>
                  <a:pt x="110" y="98"/>
                </a:cubicBezTo>
                <a:cubicBezTo>
                  <a:pt x="110" y="98"/>
                  <a:pt x="110" y="98"/>
                  <a:pt x="110" y="98"/>
                </a:cubicBezTo>
                <a:cubicBezTo>
                  <a:pt x="110" y="99"/>
                  <a:pt x="110" y="99"/>
                  <a:pt x="109" y="99"/>
                </a:cubicBezTo>
                <a:cubicBezTo>
                  <a:pt x="109" y="99"/>
                  <a:pt x="109" y="99"/>
                  <a:pt x="109" y="99"/>
                </a:cubicBezTo>
                <a:cubicBezTo>
                  <a:pt x="109" y="98"/>
                  <a:pt x="109" y="98"/>
                  <a:pt x="109" y="98"/>
                </a:cubicBezTo>
                <a:cubicBezTo>
                  <a:pt x="109" y="98"/>
                  <a:pt x="109" y="98"/>
                  <a:pt x="109" y="98"/>
                </a:cubicBezTo>
                <a:cubicBezTo>
                  <a:pt x="109" y="98"/>
                  <a:pt x="109" y="98"/>
                  <a:pt x="109" y="98"/>
                </a:cubicBezTo>
                <a:cubicBezTo>
                  <a:pt x="109" y="98"/>
                  <a:pt x="109" y="98"/>
                  <a:pt x="109" y="99"/>
                </a:cubicBezTo>
                <a:cubicBezTo>
                  <a:pt x="109" y="99"/>
                  <a:pt x="109" y="99"/>
                  <a:pt x="109" y="99"/>
                </a:cubicBezTo>
                <a:cubicBezTo>
                  <a:pt x="109" y="99"/>
                  <a:pt x="109" y="99"/>
                  <a:pt x="109" y="99"/>
                </a:cubicBezTo>
                <a:cubicBezTo>
                  <a:pt x="109" y="99"/>
                  <a:pt x="109" y="99"/>
                  <a:pt x="109" y="99"/>
                </a:cubicBezTo>
                <a:cubicBezTo>
                  <a:pt x="109" y="99"/>
                  <a:pt x="109" y="99"/>
                  <a:pt x="109" y="99"/>
                </a:cubicBezTo>
                <a:cubicBezTo>
                  <a:pt x="109" y="99"/>
                  <a:pt x="109" y="99"/>
                  <a:pt x="109" y="99"/>
                </a:cubicBezTo>
                <a:cubicBezTo>
                  <a:pt x="109" y="99"/>
                  <a:pt x="109" y="99"/>
                  <a:pt x="109" y="99"/>
                </a:cubicBezTo>
                <a:cubicBezTo>
                  <a:pt x="109" y="99"/>
                  <a:pt x="109" y="99"/>
                  <a:pt x="108" y="99"/>
                </a:cubicBezTo>
                <a:cubicBezTo>
                  <a:pt x="109" y="99"/>
                  <a:pt x="108" y="99"/>
                  <a:pt x="108" y="99"/>
                </a:cubicBezTo>
                <a:cubicBezTo>
                  <a:pt x="108" y="99"/>
                  <a:pt x="108" y="99"/>
                  <a:pt x="108" y="99"/>
                </a:cubicBezTo>
                <a:cubicBezTo>
                  <a:pt x="108" y="99"/>
                  <a:pt x="108" y="99"/>
                  <a:pt x="108" y="98"/>
                </a:cubicBezTo>
                <a:cubicBezTo>
                  <a:pt x="108" y="98"/>
                  <a:pt x="108" y="98"/>
                  <a:pt x="108" y="98"/>
                </a:cubicBezTo>
                <a:cubicBezTo>
                  <a:pt x="108" y="98"/>
                  <a:pt x="108" y="98"/>
                  <a:pt x="108" y="98"/>
                </a:cubicBezTo>
                <a:cubicBezTo>
                  <a:pt x="108" y="98"/>
                  <a:pt x="108" y="98"/>
                  <a:pt x="108" y="98"/>
                </a:cubicBezTo>
                <a:cubicBezTo>
                  <a:pt x="108" y="98"/>
                  <a:pt x="108" y="98"/>
                  <a:pt x="108" y="98"/>
                </a:cubicBezTo>
                <a:cubicBezTo>
                  <a:pt x="108" y="98"/>
                  <a:pt x="108" y="98"/>
                  <a:pt x="108" y="98"/>
                </a:cubicBezTo>
                <a:cubicBezTo>
                  <a:pt x="108" y="98"/>
                  <a:pt x="108" y="98"/>
                  <a:pt x="108" y="98"/>
                </a:cubicBezTo>
                <a:cubicBezTo>
                  <a:pt x="108" y="98"/>
                  <a:pt x="108" y="98"/>
                  <a:pt x="108" y="98"/>
                </a:cubicBezTo>
                <a:cubicBezTo>
                  <a:pt x="108" y="98"/>
                  <a:pt x="108" y="97"/>
                  <a:pt x="108" y="97"/>
                </a:cubicBezTo>
                <a:cubicBezTo>
                  <a:pt x="108" y="97"/>
                  <a:pt x="109" y="97"/>
                  <a:pt x="109" y="97"/>
                </a:cubicBezTo>
                <a:cubicBezTo>
                  <a:pt x="109" y="97"/>
                  <a:pt x="109" y="97"/>
                  <a:pt x="109" y="97"/>
                </a:cubicBezTo>
                <a:cubicBezTo>
                  <a:pt x="109" y="97"/>
                  <a:pt x="109" y="97"/>
                  <a:pt x="109" y="97"/>
                </a:cubicBezTo>
                <a:cubicBezTo>
                  <a:pt x="109" y="97"/>
                  <a:pt x="109" y="97"/>
                  <a:pt x="109" y="97"/>
                </a:cubicBezTo>
                <a:cubicBezTo>
                  <a:pt x="109" y="98"/>
                  <a:pt x="109" y="98"/>
                  <a:pt x="109" y="98"/>
                </a:cubicBezTo>
                <a:cubicBezTo>
                  <a:pt x="110" y="98"/>
                  <a:pt x="109" y="97"/>
                  <a:pt x="109" y="97"/>
                </a:cubicBezTo>
                <a:cubicBezTo>
                  <a:pt x="109" y="97"/>
                  <a:pt x="109" y="98"/>
                  <a:pt x="110" y="97"/>
                </a:cubicBezTo>
                <a:cubicBezTo>
                  <a:pt x="110" y="97"/>
                  <a:pt x="109" y="97"/>
                  <a:pt x="109" y="96"/>
                </a:cubicBezTo>
                <a:cubicBezTo>
                  <a:pt x="109" y="96"/>
                  <a:pt x="109" y="97"/>
                  <a:pt x="109" y="96"/>
                </a:cubicBezTo>
                <a:cubicBezTo>
                  <a:pt x="109" y="96"/>
                  <a:pt x="109" y="96"/>
                  <a:pt x="109" y="96"/>
                </a:cubicBezTo>
                <a:cubicBezTo>
                  <a:pt x="109" y="96"/>
                  <a:pt x="109" y="96"/>
                  <a:pt x="109" y="96"/>
                </a:cubicBezTo>
                <a:cubicBezTo>
                  <a:pt x="109" y="96"/>
                  <a:pt x="109" y="96"/>
                  <a:pt x="109" y="96"/>
                </a:cubicBezTo>
                <a:cubicBezTo>
                  <a:pt x="109" y="96"/>
                  <a:pt x="109" y="96"/>
                  <a:pt x="109" y="96"/>
                </a:cubicBezTo>
                <a:cubicBezTo>
                  <a:pt x="109" y="96"/>
                  <a:pt x="110" y="96"/>
                  <a:pt x="110" y="96"/>
                </a:cubicBezTo>
                <a:cubicBezTo>
                  <a:pt x="110" y="96"/>
                  <a:pt x="110" y="96"/>
                  <a:pt x="110" y="96"/>
                </a:cubicBezTo>
                <a:cubicBezTo>
                  <a:pt x="110" y="96"/>
                  <a:pt x="110" y="96"/>
                  <a:pt x="109" y="95"/>
                </a:cubicBezTo>
                <a:cubicBezTo>
                  <a:pt x="109" y="95"/>
                  <a:pt x="110" y="95"/>
                  <a:pt x="109" y="95"/>
                </a:cubicBezTo>
                <a:cubicBezTo>
                  <a:pt x="109" y="95"/>
                  <a:pt x="110" y="95"/>
                  <a:pt x="109" y="95"/>
                </a:cubicBezTo>
                <a:cubicBezTo>
                  <a:pt x="109" y="95"/>
                  <a:pt x="109" y="95"/>
                  <a:pt x="110" y="95"/>
                </a:cubicBezTo>
                <a:cubicBezTo>
                  <a:pt x="109" y="95"/>
                  <a:pt x="109" y="95"/>
                  <a:pt x="109" y="95"/>
                </a:cubicBezTo>
                <a:cubicBezTo>
                  <a:pt x="110" y="95"/>
                  <a:pt x="110" y="95"/>
                  <a:pt x="110" y="96"/>
                </a:cubicBezTo>
                <a:cubicBezTo>
                  <a:pt x="110" y="96"/>
                  <a:pt x="111" y="96"/>
                  <a:pt x="111" y="96"/>
                </a:cubicBezTo>
                <a:cubicBezTo>
                  <a:pt x="111" y="96"/>
                  <a:pt x="110" y="95"/>
                  <a:pt x="109" y="95"/>
                </a:cubicBezTo>
                <a:cubicBezTo>
                  <a:pt x="109" y="94"/>
                  <a:pt x="109" y="95"/>
                  <a:pt x="109" y="95"/>
                </a:cubicBezTo>
                <a:cubicBezTo>
                  <a:pt x="110" y="95"/>
                  <a:pt x="109" y="94"/>
                  <a:pt x="109" y="94"/>
                </a:cubicBezTo>
                <a:cubicBezTo>
                  <a:pt x="110" y="94"/>
                  <a:pt x="110" y="94"/>
                  <a:pt x="110" y="94"/>
                </a:cubicBezTo>
                <a:cubicBezTo>
                  <a:pt x="110" y="94"/>
                  <a:pt x="110" y="94"/>
                  <a:pt x="110" y="94"/>
                </a:cubicBezTo>
                <a:cubicBezTo>
                  <a:pt x="110" y="94"/>
                  <a:pt x="110" y="95"/>
                  <a:pt x="110" y="95"/>
                </a:cubicBezTo>
                <a:cubicBezTo>
                  <a:pt x="110" y="95"/>
                  <a:pt x="110" y="94"/>
                  <a:pt x="109" y="94"/>
                </a:cubicBezTo>
                <a:cubicBezTo>
                  <a:pt x="110" y="94"/>
                  <a:pt x="110" y="94"/>
                  <a:pt x="110" y="94"/>
                </a:cubicBezTo>
                <a:cubicBezTo>
                  <a:pt x="109" y="94"/>
                  <a:pt x="110" y="94"/>
                  <a:pt x="109" y="94"/>
                </a:cubicBezTo>
                <a:cubicBezTo>
                  <a:pt x="109" y="94"/>
                  <a:pt x="109" y="94"/>
                  <a:pt x="109" y="94"/>
                </a:cubicBezTo>
                <a:cubicBezTo>
                  <a:pt x="109" y="94"/>
                  <a:pt x="109" y="94"/>
                  <a:pt x="110" y="94"/>
                </a:cubicBezTo>
                <a:cubicBezTo>
                  <a:pt x="110" y="94"/>
                  <a:pt x="110" y="94"/>
                  <a:pt x="110" y="94"/>
                </a:cubicBezTo>
                <a:cubicBezTo>
                  <a:pt x="110" y="94"/>
                  <a:pt x="111" y="95"/>
                  <a:pt x="111" y="95"/>
                </a:cubicBezTo>
                <a:cubicBezTo>
                  <a:pt x="111" y="95"/>
                  <a:pt x="111" y="95"/>
                  <a:pt x="111" y="95"/>
                </a:cubicBezTo>
                <a:cubicBezTo>
                  <a:pt x="111" y="95"/>
                  <a:pt x="111" y="95"/>
                  <a:pt x="111" y="95"/>
                </a:cubicBezTo>
                <a:cubicBezTo>
                  <a:pt x="111" y="95"/>
                  <a:pt x="110" y="94"/>
                  <a:pt x="110" y="94"/>
                </a:cubicBezTo>
                <a:cubicBezTo>
                  <a:pt x="110" y="94"/>
                  <a:pt x="111" y="94"/>
                  <a:pt x="111" y="94"/>
                </a:cubicBezTo>
                <a:cubicBezTo>
                  <a:pt x="111" y="94"/>
                  <a:pt x="110" y="93"/>
                  <a:pt x="110" y="93"/>
                </a:cubicBezTo>
                <a:cubicBezTo>
                  <a:pt x="110" y="93"/>
                  <a:pt x="110" y="93"/>
                  <a:pt x="110" y="93"/>
                </a:cubicBezTo>
                <a:cubicBezTo>
                  <a:pt x="110" y="93"/>
                  <a:pt x="110" y="93"/>
                  <a:pt x="110" y="93"/>
                </a:cubicBezTo>
                <a:cubicBezTo>
                  <a:pt x="110" y="93"/>
                  <a:pt x="111" y="93"/>
                  <a:pt x="111" y="93"/>
                </a:cubicBezTo>
                <a:cubicBezTo>
                  <a:pt x="110" y="93"/>
                  <a:pt x="110" y="93"/>
                  <a:pt x="110" y="93"/>
                </a:cubicBezTo>
                <a:cubicBezTo>
                  <a:pt x="110" y="93"/>
                  <a:pt x="111" y="93"/>
                  <a:pt x="111" y="93"/>
                </a:cubicBezTo>
                <a:cubicBezTo>
                  <a:pt x="111" y="93"/>
                  <a:pt x="110" y="93"/>
                  <a:pt x="110" y="93"/>
                </a:cubicBezTo>
                <a:cubicBezTo>
                  <a:pt x="111" y="93"/>
                  <a:pt x="110" y="93"/>
                  <a:pt x="111" y="93"/>
                </a:cubicBezTo>
                <a:cubicBezTo>
                  <a:pt x="111" y="93"/>
                  <a:pt x="110" y="93"/>
                  <a:pt x="110" y="93"/>
                </a:cubicBezTo>
                <a:cubicBezTo>
                  <a:pt x="110" y="93"/>
                  <a:pt x="110" y="93"/>
                  <a:pt x="110" y="93"/>
                </a:cubicBezTo>
                <a:cubicBezTo>
                  <a:pt x="110" y="93"/>
                  <a:pt x="111" y="93"/>
                  <a:pt x="112" y="93"/>
                </a:cubicBezTo>
                <a:cubicBezTo>
                  <a:pt x="110" y="92"/>
                  <a:pt x="110" y="92"/>
                  <a:pt x="110" y="92"/>
                </a:cubicBezTo>
                <a:cubicBezTo>
                  <a:pt x="110" y="92"/>
                  <a:pt x="111" y="93"/>
                  <a:pt x="111" y="93"/>
                </a:cubicBezTo>
                <a:cubicBezTo>
                  <a:pt x="111" y="92"/>
                  <a:pt x="111" y="92"/>
                  <a:pt x="111" y="92"/>
                </a:cubicBezTo>
                <a:cubicBezTo>
                  <a:pt x="111" y="92"/>
                  <a:pt x="111" y="92"/>
                  <a:pt x="111" y="92"/>
                </a:cubicBezTo>
                <a:cubicBezTo>
                  <a:pt x="111" y="92"/>
                  <a:pt x="111" y="92"/>
                  <a:pt x="111" y="92"/>
                </a:cubicBezTo>
                <a:cubicBezTo>
                  <a:pt x="111" y="92"/>
                  <a:pt x="111" y="92"/>
                  <a:pt x="111" y="92"/>
                </a:cubicBezTo>
                <a:cubicBezTo>
                  <a:pt x="111" y="92"/>
                  <a:pt x="110" y="91"/>
                  <a:pt x="111" y="91"/>
                </a:cubicBezTo>
                <a:cubicBezTo>
                  <a:pt x="111" y="92"/>
                  <a:pt x="111" y="92"/>
                  <a:pt x="111" y="92"/>
                </a:cubicBezTo>
                <a:cubicBezTo>
                  <a:pt x="111" y="91"/>
                  <a:pt x="111" y="91"/>
                  <a:pt x="110" y="91"/>
                </a:cubicBezTo>
                <a:cubicBezTo>
                  <a:pt x="111" y="91"/>
                  <a:pt x="110" y="91"/>
                  <a:pt x="111" y="91"/>
                </a:cubicBezTo>
                <a:cubicBezTo>
                  <a:pt x="110" y="91"/>
                  <a:pt x="110" y="91"/>
                  <a:pt x="110" y="91"/>
                </a:cubicBezTo>
                <a:cubicBezTo>
                  <a:pt x="111" y="91"/>
                  <a:pt x="111" y="91"/>
                  <a:pt x="111" y="91"/>
                </a:cubicBezTo>
                <a:cubicBezTo>
                  <a:pt x="111" y="91"/>
                  <a:pt x="111" y="91"/>
                  <a:pt x="111" y="91"/>
                </a:cubicBezTo>
                <a:cubicBezTo>
                  <a:pt x="111" y="91"/>
                  <a:pt x="111" y="91"/>
                  <a:pt x="112" y="91"/>
                </a:cubicBezTo>
                <a:cubicBezTo>
                  <a:pt x="112" y="91"/>
                  <a:pt x="111" y="91"/>
                  <a:pt x="110" y="91"/>
                </a:cubicBezTo>
                <a:cubicBezTo>
                  <a:pt x="111" y="90"/>
                  <a:pt x="111" y="90"/>
                  <a:pt x="111" y="90"/>
                </a:cubicBezTo>
                <a:cubicBezTo>
                  <a:pt x="111" y="90"/>
                  <a:pt x="111" y="90"/>
                  <a:pt x="111" y="90"/>
                </a:cubicBezTo>
                <a:cubicBezTo>
                  <a:pt x="111" y="90"/>
                  <a:pt x="111" y="90"/>
                  <a:pt x="111" y="90"/>
                </a:cubicBezTo>
                <a:cubicBezTo>
                  <a:pt x="111" y="90"/>
                  <a:pt x="111" y="90"/>
                  <a:pt x="111" y="90"/>
                </a:cubicBezTo>
                <a:cubicBezTo>
                  <a:pt x="111" y="90"/>
                  <a:pt x="111" y="90"/>
                  <a:pt x="111" y="90"/>
                </a:cubicBezTo>
                <a:cubicBezTo>
                  <a:pt x="111" y="90"/>
                  <a:pt x="111" y="90"/>
                  <a:pt x="111" y="90"/>
                </a:cubicBezTo>
                <a:cubicBezTo>
                  <a:pt x="111" y="90"/>
                  <a:pt x="111" y="90"/>
                  <a:pt x="112" y="90"/>
                </a:cubicBezTo>
                <a:cubicBezTo>
                  <a:pt x="111" y="91"/>
                  <a:pt x="111" y="91"/>
                  <a:pt x="111" y="91"/>
                </a:cubicBezTo>
                <a:cubicBezTo>
                  <a:pt x="112" y="91"/>
                  <a:pt x="112" y="91"/>
                  <a:pt x="112" y="91"/>
                </a:cubicBezTo>
                <a:cubicBezTo>
                  <a:pt x="112" y="90"/>
                  <a:pt x="112" y="90"/>
                  <a:pt x="112" y="90"/>
                </a:cubicBezTo>
                <a:cubicBezTo>
                  <a:pt x="112" y="91"/>
                  <a:pt x="112" y="91"/>
                  <a:pt x="112" y="91"/>
                </a:cubicBezTo>
                <a:cubicBezTo>
                  <a:pt x="112" y="90"/>
                  <a:pt x="112" y="90"/>
                  <a:pt x="112" y="90"/>
                </a:cubicBezTo>
                <a:cubicBezTo>
                  <a:pt x="112" y="90"/>
                  <a:pt x="112" y="90"/>
                  <a:pt x="112" y="90"/>
                </a:cubicBezTo>
                <a:cubicBezTo>
                  <a:pt x="111" y="90"/>
                  <a:pt x="111" y="90"/>
                  <a:pt x="111" y="90"/>
                </a:cubicBezTo>
                <a:cubicBezTo>
                  <a:pt x="111" y="90"/>
                  <a:pt x="111" y="90"/>
                  <a:pt x="111" y="90"/>
                </a:cubicBezTo>
                <a:cubicBezTo>
                  <a:pt x="111" y="90"/>
                  <a:pt x="111" y="90"/>
                  <a:pt x="110" y="90"/>
                </a:cubicBezTo>
                <a:cubicBezTo>
                  <a:pt x="111" y="90"/>
                  <a:pt x="111" y="90"/>
                  <a:pt x="111" y="90"/>
                </a:cubicBezTo>
                <a:cubicBezTo>
                  <a:pt x="110" y="90"/>
                  <a:pt x="111" y="89"/>
                  <a:pt x="111" y="89"/>
                </a:cubicBezTo>
                <a:cubicBezTo>
                  <a:pt x="111" y="89"/>
                  <a:pt x="111" y="89"/>
                  <a:pt x="110" y="89"/>
                </a:cubicBezTo>
                <a:cubicBezTo>
                  <a:pt x="110" y="89"/>
                  <a:pt x="111" y="89"/>
                  <a:pt x="111" y="89"/>
                </a:cubicBezTo>
                <a:cubicBezTo>
                  <a:pt x="110" y="89"/>
                  <a:pt x="110" y="89"/>
                  <a:pt x="110" y="89"/>
                </a:cubicBezTo>
                <a:cubicBezTo>
                  <a:pt x="110" y="89"/>
                  <a:pt x="110" y="89"/>
                  <a:pt x="111" y="89"/>
                </a:cubicBezTo>
                <a:cubicBezTo>
                  <a:pt x="110" y="89"/>
                  <a:pt x="110" y="89"/>
                  <a:pt x="110" y="89"/>
                </a:cubicBezTo>
                <a:cubicBezTo>
                  <a:pt x="110" y="89"/>
                  <a:pt x="110" y="89"/>
                  <a:pt x="110" y="89"/>
                </a:cubicBezTo>
                <a:cubicBezTo>
                  <a:pt x="110" y="89"/>
                  <a:pt x="110" y="89"/>
                  <a:pt x="110" y="89"/>
                </a:cubicBezTo>
                <a:cubicBezTo>
                  <a:pt x="110" y="89"/>
                  <a:pt x="110" y="89"/>
                  <a:pt x="110" y="89"/>
                </a:cubicBezTo>
                <a:cubicBezTo>
                  <a:pt x="110" y="89"/>
                  <a:pt x="110" y="89"/>
                  <a:pt x="110" y="89"/>
                </a:cubicBezTo>
                <a:cubicBezTo>
                  <a:pt x="110" y="88"/>
                  <a:pt x="110" y="88"/>
                  <a:pt x="110" y="88"/>
                </a:cubicBezTo>
                <a:cubicBezTo>
                  <a:pt x="110" y="88"/>
                  <a:pt x="110" y="88"/>
                  <a:pt x="110" y="88"/>
                </a:cubicBezTo>
                <a:cubicBezTo>
                  <a:pt x="110" y="88"/>
                  <a:pt x="110" y="88"/>
                  <a:pt x="109" y="89"/>
                </a:cubicBezTo>
                <a:cubicBezTo>
                  <a:pt x="110" y="88"/>
                  <a:pt x="109" y="88"/>
                  <a:pt x="110" y="88"/>
                </a:cubicBezTo>
                <a:cubicBezTo>
                  <a:pt x="110" y="88"/>
                  <a:pt x="110" y="88"/>
                  <a:pt x="110" y="88"/>
                </a:cubicBezTo>
                <a:cubicBezTo>
                  <a:pt x="110" y="88"/>
                  <a:pt x="109" y="88"/>
                  <a:pt x="110" y="88"/>
                </a:cubicBezTo>
                <a:cubicBezTo>
                  <a:pt x="110" y="88"/>
                  <a:pt x="110" y="88"/>
                  <a:pt x="111" y="88"/>
                </a:cubicBezTo>
                <a:cubicBezTo>
                  <a:pt x="110" y="88"/>
                  <a:pt x="110" y="88"/>
                  <a:pt x="110" y="88"/>
                </a:cubicBezTo>
                <a:cubicBezTo>
                  <a:pt x="111" y="88"/>
                  <a:pt x="111" y="88"/>
                  <a:pt x="111" y="88"/>
                </a:cubicBezTo>
                <a:cubicBezTo>
                  <a:pt x="111" y="88"/>
                  <a:pt x="110" y="88"/>
                  <a:pt x="110" y="88"/>
                </a:cubicBezTo>
                <a:cubicBezTo>
                  <a:pt x="110" y="88"/>
                  <a:pt x="110" y="88"/>
                  <a:pt x="110" y="88"/>
                </a:cubicBezTo>
                <a:cubicBezTo>
                  <a:pt x="110" y="88"/>
                  <a:pt x="110" y="88"/>
                  <a:pt x="110" y="88"/>
                </a:cubicBezTo>
                <a:cubicBezTo>
                  <a:pt x="110" y="88"/>
                  <a:pt x="110" y="88"/>
                  <a:pt x="110" y="88"/>
                </a:cubicBezTo>
                <a:cubicBezTo>
                  <a:pt x="110" y="87"/>
                  <a:pt x="110" y="87"/>
                  <a:pt x="110" y="87"/>
                </a:cubicBezTo>
                <a:cubicBezTo>
                  <a:pt x="110" y="87"/>
                  <a:pt x="110" y="87"/>
                  <a:pt x="110" y="87"/>
                </a:cubicBezTo>
                <a:cubicBezTo>
                  <a:pt x="110" y="87"/>
                  <a:pt x="109" y="87"/>
                  <a:pt x="110" y="87"/>
                </a:cubicBezTo>
                <a:cubicBezTo>
                  <a:pt x="110" y="87"/>
                  <a:pt x="110" y="87"/>
                  <a:pt x="110" y="87"/>
                </a:cubicBezTo>
                <a:cubicBezTo>
                  <a:pt x="110" y="87"/>
                  <a:pt x="110" y="87"/>
                  <a:pt x="110" y="87"/>
                </a:cubicBezTo>
                <a:cubicBezTo>
                  <a:pt x="109" y="87"/>
                  <a:pt x="110" y="87"/>
                  <a:pt x="109" y="87"/>
                </a:cubicBezTo>
                <a:cubicBezTo>
                  <a:pt x="109" y="87"/>
                  <a:pt x="109" y="87"/>
                  <a:pt x="110" y="87"/>
                </a:cubicBezTo>
                <a:cubicBezTo>
                  <a:pt x="110" y="87"/>
                  <a:pt x="110" y="87"/>
                  <a:pt x="110" y="87"/>
                </a:cubicBezTo>
                <a:cubicBezTo>
                  <a:pt x="110" y="87"/>
                  <a:pt x="110" y="87"/>
                  <a:pt x="110" y="87"/>
                </a:cubicBezTo>
                <a:close/>
                <a:moveTo>
                  <a:pt x="110" y="88"/>
                </a:moveTo>
                <a:cubicBezTo>
                  <a:pt x="110" y="88"/>
                  <a:pt x="110" y="88"/>
                  <a:pt x="110" y="88"/>
                </a:cubicBezTo>
                <a:cubicBezTo>
                  <a:pt x="110" y="88"/>
                  <a:pt x="111" y="88"/>
                  <a:pt x="110" y="88"/>
                </a:cubicBezTo>
                <a:close/>
                <a:moveTo>
                  <a:pt x="111" y="91"/>
                </a:moveTo>
                <a:cubicBezTo>
                  <a:pt x="111" y="91"/>
                  <a:pt x="111" y="91"/>
                  <a:pt x="111" y="91"/>
                </a:cubicBezTo>
                <a:cubicBezTo>
                  <a:pt x="111" y="91"/>
                  <a:pt x="111" y="91"/>
                  <a:pt x="111" y="91"/>
                </a:cubicBezTo>
                <a:close/>
                <a:moveTo>
                  <a:pt x="109" y="98"/>
                </a:moveTo>
                <a:cubicBezTo>
                  <a:pt x="109" y="98"/>
                  <a:pt x="109" y="98"/>
                  <a:pt x="109" y="98"/>
                </a:cubicBezTo>
                <a:cubicBezTo>
                  <a:pt x="109" y="98"/>
                  <a:pt x="109" y="98"/>
                  <a:pt x="109" y="98"/>
                </a:cubicBezTo>
                <a:close/>
                <a:moveTo>
                  <a:pt x="109" y="98"/>
                </a:moveTo>
                <a:cubicBezTo>
                  <a:pt x="109" y="98"/>
                  <a:pt x="109" y="98"/>
                  <a:pt x="109" y="98"/>
                </a:cubicBezTo>
                <a:cubicBezTo>
                  <a:pt x="109" y="98"/>
                  <a:pt x="109" y="98"/>
                  <a:pt x="109" y="98"/>
                </a:cubicBezTo>
                <a:cubicBezTo>
                  <a:pt x="109" y="98"/>
                  <a:pt x="109" y="98"/>
                  <a:pt x="109" y="98"/>
                </a:cubicBezTo>
                <a:close/>
                <a:moveTo>
                  <a:pt x="109" y="81"/>
                </a:moveTo>
                <a:cubicBezTo>
                  <a:pt x="109" y="81"/>
                  <a:pt x="109" y="81"/>
                  <a:pt x="109" y="81"/>
                </a:cubicBezTo>
                <a:cubicBezTo>
                  <a:pt x="109" y="81"/>
                  <a:pt x="109" y="81"/>
                  <a:pt x="109" y="81"/>
                </a:cubicBezTo>
                <a:close/>
                <a:moveTo>
                  <a:pt x="111" y="90"/>
                </a:moveTo>
                <a:cubicBezTo>
                  <a:pt x="111" y="90"/>
                  <a:pt x="111" y="90"/>
                  <a:pt x="111" y="90"/>
                </a:cubicBezTo>
                <a:cubicBezTo>
                  <a:pt x="111" y="90"/>
                  <a:pt x="111" y="90"/>
                  <a:pt x="111" y="90"/>
                </a:cubicBezTo>
                <a:close/>
                <a:moveTo>
                  <a:pt x="109" y="86"/>
                </a:moveTo>
                <a:cubicBezTo>
                  <a:pt x="109" y="86"/>
                  <a:pt x="109" y="86"/>
                  <a:pt x="109" y="86"/>
                </a:cubicBezTo>
                <a:cubicBezTo>
                  <a:pt x="109" y="86"/>
                  <a:pt x="109" y="86"/>
                  <a:pt x="109" y="86"/>
                </a:cubicBezTo>
                <a:close/>
                <a:moveTo>
                  <a:pt x="109" y="95"/>
                </a:moveTo>
                <a:cubicBezTo>
                  <a:pt x="109" y="95"/>
                  <a:pt x="109" y="95"/>
                  <a:pt x="109" y="95"/>
                </a:cubicBezTo>
                <a:cubicBezTo>
                  <a:pt x="109" y="95"/>
                  <a:pt x="109" y="95"/>
                  <a:pt x="109" y="95"/>
                </a:cubicBezTo>
                <a:close/>
                <a:moveTo>
                  <a:pt x="109" y="99"/>
                </a:moveTo>
                <a:cubicBezTo>
                  <a:pt x="109" y="99"/>
                  <a:pt x="109" y="99"/>
                  <a:pt x="109" y="99"/>
                </a:cubicBezTo>
                <a:cubicBezTo>
                  <a:pt x="109" y="99"/>
                  <a:pt x="109" y="99"/>
                  <a:pt x="108" y="99"/>
                </a:cubicBezTo>
                <a:cubicBezTo>
                  <a:pt x="109" y="99"/>
                  <a:pt x="109" y="99"/>
                  <a:pt x="109" y="99"/>
                </a:cubicBezTo>
                <a:close/>
                <a:moveTo>
                  <a:pt x="107" y="98"/>
                </a:moveTo>
                <a:cubicBezTo>
                  <a:pt x="107" y="98"/>
                  <a:pt x="107" y="98"/>
                  <a:pt x="107" y="98"/>
                </a:cubicBezTo>
                <a:cubicBezTo>
                  <a:pt x="107" y="98"/>
                  <a:pt x="107" y="98"/>
                  <a:pt x="107" y="98"/>
                </a:cubicBezTo>
                <a:cubicBezTo>
                  <a:pt x="107" y="98"/>
                  <a:pt x="107" y="98"/>
                  <a:pt x="107" y="98"/>
                </a:cubicBezTo>
                <a:close/>
                <a:moveTo>
                  <a:pt x="108" y="99"/>
                </a:moveTo>
                <a:cubicBezTo>
                  <a:pt x="108" y="98"/>
                  <a:pt x="108" y="98"/>
                  <a:pt x="108" y="99"/>
                </a:cubicBezTo>
                <a:cubicBezTo>
                  <a:pt x="108" y="99"/>
                  <a:pt x="108" y="99"/>
                  <a:pt x="108" y="99"/>
                </a:cubicBezTo>
                <a:cubicBezTo>
                  <a:pt x="108" y="99"/>
                  <a:pt x="108" y="99"/>
                  <a:pt x="108" y="99"/>
                </a:cubicBezTo>
                <a:close/>
                <a:moveTo>
                  <a:pt x="108" y="99"/>
                </a:moveTo>
                <a:cubicBezTo>
                  <a:pt x="108" y="99"/>
                  <a:pt x="108" y="99"/>
                  <a:pt x="108" y="99"/>
                </a:cubicBezTo>
                <a:cubicBezTo>
                  <a:pt x="108" y="99"/>
                  <a:pt x="108" y="99"/>
                  <a:pt x="108" y="99"/>
                </a:cubicBezTo>
                <a:close/>
                <a:moveTo>
                  <a:pt x="109" y="99"/>
                </a:moveTo>
                <a:cubicBezTo>
                  <a:pt x="109" y="99"/>
                  <a:pt x="109" y="99"/>
                  <a:pt x="109" y="99"/>
                </a:cubicBezTo>
                <a:cubicBezTo>
                  <a:pt x="109" y="99"/>
                  <a:pt x="109" y="98"/>
                  <a:pt x="109" y="99"/>
                </a:cubicBezTo>
                <a:close/>
                <a:moveTo>
                  <a:pt x="108" y="98"/>
                </a:moveTo>
                <a:cubicBezTo>
                  <a:pt x="108" y="98"/>
                  <a:pt x="108" y="98"/>
                  <a:pt x="108" y="98"/>
                </a:cubicBezTo>
                <a:cubicBezTo>
                  <a:pt x="108" y="98"/>
                  <a:pt x="108" y="98"/>
                  <a:pt x="108" y="98"/>
                </a:cubicBezTo>
                <a:close/>
                <a:moveTo>
                  <a:pt x="108" y="98"/>
                </a:moveTo>
                <a:cubicBezTo>
                  <a:pt x="108" y="98"/>
                  <a:pt x="108" y="98"/>
                  <a:pt x="108" y="98"/>
                </a:cubicBezTo>
                <a:cubicBezTo>
                  <a:pt x="108" y="98"/>
                  <a:pt x="108" y="98"/>
                  <a:pt x="108" y="98"/>
                </a:cubicBezTo>
                <a:cubicBezTo>
                  <a:pt x="108" y="98"/>
                  <a:pt x="108" y="98"/>
                  <a:pt x="108" y="98"/>
                </a:cubicBezTo>
                <a:close/>
                <a:moveTo>
                  <a:pt x="108" y="98"/>
                </a:moveTo>
                <a:cubicBezTo>
                  <a:pt x="108" y="98"/>
                  <a:pt x="108" y="98"/>
                  <a:pt x="108" y="98"/>
                </a:cubicBezTo>
                <a:cubicBezTo>
                  <a:pt x="108" y="98"/>
                  <a:pt x="108" y="98"/>
                  <a:pt x="108" y="98"/>
                </a:cubicBezTo>
                <a:close/>
                <a:moveTo>
                  <a:pt x="108" y="98"/>
                </a:moveTo>
                <a:cubicBezTo>
                  <a:pt x="108" y="98"/>
                  <a:pt x="108" y="98"/>
                  <a:pt x="108" y="98"/>
                </a:cubicBezTo>
                <a:cubicBezTo>
                  <a:pt x="108" y="98"/>
                  <a:pt x="108" y="98"/>
                  <a:pt x="108" y="98"/>
                </a:cubicBezTo>
                <a:close/>
                <a:moveTo>
                  <a:pt x="109" y="97"/>
                </a:moveTo>
                <a:cubicBezTo>
                  <a:pt x="109" y="97"/>
                  <a:pt x="109" y="97"/>
                  <a:pt x="109" y="97"/>
                </a:cubicBezTo>
                <a:cubicBezTo>
                  <a:pt x="109" y="97"/>
                  <a:pt x="109" y="97"/>
                  <a:pt x="109" y="97"/>
                </a:cubicBezTo>
                <a:cubicBezTo>
                  <a:pt x="109" y="97"/>
                  <a:pt x="109" y="97"/>
                  <a:pt x="109" y="97"/>
                </a:cubicBezTo>
                <a:close/>
                <a:moveTo>
                  <a:pt x="108" y="97"/>
                </a:moveTo>
                <a:cubicBezTo>
                  <a:pt x="108" y="97"/>
                  <a:pt x="108" y="97"/>
                  <a:pt x="109" y="97"/>
                </a:cubicBezTo>
                <a:cubicBezTo>
                  <a:pt x="108" y="97"/>
                  <a:pt x="108" y="97"/>
                  <a:pt x="108" y="97"/>
                </a:cubicBezTo>
                <a:close/>
                <a:moveTo>
                  <a:pt x="109" y="96"/>
                </a:moveTo>
                <a:cubicBezTo>
                  <a:pt x="108" y="96"/>
                  <a:pt x="108" y="96"/>
                  <a:pt x="108" y="96"/>
                </a:cubicBezTo>
                <a:cubicBezTo>
                  <a:pt x="108" y="96"/>
                  <a:pt x="108" y="96"/>
                  <a:pt x="109" y="96"/>
                </a:cubicBezTo>
                <a:close/>
                <a:moveTo>
                  <a:pt x="110" y="95"/>
                </a:moveTo>
                <a:cubicBezTo>
                  <a:pt x="110" y="95"/>
                  <a:pt x="110" y="95"/>
                  <a:pt x="110" y="95"/>
                </a:cubicBezTo>
                <a:cubicBezTo>
                  <a:pt x="111" y="96"/>
                  <a:pt x="111" y="96"/>
                  <a:pt x="111" y="96"/>
                </a:cubicBezTo>
                <a:lnTo>
                  <a:pt x="110" y="95"/>
                </a:lnTo>
                <a:close/>
                <a:moveTo>
                  <a:pt x="110" y="93"/>
                </a:moveTo>
                <a:cubicBezTo>
                  <a:pt x="109" y="93"/>
                  <a:pt x="110" y="94"/>
                  <a:pt x="110" y="94"/>
                </a:cubicBezTo>
                <a:cubicBezTo>
                  <a:pt x="110" y="94"/>
                  <a:pt x="110" y="94"/>
                  <a:pt x="110" y="94"/>
                </a:cubicBezTo>
                <a:cubicBezTo>
                  <a:pt x="110" y="93"/>
                  <a:pt x="110" y="93"/>
                  <a:pt x="110" y="93"/>
                </a:cubicBezTo>
                <a:close/>
                <a:moveTo>
                  <a:pt x="110" y="94"/>
                </a:moveTo>
                <a:cubicBezTo>
                  <a:pt x="110" y="94"/>
                  <a:pt x="110" y="94"/>
                  <a:pt x="110" y="94"/>
                </a:cubicBezTo>
                <a:cubicBezTo>
                  <a:pt x="110" y="94"/>
                  <a:pt x="110" y="94"/>
                  <a:pt x="110" y="94"/>
                </a:cubicBezTo>
                <a:close/>
                <a:moveTo>
                  <a:pt x="105" y="77"/>
                </a:moveTo>
                <a:cubicBezTo>
                  <a:pt x="105" y="77"/>
                  <a:pt x="105" y="77"/>
                  <a:pt x="105" y="77"/>
                </a:cubicBezTo>
                <a:cubicBezTo>
                  <a:pt x="105" y="77"/>
                  <a:pt x="105" y="77"/>
                  <a:pt x="105" y="77"/>
                </a:cubicBezTo>
                <a:close/>
                <a:moveTo>
                  <a:pt x="104" y="77"/>
                </a:moveTo>
                <a:cubicBezTo>
                  <a:pt x="105" y="77"/>
                  <a:pt x="105" y="77"/>
                  <a:pt x="105" y="77"/>
                </a:cubicBezTo>
                <a:cubicBezTo>
                  <a:pt x="104" y="77"/>
                  <a:pt x="104" y="77"/>
                  <a:pt x="104" y="77"/>
                </a:cubicBezTo>
                <a:cubicBezTo>
                  <a:pt x="104" y="77"/>
                  <a:pt x="104" y="77"/>
                  <a:pt x="104" y="77"/>
                </a:cubicBezTo>
                <a:close/>
                <a:moveTo>
                  <a:pt x="110" y="89"/>
                </a:moveTo>
                <a:cubicBezTo>
                  <a:pt x="110" y="89"/>
                  <a:pt x="110" y="89"/>
                  <a:pt x="110" y="89"/>
                </a:cubicBezTo>
                <a:cubicBezTo>
                  <a:pt x="110" y="89"/>
                  <a:pt x="110" y="89"/>
                  <a:pt x="110" y="89"/>
                </a:cubicBezTo>
                <a:close/>
                <a:moveTo>
                  <a:pt x="110" y="87"/>
                </a:moveTo>
                <a:cubicBezTo>
                  <a:pt x="110" y="88"/>
                  <a:pt x="110" y="88"/>
                  <a:pt x="110" y="88"/>
                </a:cubicBezTo>
                <a:cubicBezTo>
                  <a:pt x="110" y="87"/>
                  <a:pt x="110" y="87"/>
                  <a:pt x="110" y="87"/>
                </a:cubicBezTo>
                <a:close/>
                <a:moveTo>
                  <a:pt x="109" y="87"/>
                </a:moveTo>
                <a:cubicBezTo>
                  <a:pt x="109" y="87"/>
                  <a:pt x="109" y="87"/>
                  <a:pt x="109" y="87"/>
                </a:cubicBezTo>
                <a:cubicBezTo>
                  <a:pt x="109" y="87"/>
                  <a:pt x="109" y="87"/>
                  <a:pt x="109" y="87"/>
                </a:cubicBezTo>
                <a:close/>
                <a:moveTo>
                  <a:pt x="97" y="138"/>
                </a:moveTo>
                <a:cubicBezTo>
                  <a:pt x="97" y="138"/>
                  <a:pt x="97" y="138"/>
                  <a:pt x="97" y="138"/>
                </a:cubicBezTo>
                <a:cubicBezTo>
                  <a:pt x="97" y="138"/>
                  <a:pt x="97" y="138"/>
                  <a:pt x="97" y="138"/>
                </a:cubicBezTo>
                <a:close/>
                <a:moveTo>
                  <a:pt x="96" y="137"/>
                </a:moveTo>
                <a:cubicBezTo>
                  <a:pt x="96" y="137"/>
                  <a:pt x="96" y="137"/>
                  <a:pt x="96" y="137"/>
                </a:cubicBezTo>
                <a:cubicBezTo>
                  <a:pt x="96" y="137"/>
                  <a:pt x="96" y="137"/>
                  <a:pt x="96" y="137"/>
                </a:cubicBezTo>
                <a:close/>
                <a:moveTo>
                  <a:pt x="96" y="136"/>
                </a:moveTo>
                <a:cubicBezTo>
                  <a:pt x="95" y="137"/>
                  <a:pt x="96" y="137"/>
                  <a:pt x="96" y="137"/>
                </a:cubicBezTo>
                <a:cubicBezTo>
                  <a:pt x="96" y="137"/>
                  <a:pt x="96" y="137"/>
                  <a:pt x="96" y="137"/>
                </a:cubicBezTo>
                <a:cubicBezTo>
                  <a:pt x="96" y="137"/>
                  <a:pt x="96" y="137"/>
                  <a:pt x="96" y="137"/>
                </a:cubicBezTo>
                <a:cubicBezTo>
                  <a:pt x="96" y="137"/>
                  <a:pt x="95" y="136"/>
                  <a:pt x="96" y="136"/>
                </a:cubicBezTo>
                <a:close/>
                <a:moveTo>
                  <a:pt x="96" y="136"/>
                </a:moveTo>
                <a:cubicBezTo>
                  <a:pt x="96" y="136"/>
                  <a:pt x="96" y="135"/>
                  <a:pt x="96" y="136"/>
                </a:cubicBezTo>
                <a:cubicBezTo>
                  <a:pt x="96" y="136"/>
                  <a:pt x="96" y="136"/>
                  <a:pt x="96" y="136"/>
                </a:cubicBezTo>
                <a:cubicBezTo>
                  <a:pt x="96" y="136"/>
                  <a:pt x="96" y="136"/>
                  <a:pt x="96" y="136"/>
                </a:cubicBezTo>
                <a:close/>
                <a:moveTo>
                  <a:pt x="96" y="136"/>
                </a:moveTo>
                <a:cubicBezTo>
                  <a:pt x="96" y="136"/>
                  <a:pt x="96" y="136"/>
                  <a:pt x="96" y="136"/>
                </a:cubicBezTo>
                <a:close/>
                <a:moveTo>
                  <a:pt x="96" y="135"/>
                </a:moveTo>
                <a:cubicBezTo>
                  <a:pt x="96" y="135"/>
                  <a:pt x="96" y="135"/>
                  <a:pt x="96" y="135"/>
                </a:cubicBezTo>
                <a:cubicBezTo>
                  <a:pt x="96" y="135"/>
                  <a:pt x="96" y="135"/>
                  <a:pt x="96" y="135"/>
                </a:cubicBezTo>
                <a:cubicBezTo>
                  <a:pt x="96" y="135"/>
                  <a:pt x="96" y="135"/>
                  <a:pt x="96" y="135"/>
                </a:cubicBezTo>
                <a:close/>
                <a:moveTo>
                  <a:pt x="96" y="135"/>
                </a:moveTo>
                <a:cubicBezTo>
                  <a:pt x="96" y="135"/>
                  <a:pt x="96" y="135"/>
                  <a:pt x="96" y="135"/>
                </a:cubicBezTo>
                <a:cubicBezTo>
                  <a:pt x="96" y="135"/>
                  <a:pt x="96" y="135"/>
                  <a:pt x="96" y="135"/>
                </a:cubicBezTo>
                <a:close/>
                <a:moveTo>
                  <a:pt x="96" y="135"/>
                </a:moveTo>
                <a:cubicBezTo>
                  <a:pt x="96" y="135"/>
                  <a:pt x="96" y="135"/>
                  <a:pt x="96" y="135"/>
                </a:cubicBezTo>
                <a:cubicBezTo>
                  <a:pt x="96" y="135"/>
                  <a:pt x="96" y="135"/>
                  <a:pt x="96" y="135"/>
                </a:cubicBezTo>
                <a:cubicBezTo>
                  <a:pt x="96" y="135"/>
                  <a:pt x="96" y="135"/>
                  <a:pt x="96" y="135"/>
                </a:cubicBezTo>
                <a:close/>
                <a:moveTo>
                  <a:pt x="96" y="135"/>
                </a:moveTo>
                <a:cubicBezTo>
                  <a:pt x="96" y="136"/>
                  <a:pt x="96" y="136"/>
                  <a:pt x="96" y="136"/>
                </a:cubicBezTo>
                <a:cubicBezTo>
                  <a:pt x="96" y="136"/>
                  <a:pt x="96" y="136"/>
                  <a:pt x="96" y="135"/>
                </a:cubicBezTo>
                <a:close/>
                <a:moveTo>
                  <a:pt x="95" y="136"/>
                </a:moveTo>
                <a:cubicBezTo>
                  <a:pt x="95" y="137"/>
                  <a:pt x="95" y="137"/>
                  <a:pt x="95" y="137"/>
                </a:cubicBezTo>
                <a:cubicBezTo>
                  <a:pt x="95" y="137"/>
                  <a:pt x="95" y="137"/>
                  <a:pt x="95" y="137"/>
                </a:cubicBezTo>
                <a:cubicBezTo>
                  <a:pt x="95" y="137"/>
                  <a:pt x="95" y="136"/>
                  <a:pt x="95" y="136"/>
                </a:cubicBezTo>
                <a:close/>
                <a:moveTo>
                  <a:pt x="96" y="134"/>
                </a:moveTo>
                <a:cubicBezTo>
                  <a:pt x="96" y="134"/>
                  <a:pt x="96" y="135"/>
                  <a:pt x="96" y="135"/>
                </a:cubicBezTo>
                <a:cubicBezTo>
                  <a:pt x="96" y="135"/>
                  <a:pt x="96" y="135"/>
                  <a:pt x="96" y="135"/>
                </a:cubicBezTo>
                <a:cubicBezTo>
                  <a:pt x="96" y="135"/>
                  <a:pt x="96" y="135"/>
                  <a:pt x="96" y="134"/>
                </a:cubicBezTo>
                <a:close/>
                <a:moveTo>
                  <a:pt x="96" y="135"/>
                </a:moveTo>
                <a:cubicBezTo>
                  <a:pt x="96" y="134"/>
                  <a:pt x="96" y="134"/>
                  <a:pt x="96" y="134"/>
                </a:cubicBezTo>
                <a:cubicBezTo>
                  <a:pt x="96" y="135"/>
                  <a:pt x="96" y="135"/>
                  <a:pt x="96" y="135"/>
                </a:cubicBezTo>
                <a:close/>
                <a:moveTo>
                  <a:pt x="95" y="135"/>
                </a:moveTo>
                <a:cubicBezTo>
                  <a:pt x="96" y="135"/>
                  <a:pt x="96" y="135"/>
                  <a:pt x="96" y="135"/>
                </a:cubicBezTo>
                <a:cubicBezTo>
                  <a:pt x="95" y="135"/>
                  <a:pt x="95" y="135"/>
                  <a:pt x="95" y="135"/>
                </a:cubicBezTo>
                <a:close/>
                <a:moveTo>
                  <a:pt x="96" y="134"/>
                </a:moveTo>
                <a:cubicBezTo>
                  <a:pt x="96" y="134"/>
                  <a:pt x="96" y="134"/>
                  <a:pt x="96" y="134"/>
                </a:cubicBezTo>
                <a:cubicBezTo>
                  <a:pt x="96" y="134"/>
                  <a:pt x="96" y="134"/>
                  <a:pt x="96" y="134"/>
                </a:cubicBezTo>
                <a:close/>
                <a:moveTo>
                  <a:pt x="96" y="134"/>
                </a:moveTo>
                <a:cubicBezTo>
                  <a:pt x="96" y="134"/>
                  <a:pt x="96" y="134"/>
                  <a:pt x="96" y="134"/>
                </a:cubicBezTo>
                <a:cubicBezTo>
                  <a:pt x="96" y="133"/>
                  <a:pt x="96" y="133"/>
                  <a:pt x="96" y="133"/>
                </a:cubicBezTo>
                <a:cubicBezTo>
                  <a:pt x="96" y="133"/>
                  <a:pt x="96" y="134"/>
                  <a:pt x="96" y="134"/>
                </a:cubicBezTo>
                <a:close/>
                <a:moveTo>
                  <a:pt x="96" y="133"/>
                </a:moveTo>
                <a:cubicBezTo>
                  <a:pt x="96" y="133"/>
                  <a:pt x="96" y="133"/>
                  <a:pt x="96" y="133"/>
                </a:cubicBezTo>
                <a:cubicBezTo>
                  <a:pt x="96" y="133"/>
                  <a:pt x="96" y="133"/>
                  <a:pt x="96" y="133"/>
                </a:cubicBezTo>
                <a:close/>
                <a:moveTo>
                  <a:pt x="96" y="134"/>
                </a:moveTo>
                <a:cubicBezTo>
                  <a:pt x="96" y="134"/>
                  <a:pt x="96" y="134"/>
                  <a:pt x="96" y="134"/>
                </a:cubicBezTo>
                <a:cubicBezTo>
                  <a:pt x="96" y="134"/>
                  <a:pt x="96" y="134"/>
                  <a:pt x="96" y="134"/>
                </a:cubicBezTo>
                <a:close/>
                <a:moveTo>
                  <a:pt x="96" y="134"/>
                </a:moveTo>
                <a:cubicBezTo>
                  <a:pt x="96" y="134"/>
                  <a:pt x="96" y="134"/>
                  <a:pt x="96" y="134"/>
                </a:cubicBezTo>
                <a:cubicBezTo>
                  <a:pt x="96" y="134"/>
                  <a:pt x="96" y="134"/>
                  <a:pt x="96" y="134"/>
                </a:cubicBezTo>
                <a:cubicBezTo>
                  <a:pt x="96" y="134"/>
                  <a:pt x="96" y="134"/>
                  <a:pt x="96" y="134"/>
                </a:cubicBezTo>
                <a:close/>
                <a:moveTo>
                  <a:pt x="96" y="134"/>
                </a:moveTo>
                <a:cubicBezTo>
                  <a:pt x="96" y="134"/>
                  <a:pt x="96" y="134"/>
                  <a:pt x="96" y="134"/>
                </a:cubicBezTo>
                <a:cubicBezTo>
                  <a:pt x="96" y="134"/>
                  <a:pt x="96" y="134"/>
                  <a:pt x="96" y="134"/>
                </a:cubicBezTo>
                <a:close/>
                <a:moveTo>
                  <a:pt x="95" y="135"/>
                </a:moveTo>
                <a:cubicBezTo>
                  <a:pt x="95" y="135"/>
                  <a:pt x="95" y="135"/>
                  <a:pt x="95" y="135"/>
                </a:cubicBezTo>
                <a:cubicBezTo>
                  <a:pt x="95" y="135"/>
                  <a:pt x="95" y="135"/>
                  <a:pt x="95" y="135"/>
                </a:cubicBezTo>
                <a:close/>
                <a:moveTo>
                  <a:pt x="95" y="134"/>
                </a:moveTo>
                <a:cubicBezTo>
                  <a:pt x="95" y="135"/>
                  <a:pt x="95" y="135"/>
                  <a:pt x="95" y="135"/>
                </a:cubicBezTo>
                <a:cubicBezTo>
                  <a:pt x="95" y="135"/>
                  <a:pt x="95" y="134"/>
                  <a:pt x="95" y="135"/>
                </a:cubicBezTo>
                <a:lnTo>
                  <a:pt x="95" y="134"/>
                </a:lnTo>
                <a:close/>
                <a:moveTo>
                  <a:pt x="95" y="134"/>
                </a:moveTo>
                <a:cubicBezTo>
                  <a:pt x="95" y="134"/>
                  <a:pt x="95" y="134"/>
                  <a:pt x="95" y="134"/>
                </a:cubicBezTo>
                <a:cubicBezTo>
                  <a:pt x="95" y="134"/>
                  <a:pt x="95" y="134"/>
                  <a:pt x="95" y="134"/>
                </a:cubicBezTo>
                <a:close/>
                <a:moveTo>
                  <a:pt x="96" y="134"/>
                </a:moveTo>
                <a:cubicBezTo>
                  <a:pt x="95" y="134"/>
                  <a:pt x="95" y="133"/>
                  <a:pt x="95" y="133"/>
                </a:cubicBezTo>
                <a:cubicBezTo>
                  <a:pt x="95" y="133"/>
                  <a:pt x="95" y="134"/>
                  <a:pt x="95" y="134"/>
                </a:cubicBezTo>
                <a:cubicBezTo>
                  <a:pt x="95" y="134"/>
                  <a:pt x="96" y="134"/>
                  <a:pt x="96" y="134"/>
                </a:cubicBezTo>
                <a:close/>
                <a:moveTo>
                  <a:pt x="96" y="134"/>
                </a:moveTo>
                <a:cubicBezTo>
                  <a:pt x="96" y="134"/>
                  <a:pt x="96" y="134"/>
                  <a:pt x="96" y="134"/>
                </a:cubicBezTo>
                <a:cubicBezTo>
                  <a:pt x="95" y="134"/>
                  <a:pt x="95" y="134"/>
                  <a:pt x="96" y="134"/>
                </a:cubicBezTo>
                <a:close/>
                <a:moveTo>
                  <a:pt x="95" y="133"/>
                </a:moveTo>
                <a:cubicBezTo>
                  <a:pt x="95" y="133"/>
                  <a:pt x="95" y="133"/>
                  <a:pt x="95" y="133"/>
                </a:cubicBezTo>
                <a:cubicBezTo>
                  <a:pt x="95" y="133"/>
                  <a:pt x="95" y="133"/>
                  <a:pt x="95" y="133"/>
                </a:cubicBezTo>
                <a:close/>
                <a:moveTo>
                  <a:pt x="95" y="134"/>
                </a:moveTo>
                <a:cubicBezTo>
                  <a:pt x="95" y="134"/>
                  <a:pt x="95" y="134"/>
                  <a:pt x="95" y="134"/>
                </a:cubicBezTo>
                <a:cubicBezTo>
                  <a:pt x="95" y="134"/>
                  <a:pt x="95" y="134"/>
                  <a:pt x="95" y="134"/>
                </a:cubicBezTo>
                <a:cubicBezTo>
                  <a:pt x="95" y="134"/>
                  <a:pt x="95" y="134"/>
                  <a:pt x="95" y="134"/>
                </a:cubicBezTo>
                <a:close/>
                <a:moveTo>
                  <a:pt x="96" y="133"/>
                </a:moveTo>
                <a:cubicBezTo>
                  <a:pt x="96" y="133"/>
                  <a:pt x="96" y="133"/>
                  <a:pt x="95" y="133"/>
                </a:cubicBezTo>
                <a:cubicBezTo>
                  <a:pt x="96" y="133"/>
                  <a:pt x="96" y="133"/>
                  <a:pt x="96" y="133"/>
                </a:cubicBezTo>
                <a:close/>
                <a:moveTo>
                  <a:pt x="96" y="134"/>
                </a:moveTo>
                <a:cubicBezTo>
                  <a:pt x="96" y="134"/>
                  <a:pt x="96" y="134"/>
                  <a:pt x="96" y="134"/>
                </a:cubicBezTo>
                <a:cubicBezTo>
                  <a:pt x="96" y="134"/>
                  <a:pt x="96" y="134"/>
                  <a:pt x="96" y="134"/>
                </a:cubicBezTo>
                <a:close/>
                <a:moveTo>
                  <a:pt x="96" y="134"/>
                </a:moveTo>
                <a:cubicBezTo>
                  <a:pt x="96" y="134"/>
                  <a:pt x="95" y="134"/>
                  <a:pt x="95" y="134"/>
                </a:cubicBezTo>
                <a:cubicBezTo>
                  <a:pt x="95" y="134"/>
                  <a:pt x="95" y="134"/>
                  <a:pt x="96" y="134"/>
                </a:cubicBezTo>
                <a:cubicBezTo>
                  <a:pt x="96" y="134"/>
                  <a:pt x="96" y="134"/>
                  <a:pt x="96" y="134"/>
                </a:cubicBezTo>
                <a:close/>
                <a:moveTo>
                  <a:pt x="94" y="132"/>
                </a:moveTo>
                <a:cubicBezTo>
                  <a:pt x="94" y="132"/>
                  <a:pt x="94" y="133"/>
                  <a:pt x="94" y="133"/>
                </a:cubicBezTo>
                <a:cubicBezTo>
                  <a:pt x="94" y="133"/>
                  <a:pt x="95" y="133"/>
                  <a:pt x="95" y="133"/>
                </a:cubicBezTo>
                <a:cubicBezTo>
                  <a:pt x="95" y="133"/>
                  <a:pt x="95" y="133"/>
                  <a:pt x="95" y="133"/>
                </a:cubicBezTo>
                <a:cubicBezTo>
                  <a:pt x="95" y="133"/>
                  <a:pt x="95" y="133"/>
                  <a:pt x="94" y="133"/>
                </a:cubicBezTo>
                <a:cubicBezTo>
                  <a:pt x="94" y="133"/>
                  <a:pt x="94" y="133"/>
                  <a:pt x="95" y="132"/>
                </a:cubicBezTo>
                <a:cubicBezTo>
                  <a:pt x="94" y="133"/>
                  <a:pt x="94" y="132"/>
                  <a:pt x="94" y="132"/>
                </a:cubicBezTo>
                <a:cubicBezTo>
                  <a:pt x="94" y="132"/>
                  <a:pt x="94" y="132"/>
                  <a:pt x="94" y="132"/>
                </a:cubicBezTo>
                <a:cubicBezTo>
                  <a:pt x="94" y="132"/>
                  <a:pt x="94" y="132"/>
                  <a:pt x="94" y="132"/>
                </a:cubicBezTo>
                <a:close/>
                <a:moveTo>
                  <a:pt x="95" y="133"/>
                </a:moveTo>
                <a:cubicBezTo>
                  <a:pt x="95" y="133"/>
                  <a:pt x="95" y="133"/>
                  <a:pt x="95" y="133"/>
                </a:cubicBezTo>
                <a:cubicBezTo>
                  <a:pt x="95" y="133"/>
                  <a:pt x="95" y="133"/>
                  <a:pt x="96" y="133"/>
                </a:cubicBezTo>
                <a:cubicBezTo>
                  <a:pt x="95" y="133"/>
                  <a:pt x="95" y="133"/>
                  <a:pt x="95" y="133"/>
                </a:cubicBezTo>
                <a:cubicBezTo>
                  <a:pt x="95" y="133"/>
                  <a:pt x="95" y="133"/>
                  <a:pt x="95" y="133"/>
                </a:cubicBezTo>
                <a:close/>
                <a:moveTo>
                  <a:pt x="95" y="133"/>
                </a:moveTo>
                <a:cubicBezTo>
                  <a:pt x="95" y="133"/>
                  <a:pt x="95" y="133"/>
                  <a:pt x="95" y="133"/>
                </a:cubicBezTo>
                <a:cubicBezTo>
                  <a:pt x="95" y="133"/>
                  <a:pt x="95" y="133"/>
                  <a:pt x="95" y="133"/>
                </a:cubicBezTo>
                <a:cubicBezTo>
                  <a:pt x="95" y="133"/>
                  <a:pt x="95" y="133"/>
                  <a:pt x="95" y="133"/>
                </a:cubicBezTo>
                <a:cubicBezTo>
                  <a:pt x="95" y="133"/>
                  <a:pt x="95" y="133"/>
                  <a:pt x="95" y="133"/>
                </a:cubicBezTo>
                <a:cubicBezTo>
                  <a:pt x="95" y="133"/>
                  <a:pt x="95" y="133"/>
                  <a:pt x="95" y="133"/>
                </a:cubicBezTo>
                <a:cubicBezTo>
                  <a:pt x="95" y="133"/>
                  <a:pt x="95" y="133"/>
                  <a:pt x="95" y="133"/>
                </a:cubicBezTo>
                <a:cubicBezTo>
                  <a:pt x="95" y="133"/>
                  <a:pt x="95" y="133"/>
                  <a:pt x="95" y="133"/>
                </a:cubicBezTo>
                <a:cubicBezTo>
                  <a:pt x="95" y="133"/>
                  <a:pt x="95" y="133"/>
                  <a:pt x="95" y="133"/>
                </a:cubicBezTo>
                <a:cubicBezTo>
                  <a:pt x="95" y="133"/>
                  <a:pt x="95" y="133"/>
                  <a:pt x="95" y="133"/>
                </a:cubicBezTo>
                <a:cubicBezTo>
                  <a:pt x="95" y="133"/>
                  <a:pt x="95" y="133"/>
                  <a:pt x="95" y="133"/>
                </a:cubicBezTo>
                <a:cubicBezTo>
                  <a:pt x="95" y="133"/>
                  <a:pt x="95" y="133"/>
                  <a:pt x="95" y="133"/>
                </a:cubicBezTo>
                <a:cubicBezTo>
                  <a:pt x="95" y="133"/>
                  <a:pt x="95" y="133"/>
                  <a:pt x="95" y="133"/>
                </a:cubicBezTo>
                <a:cubicBezTo>
                  <a:pt x="95" y="133"/>
                  <a:pt x="95" y="133"/>
                  <a:pt x="95" y="133"/>
                </a:cubicBezTo>
                <a:cubicBezTo>
                  <a:pt x="95" y="133"/>
                  <a:pt x="95" y="133"/>
                  <a:pt x="95" y="133"/>
                </a:cubicBezTo>
                <a:cubicBezTo>
                  <a:pt x="95" y="133"/>
                  <a:pt x="95" y="133"/>
                  <a:pt x="95" y="133"/>
                </a:cubicBezTo>
                <a:cubicBezTo>
                  <a:pt x="95" y="133"/>
                  <a:pt x="95" y="133"/>
                  <a:pt x="95" y="133"/>
                </a:cubicBezTo>
                <a:close/>
                <a:moveTo>
                  <a:pt x="94" y="135"/>
                </a:moveTo>
                <a:cubicBezTo>
                  <a:pt x="94" y="135"/>
                  <a:pt x="94" y="135"/>
                  <a:pt x="94" y="135"/>
                </a:cubicBezTo>
                <a:cubicBezTo>
                  <a:pt x="94" y="135"/>
                  <a:pt x="94" y="135"/>
                  <a:pt x="94" y="135"/>
                </a:cubicBezTo>
                <a:close/>
                <a:moveTo>
                  <a:pt x="94" y="135"/>
                </a:moveTo>
                <a:cubicBezTo>
                  <a:pt x="94" y="135"/>
                  <a:pt x="95" y="135"/>
                  <a:pt x="95" y="135"/>
                </a:cubicBezTo>
                <a:cubicBezTo>
                  <a:pt x="95" y="135"/>
                  <a:pt x="94" y="135"/>
                  <a:pt x="94" y="135"/>
                </a:cubicBezTo>
                <a:cubicBezTo>
                  <a:pt x="94" y="135"/>
                  <a:pt x="95" y="135"/>
                  <a:pt x="95" y="135"/>
                </a:cubicBezTo>
                <a:cubicBezTo>
                  <a:pt x="95" y="135"/>
                  <a:pt x="95" y="135"/>
                  <a:pt x="95" y="135"/>
                </a:cubicBezTo>
                <a:cubicBezTo>
                  <a:pt x="95" y="135"/>
                  <a:pt x="95" y="134"/>
                  <a:pt x="95" y="134"/>
                </a:cubicBezTo>
                <a:cubicBezTo>
                  <a:pt x="95" y="135"/>
                  <a:pt x="95" y="135"/>
                  <a:pt x="94" y="135"/>
                </a:cubicBezTo>
                <a:close/>
                <a:moveTo>
                  <a:pt x="95" y="134"/>
                </a:moveTo>
                <a:cubicBezTo>
                  <a:pt x="95" y="134"/>
                  <a:pt x="95" y="134"/>
                  <a:pt x="95" y="134"/>
                </a:cubicBezTo>
                <a:cubicBezTo>
                  <a:pt x="94" y="134"/>
                  <a:pt x="94" y="134"/>
                  <a:pt x="94" y="134"/>
                </a:cubicBezTo>
                <a:cubicBezTo>
                  <a:pt x="95" y="134"/>
                  <a:pt x="95" y="134"/>
                  <a:pt x="95" y="134"/>
                </a:cubicBezTo>
                <a:cubicBezTo>
                  <a:pt x="95" y="134"/>
                  <a:pt x="95" y="134"/>
                  <a:pt x="95" y="134"/>
                </a:cubicBezTo>
                <a:close/>
                <a:moveTo>
                  <a:pt x="95" y="133"/>
                </a:moveTo>
                <a:cubicBezTo>
                  <a:pt x="96" y="133"/>
                  <a:pt x="96" y="133"/>
                  <a:pt x="96" y="133"/>
                </a:cubicBezTo>
                <a:cubicBezTo>
                  <a:pt x="95" y="132"/>
                  <a:pt x="95" y="132"/>
                  <a:pt x="95" y="132"/>
                </a:cubicBezTo>
                <a:lnTo>
                  <a:pt x="95" y="133"/>
                </a:lnTo>
                <a:close/>
                <a:moveTo>
                  <a:pt x="95" y="132"/>
                </a:moveTo>
                <a:cubicBezTo>
                  <a:pt x="96" y="132"/>
                  <a:pt x="96" y="132"/>
                  <a:pt x="96" y="132"/>
                </a:cubicBezTo>
                <a:cubicBezTo>
                  <a:pt x="95" y="132"/>
                  <a:pt x="95" y="132"/>
                  <a:pt x="95" y="132"/>
                </a:cubicBezTo>
                <a:close/>
                <a:moveTo>
                  <a:pt x="101" y="115"/>
                </a:moveTo>
                <a:cubicBezTo>
                  <a:pt x="101" y="115"/>
                  <a:pt x="101" y="115"/>
                  <a:pt x="101" y="115"/>
                </a:cubicBezTo>
                <a:cubicBezTo>
                  <a:pt x="101" y="115"/>
                  <a:pt x="101" y="115"/>
                  <a:pt x="101" y="115"/>
                </a:cubicBezTo>
                <a:close/>
                <a:moveTo>
                  <a:pt x="101" y="116"/>
                </a:moveTo>
                <a:cubicBezTo>
                  <a:pt x="101" y="116"/>
                  <a:pt x="101" y="116"/>
                  <a:pt x="101" y="116"/>
                </a:cubicBezTo>
                <a:cubicBezTo>
                  <a:pt x="101" y="116"/>
                  <a:pt x="101" y="116"/>
                  <a:pt x="101" y="116"/>
                </a:cubicBezTo>
                <a:close/>
                <a:moveTo>
                  <a:pt x="97" y="125"/>
                </a:moveTo>
                <a:cubicBezTo>
                  <a:pt x="97" y="125"/>
                  <a:pt x="97" y="125"/>
                  <a:pt x="97" y="125"/>
                </a:cubicBezTo>
                <a:cubicBezTo>
                  <a:pt x="97" y="125"/>
                  <a:pt x="97" y="125"/>
                  <a:pt x="97" y="125"/>
                </a:cubicBezTo>
                <a:cubicBezTo>
                  <a:pt x="97" y="125"/>
                  <a:pt x="97" y="125"/>
                  <a:pt x="97" y="125"/>
                </a:cubicBezTo>
                <a:close/>
                <a:moveTo>
                  <a:pt x="99" y="120"/>
                </a:moveTo>
                <a:cubicBezTo>
                  <a:pt x="99" y="120"/>
                  <a:pt x="99" y="120"/>
                  <a:pt x="99" y="120"/>
                </a:cubicBezTo>
                <a:cubicBezTo>
                  <a:pt x="99" y="120"/>
                  <a:pt x="99" y="120"/>
                  <a:pt x="99" y="120"/>
                </a:cubicBezTo>
                <a:close/>
                <a:moveTo>
                  <a:pt x="98" y="119"/>
                </a:moveTo>
                <a:cubicBezTo>
                  <a:pt x="99" y="119"/>
                  <a:pt x="99" y="119"/>
                  <a:pt x="99" y="119"/>
                </a:cubicBezTo>
                <a:cubicBezTo>
                  <a:pt x="98" y="119"/>
                  <a:pt x="98" y="119"/>
                  <a:pt x="98" y="119"/>
                </a:cubicBezTo>
                <a:close/>
                <a:moveTo>
                  <a:pt x="103" y="113"/>
                </a:moveTo>
                <a:cubicBezTo>
                  <a:pt x="102" y="113"/>
                  <a:pt x="102" y="113"/>
                  <a:pt x="102" y="113"/>
                </a:cubicBezTo>
                <a:cubicBezTo>
                  <a:pt x="102" y="113"/>
                  <a:pt x="102" y="113"/>
                  <a:pt x="103" y="113"/>
                </a:cubicBezTo>
                <a:close/>
                <a:moveTo>
                  <a:pt x="95" y="129"/>
                </a:moveTo>
                <a:cubicBezTo>
                  <a:pt x="96" y="129"/>
                  <a:pt x="96" y="129"/>
                  <a:pt x="96" y="129"/>
                </a:cubicBezTo>
                <a:cubicBezTo>
                  <a:pt x="95" y="129"/>
                  <a:pt x="95" y="129"/>
                  <a:pt x="95" y="129"/>
                </a:cubicBezTo>
                <a:close/>
                <a:moveTo>
                  <a:pt x="103" y="117"/>
                </a:moveTo>
                <a:cubicBezTo>
                  <a:pt x="103" y="117"/>
                  <a:pt x="103" y="117"/>
                  <a:pt x="103" y="117"/>
                </a:cubicBezTo>
                <a:cubicBezTo>
                  <a:pt x="103" y="117"/>
                  <a:pt x="103" y="117"/>
                  <a:pt x="103" y="117"/>
                </a:cubicBezTo>
                <a:close/>
                <a:moveTo>
                  <a:pt x="96" y="129"/>
                </a:moveTo>
                <a:cubicBezTo>
                  <a:pt x="96" y="129"/>
                  <a:pt x="96" y="129"/>
                  <a:pt x="96" y="129"/>
                </a:cubicBezTo>
                <a:cubicBezTo>
                  <a:pt x="96" y="129"/>
                  <a:pt x="96" y="129"/>
                  <a:pt x="96" y="129"/>
                </a:cubicBezTo>
                <a:cubicBezTo>
                  <a:pt x="96" y="129"/>
                  <a:pt x="96" y="129"/>
                  <a:pt x="96" y="129"/>
                </a:cubicBezTo>
                <a:close/>
                <a:moveTo>
                  <a:pt x="104" y="103"/>
                </a:moveTo>
                <a:cubicBezTo>
                  <a:pt x="104" y="103"/>
                  <a:pt x="104" y="103"/>
                  <a:pt x="104" y="103"/>
                </a:cubicBezTo>
                <a:cubicBezTo>
                  <a:pt x="104" y="103"/>
                  <a:pt x="104" y="103"/>
                  <a:pt x="104" y="103"/>
                </a:cubicBezTo>
                <a:close/>
                <a:moveTo>
                  <a:pt x="105" y="99"/>
                </a:moveTo>
                <a:cubicBezTo>
                  <a:pt x="105" y="99"/>
                  <a:pt x="105" y="100"/>
                  <a:pt x="105" y="100"/>
                </a:cubicBezTo>
                <a:cubicBezTo>
                  <a:pt x="105" y="100"/>
                  <a:pt x="105" y="99"/>
                  <a:pt x="105" y="99"/>
                </a:cubicBezTo>
                <a:close/>
                <a:moveTo>
                  <a:pt x="95" y="131"/>
                </a:moveTo>
                <a:cubicBezTo>
                  <a:pt x="95" y="131"/>
                  <a:pt x="96" y="131"/>
                  <a:pt x="95" y="131"/>
                </a:cubicBezTo>
                <a:close/>
                <a:moveTo>
                  <a:pt x="94" y="131"/>
                </a:moveTo>
                <a:cubicBezTo>
                  <a:pt x="94" y="131"/>
                  <a:pt x="94" y="131"/>
                  <a:pt x="94" y="131"/>
                </a:cubicBezTo>
                <a:cubicBezTo>
                  <a:pt x="94" y="131"/>
                  <a:pt x="94" y="131"/>
                  <a:pt x="94" y="131"/>
                </a:cubicBezTo>
                <a:close/>
                <a:moveTo>
                  <a:pt x="94" y="128"/>
                </a:moveTo>
                <a:cubicBezTo>
                  <a:pt x="94" y="128"/>
                  <a:pt x="94" y="128"/>
                  <a:pt x="94" y="128"/>
                </a:cubicBezTo>
                <a:cubicBezTo>
                  <a:pt x="94" y="128"/>
                  <a:pt x="94" y="128"/>
                  <a:pt x="94" y="128"/>
                </a:cubicBezTo>
                <a:close/>
                <a:moveTo>
                  <a:pt x="95" y="131"/>
                </a:moveTo>
                <a:cubicBezTo>
                  <a:pt x="95" y="131"/>
                  <a:pt x="95" y="131"/>
                  <a:pt x="95" y="131"/>
                </a:cubicBezTo>
                <a:cubicBezTo>
                  <a:pt x="95" y="131"/>
                  <a:pt x="95" y="131"/>
                  <a:pt x="95" y="131"/>
                </a:cubicBezTo>
                <a:close/>
                <a:moveTo>
                  <a:pt x="95" y="131"/>
                </a:moveTo>
                <a:cubicBezTo>
                  <a:pt x="95" y="131"/>
                  <a:pt x="95" y="131"/>
                  <a:pt x="95" y="131"/>
                </a:cubicBezTo>
                <a:cubicBezTo>
                  <a:pt x="95" y="131"/>
                  <a:pt x="96" y="131"/>
                  <a:pt x="95" y="131"/>
                </a:cubicBezTo>
                <a:close/>
                <a:moveTo>
                  <a:pt x="95" y="131"/>
                </a:moveTo>
                <a:cubicBezTo>
                  <a:pt x="95" y="131"/>
                  <a:pt x="95" y="131"/>
                  <a:pt x="95" y="131"/>
                </a:cubicBezTo>
                <a:cubicBezTo>
                  <a:pt x="95" y="131"/>
                  <a:pt x="95" y="131"/>
                  <a:pt x="95" y="131"/>
                </a:cubicBezTo>
                <a:cubicBezTo>
                  <a:pt x="95" y="131"/>
                  <a:pt x="95" y="131"/>
                  <a:pt x="95" y="131"/>
                </a:cubicBezTo>
                <a:close/>
                <a:moveTo>
                  <a:pt x="105" y="109"/>
                </a:moveTo>
                <a:cubicBezTo>
                  <a:pt x="105" y="109"/>
                  <a:pt x="105" y="109"/>
                  <a:pt x="105" y="109"/>
                </a:cubicBezTo>
                <a:cubicBezTo>
                  <a:pt x="105" y="109"/>
                  <a:pt x="105" y="109"/>
                  <a:pt x="105" y="109"/>
                </a:cubicBezTo>
                <a:close/>
                <a:moveTo>
                  <a:pt x="96" y="122"/>
                </a:moveTo>
                <a:cubicBezTo>
                  <a:pt x="96" y="122"/>
                  <a:pt x="96" y="122"/>
                  <a:pt x="96" y="122"/>
                </a:cubicBezTo>
                <a:cubicBezTo>
                  <a:pt x="96" y="122"/>
                  <a:pt x="96" y="122"/>
                  <a:pt x="96" y="122"/>
                </a:cubicBezTo>
                <a:close/>
                <a:moveTo>
                  <a:pt x="96" y="122"/>
                </a:moveTo>
                <a:cubicBezTo>
                  <a:pt x="96" y="122"/>
                  <a:pt x="96" y="122"/>
                  <a:pt x="96" y="122"/>
                </a:cubicBezTo>
                <a:cubicBezTo>
                  <a:pt x="96" y="122"/>
                  <a:pt x="96" y="122"/>
                  <a:pt x="96" y="122"/>
                </a:cubicBezTo>
                <a:close/>
                <a:moveTo>
                  <a:pt x="102" y="114"/>
                </a:moveTo>
                <a:cubicBezTo>
                  <a:pt x="102" y="114"/>
                  <a:pt x="102" y="114"/>
                  <a:pt x="102" y="114"/>
                </a:cubicBezTo>
                <a:cubicBezTo>
                  <a:pt x="102" y="114"/>
                  <a:pt x="102" y="114"/>
                  <a:pt x="102" y="114"/>
                </a:cubicBezTo>
                <a:cubicBezTo>
                  <a:pt x="102" y="114"/>
                  <a:pt x="102" y="114"/>
                  <a:pt x="102" y="114"/>
                </a:cubicBezTo>
                <a:cubicBezTo>
                  <a:pt x="102" y="114"/>
                  <a:pt x="102" y="114"/>
                  <a:pt x="102" y="114"/>
                </a:cubicBezTo>
                <a:cubicBezTo>
                  <a:pt x="102" y="113"/>
                  <a:pt x="103" y="113"/>
                  <a:pt x="103" y="113"/>
                </a:cubicBezTo>
                <a:cubicBezTo>
                  <a:pt x="103" y="113"/>
                  <a:pt x="103" y="113"/>
                  <a:pt x="103" y="113"/>
                </a:cubicBezTo>
                <a:cubicBezTo>
                  <a:pt x="103" y="113"/>
                  <a:pt x="102" y="112"/>
                  <a:pt x="103" y="112"/>
                </a:cubicBezTo>
                <a:cubicBezTo>
                  <a:pt x="103" y="112"/>
                  <a:pt x="103" y="112"/>
                  <a:pt x="103" y="112"/>
                </a:cubicBezTo>
                <a:cubicBezTo>
                  <a:pt x="103" y="112"/>
                  <a:pt x="103" y="112"/>
                  <a:pt x="103" y="112"/>
                </a:cubicBezTo>
                <a:cubicBezTo>
                  <a:pt x="103" y="112"/>
                  <a:pt x="103" y="112"/>
                  <a:pt x="103" y="112"/>
                </a:cubicBezTo>
                <a:cubicBezTo>
                  <a:pt x="103" y="112"/>
                  <a:pt x="103" y="112"/>
                  <a:pt x="103" y="112"/>
                </a:cubicBezTo>
                <a:cubicBezTo>
                  <a:pt x="103" y="112"/>
                  <a:pt x="103" y="112"/>
                  <a:pt x="104" y="112"/>
                </a:cubicBezTo>
                <a:cubicBezTo>
                  <a:pt x="103" y="112"/>
                  <a:pt x="103" y="112"/>
                  <a:pt x="103" y="112"/>
                </a:cubicBezTo>
                <a:cubicBezTo>
                  <a:pt x="103" y="112"/>
                  <a:pt x="103" y="112"/>
                  <a:pt x="103" y="112"/>
                </a:cubicBezTo>
                <a:cubicBezTo>
                  <a:pt x="103" y="112"/>
                  <a:pt x="103" y="111"/>
                  <a:pt x="103" y="111"/>
                </a:cubicBezTo>
                <a:cubicBezTo>
                  <a:pt x="104" y="112"/>
                  <a:pt x="104" y="112"/>
                  <a:pt x="104" y="112"/>
                </a:cubicBezTo>
                <a:cubicBezTo>
                  <a:pt x="103" y="112"/>
                  <a:pt x="103" y="112"/>
                  <a:pt x="104" y="112"/>
                </a:cubicBezTo>
                <a:cubicBezTo>
                  <a:pt x="104" y="112"/>
                  <a:pt x="104" y="112"/>
                  <a:pt x="104" y="112"/>
                </a:cubicBezTo>
                <a:cubicBezTo>
                  <a:pt x="104" y="112"/>
                  <a:pt x="104" y="111"/>
                  <a:pt x="103" y="111"/>
                </a:cubicBezTo>
                <a:cubicBezTo>
                  <a:pt x="104" y="111"/>
                  <a:pt x="104" y="111"/>
                  <a:pt x="104" y="111"/>
                </a:cubicBezTo>
                <a:cubicBezTo>
                  <a:pt x="104" y="111"/>
                  <a:pt x="104" y="111"/>
                  <a:pt x="104" y="111"/>
                </a:cubicBezTo>
                <a:cubicBezTo>
                  <a:pt x="104" y="111"/>
                  <a:pt x="104" y="111"/>
                  <a:pt x="104" y="111"/>
                </a:cubicBezTo>
                <a:cubicBezTo>
                  <a:pt x="104" y="111"/>
                  <a:pt x="104" y="111"/>
                  <a:pt x="104" y="111"/>
                </a:cubicBezTo>
                <a:cubicBezTo>
                  <a:pt x="104" y="111"/>
                  <a:pt x="104" y="111"/>
                  <a:pt x="104" y="111"/>
                </a:cubicBezTo>
                <a:cubicBezTo>
                  <a:pt x="104" y="111"/>
                  <a:pt x="104" y="111"/>
                  <a:pt x="104" y="111"/>
                </a:cubicBezTo>
                <a:cubicBezTo>
                  <a:pt x="104" y="110"/>
                  <a:pt x="104" y="110"/>
                  <a:pt x="104" y="110"/>
                </a:cubicBezTo>
                <a:cubicBezTo>
                  <a:pt x="104" y="110"/>
                  <a:pt x="104" y="110"/>
                  <a:pt x="104" y="110"/>
                </a:cubicBezTo>
                <a:cubicBezTo>
                  <a:pt x="104" y="110"/>
                  <a:pt x="104" y="110"/>
                  <a:pt x="104" y="110"/>
                </a:cubicBezTo>
                <a:cubicBezTo>
                  <a:pt x="104" y="110"/>
                  <a:pt x="104" y="110"/>
                  <a:pt x="104" y="110"/>
                </a:cubicBezTo>
                <a:cubicBezTo>
                  <a:pt x="104" y="110"/>
                  <a:pt x="105" y="110"/>
                  <a:pt x="104" y="109"/>
                </a:cubicBezTo>
                <a:cubicBezTo>
                  <a:pt x="104" y="110"/>
                  <a:pt x="104" y="109"/>
                  <a:pt x="104" y="110"/>
                </a:cubicBezTo>
                <a:cubicBezTo>
                  <a:pt x="104" y="109"/>
                  <a:pt x="104" y="109"/>
                  <a:pt x="104" y="109"/>
                </a:cubicBezTo>
                <a:cubicBezTo>
                  <a:pt x="104" y="109"/>
                  <a:pt x="104" y="109"/>
                  <a:pt x="104" y="109"/>
                </a:cubicBezTo>
                <a:cubicBezTo>
                  <a:pt x="104" y="109"/>
                  <a:pt x="104" y="109"/>
                  <a:pt x="104" y="109"/>
                </a:cubicBezTo>
                <a:cubicBezTo>
                  <a:pt x="104" y="109"/>
                  <a:pt x="104" y="109"/>
                  <a:pt x="104" y="109"/>
                </a:cubicBezTo>
                <a:cubicBezTo>
                  <a:pt x="104" y="109"/>
                  <a:pt x="105" y="109"/>
                  <a:pt x="104" y="109"/>
                </a:cubicBezTo>
                <a:cubicBezTo>
                  <a:pt x="105" y="109"/>
                  <a:pt x="104" y="108"/>
                  <a:pt x="104" y="108"/>
                </a:cubicBezTo>
                <a:cubicBezTo>
                  <a:pt x="105" y="109"/>
                  <a:pt x="104" y="109"/>
                  <a:pt x="105" y="109"/>
                </a:cubicBezTo>
                <a:cubicBezTo>
                  <a:pt x="105" y="109"/>
                  <a:pt x="105" y="109"/>
                  <a:pt x="105" y="109"/>
                </a:cubicBezTo>
                <a:cubicBezTo>
                  <a:pt x="105" y="109"/>
                  <a:pt x="105" y="109"/>
                  <a:pt x="105" y="109"/>
                </a:cubicBezTo>
                <a:cubicBezTo>
                  <a:pt x="105" y="109"/>
                  <a:pt x="105" y="108"/>
                  <a:pt x="105" y="108"/>
                </a:cubicBezTo>
                <a:cubicBezTo>
                  <a:pt x="105" y="109"/>
                  <a:pt x="105" y="109"/>
                  <a:pt x="105" y="109"/>
                </a:cubicBezTo>
                <a:cubicBezTo>
                  <a:pt x="104" y="108"/>
                  <a:pt x="105" y="108"/>
                  <a:pt x="104" y="108"/>
                </a:cubicBezTo>
                <a:cubicBezTo>
                  <a:pt x="105" y="108"/>
                  <a:pt x="104" y="108"/>
                  <a:pt x="104" y="108"/>
                </a:cubicBezTo>
                <a:cubicBezTo>
                  <a:pt x="104" y="108"/>
                  <a:pt x="104" y="108"/>
                  <a:pt x="104" y="108"/>
                </a:cubicBezTo>
                <a:cubicBezTo>
                  <a:pt x="104" y="108"/>
                  <a:pt x="105" y="108"/>
                  <a:pt x="105" y="107"/>
                </a:cubicBezTo>
                <a:cubicBezTo>
                  <a:pt x="105" y="107"/>
                  <a:pt x="105" y="107"/>
                  <a:pt x="105" y="107"/>
                </a:cubicBezTo>
                <a:cubicBezTo>
                  <a:pt x="105" y="107"/>
                  <a:pt x="105" y="108"/>
                  <a:pt x="104" y="107"/>
                </a:cubicBezTo>
                <a:cubicBezTo>
                  <a:pt x="105" y="107"/>
                  <a:pt x="104" y="107"/>
                  <a:pt x="105" y="107"/>
                </a:cubicBezTo>
                <a:cubicBezTo>
                  <a:pt x="105" y="107"/>
                  <a:pt x="105" y="107"/>
                  <a:pt x="105" y="107"/>
                </a:cubicBezTo>
                <a:cubicBezTo>
                  <a:pt x="105" y="106"/>
                  <a:pt x="105" y="106"/>
                  <a:pt x="105" y="106"/>
                </a:cubicBezTo>
                <a:cubicBezTo>
                  <a:pt x="105" y="106"/>
                  <a:pt x="105" y="106"/>
                  <a:pt x="105" y="106"/>
                </a:cubicBezTo>
                <a:cubicBezTo>
                  <a:pt x="105" y="106"/>
                  <a:pt x="105" y="106"/>
                  <a:pt x="104" y="106"/>
                </a:cubicBezTo>
                <a:cubicBezTo>
                  <a:pt x="104" y="106"/>
                  <a:pt x="105" y="106"/>
                  <a:pt x="105" y="106"/>
                </a:cubicBezTo>
                <a:cubicBezTo>
                  <a:pt x="105" y="106"/>
                  <a:pt x="105" y="106"/>
                  <a:pt x="105" y="106"/>
                </a:cubicBezTo>
                <a:cubicBezTo>
                  <a:pt x="105" y="106"/>
                  <a:pt x="105" y="106"/>
                  <a:pt x="105" y="106"/>
                </a:cubicBezTo>
                <a:cubicBezTo>
                  <a:pt x="104" y="105"/>
                  <a:pt x="105" y="105"/>
                  <a:pt x="105" y="105"/>
                </a:cubicBezTo>
                <a:cubicBezTo>
                  <a:pt x="104" y="105"/>
                  <a:pt x="104" y="105"/>
                  <a:pt x="104" y="105"/>
                </a:cubicBezTo>
                <a:cubicBezTo>
                  <a:pt x="104" y="105"/>
                  <a:pt x="104" y="104"/>
                  <a:pt x="104" y="104"/>
                </a:cubicBezTo>
                <a:cubicBezTo>
                  <a:pt x="104" y="104"/>
                  <a:pt x="104" y="104"/>
                  <a:pt x="104" y="104"/>
                </a:cubicBezTo>
                <a:cubicBezTo>
                  <a:pt x="104" y="104"/>
                  <a:pt x="104" y="103"/>
                  <a:pt x="104" y="103"/>
                </a:cubicBezTo>
                <a:cubicBezTo>
                  <a:pt x="104" y="103"/>
                  <a:pt x="104" y="103"/>
                  <a:pt x="104" y="103"/>
                </a:cubicBezTo>
                <a:cubicBezTo>
                  <a:pt x="104" y="103"/>
                  <a:pt x="104" y="103"/>
                  <a:pt x="104" y="103"/>
                </a:cubicBezTo>
                <a:cubicBezTo>
                  <a:pt x="104" y="103"/>
                  <a:pt x="104" y="103"/>
                  <a:pt x="104" y="103"/>
                </a:cubicBezTo>
                <a:cubicBezTo>
                  <a:pt x="104" y="103"/>
                  <a:pt x="104" y="103"/>
                  <a:pt x="104" y="103"/>
                </a:cubicBezTo>
                <a:cubicBezTo>
                  <a:pt x="104" y="103"/>
                  <a:pt x="104" y="103"/>
                  <a:pt x="104" y="103"/>
                </a:cubicBezTo>
                <a:cubicBezTo>
                  <a:pt x="104" y="103"/>
                  <a:pt x="104" y="102"/>
                  <a:pt x="104" y="102"/>
                </a:cubicBezTo>
                <a:cubicBezTo>
                  <a:pt x="104" y="102"/>
                  <a:pt x="104" y="102"/>
                  <a:pt x="104" y="102"/>
                </a:cubicBezTo>
                <a:cubicBezTo>
                  <a:pt x="104" y="102"/>
                  <a:pt x="104" y="102"/>
                  <a:pt x="104" y="102"/>
                </a:cubicBezTo>
                <a:cubicBezTo>
                  <a:pt x="104" y="102"/>
                  <a:pt x="104" y="102"/>
                  <a:pt x="104" y="102"/>
                </a:cubicBezTo>
                <a:cubicBezTo>
                  <a:pt x="104" y="102"/>
                  <a:pt x="104" y="101"/>
                  <a:pt x="103" y="101"/>
                </a:cubicBezTo>
                <a:cubicBezTo>
                  <a:pt x="104" y="101"/>
                  <a:pt x="104" y="101"/>
                  <a:pt x="104" y="101"/>
                </a:cubicBezTo>
                <a:cubicBezTo>
                  <a:pt x="104" y="101"/>
                  <a:pt x="103" y="101"/>
                  <a:pt x="103" y="101"/>
                </a:cubicBezTo>
                <a:cubicBezTo>
                  <a:pt x="103" y="101"/>
                  <a:pt x="103" y="101"/>
                  <a:pt x="104" y="101"/>
                </a:cubicBezTo>
                <a:cubicBezTo>
                  <a:pt x="103" y="101"/>
                  <a:pt x="104" y="100"/>
                  <a:pt x="103" y="100"/>
                </a:cubicBezTo>
                <a:cubicBezTo>
                  <a:pt x="104" y="100"/>
                  <a:pt x="104" y="99"/>
                  <a:pt x="104" y="99"/>
                </a:cubicBezTo>
                <a:cubicBezTo>
                  <a:pt x="104" y="99"/>
                  <a:pt x="104" y="99"/>
                  <a:pt x="104" y="99"/>
                </a:cubicBezTo>
                <a:cubicBezTo>
                  <a:pt x="105" y="99"/>
                  <a:pt x="105" y="99"/>
                  <a:pt x="105" y="99"/>
                </a:cubicBezTo>
                <a:cubicBezTo>
                  <a:pt x="105" y="100"/>
                  <a:pt x="105" y="100"/>
                  <a:pt x="105" y="100"/>
                </a:cubicBezTo>
                <a:cubicBezTo>
                  <a:pt x="105" y="100"/>
                  <a:pt x="105" y="100"/>
                  <a:pt x="105" y="100"/>
                </a:cubicBezTo>
                <a:cubicBezTo>
                  <a:pt x="105" y="100"/>
                  <a:pt x="105" y="100"/>
                  <a:pt x="105" y="100"/>
                </a:cubicBezTo>
                <a:cubicBezTo>
                  <a:pt x="105" y="101"/>
                  <a:pt x="106" y="101"/>
                  <a:pt x="106" y="103"/>
                </a:cubicBezTo>
                <a:cubicBezTo>
                  <a:pt x="106" y="103"/>
                  <a:pt x="106" y="103"/>
                  <a:pt x="106" y="103"/>
                </a:cubicBezTo>
                <a:cubicBezTo>
                  <a:pt x="106" y="103"/>
                  <a:pt x="106" y="103"/>
                  <a:pt x="107" y="103"/>
                </a:cubicBezTo>
                <a:cubicBezTo>
                  <a:pt x="106" y="103"/>
                  <a:pt x="106" y="103"/>
                  <a:pt x="106" y="103"/>
                </a:cubicBezTo>
                <a:cubicBezTo>
                  <a:pt x="106" y="103"/>
                  <a:pt x="106" y="103"/>
                  <a:pt x="106" y="103"/>
                </a:cubicBezTo>
                <a:cubicBezTo>
                  <a:pt x="107" y="104"/>
                  <a:pt x="106" y="104"/>
                  <a:pt x="107" y="105"/>
                </a:cubicBezTo>
                <a:cubicBezTo>
                  <a:pt x="106" y="105"/>
                  <a:pt x="106" y="105"/>
                  <a:pt x="106" y="105"/>
                </a:cubicBezTo>
                <a:cubicBezTo>
                  <a:pt x="107" y="104"/>
                  <a:pt x="106" y="105"/>
                  <a:pt x="107" y="105"/>
                </a:cubicBezTo>
                <a:cubicBezTo>
                  <a:pt x="106" y="105"/>
                  <a:pt x="107" y="106"/>
                  <a:pt x="106" y="106"/>
                </a:cubicBezTo>
                <a:cubicBezTo>
                  <a:pt x="106" y="106"/>
                  <a:pt x="106" y="106"/>
                  <a:pt x="106" y="106"/>
                </a:cubicBezTo>
                <a:cubicBezTo>
                  <a:pt x="106" y="106"/>
                  <a:pt x="106" y="106"/>
                  <a:pt x="107" y="106"/>
                </a:cubicBezTo>
                <a:cubicBezTo>
                  <a:pt x="106" y="106"/>
                  <a:pt x="107" y="107"/>
                  <a:pt x="106" y="108"/>
                </a:cubicBezTo>
                <a:cubicBezTo>
                  <a:pt x="107" y="108"/>
                  <a:pt x="106" y="108"/>
                  <a:pt x="107" y="108"/>
                </a:cubicBezTo>
                <a:cubicBezTo>
                  <a:pt x="107" y="108"/>
                  <a:pt x="107" y="108"/>
                  <a:pt x="107" y="108"/>
                </a:cubicBezTo>
                <a:cubicBezTo>
                  <a:pt x="107" y="108"/>
                  <a:pt x="107" y="108"/>
                  <a:pt x="107" y="108"/>
                </a:cubicBezTo>
                <a:cubicBezTo>
                  <a:pt x="107" y="108"/>
                  <a:pt x="107" y="108"/>
                  <a:pt x="107" y="108"/>
                </a:cubicBezTo>
                <a:cubicBezTo>
                  <a:pt x="107" y="108"/>
                  <a:pt x="107" y="108"/>
                  <a:pt x="107" y="108"/>
                </a:cubicBezTo>
                <a:cubicBezTo>
                  <a:pt x="107" y="108"/>
                  <a:pt x="107" y="108"/>
                  <a:pt x="107" y="109"/>
                </a:cubicBezTo>
                <a:cubicBezTo>
                  <a:pt x="107" y="109"/>
                  <a:pt x="107" y="109"/>
                  <a:pt x="107" y="109"/>
                </a:cubicBezTo>
                <a:cubicBezTo>
                  <a:pt x="107" y="109"/>
                  <a:pt x="107" y="109"/>
                  <a:pt x="107" y="109"/>
                </a:cubicBezTo>
                <a:cubicBezTo>
                  <a:pt x="107" y="109"/>
                  <a:pt x="107" y="108"/>
                  <a:pt x="106" y="109"/>
                </a:cubicBezTo>
                <a:cubicBezTo>
                  <a:pt x="107" y="109"/>
                  <a:pt x="107" y="109"/>
                  <a:pt x="107" y="109"/>
                </a:cubicBezTo>
                <a:cubicBezTo>
                  <a:pt x="107" y="109"/>
                  <a:pt x="106" y="109"/>
                  <a:pt x="106" y="109"/>
                </a:cubicBezTo>
                <a:cubicBezTo>
                  <a:pt x="106" y="109"/>
                  <a:pt x="106" y="109"/>
                  <a:pt x="106" y="109"/>
                </a:cubicBezTo>
                <a:cubicBezTo>
                  <a:pt x="107" y="109"/>
                  <a:pt x="107" y="109"/>
                  <a:pt x="107" y="109"/>
                </a:cubicBezTo>
                <a:cubicBezTo>
                  <a:pt x="107" y="110"/>
                  <a:pt x="106" y="110"/>
                  <a:pt x="106" y="111"/>
                </a:cubicBezTo>
                <a:cubicBezTo>
                  <a:pt x="106" y="111"/>
                  <a:pt x="106" y="112"/>
                  <a:pt x="105" y="112"/>
                </a:cubicBezTo>
                <a:cubicBezTo>
                  <a:pt x="105" y="112"/>
                  <a:pt x="105" y="112"/>
                  <a:pt x="105" y="112"/>
                </a:cubicBezTo>
                <a:cubicBezTo>
                  <a:pt x="105" y="111"/>
                  <a:pt x="105" y="111"/>
                  <a:pt x="105" y="112"/>
                </a:cubicBezTo>
                <a:cubicBezTo>
                  <a:pt x="105" y="112"/>
                  <a:pt x="105" y="112"/>
                  <a:pt x="106" y="112"/>
                </a:cubicBezTo>
                <a:cubicBezTo>
                  <a:pt x="106" y="112"/>
                  <a:pt x="106" y="112"/>
                  <a:pt x="106" y="112"/>
                </a:cubicBezTo>
                <a:cubicBezTo>
                  <a:pt x="107" y="113"/>
                  <a:pt x="105" y="113"/>
                  <a:pt x="106" y="113"/>
                </a:cubicBezTo>
                <a:cubicBezTo>
                  <a:pt x="106" y="113"/>
                  <a:pt x="105" y="113"/>
                  <a:pt x="105" y="113"/>
                </a:cubicBezTo>
                <a:cubicBezTo>
                  <a:pt x="106" y="114"/>
                  <a:pt x="105" y="114"/>
                  <a:pt x="105" y="114"/>
                </a:cubicBezTo>
                <a:cubicBezTo>
                  <a:pt x="105" y="114"/>
                  <a:pt x="105" y="114"/>
                  <a:pt x="105" y="114"/>
                </a:cubicBezTo>
                <a:cubicBezTo>
                  <a:pt x="105" y="115"/>
                  <a:pt x="105" y="115"/>
                  <a:pt x="105" y="115"/>
                </a:cubicBezTo>
                <a:cubicBezTo>
                  <a:pt x="104" y="115"/>
                  <a:pt x="104" y="115"/>
                  <a:pt x="104" y="115"/>
                </a:cubicBezTo>
                <a:cubicBezTo>
                  <a:pt x="105" y="115"/>
                  <a:pt x="105" y="115"/>
                  <a:pt x="104" y="115"/>
                </a:cubicBezTo>
                <a:cubicBezTo>
                  <a:pt x="104" y="115"/>
                  <a:pt x="104" y="115"/>
                  <a:pt x="104" y="115"/>
                </a:cubicBezTo>
                <a:cubicBezTo>
                  <a:pt x="104" y="116"/>
                  <a:pt x="104" y="116"/>
                  <a:pt x="104" y="116"/>
                </a:cubicBezTo>
                <a:cubicBezTo>
                  <a:pt x="103" y="115"/>
                  <a:pt x="104" y="117"/>
                  <a:pt x="103" y="116"/>
                </a:cubicBezTo>
                <a:cubicBezTo>
                  <a:pt x="103" y="117"/>
                  <a:pt x="103" y="117"/>
                  <a:pt x="103" y="117"/>
                </a:cubicBezTo>
                <a:cubicBezTo>
                  <a:pt x="103" y="117"/>
                  <a:pt x="103" y="117"/>
                  <a:pt x="103" y="117"/>
                </a:cubicBezTo>
                <a:cubicBezTo>
                  <a:pt x="103" y="117"/>
                  <a:pt x="103" y="117"/>
                  <a:pt x="103" y="117"/>
                </a:cubicBezTo>
                <a:cubicBezTo>
                  <a:pt x="103" y="118"/>
                  <a:pt x="103" y="118"/>
                  <a:pt x="103" y="118"/>
                </a:cubicBezTo>
                <a:cubicBezTo>
                  <a:pt x="103" y="118"/>
                  <a:pt x="103" y="119"/>
                  <a:pt x="103" y="118"/>
                </a:cubicBezTo>
                <a:cubicBezTo>
                  <a:pt x="103" y="119"/>
                  <a:pt x="102" y="118"/>
                  <a:pt x="102" y="118"/>
                </a:cubicBezTo>
                <a:cubicBezTo>
                  <a:pt x="102" y="118"/>
                  <a:pt x="103" y="119"/>
                  <a:pt x="102" y="119"/>
                </a:cubicBezTo>
                <a:cubicBezTo>
                  <a:pt x="102" y="119"/>
                  <a:pt x="102" y="119"/>
                  <a:pt x="102" y="119"/>
                </a:cubicBezTo>
                <a:cubicBezTo>
                  <a:pt x="102" y="119"/>
                  <a:pt x="101" y="118"/>
                  <a:pt x="101" y="118"/>
                </a:cubicBezTo>
                <a:cubicBezTo>
                  <a:pt x="102" y="118"/>
                  <a:pt x="102" y="118"/>
                  <a:pt x="102" y="118"/>
                </a:cubicBezTo>
                <a:cubicBezTo>
                  <a:pt x="102" y="119"/>
                  <a:pt x="101" y="118"/>
                  <a:pt x="101" y="119"/>
                </a:cubicBezTo>
                <a:cubicBezTo>
                  <a:pt x="101" y="119"/>
                  <a:pt x="101" y="119"/>
                  <a:pt x="101" y="119"/>
                </a:cubicBezTo>
                <a:cubicBezTo>
                  <a:pt x="101" y="119"/>
                  <a:pt x="101" y="119"/>
                  <a:pt x="101" y="119"/>
                </a:cubicBezTo>
                <a:cubicBezTo>
                  <a:pt x="101" y="119"/>
                  <a:pt x="101" y="119"/>
                  <a:pt x="101" y="119"/>
                </a:cubicBezTo>
                <a:cubicBezTo>
                  <a:pt x="101" y="119"/>
                  <a:pt x="100" y="119"/>
                  <a:pt x="100" y="120"/>
                </a:cubicBezTo>
                <a:cubicBezTo>
                  <a:pt x="101" y="120"/>
                  <a:pt x="101" y="120"/>
                  <a:pt x="101" y="120"/>
                </a:cubicBezTo>
                <a:cubicBezTo>
                  <a:pt x="100" y="120"/>
                  <a:pt x="100" y="120"/>
                  <a:pt x="100" y="120"/>
                </a:cubicBezTo>
                <a:cubicBezTo>
                  <a:pt x="100" y="120"/>
                  <a:pt x="100" y="120"/>
                  <a:pt x="100" y="120"/>
                </a:cubicBezTo>
                <a:cubicBezTo>
                  <a:pt x="100" y="120"/>
                  <a:pt x="100" y="120"/>
                  <a:pt x="100" y="121"/>
                </a:cubicBezTo>
                <a:cubicBezTo>
                  <a:pt x="100" y="120"/>
                  <a:pt x="100" y="120"/>
                  <a:pt x="100" y="120"/>
                </a:cubicBezTo>
                <a:cubicBezTo>
                  <a:pt x="100" y="121"/>
                  <a:pt x="100" y="121"/>
                  <a:pt x="99" y="121"/>
                </a:cubicBezTo>
                <a:cubicBezTo>
                  <a:pt x="100" y="121"/>
                  <a:pt x="100" y="121"/>
                  <a:pt x="100" y="121"/>
                </a:cubicBezTo>
                <a:cubicBezTo>
                  <a:pt x="100" y="121"/>
                  <a:pt x="100" y="121"/>
                  <a:pt x="100" y="121"/>
                </a:cubicBezTo>
                <a:cubicBezTo>
                  <a:pt x="100" y="121"/>
                  <a:pt x="100" y="121"/>
                  <a:pt x="100" y="121"/>
                </a:cubicBezTo>
                <a:cubicBezTo>
                  <a:pt x="100" y="121"/>
                  <a:pt x="100" y="121"/>
                  <a:pt x="100" y="121"/>
                </a:cubicBezTo>
                <a:cubicBezTo>
                  <a:pt x="100" y="122"/>
                  <a:pt x="99" y="121"/>
                  <a:pt x="99" y="122"/>
                </a:cubicBezTo>
                <a:cubicBezTo>
                  <a:pt x="99" y="122"/>
                  <a:pt x="99" y="122"/>
                  <a:pt x="99" y="121"/>
                </a:cubicBezTo>
                <a:cubicBezTo>
                  <a:pt x="99" y="122"/>
                  <a:pt x="98" y="121"/>
                  <a:pt x="99" y="122"/>
                </a:cubicBezTo>
                <a:cubicBezTo>
                  <a:pt x="98" y="122"/>
                  <a:pt x="98" y="123"/>
                  <a:pt x="98" y="123"/>
                </a:cubicBezTo>
                <a:cubicBezTo>
                  <a:pt x="97" y="123"/>
                  <a:pt x="98" y="123"/>
                  <a:pt x="97" y="123"/>
                </a:cubicBezTo>
                <a:cubicBezTo>
                  <a:pt x="97" y="123"/>
                  <a:pt x="97" y="123"/>
                  <a:pt x="97" y="123"/>
                </a:cubicBezTo>
                <a:cubicBezTo>
                  <a:pt x="98" y="123"/>
                  <a:pt x="97" y="123"/>
                  <a:pt x="97" y="124"/>
                </a:cubicBezTo>
                <a:cubicBezTo>
                  <a:pt x="97" y="123"/>
                  <a:pt x="97" y="123"/>
                  <a:pt x="97" y="123"/>
                </a:cubicBezTo>
                <a:cubicBezTo>
                  <a:pt x="97" y="124"/>
                  <a:pt x="97" y="124"/>
                  <a:pt x="97" y="124"/>
                </a:cubicBezTo>
                <a:cubicBezTo>
                  <a:pt x="97" y="124"/>
                  <a:pt x="97" y="124"/>
                  <a:pt x="97" y="124"/>
                </a:cubicBezTo>
                <a:cubicBezTo>
                  <a:pt x="97" y="124"/>
                  <a:pt x="97" y="124"/>
                  <a:pt x="97" y="124"/>
                </a:cubicBezTo>
                <a:cubicBezTo>
                  <a:pt x="97" y="124"/>
                  <a:pt x="97" y="124"/>
                  <a:pt x="97" y="124"/>
                </a:cubicBezTo>
                <a:cubicBezTo>
                  <a:pt x="97" y="124"/>
                  <a:pt x="97" y="124"/>
                  <a:pt x="97" y="124"/>
                </a:cubicBezTo>
                <a:cubicBezTo>
                  <a:pt x="97" y="124"/>
                  <a:pt x="97" y="125"/>
                  <a:pt x="97" y="125"/>
                </a:cubicBezTo>
                <a:cubicBezTo>
                  <a:pt x="97" y="125"/>
                  <a:pt x="97" y="125"/>
                  <a:pt x="97" y="125"/>
                </a:cubicBezTo>
                <a:cubicBezTo>
                  <a:pt x="97" y="125"/>
                  <a:pt x="97" y="125"/>
                  <a:pt x="97" y="125"/>
                </a:cubicBezTo>
                <a:cubicBezTo>
                  <a:pt x="97" y="125"/>
                  <a:pt x="97" y="125"/>
                  <a:pt x="97" y="125"/>
                </a:cubicBezTo>
                <a:cubicBezTo>
                  <a:pt x="97" y="125"/>
                  <a:pt x="97" y="125"/>
                  <a:pt x="97" y="125"/>
                </a:cubicBezTo>
                <a:cubicBezTo>
                  <a:pt x="97" y="125"/>
                  <a:pt x="97" y="125"/>
                  <a:pt x="97" y="125"/>
                </a:cubicBezTo>
                <a:cubicBezTo>
                  <a:pt x="97" y="125"/>
                  <a:pt x="97" y="125"/>
                  <a:pt x="97" y="125"/>
                </a:cubicBezTo>
                <a:cubicBezTo>
                  <a:pt x="97" y="125"/>
                  <a:pt x="97" y="125"/>
                  <a:pt x="97" y="125"/>
                </a:cubicBezTo>
                <a:cubicBezTo>
                  <a:pt x="97" y="125"/>
                  <a:pt x="97" y="125"/>
                  <a:pt x="97" y="125"/>
                </a:cubicBezTo>
                <a:cubicBezTo>
                  <a:pt x="97" y="125"/>
                  <a:pt x="97" y="125"/>
                  <a:pt x="97" y="125"/>
                </a:cubicBezTo>
                <a:cubicBezTo>
                  <a:pt x="97" y="125"/>
                  <a:pt x="97" y="125"/>
                  <a:pt x="97" y="125"/>
                </a:cubicBezTo>
                <a:cubicBezTo>
                  <a:pt x="96" y="125"/>
                  <a:pt x="97" y="126"/>
                  <a:pt x="96" y="126"/>
                </a:cubicBezTo>
                <a:cubicBezTo>
                  <a:pt x="96" y="126"/>
                  <a:pt x="96" y="126"/>
                  <a:pt x="96" y="126"/>
                </a:cubicBezTo>
                <a:cubicBezTo>
                  <a:pt x="96" y="126"/>
                  <a:pt x="96" y="126"/>
                  <a:pt x="96" y="127"/>
                </a:cubicBezTo>
                <a:cubicBezTo>
                  <a:pt x="96" y="127"/>
                  <a:pt x="96" y="127"/>
                  <a:pt x="96" y="127"/>
                </a:cubicBezTo>
                <a:cubicBezTo>
                  <a:pt x="96" y="127"/>
                  <a:pt x="96" y="127"/>
                  <a:pt x="96" y="127"/>
                </a:cubicBezTo>
                <a:cubicBezTo>
                  <a:pt x="96" y="127"/>
                  <a:pt x="96" y="127"/>
                  <a:pt x="96" y="127"/>
                </a:cubicBezTo>
                <a:cubicBezTo>
                  <a:pt x="96" y="127"/>
                  <a:pt x="97" y="128"/>
                  <a:pt x="96" y="128"/>
                </a:cubicBezTo>
                <a:cubicBezTo>
                  <a:pt x="96" y="128"/>
                  <a:pt x="96" y="128"/>
                  <a:pt x="96" y="128"/>
                </a:cubicBezTo>
                <a:cubicBezTo>
                  <a:pt x="96" y="128"/>
                  <a:pt x="96" y="128"/>
                  <a:pt x="96" y="128"/>
                </a:cubicBezTo>
                <a:cubicBezTo>
                  <a:pt x="96" y="129"/>
                  <a:pt x="96" y="129"/>
                  <a:pt x="96" y="129"/>
                </a:cubicBezTo>
                <a:cubicBezTo>
                  <a:pt x="95" y="129"/>
                  <a:pt x="95" y="129"/>
                  <a:pt x="95" y="130"/>
                </a:cubicBezTo>
                <a:cubicBezTo>
                  <a:pt x="95" y="130"/>
                  <a:pt x="95" y="130"/>
                  <a:pt x="95" y="130"/>
                </a:cubicBezTo>
                <a:cubicBezTo>
                  <a:pt x="95" y="130"/>
                  <a:pt x="95" y="130"/>
                  <a:pt x="95" y="130"/>
                </a:cubicBezTo>
                <a:cubicBezTo>
                  <a:pt x="95" y="130"/>
                  <a:pt x="96" y="130"/>
                  <a:pt x="96" y="130"/>
                </a:cubicBezTo>
                <a:cubicBezTo>
                  <a:pt x="96" y="130"/>
                  <a:pt x="96" y="130"/>
                  <a:pt x="95" y="130"/>
                </a:cubicBezTo>
                <a:cubicBezTo>
                  <a:pt x="95" y="131"/>
                  <a:pt x="95" y="131"/>
                  <a:pt x="95" y="131"/>
                </a:cubicBezTo>
                <a:cubicBezTo>
                  <a:pt x="95" y="130"/>
                  <a:pt x="95" y="131"/>
                  <a:pt x="95" y="131"/>
                </a:cubicBezTo>
                <a:cubicBezTo>
                  <a:pt x="95" y="131"/>
                  <a:pt x="95" y="131"/>
                  <a:pt x="95" y="131"/>
                </a:cubicBezTo>
                <a:cubicBezTo>
                  <a:pt x="95" y="131"/>
                  <a:pt x="95" y="131"/>
                  <a:pt x="95" y="131"/>
                </a:cubicBezTo>
                <a:cubicBezTo>
                  <a:pt x="95" y="131"/>
                  <a:pt x="95" y="131"/>
                  <a:pt x="95" y="131"/>
                </a:cubicBezTo>
                <a:cubicBezTo>
                  <a:pt x="95" y="131"/>
                  <a:pt x="95" y="131"/>
                  <a:pt x="95" y="131"/>
                </a:cubicBezTo>
                <a:cubicBezTo>
                  <a:pt x="95" y="131"/>
                  <a:pt x="95" y="131"/>
                  <a:pt x="95" y="131"/>
                </a:cubicBezTo>
                <a:cubicBezTo>
                  <a:pt x="95" y="131"/>
                  <a:pt x="95" y="131"/>
                  <a:pt x="95" y="131"/>
                </a:cubicBezTo>
                <a:cubicBezTo>
                  <a:pt x="95" y="131"/>
                  <a:pt x="95" y="131"/>
                  <a:pt x="95" y="131"/>
                </a:cubicBezTo>
                <a:cubicBezTo>
                  <a:pt x="95" y="131"/>
                  <a:pt x="95" y="131"/>
                  <a:pt x="95" y="131"/>
                </a:cubicBezTo>
                <a:cubicBezTo>
                  <a:pt x="95" y="131"/>
                  <a:pt x="95" y="131"/>
                  <a:pt x="96" y="131"/>
                </a:cubicBezTo>
                <a:cubicBezTo>
                  <a:pt x="95" y="131"/>
                  <a:pt x="95" y="132"/>
                  <a:pt x="95" y="132"/>
                </a:cubicBezTo>
                <a:cubicBezTo>
                  <a:pt x="96" y="131"/>
                  <a:pt x="95" y="132"/>
                  <a:pt x="96" y="132"/>
                </a:cubicBezTo>
                <a:cubicBezTo>
                  <a:pt x="95" y="132"/>
                  <a:pt x="96" y="132"/>
                  <a:pt x="95" y="132"/>
                </a:cubicBezTo>
                <a:cubicBezTo>
                  <a:pt x="95" y="132"/>
                  <a:pt x="95" y="132"/>
                  <a:pt x="95" y="132"/>
                </a:cubicBezTo>
                <a:cubicBezTo>
                  <a:pt x="94" y="132"/>
                  <a:pt x="94" y="132"/>
                  <a:pt x="94" y="132"/>
                </a:cubicBezTo>
                <a:cubicBezTo>
                  <a:pt x="94" y="132"/>
                  <a:pt x="95" y="131"/>
                  <a:pt x="94" y="131"/>
                </a:cubicBezTo>
                <a:cubicBezTo>
                  <a:pt x="95" y="131"/>
                  <a:pt x="94" y="132"/>
                  <a:pt x="94" y="132"/>
                </a:cubicBezTo>
                <a:cubicBezTo>
                  <a:pt x="95" y="132"/>
                  <a:pt x="95" y="132"/>
                  <a:pt x="95" y="132"/>
                </a:cubicBezTo>
                <a:cubicBezTo>
                  <a:pt x="95" y="131"/>
                  <a:pt x="95" y="131"/>
                  <a:pt x="94" y="131"/>
                </a:cubicBezTo>
                <a:cubicBezTo>
                  <a:pt x="94" y="131"/>
                  <a:pt x="94" y="131"/>
                  <a:pt x="94" y="131"/>
                </a:cubicBezTo>
                <a:cubicBezTo>
                  <a:pt x="94" y="131"/>
                  <a:pt x="94" y="131"/>
                  <a:pt x="94" y="131"/>
                </a:cubicBezTo>
                <a:cubicBezTo>
                  <a:pt x="94" y="131"/>
                  <a:pt x="94" y="131"/>
                  <a:pt x="94" y="131"/>
                </a:cubicBezTo>
                <a:cubicBezTo>
                  <a:pt x="94" y="130"/>
                  <a:pt x="94" y="130"/>
                  <a:pt x="94" y="130"/>
                </a:cubicBezTo>
                <a:cubicBezTo>
                  <a:pt x="94" y="130"/>
                  <a:pt x="94" y="130"/>
                  <a:pt x="94" y="130"/>
                </a:cubicBezTo>
                <a:cubicBezTo>
                  <a:pt x="94" y="130"/>
                  <a:pt x="94" y="130"/>
                  <a:pt x="94" y="130"/>
                </a:cubicBezTo>
                <a:cubicBezTo>
                  <a:pt x="94" y="130"/>
                  <a:pt x="94" y="130"/>
                  <a:pt x="94" y="130"/>
                </a:cubicBezTo>
                <a:cubicBezTo>
                  <a:pt x="94" y="130"/>
                  <a:pt x="95" y="130"/>
                  <a:pt x="95" y="130"/>
                </a:cubicBezTo>
                <a:cubicBezTo>
                  <a:pt x="95" y="130"/>
                  <a:pt x="94" y="130"/>
                  <a:pt x="94" y="129"/>
                </a:cubicBezTo>
                <a:cubicBezTo>
                  <a:pt x="94" y="129"/>
                  <a:pt x="95" y="130"/>
                  <a:pt x="95" y="129"/>
                </a:cubicBezTo>
                <a:cubicBezTo>
                  <a:pt x="95" y="129"/>
                  <a:pt x="94" y="129"/>
                  <a:pt x="94" y="129"/>
                </a:cubicBezTo>
                <a:cubicBezTo>
                  <a:pt x="94" y="129"/>
                  <a:pt x="94" y="129"/>
                  <a:pt x="94" y="129"/>
                </a:cubicBezTo>
                <a:cubicBezTo>
                  <a:pt x="93" y="129"/>
                  <a:pt x="93" y="129"/>
                  <a:pt x="93" y="129"/>
                </a:cubicBezTo>
                <a:cubicBezTo>
                  <a:pt x="94" y="129"/>
                  <a:pt x="93" y="129"/>
                  <a:pt x="94" y="129"/>
                </a:cubicBezTo>
                <a:cubicBezTo>
                  <a:pt x="94" y="129"/>
                  <a:pt x="94" y="129"/>
                  <a:pt x="93" y="129"/>
                </a:cubicBezTo>
                <a:cubicBezTo>
                  <a:pt x="94" y="129"/>
                  <a:pt x="94" y="128"/>
                  <a:pt x="94" y="128"/>
                </a:cubicBezTo>
                <a:cubicBezTo>
                  <a:pt x="94" y="128"/>
                  <a:pt x="94" y="128"/>
                  <a:pt x="94" y="128"/>
                </a:cubicBezTo>
                <a:cubicBezTo>
                  <a:pt x="94" y="128"/>
                  <a:pt x="94" y="128"/>
                  <a:pt x="95" y="128"/>
                </a:cubicBezTo>
                <a:cubicBezTo>
                  <a:pt x="94" y="128"/>
                  <a:pt x="94" y="127"/>
                  <a:pt x="94" y="127"/>
                </a:cubicBezTo>
                <a:cubicBezTo>
                  <a:pt x="94" y="127"/>
                  <a:pt x="94" y="127"/>
                  <a:pt x="94" y="127"/>
                </a:cubicBezTo>
                <a:cubicBezTo>
                  <a:pt x="93" y="127"/>
                  <a:pt x="94" y="127"/>
                  <a:pt x="94" y="127"/>
                </a:cubicBezTo>
                <a:cubicBezTo>
                  <a:pt x="94" y="126"/>
                  <a:pt x="94" y="127"/>
                  <a:pt x="94" y="127"/>
                </a:cubicBezTo>
                <a:cubicBezTo>
                  <a:pt x="94" y="127"/>
                  <a:pt x="94" y="126"/>
                  <a:pt x="94" y="126"/>
                </a:cubicBezTo>
                <a:cubicBezTo>
                  <a:pt x="94" y="126"/>
                  <a:pt x="94" y="127"/>
                  <a:pt x="95" y="127"/>
                </a:cubicBezTo>
                <a:cubicBezTo>
                  <a:pt x="95" y="127"/>
                  <a:pt x="95" y="127"/>
                  <a:pt x="95" y="127"/>
                </a:cubicBezTo>
                <a:cubicBezTo>
                  <a:pt x="95" y="126"/>
                  <a:pt x="94" y="126"/>
                  <a:pt x="93" y="126"/>
                </a:cubicBezTo>
                <a:cubicBezTo>
                  <a:pt x="93" y="126"/>
                  <a:pt x="94" y="126"/>
                  <a:pt x="94" y="126"/>
                </a:cubicBezTo>
                <a:cubicBezTo>
                  <a:pt x="94" y="126"/>
                  <a:pt x="94" y="125"/>
                  <a:pt x="94" y="125"/>
                </a:cubicBezTo>
                <a:cubicBezTo>
                  <a:pt x="94" y="125"/>
                  <a:pt x="94" y="125"/>
                  <a:pt x="94" y="125"/>
                </a:cubicBezTo>
                <a:cubicBezTo>
                  <a:pt x="94" y="125"/>
                  <a:pt x="94" y="125"/>
                  <a:pt x="94" y="125"/>
                </a:cubicBezTo>
                <a:cubicBezTo>
                  <a:pt x="94" y="125"/>
                  <a:pt x="94" y="125"/>
                  <a:pt x="95" y="125"/>
                </a:cubicBezTo>
                <a:cubicBezTo>
                  <a:pt x="95" y="125"/>
                  <a:pt x="94" y="125"/>
                  <a:pt x="94" y="124"/>
                </a:cubicBezTo>
                <a:cubicBezTo>
                  <a:pt x="94" y="125"/>
                  <a:pt x="94" y="125"/>
                  <a:pt x="94" y="125"/>
                </a:cubicBezTo>
                <a:cubicBezTo>
                  <a:pt x="94" y="125"/>
                  <a:pt x="94" y="125"/>
                  <a:pt x="94" y="124"/>
                </a:cubicBezTo>
                <a:cubicBezTo>
                  <a:pt x="94" y="124"/>
                  <a:pt x="94" y="124"/>
                  <a:pt x="94" y="124"/>
                </a:cubicBezTo>
                <a:cubicBezTo>
                  <a:pt x="94" y="124"/>
                  <a:pt x="94" y="124"/>
                  <a:pt x="94" y="124"/>
                </a:cubicBezTo>
                <a:cubicBezTo>
                  <a:pt x="94" y="124"/>
                  <a:pt x="94" y="124"/>
                  <a:pt x="94" y="124"/>
                </a:cubicBezTo>
                <a:cubicBezTo>
                  <a:pt x="95" y="125"/>
                  <a:pt x="95" y="125"/>
                  <a:pt x="96" y="126"/>
                </a:cubicBezTo>
                <a:cubicBezTo>
                  <a:pt x="96" y="125"/>
                  <a:pt x="96" y="125"/>
                  <a:pt x="96" y="125"/>
                </a:cubicBezTo>
                <a:cubicBezTo>
                  <a:pt x="96" y="125"/>
                  <a:pt x="96" y="125"/>
                  <a:pt x="96" y="125"/>
                </a:cubicBezTo>
                <a:cubicBezTo>
                  <a:pt x="96" y="125"/>
                  <a:pt x="95" y="124"/>
                  <a:pt x="95" y="124"/>
                </a:cubicBezTo>
                <a:cubicBezTo>
                  <a:pt x="95" y="124"/>
                  <a:pt x="95" y="124"/>
                  <a:pt x="95" y="124"/>
                </a:cubicBezTo>
                <a:cubicBezTo>
                  <a:pt x="96" y="124"/>
                  <a:pt x="95" y="124"/>
                  <a:pt x="95" y="123"/>
                </a:cubicBezTo>
                <a:cubicBezTo>
                  <a:pt x="95" y="123"/>
                  <a:pt x="95" y="123"/>
                  <a:pt x="95" y="123"/>
                </a:cubicBezTo>
                <a:cubicBezTo>
                  <a:pt x="95" y="123"/>
                  <a:pt x="95" y="123"/>
                  <a:pt x="95" y="123"/>
                </a:cubicBezTo>
                <a:cubicBezTo>
                  <a:pt x="95" y="123"/>
                  <a:pt x="95" y="123"/>
                  <a:pt x="96" y="123"/>
                </a:cubicBezTo>
                <a:cubicBezTo>
                  <a:pt x="95" y="123"/>
                  <a:pt x="95" y="123"/>
                  <a:pt x="95" y="123"/>
                </a:cubicBezTo>
                <a:cubicBezTo>
                  <a:pt x="95" y="123"/>
                  <a:pt x="96" y="123"/>
                  <a:pt x="96" y="123"/>
                </a:cubicBezTo>
                <a:cubicBezTo>
                  <a:pt x="96" y="123"/>
                  <a:pt x="95" y="123"/>
                  <a:pt x="95" y="123"/>
                </a:cubicBezTo>
                <a:cubicBezTo>
                  <a:pt x="96" y="123"/>
                  <a:pt x="95" y="123"/>
                  <a:pt x="96" y="123"/>
                </a:cubicBezTo>
                <a:cubicBezTo>
                  <a:pt x="96" y="123"/>
                  <a:pt x="95" y="122"/>
                  <a:pt x="95" y="122"/>
                </a:cubicBezTo>
                <a:cubicBezTo>
                  <a:pt x="95" y="122"/>
                  <a:pt x="95" y="122"/>
                  <a:pt x="96" y="122"/>
                </a:cubicBezTo>
                <a:cubicBezTo>
                  <a:pt x="96" y="122"/>
                  <a:pt x="97" y="123"/>
                  <a:pt x="97" y="123"/>
                </a:cubicBezTo>
                <a:cubicBezTo>
                  <a:pt x="96" y="122"/>
                  <a:pt x="96" y="122"/>
                  <a:pt x="96" y="122"/>
                </a:cubicBezTo>
                <a:cubicBezTo>
                  <a:pt x="96" y="122"/>
                  <a:pt x="96" y="122"/>
                  <a:pt x="96" y="122"/>
                </a:cubicBezTo>
                <a:cubicBezTo>
                  <a:pt x="96" y="122"/>
                  <a:pt x="96" y="121"/>
                  <a:pt x="97" y="121"/>
                </a:cubicBezTo>
                <a:cubicBezTo>
                  <a:pt x="97" y="121"/>
                  <a:pt x="97" y="121"/>
                  <a:pt x="97" y="121"/>
                </a:cubicBezTo>
                <a:cubicBezTo>
                  <a:pt x="97" y="121"/>
                  <a:pt x="97" y="121"/>
                  <a:pt x="97" y="121"/>
                </a:cubicBezTo>
                <a:cubicBezTo>
                  <a:pt x="97" y="121"/>
                  <a:pt x="97" y="121"/>
                  <a:pt x="97" y="121"/>
                </a:cubicBezTo>
                <a:cubicBezTo>
                  <a:pt x="97" y="121"/>
                  <a:pt x="97" y="120"/>
                  <a:pt x="97" y="120"/>
                </a:cubicBezTo>
                <a:cubicBezTo>
                  <a:pt x="97" y="121"/>
                  <a:pt x="97" y="121"/>
                  <a:pt x="97" y="121"/>
                </a:cubicBezTo>
                <a:cubicBezTo>
                  <a:pt x="97" y="121"/>
                  <a:pt x="98" y="120"/>
                  <a:pt x="97" y="120"/>
                </a:cubicBezTo>
                <a:cubicBezTo>
                  <a:pt x="97" y="120"/>
                  <a:pt x="97" y="120"/>
                  <a:pt x="97" y="120"/>
                </a:cubicBezTo>
                <a:cubicBezTo>
                  <a:pt x="97" y="120"/>
                  <a:pt x="97" y="120"/>
                  <a:pt x="97" y="120"/>
                </a:cubicBezTo>
                <a:cubicBezTo>
                  <a:pt x="97" y="120"/>
                  <a:pt x="98" y="120"/>
                  <a:pt x="98" y="120"/>
                </a:cubicBezTo>
                <a:cubicBezTo>
                  <a:pt x="97" y="120"/>
                  <a:pt x="98" y="120"/>
                  <a:pt x="97" y="120"/>
                </a:cubicBezTo>
                <a:cubicBezTo>
                  <a:pt x="98" y="121"/>
                  <a:pt x="98" y="121"/>
                  <a:pt x="98" y="121"/>
                </a:cubicBezTo>
                <a:cubicBezTo>
                  <a:pt x="98" y="120"/>
                  <a:pt x="98" y="120"/>
                  <a:pt x="98" y="119"/>
                </a:cubicBezTo>
                <a:cubicBezTo>
                  <a:pt x="98" y="119"/>
                  <a:pt x="98" y="119"/>
                  <a:pt x="98" y="119"/>
                </a:cubicBezTo>
                <a:cubicBezTo>
                  <a:pt x="98" y="119"/>
                  <a:pt x="98" y="119"/>
                  <a:pt x="98" y="119"/>
                </a:cubicBezTo>
                <a:cubicBezTo>
                  <a:pt x="98" y="119"/>
                  <a:pt x="98" y="119"/>
                  <a:pt x="98" y="119"/>
                </a:cubicBezTo>
                <a:cubicBezTo>
                  <a:pt x="98" y="119"/>
                  <a:pt x="98" y="119"/>
                  <a:pt x="98" y="119"/>
                </a:cubicBezTo>
                <a:cubicBezTo>
                  <a:pt x="98" y="119"/>
                  <a:pt x="98" y="119"/>
                  <a:pt x="99" y="119"/>
                </a:cubicBezTo>
                <a:cubicBezTo>
                  <a:pt x="99" y="119"/>
                  <a:pt x="99" y="119"/>
                  <a:pt x="99" y="119"/>
                </a:cubicBezTo>
                <a:cubicBezTo>
                  <a:pt x="99" y="119"/>
                  <a:pt x="99" y="120"/>
                  <a:pt x="99" y="120"/>
                </a:cubicBezTo>
                <a:cubicBezTo>
                  <a:pt x="99" y="120"/>
                  <a:pt x="99" y="120"/>
                  <a:pt x="99" y="120"/>
                </a:cubicBezTo>
                <a:cubicBezTo>
                  <a:pt x="99" y="120"/>
                  <a:pt x="99" y="120"/>
                  <a:pt x="99" y="120"/>
                </a:cubicBezTo>
                <a:cubicBezTo>
                  <a:pt x="99" y="120"/>
                  <a:pt x="99" y="120"/>
                  <a:pt x="99" y="120"/>
                </a:cubicBezTo>
                <a:cubicBezTo>
                  <a:pt x="99" y="120"/>
                  <a:pt x="99" y="120"/>
                  <a:pt x="99" y="120"/>
                </a:cubicBezTo>
                <a:cubicBezTo>
                  <a:pt x="99" y="120"/>
                  <a:pt x="99" y="120"/>
                  <a:pt x="99" y="120"/>
                </a:cubicBezTo>
                <a:cubicBezTo>
                  <a:pt x="99" y="120"/>
                  <a:pt x="99" y="120"/>
                  <a:pt x="99" y="120"/>
                </a:cubicBezTo>
                <a:cubicBezTo>
                  <a:pt x="99" y="120"/>
                  <a:pt x="99" y="119"/>
                  <a:pt x="99" y="119"/>
                </a:cubicBezTo>
                <a:cubicBezTo>
                  <a:pt x="99" y="119"/>
                  <a:pt x="99" y="119"/>
                  <a:pt x="99" y="119"/>
                </a:cubicBezTo>
                <a:cubicBezTo>
                  <a:pt x="99" y="119"/>
                  <a:pt x="99" y="119"/>
                  <a:pt x="99" y="118"/>
                </a:cubicBezTo>
                <a:cubicBezTo>
                  <a:pt x="99" y="118"/>
                  <a:pt x="99" y="118"/>
                  <a:pt x="99" y="119"/>
                </a:cubicBezTo>
                <a:cubicBezTo>
                  <a:pt x="99" y="118"/>
                  <a:pt x="100" y="119"/>
                  <a:pt x="100" y="118"/>
                </a:cubicBezTo>
                <a:cubicBezTo>
                  <a:pt x="100" y="118"/>
                  <a:pt x="99" y="118"/>
                  <a:pt x="99" y="118"/>
                </a:cubicBezTo>
                <a:cubicBezTo>
                  <a:pt x="99" y="118"/>
                  <a:pt x="99" y="118"/>
                  <a:pt x="99" y="118"/>
                </a:cubicBezTo>
                <a:cubicBezTo>
                  <a:pt x="99" y="117"/>
                  <a:pt x="99" y="117"/>
                  <a:pt x="99" y="117"/>
                </a:cubicBezTo>
                <a:cubicBezTo>
                  <a:pt x="99" y="118"/>
                  <a:pt x="99" y="118"/>
                  <a:pt x="100" y="118"/>
                </a:cubicBezTo>
                <a:cubicBezTo>
                  <a:pt x="100" y="117"/>
                  <a:pt x="100" y="117"/>
                  <a:pt x="100" y="117"/>
                </a:cubicBezTo>
                <a:cubicBezTo>
                  <a:pt x="100" y="117"/>
                  <a:pt x="99" y="117"/>
                  <a:pt x="100" y="117"/>
                </a:cubicBezTo>
                <a:cubicBezTo>
                  <a:pt x="100" y="117"/>
                  <a:pt x="100" y="117"/>
                  <a:pt x="100" y="117"/>
                </a:cubicBezTo>
                <a:cubicBezTo>
                  <a:pt x="100" y="117"/>
                  <a:pt x="100" y="117"/>
                  <a:pt x="100" y="116"/>
                </a:cubicBezTo>
                <a:cubicBezTo>
                  <a:pt x="100" y="117"/>
                  <a:pt x="100" y="117"/>
                  <a:pt x="100" y="117"/>
                </a:cubicBezTo>
                <a:cubicBezTo>
                  <a:pt x="100" y="117"/>
                  <a:pt x="100" y="116"/>
                  <a:pt x="101" y="117"/>
                </a:cubicBezTo>
                <a:cubicBezTo>
                  <a:pt x="100" y="116"/>
                  <a:pt x="101" y="116"/>
                  <a:pt x="101" y="116"/>
                </a:cubicBezTo>
                <a:cubicBezTo>
                  <a:pt x="101" y="116"/>
                  <a:pt x="100" y="116"/>
                  <a:pt x="100" y="116"/>
                </a:cubicBezTo>
                <a:cubicBezTo>
                  <a:pt x="100" y="116"/>
                  <a:pt x="100" y="116"/>
                  <a:pt x="101" y="116"/>
                </a:cubicBezTo>
                <a:cubicBezTo>
                  <a:pt x="101" y="116"/>
                  <a:pt x="101" y="116"/>
                  <a:pt x="101" y="116"/>
                </a:cubicBezTo>
                <a:cubicBezTo>
                  <a:pt x="101" y="116"/>
                  <a:pt x="100" y="116"/>
                  <a:pt x="101" y="116"/>
                </a:cubicBezTo>
                <a:cubicBezTo>
                  <a:pt x="101" y="116"/>
                  <a:pt x="101" y="116"/>
                  <a:pt x="101" y="116"/>
                </a:cubicBezTo>
                <a:cubicBezTo>
                  <a:pt x="101" y="116"/>
                  <a:pt x="101" y="116"/>
                  <a:pt x="101" y="116"/>
                </a:cubicBezTo>
                <a:cubicBezTo>
                  <a:pt x="101" y="116"/>
                  <a:pt x="101" y="116"/>
                  <a:pt x="101" y="116"/>
                </a:cubicBezTo>
                <a:cubicBezTo>
                  <a:pt x="101" y="116"/>
                  <a:pt x="101" y="116"/>
                  <a:pt x="101" y="116"/>
                </a:cubicBezTo>
                <a:cubicBezTo>
                  <a:pt x="101" y="116"/>
                  <a:pt x="101" y="116"/>
                  <a:pt x="101" y="116"/>
                </a:cubicBezTo>
                <a:cubicBezTo>
                  <a:pt x="101" y="115"/>
                  <a:pt x="101" y="115"/>
                  <a:pt x="101" y="115"/>
                </a:cubicBezTo>
                <a:cubicBezTo>
                  <a:pt x="101" y="116"/>
                  <a:pt x="101" y="116"/>
                  <a:pt x="101" y="116"/>
                </a:cubicBezTo>
                <a:cubicBezTo>
                  <a:pt x="101" y="115"/>
                  <a:pt x="101" y="115"/>
                  <a:pt x="101" y="115"/>
                </a:cubicBezTo>
                <a:cubicBezTo>
                  <a:pt x="101" y="115"/>
                  <a:pt x="102" y="115"/>
                  <a:pt x="102" y="115"/>
                </a:cubicBezTo>
                <a:cubicBezTo>
                  <a:pt x="102" y="115"/>
                  <a:pt x="101" y="115"/>
                  <a:pt x="102" y="115"/>
                </a:cubicBezTo>
                <a:cubicBezTo>
                  <a:pt x="102" y="115"/>
                  <a:pt x="102" y="115"/>
                  <a:pt x="102" y="115"/>
                </a:cubicBezTo>
                <a:cubicBezTo>
                  <a:pt x="102" y="115"/>
                  <a:pt x="102" y="115"/>
                  <a:pt x="102" y="115"/>
                </a:cubicBezTo>
                <a:cubicBezTo>
                  <a:pt x="101" y="114"/>
                  <a:pt x="102" y="114"/>
                  <a:pt x="101" y="114"/>
                </a:cubicBezTo>
                <a:cubicBezTo>
                  <a:pt x="102" y="114"/>
                  <a:pt x="102" y="114"/>
                  <a:pt x="102" y="114"/>
                </a:cubicBezTo>
                <a:cubicBezTo>
                  <a:pt x="102" y="114"/>
                  <a:pt x="102" y="114"/>
                  <a:pt x="102" y="114"/>
                </a:cubicBezTo>
                <a:cubicBezTo>
                  <a:pt x="102" y="114"/>
                  <a:pt x="102" y="114"/>
                  <a:pt x="102" y="114"/>
                </a:cubicBezTo>
                <a:close/>
                <a:moveTo>
                  <a:pt x="101" y="116"/>
                </a:moveTo>
                <a:cubicBezTo>
                  <a:pt x="101" y="116"/>
                  <a:pt x="101" y="116"/>
                  <a:pt x="101" y="116"/>
                </a:cubicBezTo>
                <a:cubicBezTo>
                  <a:pt x="101" y="116"/>
                  <a:pt x="101" y="116"/>
                  <a:pt x="101" y="116"/>
                </a:cubicBezTo>
                <a:close/>
                <a:moveTo>
                  <a:pt x="98" y="120"/>
                </a:moveTo>
                <a:cubicBezTo>
                  <a:pt x="98" y="120"/>
                  <a:pt x="98" y="120"/>
                  <a:pt x="98" y="120"/>
                </a:cubicBezTo>
                <a:cubicBezTo>
                  <a:pt x="98" y="120"/>
                  <a:pt x="98" y="120"/>
                  <a:pt x="98" y="120"/>
                </a:cubicBezTo>
                <a:close/>
                <a:moveTo>
                  <a:pt x="95" y="130"/>
                </a:moveTo>
                <a:cubicBezTo>
                  <a:pt x="95" y="130"/>
                  <a:pt x="95" y="130"/>
                  <a:pt x="95" y="130"/>
                </a:cubicBezTo>
                <a:cubicBezTo>
                  <a:pt x="95" y="130"/>
                  <a:pt x="95" y="130"/>
                  <a:pt x="95" y="130"/>
                </a:cubicBezTo>
                <a:close/>
                <a:moveTo>
                  <a:pt x="95" y="130"/>
                </a:moveTo>
                <a:cubicBezTo>
                  <a:pt x="95" y="130"/>
                  <a:pt x="95" y="131"/>
                  <a:pt x="95" y="131"/>
                </a:cubicBezTo>
                <a:cubicBezTo>
                  <a:pt x="95" y="131"/>
                  <a:pt x="95" y="131"/>
                  <a:pt x="95" y="131"/>
                </a:cubicBezTo>
                <a:cubicBezTo>
                  <a:pt x="95" y="130"/>
                  <a:pt x="95" y="130"/>
                  <a:pt x="95" y="130"/>
                </a:cubicBezTo>
                <a:close/>
                <a:moveTo>
                  <a:pt x="107" y="108"/>
                </a:moveTo>
                <a:cubicBezTo>
                  <a:pt x="107" y="108"/>
                  <a:pt x="107" y="108"/>
                  <a:pt x="107" y="108"/>
                </a:cubicBezTo>
                <a:cubicBezTo>
                  <a:pt x="107" y="108"/>
                  <a:pt x="107" y="108"/>
                  <a:pt x="107" y="108"/>
                </a:cubicBezTo>
                <a:close/>
                <a:moveTo>
                  <a:pt x="98" y="119"/>
                </a:moveTo>
                <a:cubicBezTo>
                  <a:pt x="98" y="119"/>
                  <a:pt x="98" y="119"/>
                  <a:pt x="99" y="119"/>
                </a:cubicBezTo>
                <a:cubicBezTo>
                  <a:pt x="98" y="119"/>
                  <a:pt x="98" y="119"/>
                  <a:pt x="98" y="119"/>
                </a:cubicBezTo>
                <a:close/>
                <a:moveTo>
                  <a:pt x="103" y="113"/>
                </a:moveTo>
                <a:cubicBezTo>
                  <a:pt x="103" y="113"/>
                  <a:pt x="103" y="113"/>
                  <a:pt x="103" y="113"/>
                </a:cubicBezTo>
                <a:cubicBezTo>
                  <a:pt x="103" y="113"/>
                  <a:pt x="103" y="113"/>
                  <a:pt x="103" y="113"/>
                </a:cubicBezTo>
                <a:close/>
                <a:moveTo>
                  <a:pt x="93" y="126"/>
                </a:moveTo>
                <a:cubicBezTo>
                  <a:pt x="93" y="126"/>
                  <a:pt x="94" y="126"/>
                  <a:pt x="94" y="126"/>
                </a:cubicBezTo>
                <a:cubicBezTo>
                  <a:pt x="94" y="126"/>
                  <a:pt x="93" y="126"/>
                  <a:pt x="93" y="126"/>
                </a:cubicBezTo>
                <a:close/>
                <a:moveTo>
                  <a:pt x="96" y="132"/>
                </a:moveTo>
                <a:cubicBezTo>
                  <a:pt x="96" y="132"/>
                  <a:pt x="96" y="132"/>
                  <a:pt x="96" y="132"/>
                </a:cubicBezTo>
                <a:cubicBezTo>
                  <a:pt x="96" y="132"/>
                  <a:pt x="95" y="132"/>
                  <a:pt x="95" y="132"/>
                </a:cubicBezTo>
                <a:cubicBezTo>
                  <a:pt x="95" y="132"/>
                  <a:pt x="96" y="132"/>
                  <a:pt x="96" y="132"/>
                </a:cubicBezTo>
                <a:close/>
                <a:moveTo>
                  <a:pt x="94" y="133"/>
                </a:moveTo>
                <a:cubicBezTo>
                  <a:pt x="94" y="133"/>
                  <a:pt x="94" y="133"/>
                  <a:pt x="94" y="133"/>
                </a:cubicBezTo>
                <a:cubicBezTo>
                  <a:pt x="94" y="133"/>
                  <a:pt x="94" y="133"/>
                  <a:pt x="94" y="133"/>
                </a:cubicBezTo>
                <a:cubicBezTo>
                  <a:pt x="94" y="133"/>
                  <a:pt x="94" y="133"/>
                  <a:pt x="94" y="133"/>
                </a:cubicBezTo>
                <a:close/>
                <a:moveTo>
                  <a:pt x="95" y="132"/>
                </a:moveTo>
                <a:cubicBezTo>
                  <a:pt x="94" y="132"/>
                  <a:pt x="94" y="132"/>
                  <a:pt x="95" y="132"/>
                </a:cubicBezTo>
                <a:cubicBezTo>
                  <a:pt x="95" y="132"/>
                  <a:pt x="95" y="132"/>
                  <a:pt x="95" y="132"/>
                </a:cubicBezTo>
                <a:cubicBezTo>
                  <a:pt x="95" y="132"/>
                  <a:pt x="95" y="132"/>
                  <a:pt x="95" y="132"/>
                </a:cubicBezTo>
                <a:close/>
                <a:moveTo>
                  <a:pt x="95" y="132"/>
                </a:moveTo>
                <a:cubicBezTo>
                  <a:pt x="95" y="132"/>
                  <a:pt x="95" y="132"/>
                  <a:pt x="95" y="132"/>
                </a:cubicBezTo>
                <a:cubicBezTo>
                  <a:pt x="95" y="132"/>
                  <a:pt x="95" y="132"/>
                  <a:pt x="95" y="132"/>
                </a:cubicBezTo>
                <a:close/>
                <a:moveTo>
                  <a:pt x="95" y="131"/>
                </a:moveTo>
                <a:cubicBezTo>
                  <a:pt x="95" y="131"/>
                  <a:pt x="96" y="131"/>
                  <a:pt x="95" y="131"/>
                </a:cubicBezTo>
                <a:cubicBezTo>
                  <a:pt x="96" y="131"/>
                  <a:pt x="95" y="131"/>
                  <a:pt x="95" y="131"/>
                </a:cubicBezTo>
                <a:close/>
                <a:moveTo>
                  <a:pt x="94" y="132"/>
                </a:moveTo>
                <a:cubicBezTo>
                  <a:pt x="94" y="132"/>
                  <a:pt x="94" y="132"/>
                  <a:pt x="94" y="132"/>
                </a:cubicBezTo>
                <a:cubicBezTo>
                  <a:pt x="94" y="132"/>
                  <a:pt x="94" y="132"/>
                  <a:pt x="94" y="132"/>
                </a:cubicBezTo>
                <a:close/>
                <a:moveTo>
                  <a:pt x="94" y="131"/>
                </a:moveTo>
                <a:cubicBezTo>
                  <a:pt x="94" y="131"/>
                  <a:pt x="94" y="131"/>
                  <a:pt x="94" y="131"/>
                </a:cubicBezTo>
                <a:cubicBezTo>
                  <a:pt x="94" y="131"/>
                  <a:pt x="94" y="131"/>
                  <a:pt x="94" y="131"/>
                </a:cubicBezTo>
                <a:cubicBezTo>
                  <a:pt x="94" y="131"/>
                  <a:pt x="94" y="131"/>
                  <a:pt x="94" y="131"/>
                </a:cubicBezTo>
                <a:close/>
                <a:moveTo>
                  <a:pt x="94" y="131"/>
                </a:moveTo>
                <a:cubicBezTo>
                  <a:pt x="94" y="131"/>
                  <a:pt x="94" y="131"/>
                  <a:pt x="94" y="131"/>
                </a:cubicBezTo>
                <a:cubicBezTo>
                  <a:pt x="94" y="131"/>
                  <a:pt x="94" y="131"/>
                  <a:pt x="94" y="131"/>
                </a:cubicBezTo>
                <a:close/>
                <a:moveTo>
                  <a:pt x="94" y="132"/>
                </a:moveTo>
                <a:cubicBezTo>
                  <a:pt x="94" y="132"/>
                  <a:pt x="94" y="132"/>
                  <a:pt x="94" y="132"/>
                </a:cubicBezTo>
                <a:cubicBezTo>
                  <a:pt x="94" y="132"/>
                  <a:pt x="94" y="132"/>
                  <a:pt x="94" y="132"/>
                </a:cubicBezTo>
                <a:close/>
                <a:moveTo>
                  <a:pt x="94" y="129"/>
                </a:moveTo>
                <a:cubicBezTo>
                  <a:pt x="94" y="129"/>
                  <a:pt x="94" y="129"/>
                  <a:pt x="94" y="129"/>
                </a:cubicBezTo>
                <a:cubicBezTo>
                  <a:pt x="94" y="129"/>
                  <a:pt x="94" y="129"/>
                  <a:pt x="94" y="129"/>
                </a:cubicBezTo>
                <a:cubicBezTo>
                  <a:pt x="94" y="129"/>
                  <a:pt x="94" y="129"/>
                  <a:pt x="94" y="129"/>
                </a:cubicBezTo>
                <a:close/>
                <a:moveTo>
                  <a:pt x="93" y="130"/>
                </a:moveTo>
                <a:cubicBezTo>
                  <a:pt x="93" y="130"/>
                  <a:pt x="94" y="130"/>
                  <a:pt x="94" y="130"/>
                </a:cubicBezTo>
                <a:cubicBezTo>
                  <a:pt x="93" y="130"/>
                  <a:pt x="93" y="130"/>
                  <a:pt x="93" y="130"/>
                </a:cubicBezTo>
                <a:close/>
                <a:moveTo>
                  <a:pt x="93" y="129"/>
                </a:moveTo>
                <a:cubicBezTo>
                  <a:pt x="93" y="129"/>
                  <a:pt x="93" y="129"/>
                  <a:pt x="93" y="129"/>
                </a:cubicBezTo>
                <a:cubicBezTo>
                  <a:pt x="93" y="129"/>
                  <a:pt x="93" y="129"/>
                  <a:pt x="93" y="129"/>
                </a:cubicBezTo>
                <a:close/>
                <a:moveTo>
                  <a:pt x="94" y="126"/>
                </a:moveTo>
                <a:cubicBezTo>
                  <a:pt x="94" y="126"/>
                  <a:pt x="94" y="126"/>
                  <a:pt x="94" y="126"/>
                </a:cubicBezTo>
                <a:cubicBezTo>
                  <a:pt x="95" y="127"/>
                  <a:pt x="95" y="127"/>
                  <a:pt x="95" y="127"/>
                </a:cubicBezTo>
                <a:lnTo>
                  <a:pt x="94" y="126"/>
                </a:lnTo>
                <a:close/>
                <a:moveTo>
                  <a:pt x="94" y="123"/>
                </a:moveTo>
                <a:cubicBezTo>
                  <a:pt x="94" y="124"/>
                  <a:pt x="95" y="124"/>
                  <a:pt x="94" y="124"/>
                </a:cubicBezTo>
                <a:cubicBezTo>
                  <a:pt x="94" y="124"/>
                  <a:pt x="94" y="124"/>
                  <a:pt x="95" y="124"/>
                </a:cubicBezTo>
                <a:cubicBezTo>
                  <a:pt x="95" y="124"/>
                  <a:pt x="95" y="124"/>
                  <a:pt x="94" y="123"/>
                </a:cubicBezTo>
                <a:close/>
                <a:moveTo>
                  <a:pt x="95" y="124"/>
                </a:moveTo>
                <a:cubicBezTo>
                  <a:pt x="95" y="124"/>
                  <a:pt x="95" y="124"/>
                  <a:pt x="95" y="124"/>
                </a:cubicBezTo>
                <a:cubicBezTo>
                  <a:pt x="95" y="124"/>
                  <a:pt x="95" y="124"/>
                  <a:pt x="95" y="124"/>
                </a:cubicBezTo>
                <a:close/>
                <a:moveTo>
                  <a:pt x="105" y="99"/>
                </a:moveTo>
                <a:cubicBezTo>
                  <a:pt x="105" y="99"/>
                  <a:pt x="105" y="99"/>
                  <a:pt x="105" y="99"/>
                </a:cubicBezTo>
                <a:cubicBezTo>
                  <a:pt x="105" y="99"/>
                  <a:pt x="105" y="99"/>
                  <a:pt x="105" y="99"/>
                </a:cubicBezTo>
                <a:close/>
                <a:moveTo>
                  <a:pt x="105" y="99"/>
                </a:moveTo>
                <a:cubicBezTo>
                  <a:pt x="105" y="99"/>
                  <a:pt x="105" y="99"/>
                  <a:pt x="105" y="99"/>
                </a:cubicBezTo>
                <a:cubicBezTo>
                  <a:pt x="104" y="99"/>
                  <a:pt x="104" y="99"/>
                  <a:pt x="104" y="99"/>
                </a:cubicBezTo>
                <a:cubicBezTo>
                  <a:pt x="105" y="99"/>
                  <a:pt x="105" y="99"/>
                  <a:pt x="105" y="99"/>
                </a:cubicBezTo>
                <a:close/>
                <a:moveTo>
                  <a:pt x="100" y="116"/>
                </a:moveTo>
                <a:cubicBezTo>
                  <a:pt x="100" y="116"/>
                  <a:pt x="100" y="116"/>
                  <a:pt x="100" y="116"/>
                </a:cubicBezTo>
                <a:cubicBezTo>
                  <a:pt x="100" y="116"/>
                  <a:pt x="100" y="116"/>
                  <a:pt x="100" y="116"/>
                </a:cubicBezTo>
                <a:close/>
                <a:moveTo>
                  <a:pt x="101" y="115"/>
                </a:moveTo>
                <a:cubicBezTo>
                  <a:pt x="101" y="115"/>
                  <a:pt x="101" y="115"/>
                  <a:pt x="101" y="115"/>
                </a:cubicBezTo>
                <a:cubicBezTo>
                  <a:pt x="101" y="115"/>
                  <a:pt x="101" y="115"/>
                  <a:pt x="101" y="115"/>
                </a:cubicBezTo>
                <a:close/>
                <a:moveTo>
                  <a:pt x="102" y="114"/>
                </a:moveTo>
                <a:cubicBezTo>
                  <a:pt x="102" y="114"/>
                  <a:pt x="102" y="114"/>
                  <a:pt x="102" y="114"/>
                </a:cubicBezTo>
                <a:cubicBezTo>
                  <a:pt x="102" y="114"/>
                  <a:pt x="102" y="114"/>
                  <a:pt x="102" y="114"/>
                </a:cubicBezTo>
                <a:close/>
                <a:moveTo>
                  <a:pt x="36" y="19"/>
                </a:moveTo>
                <a:cubicBezTo>
                  <a:pt x="36" y="19"/>
                  <a:pt x="36" y="18"/>
                  <a:pt x="36" y="18"/>
                </a:cubicBezTo>
                <a:cubicBezTo>
                  <a:pt x="36" y="18"/>
                  <a:pt x="36" y="19"/>
                  <a:pt x="36" y="19"/>
                </a:cubicBezTo>
                <a:close/>
                <a:moveTo>
                  <a:pt x="36" y="19"/>
                </a:moveTo>
                <a:cubicBezTo>
                  <a:pt x="36" y="19"/>
                  <a:pt x="36" y="19"/>
                  <a:pt x="36" y="19"/>
                </a:cubicBezTo>
                <a:cubicBezTo>
                  <a:pt x="36" y="19"/>
                  <a:pt x="36" y="19"/>
                  <a:pt x="36" y="19"/>
                </a:cubicBezTo>
                <a:close/>
                <a:moveTo>
                  <a:pt x="35" y="19"/>
                </a:moveTo>
                <a:cubicBezTo>
                  <a:pt x="35" y="20"/>
                  <a:pt x="36" y="19"/>
                  <a:pt x="36" y="19"/>
                </a:cubicBezTo>
                <a:cubicBezTo>
                  <a:pt x="36" y="19"/>
                  <a:pt x="36" y="19"/>
                  <a:pt x="36" y="19"/>
                </a:cubicBezTo>
                <a:cubicBezTo>
                  <a:pt x="36" y="19"/>
                  <a:pt x="36" y="19"/>
                  <a:pt x="36" y="19"/>
                </a:cubicBezTo>
                <a:cubicBezTo>
                  <a:pt x="36" y="19"/>
                  <a:pt x="35" y="19"/>
                  <a:pt x="35" y="19"/>
                </a:cubicBezTo>
                <a:close/>
                <a:moveTo>
                  <a:pt x="35" y="18"/>
                </a:moveTo>
                <a:cubicBezTo>
                  <a:pt x="35" y="19"/>
                  <a:pt x="35" y="18"/>
                  <a:pt x="35" y="18"/>
                </a:cubicBezTo>
                <a:cubicBezTo>
                  <a:pt x="35" y="18"/>
                  <a:pt x="35" y="18"/>
                  <a:pt x="35" y="18"/>
                </a:cubicBezTo>
                <a:cubicBezTo>
                  <a:pt x="35" y="18"/>
                  <a:pt x="35" y="18"/>
                  <a:pt x="35" y="18"/>
                </a:cubicBezTo>
                <a:close/>
                <a:moveTo>
                  <a:pt x="35" y="18"/>
                </a:moveTo>
                <a:cubicBezTo>
                  <a:pt x="35" y="18"/>
                  <a:pt x="35" y="18"/>
                  <a:pt x="35" y="18"/>
                </a:cubicBezTo>
                <a:close/>
                <a:moveTo>
                  <a:pt x="35" y="18"/>
                </a:moveTo>
                <a:cubicBezTo>
                  <a:pt x="35" y="18"/>
                  <a:pt x="35" y="18"/>
                  <a:pt x="35" y="18"/>
                </a:cubicBezTo>
                <a:cubicBezTo>
                  <a:pt x="35" y="18"/>
                  <a:pt x="35" y="18"/>
                  <a:pt x="35" y="18"/>
                </a:cubicBezTo>
                <a:cubicBezTo>
                  <a:pt x="35" y="18"/>
                  <a:pt x="35" y="18"/>
                  <a:pt x="35" y="18"/>
                </a:cubicBezTo>
                <a:close/>
                <a:moveTo>
                  <a:pt x="35" y="19"/>
                </a:moveTo>
                <a:cubicBezTo>
                  <a:pt x="35" y="19"/>
                  <a:pt x="35" y="19"/>
                  <a:pt x="35" y="19"/>
                </a:cubicBezTo>
                <a:cubicBezTo>
                  <a:pt x="35" y="19"/>
                  <a:pt x="35" y="19"/>
                  <a:pt x="35" y="19"/>
                </a:cubicBezTo>
                <a:close/>
                <a:moveTo>
                  <a:pt x="35" y="19"/>
                </a:moveTo>
                <a:cubicBezTo>
                  <a:pt x="35" y="19"/>
                  <a:pt x="35" y="19"/>
                  <a:pt x="35" y="19"/>
                </a:cubicBezTo>
                <a:cubicBezTo>
                  <a:pt x="35" y="19"/>
                  <a:pt x="35" y="19"/>
                  <a:pt x="35" y="19"/>
                </a:cubicBezTo>
                <a:cubicBezTo>
                  <a:pt x="35" y="19"/>
                  <a:pt x="35" y="19"/>
                  <a:pt x="35" y="19"/>
                </a:cubicBezTo>
                <a:close/>
                <a:moveTo>
                  <a:pt x="35" y="19"/>
                </a:moveTo>
                <a:cubicBezTo>
                  <a:pt x="35" y="19"/>
                  <a:pt x="35" y="19"/>
                  <a:pt x="35" y="19"/>
                </a:cubicBezTo>
                <a:cubicBezTo>
                  <a:pt x="35" y="19"/>
                  <a:pt x="35" y="19"/>
                  <a:pt x="35" y="19"/>
                </a:cubicBezTo>
                <a:close/>
                <a:moveTo>
                  <a:pt x="35" y="20"/>
                </a:moveTo>
                <a:cubicBezTo>
                  <a:pt x="35" y="20"/>
                  <a:pt x="35" y="20"/>
                  <a:pt x="35" y="20"/>
                </a:cubicBezTo>
                <a:cubicBezTo>
                  <a:pt x="36" y="20"/>
                  <a:pt x="36" y="20"/>
                  <a:pt x="36" y="20"/>
                </a:cubicBezTo>
                <a:cubicBezTo>
                  <a:pt x="35" y="20"/>
                  <a:pt x="35" y="20"/>
                  <a:pt x="35" y="20"/>
                </a:cubicBezTo>
                <a:close/>
                <a:moveTo>
                  <a:pt x="35" y="18"/>
                </a:moveTo>
                <a:cubicBezTo>
                  <a:pt x="35" y="18"/>
                  <a:pt x="35" y="18"/>
                  <a:pt x="35" y="19"/>
                </a:cubicBezTo>
                <a:cubicBezTo>
                  <a:pt x="35" y="18"/>
                  <a:pt x="35" y="18"/>
                  <a:pt x="35" y="18"/>
                </a:cubicBezTo>
                <a:cubicBezTo>
                  <a:pt x="35" y="18"/>
                  <a:pt x="35" y="18"/>
                  <a:pt x="35" y="18"/>
                </a:cubicBezTo>
                <a:close/>
                <a:moveTo>
                  <a:pt x="35" y="19"/>
                </a:moveTo>
                <a:cubicBezTo>
                  <a:pt x="35" y="19"/>
                  <a:pt x="35" y="19"/>
                  <a:pt x="35" y="19"/>
                </a:cubicBezTo>
                <a:cubicBezTo>
                  <a:pt x="35" y="19"/>
                  <a:pt x="35" y="19"/>
                  <a:pt x="35" y="19"/>
                </a:cubicBezTo>
                <a:close/>
                <a:moveTo>
                  <a:pt x="35" y="19"/>
                </a:moveTo>
                <a:cubicBezTo>
                  <a:pt x="35" y="19"/>
                  <a:pt x="35" y="19"/>
                  <a:pt x="35" y="19"/>
                </a:cubicBezTo>
                <a:cubicBezTo>
                  <a:pt x="35" y="19"/>
                  <a:pt x="35" y="19"/>
                  <a:pt x="35" y="19"/>
                </a:cubicBezTo>
                <a:close/>
                <a:moveTo>
                  <a:pt x="34" y="18"/>
                </a:moveTo>
                <a:cubicBezTo>
                  <a:pt x="34" y="18"/>
                  <a:pt x="34" y="18"/>
                  <a:pt x="34" y="18"/>
                </a:cubicBezTo>
                <a:cubicBezTo>
                  <a:pt x="34" y="18"/>
                  <a:pt x="34" y="18"/>
                  <a:pt x="34" y="18"/>
                </a:cubicBezTo>
                <a:close/>
                <a:moveTo>
                  <a:pt x="34" y="18"/>
                </a:moveTo>
                <a:cubicBezTo>
                  <a:pt x="34" y="18"/>
                  <a:pt x="34" y="18"/>
                  <a:pt x="34" y="18"/>
                </a:cubicBezTo>
                <a:cubicBezTo>
                  <a:pt x="34" y="18"/>
                  <a:pt x="34" y="18"/>
                  <a:pt x="34" y="18"/>
                </a:cubicBezTo>
                <a:cubicBezTo>
                  <a:pt x="34" y="18"/>
                  <a:pt x="34" y="18"/>
                  <a:pt x="34" y="18"/>
                </a:cubicBezTo>
                <a:close/>
                <a:moveTo>
                  <a:pt x="34" y="18"/>
                </a:moveTo>
                <a:cubicBezTo>
                  <a:pt x="34" y="18"/>
                  <a:pt x="34" y="18"/>
                  <a:pt x="34" y="18"/>
                </a:cubicBezTo>
                <a:cubicBezTo>
                  <a:pt x="34" y="18"/>
                  <a:pt x="34" y="18"/>
                  <a:pt x="34" y="18"/>
                </a:cubicBezTo>
                <a:close/>
                <a:moveTo>
                  <a:pt x="34" y="19"/>
                </a:moveTo>
                <a:cubicBezTo>
                  <a:pt x="34" y="19"/>
                  <a:pt x="34" y="19"/>
                  <a:pt x="34" y="18"/>
                </a:cubicBezTo>
                <a:cubicBezTo>
                  <a:pt x="34" y="19"/>
                  <a:pt x="34" y="19"/>
                  <a:pt x="34" y="19"/>
                </a:cubicBezTo>
                <a:close/>
                <a:moveTo>
                  <a:pt x="34" y="19"/>
                </a:moveTo>
                <a:cubicBezTo>
                  <a:pt x="34" y="19"/>
                  <a:pt x="34" y="19"/>
                  <a:pt x="34" y="19"/>
                </a:cubicBezTo>
                <a:cubicBezTo>
                  <a:pt x="34" y="19"/>
                  <a:pt x="34" y="19"/>
                  <a:pt x="34" y="19"/>
                </a:cubicBezTo>
                <a:cubicBezTo>
                  <a:pt x="34" y="19"/>
                  <a:pt x="34" y="19"/>
                  <a:pt x="34" y="19"/>
                </a:cubicBezTo>
                <a:close/>
                <a:moveTo>
                  <a:pt x="34" y="19"/>
                </a:moveTo>
                <a:cubicBezTo>
                  <a:pt x="34" y="19"/>
                  <a:pt x="34" y="19"/>
                  <a:pt x="34" y="19"/>
                </a:cubicBezTo>
                <a:cubicBezTo>
                  <a:pt x="34" y="19"/>
                  <a:pt x="34" y="19"/>
                  <a:pt x="34" y="19"/>
                </a:cubicBezTo>
                <a:close/>
                <a:moveTo>
                  <a:pt x="35" y="19"/>
                </a:moveTo>
                <a:cubicBezTo>
                  <a:pt x="35" y="19"/>
                  <a:pt x="35" y="19"/>
                  <a:pt x="35" y="20"/>
                </a:cubicBezTo>
                <a:cubicBezTo>
                  <a:pt x="35" y="19"/>
                  <a:pt x="35" y="19"/>
                  <a:pt x="35" y="19"/>
                </a:cubicBezTo>
                <a:close/>
                <a:moveTo>
                  <a:pt x="34" y="19"/>
                </a:moveTo>
                <a:cubicBezTo>
                  <a:pt x="35" y="19"/>
                  <a:pt x="35" y="19"/>
                  <a:pt x="35" y="19"/>
                </a:cubicBezTo>
                <a:cubicBezTo>
                  <a:pt x="35" y="19"/>
                  <a:pt x="35" y="19"/>
                  <a:pt x="35" y="19"/>
                </a:cubicBezTo>
                <a:lnTo>
                  <a:pt x="34" y="19"/>
                </a:lnTo>
                <a:close/>
                <a:moveTo>
                  <a:pt x="34" y="19"/>
                </a:moveTo>
                <a:cubicBezTo>
                  <a:pt x="34" y="19"/>
                  <a:pt x="34" y="19"/>
                  <a:pt x="34" y="19"/>
                </a:cubicBezTo>
                <a:cubicBezTo>
                  <a:pt x="34" y="19"/>
                  <a:pt x="34" y="19"/>
                  <a:pt x="34" y="19"/>
                </a:cubicBezTo>
                <a:close/>
                <a:moveTo>
                  <a:pt x="34" y="19"/>
                </a:moveTo>
                <a:cubicBezTo>
                  <a:pt x="34" y="19"/>
                  <a:pt x="34" y="19"/>
                  <a:pt x="34" y="19"/>
                </a:cubicBezTo>
                <a:cubicBezTo>
                  <a:pt x="34" y="19"/>
                  <a:pt x="34" y="19"/>
                  <a:pt x="34" y="19"/>
                </a:cubicBezTo>
                <a:cubicBezTo>
                  <a:pt x="34" y="19"/>
                  <a:pt x="34" y="19"/>
                  <a:pt x="34" y="19"/>
                </a:cubicBezTo>
                <a:close/>
                <a:moveTo>
                  <a:pt x="34" y="19"/>
                </a:moveTo>
                <a:cubicBezTo>
                  <a:pt x="34" y="19"/>
                  <a:pt x="34" y="19"/>
                  <a:pt x="34" y="19"/>
                </a:cubicBezTo>
                <a:cubicBezTo>
                  <a:pt x="34" y="19"/>
                  <a:pt x="34" y="19"/>
                  <a:pt x="34" y="19"/>
                </a:cubicBezTo>
                <a:close/>
                <a:moveTo>
                  <a:pt x="34" y="19"/>
                </a:moveTo>
                <a:cubicBezTo>
                  <a:pt x="34" y="19"/>
                  <a:pt x="34" y="19"/>
                  <a:pt x="34" y="19"/>
                </a:cubicBezTo>
                <a:cubicBezTo>
                  <a:pt x="34" y="19"/>
                  <a:pt x="34" y="19"/>
                  <a:pt x="34" y="19"/>
                </a:cubicBezTo>
                <a:close/>
                <a:moveTo>
                  <a:pt x="34" y="19"/>
                </a:moveTo>
                <a:cubicBezTo>
                  <a:pt x="34" y="19"/>
                  <a:pt x="34" y="19"/>
                  <a:pt x="34" y="19"/>
                </a:cubicBezTo>
                <a:cubicBezTo>
                  <a:pt x="34" y="19"/>
                  <a:pt x="34" y="19"/>
                  <a:pt x="34" y="19"/>
                </a:cubicBezTo>
                <a:cubicBezTo>
                  <a:pt x="34" y="19"/>
                  <a:pt x="34" y="19"/>
                  <a:pt x="34" y="19"/>
                </a:cubicBezTo>
                <a:close/>
                <a:moveTo>
                  <a:pt x="34" y="19"/>
                </a:moveTo>
                <a:cubicBezTo>
                  <a:pt x="34" y="19"/>
                  <a:pt x="34" y="19"/>
                  <a:pt x="34" y="19"/>
                </a:cubicBezTo>
                <a:cubicBezTo>
                  <a:pt x="34" y="19"/>
                  <a:pt x="34" y="18"/>
                  <a:pt x="34" y="19"/>
                </a:cubicBezTo>
                <a:close/>
                <a:moveTo>
                  <a:pt x="34" y="19"/>
                </a:moveTo>
                <a:cubicBezTo>
                  <a:pt x="34" y="19"/>
                  <a:pt x="34" y="19"/>
                  <a:pt x="34" y="19"/>
                </a:cubicBezTo>
                <a:cubicBezTo>
                  <a:pt x="34" y="19"/>
                  <a:pt x="34" y="19"/>
                  <a:pt x="34" y="19"/>
                </a:cubicBezTo>
                <a:close/>
                <a:moveTo>
                  <a:pt x="34" y="19"/>
                </a:moveTo>
                <a:cubicBezTo>
                  <a:pt x="34" y="19"/>
                  <a:pt x="34" y="19"/>
                  <a:pt x="34" y="19"/>
                </a:cubicBezTo>
                <a:cubicBezTo>
                  <a:pt x="34" y="19"/>
                  <a:pt x="34" y="19"/>
                  <a:pt x="34" y="19"/>
                </a:cubicBezTo>
                <a:cubicBezTo>
                  <a:pt x="34" y="19"/>
                  <a:pt x="34" y="19"/>
                  <a:pt x="34" y="19"/>
                </a:cubicBezTo>
                <a:close/>
                <a:moveTo>
                  <a:pt x="33" y="20"/>
                </a:moveTo>
                <a:cubicBezTo>
                  <a:pt x="33" y="20"/>
                  <a:pt x="34" y="20"/>
                  <a:pt x="34" y="20"/>
                </a:cubicBezTo>
                <a:cubicBezTo>
                  <a:pt x="34" y="20"/>
                  <a:pt x="34" y="19"/>
                  <a:pt x="34" y="19"/>
                </a:cubicBezTo>
                <a:cubicBezTo>
                  <a:pt x="34" y="19"/>
                  <a:pt x="34" y="19"/>
                  <a:pt x="34" y="19"/>
                </a:cubicBezTo>
                <a:cubicBezTo>
                  <a:pt x="34" y="19"/>
                  <a:pt x="34" y="19"/>
                  <a:pt x="34" y="20"/>
                </a:cubicBezTo>
                <a:cubicBezTo>
                  <a:pt x="34" y="20"/>
                  <a:pt x="34" y="20"/>
                  <a:pt x="34" y="19"/>
                </a:cubicBezTo>
                <a:cubicBezTo>
                  <a:pt x="34" y="20"/>
                  <a:pt x="33" y="20"/>
                  <a:pt x="33" y="20"/>
                </a:cubicBezTo>
                <a:cubicBezTo>
                  <a:pt x="33" y="20"/>
                  <a:pt x="33" y="20"/>
                  <a:pt x="33" y="20"/>
                </a:cubicBezTo>
                <a:cubicBezTo>
                  <a:pt x="33" y="20"/>
                  <a:pt x="33" y="20"/>
                  <a:pt x="33" y="20"/>
                </a:cubicBezTo>
                <a:close/>
                <a:moveTo>
                  <a:pt x="34" y="19"/>
                </a:moveTo>
                <a:cubicBezTo>
                  <a:pt x="34" y="19"/>
                  <a:pt x="34" y="19"/>
                  <a:pt x="34" y="19"/>
                </a:cubicBezTo>
                <a:cubicBezTo>
                  <a:pt x="34" y="19"/>
                  <a:pt x="34" y="19"/>
                  <a:pt x="34" y="18"/>
                </a:cubicBezTo>
                <a:cubicBezTo>
                  <a:pt x="34" y="19"/>
                  <a:pt x="34" y="19"/>
                  <a:pt x="34" y="19"/>
                </a:cubicBezTo>
                <a:cubicBezTo>
                  <a:pt x="34" y="19"/>
                  <a:pt x="34" y="19"/>
                  <a:pt x="34" y="19"/>
                </a:cubicBezTo>
                <a:close/>
                <a:moveTo>
                  <a:pt x="34" y="19"/>
                </a:moveTo>
                <a:cubicBezTo>
                  <a:pt x="34" y="19"/>
                  <a:pt x="34" y="19"/>
                  <a:pt x="34" y="19"/>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19"/>
                  <a:pt x="34" y="19"/>
                </a:cubicBezTo>
                <a:close/>
                <a:moveTo>
                  <a:pt x="35" y="20"/>
                </a:moveTo>
                <a:cubicBezTo>
                  <a:pt x="35" y="20"/>
                  <a:pt x="35" y="20"/>
                  <a:pt x="35" y="20"/>
                </a:cubicBezTo>
                <a:cubicBezTo>
                  <a:pt x="35" y="20"/>
                  <a:pt x="35" y="20"/>
                  <a:pt x="35" y="20"/>
                </a:cubicBezTo>
                <a:close/>
                <a:moveTo>
                  <a:pt x="35" y="20"/>
                </a:moveTo>
                <a:cubicBezTo>
                  <a:pt x="35" y="20"/>
                  <a:pt x="35" y="20"/>
                  <a:pt x="35" y="20"/>
                </a:cubicBezTo>
                <a:cubicBezTo>
                  <a:pt x="35" y="20"/>
                  <a:pt x="35" y="20"/>
                  <a:pt x="35" y="20"/>
                </a:cubicBezTo>
                <a:cubicBezTo>
                  <a:pt x="35" y="20"/>
                  <a:pt x="35" y="20"/>
                  <a:pt x="35" y="20"/>
                </a:cubicBezTo>
                <a:cubicBezTo>
                  <a:pt x="35" y="20"/>
                  <a:pt x="35" y="20"/>
                  <a:pt x="35" y="20"/>
                </a:cubicBezTo>
                <a:cubicBezTo>
                  <a:pt x="35" y="20"/>
                  <a:pt x="35" y="19"/>
                  <a:pt x="35" y="19"/>
                </a:cubicBezTo>
                <a:cubicBezTo>
                  <a:pt x="35" y="20"/>
                  <a:pt x="35" y="20"/>
                  <a:pt x="35" y="20"/>
                </a:cubicBezTo>
                <a:close/>
                <a:moveTo>
                  <a:pt x="34" y="19"/>
                </a:moveTo>
                <a:cubicBezTo>
                  <a:pt x="34" y="20"/>
                  <a:pt x="34" y="20"/>
                  <a:pt x="34" y="20"/>
                </a:cubicBezTo>
                <a:cubicBezTo>
                  <a:pt x="34" y="20"/>
                  <a:pt x="34" y="20"/>
                  <a:pt x="34" y="20"/>
                </a:cubicBezTo>
                <a:cubicBezTo>
                  <a:pt x="34" y="20"/>
                  <a:pt x="34" y="20"/>
                  <a:pt x="34" y="20"/>
                </a:cubicBezTo>
                <a:cubicBezTo>
                  <a:pt x="34" y="20"/>
                  <a:pt x="34" y="20"/>
                  <a:pt x="34" y="19"/>
                </a:cubicBezTo>
                <a:close/>
                <a:moveTo>
                  <a:pt x="34" y="19"/>
                </a:moveTo>
                <a:cubicBezTo>
                  <a:pt x="34" y="18"/>
                  <a:pt x="34" y="18"/>
                  <a:pt x="34" y="18"/>
                </a:cubicBezTo>
                <a:cubicBezTo>
                  <a:pt x="34" y="19"/>
                  <a:pt x="34" y="19"/>
                  <a:pt x="34" y="19"/>
                </a:cubicBezTo>
                <a:close/>
                <a:moveTo>
                  <a:pt x="34" y="19"/>
                </a:moveTo>
                <a:cubicBezTo>
                  <a:pt x="34" y="18"/>
                  <a:pt x="34" y="18"/>
                  <a:pt x="34" y="18"/>
                </a:cubicBezTo>
                <a:cubicBezTo>
                  <a:pt x="33" y="19"/>
                  <a:pt x="33" y="19"/>
                  <a:pt x="33" y="19"/>
                </a:cubicBezTo>
                <a:lnTo>
                  <a:pt x="34" y="19"/>
                </a:lnTo>
                <a:close/>
                <a:moveTo>
                  <a:pt x="24" y="19"/>
                </a:moveTo>
                <a:cubicBezTo>
                  <a:pt x="24" y="19"/>
                  <a:pt x="24" y="19"/>
                  <a:pt x="24" y="19"/>
                </a:cubicBezTo>
                <a:close/>
                <a:moveTo>
                  <a:pt x="24" y="19"/>
                </a:moveTo>
                <a:cubicBezTo>
                  <a:pt x="24" y="19"/>
                  <a:pt x="24" y="19"/>
                  <a:pt x="24" y="19"/>
                </a:cubicBezTo>
                <a:cubicBezTo>
                  <a:pt x="24" y="19"/>
                  <a:pt x="24" y="19"/>
                  <a:pt x="24" y="19"/>
                </a:cubicBezTo>
                <a:close/>
                <a:moveTo>
                  <a:pt x="30" y="18"/>
                </a:moveTo>
                <a:cubicBezTo>
                  <a:pt x="30" y="18"/>
                  <a:pt x="30" y="17"/>
                  <a:pt x="30" y="18"/>
                </a:cubicBezTo>
                <a:cubicBezTo>
                  <a:pt x="30" y="18"/>
                  <a:pt x="30" y="18"/>
                  <a:pt x="30" y="18"/>
                </a:cubicBezTo>
                <a:cubicBezTo>
                  <a:pt x="30" y="18"/>
                  <a:pt x="30" y="18"/>
                  <a:pt x="30" y="18"/>
                </a:cubicBezTo>
                <a:close/>
                <a:moveTo>
                  <a:pt x="27" y="19"/>
                </a:moveTo>
                <a:cubicBezTo>
                  <a:pt x="27" y="19"/>
                  <a:pt x="27" y="19"/>
                  <a:pt x="27" y="19"/>
                </a:cubicBezTo>
                <a:cubicBezTo>
                  <a:pt x="27" y="18"/>
                  <a:pt x="27" y="18"/>
                  <a:pt x="27" y="18"/>
                </a:cubicBezTo>
                <a:lnTo>
                  <a:pt x="27" y="19"/>
                </a:lnTo>
                <a:close/>
                <a:moveTo>
                  <a:pt x="27" y="20"/>
                </a:moveTo>
                <a:cubicBezTo>
                  <a:pt x="27" y="19"/>
                  <a:pt x="27" y="19"/>
                  <a:pt x="27" y="19"/>
                </a:cubicBezTo>
                <a:cubicBezTo>
                  <a:pt x="27" y="19"/>
                  <a:pt x="26" y="19"/>
                  <a:pt x="27" y="20"/>
                </a:cubicBezTo>
                <a:close/>
                <a:moveTo>
                  <a:pt x="23" y="18"/>
                </a:moveTo>
                <a:cubicBezTo>
                  <a:pt x="23" y="18"/>
                  <a:pt x="23" y="18"/>
                  <a:pt x="23" y="18"/>
                </a:cubicBezTo>
                <a:cubicBezTo>
                  <a:pt x="23" y="18"/>
                  <a:pt x="23" y="18"/>
                  <a:pt x="23" y="18"/>
                </a:cubicBezTo>
                <a:close/>
                <a:moveTo>
                  <a:pt x="32" y="19"/>
                </a:moveTo>
                <a:cubicBezTo>
                  <a:pt x="32" y="18"/>
                  <a:pt x="32" y="18"/>
                  <a:pt x="32" y="18"/>
                </a:cubicBezTo>
                <a:cubicBezTo>
                  <a:pt x="32" y="19"/>
                  <a:pt x="32" y="19"/>
                  <a:pt x="32" y="19"/>
                </a:cubicBezTo>
                <a:close/>
                <a:moveTo>
                  <a:pt x="26" y="16"/>
                </a:moveTo>
                <a:cubicBezTo>
                  <a:pt x="26" y="16"/>
                  <a:pt x="26" y="16"/>
                  <a:pt x="26" y="16"/>
                </a:cubicBezTo>
                <a:cubicBezTo>
                  <a:pt x="26" y="16"/>
                  <a:pt x="26" y="16"/>
                  <a:pt x="26" y="16"/>
                </a:cubicBezTo>
                <a:close/>
                <a:moveTo>
                  <a:pt x="32" y="18"/>
                </a:moveTo>
                <a:cubicBezTo>
                  <a:pt x="32" y="18"/>
                  <a:pt x="32" y="18"/>
                  <a:pt x="32" y="18"/>
                </a:cubicBezTo>
                <a:cubicBezTo>
                  <a:pt x="32" y="18"/>
                  <a:pt x="32" y="18"/>
                  <a:pt x="32" y="18"/>
                </a:cubicBezTo>
                <a:cubicBezTo>
                  <a:pt x="32" y="18"/>
                  <a:pt x="32" y="18"/>
                  <a:pt x="32" y="18"/>
                </a:cubicBezTo>
                <a:close/>
                <a:moveTo>
                  <a:pt x="19" y="13"/>
                </a:moveTo>
                <a:cubicBezTo>
                  <a:pt x="19" y="13"/>
                  <a:pt x="19" y="13"/>
                  <a:pt x="19" y="13"/>
                </a:cubicBezTo>
                <a:cubicBezTo>
                  <a:pt x="19" y="13"/>
                  <a:pt x="19" y="13"/>
                  <a:pt x="19" y="13"/>
                </a:cubicBezTo>
                <a:close/>
                <a:moveTo>
                  <a:pt x="20" y="11"/>
                </a:moveTo>
                <a:cubicBezTo>
                  <a:pt x="21" y="11"/>
                  <a:pt x="21" y="11"/>
                  <a:pt x="21" y="11"/>
                </a:cubicBezTo>
                <a:cubicBezTo>
                  <a:pt x="21" y="11"/>
                  <a:pt x="21" y="11"/>
                  <a:pt x="20" y="11"/>
                </a:cubicBezTo>
                <a:close/>
                <a:moveTo>
                  <a:pt x="33" y="18"/>
                </a:moveTo>
                <a:cubicBezTo>
                  <a:pt x="33" y="18"/>
                  <a:pt x="33" y="18"/>
                  <a:pt x="33" y="18"/>
                </a:cubicBezTo>
                <a:close/>
                <a:moveTo>
                  <a:pt x="33" y="20"/>
                </a:moveTo>
                <a:cubicBezTo>
                  <a:pt x="33" y="20"/>
                  <a:pt x="33" y="20"/>
                  <a:pt x="33" y="20"/>
                </a:cubicBezTo>
                <a:cubicBezTo>
                  <a:pt x="33" y="20"/>
                  <a:pt x="33" y="20"/>
                  <a:pt x="33" y="20"/>
                </a:cubicBezTo>
                <a:close/>
                <a:moveTo>
                  <a:pt x="31" y="20"/>
                </a:moveTo>
                <a:cubicBezTo>
                  <a:pt x="31" y="20"/>
                  <a:pt x="31" y="20"/>
                  <a:pt x="31" y="20"/>
                </a:cubicBezTo>
                <a:cubicBezTo>
                  <a:pt x="31" y="20"/>
                  <a:pt x="31" y="20"/>
                  <a:pt x="31" y="20"/>
                </a:cubicBezTo>
                <a:close/>
                <a:moveTo>
                  <a:pt x="33" y="19"/>
                </a:moveTo>
                <a:cubicBezTo>
                  <a:pt x="33" y="19"/>
                  <a:pt x="33" y="19"/>
                  <a:pt x="33" y="19"/>
                </a:cubicBezTo>
                <a:cubicBezTo>
                  <a:pt x="33" y="19"/>
                  <a:pt x="33" y="19"/>
                  <a:pt x="33" y="19"/>
                </a:cubicBezTo>
                <a:close/>
                <a:moveTo>
                  <a:pt x="33" y="18"/>
                </a:moveTo>
                <a:cubicBezTo>
                  <a:pt x="33" y="19"/>
                  <a:pt x="33" y="19"/>
                  <a:pt x="33" y="19"/>
                </a:cubicBezTo>
                <a:cubicBezTo>
                  <a:pt x="33" y="18"/>
                  <a:pt x="33" y="18"/>
                  <a:pt x="33" y="18"/>
                </a:cubicBezTo>
                <a:close/>
                <a:moveTo>
                  <a:pt x="33" y="19"/>
                </a:moveTo>
                <a:cubicBezTo>
                  <a:pt x="33" y="19"/>
                  <a:pt x="33" y="19"/>
                  <a:pt x="33" y="19"/>
                </a:cubicBezTo>
                <a:cubicBezTo>
                  <a:pt x="33" y="18"/>
                  <a:pt x="33" y="18"/>
                  <a:pt x="33" y="18"/>
                </a:cubicBezTo>
                <a:lnTo>
                  <a:pt x="33" y="19"/>
                </a:lnTo>
                <a:close/>
                <a:moveTo>
                  <a:pt x="21" y="15"/>
                </a:moveTo>
                <a:cubicBezTo>
                  <a:pt x="21" y="15"/>
                  <a:pt x="21" y="15"/>
                  <a:pt x="21" y="15"/>
                </a:cubicBezTo>
                <a:cubicBezTo>
                  <a:pt x="21" y="15"/>
                  <a:pt x="21" y="15"/>
                  <a:pt x="21" y="15"/>
                </a:cubicBezTo>
                <a:close/>
                <a:moveTo>
                  <a:pt x="28" y="20"/>
                </a:moveTo>
                <a:cubicBezTo>
                  <a:pt x="28" y="20"/>
                  <a:pt x="28" y="20"/>
                  <a:pt x="28" y="20"/>
                </a:cubicBezTo>
                <a:cubicBezTo>
                  <a:pt x="28" y="20"/>
                  <a:pt x="28" y="20"/>
                  <a:pt x="28" y="20"/>
                </a:cubicBezTo>
                <a:close/>
                <a:moveTo>
                  <a:pt x="28" y="20"/>
                </a:moveTo>
                <a:cubicBezTo>
                  <a:pt x="28" y="20"/>
                  <a:pt x="28" y="20"/>
                  <a:pt x="28" y="20"/>
                </a:cubicBezTo>
                <a:cubicBezTo>
                  <a:pt x="29" y="20"/>
                  <a:pt x="29" y="20"/>
                  <a:pt x="29" y="20"/>
                </a:cubicBezTo>
                <a:lnTo>
                  <a:pt x="28" y="20"/>
                </a:lnTo>
                <a:close/>
                <a:moveTo>
                  <a:pt x="24" y="18"/>
                </a:moveTo>
                <a:cubicBezTo>
                  <a:pt x="24" y="18"/>
                  <a:pt x="23" y="18"/>
                  <a:pt x="23" y="18"/>
                </a:cubicBezTo>
                <a:cubicBezTo>
                  <a:pt x="23" y="18"/>
                  <a:pt x="24" y="18"/>
                  <a:pt x="23" y="18"/>
                </a:cubicBezTo>
                <a:cubicBezTo>
                  <a:pt x="23" y="18"/>
                  <a:pt x="23" y="18"/>
                  <a:pt x="23" y="18"/>
                </a:cubicBezTo>
                <a:cubicBezTo>
                  <a:pt x="23" y="18"/>
                  <a:pt x="23" y="18"/>
                  <a:pt x="23" y="18"/>
                </a:cubicBezTo>
                <a:cubicBezTo>
                  <a:pt x="23" y="18"/>
                  <a:pt x="23" y="18"/>
                  <a:pt x="23" y="18"/>
                </a:cubicBezTo>
                <a:cubicBezTo>
                  <a:pt x="23" y="18"/>
                  <a:pt x="23" y="18"/>
                  <a:pt x="23" y="18"/>
                </a:cubicBezTo>
                <a:cubicBezTo>
                  <a:pt x="23" y="18"/>
                  <a:pt x="22" y="18"/>
                  <a:pt x="22" y="18"/>
                </a:cubicBezTo>
                <a:cubicBezTo>
                  <a:pt x="22" y="18"/>
                  <a:pt x="22" y="18"/>
                  <a:pt x="22" y="17"/>
                </a:cubicBezTo>
                <a:cubicBezTo>
                  <a:pt x="22" y="18"/>
                  <a:pt x="22" y="18"/>
                  <a:pt x="22" y="18"/>
                </a:cubicBezTo>
                <a:cubicBezTo>
                  <a:pt x="22" y="17"/>
                  <a:pt x="22" y="17"/>
                  <a:pt x="23" y="17"/>
                </a:cubicBezTo>
                <a:cubicBezTo>
                  <a:pt x="23" y="17"/>
                  <a:pt x="22" y="17"/>
                  <a:pt x="22" y="17"/>
                </a:cubicBezTo>
                <a:cubicBezTo>
                  <a:pt x="22" y="17"/>
                  <a:pt x="23" y="17"/>
                  <a:pt x="23" y="17"/>
                </a:cubicBezTo>
                <a:cubicBezTo>
                  <a:pt x="22" y="17"/>
                  <a:pt x="22" y="17"/>
                  <a:pt x="22" y="17"/>
                </a:cubicBezTo>
                <a:cubicBezTo>
                  <a:pt x="22" y="17"/>
                  <a:pt x="22" y="17"/>
                  <a:pt x="22" y="17"/>
                </a:cubicBezTo>
                <a:cubicBezTo>
                  <a:pt x="22" y="17"/>
                  <a:pt x="22" y="17"/>
                  <a:pt x="22" y="17"/>
                </a:cubicBezTo>
                <a:cubicBezTo>
                  <a:pt x="22" y="17"/>
                  <a:pt x="22" y="17"/>
                  <a:pt x="22" y="17"/>
                </a:cubicBezTo>
                <a:cubicBezTo>
                  <a:pt x="22" y="17"/>
                  <a:pt x="22" y="17"/>
                  <a:pt x="22" y="17"/>
                </a:cubicBezTo>
                <a:cubicBezTo>
                  <a:pt x="22" y="17"/>
                  <a:pt x="22" y="17"/>
                  <a:pt x="23" y="17"/>
                </a:cubicBezTo>
                <a:cubicBezTo>
                  <a:pt x="22" y="17"/>
                  <a:pt x="22" y="17"/>
                  <a:pt x="22" y="17"/>
                </a:cubicBezTo>
                <a:cubicBezTo>
                  <a:pt x="22" y="17"/>
                  <a:pt x="22" y="17"/>
                  <a:pt x="22" y="17"/>
                </a:cubicBezTo>
                <a:cubicBezTo>
                  <a:pt x="22" y="17"/>
                  <a:pt x="22" y="17"/>
                  <a:pt x="22" y="17"/>
                </a:cubicBezTo>
                <a:cubicBezTo>
                  <a:pt x="22" y="17"/>
                  <a:pt x="22" y="17"/>
                  <a:pt x="22" y="17"/>
                </a:cubicBezTo>
                <a:cubicBezTo>
                  <a:pt x="22" y="16"/>
                  <a:pt x="22" y="16"/>
                  <a:pt x="22" y="16"/>
                </a:cubicBezTo>
                <a:cubicBezTo>
                  <a:pt x="22" y="16"/>
                  <a:pt x="22" y="17"/>
                  <a:pt x="22" y="17"/>
                </a:cubicBezTo>
                <a:cubicBezTo>
                  <a:pt x="22" y="16"/>
                  <a:pt x="22" y="16"/>
                  <a:pt x="22" y="16"/>
                </a:cubicBezTo>
                <a:cubicBezTo>
                  <a:pt x="22" y="16"/>
                  <a:pt x="22" y="17"/>
                  <a:pt x="22" y="16"/>
                </a:cubicBezTo>
                <a:cubicBezTo>
                  <a:pt x="22" y="16"/>
                  <a:pt x="22" y="17"/>
                  <a:pt x="21" y="17"/>
                </a:cubicBezTo>
                <a:cubicBezTo>
                  <a:pt x="21" y="17"/>
                  <a:pt x="22" y="16"/>
                  <a:pt x="22" y="16"/>
                </a:cubicBezTo>
                <a:cubicBezTo>
                  <a:pt x="21" y="16"/>
                  <a:pt x="21" y="17"/>
                  <a:pt x="21" y="17"/>
                </a:cubicBezTo>
                <a:cubicBezTo>
                  <a:pt x="21" y="17"/>
                  <a:pt x="22" y="16"/>
                  <a:pt x="21" y="16"/>
                </a:cubicBezTo>
                <a:cubicBezTo>
                  <a:pt x="21" y="16"/>
                  <a:pt x="21" y="16"/>
                  <a:pt x="21" y="16"/>
                </a:cubicBezTo>
                <a:cubicBezTo>
                  <a:pt x="21" y="16"/>
                  <a:pt x="21" y="16"/>
                  <a:pt x="21" y="16"/>
                </a:cubicBezTo>
                <a:cubicBezTo>
                  <a:pt x="21" y="16"/>
                  <a:pt x="21" y="16"/>
                  <a:pt x="21" y="16"/>
                </a:cubicBezTo>
                <a:cubicBezTo>
                  <a:pt x="21" y="16"/>
                  <a:pt x="21" y="16"/>
                  <a:pt x="21" y="16"/>
                </a:cubicBezTo>
                <a:cubicBezTo>
                  <a:pt x="21" y="16"/>
                  <a:pt x="21" y="16"/>
                  <a:pt x="21" y="16"/>
                </a:cubicBezTo>
                <a:cubicBezTo>
                  <a:pt x="21" y="16"/>
                  <a:pt x="21" y="15"/>
                  <a:pt x="21" y="16"/>
                </a:cubicBezTo>
                <a:cubicBezTo>
                  <a:pt x="21" y="16"/>
                  <a:pt x="21" y="16"/>
                  <a:pt x="21" y="16"/>
                </a:cubicBezTo>
                <a:cubicBezTo>
                  <a:pt x="21" y="15"/>
                  <a:pt x="21" y="16"/>
                  <a:pt x="21" y="16"/>
                </a:cubicBezTo>
                <a:cubicBezTo>
                  <a:pt x="22" y="15"/>
                  <a:pt x="21" y="16"/>
                  <a:pt x="21" y="15"/>
                </a:cubicBezTo>
                <a:cubicBezTo>
                  <a:pt x="21" y="15"/>
                  <a:pt x="22" y="15"/>
                  <a:pt x="22" y="15"/>
                </a:cubicBezTo>
                <a:cubicBezTo>
                  <a:pt x="22" y="15"/>
                  <a:pt x="21" y="15"/>
                  <a:pt x="21" y="15"/>
                </a:cubicBezTo>
                <a:cubicBezTo>
                  <a:pt x="21" y="15"/>
                  <a:pt x="21" y="15"/>
                  <a:pt x="21" y="15"/>
                </a:cubicBezTo>
                <a:cubicBezTo>
                  <a:pt x="21" y="16"/>
                  <a:pt x="21" y="15"/>
                  <a:pt x="21" y="16"/>
                </a:cubicBezTo>
                <a:cubicBezTo>
                  <a:pt x="21" y="15"/>
                  <a:pt x="21" y="16"/>
                  <a:pt x="21" y="15"/>
                </a:cubicBezTo>
                <a:cubicBezTo>
                  <a:pt x="21" y="15"/>
                  <a:pt x="21" y="15"/>
                  <a:pt x="21" y="15"/>
                </a:cubicBezTo>
                <a:cubicBezTo>
                  <a:pt x="21" y="15"/>
                  <a:pt x="21" y="15"/>
                  <a:pt x="21" y="15"/>
                </a:cubicBezTo>
                <a:cubicBezTo>
                  <a:pt x="21" y="15"/>
                  <a:pt x="21" y="15"/>
                  <a:pt x="21" y="15"/>
                </a:cubicBezTo>
                <a:cubicBezTo>
                  <a:pt x="21" y="15"/>
                  <a:pt x="21" y="15"/>
                  <a:pt x="21" y="15"/>
                </a:cubicBezTo>
                <a:cubicBezTo>
                  <a:pt x="21" y="15"/>
                  <a:pt x="20" y="15"/>
                  <a:pt x="20" y="15"/>
                </a:cubicBezTo>
                <a:cubicBezTo>
                  <a:pt x="21" y="15"/>
                  <a:pt x="21" y="14"/>
                  <a:pt x="21" y="14"/>
                </a:cubicBezTo>
                <a:cubicBezTo>
                  <a:pt x="21" y="14"/>
                  <a:pt x="21" y="14"/>
                  <a:pt x="21" y="15"/>
                </a:cubicBezTo>
                <a:cubicBezTo>
                  <a:pt x="21" y="14"/>
                  <a:pt x="21" y="14"/>
                  <a:pt x="21" y="14"/>
                </a:cubicBezTo>
                <a:cubicBezTo>
                  <a:pt x="20" y="15"/>
                  <a:pt x="20" y="15"/>
                  <a:pt x="20" y="15"/>
                </a:cubicBezTo>
                <a:cubicBezTo>
                  <a:pt x="20" y="15"/>
                  <a:pt x="20" y="14"/>
                  <a:pt x="20" y="14"/>
                </a:cubicBezTo>
                <a:cubicBezTo>
                  <a:pt x="20" y="14"/>
                  <a:pt x="20" y="14"/>
                  <a:pt x="20" y="14"/>
                </a:cubicBezTo>
                <a:cubicBezTo>
                  <a:pt x="20" y="14"/>
                  <a:pt x="20" y="14"/>
                  <a:pt x="20" y="14"/>
                </a:cubicBezTo>
                <a:cubicBezTo>
                  <a:pt x="20" y="14"/>
                  <a:pt x="20" y="14"/>
                  <a:pt x="20" y="14"/>
                </a:cubicBezTo>
                <a:cubicBezTo>
                  <a:pt x="20" y="14"/>
                  <a:pt x="20" y="14"/>
                  <a:pt x="20" y="14"/>
                </a:cubicBezTo>
                <a:cubicBezTo>
                  <a:pt x="19" y="14"/>
                  <a:pt x="19" y="14"/>
                  <a:pt x="19" y="14"/>
                </a:cubicBezTo>
                <a:cubicBezTo>
                  <a:pt x="19" y="14"/>
                  <a:pt x="19" y="14"/>
                  <a:pt x="19" y="14"/>
                </a:cubicBezTo>
                <a:cubicBezTo>
                  <a:pt x="19" y="14"/>
                  <a:pt x="19" y="14"/>
                  <a:pt x="19" y="13"/>
                </a:cubicBezTo>
                <a:cubicBezTo>
                  <a:pt x="19" y="14"/>
                  <a:pt x="19" y="13"/>
                  <a:pt x="19" y="14"/>
                </a:cubicBezTo>
                <a:cubicBezTo>
                  <a:pt x="19" y="13"/>
                  <a:pt x="19" y="13"/>
                  <a:pt x="19" y="13"/>
                </a:cubicBezTo>
                <a:cubicBezTo>
                  <a:pt x="19" y="13"/>
                  <a:pt x="19" y="13"/>
                  <a:pt x="19" y="13"/>
                </a:cubicBezTo>
                <a:cubicBezTo>
                  <a:pt x="19" y="13"/>
                  <a:pt x="19" y="13"/>
                  <a:pt x="19" y="13"/>
                </a:cubicBezTo>
                <a:cubicBezTo>
                  <a:pt x="19" y="13"/>
                  <a:pt x="19" y="13"/>
                  <a:pt x="19" y="13"/>
                </a:cubicBezTo>
                <a:cubicBezTo>
                  <a:pt x="20" y="13"/>
                  <a:pt x="19" y="13"/>
                  <a:pt x="19" y="13"/>
                </a:cubicBezTo>
                <a:cubicBezTo>
                  <a:pt x="19" y="13"/>
                  <a:pt x="19" y="13"/>
                  <a:pt x="19" y="13"/>
                </a:cubicBezTo>
                <a:cubicBezTo>
                  <a:pt x="19" y="13"/>
                  <a:pt x="19" y="13"/>
                  <a:pt x="19" y="13"/>
                </a:cubicBezTo>
                <a:cubicBezTo>
                  <a:pt x="19" y="13"/>
                  <a:pt x="19" y="13"/>
                  <a:pt x="19" y="13"/>
                </a:cubicBezTo>
                <a:cubicBezTo>
                  <a:pt x="19" y="13"/>
                  <a:pt x="19" y="12"/>
                  <a:pt x="19" y="12"/>
                </a:cubicBezTo>
                <a:cubicBezTo>
                  <a:pt x="19" y="12"/>
                  <a:pt x="19" y="12"/>
                  <a:pt x="19" y="12"/>
                </a:cubicBezTo>
                <a:cubicBezTo>
                  <a:pt x="19" y="12"/>
                  <a:pt x="19" y="12"/>
                  <a:pt x="19" y="12"/>
                </a:cubicBezTo>
                <a:cubicBezTo>
                  <a:pt x="19" y="12"/>
                  <a:pt x="19" y="12"/>
                  <a:pt x="19" y="12"/>
                </a:cubicBezTo>
                <a:cubicBezTo>
                  <a:pt x="18" y="12"/>
                  <a:pt x="19" y="11"/>
                  <a:pt x="19" y="12"/>
                </a:cubicBezTo>
                <a:cubicBezTo>
                  <a:pt x="19" y="11"/>
                  <a:pt x="20" y="11"/>
                  <a:pt x="20" y="11"/>
                </a:cubicBezTo>
                <a:cubicBezTo>
                  <a:pt x="20" y="11"/>
                  <a:pt x="20" y="11"/>
                  <a:pt x="20" y="11"/>
                </a:cubicBezTo>
                <a:cubicBezTo>
                  <a:pt x="20" y="11"/>
                  <a:pt x="20" y="11"/>
                  <a:pt x="20" y="11"/>
                </a:cubicBezTo>
                <a:cubicBezTo>
                  <a:pt x="20" y="11"/>
                  <a:pt x="20" y="11"/>
                  <a:pt x="20" y="11"/>
                </a:cubicBezTo>
                <a:cubicBezTo>
                  <a:pt x="20" y="11"/>
                  <a:pt x="20" y="11"/>
                  <a:pt x="21" y="11"/>
                </a:cubicBezTo>
                <a:cubicBezTo>
                  <a:pt x="21" y="11"/>
                  <a:pt x="21" y="11"/>
                  <a:pt x="21" y="11"/>
                </a:cubicBezTo>
                <a:cubicBezTo>
                  <a:pt x="20" y="12"/>
                  <a:pt x="21" y="12"/>
                  <a:pt x="21" y="12"/>
                </a:cubicBezTo>
                <a:cubicBezTo>
                  <a:pt x="21" y="12"/>
                  <a:pt x="21" y="12"/>
                  <a:pt x="21" y="12"/>
                </a:cubicBezTo>
                <a:cubicBezTo>
                  <a:pt x="21" y="12"/>
                  <a:pt x="21" y="12"/>
                  <a:pt x="21" y="12"/>
                </a:cubicBezTo>
                <a:cubicBezTo>
                  <a:pt x="21" y="12"/>
                  <a:pt x="21" y="12"/>
                  <a:pt x="21" y="12"/>
                </a:cubicBezTo>
                <a:cubicBezTo>
                  <a:pt x="21" y="12"/>
                  <a:pt x="21" y="12"/>
                  <a:pt x="21" y="12"/>
                </a:cubicBezTo>
                <a:cubicBezTo>
                  <a:pt x="22" y="12"/>
                  <a:pt x="21" y="13"/>
                  <a:pt x="22" y="13"/>
                </a:cubicBezTo>
                <a:cubicBezTo>
                  <a:pt x="22" y="13"/>
                  <a:pt x="21" y="13"/>
                  <a:pt x="21" y="13"/>
                </a:cubicBezTo>
                <a:cubicBezTo>
                  <a:pt x="22" y="13"/>
                  <a:pt x="22" y="13"/>
                  <a:pt x="22" y="13"/>
                </a:cubicBezTo>
                <a:cubicBezTo>
                  <a:pt x="21" y="13"/>
                  <a:pt x="22" y="13"/>
                  <a:pt x="21" y="14"/>
                </a:cubicBezTo>
                <a:cubicBezTo>
                  <a:pt x="21" y="14"/>
                  <a:pt x="22" y="13"/>
                  <a:pt x="22" y="13"/>
                </a:cubicBezTo>
                <a:cubicBezTo>
                  <a:pt x="22" y="13"/>
                  <a:pt x="22" y="13"/>
                  <a:pt x="22" y="13"/>
                </a:cubicBezTo>
                <a:cubicBezTo>
                  <a:pt x="22" y="14"/>
                  <a:pt x="22" y="14"/>
                  <a:pt x="22" y="14"/>
                </a:cubicBezTo>
                <a:cubicBezTo>
                  <a:pt x="22" y="14"/>
                  <a:pt x="22" y="14"/>
                  <a:pt x="22" y="14"/>
                </a:cubicBezTo>
                <a:cubicBezTo>
                  <a:pt x="23" y="14"/>
                  <a:pt x="23" y="14"/>
                  <a:pt x="23" y="14"/>
                </a:cubicBezTo>
                <a:cubicBezTo>
                  <a:pt x="23" y="14"/>
                  <a:pt x="23" y="14"/>
                  <a:pt x="23" y="14"/>
                </a:cubicBezTo>
                <a:cubicBezTo>
                  <a:pt x="23" y="14"/>
                  <a:pt x="23" y="14"/>
                  <a:pt x="23" y="14"/>
                </a:cubicBezTo>
                <a:cubicBezTo>
                  <a:pt x="23" y="14"/>
                  <a:pt x="23" y="14"/>
                  <a:pt x="23" y="14"/>
                </a:cubicBezTo>
                <a:cubicBezTo>
                  <a:pt x="23" y="14"/>
                  <a:pt x="23" y="14"/>
                  <a:pt x="23" y="14"/>
                </a:cubicBezTo>
                <a:cubicBezTo>
                  <a:pt x="23" y="14"/>
                  <a:pt x="23" y="14"/>
                  <a:pt x="23" y="14"/>
                </a:cubicBezTo>
                <a:cubicBezTo>
                  <a:pt x="23" y="14"/>
                  <a:pt x="23" y="14"/>
                  <a:pt x="23" y="14"/>
                </a:cubicBezTo>
                <a:cubicBezTo>
                  <a:pt x="23" y="14"/>
                  <a:pt x="23" y="14"/>
                  <a:pt x="23" y="14"/>
                </a:cubicBezTo>
                <a:cubicBezTo>
                  <a:pt x="23" y="14"/>
                  <a:pt x="23" y="14"/>
                  <a:pt x="23" y="14"/>
                </a:cubicBezTo>
                <a:cubicBezTo>
                  <a:pt x="23" y="14"/>
                  <a:pt x="23" y="14"/>
                  <a:pt x="23" y="14"/>
                </a:cubicBezTo>
                <a:cubicBezTo>
                  <a:pt x="23" y="14"/>
                  <a:pt x="23" y="14"/>
                  <a:pt x="23" y="14"/>
                </a:cubicBezTo>
                <a:cubicBezTo>
                  <a:pt x="23" y="14"/>
                  <a:pt x="23" y="14"/>
                  <a:pt x="23" y="14"/>
                </a:cubicBezTo>
                <a:cubicBezTo>
                  <a:pt x="23" y="14"/>
                  <a:pt x="23" y="15"/>
                  <a:pt x="23" y="15"/>
                </a:cubicBezTo>
                <a:cubicBezTo>
                  <a:pt x="23" y="15"/>
                  <a:pt x="24" y="15"/>
                  <a:pt x="23" y="15"/>
                </a:cubicBezTo>
                <a:cubicBezTo>
                  <a:pt x="23" y="15"/>
                  <a:pt x="23" y="15"/>
                  <a:pt x="23" y="15"/>
                </a:cubicBezTo>
                <a:cubicBezTo>
                  <a:pt x="23" y="15"/>
                  <a:pt x="23" y="16"/>
                  <a:pt x="23" y="16"/>
                </a:cubicBezTo>
                <a:cubicBezTo>
                  <a:pt x="23" y="16"/>
                  <a:pt x="23" y="15"/>
                  <a:pt x="23" y="15"/>
                </a:cubicBezTo>
                <a:cubicBezTo>
                  <a:pt x="24" y="15"/>
                  <a:pt x="24" y="15"/>
                  <a:pt x="24" y="15"/>
                </a:cubicBezTo>
                <a:cubicBezTo>
                  <a:pt x="24" y="14"/>
                  <a:pt x="24" y="15"/>
                  <a:pt x="24" y="15"/>
                </a:cubicBezTo>
                <a:cubicBezTo>
                  <a:pt x="24" y="15"/>
                  <a:pt x="24" y="15"/>
                  <a:pt x="24" y="15"/>
                </a:cubicBezTo>
                <a:cubicBezTo>
                  <a:pt x="25" y="15"/>
                  <a:pt x="24" y="16"/>
                  <a:pt x="24" y="16"/>
                </a:cubicBezTo>
                <a:cubicBezTo>
                  <a:pt x="24" y="16"/>
                  <a:pt x="24" y="16"/>
                  <a:pt x="24" y="16"/>
                </a:cubicBezTo>
                <a:cubicBezTo>
                  <a:pt x="25" y="16"/>
                  <a:pt x="25" y="16"/>
                  <a:pt x="25" y="16"/>
                </a:cubicBezTo>
                <a:cubicBezTo>
                  <a:pt x="25" y="16"/>
                  <a:pt x="25" y="16"/>
                  <a:pt x="25" y="16"/>
                </a:cubicBezTo>
                <a:cubicBezTo>
                  <a:pt x="25" y="16"/>
                  <a:pt x="25" y="16"/>
                  <a:pt x="25" y="16"/>
                </a:cubicBezTo>
                <a:cubicBezTo>
                  <a:pt x="25" y="16"/>
                  <a:pt x="25" y="16"/>
                  <a:pt x="25" y="16"/>
                </a:cubicBezTo>
                <a:cubicBezTo>
                  <a:pt x="25" y="16"/>
                  <a:pt x="25" y="16"/>
                  <a:pt x="25" y="16"/>
                </a:cubicBezTo>
                <a:cubicBezTo>
                  <a:pt x="25" y="17"/>
                  <a:pt x="26" y="16"/>
                  <a:pt x="25" y="17"/>
                </a:cubicBezTo>
                <a:cubicBezTo>
                  <a:pt x="25" y="16"/>
                  <a:pt x="26" y="16"/>
                  <a:pt x="26" y="16"/>
                </a:cubicBezTo>
                <a:cubicBezTo>
                  <a:pt x="26" y="16"/>
                  <a:pt x="26" y="16"/>
                  <a:pt x="26" y="16"/>
                </a:cubicBezTo>
                <a:cubicBezTo>
                  <a:pt x="26" y="16"/>
                  <a:pt x="26" y="17"/>
                  <a:pt x="26" y="17"/>
                </a:cubicBezTo>
                <a:cubicBezTo>
                  <a:pt x="26" y="17"/>
                  <a:pt x="26" y="17"/>
                  <a:pt x="26" y="16"/>
                </a:cubicBezTo>
                <a:cubicBezTo>
                  <a:pt x="26" y="17"/>
                  <a:pt x="26" y="16"/>
                  <a:pt x="26" y="16"/>
                </a:cubicBezTo>
                <a:cubicBezTo>
                  <a:pt x="26" y="16"/>
                  <a:pt x="26" y="17"/>
                  <a:pt x="26" y="17"/>
                </a:cubicBezTo>
                <a:cubicBezTo>
                  <a:pt x="26" y="17"/>
                  <a:pt x="27" y="16"/>
                  <a:pt x="27" y="16"/>
                </a:cubicBezTo>
                <a:cubicBezTo>
                  <a:pt x="26" y="16"/>
                  <a:pt x="26" y="16"/>
                  <a:pt x="26" y="17"/>
                </a:cubicBezTo>
                <a:cubicBezTo>
                  <a:pt x="26" y="17"/>
                  <a:pt x="26" y="18"/>
                  <a:pt x="26" y="17"/>
                </a:cubicBezTo>
                <a:cubicBezTo>
                  <a:pt x="26" y="17"/>
                  <a:pt x="26" y="17"/>
                  <a:pt x="26" y="17"/>
                </a:cubicBezTo>
                <a:cubicBezTo>
                  <a:pt x="26" y="17"/>
                  <a:pt x="26" y="18"/>
                  <a:pt x="26" y="18"/>
                </a:cubicBezTo>
                <a:cubicBezTo>
                  <a:pt x="27" y="17"/>
                  <a:pt x="27" y="17"/>
                  <a:pt x="27" y="17"/>
                </a:cubicBezTo>
                <a:cubicBezTo>
                  <a:pt x="26" y="18"/>
                  <a:pt x="27" y="17"/>
                  <a:pt x="27" y="18"/>
                </a:cubicBezTo>
                <a:cubicBezTo>
                  <a:pt x="27" y="18"/>
                  <a:pt x="27" y="18"/>
                  <a:pt x="27" y="18"/>
                </a:cubicBezTo>
                <a:cubicBezTo>
                  <a:pt x="27" y="18"/>
                  <a:pt x="27" y="18"/>
                  <a:pt x="27" y="18"/>
                </a:cubicBezTo>
                <a:cubicBezTo>
                  <a:pt x="27" y="18"/>
                  <a:pt x="27" y="18"/>
                  <a:pt x="27" y="18"/>
                </a:cubicBezTo>
                <a:cubicBezTo>
                  <a:pt x="27" y="18"/>
                  <a:pt x="27" y="18"/>
                  <a:pt x="27" y="18"/>
                </a:cubicBezTo>
                <a:cubicBezTo>
                  <a:pt x="27" y="18"/>
                  <a:pt x="27" y="18"/>
                  <a:pt x="27" y="18"/>
                </a:cubicBezTo>
                <a:cubicBezTo>
                  <a:pt x="27" y="17"/>
                  <a:pt x="27" y="18"/>
                  <a:pt x="27" y="18"/>
                </a:cubicBezTo>
                <a:cubicBezTo>
                  <a:pt x="27" y="18"/>
                  <a:pt x="27" y="18"/>
                  <a:pt x="27" y="18"/>
                </a:cubicBezTo>
                <a:cubicBezTo>
                  <a:pt x="27" y="18"/>
                  <a:pt x="27" y="18"/>
                  <a:pt x="27" y="18"/>
                </a:cubicBezTo>
                <a:cubicBezTo>
                  <a:pt x="28" y="17"/>
                  <a:pt x="28" y="17"/>
                  <a:pt x="28" y="17"/>
                </a:cubicBezTo>
                <a:cubicBezTo>
                  <a:pt x="28" y="17"/>
                  <a:pt x="28" y="17"/>
                  <a:pt x="28" y="17"/>
                </a:cubicBezTo>
                <a:cubicBezTo>
                  <a:pt x="28" y="17"/>
                  <a:pt x="28" y="17"/>
                  <a:pt x="28" y="17"/>
                </a:cubicBezTo>
                <a:cubicBezTo>
                  <a:pt x="28" y="17"/>
                  <a:pt x="28" y="17"/>
                  <a:pt x="28" y="18"/>
                </a:cubicBezTo>
                <a:cubicBezTo>
                  <a:pt x="28" y="17"/>
                  <a:pt x="28" y="18"/>
                  <a:pt x="28" y="17"/>
                </a:cubicBezTo>
                <a:cubicBezTo>
                  <a:pt x="28" y="18"/>
                  <a:pt x="28" y="18"/>
                  <a:pt x="28" y="18"/>
                </a:cubicBezTo>
                <a:cubicBezTo>
                  <a:pt x="28" y="17"/>
                  <a:pt x="28" y="18"/>
                  <a:pt x="28" y="18"/>
                </a:cubicBezTo>
                <a:cubicBezTo>
                  <a:pt x="28" y="18"/>
                  <a:pt x="29" y="18"/>
                  <a:pt x="29" y="18"/>
                </a:cubicBezTo>
                <a:cubicBezTo>
                  <a:pt x="29" y="19"/>
                  <a:pt x="29" y="18"/>
                  <a:pt x="29" y="18"/>
                </a:cubicBezTo>
                <a:cubicBezTo>
                  <a:pt x="29" y="19"/>
                  <a:pt x="29" y="19"/>
                  <a:pt x="29" y="19"/>
                </a:cubicBezTo>
                <a:cubicBezTo>
                  <a:pt x="29" y="18"/>
                  <a:pt x="29" y="18"/>
                  <a:pt x="29" y="18"/>
                </a:cubicBezTo>
                <a:cubicBezTo>
                  <a:pt x="29" y="18"/>
                  <a:pt x="29" y="18"/>
                  <a:pt x="29" y="19"/>
                </a:cubicBezTo>
                <a:cubicBezTo>
                  <a:pt x="29" y="18"/>
                  <a:pt x="29" y="18"/>
                  <a:pt x="29" y="18"/>
                </a:cubicBezTo>
                <a:cubicBezTo>
                  <a:pt x="29" y="19"/>
                  <a:pt x="29" y="19"/>
                  <a:pt x="29" y="19"/>
                </a:cubicBezTo>
                <a:cubicBezTo>
                  <a:pt x="29" y="18"/>
                  <a:pt x="29" y="19"/>
                  <a:pt x="29" y="19"/>
                </a:cubicBezTo>
                <a:cubicBezTo>
                  <a:pt x="29" y="19"/>
                  <a:pt x="29" y="19"/>
                  <a:pt x="29" y="19"/>
                </a:cubicBezTo>
                <a:cubicBezTo>
                  <a:pt x="29" y="18"/>
                  <a:pt x="30" y="18"/>
                  <a:pt x="30" y="18"/>
                </a:cubicBezTo>
                <a:cubicBezTo>
                  <a:pt x="30" y="19"/>
                  <a:pt x="30" y="18"/>
                  <a:pt x="30" y="18"/>
                </a:cubicBezTo>
                <a:cubicBezTo>
                  <a:pt x="30" y="18"/>
                  <a:pt x="30" y="18"/>
                  <a:pt x="30" y="18"/>
                </a:cubicBezTo>
                <a:cubicBezTo>
                  <a:pt x="30" y="18"/>
                  <a:pt x="30" y="18"/>
                  <a:pt x="30" y="18"/>
                </a:cubicBezTo>
                <a:cubicBezTo>
                  <a:pt x="30" y="18"/>
                  <a:pt x="30" y="18"/>
                  <a:pt x="30" y="18"/>
                </a:cubicBezTo>
                <a:cubicBezTo>
                  <a:pt x="30" y="18"/>
                  <a:pt x="30" y="18"/>
                  <a:pt x="30" y="18"/>
                </a:cubicBezTo>
                <a:cubicBezTo>
                  <a:pt x="30" y="18"/>
                  <a:pt x="30" y="18"/>
                  <a:pt x="30" y="18"/>
                </a:cubicBezTo>
                <a:cubicBezTo>
                  <a:pt x="30" y="18"/>
                  <a:pt x="30" y="18"/>
                  <a:pt x="30" y="18"/>
                </a:cubicBezTo>
                <a:cubicBezTo>
                  <a:pt x="30" y="18"/>
                  <a:pt x="30" y="18"/>
                  <a:pt x="30" y="18"/>
                </a:cubicBezTo>
                <a:cubicBezTo>
                  <a:pt x="30" y="18"/>
                  <a:pt x="30" y="18"/>
                  <a:pt x="30" y="18"/>
                </a:cubicBezTo>
                <a:cubicBezTo>
                  <a:pt x="30" y="18"/>
                  <a:pt x="30" y="18"/>
                  <a:pt x="30" y="18"/>
                </a:cubicBezTo>
                <a:cubicBezTo>
                  <a:pt x="30" y="18"/>
                  <a:pt x="30" y="18"/>
                  <a:pt x="30" y="18"/>
                </a:cubicBezTo>
                <a:cubicBezTo>
                  <a:pt x="30" y="19"/>
                  <a:pt x="31" y="18"/>
                  <a:pt x="30" y="18"/>
                </a:cubicBezTo>
                <a:cubicBezTo>
                  <a:pt x="30" y="18"/>
                  <a:pt x="30" y="18"/>
                  <a:pt x="30" y="18"/>
                </a:cubicBezTo>
                <a:cubicBezTo>
                  <a:pt x="31" y="18"/>
                  <a:pt x="31" y="19"/>
                  <a:pt x="31" y="19"/>
                </a:cubicBezTo>
                <a:cubicBezTo>
                  <a:pt x="31" y="18"/>
                  <a:pt x="31" y="18"/>
                  <a:pt x="31" y="18"/>
                </a:cubicBezTo>
                <a:cubicBezTo>
                  <a:pt x="31" y="18"/>
                  <a:pt x="31" y="18"/>
                  <a:pt x="31" y="18"/>
                </a:cubicBezTo>
                <a:cubicBezTo>
                  <a:pt x="31" y="18"/>
                  <a:pt x="31" y="18"/>
                  <a:pt x="31" y="18"/>
                </a:cubicBezTo>
                <a:cubicBezTo>
                  <a:pt x="31" y="18"/>
                  <a:pt x="32" y="18"/>
                  <a:pt x="31" y="18"/>
                </a:cubicBezTo>
                <a:cubicBezTo>
                  <a:pt x="32" y="18"/>
                  <a:pt x="32" y="18"/>
                  <a:pt x="32" y="18"/>
                </a:cubicBezTo>
                <a:cubicBezTo>
                  <a:pt x="32" y="19"/>
                  <a:pt x="32" y="19"/>
                  <a:pt x="32" y="19"/>
                </a:cubicBezTo>
                <a:cubicBezTo>
                  <a:pt x="32" y="19"/>
                  <a:pt x="32" y="19"/>
                  <a:pt x="32" y="18"/>
                </a:cubicBezTo>
                <a:cubicBezTo>
                  <a:pt x="32" y="19"/>
                  <a:pt x="32" y="19"/>
                  <a:pt x="32" y="19"/>
                </a:cubicBezTo>
                <a:cubicBezTo>
                  <a:pt x="32" y="19"/>
                  <a:pt x="32" y="19"/>
                  <a:pt x="32" y="19"/>
                </a:cubicBezTo>
                <a:cubicBezTo>
                  <a:pt x="32" y="18"/>
                  <a:pt x="32" y="18"/>
                  <a:pt x="32" y="18"/>
                </a:cubicBezTo>
                <a:cubicBezTo>
                  <a:pt x="32" y="19"/>
                  <a:pt x="32" y="18"/>
                  <a:pt x="32" y="18"/>
                </a:cubicBezTo>
                <a:cubicBezTo>
                  <a:pt x="33" y="18"/>
                  <a:pt x="33" y="18"/>
                  <a:pt x="33" y="19"/>
                </a:cubicBezTo>
                <a:cubicBezTo>
                  <a:pt x="33" y="19"/>
                  <a:pt x="33" y="19"/>
                  <a:pt x="33" y="19"/>
                </a:cubicBezTo>
                <a:cubicBezTo>
                  <a:pt x="33" y="19"/>
                  <a:pt x="33" y="19"/>
                  <a:pt x="33" y="19"/>
                </a:cubicBezTo>
                <a:cubicBezTo>
                  <a:pt x="33" y="19"/>
                  <a:pt x="33" y="19"/>
                  <a:pt x="33" y="19"/>
                </a:cubicBezTo>
                <a:cubicBezTo>
                  <a:pt x="33" y="19"/>
                  <a:pt x="33" y="19"/>
                  <a:pt x="33" y="19"/>
                </a:cubicBezTo>
                <a:cubicBezTo>
                  <a:pt x="33" y="19"/>
                  <a:pt x="33" y="19"/>
                  <a:pt x="33" y="19"/>
                </a:cubicBezTo>
                <a:cubicBezTo>
                  <a:pt x="33" y="19"/>
                  <a:pt x="33" y="19"/>
                  <a:pt x="33" y="19"/>
                </a:cubicBezTo>
                <a:cubicBezTo>
                  <a:pt x="33" y="19"/>
                  <a:pt x="33" y="19"/>
                  <a:pt x="33" y="19"/>
                </a:cubicBezTo>
                <a:cubicBezTo>
                  <a:pt x="33" y="19"/>
                  <a:pt x="33" y="19"/>
                  <a:pt x="33" y="19"/>
                </a:cubicBezTo>
                <a:cubicBezTo>
                  <a:pt x="33" y="19"/>
                  <a:pt x="33" y="19"/>
                  <a:pt x="33" y="19"/>
                </a:cubicBezTo>
                <a:cubicBezTo>
                  <a:pt x="33" y="19"/>
                  <a:pt x="33" y="19"/>
                  <a:pt x="33" y="19"/>
                </a:cubicBezTo>
                <a:cubicBezTo>
                  <a:pt x="33" y="19"/>
                  <a:pt x="33" y="18"/>
                  <a:pt x="33" y="18"/>
                </a:cubicBezTo>
                <a:cubicBezTo>
                  <a:pt x="33" y="19"/>
                  <a:pt x="33" y="18"/>
                  <a:pt x="33" y="19"/>
                </a:cubicBezTo>
                <a:cubicBezTo>
                  <a:pt x="33" y="18"/>
                  <a:pt x="33" y="19"/>
                  <a:pt x="33" y="18"/>
                </a:cubicBezTo>
                <a:cubicBezTo>
                  <a:pt x="33" y="19"/>
                  <a:pt x="33" y="18"/>
                  <a:pt x="33" y="19"/>
                </a:cubicBezTo>
                <a:cubicBezTo>
                  <a:pt x="33" y="19"/>
                  <a:pt x="33" y="19"/>
                  <a:pt x="33" y="19"/>
                </a:cubicBezTo>
                <a:cubicBezTo>
                  <a:pt x="33" y="20"/>
                  <a:pt x="33" y="20"/>
                  <a:pt x="33" y="20"/>
                </a:cubicBezTo>
                <a:cubicBezTo>
                  <a:pt x="33" y="20"/>
                  <a:pt x="33" y="19"/>
                  <a:pt x="33" y="20"/>
                </a:cubicBezTo>
                <a:cubicBezTo>
                  <a:pt x="33" y="19"/>
                  <a:pt x="33" y="20"/>
                  <a:pt x="33" y="20"/>
                </a:cubicBezTo>
                <a:cubicBezTo>
                  <a:pt x="33" y="19"/>
                  <a:pt x="33" y="19"/>
                  <a:pt x="33" y="19"/>
                </a:cubicBezTo>
                <a:cubicBezTo>
                  <a:pt x="33" y="19"/>
                  <a:pt x="33" y="19"/>
                  <a:pt x="33" y="20"/>
                </a:cubicBezTo>
                <a:cubicBezTo>
                  <a:pt x="33" y="20"/>
                  <a:pt x="33" y="20"/>
                  <a:pt x="33" y="20"/>
                </a:cubicBezTo>
                <a:cubicBezTo>
                  <a:pt x="33" y="20"/>
                  <a:pt x="33" y="20"/>
                  <a:pt x="33" y="20"/>
                </a:cubicBezTo>
                <a:cubicBezTo>
                  <a:pt x="33" y="20"/>
                  <a:pt x="33" y="20"/>
                  <a:pt x="33" y="20"/>
                </a:cubicBezTo>
                <a:cubicBezTo>
                  <a:pt x="33" y="20"/>
                  <a:pt x="32" y="20"/>
                  <a:pt x="32" y="20"/>
                </a:cubicBezTo>
                <a:cubicBezTo>
                  <a:pt x="32" y="20"/>
                  <a:pt x="32" y="20"/>
                  <a:pt x="32" y="20"/>
                </a:cubicBezTo>
                <a:cubicBezTo>
                  <a:pt x="32" y="20"/>
                  <a:pt x="32" y="20"/>
                  <a:pt x="32" y="20"/>
                </a:cubicBezTo>
                <a:cubicBezTo>
                  <a:pt x="32" y="20"/>
                  <a:pt x="32" y="20"/>
                  <a:pt x="32" y="20"/>
                </a:cubicBezTo>
                <a:cubicBezTo>
                  <a:pt x="32" y="20"/>
                  <a:pt x="33" y="19"/>
                  <a:pt x="33" y="19"/>
                </a:cubicBezTo>
                <a:cubicBezTo>
                  <a:pt x="32" y="19"/>
                  <a:pt x="32" y="20"/>
                  <a:pt x="32" y="20"/>
                </a:cubicBezTo>
                <a:cubicBezTo>
                  <a:pt x="32" y="20"/>
                  <a:pt x="32" y="19"/>
                  <a:pt x="32" y="19"/>
                </a:cubicBezTo>
                <a:cubicBezTo>
                  <a:pt x="32" y="19"/>
                  <a:pt x="32" y="20"/>
                  <a:pt x="32" y="20"/>
                </a:cubicBezTo>
                <a:cubicBezTo>
                  <a:pt x="32" y="20"/>
                  <a:pt x="32" y="20"/>
                  <a:pt x="32" y="20"/>
                </a:cubicBezTo>
                <a:cubicBezTo>
                  <a:pt x="32" y="21"/>
                  <a:pt x="32" y="21"/>
                  <a:pt x="32" y="21"/>
                </a:cubicBezTo>
                <a:cubicBezTo>
                  <a:pt x="32" y="20"/>
                  <a:pt x="32" y="21"/>
                  <a:pt x="32" y="20"/>
                </a:cubicBezTo>
                <a:cubicBezTo>
                  <a:pt x="32" y="20"/>
                  <a:pt x="32" y="21"/>
                  <a:pt x="32" y="21"/>
                </a:cubicBezTo>
                <a:cubicBezTo>
                  <a:pt x="32" y="20"/>
                  <a:pt x="32" y="20"/>
                  <a:pt x="32" y="20"/>
                </a:cubicBezTo>
                <a:cubicBezTo>
                  <a:pt x="31" y="20"/>
                  <a:pt x="31" y="20"/>
                  <a:pt x="31" y="20"/>
                </a:cubicBezTo>
                <a:cubicBezTo>
                  <a:pt x="31" y="20"/>
                  <a:pt x="31" y="20"/>
                  <a:pt x="31" y="20"/>
                </a:cubicBezTo>
                <a:cubicBezTo>
                  <a:pt x="31" y="20"/>
                  <a:pt x="31" y="20"/>
                  <a:pt x="31" y="21"/>
                </a:cubicBezTo>
                <a:cubicBezTo>
                  <a:pt x="31" y="21"/>
                  <a:pt x="31" y="20"/>
                  <a:pt x="31" y="20"/>
                </a:cubicBezTo>
                <a:cubicBezTo>
                  <a:pt x="31" y="21"/>
                  <a:pt x="31" y="20"/>
                  <a:pt x="31" y="21"/>
                </a:cubicBezTo>
                <a:cubicBezTo>
                  <a:pt x="31" y="21"/>
                  <a:pt x="31" y="21"/>
                  <a:pt x="31" y="21"/>
                </a:cubicBezTo>
                <a:cubicBezTo>
                  <a:pt x="31" y="21"/>
                  <a:pt x="31" y="21"/>
                  <a:pt x="30" y="21"/>
                </a:cubicBezTo>
                <a:cubicBezTo>
                  <a:pt x="31" y="20"/>
                  <a:pt x="31" y="20"/>
                  <a:pt x="31" y="20"/>
                </a:cubicBezTo>
                <a:cubicBezTo>
                  <a:pt x="31" y="19"/>
                  <a:pt x="31" y="19"/>
                  <a:pt x="31" y="19"/>
                </a:cubicBezTo>
                <a:cubicBezTo>
                  <a:pt x="31" y="19"/>
                  <a:pt x="30" y="21"/>
                  <a:pt x="30" y="21"/>
                </a:cubicBezTo>
                <a:cubicBezTo>
                  <a:pt x="30" y="21"/>
                  <a:pt x="30" y="21"/>
                  <a:pt x="30" y="21"/>
                </a:cubicBezTo>
                <a:cubicBezTo>
                  <a:pt x="30" y="20"/>
                  <a:pt x="30" y="21"/>
                  <a:pt x="30" y="21"/>
                </a:cubicBezTo>
                <a:cubicBezTo>
                  <a:pt x="30" y="21"/>
                  <a:pt x="30" y="21"/>
                  <a:pt x="30" y="21"/>
                </a:cubicBezTo>
                <a:cubicBezTo>
                  <a:pt x="30" y="21"/>
                  <a:pt x="30" y="21"/>
                  <a:pt x="30" y="21"/>
                </a:cubicBezTo>
                <a:cubicBezTo>
                  <a:pt x="30" y="21"/>
                  <a:pt x="30" y="20"/>
                  <a:pt x="30" y="20"/>
                </a:cubicBezTo>
                <a:cubicBezTo>
                  <a:pt x="30" y="20"/>
                  <a:pt x="30" y="21"/>
                  <a:pt x="29" y="21"/>
                </a:cubicBezTo>
                <a:cubicBezTo>
                  <a:pt x="30" y="21"/>
                  <a:pt x="30" y="21"/>
                  <a:pt x="30" y="21"/>
                </a:cubicBezTo>
                <a:cubicBezTo>
                  <a:pt x="30" y="21"/>
                  <a:pt x="30" y="21"/>
                  <a:pt x="29" y="21"/>
                </a:cubicBezTo>
                <a:cubicBezTo>
                  <a:pt x="29" y="21"/>
                  <a:pt x="29" y="21"/>
                  <a:pt x="29" y="21"/>
                </a:cubicBezTo>
                <a:cubicBezTo>
                  <a:pt x="29" y="21"/>
                  <a:pt x="29" y="21"/>
                  <a:pt x="29" y="21"/>
                </a:cubicBezTo>
                <a:cubicBezTo>
                  <a:pt x="29" y="21"/>
                  <a:pt x="29" y="21"/>
                  <a:pt x="29" y="21"/>
                </a:cubicBezTo>
                <a:cubicBezTo>
                  <a:pt x="30" y="20"/>
                  <a:pt x="30" y="19"/>
                  <a:pt x="30" y="19"/>
                </a:cubicBezTo>
                <a:cubicBezTo>
                  <a:pt x="30" y="19"/>
                  <a:pt x="30" y="19"/>
                  <a:pt x="30" y="19"/>
                </a:cubicBezTo>
                <a:cubicBezTo>
                  <a:pt x="30" y="19"/>
                  <a:pt x="30" y="19"/>
                  <a:pt x="30" y="19"/>
                </a:cubicBezTo>
                <a:cubicBezTo>
                  <a:pt x="30" y="19"/>
                  <a:pt x="29" y="20"/>
                  <a:pt x="29" y="21"/>
                </a:cubicBezTo>
                <a:cubicBezTo>
                  <a:pt x="29" y="20"/>
                  <a:pt x="30" y="20"/>
                  <a:pt x="30" y="20"/>
                </a:cubicBezTo>
                <a:cubicBezTo>
                  <a:pt x="29" y="20"/>
                  <a:pt x="29" y="21"/>
                  <a:pt x="29" y="20"/>
                </a:cubicBezTo>
                <a:cubicBezTo>
                  <a:pt x="29" y="21"/>
                  <a:pt x="29" y="21"/>
                  <a:pt x="29" y="21"/>
                </a:cubicBezTo>
                <a:cubicBezTo>
                  <a:pt x="29" y="21"/>
                  <a:pt x="29" y="20"/>
                  <a:pt x="29" y="21"/>
                </a:cubicBezTo>
                <a:cubicBezTo>
                  <a:pt x="29" y="20"/>
                  <a:pt x="29" y="20"/>
                  <a:pt x="29" y="20"/>
                </a:cubicBezTo>
                <a:cubicBezTo>
                  <a:pt x="29" y="20"/>
                  <a:pt x="29" y="20"/>
                  <a:pt x="29" y="20"/>
                </a:cubicBezTo>
                <a:cubicBezTo>
                  <a:pt x="29" y="20"/>
                  <a:pt x="29" y="20"/>
                  <a:pt x="29" y="20"/>
                </a:cubicBezTo>
                <a:cubicBezTo>
                  <a:pt x="29" y="20"/>
                  <a:pt x="29" y="20"/>
                  <a:pt x="29" y="20"/>
                </a:cubicBezTo>
                <a:cubicBezTo>
                  <a:pt x="29" y="20"/>
                  <a:pt x="29" y="20"/>
                  <a:pt x="29" y="20"/>
                </a:cubicBezTo>
                <a:cubicBezTo>
                  <a:pt x="29" y="20"/>
                  <a:pt x="28" y="20"/>
                  <a:pt x="28" y="20"/>
                </a:cubicBezTo>
                <a:cubicBezTo>
                  <a:pt x="28" y="20"/>
                  <a:pt x="28" y="20"/>
                  <a:pt x="28" y="20"/>
                </a:cubicBezTo>
                <a:cubicBezTo>
                  <a:pt x="29" y="20"/>
                  <a:pt x="29" y="19"/>
                  <a:pt x="29" y="19"/>
                </a:cubicBezTo>
                <a:cubicBezTo>
                  <a:pt x="28" y="20"/>
                  <a:pt x="28" y="20"/>
                  <a:pt x="28" y="20"/>
                </a:cubicBezTo>
                <a:cubicBezTo>
                  <a:pt x="28" y="20"/>
                  <a:pt x="28" y="20"/>
                  <a:pt x="28" y="20"/>
                </a:cubicBezTo>
                <a:cubicBezTo>
                  <a:pt x="28" y="20"/>
                  <a:pt x="28" y="20"/>
                  <a:pt x="28" y="20"/>
                </a:cubicBezTo>
                <a:cubicBezTo>
                  <a:pt x="28" y="20"/>
                  <a:pt x="28" y="20"/>
                  <a:pt x="28" y="20"/>
                </a:cubicBezTo>
                <a:cubicBezTo>
                  <a:pt x="28" y="20"/>
                  <a:pt x="28" y="20"/>
                  <a:pt x="28" y="20"/>
                </a:cubicBezTo>
                <a:cubicBezTo>
                  <a:pt x="28" y="20"/>
                  <a:pt x="28" y="20"/>
                  <a:pt x="28" y="20"/>
                </a:cubicBezTo>
                <a:cubicBezTo>
                  <a:pt x="28" y="19"/>
                  <a:pt x="27" y="20"/>
                  <a:pt x="27" y="20"/>
                </a:cubicBezTo>
                <a:cubicBezTo>
                  <a:pt x="27" y="20"/>
                  <a:pt x="28" y="20"/>
                  <a:pt x="28" y="20"/>
                </a:cubicBezTo>
                <a:cubicBezTo>
                  <a:pt x="27" y="20"/>
                  <a:pt x="27" y="19"/>
                  <a:pt x="27" y="20"/>
                </a:cubicBezTo>
                <a:cubicBezTo>
                  <a:pt x="27" y="20"/>
                  <a:pt x="27" y="20"/>
                  <a:pt x="27" y="20"/>
                </a:cubicBezTo>
                <a:cubicBezTo>
                  <a:pt x="27" y="20"/>
                  <a:pt x="27" y="20"/>
                  <a:pt x="27" y="20"/>
                </a:cubicBezTo>
                <a:cubicBezTo>
                  <a:pt x="27" y="20"/>
                  <a:pt x="27" y="20"/>
                  <a:pt x="27" y="20"/>
                </a:cubicBezTo>
                <a:cubicBezTo>
                  <a:pt x="27" y="20"/>
                  <a:pt x="27" y="19"/>
                  <a:pt x="27" y="20"/>
                </a:cubicBezTo>
                <a:cubicBezTo>
                  <a:pt x="27" y="19"/>
                  <a:pt x="27" y="19"/>
                  <a:pt x="28" y="19"/>
                </a:cubicBezTo>
                <a:cubicBezTo>
                  <a:pt x="27" y="19"/>
                  <a:pt x="27" y="19"/>
                  <a:pt x="27" y="20"/>
                </a:cubicBezTo>
                <a:cubicBezTo>
                  <a:pt x="27" y="19"/>
                  <a:pt x="27" y="19"/>
                  <a:pt x="27" y="19"/>
                </a:cubicBezTo>
                <a:cubicBezTo>
                  <a:pt x="27" y="20"/>
                  <a:pt x="27" y="20"/>
                  <a:pt x="27" y="20"/>
                </a:cubicBezTo>
                <a:cubicBezTo>
                  <a:pt x="27" y="19"/>
                  <a:pt x="27" y="19"/>
                  <a:pt x="27" y="19"/>
                </a:cubicBezTo>
                <a:cubicBezTo>
                  <a:pt x="27" y="19"/>
                  <a:pt x="27" y="19"/>
                  <a:pt x="27" y="19"/>
                </a:cubicBezTo>
                <a:cubicBezTo>
                  <a:pt x="27" y="19"/>
                  <a:pt x="27" y="19"/>
                  <a:pt x="27" y="19"/>
                </a:cubicBezTo>
                <a:cubicBezTo>
                  <a:pt x="27" y="19"/>
                  <a:pt x="27" y="19"/>
                  <a:pt x="27" y="19"/>
                </a:cubicBezTo>
                <a:cubicBezTo>
                  <a:pt x="27" y="19"/>
                  <a:pt x="27" y="19"/>
                  <a:pt x="27" y="19"/>
                </a:cubicBezTo>
                <a:cubicBezTo>
                  <a:pt x="27" y="19"/>
                  <a:pt x="27" y="19"/>
                  <a:pt x="27" y="19"/>
                </a:cubicBezTo>
                <a:cubicBezTo>
                  <a:pt x="27" y="19"/>
                  <a:pt x="27" y="19"/>
                  <a:pt x="27" y="18"/>
                </a:cubicBezTo>
                <a:cubicBezTo>
                  <a:pt x="27" y="18"/>
                  <a:pt x="27" y="18"/>
                  <a:pt x="27" y="18"/>
                </a:cubicBezTo>
                <a:cubicBezTo>
                  <a:pt x="27" y="18"/>
                  <a:pt x="27" y="18"/>
                  <a:pt x="27" y="18"/>
                </a:cubicBezTo>
                <a:cubicBezTo>
                  <a:pt x="27" y="18"/>
                  <a:pt x="27" y="18"/>
                  <a:pt x="27" y="18"/>
                </a:cubicBezTo>
                <a:cubicBezTo>
                  <a:pt x="27" y="18"/>
                  <a:pt x="27" y="18"/>
                  <a:pt x="27" y="19"/>
                </a:cubicBezTo>
                <a:cubicBezTo>
                  <a:pt x="27" y="19"/>
                  <a:pt x="27" y="19"/>
                  <a:pt x="27" y="19"/>
                </a:cubicBezTo>
                <a:cubicBezTo>
                  <a:pt x="27" y="19"/>
                  <a:pt x="27" y="19"/>
                  <a:pt x="27" y="19"/>
                </a:cubicBezTo>
                <a:cubicBezTo>
                  <a:pt x="26" y="19"/>
                  <a:pt x="26" y="19"/>
                  <a:pt x="26" y="20"/>
                </a:cubicBezTo>
                <a:cubicBezTo>
                  <a:pt x="26" y="19"/>
                  <a:pt x="26" y="19"/>
                  <a:pt x="26" y="19"/>
                </a:cubicBezTo>
                <a:cubicBezTo>
                  <a:pt x="26" y="20"/>
                  <a:pt x="26" y="19"/>
                  <a:pt x="26" y="19"/>
                </a:cubicBezTo>
                <a:cubicBezTo>
                  <a:pt x="26" y="19"/>
                  <a:pt x="26" y="19"/>
                  <a:pt x="26" y="19"/>
                </a:cubicBezTo>
                <a:cubicBezTo>
                  <a:pt x="26" y="19"/>
                  <a:pt x="26" y="19"/>
                  <a:pt x="26" y="19"/>
                </a:cubicBezTo>
                <a:cubicBezTo>
                  <a:pt x="26" y="19"/>
                  <a:pt x="26" y="19"/>
                  <a:pt x="26" y="19"/>
                </a:cubicBezTo>
                <a:cubicBezTo>
                  <a:pt x="26" y="19"/>
                  <a:pt x="26" y="19"/>
                  <a:pt x="26" y="19"/>
                </a:cubicBezTo>
                <a:cubicBezTo>
                  <a:pt x="25" y="19"/>
                  <a:pt x="25" y="19"/>
                  <a:pt x="25" y="19"/>
                </a:cubicBezTo>
                <a:cubicBezTo>
                  <a:pt x="25" y="19"/>
                  <a:pt x="25" y="20"/>
                  <a:pt x="25" y="20"/>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4" y="20"/>
                  <a:pt x="24" y="20"/>
                </a:cubicBezTo>
                <a:cubicBezTo>
                  <a:pt x="24" y="19"/>
                  <a:pt x="24" y="19"/>
                  <a:pt x="24" y="19"/>
                </a:cubicBezTo>
                <a:cubicBezTo>
                  <a:pt x="25" y="19"/>
                  <a:pt x="25" y="19"/>
                  <a:pt x="25" y="19"/>
                </a:cubicBezTo>
                <a:cubicBezTo>
                  <a:pt x="25" y="18"/>
                  <a:pt x="24" y="19"/>
                  <a:pt x="25" y="19"/>
                </a:cubicBezTo>
                <a:cubicBezTo>
                  <a:pt x="25" y="19"/>
                  <a:pt x="25" y="19"/>
                  <a:pt x="25" y="18"/>
                </a:cubicBezTo>
                <a:cubicBezTo>
                  <a:pt x="25" y="18"/>
                  <a:pt x="25" y="18"/>
                  <a:pt x="25" y="18"/>
                </a:cubicBezTo>
                <a:cubicBezTo>
                  <a:pt x="25" y="18"/>
                  <a:pt x="25" y="18"/>
                  <a:pt x="25" y="18"/>
                </a:cubicBezTo>
                <a:cubicBezTo>
                  <a:pt x="25" y="18"/>
                  <a:pt x="25" y="18"/>
                  <a:pt x="24" y="19"/>
                </a:cubicBezTo>
                <a:cubicBezTo>
                  <a:pt x="24" y="19"/>
                  <a:pt x="24" y="19"/>
                  <a:pt x="24" y="19"/>
                </a:cubicBezTo>
                <a:cubicBezTo>
                  <a:pt x="24" y="19"/>
                  <a:pt x="24" y="19"/>
                  <a:pt x="24" y="19"/>
                </a:cubicBezTo>
                <a:cubicBezTo>
                  <a:pt x="24" y="19"/>
                  <a:pt x="24" y="18"/>
                  <a:pt x="24" y="18"/>
                </a:cubicBezTo>
                <a:cubicBezTo>
                  <a:pt x="24" y="19"/>
                  <a:pt x="24" y="19"/>
                  <a:pt x="24" y="19"/>
                </a:cubicBezTo>
                <a:cubicBezTo>
                  <a:pt x="24" y="18"/>
                  <a:pt x="24" y="18"/>
                  <a:pt x="24" y="18"/>
                </a:cubicBezTo>
                <a:cubicBezTo>
                  <a:pt x="24" y="18"/>
                  <a:pt x="24" y="19"/>
                  <a:pt x="24" y="18"/>
                </a:cubicBezTo>
                <a:cubicBezTo>
                  <a:pt x="24" y="18"/>
                  <a:pt x="24" y="18"/>
                  <a:pt x="24" y="18"/>
                </a:cubicBezTo>
                <a:cubicBezTo>
                  <a:pt x="24" y="18"/>
                  <a:pt x="24" y="18"/>
                  <a:pt x="24" y="18"/>
                </a:cubicBezTo>
                <a:cubicBezTo>
                  <a:pt x="23" y="19"/>
                  <a:pt x="24" y="18"/>
                  <a:pt x="23" y="19"/>
                </a:cubicBezTo>
                <a:cubicBezTo>
                  <a:pt x="23" y="19"/>
                  <a:pt x="23" y="19"/>
                  <a:pt x="23" y="18"/>
                </a:cubicBezTo>
                <a:cubicBezTo>
                  <a:pt x="24" y="18"/>
                  <a:pt x="24" y="18"/>
                  <a:pt x="24" y="18"/>
                </a:cubicBezTo>
                <a:cubicBezTo>
                  <a:pt x="24" y="18"/>
                  <a:pt x="24" y="18"/>
                  <a:pt x="24" y="18"/>
                </a:cubicBezTo>
                <a:close/>
                <a:moveTo>
                  <a:pt x="25" y="19"/>
                </a:moveTo>
                <a:cubicBezTo>
                  <a:pt x="25" y="19"/>
                  <a:pt x="25" y="19"/>
                  <a:pt x="25" y="19"/>
                </a:cubicBezTo>
                <a:cubicBezTo>
                  <a:pt x="25" y="19"/>
                  <a:pt x="25" y="19"/>
                  <a:pt x="25" y="19"/>
                </a:cubicBezTo>
                <a:close/>
                <a:moveTo>
                  <a:pt x="27" y="19"/>
                </a:moveTo>
                <a:cubicBezTo>
                  <a:pt x="27" y="19"/>
                  <a:pt x="27" y="19"/>
                  <a:pt x="27" y="19"/>
                </a:cubicBezTo>
                <a:cubicBezTo>
                  <a:pt x="27" y="19"/>
                  <a:pt x="27" y="19"/>
                  <a:pt x="27" y="19"/>
                </a:cubicBezTo>
                <a:close/>
                <a:moveTo>
                  <a:pt x="33" y="19"/>
                </a:moveTo>
                <a:cubicBezTo>
                  <a:pt x="33" y="19"/>
                  <a:pt x="33" y="19"/>
                  <a:pt x="33" y="19"/>
                </a:cubicBezTo>
                <a:cubicBezTo>
                  <a:pt x="33" y="19"/>
                  <a:pt x="33" y="19"/>
                  <a:pt x="33" y="19"/>
                </a:cubicBezTo>
                <a:close/>
                <a:moveTo>
                  <a:pt x="33" y="19"/>
                </a:moveTo>
                <a:cubicBezTo>
                  <a:pt x="33" y="19"/>
                  <a:pt x="33" y="19"/>
                  <a:pt x="33" y="19"/>
                </a:cubicBezTo>
                <a:cubicBezTo>
                  <a:pt x="33" y="19"/>
                  <a:pt x="33" y="19"/>
                  <a:pt x="33" y="19"/>
                </a:cubicBezTo>
                <a:cubicBezTo>
                  <a:pt x="33" y="19"/>
                  <a:pt x="33" y="19"/>
                  <a:pt x="33" y="19"/>
                </a:cubicBezTo>
                <a:close/>
                <a:moveTo>
                  <a:pt x="23" y="14"/>
                </a:moveTo>
                <a:cubicBezTo>
                  <a:pt x="23" y="14"/>
                  <a:pt x="23" y="14"/>
                  <a:pt x="23" y="14"/>
                </a:cubicBezTo>
                <a:cubicBezTo>
                  <a:pt x="23" y="14"/>
                  <a:pt x="22" y="14"/>
                  <a:pt x="23" y="14"/>
                </a:cubicBezTo>
                <a:close/>
                <a:moveTo>
                  <a:pt x="27" y="19"/>
                </a:moveTo>
                <a:cubicBezTo>
                  <a:pt x="27" y="19"/>
                  <a:pt x="27" y="19"/>
                  <a:pt x="27" y="19"/>
                </a:cubicBezTo>
                <a:cubicBezTo>
                  <a:pt x="27" y="19"/>
                  <a:pt x="27" y="19"/>
                  <a:pt x="27" y="19"/>
                </a:cubicBezTo>
                <a:close/>
                <a:moveTo>
                  <a:pt x="23" y="18"/>
                </a:moveTo>
                <a:cubicBezTo>
                  <a:pt x="23" y="18"/>
                  <a:pt x="23" y="18"/>
                  <a:pt x="23" y="18"/>
                </a:cubicBezTo>
                <a:cubicBezTo>
                  <a:pt x="23" y="18"/>
                  <a:pt x="23" y="18"/>
                  <a:pt x="23" y="18"/>
                </a:cubicBezTo>
                <a:close/>
                <a:moveTo>
                  <a:pt x="31" y="21"/>
                </a:moveTo>
                <a:cubicBezTo>
                  <a:pt x="30" y="21"/>
                  <a:pt x="30" y="21"/>
                  <a:pt x="30" y="21"/>
                </a:cubicBezTo>
                <a:cubicBezTo>
                  <a:pt x="30" y="21"/>
                  <a:pt x="30" y="21"/>
                  <a:pt x="31" y="21"/>
                </a:cubicBezTo>
                <a:close/>
                <a:moveTo>
                  <a:pt x="33" y="18"/>
                </a:moveTo>
                <a:cubicBezTo>
                  <a:pt x="33" y="18"/>
                  <a:pt x="33" y="18"/>
                  <a:pt x="33" y="18"/>
                </a:cubicBezTo>
                <a:cubicBezTo>
                  <a:pt x="33" y="18"/>
                  <a:pt x="33" y="19"/>
                  <a:pt x="33" y="19"/>
                </a:cubicBezTo>
                <a:cubicBezTo>
                  <a:pt x="33" y="18"/>
                  <a:pt x="33" y="18"/>
                  <a:pt x="33" y="18"/>
                </a:cubicBezTo>
                <a:close/>
                <a:moveTo>
                  <a:pt x="34" y="20"/>
                </a:moveTo>
                <a:cubicBezTo>
                  <a:pt x="34" y="20"/>
                  <a:pt x="34" y="20"/>
                  <a:pt x="34" y="20"/>
                </a:cubicBezTo>
                <a:cubicBezTo>
                  <a:pt x="34" y="20"/>
                  <a:pt x="34" y="20"/>
                  <a:pt x="34" y="20"/>
                </a:cubicBezTo>
                <a:cubicBezTo>
                  <a:pt x="34" y="20"/>
                  <a:pt x="34" y="20"/>
                  <a:pt x="34" y="20"/>
                </a:cubicBezTo>
                <a:close/>
                <a:moveTo>
                  <a:pt x="33" y="19"/>
                </a:moveTo>
                <a:cubicBezTo>
                  <a:pt x="33" y="20"/>
                  <a:pt x="33" y="20"/>
                  <a:pt x="33" y="19"/>
                </a:cubicBezTo>
                <a:cubicBezTo>
                  <a:pt x="33" y="19"/>
                  <a:pt x="33" y="19"/>
                  <a:pt x="33" y="19"/>
                </a:cubicBezTo>
                <a:cubicBezTo>
                  <a:pt x="33" y="19"/>
                  <a:pt x="33" y="19"/>
                  <a:pt x="33" y="19"/>
                </a:cubicBezTo>
                <a:close/>
                <a:moveTo>
                  <a:pt x="33" y="19"/>
                </a:moveTo>
                <a:cubicBezTo>
                  <a:pt x="33" y="19"/>
                  <a:pt x="33" y="19"/>
                  <a:pt x="33" y="19"/>
                </a:cubicBezTo>
                <a:cubicBezTo>
                  <a:pt x="33" y="19"/>
                  <a:pt x="33" y="19"/>
                  <a:pt x="33" y="19"/>
                </a:cubicBezTo>
                <a:close/>
                <a:moveTo>
                  <a:pt x="33" y="19"/>
                </a:moveTo>
                <a:cubicBezTo>
                  <a:pt x="33" y="19"/>
                  <a:pt x="33" y="18"/>
                  <a:pt x="33" y="18"/>
                </a:cubicBezTo>
                <a:cubicBezTo>
                  <a:pt x="33" y="18"/>
                  <a:pt x="33" y="19"/>
                  <a:pt x="33" y="19"/>
                </a:cubicBezTo>
                <a:close/>
                <a:moveTo>
                  <a:pt x="33" y="20"/>
                </a:moveTo>
                <a:cubicBezTo>
                  <a:pt x="33" y="20"/>
                  <a:pt x="33" y="20"/>
                  <a:pt x="33" y="20"/>
                </a:cubicBezTo>
                <a:cubicBezTo>
                  <a:pt x="33" y="20"/>
                  <a:pt x="33" y="20"/>
                  <a:pt x="33" y="20"/>
                </a:cubicBezTo>
                <a:close/>
                <a:moveTo>
                  <a:pt x="33" y="20"/>
                </a:moveTo>
                <a:cubicBezTo>
                  <a:pt x="33" y="20"/>
                  <a:pt x="33" y="20"/>
                  <a:pt x="33" y="20"/>
                </a:cubicBezTo>
                <a:cubicBezTo>
                  <a:pt x="33" y="20"/>
                  <a:pt x="33" y="20"/>
                  <a:pt x="33" y="20"/>
                </a:cubicBezTo>
                <a:cubicBezTo>
                  <a:pt x="33" y="20"/>
                  <a:pt x="33" y="20"/>
                  <a:pt x="33" y="20"/>
                </a:cubicBezTo>
                <a:close/>
                <a:moveTo>
                  <a:pt x="33" y="20"/>
                </a:moveTo>
                <a:cubicBezTo>
                  <a:pt x="33" y="20"/>
                  <a:pt x="33" y="20"/>
                  <a:pt x="33" y="20"/>
                </a:cubicBezTo>
                <a:cubicBezTo>
                  <a:pt x="33" y="20"/>
                  <a:pt x="33" y="20"/>
                  <a:pt x="33" y="20"/>
                </a:cubicBezTo>
                <a:close/>
                <a:moveTo>
                  <a:pt x="33" y="20"/>
                </a:moveTo>
                <a:cubicBezTo>
                  <a:pt x="33" y="20"/>
                  <a:pt x="33" y="20"/>
                  <a:pt x="33" y="20"/>
                </a:cubicBezTo>
                <a:cubicBezTo>
                  <a:pt x="33" y="20"/>
                  <a:pt x="33" y="20"/>
                  <a:pt x="33" y="20"/>
                </a:cubicBezTo>
                <a:close/>
                <a:moveTo>
                  <a:pt x="32" y="20"/>
                </a:moveTo>
                <a:cubicBezTo>
                  <a:pt x="32" y="20"/>
                  <a:pt x="32" y="20"/>
                  <a:pt x="32" y="20"/>
                </a:cubicBezTo>
                <a:cubicBezTo>
                  <a:pt x="32" y="20"/>
                  <a:pt x="32" y="20"/>
                  <a:pt x="32" y="20"/>
                </a:cubicBezTo>
                <a:cubicBezTo>
                  <a:pt x="32" y="20"/>
                  <a:pt x="32" y="20"/>
                  <a:pt x="32" y="20"/>
                </a:cubicBezTo>
                <a:close/>
                <a:moveTo>
                  <a:pt x="32" y="21"/>
                </a:moveTo>
                <a:cubicBezTo>
                  <a:pt x="32" y="21"/>
                  <a:pt x="32" y="20"/>
                  <a:pt x="32" y="20"/>
                </a:cubicBezTo>
                <a:cubicBezTo>
                  <a:pt x="32" y="21"/>
                  <a:pt x="32" y="21"/>
                  <a:pt x="32" y="21"/>
                </a:cubicBezTo>
                <a:close/>
                <a:moveTo>
                  <a:pt x="32" y="21"/>
                </a:moveTo>
                <a:cubicBezTo>
                  <a:pt x="32" y="21"/>
                  <a:pt x="32" y="21"/>
                  <a:pt x="32" y="21"/>
                </a:cubicBezTo>
                <a:cubicBezTo>
                  <a:pt x="32" y="21"/>
                  <a:pt x="32" y="21"/>
                  <a:pt x="32" y="21"/>
                </a:cubicBezTo>
                <a:close/>
                <a:moveTo>
                  <a:pt x="31" y="20"/>
                </a:moveTo>
                <a:cubicBezTo>
                  <a:pt x="31" y="20"/>
                  <a:pt x="31" y="20"/>
                  <a:pt x="31" y="20"/>
                </a:cubicBezTo>
                <a:cubicBezTo>
                  <a:pt x="31" y="19"/>
                  <a:pt x="31" y="19"/>
                  <a:pt x="31" y="19"/>
                </a:cubicBezTo>
                <a:lnTo>
                  <a:pt x="31" y="20"/>
                </a:lnTo>
                <a:close/>
                <a:moveTo>
                  <a:pt x="29" y="21"/>
                </a:moveTo>
                <a:cubicBezTo>
                  <a:pt x="29" y="21"/>
                  <a:pt x="29" y="21"/>
                  <a:pt x="29" y="21"/>
                </a:cubicBezTo>
                <a:cubicBezTo>
                  <a:pt x="29" y="21"/>
                  <a:pt x="29" y="21"/>
                  <a:pt x="29" y="21"/>
                </a:cubicBezTo>
                <a:cubicBezTo>
                  <a:pt x="29" y="21"/>
                  <a:pt x="29" y="21"/>
                  <a:pt x="29" y="21"/>
                </a:cubicBezTo>
                <a:close/>
                <a:moveTo>
                  <a:pt x="29" y="21"/>
                </a:moveTo>
                <a:cubicBezTo>
                  <a:pt x="29" y="21"/>
                  <a:pt x="29" y="21"/>
                  <a:pt x="29" y="20"/>
                </a:cubicBezTo>
                <a:cubicBezTo>
                  <a:pt x="29" y="21"/>
                  <a:pt x="29" y="21"/>
                  <a:pt x="29" y="21"/>
                </a:cubicBezTo>
                <a:close/>
                <a:moveTo>
                  <a:pt x="21" y="10"/>
                </a:moveTo>
                <a:cubicBezTo>
                  <a:pt x="21" y="10"/>
                  <a:pt x="21" y="10"/>
                  <a:pt x="21" y="10"/>
                </a:cubicBezTo>
                <a:cubicBezTo>
                  <a:pt x="21" y="11"/>
                  <a:pt x="21" y="11"/>
                  <a:pt x="21" y="11"/>
                </a:cubicBezTo>
                <a:lnTo>
                  <a:pt x="21" y="10"/>
                </a:lnTo>
                <a:close/>
                <a:moveTo>
                  <a:pt x="20" y="11"/>
                </a:moveTo>
                <a:cubicBezTo>
                  <a:pt x="21" y="10"/>
                  <a:pt x="21" y="10"/>
                  <a:pt x="21" y="10"/>
                </a:cubicBezTo>
                <a:cubicBezTo>
                  <a:pt x="20" y="11"/>
                  <a:pt x="20" y="11"/>
                  <a:pt x="20" y="11"/>
                </a:cubicBezTo>
                <a:cubicBezTo>
                  <a:pt x="20" y="11"/>
                  <a:pt x="20" y="11"/>
                  <a:pt x="20" y="11"/>
                </a:cubicBezTo>
                <a:close/>
                <a:moveTo>
                  <a:pt x="25" y="20"/>
                </a:moveTo>
                <a:cubicBezTo>
                  <a:pt x="25" y="19"/>
                  <a:pt x="25" y="19"/>
                  <a:pt x="25" y="19"/>
                </a:cubicBezTo>
                <a:cubicBezTo>
                  <a:pt x="25" y="19"/>
                  <a:pt x="25" y="19"/>
                  <a:pt x="25" y="19"/>
                </a:cubicBezTo>
                <a:lnTo>
                  <a:pt x="25" y="20"/>
                </a:lnTo>
                <a:close/>
                <a:moveTo>
                  <a:pt x="24" y="19"/>
                </a:moveTo>
                <a:cubicBezTo>
                  <a:pt x="24" y="19"/>
                  <a:pt x="24" y="19"/>
                  <a:pt x="24" y="19"/>
                </a:cubicBezTo>
                <a:cubicBezTo>
                  <a:pt x="24" y="18"/>
                  <a:pt x="24" y="18"/>
                  <a:pt x="24" y="18"/>
                </a:cubicBezTo>
                <a:lnTo>
                  <a:pt x="24" y="19"/>
                </a:lnTo>
                <a:close/>
                <a:moveTo>
                  <a:pt x="23" y="19"/>
                </a:moveTo>
                <a:cubicBezTo>
                  <a:pt x="23" y="19"/>
                  <a:pt x="23" y="19"/>
                  <a:pt x="23" y="19"/>
                </a:cubicBezTo>
                <a:cubicBezTo>
                  <a:pt x="23" y="19"/>
                  <a:pt x="23" y="18"/>
                  <a:pt x="23" y="19"/>
                </a:cubicBezTo>
                <a:close/>
                <a:moveTo>
                  <a:pt x="46" y="22"/>
                </a:moveTo>
                <a:cubicBezTo>
                  <a:pt x="46" y="22"/>
                  <a:pt x="46" y="22"/>
                  <a:pt x="46" y="22"/>
                </a:cubicBezTo>
                <a:cubicBezTo>
                  <a:pt x="46" y="22"/>
                  <a:pt x="46" y="22"/>
                  <a:pt x="46" y="22"/>
                </a:cubicBezTo>
                <a:close/>
                <a:moveTo>
                  <a:pt x="45" y="23"/>
                </a:moveTo>
                <a:cubicBezTo>
                  <a:pt x="46" y="23"/>
                  <a:pt x="46" y="23"/>
                  <a:pt x="46" y="23"/>
                </a:cubicBezTo>
                <a:cubicBezTo>
                  <a:pt x="45" y="23"/>
                  <a:pt x="45" y="23"/>
                  <a:pt x="45" y="23"/>
                </a:cubicBezTo>
                <a:close/>
                <a:moveTo>
                  <a:pt x="45" y="23"/>
                </a:moveTo>
                <a:cubicBezTo>
                  <a:pt x="45" y="23"/>
                  <a:pt x="45" y="22"/>
                  <a:pt x="45" y="23"/>
                </a:cubicBezTo>
                <a:cubicBezTo>
                  <a:pt x="45" y="23"/>
                  <a:pt x="45" y="23"/>
                  <a:pt x="45" y="23"/>
                </a:cubicBezTo>
                <a:cubicBezTo>
                  <a:pt x="45" y="22"/>
                  <a:pt x="45" y="22"/>
                  <a:pt x="45" y="22"/>
                </a:cubicBezTo>
                <a:cubicBezTo>
                  <a:pt x="45" y="22"/>
                  <a:pt x="45" y="23"/>
                  <a:pt x="45" y="23"/>
                </a:cubicBezTo>
                <a:close/>
                <a:moveTo>
                  <a:pt x="45" y="22"/>
                </a:moveTo>
                <a:cubicBezTo>
                  <a:pt x="45" y="22"/>
                  <a:pt x="45" y="22"/>
                  <a:pt x="45" y="22"/>
                </a:cubicBezTo>
                <a:cubicBezTo>
                  <a:pt x="45" y="22"/>
                  <a:pt x="45" y="22"/>
                  <a:pt x="45" y="22"/>
                </a:cubicBezTo>
                <a:close/>
                <a:moveTo>
                  <a:pt x="45" y="22"/>
                </a:moveTo>
                <a:cubicBezTo>
                  <a:pt x="45" y="22"/>
                  <a:pt x="45" y="21"/>
                  <a:pt x="45" y="22"/>
                </a:cubicBezTo>
                <a:close/>
                <a:moveTo>
                  <a:pt x="45" y="22"/>
                </a:moveTo>
                <a:cubicBezTo>
                  <a:pt x="45" y="22"/>
                  <a:pt x="45" y="22"/>
                  <a:pt x="45" y="22"/>
                </a:cubicBezTo>
                <a:cubicBezTo>
                  <a:pt x="45" y="21"/>
                  <a:pt x="45" y="21"/>
                  <a:pt x="45" y="21"/>
                </a:cubicBezTo>
                <a:cubicBezTo>
                  <a:pt x="45" y="21"/>
                  <a:pt x="45" y="22"/>
                  <a:pt x="45" y="22"/>
                </a:cubicBezTo>
                <a:close/>
                <a:moveTo>
                  <a:pt x="45" y="22"/>
                </a:moveTo>
                <a:cubicBezTo>
                  <a:pt x="45" y="22"/>
                  <a:pt x="45" y="22"/>
                  <a:pt x="45" y="22"/>
                </a:cubicBezTo>
                <a:cubicBezTo>
                  <a:pt x="45" y="22"/>
                  <a:pt x="45" y="22"/>
                  <a:pt x="45" y="22"/>
                </a:cubicBezTo>
                <a:close/>
                <a:moveTo>
                  <a:pt x="45" y="22"/>
                </a:moveTo>
                <a:cubicBezTo>
                  <a:pt x="45" y="22"/>
                  <a:pt x="45" y="22"/>
                  <a:pt x="45" y="22"/>
                </a:cubicBezTo>
                <a:cubicBezTo>
                  <a:pt x="45" y="22"/>
                  <a:pt x="45" y="22"/>
                  <a:pt x="45" y="22"/>
                </a:cubicBezTo>
                <a:cubicBezTo>
                  <a:pt x="45" y="22"/>
                  <a:pt x="45" y="22"/>
                  <a:pt x="45" y="22"/>
                </a:cubicBezTo>
                <a:close/>
                <a:moveTo>
                  <a:pt x="45" y="22"/>
                </a:moveTo>
                <a:cubicBezTo>
                  <a:pt x="45" y="22"/>
                  <a:pt x="45" y="22"/>
                  <a:pt x="45" y="22"/>
                </a:cubicBezTo>
                <a:cubicBezTo>
                  <a:pt x="45" y="22"/>
                  <a:pt x="45" y="22"/>
                  <a:pt x="45" y="22"/>
                </a:cubicBezTo>
                <a:close/>
                <a:moveTo>
                  <a:pt x="45" y="23"/>
                </a:moveTo>
                <a:cubicBezTo>
                  <a:pt x="45" y="23"/>
                  <a:pt x="45" y="23"/>
                  <a:pt x="45" y="23"/>
                </a:cubicBezTo>
                <a:cubicBezTo>
                  <a:pt x="45" y="23"/>
                  <a:pt x="45" y="23"/>
                  <a:pt x="45" y="23"/>
                </a:cubicBezTo>
                <a:cubicBezTo>
                  <a:pt x="45" y="23"/>
                  <a:pt x="45" y="23"/>
                  <a:pt x="45" y="23"/>
                </a:cubicBezTo>
                <a:close/>
                <a:moveTo>
                  <a:pt x="45" y="21"/>
                </a:moveTo>
                <a:cubicBezTo>
                  <a:pt x="45" y="21"/>
                  <a:pt x="45" y="22"/>
                  <a:pt x="45" y="22"/>
                </a:cubicBezTo>
                <a:cubicBezTo>
                  <a:pt x="45" y="22"/>
                  <a:pt x="45" y="22"/>
                  <a:pt x="45" y="22"/>
                </a:cubicBezTo>
                <a:cubicBezTo>
                  <a:pt x="45" y="22"/>
                  <a:pt x="45" y="22"/>
                  <a:pt x="45" y="21"/>
                </a:cubicBezTo>
                <a:close/>
                <a:moveTo>
                  <a:pt x="45" y="22"/>
                </a:moveTo>
                <a:cubicBezTo>
                  <a:pt x="45" y="22"/>
                  <a:pt x="45" y="22"/>
                  <a:pt x="45" y="22"/>
                </a:cubicBezTo>
                <a:cubicBezTo>
                  <a:pt x="45" y="22"/>
                  <a:pt x="45" y="22"/>
                  <a:pt x="45" y="22"/>
                </a:cubicBezTo>
                <a:close/>
                <a:moveTo>
                  <a:pt x="45" y="22"/>
                </a:moveTo>
                <a:cubicBezTo>
                  <a:pt x="45" y="22"/>
                  <a:pt x="45" y="22"/>
                  <a:pt x="45" y="22"/>
                </a:cubicBezTo>
                <a:cubicBezTo>
                  <a:pt x="45" y="22"/>
                  <a:pt x="45" y="22"/>
                  <a:pt x="45" y="22"/>
                </a:cubicBezTo>
                <a:close/>
                <a:moveTo>
                  <a:pt x="45" y="21"/>
                </a:moveTo>
                <a:cubicBezTo>
                  <a:pt x="45" y="21"/>
                  <a:pt x="45" y="21"/>
                  <a:pt x="45" y="21"/>
                </a:cubicBezTo>
                <a:cubicBezTo>
                  <a:pt x="45" y="21"/>
                  <a:pt x="45" y="21"/>
                  <a:pt x="45" y="21"/>
                </a:cubicBezTo>
                <a:close/>
                <a:moveTo>
                  <a:pt x="45" y="21"/>
                </a:moveTo>
                <a:cubicBezTo>
                  <a:pt x="45" y="21"/>
                  <a:pt x="45" y="21"/>
                  <a:pt x="45" y="21"/>
                </a:cubicBezTo>
                <a:cubicBezTo>
                  <a:pt x="45" y="21"/>
                  <a:pt x="45" y="21"/>
                  <a:pt x="45" y="21"/>
                </a:cubicBezTo>
                <a:cubicBezTo>
                  <a:pt x="45" y="21"/>
                  <a:pt x="45" y="21"/>
                  <a:pt x="45" y="21"/>
                </a:cubicBezTo>
                <a:close/>
                <a:moveTo>
                  <a:pt x="45" y="21"/>
                </a:moveTo>
                <a:cubicBezTo>
                  <a:pt x="45" y="21"/>
                  <a:pt x="44" y="21"/>
                  <a:pt x="44" y="21"/>
                </a:cubicBezTo>
                <a:cubicBezTo>
                  <a:pt x="45" y="21"/>
                  <a:pt x="45" y="21"/>
                  <a:pt x="45" y="21"/>
                </a:cubicBezTo>
                <a:close/>
                <a:moveTo>
                  <a:pt x="45" y="22"/>
                </a:moveTo>
                <a:cubicBezTo>
                  <a:pt x="45" y="22"/>
                  <a:pt x="45" y="22"/>
                  <a:pt x="45" y="22"/>
                </a:cubicBezTo>
                <a:cubicBezTo>
                  <a:pt x="45" y="22"/>
                  <a:pt x="45" y="22"/>
                  <a:pt x="45" y="22"/>
                </a:cubicBezTo>
                <a:close/>
                <a:moveTo>
                  <a:pt x="45" y="22"/>
                </a:moveTo>
                <a:cubicBezTo>
                  <a:pt x="45" y="22"/>
                  <a:pt x="45" y="22"/>
                  <a:pt x="45" y="22"/>
                </a:cubicBezTo>
                <a:cubicBezTo>
                  <a:pt x="45" y="22"/>
                  <a:pt x="45" y="22"/>
                  <a:pt x="45" y="22"/>
                </a:cubicBezTo>
                <a:cubicBezTo>
                  <a:pt x="45" y="22"/>
                  <a:pt x="45" y="22"/>
                  <a:pt x="45" y="22"/>
                </a:cubicBezTo>
                <a:close/>
                <a:moveTo>
                  <a:pt x="45" y="22"/>
                </a:moveTo>
                <a:cubicBezTo>
                  <a:pt x="45" y="22"/>
                  <a:pt x="45" y="22"/>
                  <a:pt x="45" y="22"/>
                </a:cubicBezTo>
                <a:cubicBezTo>
                  <a:pt x="45" y="22"/>
                  <a:pt x="45" y="22"/>
                  <a:pt x="45" y="22"/>
                </a:cubicBezTo>
                <a:close/>
                <a:moveTo>
                  <a:pt x="45" y="22"/>
                </a:moveTo>
                <a:cubicBezTo>
                  <a:pt x="45" y="22"/>
                  <a:pt x="45" y="22"/>
                  <a:pt x="45" y="23"/>
                </a:cubicBezTo>
                <a:cubicBezTo>
                  <a:pt x="45" y="22"/>
                  <a:pt x="45" y="22"/>
                  <a:pt x="45" y="22"/>
                </a:cubicBezTo>
                <a:close/>
                <a:moveTo>
                  <a:pt x="45" y="22"/>
                </a:moveTo>
                <a:cubicBezTo>
                  <a:pt x="45" y="22"/>
                  <a:pt x="45" y="22"/>
                  <a:pt x="45" y="22"/>
                </a:cubicBezTo>
                <a:cubicBezTo>
                  <a:pt x="45" y="22"/>
                  <a:pt x="45" y="22"/>
                  <a:pt x="45" y="22"/>
                </a:cubicBezTo>
                <a:close/>
                <a:moveTo>
                  <a:pt x="45" y="22"/>
                </a:moveTo>
                <a:cubicBezTo>
                  <a:pt x="45" y="22"/>
                  <a:pt x="45" y="22"/>
                  <a:pt x="45" y="22"/>
                </a:cubicBezTo>
                <a:cubicBezTo>
                  <a:pt x="45" y="22"/>
                  <a:pt x="45" y="22"/>
                  <a:pt x="45" y="22"/>
                </a:cubicBezTo>
                <a:close/>
                <a:moveTo>
                  <a:pt x="44" y="22"/>
                </a:moveTo>
                <a:cubicBezTo>
                  <a:pt x="44" y="22"/>
                  <a:pt x="44" y="22"/>
                  <a:pt x="44" y="22"/>
                </a:cubicBezTo>
                <a:cubicBezTo>
                  <a:pt x="44" y="22"/>
                  <a:pt x="44" y="22"/>
                  <a:pt x="44" y="22"/>
                </a:cubicBezTo>
                <a:cubicBezTo>
                  <a:pt x="44" y="22"/>
                  <a:pt x="45" y="22"/>
                  <a:pt x="44" y="22"/>
                </a:cubicBezTo>
                <a:close/>
                <a:moveTo>
                  <a:pt x="45" y="22"/>
                </a:moveTo>
                <a:cubicBezTo>
                  <a:pt x="45" y="22"/>
                  <a:pt x="45" y="22"/>
                  <a:pt x="45" y="22"/>
                </a:cubicBezTo>
                <a:cubicBezTo>
                  <a:pt x="45" y="22"/>
                  <a:pt x="45" y="22"/>
                  <a:pt x="45" y="22"/>
                </a:cubicBezTo>
                <a:close/>
                <a:moveTo>
                  <a:pt x="44" y="22"/>
                </a:moveTo>
                <a:cubicBezTo>
                  <a:pt x="44" y="22"/>
                  <a:pt x="44" y="22"/>
                  <a:pt x="44" y="22"/>
                </a:cubicBezTo>
                <a:cubicBezTo>
                  <a:pt x="44" y="22"/>
                  <a:pt x="44" y="22"/>
                  <a:pt x="44" y="22"/>
                </a:cubicBezTo>
                <a:close/>
                <a:moveTo>
                  <a:pt x="44" y="22"/>
                </a:moveTo>
                <a:cubicBezTo>
                  <a:pt x="44" y="22"/>
                  <a:pt x="44" y="22"/>
                  <a:pt x="44" y="22"/>
                </a:cubicBezTo>
                <a:cubicBezTo>
                  <a:pt x="44" y="22"/>
                  <a:pt x="44" y="22"/>
                  <a:pt x="44" y="22"/>
                </a:cubicBezTo>
                <a:cubicBezTo>
                  <a:pt x="44" y="22"/>
                  <a:pt x="44" y="22"/>
                  <a:pt x="44" y="22"/>
                </a:cubicBezTo>
                <a:close/>
                <a:moveTo>
                  <a:pt x="44" y="21"/>
                </a:moveTo>
                <a:cubicBezTo>
                  <a:pt x="44" y="22"/>
                  <a:pt x="44" y="22"/>
                  <a:pt x="44" y="22"/>
                </a:cubicBezTo>
                <a:cubicBezTo>
                  <a:pt x="44" y="22"/>
                  <a:pt x="44" y="21"/>
                  <a:pt x="44" y="21"/>
                </a:cubicBezTo>
                <a:close/>
                <a:moveTo>
                  <a:pt x="45" y="22"/>
                </a:moveTo>
                <a:cubicBezTo>
                  <a:pt x="45" y="22"/>
                  <a:pt x="45" y="22"/>
                  <a:pt x="45" y="22"/>
                </a:cubicBezTo>
                <a:cubicBezTo>
                  <a:pt x="45" y="22"/>
                  <a:pt x="45" y="22"/>
                  <a:pt x="45" y="22"/>
                </a:cubicBezTo>
                <a:close/>
                <a:moveTo>
                  <a:pt x="45" y="22"/>
                </a:moveTo>
                <a:cubicBezTo>
                  <a:pt x="45" y="22"/>
                  <a:pt x="45" y="22"/>
                  <a:pt x="44" y="22"/>
                </a:cubicBezTo>
                <a:cubicBezTo>
                  <a:pt x="45" y="22"/>
                  <a:pt x="45" y="22"/>
                  <a:pt x="45" y="22"/>
                </a:cubicBezTo>
                <a:cubicBezTo>
                  <a:pt x="45" y="22"/>
                  <a:pt x="45" y="22"/>
                  <a:pt x="45" y="22"/>
                </a:cubicBezTo>
                <a:close/>
                <a:moveTo>
                  <a:pt x="43" y="23"/>
                </a:moveTo>
                <a:cubicBezTo>
                  <a:pt x="44" y="23"/>
                  <a:pt x="44" y="23"/>
                  <a:pt x="44" y="23"/>
                </a:cubicBezTo>
                <a:cubicBezTo>
                  <a:pt x="44" y="23"/>
                  <a:pt x="44" y="22"/>
                  <a:pt x="44" y="22"/>
                </a:cubicBezTo>
                <a:cubicBezTo>
                  <a:pt x="44" y="22"/>
                  <a:pt x="44" y="22"/>
                  <a:pt x="44" y="22"/>
                </a:cubicBezTo>
                <a:cubicBezTo>
                  <a:pt x="44" y="22"/>
                  <a:pt x="44" y="22"/>
                  <a:pt x="44" y="23"/>
                </a:cubicBezTo>
                <a:cubicBezTo>
                  <a:pt x="44" y="23"/>
                  <a:pt x="44" y="22"/>
                  <a:pt x="44" y="22"/>
                </a:cubicBezTo>
                <a:cubicBezTo>
                  <a:pt x="44" y="23"/>
                  <a:pt x="44" y="23"/>
                  <a:pt x="43" y="23"/>
                </a:cubicBezTo>
                <a:cubicBezTo>
                  <a:pt x="44" y="23"/>
                  <a:pt x="44" y="23"/>
                  <a:pt x="44" y="23"/>
                </a:cubicBezTo>
                <a:cubicBezTo>
                  <a:pt x="44" y="23"/>
                  <a:pt x="44" y="23"/>
                  <a:pt x="43" y="23"/>
                </a:cubicBezTo>
                <a:close/>
                <a:moveTo>
                  <a:pt x="44" y="22"/>
                </a:moveTo>
                <a:cubicBezTo>
                  <a:pt x="44" y="22"/>
                  <a:pt x="44" y="22"/>
                  <a:pt x="44" y="22"/>
                </a:cubicBezTo>
                <a:cubicBezTo>
                  <a:pt x="44" y="22"/>
                  <a:pt x="44" y="22"/>
                  <a:pt x="44" y="21"/>
                </a:cubicBezTo>
                <a:cubicBezTo>
                  <a:pt x="44" y="22"/>
                  <a:pt x="44" y="22"/>
                  <a:pt x="44" y="22"/>
                </a:cubicBezTo>
                <a:cubicBezTo>
                  <a:pt x="44" y="22"/>
                  <a:pt x="44" y="22"/>
                  <a:pt x="44" y="22"/>
                </a:cubicBezTo>
                <a:close/>
                <a:moveTo>
                  <a:pt x="44" y="22"/>
                </a:moveTo>
                <a:cubicBezTo>
                  <a:pt x="44" y="22"/>
                  <a:pt x="44" y="22"/>
                  <a:pt x="44" y="22"/>
                </a:cubicBezTo>
                <a:cubicBezTo>
                  <a:pt x="44" y="22"/>
                  <a:pt x="44" y="22"/>
                  <a:pt x="44" y="22"/>
                </a:cubicBezTo>
                <a:cubicBezTo>
                  <a:pt x="44" y="22"/>
                  <a:pt x="44" y="22"/>
                  <a:pt x="44" y="22"/>
                </a:cubicBezTo>
                <a:cubicBezTo>
                  <a:pt x="44" y="22"/>
                  <a:pt x="44" y="22"/>
                  <a:pt x="44" y="22"/>
                </a:cubicBezTo>
                <a:cubicBezTo>
                  <a:pt x="44" y="22"/>
                  <a:pt x="44" y="22"/>
                  <a:pt x="44" y="22"/>
                </a:cubicBezTo>
                <a:cubicBezTo>
                  <a:pt x="44" y="22"/>
                  <a:pt x="44" y="22"/>
                  <a:pt x="44" y="22"/>
                </a:cubicBezTo>
                <a:cubicBezTo>
                  <a:pt x="44" y="22"/>
                  <a:pt x="44" y="22"/>
                  <a:pt x="44" y="22"/>
                </a:cubicBezTo>
                <a:cubicBezTo>
                  <a:pt x="44" y="22"/>
                  <a:pt x="44" y="22"/>
                  <a:pt x="44" y="22"/>
                </a:cubicBezTo>
                <a:cubicBezTo>
                  <a:pt x="44" y="22"/>
                  <a:pt x="44" y="22"/>
                  <a:pt x="44" y="22"/>
                </a:cubicBezTo>
                <a:cubicBezTo>
                  <a:pt x="44" y="22"/>
                  <a:pt x="44" y="22"/>
                  <a:pt x="44" y="22"/>
                </a:cubicBezTo>
                <a:cubicBezTo>
                  <a:pt x="44" y="22"/>
                  <a:pt x="44" y="22"/>
                  <a:pt x="44" y="22"/>
                </a:cubicBezTo>
                <a:cubicBezTo>
                  <a:pt x="44" y="22"/>
                  <a:pt x="44" y="22"/>
                  <a:pt x="44" y="22"/>
                </a:cubicBezTo>
                <a:cubicBezTo>
                  <a:pt x="44" y="22"/>
                  <a:pt x="44" y="22"/>
                  <a:pt x="44" y="22"/>
                </a:cubicBezTo>
                <a:cubicBezTo>
                  <a:pt x="44" y="22"/>
                  <a:pt x="44" y="22"/>
                  <a:pt x="44" y="22"/>
                </a:cubicBezTo>
                <a:cubicBezTo>
                  <a:pt x="44" y="22"/>
                  <a:pt x="44" y="22"/>
                  <a:pt x="44" y="22"/>
                </a:cubicBezTo>
                <a:cubicBezTo>
                  <a:pt x="44" y="22"/>
                  <a:pt x="44" y="22"/>
                  <a:pt x="44" y="22"/>
                </a:cubicBezTo>
                <a:close/>
                <a:moveTo>
                  <a:pt x="44" y="23"/>
                </a:moveTo>
                <a:cubicBezTo>
                  <a:pt x="44" y="23"/>
                  <a:pt x="44" y="23"/>
                  <a:pt x="44" y="23"/>
                </a:cubicBezTo>
                <a:cubicBezTo>
                  <a:pt x="44" y="23"/>
                  <a:pt x="44" y="23"/>
                  <a:pt x="44" y="23"/>
                </a:cubicBezTo>
                <a:close/>
                <a:moveTo>
                  <a:pt x="44" y="23"/>
                </a:moveTo>
                <a:cubicBezTo>
                  <a:pt x="44" y="23"/>
                  <a:pt x="44" y="23"/>
                  <a:pt x="44" y="23"/>
                </a:cubicBezTo>
                <a:cubicBezTo>
                  <a:pt x="44" y="23"/>
                  <a:pt x="44" y="23"/>
                  <a:pt x="44" y="23"/>
                </a:cubicBezTo>
                <a:cubicBezTo>
                  <a:pt x="44" y="23"/>
                  <a:pt x="45" y="23"/>
                  <a:pt x="45" y="23"/>
                </a:cubicBezTo>
                <a:cubicBezTo>
                  <a:pt x="44" y="23"/>
                  <a:pt x="44" y="23"/>
                  <a:pt x="44" y="23"/>
                </a:cubicBezTo>
                <a:cubicBezTo>
                  <a:pt x="44" y="23"/>
                  <a:pt x="45" y="22"/>
                  <a:pt x="45" y="22"/>
                </a:cubicBezTo>
                <a:cubicBezTo>
                  <a:pt x="44" y="23"/>
                  <a:pt x="44" y="23"/>
                  <a:pt x="44" y="23"/>
                </a:cubicBezTo>
                <a:close/>
                <a:moveTo>
                  <a:pt x="44" y="22"/>
                </a:moveTo>
                <a:cubicBezTo>
                  <a:pt x="44" y="23"/>
                  <a:pt x="44" y="23"/>
                  <a:pt x="44" y="23"/>
                </a:cubicBezTo>
                <a:cubicBezTo>
                  <a:pt x="44" y="23"/>
                  <a:pt x="44" y="23"/>
                  <a:pt x="44" y="23"/>
                </a:cubicBezTo>
                <a:cubicBezTo>
                  <a:pt x="44" y="23"/>
                  <a:pt x="44" y="23"/>
                  <a:pt x="44" y="23"/>
                </a:cubicBezTo>
                <a:cubicBezTo>
                  <a:pt x="44" y="23"/>
                  <a:pt x="44" y="23"/>
                  <a:pt x="44" y="22"/>
                </a:cubicBezTo>
                <a:close/>
                <a:moveTo>
                  <a:pt x="44" y="22"/>
                </a:moveTo>
                <a:cubicBezTo>
                  <a:pt x="44" y="21"/>
                  <a:pt x="44" y="21"/>
                  <a:pt x="44" y="21"/>
                </a:cubicBezTo>
                <a:cubicBezTo>
                  <a:pt x="44" y="22"/>
                  <a:pt x="44" y="22"/>
                  <a:pt x="44" y="22"/>
                </a:cubicBezTo>
                <a:close/>
                <a:moveTo>
                  <a:pt x="44" y="22"/>
                </a:moveTo>
                <a:cubicBezTo>
                  <a:pt x="44" y="21"/>
                  <a:pt x="44" y="21"/>
                  <a:pt x="44" y="21"/>
                </a:cubicBezTo>
                <a:cubicBezTo>
                  <a:pt x="44" y="21"/>
                  <a:pt x="44" y="21"/>
                  <a:pt x="44" y="21"/>
                </a:cubicBezTo>
                <a:lnTo>
                  <a:pt x="44" y="22"/>
                </a:lnTo>
                <a:close/>
                <a:moveTo>
                  <a:pt x="37" y="21"/>
                </a:moveTo>
                <a:cubicBezTo>
                  <a:pt x="37" y="21"/>
                  <a:pt x="37" y="21"/>
                  <a:pt x="37" y="21"/>
                </a:cubicBezTo>
                <a:close/>
                <a:moveTo>
                  <a:pt x="37" y="21"/>
                </a:moveTo>
                <a:cubicBezTo>
                  <a:pt x="37" y="21"/>
                  <a:pt x="37" y="21"/>
                  <a:pt x="37" y="21"/>
                </a:cubicBezTo>
                <a:cubicBezTo>
                  <a:pt x="37" y="21"/>
                  <a:pt x="37" y="21"/>
                  <a:pt x="37" y="21"/>
                </a:cubicBezTo>
                <a:close/>
                <a:moveTo>
                  <a:pt x="42" y="21"/>
                </a:moveTo>
                <a:cubicBezTo>
                  <a:pt x="42" y="20"/>
                  <a:pt x="42" y="20"/>
                  <a:pt x="42" y="20"/>
                </a:cubicBezTo>
                <a:cubicBezTo>
                  <a:pt x="42" y="20"/>
                  <a:pt x="42" y="20"/>
                  <a:pt x="42" y="20"/>
                </a:cubicBezTo>
                <a:cubicBezTo>
                  <a:pt x="42" y="20"/>
                  <a:pt x="42" y="20"/>
                  <a:pt x="42" y="21"/>
                </a:cubicBezTo>
                <a:close/>
                <a:moveTo>
                  <a:pt x="39" y="21"/>
                </a:moveTo>
                <a:cubicBezTo>
                  <a:pt x="39" y="21"/>
                  <a:pt x="39" y="21"/>
                  <a:pt x="39" y="21"/>
                </a:cubicBezTo>
                <a:cubicBezTo>
                  <a:pt x="39" y="21"/>
                  <a:pt x="39" y="21"/>
                  <a:pt x="39" y="21"/>
                </a:cubicBezTo>
                <a:close/>
                <a:moveTo>
                  <a:pt x="39" y="22"/>
                </a:moveTo>
                <a:cubicBezTo>
                  <a:pt x="39" y="22"/>
                  <a:pt x="39" y="22"/>
                  <a:pt x="39" y="22"/>
                </a:cubicBezTo>
                <a:cubicBezTo>
                  <a:pt x="39" y="22"/>
                  <a:pt x="39" y="22"/>
                  <a:pt x="39" y="22"/>
                </a:cubicBezTo>
                <a:close/>
                <a:moveTo>
                  <a:pt x="36" y="20"/>
                </a:moveTo>
                <a:cubicBezTo>
                  <a:pt x="36" y="21"/>
                  <a:pt x="36" y="21"/>
                  <a:pt x="36" y="21"/>
                </a:cubicBezTo>
                <a:cubicBezTo>
                  <a:pt x="36" y="21"/>
                  <a:pt x="36" y="21"/>
                  <a:pt x="36" y="20"/>
                </a:cubicBezTo>
                <a:close/>
                <a:moveTo>
                  <a:pt x="43" y="21"/>
                </a:moveTo>
                <a:cubicBezTo>
                  <a:pt x="43" y="21"/>
                  <a:pt x="43" y="21"/>
                  <a:pt x="43" y="21"/>
                </a:cubicBezTo>
                <a:cubicBezTo>
                  <a:pt x="43" y="21"/>
                  <a:pt x="43" y="21"/>
                  <a:pt x="43" y="21"/>
                </a:cubicBezTo>
                <a:close/>
                <a:moveTo>
                  <a:pt x="39" y="19"/>
                </a:moveTo>
                <a:cubicBezTo>
                  <a:pt x="39" y="19"/>
                  <a:pt x="39" y="19"/>
                  <a:pt x="39" y="19"/>
                </a:cubicBezTo>
                <a:cubicBezTo>
                  <a:pt x="39" y="19"/>
                  <a:pt x="39" y="19"/>
                  <a:pt x="39" y="19"/>
                </a:cubicBezTo>
                <a:close/>
                <a:moveTo>
                  <a:pt x="43" y="21"/>
                </a:moveTo>
                <a:cubicBezTo>
                  <a:pt x="43" y="21"/>
                  <a:pt x="43" y="21"/>
                  <a:pt x="43" y="21"/>
                </a:cubicBezTo>
                <a:cubicBezTo>
                  <a:pt x="43" y="21"/>
                  <a:pt x="43" y="21"/>
                  <a:pt x="43" y="21"/>
                </a:cubicBezTo>
                <a:cubicBezTo>
                  <a:pt x="43" y="21"/>
                  <a:pt x="43" y="21"/>
                  <a:pt x="43" y="21"/>
                </a:cubicBezTo>
                <a:close/>
                <a:moveTo>
                  <a:pt x="33" y="17"/>
                </a:moveTo>
                <a:cubicBezTo>
                  <a:pt x="33" y="17"/>
                  <a:pt x="33" y="17"/>
                  <a:pt x="33" y="17"/>
                </a:cubicBezTo>
                <a:cubicBezTo>
                  <a:pt x="33" y="17"/>
                  <a:pt x="33" y="17"/>
                  <a:pt x="33" y="17"/>
                </a:cubicBezTo>
                <a:close/>
                <a:moveTo>
                  <a:pt x="35" y="15"/>
                </a:moveTo>
                <a:cubicBezTo>
                  <a:pt x="35" y="15"/>
                  <a:pt x="35" y="15"/>
                  <a:pt x="35" y="15"/>
                </a:cubicBezTo>
                <a:cubicBezTo>
                  <a:pt x="35" y="15"/>
                  <a:pt x="35" y="15"/>
                  <a:pt x="35" y="15"/>
                </a:cubicBezTo>
                <a:close/>
                <a:moveTo>
                  <a:pt x="44" y="21"/>
                </a:moveTo>
                <a:cubicBezTo>
                  <a:pt x="44" y="21"/>
                  <a:pt x="44" y="21"/>
                  <a:pt x="44" y="21"/>
                </a:cubicBezTo>
                <a:close/>
                <a:moveTo>
                  <a:pt x="43" y="22"/>
                </a:moveTo>
                <a:cubicBezTo>
                  <a:pt x="43" y="22"/>
                  <a:pt x="43" y="22"/>
                  <a:pt x="43" y="22"/>
                </a:cubicBezTo>
                <a:cubicBezTo>
                  <a:pt x="43" y="22"/>
                  <a:pt x="43" y="22"/>
                  <a:pt x="43" y="22"/>
                </a:cubicBezTo>
                <a:close/>
                <a:moveTo>
                  <a:pt x="42" y="22"/>
                </a:moveTo>
                <a:cubicBezTo>
                  <a:pt x="42" y="22"/>
                  <a:pt x="42" y="22"/>
                  <a:pt x="42" y="22"/>
                </a:cubicBezTo>
                <a:cubicBezTo>
                  <a:pt x="42" y="22"/>
                  <a:pt x="42" y="22"/>
                  <a:pt x="42" y="22"/>
                </a:cubicBezTo>
                <a:close/>
                <a:moveTo>
                  <a:pt x="44" y="21"/>
                </a:moveTo>
                <a:cubicBezTo>
                  <a:pt x="44" y="21"/>
                  <a:pt x="44" y="21"/>
                  <a:pt x="44" y="21"/>
                </a:cubicBezTo>
                <a:close/>
                <a:moveTo>
                  <a:pt x="44" y="21"/>
                </a:moveTo>
                <a:cubicBezTo>
                  <a:pt x="44" y="21"/>
                  <a:pt x="44" y="21"/>
                  <a:pt x="44" y="21"/>
                </a:cubicBezTo>
                <a:cubicBezTo>
                  <a:pt x="44" y="21"/>
                  <a:pt x="44" y="21"/>
                  <a:pt x="44" y="21"/>
                </a:cubicBezTo>
                <a:close/>
                <a:moveTo>
                  <a:pt x="44" y="21"/>
                </a:moveTo>
                <a:cubicBezTo>
                  <a:pt x="44" y="21"/>
                  <a:pt x="44" y="21"/>
                  <a:pt x="44" y="21"/>
                </a:cubicBezTo>
                <a:cubicBezTo>
                  <a:pt x="44" y="21"/>
                  <a:pt x="44" y="21"/>
                  <a:pt x="44" y="21"/>
                </a:cubicBezTo>
                <a:close/>
                <a:moveTo>
                  <a:pt x="35" y="19"/>
                </a:moveTo>
                <a:cubicBezTo>
                  <a:pt x="35" y="19"/>
                  <a:pt x="35" y="19"/>
                  <a:pt x="35" y="19"/>
                </a:cubicBezTo>
                <a:cubicBezTo>
                  <a:pt x="35" y="19"/>
                  <a:pt x="35" y="19"/>
                  <a:pt x="35" y="19"/>
                </a:cubicBezTo>
                <a:close/>
                <a:moveTo>
                  <a:pt x="40" y="23"/>
                </a:moveTo>
                <a:cubicBezTo>
                  <a:pt x="40" y="23"/>
                  <a:pt x="40" y="23"/>
                  <a:pt x="40" y="23"/>
                </a:cubicBezTo>
                <a:cubicBezTo>
                  <a:pt x="40" y="23"/>
                  <a:pt x="40" y="23"/>
                  <a:pt x="40" y="23"/>
                </a:cubicBezTo>
                <a:close/>
                <a:moveTo>
                  <a:pt x="40" y="23"/>
                </a:moveTo>
                <a:cubicBezTo>
                  <a:pt x="40" y="22"/>
                  <a:pt x="40" y="23"/>
                  <a:pt x="40" y="23"/>
                </a:cubicBezTo>
                <a:cubicBezTo>
                  <a:pt x="40" y="22"/>
                  <a:pt x="40" y="22"/>
                  <a:pt x="40" y="22"/>
                </a:cubicBezTo>
                <a:lnTo>
                  <a:pt x="40" y="23"/>
                </a:lnTo>
                <a:close/>
                <a:moveTo>
                  <a:pt x="37" y="21"/>
                </a:moveTo>
                <a:cubicBezTo>
                  <a:pt x="37" y="20"/>
                  <a:pt x="36" y="21"/>
                  <a:pt x="36" y="21"/>
                </a:cubicBezTo>
                <a:cubicBezTo>
                  <a:pt x="36" y="21"/>
                  <a:pt x="37" y="20"/>
                  <a:pt x="37" y="20"/>
                </a:cubicBezTo>
                <a:cubicBezTo>
                  <a:pt x="36" y="20"/>
                  <a:pt x="36" y="21"/>
                  <a:pt x="36" y="21"/>
                </a:cubicBezTo>
                <a:cubicBezTo>
                  <a:pt x="36" y="21"/>
                  <a:pt x="36" y="21"/>
                  <a:pt x="36" y="21"/>
                </a:cubicBezTo>
                <a:cubicBezTo>
                  <a:pt x="36" y="21"/>
                  <a:pt x="36" y="20"/>
                  <a:pt x="36" y="20"/>
                </a:cubicBezTo>
                <a:cubicBezTo>
                  <a:pt x="36" y="20"/>
                  <a:pt x="36" y="20"/>
                  <a:pt x="36" y="20"/>
                </a:cubicBezTo>
                <a:cubicBezTo>
                  <a:pt x="36" y="20"/>
                  <a:pt x="36" y="21"/>
                  <a:pt x="36" y="20"/>
                </a:cubicBezTo>
                <a:cubicBezTo>
                  <a:pt x="36" y="20"/>
                  <a:pt x="36" y="20"/>
                  <a:pt x="36" y="20"/>
                </a:cubicBezTo>
                <a:cubicBezTo>
                  <a:pt x="36" y="20"/>
                  <a:pt x="36" y="20"/>
                  <a:pt x="36" y="20"/>
                </a:cubicBezTo>
                <a:cubicBezTo>
                  <a:pt x="36" y="20"/>
                  <a:pt x="36" y="20"/>
                  <a:pt x="36" y="20"/>
                </a:cubicBezTo>
                <a:cubicBezTo>
                  <a:pt x="36" y="20"/>
                  <a:pt x="36" y="20"/>
                  <a:pt x="36" y="20"/>
                </a:cubicBezTo>
                <a:cubicBezTo>
                  <a:pt x="36" y="20"/>
                  <a:pt x="36" y="20"/>
                  <a:pt x="36" y="20"/>
                </a:cubicBezTo>
                <a:cubicBezTo>
                  <a:pt x="36" y="20"/>
                  <a:pt x="36" y="20"/>
                  <a:pt x="36" y="20"/>
                </a:cubicBezTo>
                <a:cubicBezTo>
                  <a:pt x="36" y="20"/>
                  <a:pt x="36" y="20"/>
                  <a:pt x="36" y="20"/>
                </a:cubicBezTo>
                <a:cubicBezTo>
                  <a:pt x="36" y="20"/>
                  <a:pt x="35" y="20"/>
                  <a:pt x="36" y="20"/>
                </a:cubicBezTo>
                <a:cubicBezTo>
                  <a:pt x="36" y="20"/>
                  <a:pt x="36" y="20"/>
                  <a:pt x="36" y="20"/>
                </a:cubicBezTo>
                <a:cubicBezTo>
                  <a:pt x="36" y="20"/>
                  <a:pt x="36" y="20"/>
                  <a:pt x="36" y="20"/>
                </a:cubicBezTo>
                <a:cubicBezTo>
                  <a:pt x="36" y="20"/>
                  <a:pt x="36" y="20"/>
                  <a:pt x="36" y="19"/>
                </a:cubicBezTo>
                <a:cubicBezTo>
                  <a:pt x="36" y="19"/>
                  <a:pt x="36" y="20"/>
                  <a:pt x="36" y="20"/>
                </a:cubicBezTo>
                <a:cubicBezTo>
                  <a:pt x="36" y="20"/>
                  <a:pt x="36" y="20"/>
                  <a:pt x="35" y="20"/>
                </a:cubicBezTo>
                <a:cubicBezTo>
                  <a:pt x="36" y="20"/>
                  <a:pt x="36" y="20"/>
                  <a:pt x="36" y="20"/>
                </a:cubicBezTo>
                <a:cubicBezTo>
                  <a:pt x="36" y="20"/>
                  <a:pt x="36" y="20"/>
                  <a:pt x="36" y="20"/>
                </a:cubicBezTo>
                <a:cubicBezTo>
                  <a:pt x="36" y="19"/>
                  <a:pt x="36" y="19"/>
                  <a:pt x="36" y="19"/>
                </a:cubicBezTo>
                <a:cubicBezTo>
                  <a:pt x="36" y="19"/>
                  <a:pt x="35" y="20"/>
                  <a:pt x="35" y="19"/>
                </a:cubicBezTo>
                <a:cubicBezTo>
                  <a:pt x="36" y="19"/>
                  <a:pt x="36" y="19"/>
                  <a:pt x="36" y="19"/>
                </a:cubicBezTo>
                <a:cubicBezTo>
                  <a:pt x="36" y="19"/>
                  <a:pt x="35" y="20"/>
                  <a:pt x="35" y="19"/>
                </a:cubicBezTo>
                <a:cubicBezTo>
                  <a:pt x="35" y="19"/>
                  <a:pt x="35" y="20"/>
                  <a:pt x="35" y="20"/>
                </a:cubicBezTo>
                <a:cubicBezTo>
                  <a:pt x="35" y="20"/>
                  <a:pt x="35" y="19"/>
                  <a:pt x="35" y="19"/>
                </a:cubicBezTo>
                <a:cubicBezTo>
                  <a:pt x="35" y="19"/>
                  <a:pt x="35" y="20"/>
                  <a:pt x="35" y="20"/>
                </a:cubicBezTo>
                <a:cubicBezTo>
                  <a:pt x="35" y="20"/>
                  <a:pt x="36" y="19"/>
                  <a:pt x="35" y="19"/>
                </a:cubicBezTo>
                <a:cubicBezTo>
                  <a:pt x="35" y="19"/>
                  <a:pt x="35" y="19"/>
                  <a:pt x="35" y="19"/>
                </a:cubicBezTo>
                <a:cubicBezTo>
                  <a:pt x="35" y="19"/>
                  <a:pt x="35" y="19"/>
                  <a:pt x="35" y="19"/>
                </a:cubicBezTo>
                <a:cubicBezTo>
                  <a:pt x="35" y="19"/>
                  <a:pt x="35" y="19"/>
                  <a:pt x="35" y="19"/>
                </a:cubicBezTo>
                <a:cubicBezTo>
                  <a:pt x="35" y="19"/>
                  <a:pt x="35" y="19"/>
                  <a:pt x="35" y="19"/>
                </a:cubicBezTo>
                <a:cubicBezTo>
                  <a:pt x="35" y="19"/>
                  <a:pt x="35" y="19"/>
                  <a:pt x="35" y="19"/>
                </a:cubicBezTo>
                <a:cubicBezTo>
                  <a:pt x="35" y="19"/>
                  <a:pt x="35" y="19"/>
                  <a:pt x="35" y="19"/>
                </a:cubicBezTo>
                <a:cubicBezTo>
                  <a:pt x="35" y="19"/>
                  <a:pt x="35" y="19"/>
                  <a:pt x="35" y="19"/>
                </a:cubicBezTo>
                <a:cubicBezTo>
                  <a:pt x="35" y="19"/>
                  <a:pt x="35" y="19"/>
                  <a:pt x="35" y="19"/>
                </a:cubicBezTo>
                <a:cubicBezTo>
                  <a:pt x="35" y="19"/>
                  <a:pt x="35" y="19"/>
                  <a:pt x="35" y="19"/>
                </a:cubicBezTo>
                <a:cubicBezTo>
                  <a:pt x="35" y="18"/>
                  <a:pt x="35" y="18"/>
                  <a:pt x="36" y="18"/>
                </a:cubicBezTo>
                <a:cubicBezTo>
                  <a:pt x="36" y="18"/>
                  <a:pt x="35" y="18"/>
                  <a:pt x="35" y="18"/>
                </a:cubicBezTo>
                <a:cubicBezTo>
                  <a:pt x="35" y="18"/>
                  <a:pt x="35" y="18"/>
                  <a:pt x="35" y="18"/>
                </a:cubicBezTo>
                <a:cubicBezTo>
                  <a:pt x="35" y="19"/>
                  <a:pt x="35" y="19"/>
                  <a:pt x="35" y="19"/>
                </a:cubicBezTo>
                <a:cubicBezTo>
                  <a:pt x="35" y="19"/>
                  <a:pt x="35" y="19"/>
                  <a:pt x="35" y="19"/>
                </a:cubicBezTo>
                <a:cubicBezTo>
                  <a:pt x="35" y="19"/>
                  <a:pt x="35" y="19"/>
                  <a:pt x="35" y="19"/>
                </a:cubicBezTo>
                <a:cubicBezTo>
                  <a:pt x="35" y="19"/>
                  <a:pt x="35" y="18"/>
                  <a:pt x="35" y="18"/>
                </a:cubicBezTo>
                <a:cubicBezTo>
                  <a:pt x="35" y="18"/>
                  <a:pt x="35" y="18"/>
                  <a:pt x="35" y="18"/>
                </a:cubicBezTo>
                <a:cubicBezTo>
                  <a:pt x="35" y="18"/>
                  <a:pt x="35" y="18"/>
                  <a:pt x="35" y="18"/>
                </a:cubicBezTo>
                <a:cubicBezTo>
                  <a:pt x="35" y="18"/>
                  <a:pt x="34" y="19"/>
                  <a:pt x="35" y="18"/>
                </a:cubicBezTo>
                <a:cubicBezTo>
                  <a:pt x="35" y="18"/>
                  <a:pt x="35" y="18"/>
                  <a:pt x="35" y="18"/>
                </a:cubicBezTo>
                <a:cubicBezTo>
                  <a:pt x="35" y="18"/>
                  <a:pt x="35" y="18"/>
                  <a:pt x="35" y="18"/>
                </a:cubicBezTo>
                <a:cubicBezTo>
                  <a:pt x="35" y="18"/>
                  <a:pt x="35" y="18"/>
                  <a:pt x="35" y="18"/>
                </a:cubicBezTo>
                <a:cubicBezTo>
                  <a:pt x="34" y="18"/>
                  <a:pt x="35" y="18"/>
                  <a:pt x="34" y="18"/>
                </a:cubicBezTo>
                <a:cubicBezTo>
                  <a:pt x="34" y="18"/>
                  <a:pt x="34" y="18"/>
                  <a:pt x="35" y="18"/>
                </a:cubicBezTo>
                <a:cubicBezTo>
                  <a:pt x="35" y="18"/>
                  <a:pt x="34" y="18"/>
                  <a:pt x="34" y="18"/>
                </a:cubicBezTo>
                <a:cubicBezTo>
                  <a:pt x="34" y="18"/>
                  <a:pt x="34" y="18"/>
                  <a:pt x="34" y="18"/>
                </a:cubicBezTo>
                <a:cubicBezTo>
                  <a:pt x="34" y="18"/>
                  <a:pt x="35" y="18"/>
                  <a:pt x="34" y="18"/>
                </a:cubicBezTo>
                <a:cubicBezTo>
                  <a:pt x="34" y="18"/>
                  <a:pt x="34" y="18"/>
                  <a:pt x="34" y="18"/>
                </a:cubicBezTo>
                <a:cubicBezTo>
                  <a:pt x="34" y="18"/>
                  <a:pt x="34" y="17"/>
                  <a:pt x="34" y="17"/>
                </a:cubicBezTo>
                <a:cubicBezTo>
                  <a:pt x="34" y="17"/>
                  <a:pt x="34" y="17"/>
                  <a:pt x="34" y="17"/>
                </a:cubicBezTo>
                <a:cubicBezTo>
                  <a:pt x="34" y="17"/>
                  <a:pt x="33" y="18"/>
                  <a:pt x="33" y="17"/>
                </a:cubicBezTo>
                <a:cubicBezTo>
                  <a:pt x="33" y="17"/>
                  <a:pt x="33" y="17"/>
                  <a:pt x="33" y="17"/>
                </a:cubicBezTo>
                <a:cubicBezTo>
                  <a:pt x="34" y="17"/>
                  <a:pt x="34" y="17"/>
                  <a:pt x="34" y="17"/>
                </a:cubicBezTo>
                <a:cubicBezTo>
                  <a:pt x="34" y="17"/>
                  <a:pt x="34" y="17"/>
                  <a:pt x="34" y="17"/>
                </a:cubicBezTo>
                <a:cubicBezTo>
                  <a:pt x="34" y="17"/>
                  <a:pt x="34" y="17"/>
                  <a:pt x="34" y="17"/>
                </a:cubicBezTo>
                <a:cubicBezTo>
                  <a:pt x="34" y="17"/>
                  <a:pt x="33" y="17"/>
                  <a:pt x="33" y="17"/>
                </a:cubicBezTo>
                <a:cubicBezTo>
                  <a:pt x="34" y="17"/>
                  <a:pt x="33" y="17"/>
                  <a:pt x="34" y="17"/>
                </a:cubicBezTo>
                <a:cubicBezTo>
                  <a:pt x="33" y="17"/>
                  <a:pt x="34" y="17"/>
                  <a:pt x="33" y="17"/>
                </a:cubicBezTo>
                <a:cubicBezTo>
                  <a:pt x="33" y="17"/>
                  <a:pt x="33" y="17"/>
                  <a:pt x="33" y="17"/>
                </a:cubicBezTo>
                <a:cubicBezTo>
                  <a:pt x="33" y="17"/>
                  <a:pt x="33" y="17"/>
                  <a:pt x="33" y="17"/>
                </a:cubicBezTo>
                <a:cubicBezTo>
                  <a:pt x="33" y="17"/>
                  <a:pt x="33" y="16"/>
                  <a:pt x="33" y="16"/>
                </a:cubicBezTo>
                <a:cubicBezTo>
                  <a:pt x="33" y="16"/>
                  <a:pt x="33" y="16"/>
                  <a:pt x="33" y="16"/>
                </a:cubicBezTo>
                <a:cubicBezTo>
                  <a:pt x="33" y="16"/>
                  <a:pt x="33" y="16"/>
                  <a:pt x="33" y="16"/>
                </a:cubicBezTo>
                <a:cubicBezTo>
                  <a:pt x="33" y="16"/>
                  <a:pt x="33" y="16"/>
                  <a:pt x="33" y="16"/>
                </a:cubicBezTo>
                <a:cubicBezTo>
                  <a:pt x="33" y="16"/>
                  <a:pt x="34" y="16"/>
                  <a:pt x="33" y="16"/>
                </a:cubicBezTo>
                <a:cubicBezTo>
                  <a:pt x="34" y="16"/>
                  <a:pt x="34" y="15"/>
                  <a:pt x="35" y="15"/>
                </a:cubicBezTo>
                <a:cubicBezTo>
                  <a:pt x="34" y="15"/>
                  <a:pt x="34" y="15"/>
                  <a:pt x="34" y="15"/>
                </a:cubicBezTo>
                <a:cubicBezTo>
                  <a:pt x="35" y="15"/>
                  <a:pt x="35" y="15"/>
                  <a:pt x="35" y="15"/>
                </a:cubicBezTo>
                <a:cubicBezTo>
                  <a:pt x="35" y="15"/>
                  <a:pt x="35" y="15"/>
                  <a:pt x="35" y="15"/>
                </a:cubicBezTo>
                <a:cubicBezTo>
                  <a:pt x="35" y="15"/>
                  <a:pt x="35" y="15"/>
                  <a:pt x="35" y="15"/>
                </a:cubicBezTo>
                <a:cubicBezTo>
                  <a:pt x="35" y="15"/>
                  <a:pt x="35" y="15"/>
                  <a:pt x="35" y="15"/>
                </a:cubicBezTo>
                <a:cubicBezTo>
                  <a:pt x="35" y="16"/>
                  <a:pt x="35" y="15"/>
                  <a:pt x="35" y="16"/>
                </a:cubicBezTo>
                <a:cubicBezTo>
                  <a:pt x="35" y="16"/>
                  <a:pt x="35" y="16"/>
                  <a:pt x="35" y="16"/>
                </a:cubicBezTo>
                <a:cubicBezTo>
                  <a:pt x="35" y="16"/>
                  <a:pt x="36" y="16"/>
                  <a:pt x="36" y="16"/>
                </a:cubicBezTo>
                <a:cubicBezTo>
                  <a:pt x="35" y="16"/>
                  <a:pt x="35" y="16"/>
                  <a:pt x="35" y="16"/>
                </a:cubicBezTo>
                <a:cubicBezTo>
                  <a:pt x="35" y="16"/>
                  <a:pt x="36" y="16"/>
                  <a:pt x="36" y="16"/>
                </a:cubicBezTo>
                <a:cubicBezTo>
                  <a:pt x="36" y="16"/>
                  <a:pt x="36" y="16"/>
                  <a:pt x="36" y="16"/>
                </a:cubicBezTo>
                <a:cubicBezTo>
                  <a:pt x="36" y="16"/>
                  <a:pt x="36" y="16"/>
                  <a:pt x="35" y="17"/>
                </a:cubicBezTo>
                <a:cubicBezTo>
                  <a:pt x="36" y="16"/>
                  <a:pt x="36" y="17"/>
                  <a:pt x="36" y="16"/>
                </a:cubicBezTo>
                <a:cubicBezTo>
                  <a:pt x="36" y="17"/>
                  <a:pt x="36" y="16"/>
                  <a:pt x="35" y="17"/>
                </a:cubicBezTo>
                <a:cubicBezTo>
                  <a:pt x="35" y="17"/>
                  <a:pt x="36" y="17"/>
                  <a:pt x="36" y="17"/>
                </a:cubicBezTo>
                <a:cubicBezTo>
                  <a:pt x="36" y="17"/>
                  <a:pt x="36" y="17"/>
                  <a:pt x="36" y="17"/>
                </a:cubicBezTo>
                <a:cubicBezTo>
                  <a:pt x="36" y="17"/>
                  <a:pt x="36" y="17"/>
                  <a:pt x="36" y="17"/>
                </a:cubicBezTo>
                <a:cubicBezTo>
                  <a:pt x="36" y="17"/>
                  <a:pt x="36" y="17"/>
                  <a:pt x="36" y="17"/>
                </a:cubicBezTo>
                <a:cubicBezTo>
                  <a:pt x="37" y="17"/>
                  <a:pt x="37" y="17"/>
                  <a:pt x="37" y="17"/>
                </a:cubicBezTo>
                <a:cubicBezTo>
                  <a:pt x="37" y="17"/>
                  <a:pt x="37" y="17"/>
                  <a:pt x="37" y="17"/>
                </a:cubicBezTo>
                <a:cubicBezTo>
                  <a:pt x="37" y="17"/>
                  <a:pt x="37" y="17"/>
                  <a:pt x="37" y="17"/>
                </a:cubicBezTo>
                <a:cubicBezTo>
                  <a:pt x="37" y="17"/>
                  <a:pt x="36" y="17"/>
                  <a:pt x="36" y="17"/>
                </a:cubicBezTo>
                <a:cubicBezTo>
                  <a:pt x="36" y="17"/>
                  <a:pt x="37" y="17"/>
                  <a:pt x="37" y="17"/>
                </a:cubicBezTo>
                <a:cubicBezTo>
                  <a:pt x="37" y="17"/>
                  <a:pt x="37" y="17"/>
                  <a:pt x="37" y="17"/>
                </a:cubicBezTo>
                <a:cubicBezTo>
                  <a:pt x="37" y="17"/>
                  <a:pt x="37" y="17"/>
                  <a:pt x="37" y="17"/>
                </a:cubicBezTo>
                <a:cubicBezTo>
                  <a:pt x="37" y="17"/>
                  <a:pt x="37" y="17"/>
                  <a:pt x="36" y="17"/>
                </a:cubicBezTo>
                <a:cubicBezTo>
                  <a:pt x="37" y="17"/>
                  <a:pt x="37" y="17"/>
                  <a:pt x="37" y="17"/>
                </a:cubicBezTo>
                <a:cubicBezTo>
                  <a:pt x="37" y="17"/>
                  <a:pt x="37" y="17"/>
                  <a:pt x="36" y="17"/>
                </a:cubicBezTo>
                <a:cubicBezTo>
                  <a:pt x="37" y="17"/>
                  <a:pt x="37" y="17"/>
                  <a:pt x="37" y="17"/>
                </a:cubicBezTo>
                <a:cubicBezTo>
                  <a:pt x="37" y="17"/>
                  <a:pt x="37" y="17"/>
                  <a:pt x="37" y="17"/>
                </a:cubicBezTo>
                <a:cubicBezTo>
                  <a:pt x="37" y="17"/>
                  <a:pt x="37" y="18"/>
                  <a:pt x="37" y="18"/>
                </a:cubicBezTo>
                <a:cubicBezTo>
                  <a:pt x="37" y="18"/>
                  <a:pt x="37" y="18"/>
                  <a:pt x="37" y="18"/>
                </a:cubicBezTo>
                <a:cubicBezTo>
                  <a:pt x="37" y="18"/>
                  <a:pt x="37" y="18"/>
                  <a:pt x="37" y="18"/>
                </a:cubicBezTo>
                <a:cubicBezTo>
                  <a:pt x="37" y="18"/>
                  <a:pt x="37" y="19"/>
                  <a:pt x="37" y="19"/>
                </a:cubicBezTo>
                <a:cubicBezTo>
                  <a:pt x="37" y="18"/>
                  <a:pt x="37" y="18"/>
                  <a:pt x="37" y="18"/>
                </a:cubicBezTo>
                <a:cubicBezTo>
                  <a:pt x="37" y="18"/>
                  <a:pt x="37" y="18"/>
                  <a:pt x="37" y="18"/>
                </a:cubicBezTo>
                <a:cubicBezTo>
                  <a:pt x="38" y="17"/>
                  <a:pt x="37" y="18"/>
                  <a:pt x="38" y="18"/>
                </a:cubicBezTo>
                <a:cubicBezTo>
                  <a:pt x="38" y="18"/>
                  <a:pt x="38" y="18"/>
                  <a:pt x="38" y="18"/>
                </a:cubicBezTo>
                <a:cubicBezTo>
                  <a:pt x="38" y="18"/>
                  <a:pt x="38" y="19"/>
                  <a:pt x="38" y="18"/>
                </a:cubicBezTo>
                <a:cubicBezTo>
                  <a:pt x="38" y="19"/>
                  <a:pt x="38" y="19"/>
                  <a:pt x="38" y="19"/>
                </a:cubicBezTo>
                <a:cubicBezTo>
                  <a:pt x="38" y="18"/>
                  <a:pt x="38" y="18"/>
                  <a:pt x="38" y="19"/>
                </a:cubicBezTo>
                <a:cubicBezTo>
                  <a:pt x="38" y="19"/>
                  <a:pt x="38" y="19"/>
                  <a:pt x="38" y="19"/>
                </a:cubicBezTo>
                <a:cubicBezTo>
                  <a:pt x="38" y="19"/>
                  <a:pt x="38" y="19"/>
                  <a:pt x="38" y="19"/>
                </a:cubicBezTo>
                <a:cubicBezTo>
                  <a:pt x="38" y="19"/>
                  <a:pt x="38" y="19"/>
                  <a:pt x="38" y="19"/>
                </a:cubicBezTo>
                <a:cubicBezTo>
                  <a:pt x="38" y="19"/>
                  <a:pt x="38" y="19"/>
                  <a:pt x="38" y="19"/>
                </a:cubicBezTo>
                <a:cubicBezTo>
                  <a:pt x="38" y="19"/>
                  <a:pt x="39" y="18"/>
                  <a:pt x="38" y="19"/>
                </a:cubicBezTo>
                <a:cubicBezTo>
                  <a:pt x="38" y="19"/>
                  <a:pt x="39" y="19"/>
                  <a:pt x="39" y="19"/>
                </a:cubicBezTo>
                <a:cubicBezTo>
                  <a:pt x="39" y="19"/>
                  <a:pt x="39" y="19"/>
                  <a:pt x="39" y="19"/>
                </a:cubicBezTo>
                <a:cubicBezTo>
                  <a:pt x="39" y="19"/>
                  <a:pt x="39" y="19"/>
                  <a:pt x="39" y="19"/>
                </a:cubicBezTo>
                <a:cubicBezTo>
                  <a:pt x="39" y="19"/>
                  <a:pt x="39" y="19"/>
                  <a:pt x="39" y="19"/>
                </a:cubicBezTo>
                <a:cubicBezTo>
                  <a:pt x="39" y="19"/>
                  <a:pt x="39" y="19"/>
                  <a:pt x="39" y="19"/>
                </a:cubicBezTo>
                <a:cubicBezTo>
                  <a:pt x="39" y="19"/>
                  <a:pt x="39" y="19"/>
                  <a:pt x="39" y="19"/>
                </a:cubicBezTo>
                <a:cubicBezTo>
                  <a:pt x="39" y="19"/>
                  <a:pt x="39" y="19"/>
                  <a:pt x="39" y="19"/>
                </a:cubicBezTo>
                <a:cubicBezTo>
                  <a:pt x="39" y="19"/>
                  <a:pt x="39" y="19"/>
                  <a:pt x="39" y="19"/>
                </a:cubicBezTo>
                <a:cubicBezTo>
                  <a:pt x="39" y="19"/>
                  <a:pt x="39" y="20"/>
                  <a:pt x="39" y="20"/>
                </a:cubicBezTo>
                <a:cubicBezTo>
                  <a:pt x="39" y="20"/>
                  <a:pt x="39" y="20"/>
                  <a:pt x="39" y="20"/>
                </a:cubicBezTo>
                <a:cubicBezTo>
                  <a:pt x="39" y="20"/>
                  <a:pt x="39" y="20"/>
                  <a:pt x="39" y="20"/>
                </a:cubicBezTo>
                <a:cubicBezTo>
                  <a:pt x="39" y="20"/>
                  <a:pt x="39" y="20"/>
                  <a:pt x="39" y="20"/>
                </a:cubicBezTo>
                <a:cubicBezTo>
                  <a:pt x="39" y="20"/>
                  <a:pt x="39" y="20"/>
                  <a:pt x="39" y="20"/>
                </a:cubicBezTo>
                <a:cubicBezTo>
                  <a:pt x="39" y="20"/>
                  <a:pt x="39" y="20"/>
                  <a:pt x="39" y="20"/>
                </a:cubicBezTo>
                <a:cubicBezTo>
                  <a:pt x="39" y="20"/>
                  <a:pt x="39" y="20"/>
                  <a:pt x="39" y="20"/>
                </a:cubicBezTo>
                <a:cubicBezTo>
                  <a:pt x="39" y="20"/>
                  <a:pt x="39" y="20"/>
                  <a:pt x="39" y="20"/>
                </a:cubicBezTo>
                <a:cubicBezTo>
                  <a:pt x="39" y="20"/>
                  <a:pt x="39" y="20"/>
                  <a:pt x="39" y="20"/>
                </a:cubicBezTo>
                <a:cubicBezTo>
                  <a:pt x="40" y="20"/>
                  <a:pt x="40" y="20"/>
                  <a:pt x="40" y="20"/>
                </a:cubicBezTo>
                <a:cubicBezTo>
                  <a:pt x="40" y="20"/>
                  <a:pt x="40" y="20"/>
                  <a:pt x="40" y="20"/>
                </a:cubicBezTo>
                <a:cubicBezTo>
                  <a:pt x="40" y="20"/>
                  <a:pt x="40" y="20"/>
                  <a:pt x="40" y="20"/>
                </a:cubicBezTo>
                <a:cubicBezTo>
                  <a:pt x="40" y="20"/>
                  <a:pt x="40" y="20"/>
                  <a:pt x="40" y="20"/>
                </a:cubicBezTo>
                <a:cubicBezTo>
                  <a:pt x="40" y="20"/>
                  <a:pt x="40" y="20"/>
                  <a:pt x="40" y="20"/>
                </a:cubicBezTo>
                <a:cubicBezTo>
                  <a:pt x="40" y="20"/>
                  <a:pt x="40" y="20"/>
                  <a:pt x="40" y="20"/>
                </a:cubicBezTo>
                <a:cubicBezTo>
                  <a:pt x="40" y="20"/>
                  <a:pt x="40" y="20"/>
                  <a:pt x="40" y="20"/>
                </a:cubicBezTo>
                <a:cubicBezTo>
                  <a:pt x="40" y="20"/>
                  <a:pt x="40" y="20"/>
                  <a:pt x="40" y="20"/>
                </a:cubicBezTo>
                <a:cubicBezTo>
                  <a:pt x="40" y="20"/>
                  <a:pt x="40" y="20"/>
                  <a:pt x="40" y="20"/>
                </a:cubicBezTo>
                <a:cubicBezTo>
                  <a:pt x="40" y="20"/>
                  <a:pt x="40" y="20"/>
                  <a:pt x="40" y="20"/>
                </a:cubicBezTo>
                <a:cubicBezTo>
                  <a:pt x="40" y="20"/>
                  <a:pt x="40" y="21"/>
                  <a:pt x="40" y="20"/>
                </a:cubicBezTo>
                <a:cubicBezTo>
                  <a:pt x="40" y="21"/>
                  <a:pt x="41" y="20"/>
                  <a:pt x="41" y="21"/>
                </a:cubicBezTo>
                <a:cubicBezTo>
                  <a:pt x="40" y="21"/>
                  <a:pt x="41" y="21"/>
                  <a:pt x="41" y="21"/>
                </a:cubicBezTo>
                <a:cubicBezTo>
                  <a:pt x="41" y="21"/>
                  <a:pt x="41" y="21"/>
                  <a:pt x="41" y="21"/>
                </a:cubicBezTo>
                <a:cubicBezTo>
                  <a:pt x="41" y="21"/>
                  <a:pt x="41" y="21"/>
                  <a:pt x="41" y="20"/>
                </a:cubicBezTo>
                <a:cubicBezTo>
                  <a:pt x="41" y="21"/>
                  <a:pt x="41" y="21"/>
                  <a:pt x="41" y="21"/>
                </a:cubicBezTo>
                <a:cubicBezTo>
                  <a:pt x="41" y="21"/>
                  <a:pt x="41" y="21"/>
                  <a:pt x="41" y="21"/>
                </a:cubicBezTo>
                <a:cubicBezTo>
                  <a:pt x="41" y="21"/>
                  <a:pt x="41" y="21"/>
                  <a:pt x="41" y="21"/>
                </a:cubicBezTo>
                <a:cubicBezTo>
                  <a:pt x="41" y="21"/>
                  <a:pt x="41" y="21"/>
                  <a:pt x="41" y="21"/>
                </a:cubicBezTo>
                <a:cubicBezTo>
                  <a:pt x="41" y="21"/>
                  <a:pt x="41" y="21"/>
                  <a:pt x="41" y="21"/>
                </a:cubicBezTo>
                <a:cubicBezTo>
                  <a:pt x="41" y="21"/>
                  <a:pt x="41" y="21"/>
                  <a:pt x="41" y="21"/>
                </a:cubicBezTo>
                <a:cubicBezTo>
                  <a:pt x="41" y="21"/>
                  <a:pt x="42" y="20"/>
                  <a:pt x="41" y="21"/>
                </a:cubicBezTo>
                <a:cubicBezTo>
                  <a:pt x="41" y="21"/>
                  <a:pt x="41" y="21"/>
                  <a:pt x="41" y="21"/>
                </a:cubicBezTo>
                <a:cubicBezTo>
                  <a:pt x="42" y="21"/>
                  <a:pt x="42" y="20"/>
                  <a:pt x="42" y="20"/>
                </a:cubicBezTo>
                <a:cubicBezTo>
                  <a:pt x="42" y="20"/>
                  <a:pt x="42" y="20"/>
                  <a:pt x="42" y="20"/>
                </a:cubicBezTo>
                <a:cubicBezTo>
                  <a:pt x="41" y="21"/>
                  <a:pt x="41" y="21"/>
                  <a:pt x="41" y="21"/>
                </a:cubicBezTo>
                <a:cubicBezTo>
                  <a:pt x="42" y="21"/>
                  <a:pt x="42" y="21"/>
                  <a:pt x="42" y="21"/>
                </a:cubicBezTo>
                <a:cubicBezTo>
                  <a:pt x="42" y="21"/>
                  <a:pt x="42" y="21"/>
                  <a:pt x="42" y="21"/>
                </a:cubicBezTo>
                <a:cubicBezTo>
                  <a:pt x="42" y="21"/>
                  <a:pt x="42" y="21"/>
                  <a:pt x="42" y="21"/>
                </a:cubicBezTo>
                <a:cubicBezTo>
                  <a:pt x="42" y="21"/>
                  <a:pt x="42" y="21"/>
                  <a:pt x="42" y="21"/>
                </a:cubicBezTo>
                <a:cubicBezTo>
                  <a:pt x="42" y="21"/>
                  <a:pt x="42" y="21"/>
                  <a:pt x="42" y="21"/>
                </a:cubicBezTo>
                <a:cubicBezTo>
                  <a:pt x="42" y="21"/>
                  <a:pt x="42" y="21"/>
                  <a:pt x="42" y="21"/>
                </a:cubicBezTo>
                <a:cubicBezTo>
                  <a:pt x="42" y="21"/>
                  <a:pt x="42" y="20"/>
                  <a:pt x="42" y="21"/>
                </a:cubicBezTo>
                <a:cubicBezTo>
                  <a:pt x="42" y="21"/>
                  <a:pt x="42" y="21"/>
                  <a:pt x="42" y="21"/>
                </a:cubicBezTo>
                <a:cubicBezTo>
                  <a:pt x="42" y="21"/>
                  <a:pt x="42" y="21"/>
                  <a:pt x="42" y="21"/>
                </a:cubicBezTo>
                <a:cubicBezTo>
                  <a:pt x="42" y="21"/>
                  <a:pt x="42" y="21"/>
                  <a:pt x="42" y="21"/>
                </a:cubicBezTo>
                <a:cubicBezTo>
                  <a:pt x="42" y="21"/>
                  <a:pt x="42" y="21"/>
                  <a:pt x="42" y="21"/>
                </a:cubicBezTo>
                <a:cubicBezTo>
                  <a:pt x="43" y="20"/>
                  <a:pt x="43" y="20"/>
                  <a:pt x="43" y="20"/>
                </a:cubicBezTo>
                <a:cubicBezTo>
                  <a:pt x="43" y="21"/>
                  <a:pt x="43" y="20"/>
                  <a:pt x="43" y="21"/>
                </a:cubicBezTo>
                <a:cubicBezTo>
                  <a:pt x="43" y="21"/>
                  <a:pt x="43" y="21"/>
                  <a:pt x="43" y="21"/>
                </a:cubicBezTo>
                <a:cubicBezTo>
                  <a:pt x="43" y="21"/>
                  <a:pt x="43" y="21"/>
                  <a:pt x="43" y="21"/>
                </a:cubicBezTo>
                <a:cubicBezTo>
                  <a:pt x="43" y="21"/>
                  <a:pt x="43" y="21"/>
                  <a:pt x="43" y="21"/>
                </a:cubicBezTo>
                <a:cubicBezTo>
                  <a:pt x="43" y="22"/>
                  <a:pt x="43" y="21"/>
                  <a:pt x="43" y="21"/>
                </a:cubicBezTo>
                <a:cubicBezTo>
                  <a:pt x="43" y="21"/>
                  <a:pt x="43" y="21"/>
                  <a:pt x="43" y="21"/>
                </a:cubicBezTo>
                <a:cubicBezTo>
                  <a:pt x="43" y="21"/>
                  <a:pt x="43" y="21"/>
                  <a:pt x="43" y="21"/>
                </a:cubicBezTo>
                <a:cubicBezTo>
                  <a:pt x="43" y="21"/>
                  <a:pt x="43" y="21"/>
                  <a:pt x="43" y="21"/>
                </a:cubicBezTo>
                <a:cubicBezTo>
                  <a:pt x="43" y="21"/>
                  <a:pt x="43" y="21"/>
                  <a:pt x="43" y="21"/>
                </a:cubicBezTo>
                <a:cubicBezTo>
                  <a:pt x="44" y="21"/>
                  <a:pt x="44" y="21"/>
                  <a:pt x="44" y="21"/>
                </a:cubicBezTo>
                <a:cubicBezTo>
                  <a:pt x="43" y="21"/>
                  <a:pt x="43" y="22"/>
                  <a:pt x="43" y="22"/>
                </a:cubicBezTo>
                <a:cubicBezTo>
                  <a:pt x="43" y="22"/>
                  <a:pt x="43" y="22"/>
                  <a:pt x="43" y="22"/>
                </a:cubicBezTo>
                <a:cubicBezTo>
                  <a:pt x="43" y="22"/>
                  <a:pt x="43" y="22"/>
                  <a:pt x="43" y="22"/>
                </a:cubicBezTo>
                <a:cubicBezTo>
                  <a:pt x="43" y="22"/>
                  <a:pt x="44" y="22"/>
                  <a:pt x="44" y="22"/>
                </a:cubicBezTo>
                <a:cubicBezTo>
                  <a:pt x="44" y="22"/>
                  <a:pt x="44" y="21"/>
                  <a:pt x="44" y="21"/>
                </a:cubicBezTo>
                <a:cubicBezTo>
                  <a:pt x="44" y="21"/>
                  <a:pt x="44" y="21"/>
                  <a:pt x="44" y="21"/>
                </a:cubicBezTo>
                <a:cubicBezTo>
                  <a:pt x="44" y="21"/>
                  <a:pt x="44" y="21"/>
                  <a:pt x="44" y="21"/>
                </a:cubicBezTo>
                <a:cubicBezTo>
                  <a:pt x="44" y="21"/>
                  <a:pt x="44" y="21"/>
                  <a:pt x="44" y="21"/>
                </a:cubicBezTo>
                <a:cubicBezTo>
                  <a:pt x="44" y="21"/>
                  <a:pt x="44" y="21"/>
                  <a:pt x="44" y="21"/>
                </a:cubicBezTo>
                <a:cubicBezTo>
                  <a:pt x="44" y="21"/>
                  <a:pt x="44" y="21"/>
                  <a:pt x="44" y="21"/>
                </a:cubicBezTo>
                <a:cubicBezTo>
                  <a:pt x="44" y="22"/>
                  <a:pt x="44" y="21"/>
                  <a:pt x="44" y="22"/>
                </a:cubicBezTo>
                <a:cubicBezTo>
                  <a:pt x="44" y="21"/>
                  <a:pt x="44" y="22"/>
                  <a:pt x="44" y="21"/>
                </a:cubicBezTo>
                <a:cubicBezTo>
                  <a:pt x="44" y="22"/>
                  <a:pt x="44" y="21"/>
                  <a:pt x="44" y="22"/>
                </a:cubicBezTo>
                <a:cubicBezTo>
                  <a:pt x="44" y="22"/>
                  <a:pt x="44" y="22"/>
                  <a:pt x="44" y="22"/>
                </a:cubicBezTo>
                <a:cubicBezTo>
                  <a:pt x="44" y="22"/>
                  <a:pt x="44" y="22"/>
                  <a:pt x="44" y="22"/>
                </a:cubicBezTo>
                <a:cubicBezTo>
                  <a:pt x="43" y="23"/>
                  <a:pt x="44" y="22"/>
                  <a:pt x="43" y="22"/>
                </a:cubicBezTo>
                <a:cubicBezTo>
                  <a:pt x="43" y="22"/>
                  <a:pt x="43" y="22"/>
                  <a:pt x="43" y="22"/>
                </a:cubicBezTo>
                <a:cubicBezTo>
                  <a:pt x="44" y="22"/>
                  <a:pt x="44" y="22"/>
                  <a:pt x="44" y="22"/>
                </a:cubicBezTo>
                <a:cubicBezTo>
                  <a:pt x="44" y="22"/>
                  <a:pt x="43" y="22"/>
                  <a:pt x="43" y="22"/>
                </a:cubicBezTo>
                <a:cubicBezTo>
                  <a:pt x="43" y="22"/>
                  <a:pt x="43" y="22"/>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2"/>
                  <a:pt x="43" y="22"/>
                  <a:pt x="43" y="22"/>
                </a:cubicBezTo>
                <a:cubicBezTo>
                  <a:pt x="43" y="22"/>
                  <a:pt x="43" y="23"/>
                  <a:pt x="43" y="23"/>
                </a:cubicBezTo>
                <a:cubicBezTo>
                  <a:pt x="43" y="22"/>
                  <a:pt x="43" y="22"/>
                  <a:pt x="43" y="22"/>
                </a:cubicBezTo>
                <a:cubicBezTo>
                  <a:pt x="43" y="21"/>
                  <a:pt x="43" y="22"/>
                  <a:pt x="43" y="22"/>
                </a:cubicBezTo>
                <a:cubicBezTo>
                  <a:pt x="43" y="22"/>
                  <a:pt x="43" y="22"/>
                  <a:pt x="43" y="22"/>
                </a:cubicBezTo>
                <a:cubicBezTo>
                  <a:pt x="43" y="22"/>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2"/>
                </a:cubicBezTo>
                <a:cubicBezTo>
                  <a:pt x="42" y="22"/>
                  <a:pt x="42" y="22"/>
                  <a:pt x="42" y="22"/>
                </a:cubicBezTo>
                <a:cubicBezTo>
                  <a:pt x="42" y="22"/>
                  <a:pt x="42" y="23"/>
                  <a:pt x="42" y="23"/>
                </a:cubicBezTo>
                <a:cubicBezTo>
                  <a:pt x="42" y="23"/>
                  <a:pt x="42" y="23"/>
                  <a:pt x="42" y="23"/>
                </a:cubicBezTo>
                <a:cubicBezTo>
                  <a:pt x="41" y="23"/>
                  <a:pt x="42" y="23"/>
                  <a:pt x="41" y="23"/>
                </a:cubicBezTo>
                <a:cubicBezTo>
                  <a:pt x="41" y="23"/>
                  <a:pt x="41" y="23"/>
                  <a:pt x="41" y="23"/>
                </a:cubicBezTo>
                <a:cubicBezTo>
                  <a:pt x="41" y="23"/>
                  <a:pt x="41" y="23"/>
                  <a:pt x="41" y="23"/>
                </a:cubicBezTo>
                <a:cubicBezTo>
                  <a:pt x="41" y="23"/>
                  <a:pt x="42" y="22"/>
                  <a:pt x="42" y="22"/>
                </a:cubicBezTo>
                <a:cubicBezTo>
                  <a:pt x="42" y="22"/>
                  <a:pt x="42" y="21"/>
                  <a:pt x="42" y="21"/>
                </a:cubicBezTo>
                <a:cubicBezTo>
                  <a:pt x="42" y="22"/>
                  <a:pt x="41" y="23"/>
                  <a:pt x="41" y="23"/>
                </a:cubicBezTo>
                <a:cubicBezTo>
                  <a:pt x="41" y="24"/>
                  <a:pt x="41" y="23"/>
                  <a:pt x="41" y="23"/>
                </a:cubicBezTo>
                <a:cubicBezTo>
                  <a:pt x="41" y="23"/>
                  <a:pt x="41" y="23"/>
                  <a:pt x="41" y="23"/>
                </a:cubicBezTo>
                <a:cubicBezTo>
                  <a:pt x="41" y="23"/>
                  <a:pt x="41" y="23"/>
                  <a:pt x="41" y="23"/>
                </a:cubicBezTo>
                <a:cubicBezTo>
                  <a:pt x="41" y="23"/>
                  <a:pt x="41" y="23"/>
                  <a:pt x="41" y="23"/>
                </a:cubicBezTo>
                <a:cubicBezTo>
                  <a:pt x="41" y="23"/>
                  <a:pt x="41" y="23"/>
                  <a:pt x="41" y="22"/>
                </a:cubicBezTo>
                <a:cubicBezTo>
                  <a:pt x="41" y="22"/>
                  <a:pt x="41" y="23"/>
                  <a:pt x="41" y="23"/>
                </a:cubicBezTo>
                <a:cubicBezTo>
                  <a:pt x="41" y="23"/>
                  <a:pt x="41" y="23"/>
                  <a:pt x="41" y="23"/>
                </a:cubicBezTo>
                <a:cubicBezTo>
                  <a:pt x="41" y="23"/>
                  <a:pt x="41" y="23"/>
                  <a:pt x="40" y="24"/>
                </a:cubicBezTo>
                <a:cubicBezTo>
                  <a:pt x="40" y="23"/>
                  <a:pt x="40" y="23"/>
                  <a:pt x="40" y="23"/>
                </a:cubicBezTo>
                <a:cubicBezTo>
                  <a:pt x="40" y="23"/>
                  <a:pt x="40" y="23"/>
                  <a:pt x="41" y="23"/>
                </a:cubicBezTo>
                <a:cubicBezTo>
                  <a:pt x="40" y="23"/>
                  <a:pt x="41" y="23"/>
                  <a:pt x="41" y="23"/>
                </a:cubicBezTo>
                <a:cubicBezTo>
                  <a:pt x="41" y="23"/>
                  <a:pt x="41" y="22"/>
                  <a:pt x="42" y="21"/>
                </a:cubicBezTo>
                <a:cubicBezTo>
                  <a:pt x="42" y="21"/>
                  <a:pt x="42" y="21"/>
                  <a:pt x="42" y="21"/>
                </a:cubicBezTo>
                <a:cubicBezTo>
                  <a:pt x="42" y="21"/>
                  <a:pt x="42" y="21"/>
                  <a:pt x="42" y="21"/>
                </a:cubicBezTo>
                <a:cubicBezTo>
                  <a:pt x="41" y="21"/>
                  <a:pt x="41" y="23"/>
                  <a:pt x="41" y="23"/>
                </a:cubicBezTo>
                <a:cubicBezTo>
                  <a:pt x="41" y="23"/>
                  <a:pt x="41" y="22"/>
                  <a:pt x="41" y="22"/>
                </a:cubicBezTo>
                <a:cubicBezTo>
                  <a:pt x="41" y="22"/>
                  <a:pt x="40" y="23"/>
                  <a:pt x="40" y="23"/>
                </a:cubicBezTo>
                <a:cubicBezTo>
                  <a:pt x="40" y="23"/>
                  <a:pt x="40" y="23"/>
                  <a:pt x="40" y="23"/>
                </a:cubicBezTo>
                <a:cubicBezTo>
                  <a:pt x="40" y="23"/>
                  <a:pt x="40" y="23"/>
                  <a:pt x="40" y="23"/>
                </a:cubicBezTo>
                <a:cubicBezTo>
                  <a:pt x="40" y="23"/>
                  <a:pt x="40" y="22"/>
                  <a:pt x="40" y="22"/>
                </a:cubicBezTo>
                <a:cubicBezTo>
                  <a:pt x="40" y="23"/>
                  <a:pt x="40" y="23"/>
                  <a:pt x="40" y="23"/>
                </a:cubicBezTo>
                <a:cubicBezTo>
                  <a:pt x="40" y="23"/>
                  <a:pt x="40" y="22"/>
                  <a:pt x="40" y="22"/>
                </a:cubicBezTo>
                <a:cubicBezTo>
                  <a:pt x="40" y="22"/>
                  <a:pt x="40" y="23"/>
                  <a:pt x="40" y="23"/>
                </a:cubicBezTo>
                <a:cubicBezTo>
                  <a:pt x="40" y="22"/>
                  <a:pt x="40" y="22"/>
                  <a:pt x="40" y="22"/>
                </a:cubicBezTo>
                <a:cubicBezTo>
                  <a:pt x="40" y="22"/>
                  <a:pt x="40" y="23"/>
                  <a:pt x="40" y="23"/>
                </a:cubicBezTo>
                <a:cubicBezTo>
                  <a:pt x="40" y="23"/>
                  <a:pt x="40" y="23"/>
                  <a:pt x="40" y="23"/>
                </a:cubicBezTo>
                <a:cubicBezTo>
                  <a:pt x="40" y="22"/>
                  <a:pt x="40" y="21"/>
                  <a:pt x="41" y="21"/>
                </a:cubicBezTo>
                <a:cubicBezTo>
                  <a:pt x="40" y="22"/>
                  <a:pt x="40" y="22"/>
                  <a:pt x="40" y="22"/>
                </a:cubicBezTo>
                <a:cubicBezTo>
                  <a:pt x="40" y="22"/>
                  <a:pt x="40" y="22"/>
                  <a:pt x="40" y="22"/>
                </a:cubicBezTo>
                <a:cubicBezTo>
                  <a:pt x="40" y="22"/>
                  <a:pt x="40" y="22"/>
                  <a:pt x="39" y="22"/>
                </a:cubicBezTo>
                <a:cubicBezTo>
                  <a:pt x="40" y="22"/>
                  <a:pt x="40" y="22"/>
                  <a:pt x="40" y="22"/>
                </a:cubicBezTo>
                <a:cubicBezTo>
                  <a:pt x="40" y="22"/>
                  <a:pt x="40" y="22"/>
                  <a:pt x="39" y="22"/>
                </a:cubicBezTo>
                <a:cubicBezTo>
                  <a:pt x="40" y="22"/>
                  <a:pt x="40" y="22"/>
                  <a:pt x="40" y="22"/>
                </a:cubicBezTo>
                <a:cubicBezTo>
                  <a:pt x="40" y="22"/>
                  <a:pt x="39" y="23"/>
                  <a:pt x="39" y="22"/>
                </a:cubicBezTo>
                <a:cubicBezTo>
                  <a:pt x="39" y="22"/>
                  <a:pt x="39" y="22"/>
                  <a:pt x="39" y="22"/>
                </a:cubicBezTo>
                <a:cubicBezTo>
                  <a:pt x="39" y="22"/>
                  <a:pt x="39" y="22"/>
                  <a:pt x="39" y="22"/>
                </a:cubicBezTo>
                <a:cubicBezTo>
                  <a:pt x="39" y="22"/>
                  <a:pt x="39" y="22"/>
                  <a:pt x="39" y="22"/>
                </a:cubicBezTo>
                <a:cubicBezTo>
                  <a:pt x="39" y="22"/>
                  <a:pt x="39" y="22"/>
                  <a:pt x="39" y="22"/>
                </a:cubicBezTo>
                <a:cubicBezTo>
                  <a:pt x="39" y="22"/>
                  <a:pt x="39" y="22"/>
                  <a:pt x="39" y="22"/>
                </a:cubicBezTo>
                <a:cubicBezTo>
                  <a:pt x="39" y="22"/>
                  <a:pt x="39" y="22"/>
                  <a:pt x="39" y="22"/>
                </a:cubicBezTo>
                <a:cubicBezTo>
                  <a:pt x="39" y="22"/>
                  <a:pt x="39" y="21"/>
                  <a:pt x="40" y="21"/>
                </a:cubicBezTo>
                <a:cubicBezTo>
                  <a:pt x="39" y="21"/>
                  <a:pt x="39" y="22"/>
                  <a:pt x="39" y="22"/>
                </a:cubicBezTo>
                <a:cubicBezTo>
                  <a:pt x="39" y="22"/>
                  <a:pt x="39" y="22"/>
                  <a:pt x="39" y="22"/>
                </a:cubicBezTo>
                <a:cubicBezTo>
                  <a:pt x="39" y="22"/>
                  <a:pt x="39" y="22"/>
                  <a:pt x="39" y="22"/>
                </a:cubicBezTo>
                <a:cubicBezTo>
                  <a:pt x="39" y="22"/>
                  <a:pt x="39" y="22"/>
                  <a:pt x="39" y="22"/>
                </a:cubicBezTo>
                <a:cubicBezTo>
                  <a:pt x="39" y="22"/>
                  <a:pt x="39" y="22"/>
                  <a:pt x="39" y="22"/>
                </a:cubicBezTo>
                <a:cubicBezTo>
                  <a:pt x="39" y="22"/>
                  <a:pt x="39" y="22"/>
                  <a:pt x="39" y="21"/>
                </a:cubicBezTo>
                <a:cubicBezTo>
                  <a:pt x="39" y="22"/>
                  <a:pt x="39" y="22"/>
                  <a:pt x="39" y="22"/>
                </a:cubicBezTo>
                <a:cubicBezTo>
                  <a:pt x="39" y="21"/>
                  <a:pt x="39" y="21"/>
                  <a:pt x="39" y="21"/>
                </a:cubicBezTo>
                <a:cubicBezTo>
                  <a:pt x="39" y="21"/>
                  <a:pt x="39" y="21"/>
                  <a:pt x="39" y="21"/>
                </a:cubicBezTo>
                <a:cubicBezTo>
                  <a:pt x="39" y="21"/>
                  <a:pt x="39" y="21"/>
                  <a:pt x="39" y="21"/>
                </a:cubicBezTo>
                <a:cubicBezTo>
                  <a:pt x="39" y="21"/>
                  <a:pt x="39" y="21"/>
                  <a:pt x="39" y="21"/>
                </a:cubicBezTo>
                <a:cubicBezTo>
                  <a:pt x="39" y="21"/>
                  <a:pt x="40" y="21"/>
                  <a:pt x="40" y="21"/>
                </a:cubicBezTo>
                <a:cubicBezTo>
                  <a:pt x="39" y="21"/>
                  <a:pt x="39" y="21"/>
                  <a:pt x="39" y="21"/>
                </a:cubicBezTo>
                <a:cubicBezTo>
                  <a:pt x="39" y="21"/>
                  <a:pt x="39" y="21"/>
                  <a:pt x="39" y="21"/>
                </a:cubicBezTo>
                <a:cubicBezTo>
                  <a:pt x="39" y="21"/>
                  <a:pt x="39" y="21"/>
                  <a:pt x="39" y="22"/>
                </a:cubicBezTo>
                <a:cubicBezTo>
                  <a:pt x="39" y="21"/>
                  <a:pt x="39" y="21"/>
                  <a:pt x="39" y="21"/>
                </a:cubicBezTo>
                <a:cubicBezTo>
                  <a:pt x="38" y="22"/>
                  <a:pt x="39" y="22"/>
                  <a:pt x="38" y="22"/>
                </a:cubicBezTo>
                <a:cubicBezTo>
                  <a:pt x="38" y="22"/>
                  <a:pt x="38" y="22"/>
                  <a:pt x="38" y="21"/>
                </a:cubicBezTo>
                <a:cubicBezTo>
                  <a:pt x="38" y="22"/>
                  <a:pt x="39" y="21"/>
                  <a:pt x="38" y="21"/>
                </a:cubicBezTo>
                <a:cubicBezTo>
                  <a:pt x="38" y="21"/>
                  <a:pt x="38" y="22"/>
                  <a:pt x="38" y="22"/>
                </a:cubicBezTo>
                <a:cubicBezTo>
                  <a:pt x="38" y="22"/>
                  <a:pt x="38" y="21"/>
                  <a:pt x="38" y="21"/>
                </a:cubicBezTo>
                <a:cubicBezTo>
                  <a:pt x="38" y="22"/>
                  <a:pt x="38" y="22"/>
                  <a:pt x="38" y="22"/>
                </a:cubicBezTo>
                <a:cubicBezTo>
                  <a:pt x="38" y="22"/>
                  <a:pt x="38" y="22"/>
                  <a:pt x="38" y="21"/>
                </a:cubicBezTo>
                <a:cubicBezTo>
                  <a:pt x="38" y="22"/>
                  <a:pt x="38" y="22"/>
                  <a:pt x="38" y="21"/>
                </a:cubicBezTo>
                <a:cubicBezTo>
                  <a:pt x="38" y="21"/>
                  <a:pt x="37" y="22"/>
                  <a:pt x="37" y="22"/>
                </a:cubicBezTo>
                <a:cubicBezTo>
                  <a:pt x="38" y="22"/>
                  <a:pt x="38" y="21"/>
                  <a:pt x="38" y="21"/>
                </a:cubicBezTo>
                <a:cubicBezTo>
                  <a:pt x="38" y="21"/>
                  <a:pt x="37" y="22"/>
                  <a:pt x="37" y="22"/>
                </a:cubicBezTo>
                <a:cubicBezTo>
                  <a:pt x="38" y="21"/>
                  <a:pt x="38" y="21"/>
                  <a:pt x="38" y="21"/>
                </a:cubicBezTo>
                <a:cubicBezTo>
                  <a:pt x="37" y="21"/>
                  <a:pt x="37" y="21"/>
                  <a:pt x="38" y="21"/>
                </a:cubicBezTo>
                <a:cubicBezTo>
                  <a:pt x="37" y="21"/>
                  <a:pt x="37" y="21"/>
                  <a:pt x="37" y="21"/>
                </a:cubicBezTo>
                <a:cubicBezTo>
                  <a:pt x="37" y="21"/>
                  <a:pt x="37" y="22"/>
                  <a:pt x="37" y="22"/>
                </a:cubicBezTo>
                <a:cubicBezTo>
                  <a:pt x="37" y="22"/>
                  <a:pt x="37" y="22"/>
                  <a:pt x="37" y="21"/>
                </a:cubicBezTo>
                <a:cubicBezTo>
                  <a:pt x="37" y="21"/>
                  <a:pt x="37" y="21"/>
                  <a:pt x="37" y="21"/>
                </a:cubicBezTo>
                <a:cubicBezTo>
                  <a:pt x="37" y="21"/>
                  <a:pt x="37" y="22"/>
                  <a:pt x="37" y="21"/>
                </a:cubicBezTo>
                <a:cubicBezTo>
                  <a:pt x="37" y="21"/>
                  <a:pt x="37" y="21"/>
                  <a:pt x="38" y="21"/>
                </a:cubicBezTo>
                <a:cubicBezTo>
                  <a:pt x="37" y="21"/>
                  <a:pt x="37" y="21"/>
                  <a:pt x="37" y="21"/>
                </a:cubicBezTo>
                <a:cubicBezTo>
                  <a:pt x="37" y="21"/>
                  <a:pt x="37" y="21"/>
                  <a:pt x="38" y="21"/>
                </a:cubicBezTo>
                <a:cubicBezTo>
                  <a:pt x="37" y="21"/>
                  <a:pt x="37" y="21"/>
                  <a:pt x="37" y="21"/>
                </a:cubicBezTo>
                <a:cubicBezTo>
                  <a:pt x="37" y="21"/>
                  <a:pt x="37" y="21"/>
                  <a:pt x="37" y="21"/>
                </a:cubicBezTo>
                <a:cubicBezTo>
                  <a:pt x="37" y="21"/>
                  <a:pt x="37" y="21"/>
                  <a:pt x="37" y="21"/>
                </a:cubicBezTo>
                <a:cubicBezTo>
                  <a:pt x="37" y="21"/>
                  <a:pt x="37" y="21"/>
                  <a:pt x="37" y="21"/>
                </a:cubicBezTo>
                <a:cubicBezTo>
                  <a:pt x="37" y="21"/>
                  <a:pt x="37" y="21"/>
                  <a:pt x="37" y="21"/>
                </a:cubicBezTo>
                <a:cubicBezTo>
                  <a:pt x="37" y="21"/>
                  <a:pt x="37" y="21"/>
                  <a:pt x="37" y="21"/>
                </a:cubicBezTo>
                <a:cubicBezTo>
                  <a:pt x="37" y="21"/>
                  <a:pt x="37" y="21"/>
                  <a:pt x="37" y="21"/>
                </a:cubicBezTo>
                <a:cubicBezTo>
                  <a:pt x="37" y="21"/>
                  <a:pt x="37" y="21"/>
                  <a:pt x="37" y="21"/>
                </a:cubicBezTo>
                <a:cubicBezTo>
                  <a:pt x="37" y="21"/>
                  <a:pt x="37" y="21"/>
                  <a:pt x="37" y="21"/>
                </a:cubicBezTo>
                <a:cubicBezTo>
                  <a:pt x="36" y="21"/>
                  <a:pt x="37" y="21"/>
                  <a:pt x="36" y="21"/>
                </a:cubicBezTo>
                <a:cubicBezTo>
                  <a:pt x="36" y="21"/>
                  <a:pt x="36" y="21"/>
                  <a:pt x="36" y="21"/>
                </a:cubicBezTo>
                <a:cubicBezTo>
                  <a:pt x="37" y="21"/>
                  <a:pt x="37" y="21"/>
                  <a:pt x="37" y="21"/>
                </a:cubicBezTo>
                <a:cubicBezTo>
                  <a:pt x="37" y="21"/>
                  <a:pt x="37" y="21"/>
                  <a:pt x="37" y="21"/>
                </a:cubicBezTo>
                <a:close/>
                <a:moveTo>
                  <a:pt x="37" y="21"/>
                </a:moveTo>
                <a:cubicBezTo>
                  <a:pt x="37" y="21"/>
                  <a:pt x="37" y="21"/>
                  <a:pt x="37" y="21"/>
                </a:cubicBezTo>
                <a:cubicBezTo>
                  <a:pt x="37" y="21"/>
                  <a:pt x="38" y="21"/>
                  <a:pt x="37" y="21"/>
                </a:cubicBezTo>
                <a:close/>
                <a:moveTo>
                  <a:pt x="39" y="21"/>
                </a:moveTo>
                <a:cubicBezTo>
                  <a:pt x="39" y="21"/>
                  <a:pt x="39" y="22"/>
                  <a:pt x="39" y="21"/>
                </a:cubicBezTo>
                <a:cubicBezTo>
                  <a:pt x="39" y="21"/>
                  <a:pt x="39" y="21"/>
                  <a:pt x="39" y="21"/>
                </a:cubicBezTo>
                <a:close/>
                <a:moveTo>
                  <a:pt x="43" y="21"/>
                </a:moveTo>
                <a:cubicBezTo>
                  <a:pt x="43" y="21"/>
                  <a:pt x="43" y="21"/>
                  <a:pt x="43" y="21"/>
                </a:cubicBezTo>
                <a:cubicBezTo>
                  <a:pt x="43" y="21"/>
                  <a:pt x="43" y="21"/>
                  <a:pt x="43" y="21"/>
                </a:cubicBezTo>
                <a:close/>
                <a:moveTo>
                  <a:pt x="43" y="21"/>
                </a:moveTo>
                <a:cubicBezTo>
                  <a:pt x="43" y="22"/>
                  <a:pt x="43" y="22"/>
                  <a:pt x="43" y="21"/>
                </a:cubicBezTo>
                <a:cubicBezTo>
                  <a:pt x="43" y="22"/>
                  <a:pt x="43" y="22"/>
                  <a:pt x="43" y="22"/>
                </a:cubicBezTo>
                <a:cubicBezTo>
                  <a:pt x="43" y="22"/>
                  <a:pt x="43" y="22"/>
                  <a:pt x="43" y="21"/>
                </a:cubicBezTo>
                <a:close/>
                <a:moveTo>
                  <a:pt x="36" y="17"/>
                </a:moveTo>
                <a:cubicBezTo>
                  <a:pt x="37" y="17"/>
                  <a:pt x="37" y="17"/>
                  <a:pt x="37" y="17"/>
                </a:cubicBezTo>
                <a:cubicBezTo>
                  <a:pt x="36" y="17"/>
                  <a:pt x="36" y="17"/>
                  <a:pt x="36" y="17"/>
                </a:cubicBezTo>
                <a:close/>
                <a:moveTo>
                  <a:pt x="39" y="22"/>
                </a:moveTo>
                <a:cubicBezTo>
                  <a:pt x="39" y="22"/>
                  <a:pt x="39" y="22"/>
                  <a:pt x="39" y="22"/>
                </a:cubicBezTo>
                <a:cubicBezTo>
                  <a:pt x="39" y="22"/>
                  <a:pt x="39" y="22"/>
                  <a:pt x="39" y="22"/>
                </a:cubicBezTo>
                <a:close/>
                <a:moveTo>
                  <a:pt x="36" y="20"/>
                </a:moveTo>
                <a:cubicBezTo>
                  <a:pt x="36" y="20"/>
                  <a:pt x="36" y="20"/>
                  <a:pt x="36" y="20"/>
                </a:cubicBezTo>
                <a:cubicBezTo>
                  <a:pt x="36" y="20"/>
                  <a:pt x="36" y="20"/>
                  <a:pt x="36" y="20"/>
                </a:cubicBezTo>
                <a:close/>
                <a:moveTo>
                  <a:pt x="41" y="23"/>
                </a:moveTo>
                <a:cubicBezTo>
                  <a:pt x="41" y="23"/>
                  <a:pt x="41" y="23"/>
                  <a:pt x="41" y="23"/>
                </a:cubicBezTo>
                <a:cubicBezTo>
                  <a:pt x="41" y="23"/>
                  <a:pt x="41" y="23"/>
                  <a:pt x="41" y="23"/>
                </a:cubicBezTo>
                <a:close/>
                <a:moveTo>
                  <a:pt x="44" y="21"/>
                </a:moveTo>
                <a:cubicBezTo>
                  <a:pt x="44" y="21"/>
                  <a:pt x="44" y="21"/>
                  <a:pt x="44" y="21"/>
                </a:cubicBezTo>
                <a:cubicBezTo>
                  <a:pt x="44" y="21"/>
                  <a:pt x="44" y="21"/>
                  <a:pt x="44" y="21"/>
                </a:cubicBezTo>
                <a:cubicBezTo>
                  <a:pt x="44" y="21"/>
                  <a:pt x="44" y="21"/>
                  <a:pt x="44" y="21"/>
                </a:cubicBezTo>
                <a:close/>
                <a:moveTo>
                  <a:pt x="44" y="23"/>
                </a:moveTo>
                <a:cubicBezTo>
                  <a:pt x="44" y="23"/>
                  <a:pt x="44" y="23"/>
                  <a:pt x="44" y="23"/>
                </a:cubicBezTo>
                <a:cubicBezTo>
                  <a:pt x="44" y="23"/>
                  <a:pt x="44" y="23"/>
                  <a:pt x="44" y="23"/>
                </a:cubicBezTo>
                <a:cubicBezTo>
                  <a:pt x="44" y="23"/>
                  <a:pt x="44" y="23"/>
                  <a:pt x="44" y="23"/>
                </a:cubicBezTo>
                <a:close/>
                <a:moveTo>
                  <a:pt x="44" y="22"/>
                </a:moveTo>
                <a:cubicBezTo>
                  <a:pt x="44" y="22"/>
                  <a:pt x="44" y="22"/>
                  <a:pt x="44" y="22"/>
                </a:cubicBezTo>
                <a:cubicBezTo>
                  <a:pt x="44" y="22"/>
                  <a:pt x="44" y="22"/>
                  <a:pt x="44" y="22"/>
                </a:cubicBezTo>
                <a:cubicBezTo>
                  <a:pt x="44" y="22"/>
                  <a:pt x="44" y="22"/>
                  <a:pt x="44" y="22"/>
                </a:cubicBezTo>
                <a:close/>
                <a:moveTo>
                  <a:pt x="44" y="22"/>
                </a:moveTo>
                <a:cubicBezTo>
                  <a:pt x="44" y="22"/>
                  <a:pt x="44" y="22"/>
                  <a:pt x="44" y="22"/>
                </a:cubicBezTo>
                <a:cubicBezTo>
                  <a:pt x="44" y="22"/>
                  <a:pt x="44" y="22"/>
                  <a:pt x="44" y="22"/>
                </a:cubicBezTo>
                <a:close/>
                <a:moveTo>
                  <a:pt x="44" y="21"/>
                </a:moveTo>
                <a:cubicBezTo>
                  <a:pt x="44" y="22"/>
                  <a:pt x="44" y="21"/>
                  <a:pt x="44" y="21"/>
                </a:cubicBezTo>
                <a:cubicBezTo>
                  <a:pt x="44" y="21"/>
                  <a:pt x="43" y="22"/>
                  <a:pt x="44" y="21"/>
                </a:cubicBezTo>
                <a:close/>
                <a:moveTo>
                  <a:pt x="43" y="23"/>
                </a:moveTo>
                <a:cubicBezTo>
                  <a:pt x="44" y="23"/>
                  <a:pt x="44" y="23"/>
                  <a:pt x="44" y="23"/>
                </a:cubicBezTo>
                <a:cubicBezTo>
                  <a:pt x="43" y="23"/>
                  <a:pt x="43" y="23"/>
                  <a:pt x="43" y="23"/>
                </a:cubicBezTo>
                <a:close/>
                <a:moveTo>
                  <a:pt x="43" y="23"/>
                </a:moveTo>
                <a:cubicBezTo>
                  <a:pt x="43" y="23"/>
                  <a:pt x="43" y="23"/>
                  <a:pt x="43" y="23"/>
                </a:cubicBezTo>
                <a:cubicBezTo>
                  <a:pt x="43" y="23"/>
                  <a:pt x="43" y="23"/>
                  <a:pt x="43" y="23"/>
                </a:cubicBezTo>
                <a:cubicBezTo>
                  <a:pt x="43" y="23"/>
                  <a:pt x="43" y="23"/>
                  <a:pt x="43" y="23"/>
                </a:cubicBezTo>
                <a:close/>
                <a:moveTo>
                  <a:pt x="43" y="23"/>
                </a:moveTo>
                <a:cubicBezTo>
                  <a:pt x="43" y="23"/>
                  <a:pt x="43" y="23"/>
                  <a:pt x="43" y="23"/>
                </a:cubicBezTo>
                <a:cubicBezTo>
                  <a:pt x="43" y="23"/>
                  <a:pt x="43" y="23"/>
                  <a:pt x="43" y="23"/>
                </a:cubicBezTo>
                <a:close/>
                <a:moveTo>
                  <a:pt x="43" y="23"/>
                </a:moveTo>
                <a:cubicBezTo>
                  <a:pt x="43" y="23"/>
                  <a:pt x="43" y="23"/>
                  <a:pt x="43" y="23"/>
                </a:cubicBezTo>
                <a:cubicBezTo>
                  <a:pt x="43" y="23"/>
                  <a:pt x="43" y="23"/>
                  <a:pt x="43" y="23"/>
                </a:cubicBezTo>
                <a:close/>
                <a:moveTo>
                  <a:pt x="43" y="22"/>
                </a:moveTo>
                <a:cubicBezTo>
                  <a:pt x="43" y="22"/>
                  <a:pt x="43" y="22"/>
                  <a:pt x="43" y="22"/>
                </a:cubicBezTo>
                <a:cubicBezTo>
                  <a:pt x="43" y="22"/>
                  <a:pt x="43" y="23"/>
                  <a:pt x="43" y="23"/>
                </a:cubicBezTo>
                <a:cubicBezTo>
                  <a:pt x="43" y="22"/>
                  <a:pt x="43" y="22"/>
                  <a:pt x="43" y="22"/>
                </a:cubicBezTo>
                <a:close/>
                <a:moveTo>
                  <a:pt x="43" y="23"/>
                </a:moveTo>
                <a:cubicBezTo>
                  <a:pt x="43" y="23"/>
                  <a:pt x="43" y="23"/>
                  <a:pt x="43" y="23"/>
                </a:cubicBezTo>
                <a:cubicBezTo>
                  <a:pt x="42" y="23"/>
                  <a:pt x="42" y="23"/>
                  <a:pt x="42" y="23"/>
                </a:cubicBezTo>
                <a:lnTo>
                  <a:pt x="43" y="23"/>
                </a:lnTo>
                <a:close/>
                <a:moveTo>
                  <a:pt x="42" y="23"/>
                </a:moveTo>
                <a:cubicBezTo>
                  <a:pt x="42" y="23"/>
                  <a:pt x="42" y="23"/>
                  <a:pt x="42" y="23"/>
                </a:cubicBezTo>
                <a:cubicBezTo>
                  <a:pt x="42" y="23"/>
                  <a:pt x="42" y="23"/>
                  <a:pt x="42" y="23"/>
                </a:cubicBezTo>
                <a:close/>
                <a:moveTo>
                  <a:pt x="42" y="22"/>
                </a:moveTo>
                <a:cubicBezTo>
                  <a:pt x="42" y="22"/>
                  <a:pt x="42" y="22"/>
                  <a:pt x="42" y="22"/>
                </a:cubicBezTo>
                <a:cubicBezTo>
                  <a:pt x="42" y="22"/>
                  <a:pt x="42" y="22"/>
                  <a:pt x="42" y="22"/>
                </a:cubicBezTo>
                <a:close/>
                <a:moveTo>
                  <a:pt x="40" y="23"/>
                </a:moveTo>
                <a:cubicBezTo>
                  <a:pt x="40" y="23"/>
                  <a:pt x="40" y="23"/>
                  <a:pt x="40" y="23"/>
                </a:cubicBezTo>
                <a:cubicBezTo>
                  <a:pt x="40" y="23"/>
                  <a:pt x="40" y="23"/>
                  <a:pt x="40" y="23"/>
                </a:cubicBezTo>
                <a:cubicBezTo>
                  <a:pt x="40" y="23"/>
                  <a:pt x="40" y="23"/>
                  <a:pt x="40" y="23"/>
                </a:cubicBezTo>
                <a:close/>
                <a:moveTo>
                  <a:pt x="40" y="23"/>
                </a:moveTo>
                <a:cubicBezTo>
                  <a:pt x="40" y="23"/>
                  <a:pt x="40" y="23"/>
                  <a:pt x="40" y="23"/>
                </a:cubicBezTo>
                <a:close/>
                <a:moveTo>
                  <a:pt x="35" y="15"/>
                </a:moveTo>
                <a:cubicBezTo>
                  <a:pt x="35" y="15"/>
                  <a:pt x="35" y="15"/>
                  <a:pt x="35" y="15"/>
                </a:cubicBezTo>
                <a:cubicBezTo>
                  <a:pt x="35" y="15"/>
                  <a:pt x="35" y="15"/>
                  <a:pt x="35" y="15"/>
                </a:cubicBezTo>
                <a:close/>
                <a:moveTo>
                  <a:pt x="35" y="15"/>
                </a:moveTo>
                <a:cubicBezTo>
                  <a:pt x="35" y="15"/>
                  <a:pt x="35" y="15"/>
                  <a:pt x="35" y="15"/>
                </a:cubicBezTo>
                <a:cubicBezTo>
                  <a:pt x="35" y="15"/>
                  <a:pt x="35" y="15"/>
                  <a:pt x="35" y="15"/>
                </a:cubicBezTo>
                <a:cubicBezTo>
                  <a:pt x="35" y="15"/>
                  <a:pt x="35" y="15"/>
                  <a:pt x="35" y="15"/>
                </a:cubicBezTo>
                <a:close/>
                <a:moveTo>
                  <a:pt x="37" y="22"/>
                </a:moveTo>
                <a:cubicBezTo>
                  <a:pt x="37" y="22"/>
                  <a:pt x="37" y="22"/>
                  <a:pt x="37" y="22"/>
                </a:cubicBezTo>
                <a:cubicBezTo>
                  <a:pt x="37" y="22"/>
                  <a:pt x="37" y="22"/>
                  <a:pt x="37" y="22"/>
                </a:cubicBezTo>
                <a:close/>
                <a:moveTo>
                  <a:pt x="37" y="21"/>
                </a:moveTo>
                <a:cubicBezTo>
                  <a:pt x="37" y="21"/>
                  <a:pt x="37" y="21"/>
                  <a:pt x="37" y="21"/>
                </a:cubicBezTo>
                <a:cubicBezTo>
                  <a:pt x="37" y="21"/>
                  <a:pt x="37" y="21"/>
                  <a:pt x="37" y="21"/>
                </a:cubicBezTo>
                <a:close/>
                <a:moveTo>
                  <a:pt x="36" y="21"/>
                </a:moveTo>
                <a:cubicBezTo>
                  <a:pt x="36" y="21"/>
                  <a:pt x="36" y="21"/>
                  <a:pt x="36" y="21"/>
                </a:cubicBezTo>
                <a:cubicBezTo>
                  <a:pt x="36" y="21"/>
                  <a:pt x="36" y="21"/>
                  <a:pt x="36" y="21"/>
                </a:cubicBezTo>
                <a:close/>
                <a:moveTo>
                  <a:pt x="22" y="38"/>
                </a:moveTo>
                <a:cubicBezTo>
                  <a:pt x="22" y="38"/>
                  <a:pt x="22" y="38"/>
                  <a:pt x="22" y="38"/>
                </a:cubicBezTo>
                <a:cubicBezTo>
                  <a:pt x="22" y="38"/>
                  <a:pt x="22" y="38"/>
                  <a:pt x="22" y="38"/>
                </a:cubicBezTo>
                <a:close/>
                <a:moveTo>
                  <a:pt x="21" y="38"/>
                </a:moveTo>
                <a:cubicBezTo>
                  <a:pt x="21" y="38"/>
                  <a:pt x="21" y="38"/>
                  <a:pt x="21" y="38"/>
                </a:cubicBezTo>
                <a:cubicBezTo>
                  <a:pt x="21" y="39"/>
                  <a:pt x="21" y="39"/>
                  <a:pt x="21" y="39"/>
                </a:cubicBezTo>
                <a:lnTo>
                  <a:pt x="21" y="38"/>
                </a:lnTo>
                <a:close/>
                <a:moveTo>
                  <a:pt x="20" y="38"/>
                </a:moveTo>
                <a:cubicBezTo>
                  <a:pt x="20" y="39"/>
                  <a:pt x="21" y="38"/>
                  <a:pt x="21" y="38"/>
                </a:cubicBezTo>
                <a:cubicBezTo>
                  <a:pt x="21" y="39"/>
                  <a:pt x="21" y="39"/>
                  <a:pt x="21" y="39"/>
                </a:cubicBezTo>
                <a:cubicBezTo>
                  <a:pt x="21" y="38"/>
                  <a:pt x="21" y="38"/>
                  <a:pt x="21" y="38"/>
                </a:cubicBezTo>
                <a:cubicBezTo>
                  <a:pt x="21" y="38"/>
                  <a:pt x="21" y="38"/>
                  <a:pt x="20" y="38"/>
                </a:cubicBezTo>
                <a:close/>
                <a:moveTo>
                  <a:pt x="20" y="37"/>
                </a:moveTo>
                <a:cubicBezTo>
                  <a:pt x="20" y="37"/>
                  <a:pt x="20" y="37"/>
                  <a:pt x="20" y="37"/>
                </a:cubicBezTo>
                <a:cubicBezTo>
                  <a:pt x="20" y="37"/>
                  <a:pt x="20" y="37"/>
                  <a:pt x="20" y="37"/>
                </a:cubicBezTo>
                <a:cubicBezTo>
                  <a:pt x="20" y="37"/>
                  <a:pt x="20" y="37"/>
                  <a:pt x="20" y="37"/>
                </a:cubicBezTo>
                <a:close/>
                <a:moveTo>
                  <a:pt x="20" y="37"/>
                </a:moveTo>
                <a:cubicBezTo>
                  <a:pt x="21" y="37"/>
                  <a:pt x="20" y="37"/>
                  <a:pt x="20" y="37"/>
                </a:cubicBezTo>
                <a:close/>
                <a:moveTo>
                  <a:pt x="20" y="37"/>
                </a:moveTo>
                <a:cubicBezTo>
                  <a:pt x="20" y="37"/>
                  <a:pt x="20" y="37"/>
                  <a:pt x="20" y="37"/>
                </a:cubicBezTo>
                <a:cubicBezTo>
                  <a:pt x="20" y="37"/>
                  <a:pt x="20" y="37"/>
                  <a:pt x="20" y="37"/>
                </a:cubicBezTo>
                <a:cubicBezTo>
                  <a:pt x="20" y="37"/>
                  <a:pt x="20" y="37"/>
                  <a:pt x="20" y="37"/>
                </a:cubicBezTo>
                <a:close/>
                <a:moveTo>
                  <a:pt x="20" y="37"/>
                </a:moveTo>
                <a:cubicBezTo>
                  <a:pt x="20" y="37"/>
                  <a:pt x="20" y="37"/>
                  <a:pt x="20" y="37"/>
                </a:cubicBezTo>
                <a:cubicBezTo>
                  <a:pt x="20" y="37"/>
                  <a:pt x="20" y="37"/>
                  <a:pt x="20" y="37"/>
                </a:cubicBezTo>
                <a:close/>
                <a:moveTo>
                  <a:pt x="20" y="37"/>
                </a:moveTo>
                <a:cubicBezTo>
                  <a:pt x="20" y="37"/>
                  <a:pt x="20" y="37"/>
                  <a:pt x="20" y="37"/>
                </a:cubicBezTo>
                <a:cubicBezTo>
                  <a:pt x="20" y="38"/>
                  <a:pt x="20" y="38"/>
                  <a:pt x="20" y="37"/>
                </a:cubicBezTo>
                <a:cubicBezTo>
                  <a:pt x="20" y="38"/>
                  <a:pt x="20" y="37"/>
                  <a:pt x="20" y="37"/>
                </a:cubicBezTo>
                <a:close/>
                <a:moveTo>
                  <a:pt x="20" y="37"/>
                </a:moveTo>
                <a:cubicBezTo>
                  <a:pt x="20" y="38"/>
                  <a:pt x="20" y="38"/>
                  <a:pt x="20" y="38"/>
                </a:cubicBezTo>
                <a:cubicBezTo>
                  <a:pt x="20" y="38"/>
                  <a:pt x="20" y="37"/>
                  <a:pt x="20" y="37"/>
                </a:cubicBezTo>
                <a:close/>
                <a:moveTo>
                  <a:pt x="20" y="39"/>
                </a:moveTo>
                <a:cubicBezTo>
                  <a:pt x="20" y="39"/>
                  <a:pt x="20" y="39"/>
                  <a:pt x="20" y="39"/>
                </a:cubicBezTo>
                <a:cubicBezTo>
                  <a:pt x="20" y="39"/>
                  <a:pt x="20" y="39"/>
                  <a:pt x="20" y="39"/>
                </a:cubicBezTo>
                <a:cubicBezTo>
                  <a:pt x="20" y="39"/>
                  <a:pt x="20" y="38"/>
                  <a:pt x="20" y="39"/>
                </a:cubicBezTo>
                <a:close/>
                <a:moveTo>
                  <a:pt x="20" y="37"/>
                </a:moveTo>
                <a:cubicBezTo>
                  <a:pt x="20" y="37"/>
                  <a:pt x="20" y="37"/>
                  <a:pt x="20" y="37"/>
                </a:cubicBezTo>
                <a:cubicBezTo>
                  <a:pt x="20" y="37"/>
                  <a:pt x="20" y="37"/>
                  <a:pt x="20" y="37"/>
                </a:cubicBezTo>
                <a:cubicBezTo>
                  <a:pt x="20" y="37"/>
                  <a:pt x="20" y="37"/>
                  <a:pt x="20" y="37"/>
                </a:cubicBezTo>
                <a:close/>
                <a:moveTo>
                  <a:pt x="20" y="37"/>
                </a:moveTo>
                <a:cubicBezTo>
                  <a:pt x="19" y="37"/>
                  <a:pt x="19" y="37"/>
                  <a:pt x="19" y="37"/>
                </a:cubicBezTo>
                <a:cubicBezTo>
                  <a:pt x="19" y="37"/>
                  <a:pt x="19" y="37"/>
                  <a:pt x="20" y="37"/>
                </a:cubicBezTo>
                <a:close/>
                <a:moveTo>
                  <a:pt x="20" y="38"/>
                </a:moveTo>
                <a:cubicBezTo>
                  <a:pt x="20" y="38"/>
                  <a:pt x="20" y="38"/>
                  <a:pt x="20" y="38"/>
                </a:cubicBezTo>
                <a:cubicBezTo>
                  <a:pt x="20" y="38"/>
                  <a:pt x="20" y="38"/>
                  <a:pt x="20" y="38"/>
                </a:cubicBezTo>
                <a:close/>
                <a:moveTo>
                  <a:pt x="19" y="37"/>
                </a:moveTo>
                <a:cubicBezTo>
                  <a:pt x="19" y="36"/>
                  <a:pt x="19" y="36"/>
                  <a:pt x="19" y="36"/>
                </a:cubicBezTo>
                <a:cubicBezTo>
                  <a:pt x="19" y="37"/>
                  <a:pt x="19" y="37"/>
                  <a:pt x="19" y="37"/>
                </a:cubicBezTo>
                <a:close/>
                <a:moveTo>
                  <a:pt x="19" y="37"/>
                </a:moveTo>
                <a:cubicBezTo>
                  <a:pt x="19" y="36"/>
                  <a:pt x="19" y="36"/>
                  <a:pt x="19" y="36"/>
                </a:cubicBezTo>
                <a:cubicBezTo>
                  <a:pt x="19" y="36"/>
                  <a:pt x="19" y="36"/>
                  <a:pt x="19" y="36"/>
                </a:cubicBezTo>
                <a:cubicBezTo>
                  <a:pt x="19" y="36"/>
                  <a:pt x="19" y="36"/>
                  <a:pt x="19" y="37"/>
                </a:cubicBezTo>
                <a:close/>
                <a:moveTo>
                  <a:pt x="19" y="37"/>
                </a:moveTo>
                <a:cubicBezTo>
                  <a:pt x="19" y="37"/>
                  <a:pt x="19" y="36"/>
                  <a:pt x="19" y="36"/>
                </a:cubicBezTo>
                <a:cubicBezTo>
                  <a:pt x="19" y="36"/>
                  <a:pt x="19" y="37"/>
                  <a:pt x="19" y="37"/>
                </a:cubicBezTo>
                <a:close/>
                <a:moveTo>
                  <a:pt x="19" y="37"/>
                </a:moveTo>
                <a:cubicBezTo>
                  <a:pt x="19" y="37"/>
                  <a:pt x="19" y="37"/>
                  <a:pt x="19" y="37"/>
                </a:cubicBezTo>
                <a:cubicBezTo>
                  <a:pt x="19" y="37"/>
                  <a:pt x="19" y="37"/>
                  <a:pt x="19" y="37"/>
                </a:cubicBezTo>
                <a:close/>
                <a:moveTo>
                  <a:pt x="19" y="37"/>
                </a:moveTo>
                <a:cubicBezTo>
                  <a:pt x="19" y="37"/>
                  <a:pt x="19" y="37"/>
                  <a:pt x="19" y="37"/>
                </a:cubicBezTo>
                <a:cubicBezTo>
                  <a:pt x="19" y="37"/>
                  <a:pt x="19" y="37"/>
                  <a:pt x="19" y="37"/>
                </a:cubicBezTo>
                <a:cubicBezTo>
                  <a:pt x="19" y="37"/>
                  <a:pt x="19" y="37"/>
                  <a:pt x="19" y="37"/>
                </a:cubicBezTo>
                <a:close/>
                <a:moveTo>
                  <a:pt x="19" y="37"/>
                </a:moveTo>
                <a:cubicBezTo>
                  <a:pt x="19" y="37"/>
                  <a:pt x="19" y="37"/>
                  <a:pt x="19" y="37"/>
                </a:cubicBezTo>
                <a:cubicBezTo>
                  <a:pt x="19" y="37"/>
                  <a:pt x="19" y="37"/>
                  <a:pt x="19" y="37"/>
                </a:cubicBezTo>
                <a:close/>
                <a:moveTo>
                  <a:pt x="20" y="38"/>
                </a:moveTo>
                <a:cubicBezTo>
                  <a:pt x="19" y="38"/>
                  <a:pt x="19" y="38"/>
                  <a:pt x="19" y="38"/>
                </a:cubicBezTo>
                <a:cubicBezTo>
                  <a:pt x="19" y="38"/>
                  <a:pt x="19" y="38"/>
                  <a:pt x="20" y="38"/>
                </a:cubicBezTo>
                <a:close/>
                <a:moveTo>
                  <a:pt x="19" y="37"/>
                </a:moveTo>
                <a:cubicBezTo>
                  <a:pt x="19" y="38"/>
                  <a:pt x="19" y="38"/>
                  <a:pt x="19" y="38"/>
                </a:cubicBezTo>
                <a:cubicBezTo>
                  <a:pt x="19" y="38"/>
                  <a:pt x="19" y="37"/>
                  <a:pt x="19" y="37"/>
                </a:cubicBezTo>
                <a:close/>
                <a:moveTo>
                  <a:pt x="19" y="38"/>
                </a:moveTo>
                <a:cubicBezTo>
                  <a:pt x="19" y="37"/>
                  <a:pt x="19" y="37"/>
                  <a:pt x="19" y="37"/>
                </a:cubicBezTo>
                <a:cubicBezTo>
                  <a:pt x="19" y="37"/>
                  <a:pt x="19" y="37"/>
                  <a:pt x="19" y="37"/>
                </a:cubicBezTo>
                <a:lnTo>
                  <a:pt x="19" y="38"/>
                </a:lnTo>
                <a:close/>
                <a:moveTo>
                  <a:pt x="19" y="37"/>
                </a:moveTo>
                <a:cubicBezTo>
                  <a:pt x="19" y="37"/>
                  <a:pt x="19" y="37"/>
                  <a:pt x="19" y="37"/>
                </a:cubicBezTo>
                <a:cubicBezTo>
                  <a:pt x="19" y="37"/>
                  <a:pt x="19" y="37"/>
                  <a:pt x="19" y="37"/>
                </a:cubicBezTo>
                <a:cubicBezTo>
                  <a:pt x="19" y="37"/>
                  <a:pt x="19" y="37"/>
                  <a:pt x="19" y="37"/>
                </a:cubicBezTo>
                <a:close/>
                <a:moveTo>
                  <a:pt x="19" y="37"/>
                </a:moveTo>
                <a:cubicBezTo>
                  <a:pt x="19" y="37"/>
                  <a:pt x="19" y="37"/>
                  <a:pt x="19" y="37"/>
                </a:cubicBezTo>
                <a:cubicBezTo>
                  <a:pt x="19" y="37"/>
                  <a:pt x="19" y="37"/>
                  <a:pt x="19" y="37"/>
                </a:cubicBezTo>
                <a:close/>
                <a:moveTo>
                  <a:pt x="18" y="37"/>
                </a:moveTo>
                <a:cubicBezTo>
                  <a:pt x="18" y="37"/>
                  <a:pt x="18" y="37"/>
                  <a:pt x="18" y="37"/>
                </a:cubicBezTo>
                <a:cubicBezTo>
                  <a:pt x="18" y="37"/>
                  <a:pt x="18" y="37"/>
                  <a:pt x="18" y="37"/>
                </a:cubicBezTo>
                <a:close/>
                <a:moveTo>
                  <a:pt x="19" y="37"/>
                </a:moveTo>
                <a:cubicBezTo>
                  <a:pt x="19" y="37"/>
                  <a:pt x="19" y="37"/>
                  <a:pt x="19" y="37"/>
                </a:cubicBezTo>
                <a:cubicBezTo>
                  <a:pt x="19" y="37"/>
                  <a:pt x="19" y="37"/>
                  <a:pt x="19" y="37"/>
                </a:cubicBezTo>
                <a:cubicBezTo>
                  <a:pt x="19" y="37"/>
                  <a:pt x="19" y="37"/>
                  <a:pt x="19" y="37"/>
                </a:cubicBezTo>
                <a:close/>
                <a:moveTo>
                  <a:pt x="18" y="37"/>
                </a:moveTo>
                <a:cubicBezTo>
                  <a:pt x="18" y="37"/>
                  <a:pt x="19" y="37"/>
                  <a:pt x="19" y="37"/>
                </a:cubicBezTo>
                <a:cubicBezTo>
                  <a:pt x="19" y="37"/>
                  <a:pt x="19" y="37"/>
                  <a:pt x="18" y="37"/>
                </a:cubicBezTo>
                <a:close/>
                <a:moveTo>
                  <a:pt x="19" y="37"/>
                </a:moveTo>
                <a:cubicBezTo>
                  <a:pt x="19" y="37"/>
                  <a:pt x="19" y="37"/>
                  <a:pt x="19" y="37"/>
                </a:cubicBezTo>
                <a:cubicBezTo>
                  <a:pt x="19" y="37"/>
                  <a:pt x="19" y="37"/>
                  <a:pt x="19" y="37"/>
                </a:cubicBezTo>
                <a:close/>
                <a:moveTo>
                  <a:pt x="19" y="37"/>
                </a:moveTo>
                <a:cubicBezTo>
                  <a:pt x="19" y="37"/>
                  <a:pt x="19" y="37"/>
                  <a:pt x="19" y="37"/>
                </a:cubicBezTo>
                <a:cubicBezTo>
                  <a:pt x="19" y="37"/>
                  <a:pt x="19" y="37"/>
                  <a:pt x="19" y="37"/>
                </a:cubicBezTo>
                <a:cubicBezTo>
                  <a:pt x="19" y="37"/>
                  <a:pt x="19" y="37"/>
                  <a:pt x="19" y="37"/>
                </a:cubicBezTo>
                <a:close/>
                <a:moveTo>
                  <a:pt x="17" y="38"/>
                </a:moveTo>
                <a:cubicBezTo>
                  <a:pt x="17" y="38"/>
                  <a:pt x="17" y="38"/>
                  <a:pt x="17" y="38"/>
                </a:cubicBezTo>
                <a:cubicBezTo>
                  <a:pt x="18" y="38"/>
                  <a:pt x="18" y="37"/>
                  <a:pt x="18" y="37"/>
                </a:cubicBezTo>
                <a:cubicBezTo>
                  <a:pt x="18" y="37"/>
                  <a:pt x="18" y="37"/>
                  <a:pt x="18" y="37"/>
                </a:cubicBezTo>
                <a:cubicBezTo>
                  <a:pt x="18" y="37"/>
                  <a:pt x="18" y="37"/>
                  <a:pt x="18" y="38"/>
                </a:cubicBezTo>
                <a:cubicBezTo>
                  <a:pt x="18" y="38"/>
                  <a:pt x="18" y="37"/>
                  <a:pt x="18" y="37"/>
                </a:cubicBezTo>
                <a:cubicBezTo>
                  <a:pt x="18" y="38"/>
                  <a:pt x="17" y="38"/>
                  <a:pt x="17" y="38"/>
                </a:cubicBezTo>
                <a:cubicBezTo>
                  <a:pt x="17" y="38"/>
                  <a:pt x="17" y="38"/>
                  <a:pt x="17" y="38"/>
                </a:cubicBezTo>
                <a:cubicBezTo>
                  <a:pt x="17" y="38"/>
                  <a:pt x="17" y="38"/>
                  <a:pt x="17" y="38"/>
                </a:cubicBezTo>
                <a:close/>
                <a:moveTo>
                  <a:pt x="18" y="37"/>
                </a:moveTo>
                <a:cubicBezTo>
                  <a:pt x="18" y="37"/>
                  <a:pt x="18" y="37"/>
                  <a:pt x="18" y="37"/>
                </a:cubicBezTo>
                <a:cubicBezTo>
                  <a:pt x="18" y="37"/>
                  <a:pt x="18" y="37"/>
                  <a:pt x="18" y="36"/>
                </a:cubicBezTo>
                <a:cubicBezTo>
                  <a:pt x="18" y="37"/>
                  <a:pt x="18" y="37"/>
                  <a:pt x="18" y="37"/>
                </a:cubicBezTo>
                <a:cubicBezTo>
                  <a:pt x="18" y="37"/>
                  <a:pt x="18" y="37"/>
                  <a:pt x="18" y="37"/>
                </a:cubicBezTo>
                <a:close/>
                <a:moveTo>
                  <a:pt x="18" y="37"/>
                </a:moveTo>
                <a:cubicBezTo>
                  <a:pt x="18" y="37"/>
                  <a:pt x="18" y="37"/>
                  <a:pt x="18" y="37"/>
                </a:cubicBezTo>
                <a:cubicBezTo>
                  <a:pt x="18" y="38"/>
                  <a:pt x="18" y="37"/>
                  <a:pt x="18" y="37"/>
                </a:cubicBezTo>
                <a:cubicBezTo>
                  <a:pt x="18" y="37"/>
                  <a:pt x="19" y="37"/>
                  <a:pt x="18" y="37"/>
                </a:cubicBezTo>
                <a:cubicBezTo>
                  <a:pt x="18"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8" y="37"/>
                  <a:pt x="18" y="37"/>
                </a:cubicBezTo>
                <a:cubicBezTo>
                  <a:pt x="18" y="37"/>
                  <a:pt x="18" y="37"/>
                  <a:pt x="18" y="37"/>
                </a:cubicBezTo>
                <a:cubicBezTo>
                  <a:pt x="18" y="37"/>
                  <a:pt x="18" y="37"/>
                  <a:pt x="18" y="37"/>
                </a:cubicBezTo>
                <a:cubicBezTo>
                  <a:pt x="18" y="37"/>
                  <a:pt x="18" y="37"/>
                  <a:pt x="18" y="37"/>
                </a:cubicBezTo>
                <a:cubicBezTo>
                  <a:pt x="19" y="37"/>
                  <a:pt x="19" y="37"/>
                  <a:pt x="19" y="37"/>
                </a:cubicBezTo>
                <a:cubicBezTo>
                  <a:pt x="19" y="37"/>
                  <a:pt x="19" y="37"/>
                  <a:pt x="19" y="37"/>
                </a:cubicBezTo>
                <a:cubicBezTo>
                  <a:pt x="18" y="37"/>
                  <a:pt x="18" y="37"/>
                  <a:pt x="18" y="37"/>
                </a:cubicBezTo>
                <a:cubicBezTo>
                  <a:pt x="18" y="37"/>
                  <a:pt x="18" y="37"/>
                  <a:pt x="18" y="37"/>
                </a:cubicBezTo>
                <a:close/>
                <a:moveTo>
                  <a:pt x="19" y="39"/>
                </a:moveTo>
                <a:cubicBezTo>
                  <a:pt x="19" y="39"/>
                  <a:pt x="19" y="38"/>
                  <a:pt x="19" y="38"/>
                </a:cubicBezTo>
                <a:cubicBezTo>
                  <a:pt x="19" y="39"/>
                  <a:pt x="19" y="39"/>
                  <a:pt x="19" y="39"/>
                </a:cubicBezTo>
                <a:close/>
                <a:moveTo>
                  <a:pt x="19" y="38"/>
                </a:moveTo>
                <a:cubicBezTo>
                  <a:pt x="19" y="38"/>
                  <a:pt x="19" y="38"/>
                  <a:pt x="19" y="38"/>
                </a:cubicBezTo>
                <a:cubicBezTo>
                  <a:pt x="19" y="38"/>
                  <a:pt x="19" y="38"/>
                  <a:pt x="19" y="38"/>
                </a:cubicBezTo>
                <a:cubicBezTo>
                  <a:pt x="19" y="38"/>
                  <a:pt x="19" y="38"/>
                  <a:pt x="19" y="38"/>
                </a:cubicBezTo>
                <a:cubicBezTo>
                  <a:pt x="19" y="38"/>
                  <a:pt x="19" y="38"/>
                  <a:pt x="19" y="38"/>
                </a:cubicBezTo>
                <a:cubicBezTo>
                  <a:pt x="19" y="38"/>
                  <a:pt x="19" y="38"/>
                  <a:pt x="19" y="38"/>
                </a:cubicBezTo>
                <a:cubicBezTo>
                  <a:pt x="19" y="38"/>
                  <a:pt x="19" y="38"/>
                  <a:pt x="19" y="38"/>
                </a:cubicBezTo>
                <a:close/>
                <a:moveTo>
                  <a:pt x="19" y="38"/>
                </a:moveTo>
                <a:cubicBezTo>
                  <a:pt x="18" y="38"/>
                  <a:pt x="18" y="38"/>
                  <a:pt x="18" y="38"/>
                </a:cubicBezTo>
                <a:cubicBezTo>
                  <a:pt x="18" y="38"/>
                  <a:pt x="18" y="38"/>
                  <a:pt x="18" y="38"/>
                </a:cubicBezTo>
                <a:cubicBezTo>
                  <a:pt x="18" y="38"/>
                  <a:pt x="18" y="38"/>
                  <a:pt x="18" y="38"/>
                </a:cubicBezTo>
                <a:cubicBezTo>
                  <a:pt x="19" y="38"/>
                  <a:pt x="19" y="38"/>
                  <a:pt x="19" y="38"/>
                </a:cubicBezTo>
                <a:close/>
                <a:moveTo>
                  <a:pt x="18" y="37"/>
                </a:moveTo>
                <a:cubicBezTo>
                  <a:pt x="18" y="36"/>
                  <a:pt x="18" y="36"/>
                  <a:pt x="18" y="36"/>
                </a:cubicBezTo>
                <a:cubicBezTo>
                  <a:pt x="18" y="37"/>
                  <a:pt x="18" y="37"/>
                  <a:pt x="18" y="37"/>
                </a:cubicBezTo>
                <a:close/>
                <a:moveTo>
                  <a:pt x="18" y="37"/>
                </a:moveTo>
                <a:cubicBezTo>
                  <a:pt x="18" y="36"/>
                  <a:pt x="18" y="36"/>
                  <a:pt x="18" y="36"/>
                </a:cubicBezTo>
                <a:cubicBezTo>
                  <a:pt x="18" y="36"/>
                  <a:pt x="18" y="36"/>
                  <a:pt x="18" y="36"/>
                </a:cubicBezTo>
                <a:lnTo>
                  <a:pt x="18" y="37"/>
                </a:lnTo>
                <a:close/>
                <a:moveTo>
                  <a:pt x="12" y="25"/>
                </a:moveTo>
                <a:cubicBezTo>
                  <a:pt x="12" y="25"/>
                  <a:pt x="12" y="25"/>
                  <a:pt x="12" y="25"/>
                </a:cubicBezTo>
                <a:cubicBezTo>
                  <a:pt x="12" y="25"/>
                  <a:pt x="12" y="25"/>
                  <a:pt x="12" y="25"/>
                </a:cubicBezTo>
                <a:close/>
                <a:moveTo>
                  <a:pt x="12" y="26"/>
                </a:moveTo>
                <a:cubicBezTo>
                  <a:pt x="12" y="26"/>
                  <a:pt x="12" y="26"/>
                  <a:pt x="12" y="26"/>
                </a:cubicBezTo>
                <a:cubicBezTo>
                  <a:pt x="12" y="26"/>
                  <a:pt x="12" y="26"/>
                  <a:pt x="12" y="26"/>
                </a:cubicBezTo>
                <a:close/>
                <a:moveTo>
                  <a:pt x="14" y="33"/>
                </a:moveTo>
                <a:cubicBezTo>
                  <a:pt x="14" y="33"/>
                  <a:pt x="15" y="33"/>
                  <a:pt x="14" y="33"/>
                </a:cubicBezTo>
                <a:cubicBezTo>
                  <a:pt x="14" y="33"/>
                  <a:pt x="14" y="33"/>
                  <a:pt x="14" y="33"/>
                </a:cubicBezTo>
                <a:cubicBezTo>
                  <a:pt x="14" y="33"/>
                  <a:pt x="14" y="33"/>
                  <a:pt x="14" y="33"/>
                </a:cubicBezTo>
                <a:close/>
                <a:moveTo>
                  <a:pt x="12" y="30"/>
                </a:moveTo>
                <a:cubicBezTo>
                  <a:pt x="12" y="30"/>
                  <a:pt x="12" y="30"/>
                  <a:pt x="12" y="30"/>
                </a:cubicBezTo>
                <a:cubicBezTo>
                  <a:pt x="12" y="30"/>
                  <a:pt x="12" y="30"/>
                  <a:pt x="12" y="30"/>
                </a:cubicBezTo>
                <a:close/>
                <a:moveTo>
                  <a:pt x="11" y="29"/>
                </a:moveTo>
                <a:cubicBezTo>
                  <a:pt x="11" y="29"/>
                  <a:pt x="11" y="29"/>
                  <a:pt x="11" y="29"/>
                </a:cubicBezTo>
                <a:cubicBezTo>
                  <a:pt x="11" y="29"/>
                  <a:pt x="11" y="29"/>
                  <a:pt x="11" y="29"/>
                </a:cubicBezTo>
                <a:close/>
                <a:moveTo>
                  <a:pt x="12" y="23"/>
                </a:moveTo>
                <a:cubicBezTo>
                  <a:pt x="12" y="23"/>
                  <a:pt x="12" y="23"/>
                  <a:pt x="12" y="23"/>
                </a:cubicBezTo>
                <a:cubicBezTo>
                  <a:pt x="12" y="23"/>
                  <a:pt x="12" y="23"/>
                  <a:pt x="12" y="23"/>
                </a:cubicBezTo>
                <a:close/>
                <a:moveTo>
                  <a:pt x="16" y="35"/>
                </a:moveTo>
                <a:cubicBezTo>
                  <a:pt x="16" y="35"/>
                  <a:pt x="16" y="35"/>
                  <a:pt x="16" y="35"/>
                </a:cubicBezTo>
                <a:cubicBezTo>
                  <a:pt x="16" y="35"/>
                  <a:pt x="16" y="36"/>
                  <a:pt x="16" y="35"/>
                </a:cubicBezTo>
                <a:close/>
                <a:moveTo>
                  <a:pt x="14" y="27"/>
                </a:moveTo>
                <a:cubicBezTo>
                  <a:pt x="14" y="26"/>
                  <a:pt x="14" y="26"/>
                  <a:pt x="14" y="26"/>
                </a:cubicBezTo>
                <a:cubicBezTo>
                  <a:pt x="14" y="26"/>
                  <a:pt x="14" y="26"/>
                  <a:pt x="14" y="27"/>
                </a:cubicBezTo>
                <a:close/>
                <a:moveTo>
                  <a:pt x="16" y="35"/>
                </a:moveTo>
                <a:cubicBezTo>
                  <a:pt x="16" y="35"/>
                  <a:pt x="16" y="35"/>
                  <a:pt x="16" y="35"/>
                </a:cubicBezTo>
                <a:cubicBezTo>
                  <a:pt x="16" y="35"/>
                  <a:pt x="16" y="35"/>
                  <a:pt x="16" y="35"/>
                </a:cubicBezTo>
                <a:cubicBezTo>
                  <a:pt x="16" y="35"/>
                  <a:pt x="16" y="35"/>
                  <a:pt x="16" y="35"/>
                </a:cubicBezTo>
                <a:close/>
                <a:moveTo>
                  <a:pt x="19" y="17"/>
                </a:moveTo>
                <a:cubicBezTo>
                  <a:pt x="19" y="17"/>
                  <a:pt x="19" y="17"/>
                  <a:pt x="19" y="17"/>
                </a:cubicBezTo>
                <a:cubicBezTo>
                  <a:pt x="19" y="17"/>
                  <a:pt x="19" y="17"/>
                  <a:pt x="19" y="17"/>
                </a:cubicBezTo>
                <a:close/>
                <a:moveTo>
                  <a:pt x="22" y="19"/>
                </a:moveTo>
                <a:cubicBezTo>
                  <a:pt x="22" y="19"/>
                  <a:pt x="22" y="19"/>
                  <a:pt x="22" y="19"/>
                </a:cubicBezTo>
                <a:cubicBezTo>
                  <a:pt x="22" y="19"/>
                  <a:pt x="22" y="19"/>
                  <a:pt x="22" y="19"/>
                </a:cubicBezTo>
                <a:close/>
                <a:moveTo>
                  <a:pt x="17" y="36"/>
                </a:moveTo>
                <a:cubicBezTo>
                  <a:pt x="17" y="36"/>
                  <a:pt x="17" y="36"/>
                  <a:pt x="17" y="36"/>
                </a:cubicBezTo>
                <a:close/>
                <a:moveTo>
                  <a:pt x="17" y="37"/>
                </a:moveTo>
                <a:cubicBezTo>
                  <a:pt x="17" y="37"/>
                  <a:pt x="17" y="37"/>
                  <a:pt x="17" y="37"/>
                </a:cubicBezTo>
                <a:cubicBezTo>
                  <a:pt x="17" y="37"/>
                  <a:pt x="17" y="37"/>
                  <a:pt x="17" y="37"/>
                </a:cubicBezTo>
                <a:close/>
                <a:moveTo>
                  <a:pt x="14" y="36"/>
                </a:moveTo>
                <a:cubicBezTo>
                  <a:pt x="14" y="36"/>
                  <a:pt x="14" y="36"/>
                  <a:pt x="14" y="36"/>
                </a:cubicBezTo>
                <a:cubicBezTo>
                  <a:pt x="14" y="36"/>
                  <a:pt x="14" y="36"/>
                  <a:pt x="14" y="36"/>
                </a:cubicBezTo>
                <a:close/>
                <a:moveTo>
                  <a:pt x="17" y="36"/>
                </a:moveTo>
                <a:cubicBezTo>
                  <a:pt x="17" y="36"/>
                  <a:pt x="17" y="36"/>
                  <a:pt x="17" y="36"/>
                </a:cubicBezTo>
                <a:cubicBezTo>
                  <a:pt x="17" y="36"/>
                  <a:pt x="17" y="36"/>
                  <a:pt x="17" y="36"/>
                </a:cubicBezTo>
                <a:close/>
                <a:moveTo>
                  <a:pt x="17" y="36"/>
                </a:moveTo>
                <a:cubicBezTo>
                  <a:pt x="17" y="36"/>
                  <a:pt x="17" y="36"/>
                  <a:pt x="17" y="36"/>
                </a:cubicBezTo>
                <a:cubicBezTo>
                  <a:pt x="17" y="36"/>
                  <a:pt x="17" y="36"/>
                  <a:pt x="17" y="36"/>
                </a:cubicBezTo>
                <a:close/>
                <a:moveTo>
                  <a:pt x="17" y="36"/>
                </a:moveTo>
                <a:cubicBezTo>
                  <a:pt x="17" y="36"/>
                  <a:pt x="17" y="36"/>
                  <a:pt x="17" y="36"/>
                </a:cubicBezTo>
                <a:cubicBezTo>
                  <a:pt x="17" y="36"/>
                  <a:pt x="17" y="36"/>
                  <a:pt x="17" y="36"/>
                </a:cubicBezTo>
                <a:cubicBezTo>
                  <a:pt x="17" y="36"/>
                  <a:pt x="17" y="36"/>
                  <a:pt x="17" y="36"/>
                </a:cubicBezTo>
                <a:close/>
                <a:moveTo>
                  <a:pt x="16" y="20"/>
                </a:moveTo>
                <a:cubicBezTo>
                  <a:pt x="16" y="20"/>
                  <a:pt x="16" y="20"/>
                  <a:pt x="16" y="20"/>
                </a:cubicBezTo>
                <a:cubicBezTo>
                  <a:pt x="16" y="20"/>
                  <a:pt x="16" y="20"/>
                  <a:pt x="16" y="20"/>
                </a:cubicBezTo>
                <a:close/>
                <a:moveTo>
                  <a:pt x="11" y="33"/>
                </a:moveTo>
                <a:cubicBezTo>
                  <a:pt x="11" y="33"/>
                  <a:pt x="11" y="33"/>
                  <a:pt x="11" y="33"/>
                </a:cubicBezTo>
                <a:cubicBezTo>
                  <a:pt x="11" y="33"/>
                  <a:pt x="11" y="33"/>
                  <a:pt x="11" y="33"/>
                </a:cubicBezTo>
                <a:close/>
                <a:moveTo>
                  <a:pt x="11" y="32"/>
                </a:moveTo>
                <a:cubicBezTo>
                  <a:pt x="11" y="32"/>
                  <a:pt x="11" y="33"/>
                  <a:pt x="11" y="33"/>
                </a:cubicBezTo>
                <a:cubicBezTo>
                  <a:pt x="12" y="32"/>
                  <a:pt x="12" y="32"/>
                  <a:pt x="12" y="32"/>
                </a:cubicBezTo>
                <a:lnTo>
                  <a:pt x="11" y="32"/>
                </a:lnTo>
                <a:close/>
                <a:moveTo>
                  <a:pt x="12" y="25"/>
                </a:moveTo>
                <a:cubicBezTo>
                  <a:pt x="12" y="25"/>
                  <a:pt x="12" y="24"/>
                  <a:pt x="12" y="24"/>
                </a:cubicBezTo>
                <a:cubicBezTo>
                  <a:pt x="12" y="24"/>
                  <a:pt x="12" y="24"/>
                  <a:pt x="12" y="24"/>
                </a:cubicBezTo>
                <a:cubicBezTo>
                  <a:pt x="12" y="24"/>
                  <a:pt x="12" y="24"/>
                  <a:pt x="12" y="24"/>
                </a:cubicBezTo>
                <a:cubicBezTo>
                  <a:pt x="12" y="24"/>
                  <a:pt x="12" y="24"/>
                  <a:pt x="12" y="24"/>
                </a:cubicBezTo>
                <a:cubicBezTo>
                  <a:pt x="12" y="23"/>
                  <a:pt x="12" y="23"/>
                  <a:pt x="13" y="23"/>
                </a:cubicBezTo>
                <a:cubicBezTo>
                  <a:pt x="13" y="23"/>
                  <a:pt x="13" y="23"/>
                  <a:pt x="13" y="23"/>
                </a:cubicBezTo>
                <a:cubicBezTo>
                  <a:pt x="13" y="23"/>
                  <a:pt x="12" y="22"/>
                  <a:pt x="13" y="22"/>
                </a:cubicBezTo>
                <a:cubicBezTo>
                  <a:pt x="13" y="22"/>
                  <a:pt x="13" y="22"/>
                  <a:pt x="13" y="23"/>
                </a:cubicBezTo>
                <a:cubicBezTo>
                  <a:pt x="13" y="22"/>
                  <a:pt x="13" y="22"/>
                  <a:pt x="13" y="22"/>
                </a:cubicBezTo>
                <a:cubicBezTo>
                  <a:pt x="13" y="22"/>
                  <a:pt x="13" y="22"/>
                  <a:pt x="13" y="23"/>
                </a:cubicBezTo>
                <a:cubicBezTo>
                  <a:pt x="13" y="22"/>
                  <a:pt x="13" y="22"/>
                  <a:pt x="13" y="22"/>
                </a:cubicBezTo>
                <a:cubicBezTo>
                  <a:pt x="13" y="22"/>
                  <a:pt x="13" y="22"/>
                  <a:pt x="13" y="22"/>
                </a:cubicBezTo>
                <a:cubicBezTo>
                  <a:pt x="13" y="22"/>
                  <a:pt x="13" y="22"/>
                  <a:pt x="13" y="22"/>
                </a:cubicBezTo>
                <a:cubicBezTo>
                  <a:pt x="13" y="22"/>
                  <a:pt x="13" y="22"/>
                  <a:pt x="13" y="22"/>
                </a:cubicBezTo>
                <a:cubicBezTo>
                  <a:pt x="13" y="22"/>
                  <a:pt x="13" y="22"/>
                  <a:pt x="13" y="22"/>
                </a:cubicBezTo>
                <a:cubicBezTo>
                  <a:pt x="14" y="22"/>
                  <a:pt x="14" y="22"/>
                  <a:pt x="14" y="22"/>
                </a:cubicBezTo>
                <a:cubicBezTo>
                  <a:pt x="13" y="22"/>
                  <a:pt x="13" y="22"/>
                  <a:pt x="14" y="22"/>
                </a:cubicBezTo>
                <a:cubicBezTo>
                  <a:pt x="14" y="22"/>
                  <a:pt x="14" y="22"/>
                  <a:pt x="14" y="22"/>
                </a:cubicBezTo>
                <a:cubicBezTo>
                  <a:pt x="14" y="22"/>
                  <a:pt x="14" y="22"/>
                  <a:pt x="14" y="22"/>
                </a:cubicBezTo>
                <a:cubicBezTo>
                  <a:pt x="14" y="22"/>
                  <a:pt x="14" y="22"/>
                  <a:pt x="14" y="21"/>
                </a:cubicBezTo>
                <a:cubicBezTo>
                  <a:pt x="14" y="22"/>
                  <a:pt x="14" y="22"/>
                  <a:pt x="14" y="22"/>
                </a:cubicBezTo>
                <a:cubicBezTo>
                  <a:pt x="14" y="21"/>
                  <a:pt x="14" y="21"/>
                  <a:pt x="14" y="21"/>
                </a:cubicBezTo>
                <a:cubicBezTo>
                  <a:pt x="14" y="22"/>
                  <a:pt x="14" y="22"/>
                  <a:pt x="14" y="22"/>
                </a:cubicBezTo>
                <a:cubicBezTo>
                  <a:pt x="15" y="22"/>
                  <a:pt x="14" y="21"/>
                  <a:pt x="14" y="21"/>
                </a:cubicBezTo>
                <a:cubicBezTo>
                  <a:pt x="14" y="21"/>
                  <a:pt x="14" y="21"/>
                  <a:pt x="14" y="21"/>
                </a:cubicBezTo>
                <a:cubicBezTo>
                  <a:pt x="14" y="21"/>
                  <a:pt x="14" y="21"/>
                  <a:pt x="14" y="21"/>
                </a:cubicBezTo>
                <a:cubicBezTo>
                  <a:pt x="14" y="21"/>
                  <a:pt x="14" y="21"/>
                  <a:pt x="14" y="21"/>
                </a:cubicBezTo>
                <a:cubicBezTo>
                  <a:pt x="14" y="21"/>
                  <a:pt x="14" y="21"/>
                  <a:pt x="14" y="21"/>
                </a:cubicBezTo>
                <a:cubicBezTo>
                  <a:pt x="14" y="21"/>
                  <a:pt x="14" y="21"/>
                  <a:pt x="14" y="21"/>
                </a:cubicBezTo>
                <a:cubicBezTo>
                  <a:pt x="14" y="20"/>
                  <a:pt x="15" y="21"/>
                  <a:pt x="15" y="21"/>
                </a:cubicBezTo>
                <a:cubicBezTo>
                  <a:pt x="15" y="21"/>
                  <a:pt x="15" y="20"/>
                  <a:pt x="14" y="20"/>
                </a:cubicBezTo>
                <a:cubicBezTo>
                  <a:pt x="14" y="20"/>
                  <a:pt x="15" y="20"/>
                  <a:pt x="15" y="20"/>
                </a:cubicBezTo>
                <a:cubicBezTo>
                  <a:pt x="15" y="20"/>
                  <a:pt x="15" y="20"/>
                  <a:pt x="15" y="20"/>
                </a:cubicBezTo>
                <a:cubicBezTo>
                  <a:pt x="15" y="20"/>
                  <a:pt x="15" y="20"/>
                  <a:pt x="15" y="20"/>
                </a:cubicBezTo>
                <a:cubicBezTo>
                  <a:pt x="15" y="20"/>
                  <a:pt x="15" y="20"/>
                  <a:pt x="15" y="20"/>
                </a:cubicBezTo>
                <a:cubicBezTo>
                  <a:pt x="15" y="20"/>
                  <a:pt x="16" y="20"/>
                  <a:pt x="15" y="20"/>
                </a:cubicBezTo>
                <a:cubicBezTo>
                  <a:pt x="15" y="20"/>
                  <a:pt x="15" y="20"/>
                  <a:pt x="15" y="20"/>
                </a:cubicBezTo>
                <a:cubicBezTo>
                  <a:pt x="16" y="20"/>
                  <a:pt x="15" y="20"/>
                  <a:pt x="15" y="20"/>
                </a:cubicBezTo>
                <a:cubicBezTo>
                  <a:pt x="16" y="20"/>
                  <a:pt x="15" y="20"/>
                  <a:pt x="16" y="20"/>
                </a:cubicBezTo>
                <a:cubicBezTo>
                  <a:pt x="16" y="20"/>
                  <a:pt x="16" y="20"/>
                  <a:pt x="16" y="21"/>
                </a:cubicBezTo>
                <a:cubicBezTo>
                  <a:pt x="16" y="21"/>
                  <a:pt x="16" y="20"/>
                  <a:pt x="16" y="20"/>
                </a:cubicBezTo>
                <a:cubicBezTo>
                  <a:pt x="16" y="20"/>
                  <a:pt x="16" y="20"/>
                  <a:pt x="16" y="20"/>
                </a:cubicBezTo>
                <a:cubicBezTo>
                  <a:pt x="15" y="20"/>
                  <a:pt x="16" y="20"/>
                  <a:pt x="15" y="20"/>
                </a:cubicBezTo>
                <a:cubicBezTo>
                  <a:pt x="16" y="20"/>
                  <a:pt x="16" y="19"/>
                  <a:pt x="16" y="20"/>
                </a:cubicBezTo>
                <a:cubicBezTo>
                  <a:pt x="16" y="20"/>
                  <a:pt x="16" y="20"/>
                  <a:pt x="16" y="20"/>
                </a:cubicBezTo>
                <a:cubicBezTo>
                  <a:pt x="16" y="19"/>
                  <a:pt x="16" y="20"/>
                  <a:pt x="17" y="20"/>
                </a:cubicBezTo>
                <a:cubicBezTo>
                  <a:pt x="17" y="20"/>
                  <a:pt x="17" y="19"/>
                  <a:pt x="16" y="19"/>
                </a:cubicBezTo>
                <a:cubicBezTo>
                  <a:pt x="16" y="19"/>
                  <a:pt x="16" y="20"/>
                  <a:pt x="16" y="19"/>
                </a:cubicBezTo>
                <a:cubicBezTo>
                  <a:pt x="17" y="20"/>
                  <a:pt x="16" y="19"/>
                  <a:pt x="17" y="19"/>
                </a:cubicBezTo>
                <a:cubicBezTo>
                  <a:pt x="17" y="19"/>
                  <a:pt x="17" y="19"/>
                  <a:pt x="17" y="19"/>
                </a:cubicBezTo>
                <a:cubicBezTo>
                  <a:pt x="17" y="19"/>
                  <a:pt x="17" y="19"/>
                  <a:pt x="17" y="19"/>
                </a:cubicBezTo>
                <a:cubicBezTo>
                  <a:pt x="17" y="19"/>
                  <a:pt x="17" y="19"/>
                  <a:pt x="17" y="19"/>
                </a:cubicBezTo>
                <a:cubicBezTo>
                  <a:pt x="17" y="19"/>
                  <a:pt x="17" y="19"/>
                  <a:pt x="17" y="18"/>
                </a:cubicBezTo>
                <a:cubicBezTo>
                  <a:pt x="17" y="19"/>
                  <a:pt x="17" y="18"/>
                  <a:pt x="17" y="19"/>
                </a:cubicBezTo>
                <a:cubicBezTo>
                  <a:pt x="17" y="19"/>
                  <a:pt x="17" y="19"/>
                  <a:pt x="17" y="18"/>
                </a:cubicBezTo>
                <a:cubicBezTo>
                  <a:pt x="17" y="18"/>
                  <a:pt x="17" y="18"/>
                  <a:pt x="17" y="18"/>
                </a:cubicBezTo>
                <a:cubicBezTo>
                  <a:pt x="18" y="18"/>
                  <a:pt x="18" y="18"/>
                  <a:pt x="18" y="18"/>
                </a:cubicBezTo>
                <a:cubicBezTo>
                  <a:pt x="18" y="18"/>
                  <a:pt x="18" y="18"/>
                  <a:pt x="18" y="18"/>
                </a:cubicBezTo>
                <a:cubicBezTo>
                  <a:pt x="18" y="17"/>
                  <a:pt x="18" y="17"/>
                  <a:pt x="19" y="17"/>
                </a:cubicBezTo>
                <a:cubicBezTo>
                  <a:pt x="19" y="17"/>
                  <a:pt x="19" y="17"/>
                  <a:pt x="19" y="17"/>
                </a:cubicBezTo>
                <a:cubicBezTo>
                  <a:pt x="19" y="17"/>
                  <a:pt x="19" y="17"/>
                  <a:pt x="19" y="17"/>
                </a:cubicBezTo>
                <a:cubicBezTo>
                  <a:pt x="19" y="17"/>
                  <a:pt x="19" y="17"/>
                  <a:pt x="19" y="17"/>
                </a:cubicBezTo>
                <a:cubicBezTo>
                  <a:pt x="19" y="17"/>
                  <a:pt x="19" y="17"/>
                  <a:pt x="19" y="17"/>
                </a:cubicBezTo>
                <a:cubicBezTo>
                  <a:pt x="19" y="17"/>
                  <a:pt x="19" y="17"/>
                  <a:pt x="19" y="17"/>
                </a:cubicBezTo>
                <a:cubicBezTo>
                  <a:pt x="19" y="17"/>
                  <a:pt x="19" y="17"/>
                  <a:pt x="19" y="17"/>
                </a:cubicBezTo>
                <a:cubicBezTo>
                  <a:pt x="19" y="17"/>
                  <a:pt x="19" y="17"/>
                  <a:pt x="19" y="17"/>
                </a:cubicBezTo>
                <a:cubicBezTo>
                  <a:pt x="20" y="17"/>
                  <a:pt x="20" y="17"/>
                  <a:pt x="20" y="17"/>
                </a:cubicBezTo>
                <a:cubicBezTo>
                  <a:pt x="20" y="17"/>
                  <a:pt x="20" y="17"/>
                  <a:pt x="20" y="17"/>
                </a:cubicBezTo>
                <a:cubicBezTo>
                  <a:pt x="20" y="17"/>
                  <a:pt x="20" y="17"/>
                  <a:pt x="20" y="17"/>
                </a:cubicBezTo>
                <a:cubicBezTo>
                  <a:pt x="20" y="17"/>
                  <a:pt x="20" y="17"/>
                  <a:pt x="20" y="17"/>
                </a:cubicBezTo>
                <a:cubicBezTo>
                  <a:pt x="20" y="17"/>
                  <a:pt x="21" y="17"/>
                  <a:pt x="21" y="17"/>
                </a:cubicBezTo>
                <a:cubicBezTo>
                  <a:pt x="21" y="17"/>
                  <a:pt x="21" y="17"/>
                  <a:pt x="21" y="17"/>
                </a:cubicBezTo>
                <a:cubicBezTo>
                  <a:pt x="21" y="17"/>
                  <a:pt x="21" y="17"/>
                  <a:pt x="21" y="16"/>
                </a:cubicBezTo>
                <a:cubicBezTo>
                  <a:pt x="21" y="17"/>
                  <a:pt x="21" y="17"/>
                  <a:pt x="21" y="17"/>
                </a:cubicBezTo>
                <a:cubicBezTo>
                  <a:pt x="22" y="16"/>
                  <a:pt x="22" y="17"/>
                  <a:pt x="22" y="17"/>
                </a:cubicBezTo>
                <a:cubicBezTo>
                  <a:pt x="22" y="17"/>
                  <a:pt x="22" y="18"/>
                  <a:pt x="22" y="18"/>
                </a:cubicBezTo>
                <a:cubicBezTo>
                  <a:pt x="22" y="18"/>
                  <a:pt x="22" y="18"/>
                  <a:pt x="22" y="18"/>
                </a:cubicBezTo>
                <a:cubicBezTo>
                  <a:pt x="22" y="19"/>
                  <a:pt x="22" y="18"/>
                  <a:pt x="22" y="19"/>
                </a:cubicBezTo>
                <a:cubicBezTo>
                  <a:pt x="22" y="18"/>
                  <a:pt x="22" y="18"/>
                  <a:pt x="22" y="18"/>
                </a:cubicBezTo>
                <a:cubicBezTo>
                  <a:pt x="22" y="18"/>
                  <a:pt x="22" y="19"/>
                  <a:pt x="22" y="19"/>
                </a:cubicBezTo>
                <a:cubicBezTo>
                  <a:pt x="22" y="19"/>
                  <a:pt x="22" y="19"/>
                  <a:pt x="22" y="19"/>
                </a:cubicBezTo>
                <a:cubicBezTo>
                  <a:pt x="21" y="18"/>
                  <a:pt x="21"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20"/>
                  <a:pt x="19" y="19"/>
                  <a:pt x="19" y="20"/>
                </a:cubicBezTo>
                <a:cubicBezTo>
                  <a:pt x="19" y="20"/>
                  <a:pt x="19" y="19"/>
                  <a:pt x="19" y="19"/>
                </a:cubicBezTo>
                <a:cubicBezTo>
                  <a:pt x="19" y="20"/>
                  <a:pt x="19" y="20"/>
                  <a:pt x="19" y="20"/>
                </a:cubicBezTo>
                <a:cubicBezTo>
                  <a:pt x="18" y="20"/>
                  <a:pt x="19" y="20"/>
                  <a:pt x="18" y="20"/>
                </a:cubicBezTo>
                <a:cubicBezTo>
                  <a:pt x="18" y="20"/>
                  <a:pt x="18" y="20"/>
                  <a:pt x="18" y="20"/>
                </a:cubicBezTo>
                <a:cubicBezTo>
                  <a:pt x="18" y="20"/>
                  <a:pt x="18" y="20"/>
                  <a:pt x="18" y="20"/>
                </a:cubicBezTo>
                <a:cubicBezTo>
                  <a:pt x="18" y="20"/>
                  <a:pt x="18" y="21"/>
                  <a:pt x="17" y="21"/>
                </a:cubicBezTo>
                <a:cubicBezTo>
                  <a:pt x="18" y="21"/>
                  <a:pt x="17" y="21"/>
                  <a:pt x="17" y="21"/>
                </a:cubicBezTo>
                <a:cubicBezTo>
                  <a:pt x="18" y="21"/>
                  <a:pt x="18" y="21"/>
                  <a:pt x="18" y="21"/>
                </a:cubicBezTo>
                <a:cubicBezTo>
                  <a:pt x="17" y="21"/>
                  <a:pt x="17" y="21"/>
                  <a:pt x="17" y="21"/>
                </a:cubicBezTo>
                <a:cubicBezTo>
                  <a:pt x="17" y="21"/>
                  <a:pt x="17" y="21"/>
                  <a:pt x="17" y="21"/>
                </a:cubicBezTo>
                <a:cubicBezTo>
                  <a:pt x="17" y="21"/>
                  <a:pt x="17" y="21"/>
                  <a:pt x="17" y="21"/>
                </a:cubicBezTo>
                <a:cubicBezTo>
                  <a:pt x="17" y="21"/>
                  <a:pt x="17" y="21"/>
                  <a:pt x="17" y="22"/>
                </a:cubicBezTo>
                <a:cubicBezTo>
                  <a:pt x="17" y="22"/>
                  <a:pt x="17" y="22"/>
                  <a:pt x="17" y="22"/>
                </a:cubicBezTo>
                <a:cubicBezTo>
                  <a:pt x="17" y="22"/>
                  <a:pt x="17" y="22"/>
                  <a:pt x="17" y="22"/>
                </a:cubicBezTo>
                <a:cubicBezTo>
                  <a:pt x="17" y="22"/>
                  <a:pt x="17" y="21"/>
                  <a:pt x="17" y="21"/>
                </a:cubicBezTo>
                <a:cubicBezTo>
                  <a:pt x="17" y="21"/>
                  <a:pt x="17" y="22"/>
                  <a:pt x="17" y="22"/>
                </a:cubicBezTo>
                <a:cubicBezTo>
                  <a:pt x="17" y="22"/>
                  <a:pt x="17" y="21"/>
                  <a:pt x="17" y="21"/>
                </a:cubicBezTo>
                <a:cubicBezTo>
                  <a:pt x="17" y="21"/>
                  <a:pt x="17" y="21"/>
                  <a:pt x="17" y="21"/>
                </a:cubicBezTo>
                <a:cubicBezTo>
                  <a:pt x="17" y="22"/>
                  <a:pt x="17" y="22"/>
                  <a:pt x="17" y="22"/>
                </a:cubicBezTo>
                <a:cubicBezTo>
                  <a:pt x="17" y="22"/>
                  <a:pt x="16" y="22"/>
                  <a:pt x="16" y="23"/>
                </a:cubicBezTo>
                <a:cubicBezTo>
                  <a:pt x="16" y="22"/>
                  <a:pt x="16" y="23"/>
                  <a:pt x="15" y="23"/>
                </a:cubicBezTo>
                <a:cubicBezTo>
                  <a:pt x="15" y="23"/>
                  <a:pt x="15" y="23"/>
                  <a:pt x="15" y="23"/>
                </a:cubicBezTo>
                <a:cubicBezTo>
                  <a:pt x="15" y="22"/>
                  <a:pt x="15" y="22"/>
                  <a:pt x="15" y="23"/>
                </a:cubicBezTo>
                <a:cubicBezTo>
                  <a:pt x="15" y="23"/>
                  <a:pt x="15" y="23"/>
                  <a:pt x="15" y="23"/>
                </a:cubicBezTo>
                <a:cubicBezTo>
                  <a:pt x="16" y="23"/>
                  <a:pt x="16" y="23"/>
                  <a:pt x="16" y="23"/>
                </a:cubicBezTo>
                <a:cubicBezTo>
                  <a:pt x="16" y="24"/>
                  <a:pt x="15" y="24"/>
                  <a:pt x="15" y="24"/>
                </a:cubicBezTo>
                <a:cubicBezTo>
                  <a:pt x="15" y="24"/>
                  <a:pt x="15" y="24"/>
                  <a:pt x="15" y="24"/>
                </a:cubicBezTo>
                <a:cubicBezTo>
                  <a:pt x="15" y="24"/>
                  <a:pt x="15" y="24"/>
                  <a:pt x="15" y="24"/>
                </a:cubicBezTo>
                <a:cubicBezTo>
                  <a:pt x="15" y="24"/>
                  <a:pt x="15" y="24"/>
                  <a:pt x="15" y="24"/>
                </a:cubicBezTo>
                <a:cubicBezTo>
                  <a:pt x="15" y="25"/>
                  <a:pt x="15" y="25"/>
                  <a:pt x="15" y="25"/>
                </a:cubicBezTo>
                <a:cubicBezTo>
                  <a:pt x="15" y="25"/>
                  <a:pt x="14" y="25"/>
                  <a:pt x="14" y="25"/>
                </a:cubicBezTo>
                <a:cubicBezTo>
                  <a:pt x="15" y="25"/>
                  <a:pt x="15" y="25"/>
                  <a:pt x="15" y="25"/>
                </a:cubicBezTo>
                <a:cubicBezTo>
                  <a:pt x="14" y="25"/>
                  <a:pt x="14" y="25"/>
                  <a:pt x="14" y="25"/>
                </a:cubicBezTo>
                <a:cubicBezTo>
                  <a:pt x="14" y="26"/>
                  <a:pt x="14" y="26"/>
                  <a:pt x="14" y="26"/>
                </a:cubicBezTo>
                <a:cubicBezTo>
                  <a:pt x="14" y="25"/>
                  <a:pt x="15" y="26"/>
                  <a:pt x="14" y="26"/>
                </a:cubicBezTo>
                <a:cubicBezTo>
                  <a:pt x="14" y="26"/>
                  <a:pt x="14" y="26"/>
                  <a:pt x="14" y="26"/>
                </a:cubicBezTo>
                <a:cubicBezTo>
                  <a:pt x="14" y="26"/>
                  <a:pt x="14" y="26"/>
                  <a:pt x="14" y="26"/>
                </a:cubicBezTo>
                <a:cubicBezTo>
                  <a:pt x="14" y="27"/>
                  <a:pt x="14" y="27"/>
                  <a:pt x="14" y="27"/>
                </a:cubicBezTo>
                <a:cubicBezTo>
                  <a:pt x="14" y="27"/>
                  <a:pt x="14" y="27"/>
                  <a:pt x="14" y="27"/>
                </a:cubicBezTo>
                <a:cubicBezTo>
                  <a:pt x="14" y="27"/>
                  <a:pt x="14" y="27"/>
                  <a:pt x="14" y="27"/>
                </a:cubicBezTo>
                <a:cubicBezTo>
                  <a:pt x="14" y="28"/>
                  <a:pt x="14" y="27"/>
                  <a:pt x="14" y="27"/>
                </a:cubicBezTo>
                <a:cubicBezTo>
                  <a:pt x="14" y="28"/>
                  <a:pt x="15" y="28"/>
                  <a:pt x="14" y="28"/>
                </a:cubicBezTo>
                <a:cubicBezTo>
                  <a:pt x="14" y="28"/>
                  <a:pt x="14" y="28"/>
                  <a:pt x="14" y="28"/>
                </a:cubicBezTo>
                <a:cubicBezTo>
                  <a:pt x="14" y="28"/>
                  <a:pt x="13" y="28"/>
                  <a:pt x="13" y="28"/>
                </a:cubicBezTo>
                <a:cubicBezTo>
                  <a:pt x="13" y="28"/>
                  <a:pt x="13" y="28"/>
                  <a:pt x="13" y="28"/>
                </a:cubicBezTo>
                <a:cubicBezTo>
                  <a:pt x="13" y="28"/>
                  <a:pt x="12" y="28"/>
                  <a:pt x="13" y="28"/>
                </a:cubicBezTo>
                <a:cubicBezTo>
                  <a:pt x="13" y="28"/>
                  <a:pt x="13" y="28"/>
                  <a:pt x="13" y="28"/>
                </a:cubicBezTo>
                <a:cubicBezTo>
                  <a:pt x="13" y="28"/>
                  <a:pt x="13" y="28"/>
                  <a:pt x="13" y="28"/>
                </a:cubicBezTo>
                <a:cubicBezTo>
                  <a:pt x="13" y="28"/>
                  <a:pt x="13" y="28"/>
                  <a:pt x="13" y="28"/>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30"/>
                  <a:pt x="13" y="30"/>
                </a:cubicBezTo>
                <a:cubicBezTo>
                  <a:pt x="13" y="29"/>
                  <a:pt x="13" y="29"/>
                  <a:pt x="13" y="30"/>
                </a:cubicBezTo>
                <a:cubicBezTo>
                  <a:pt x="13" y="30"/>
                  <a:pt x="13" y="30"/>
                  <a:pt x="13" y="30"/>
                </a:cubicBezTo>
                <a:cubicBezTo>
                  <a:pt x="13" y="30"/>
                  <a:pt x="14" y="30"/>
                  <a:pt x="14" y="30"/>
                </a:cubicBezTo>
                <a:cubicBezTo>
                  <a:pt x="14" y="30"/>
                  <a:pt x="14" y="30"/>
                  <a:pt x="14" y="30"/>
                </a:cubicBezTo>
                <a:cubicBezTo>
                  <a:pt x="14" y="30"/>
                  <a:pt x="14" y="30"/>
                  <a:pt x="14" y="30"/>
                </a:cubicBezTo>
                <a:cubicBezTo>
                  <a:pt x="14" y="30"/>
                  <a:pt x="14" y="30"/>
                  <a:pt x="13" y="30"/>
                </a:cubicBezTo>
                <a:cubicBezTo>
                  <a:pt x="14" y="30"/>
                  <a:pt x="13" y="30"/>
                  <a:pt x="14" y="30"/>
                </a:cubicBezTo>
                <a:cubicBezTo>
                  <a:pt x="13" y="30"/>
                  <a:pt x="13" y="30"/>
                  <a:pt x="13" y="30"/>
                </a:cubicBezTo>
                <a:cubicBezTo>
                  <a:pt x="14" y="30"/>
                  <a:pt x="13" y="31"/>
                  <a:pt x="13" y="31"/>
                </a:cubicBezTo>
                <a:cubicBezTo>
                  <a:pt x="13" y="31"/>
                  <a:pt x="13" y="32"/>
                  <a:pt x="13" y="32"/>
                </a:cubicBezTo>
                <a:cubicBezTo>
                  <a:pt x="13" y="32"/>
                  <a:pt x="13" y="32"/>
                  <a:pt x="13" y="32"/>
                </a:cubicBezTo>
                <a:cubicBezTo>
                  <a:pt x="13" y="32"/>
                  <a:pt x="13" y="32"/>
                  <a:pt x="13" y="32"/>
                </a:cubicBezTo>
                <a:cubicBezTo>
                  <a:pt x="13" y="32"/>
                  <a:pt x="13" y="32"/>
                  <a:pt x="14" y="32"/>
                </a:cubicBezTo>
                <a:cubicBezTo>
                  <a:pt x="13" y="32"/>
                  <a:pt x="13" y="32"/>
                  <a:pt x="13" y="32"/>
                </a:cubicBezTo>
                <a:cubicBezTo>
                  <a:pt x="14" y="32"/>
                  <a:pt x="14" y="32"/>
                  <a:pt x="14" y="32"/>
                </a:cubicBezTo>
                <a:cubicBezTo>
                  <a:pt x="13" y="32"/>
                  <a:pt x="13" y="32"/>
                  <a:pt x="13" y="32"/>
                </a:cubicBezTo>
                <a:cubicBezTo>
                  <a:pt x="13" y="32"/>
                  <a:pt x="13" y="33"/>
                  <a:pt x="13" y="33"/>
                </a:cubicBezTo>
                <a:cubicBezTo>
                  <a:pt x="13" y="33"/>
                  <a:pt x="13" y="33"/>
                  <a:pt x="13" y="33"/>
                </a:cubicBezTo>
                <a:cubicBezTo>
                  <a:pt x="14" y="33"/>
                  <a:pt x="14" y="33"/>
                  <a:pt x="14" y="33"/>
                </a:cubicBezTo>
                <a:cubicBezTo>
                  <a:pt x="13" y="33"/>
                  <a:pt x="14" y="33"/>
                  <a:pt x="14" y="33"/>
                </a:cubicBezTo>
                <a:cubicBezTo>
                  <a:pt x="14" y="33"/>
                  <a:pt x="14" y="33"/>
                  <a:pt x="14" y="33"/>
                </a:cubicBezTo>
                <a:cubicBezTo>
                  <a:pt x="14" y="33"/>
                  <a:pt x="14" y="33"/>
                  <a:pt x="14" y="33"/>
                </a:cubicBezTo>
                <a:cubicBezTo>
                  <a:pt x="14" y="33"/>
                  <a:pt x="14" y="33"/>
                  <a:pt x="14" y="33"/>
                </a:cubicBezTo>
                <a:cubicBezTo>
                  <a:pt x="14" y="33"/>
                  <a:pt x="14" y="33"/>
                  <a:pt x="14" y="33"/>
                </a:cubicBezTo>
                <a:cubicBezTo>
                  <a:pt x="14" y="33"/>
                  <a:pt x="14" y="33"/>
                  <a:pt x="14" y="33"/>
                </a:cubicBezTo>
                <a:cubicBezTo>
                  <a:pt x="14" y="33"/>
                  <a:pt x="14" y="33"/>
                  <a:pt x="14" y="33"/>
                </a:cubicBezTo>
                <a:cubicBezTo>
                  <a:pt x="14" y="33"/>
                  <a:pt x="14" y="33"/>
                  <a:pt x="14" y="33"/>
                </a:cubicBezTo>
                <a:cubicBezTo>
                  <a:pt x="14" y="33"/>
                  <a:pt x="14" y="33"/>
                  <a:pt x="14" y="33"/>
                </a:cubicBezTo>
                <a:cubicBezTo>
                  <a:pt x="14" y="33"/>
                  <a:pt x="14" y="33"/>
                  <a:pt x="14" y="33"/>
                </a:cubicBezTo>
                <a:cubicBezTo>
                  <a:pt x="14" y="33"/>
                  <a:pt x="14" y="33"/>
                  <a:pt x="14" y="33"/>
                </a:cubicBezTo>
                <a:cubicBezTo>
                  <a:pt x="14" y="34"/>
                  <a:pt x="15" y="33"/>
                  <a:pt x="14" y="34"/>
                </a:cubicBezTo>
                <a:cubicBezTo>
                  <a:pt x="15" y="34"/>
                  <a:pt x="14" y="34"/>
                  <a:pt x="14" y="34"/>
                </a:cubicBezTo>
                <a:cubicBezTo>
                  <a:pt x="15" y="34"/>
                  <a:pt x="14" y="34"/>
                  <a:pt x="15" y="34"/>
                </a:cubicBezTo>
                <a:cubicBezTo>
                  <a:pt x="15" y="34"/>
                  <a:pt x="15" y="34"/>
                  <a:pt x="15" y="34"/>
                </a:cubicBezTo>
                <a:cubicBezTo>
                  <a:pt x="15" y="34"/>
                  <a:pt x="15" y="34"/>
                  <a:pt x="15" y="34"/>
                </a:cubicBezTo>
                <a:cubicBezTo>
                  <a:pt x="15" y="34"/>
                  <a:pt x="15" y="34"/>
                  <a:pt x="15" y="34"/>
                </a:cubicBezTo>
                <a:cubicBezTo>
                  <a:pt x="15" y="34"/>
                  <a:pt x="16" y="34"/>
                  <a:pt x="15" y="35"/>
                </a:cubicBezTo>
                <a:cubicBezTo>
                  <a:pt x="16" y="34"/>
                  <a:pt x="16" y="35"/>
                  <a:pt x="16" y="35"/>
                </a:cubicBezTo>
                <a:cubicBezTo>
                  <a:pt x="16" y="35"/>
                  <a:pt x="16" y="35"/>
                  <a:pt x="16" y="35"/>
                </a:cubicBezTo>
                <a:cubicBezTo>
                  <a:pt x="16" y="35"/>
                  <a:pt x="16" y="35"/>
                  <a:pt x="16" y="35"/>
                </a:cubicBezTo>
                <a:cubicBezTo>
                  <a:pt x="16" y="36"/>
                  <a:pt x="16" y="35"/>
                  <a:pt x="16" y="36"/>
                </a:cubicBezTo>
                <a:cubicBezTo>
                  <a:pt x="16" y="36"/>
                  <a:pt x="16" y="36"/>
                  <a:pt x="16" y="36"/>
                </a:cubicBezTo>
                <a:cubicBezTo>
                  <a:pt x="16" y="36"/>
                  <a:pt x="16" y="36"/>
                  <a:pt x="16" y="36"/>
                </a:cubicBezTo>
                <a:cubicBezTo>
                  <a:pt x="16" y="36"/>
                  <a:pt x="17" y="36"/>
                  <a:pt x="17" y="36"/>
                </a:cubicBezTo>
                <a:cubicBezTo>
                  <a:pt x="17" y="36"/>
                  <a:pt x="17" y="36"/>
                  <a:pt x="17" y="36"/>
                </a:cubicBezTo>
                <a:cubicBezTo>
                  <a:pt x="17" y="36"/>
                  <a:pt x="17" y="36"/>
                  <a:pt x="17" y="36"/>
                </a:cubicBezTo>
                <a:cubicBezTo>
                  <a:pt x="17" y="36"/>
                  <a:pt x="17" y="36"/>
                  <a:pt x="17" y="36"/>
                </a:cubicBezTo>
                <a:cubicBezTo>
                  <a:pt x="17" y="36"/>
                  <a:pt x="17" y="36"/>
                  <a:pt x="17" y="36"/>
                </a:cubicBezTo>
                <a:cubicBezTo>
                  <a:pt x="17" y="36"/>
                  <a:pt x="17" y="36"/>
                  <a:pt x="17" y="37"/>
                </a:cubicBezTo>
                <a:cubicBezTo>
                  <a:pt x="17" y="36"/>
                  <a:pt x="17" y="37"/>
                  <a:pt x="17" y="36"/>
                </a:cubicBezTo>
                <a:cubicBezTo>
                  <a:pt x="17" y="36"/>
                  <a:pt x="17" y="36"/>
                  <a:pt x="17" y="36"/>
                </a:cubicBezTo>
                <a:cubicBezTo>
                  <a:pt x="17" y="36"/>
                  <a:pt x="17" y="36"/>
                  <a:pt x="17" y="36"/>
                </a:cubicBezTo>
                <a:cubicBezTo>
                  <a:pt x="17" y="36"/>
                  <a:pt x="17" y="36"/>
                  <a:pt x="17" y="36"/>
                </a:cubicBezTo>
                <a:cubicBezTo>
                  <a:pt x="17" y="36"/>
                  <a:pt x="17" y="36"/>
                  <a:pt x="17" y="36"/>
                </a:cubicBezTo>
                <a:cubicBezTo>
                  <a:pt x="17" y="36"/>
                  <a:pt x="17" y="36"/>
                  <a:pt x="17" y="36"/>
                </a:cubicBezTo>
                <a:cubicBezTo>
                  <a:pt x="17" y="36"/>
                  <a:pt x="17" y="36"/>
                  <a:pt x="17" y="36"/>
                </a:cubicBezTo>
                <a:cubicBezTo>
                  <a:pt x="17" y="36"/>
                  <a:pt x="17" y="36"/>
                  <a:pt x="17" y="37"/>
                </a:cubicBezTo>
                <a:cubicBezTo>
                  <a:pt x="17" y="36"/>
                  <a:pt x="18" y="37"/>
                  <a:pt x="18" y="36"/>
                </a:cubicBezTo>
                <a:cubicBezTo>
                  <a:pt x="18" y="37"/>
                  <a:pt x="18" y="36"/>
                  <a:pt x="18" y="37"/>
                </a:cubicBezTo>
                <a:cubicBezTo>
                  <a:pt x="18" y="36"/>
                  <a:pt x="17" y="37"/>
                  <a:pt x="17" y="37"/>
                </a:cubicBezTo>
                <a:cubicBezTo>
                  <a:pt x="17" y="37"/>
                  <a:pt x="17" y="37"/>
                  <a:pt x="17" y="37"/>
                </a:cubicBezTo>
                <a:cubicBezTo>
                  <a:pt x="17" y="38"/>
                  <a:pt x="17" y="37"/>
                  <a:pt x="17" y="37"/>
                </a:cubicBezTo>
                <a:cubicBezTo>
                  <a:pt x="17" y="37"/>
                  <a:pt x="17" y="37"/>
                  <a:pt x="17" y="37"/>
                </a:cubicBezTo>
                <a:cubicBezTo>
                  <a:pt x="17" y="37"/>
                  <a:pt x="17" y="37"/>
                  <a:pt x="17" y="37"/>
                </a:cubicBezTo>
                <a:cubicBezTo>
                  <a:pt x="17" y="37"/>
                  <a:pt x="17" y="37"/>
                  <a:pt x="17" y="37"/>
                </a:cubicBezTo>
                <a:cubicBezTo>
                  <a:pt x="17" y="37"/>
                  <a:pt x="16" y="37"/>
                  <a:pt x="16" y="37"/>
                </a:cubicBezTo>
                <a:cubicBezTo>
                  <a:pt x="16" y="37"/>
                  <a:pt x="16" y="37"/>
                  <a:pt x="16" y="37"/>
                </a:cubicBezTo>
                <a:cubicBezTo>
                  <a:pt x="16" y="37"/>
                  <a:pt x="16" y="37"/>
                  <a:pt x="16" y="38"/>
                </a:cubicBezTo>
                <a:cubicBezTo>
                  <a:pt x="16" y="37"/>
                  <a:pt x="15" y="37"/>
                  <a:pt x="16" y="37"/>
                </a:cubicBezTo>
                <a:cubicBezTo>
                  <a:pt x="16" y="37"/>
                  <a:pt x="16" y="37"/>
                  <a:pt x="16" y="37"/>
                </a:cubicBezTo>
                <a:cubicBezTo>
                  <a:pt x="16" y="37"/>
                  <a:pt x="16" y="37"/>
                  <a:pt x="16" y="37"/>
                </a:cubicBezTo>
                <a:cubicBezTo>
                  <a:pt x="16" y="37"/>
                  <a:pt x="16" y="37"/>
                  <a:pt x="16" y="37"/>
                </a:cubicBezTo>
                <a:cubicBezTo>
                  <a:pt x="16" y="37"/>
                  <a:pt x="16" y="37"/>
                  <a:pt x="16" y="36"/>
                </a:cubicBezTo>
                <a:cubicBezTo>
                  <a:pt x="16" y="36"/>
                  <a:pt x="16" y="37"/>
                  <a:pt x="16" y="36"/>
                </a:cubicBezTo>
                <a:cubicBezTo>
                  <a:pt x="16" y="36"/>
                  <a:pt x="16" y="36"/>
                  <a:pt x="16" y="36"/>
                </a:cubicBezTo>
                <a:cubicBezTo>
                  <a:pt x="15" y="36"/>
                  <a:pt x="15" y="36"/>
                  <a:pt x="15" y="37"/>
                </a:cubicBezTo>
                <a:cubicBezTo>
                  <a:pt x="15" y="37"/>
                  <a:pt x="15" y="37"/>
                  <a:pt x="15" y="37"/>
                </a:cubicBezTo>
                <a:cubicBezTo>
                  <a:pt x="15" y="37"/>
                  <a:pt x="14" y="37"/>
                  <a:pt x="14" y="37"/>
                </a:cubicBezTo>
                <a:cubicBezTo>
                  <a:pt x="15" y="37"/>
                  <a:pt x="15" y="37"/>
                  <a:pt x="15" y="37"/>
                </a:cubicBezTo>
                <a:cubicBezTo>
                  <a:pt x="15" y="37"/>
                  <a:pt x="15" y="37"/>
                  <a:pt x="14" y="37"/>
                </a:cubicBezTo>
                <a:cubicBezTo>
                  <a:pt x="15" y="37"/>
                  <a:pt x="15" y="37"/>
                  <a:pt x="15" y="36"/>
                </a:cubicBezTo>
                <a:cubicBezTo>
                  <a:pt x="14" y="36"/>
                  <a:pt x="14" y="36"/>
                  <a:pt x="14" y="36"/>
                </a:cubicBezTo>
                <a:cubicBezTo>
                  <a:pt x="14" y="36"/>
                  <a:pt x="14" y="36"/>
                  <a:pt x="15" y="36"/>
                </a:cubicBezTo>
                <a:cubicBezTo>
                  <a:pt x="14" y="36"/>
                  <a:pt x="14" y="36"/>
                  <a:pt x="14" y="36"/>
                </a:cubicBezTo>
                <a:cubicBezTo>
                  <a:pt x="13" y="36"/>
                  <a:pt x="14" y="36"/>
                  <a:pt x="13" y="36"/>
                </a:cubicBezTo>
                <a:cubicBezTo>
                  <a:pt x="13" y="36"/>
                  <a:pt x="13" y="36"/>
                  <a:pt x="13" y="36"/>
                </a:cubicBezTo>
                <a:cubicBezTo>
                  <a:pt x="13" y="36"/>
                  <a:pt x="13" y="36"/>
                  <a:pt x="13" y="36"/>
                </a:cubicBezTo>
                <a:cubicBezTo>
                  <a:pt x="13" y="36"/>
                  <a:pt x="13" y="36"/>
                  <a:pt x="13" y="36"/>
                </a:cubicBezTo>
                <a:cubicBezTo>
                  <a:pt x="13" y="36"/>
                  <a:pt x="14" y="36"/>
                  <a:pt x="14" y="35"/>
                </a:cubicBezTo>
                <a:cubicBezTo>
                  <a:pt x="14" y="35"/>
                  <a:pt x="14" y="35"/>
                  <a:pt x="14" y="35"/>
                </a:cubicBezTo>
                <a:cubicBezTo>
                  <a:pt x="14" y="35"/>
                  <a:pt x="13" y="36"/>
                  <a:pt x="13" y="36"/>
                </a:cubicBezTo>
                <a:cubicBezTo>
                  <a:pt x="12" y="36"/>
                  <a:pt x="13" y="36"/>
                  <a:pt x="13" y="36"/>
                </a:cubicBezTo>
                <a:cubicBezTo>
                  <a:pt x="13" y="35"/>
                  <a:pt x="12" y="36"/>
                  <a:pt x="12" y="35"/>
                </a:cubicBezTo>
                <a:cubicBezTo>
                  <a:pt x="13" y="35"/>
                  <a:pt x="13" y="35"/>
                  <a:pt x="13" y="35"/>
                </a:cubicBezTo>
                <a:cubicBezTo>
                  <a:pt x="13" y="35"/>
                  <a:pt x="12" y="35"/>
                  <a:pt x="12" y="35"/>
                </a:cubicBezTo>
                <a:cubicBezTo>
                  <a:pt x="12" y="35"/>
                  <a:pt x="13" y="35"/>
                  <a:pt x="13" y="35"/>
                </a:cubicBezTo>
                <a:cubicBezTo>
                  <a:pt x="13" y="35"/>
                  <a:pt x="12" y="35"/>
                  <a:pt x="12" y="35"/>
                </a:cubicBezTo>
                <a:cubicBezTo>
                  <a:pt x="12" y="35"/>
                  <a:pt x="12" y="35"/>
                  <a:pt x="12" y="35"/>
                </a:cubicBezTo>
                <a:cubicBezTo>
                  <a:pt x="12" y="35"/>
                  <a:pt x="12" y="35"/>
                  <a:pt x="12" y="35"/>
                </a:cubicBezTo>
                <a:cubicBezTo>
                  <a:pt x="12" y="35"/>
                  <a:pt x="12" y="35"/>
                  <a:pt x="12" y="35"/>
                </a:cubicBezTo>
                <a:cubicBezTo>
                  <a:pt x="12" y="35"/>
                  <a:pt x="12" y="35"/>
                  <a:pt x="12" y="35"/>
                </a:cubicBezTo>
                <a:cubicBezTo>
                  <a:pt x="12" y="35"/>
                  <a:pt x="12" y="35"/>
                  <a:pt x="12" y="34"/>
                </a:cubicBezTo>
                <a:cubicBezTo>
                  <a:pt x="12" y="34"/>
                  <a:pt x="14" y="34"/>
                  <a:pt x="14" y="34"/>
                </a:cubicBezTo>
                <a:cubicBezTo>
                  <a:pt x="14" y="34"/>
                  <a:pt x="14" y="34"/>
                  <a:pt x="14" y="34"/>
                </a:cubicBezTo>
                <a:cubicBezTo>
                  <a:pt x="14" y="34"/>
                  <a:pt x="14" y="34"/>
                  <a:pt x="14" y="34"/>
                </a:cubicBezTo>
                <a:cubicBezTo>
                  <a:pt x="14" y="34"/>
                  <a:pt x="12" y="34"/>
                  <a:pt x="12" y="34"/>
                </a:cubicBezTo>
                <a:cubicBezTo>
                  <a:pt x="12" y="34"/>
                  <a:pt x="13" y="34"/>
                  <a:pt x="13" y="34"/>
                </a:cubicBezTo>
                <a:cubicBezTo>
                  <a:pt x="13" y="34"/>
                  <a:pt x="12" y="34"/>
                  <a:pt x="12" y="34"/>
                </a:cubicBezTo>
                <a:cubicBezTo>
                  <a:pt x="12" y="34"/>
                  <a:pt x="12" y="34"/>
                  <a:pt x="12" y="34"/>
                </a:cubicBezTo>
                <a:cubicBezTo>
                  <a:pt x="12" y="34"/>
                  <a:pt x="12" y="33"/>
                  <a:pt x="11" y="34"/>
                </a:cubicBezTo>
                <a:cubicBezTo>
                  <a:pt x="12" y="33"/>
                  <a:pt x="12" y="33"/>
                  <a:pt x="12" y="33"/>
                </a:cubicBezTo>
                <a:cubicBezTo>
                  <a:pt x="11" y="33"/>
                  <a:pt x="11" y="33"/>
                  <a:pt x="11" y="33"/>
                </a:cubicBezTo>
                <a:cubicBezTo>
                  <a:pt x="12" y="33"/>
                  <a:pt x="12" y="33"/>
                  <a:pt x="12" y="33"/>
                </a:cubicBezTo>
                <a:cubicBezTo>
                  <a:pt x="12" y="33"/>
                  <a:pt x="11" y="33"/>
                  <a:pt x="11" y="33"/>
                </a:cubicBezTo>
                <a:cubicBezTo>
                  <a:pt x="12" y="33"/>
                  <a:pt x="12" y="33"/>
                  <a:pt x="12" y="33"/>
                </a:cubicBezTo>
                <a:cubicBezTo>
                  <a:pt x="12" y="33"/>
                  <a:pt x="11" y="33"/>
                  <a:pt x="11" y="33"/>
                </a:cubicBezTo>
                <a:cubicBezTo>
                  <a:pt x="11" y="33"/>
                  <a:pt x="11" y="33"/>
                  <a:pt x="11" y="33"/>
                </a:cubicBezTo>
                <a:cubicBezTo>
                  <a:pt x="12" y="33"/>
                  <a:pt x="13" y="32"/>
                  <a:pt x="13" y="32"/>
                </a:cubicBezTo>
                <a:cubicBezTo>
                  <a:pt x="13" y="32"/>
                  <a:pt x="13" y="32"/>
                  <a:pt x="12" y="32"/>
                </a:cubicBezTo>
                <a:cubicBezTo>
                  <a:pt x="12" y="32"/>
                  <a:pt x="11" y="32"/>
                  <a:pt x="11" y="32"/>
                </a:cubicBezTo>
                <a:cubicBezTo>
                  <a:pt x="11" y="32"/>
                  <a:pt x="12" y="32"/>
                  <a:pt x="12" y="32"/>
                </a:cubicBezTo>
                <a:cubicBezTo>
                  <a:pt x="11" y="32"/>
                  <a:pt x="11" y="32"/>
                  <a:pt x="11" y="31"/>
                </a:cubicBezTo>
                <a:cubicBezTo>
                  <a:pt x="11" y="31"/>
                  <a:pt x="11" y="31"/>
                  <a:pt x="11" y="31"/>
                </a:cubicBezTo>
                <a:cubicBezTo>
                  <a:pt x="11" y="32"/>
                  <a:pt x="12" y="31"/>
                  <a:pt x="11" y="31"/>
                </a:cubicBezTo>
                <a:cubicBezTo>
                  <a:pt x="12" y="31"/>
                  <a:pt x="11" y="31"/>
                  <a:pt x="11" y="31"/>
                </a:cubicBezTo>
                <a:cubicBezTo>
                  <a:pt x="12" y="31"/>
                  <a:pt x="11" y="31"/>
                  <a:pt x="11" y="31"/>
                </a:cubicBezTo>
                <a:cubicBezTo>
                  <a:pt x="11" y="31"/>
                  <a:pt x="11" y="31"/>
                  <a:pt x="12" y="31"/>
                </a:cubicBezTo>
                <a:cubicBezTo>
                  <a:pt x="11" y="31"/>
                  <a:pt x="11" y="31"/>
                  <a:pt x="11" y="31"/>
                </a:cubicBezTo>
                <a:cubicBezTo>
                  <a:pt x="11" y="31"/>
                  <a:pt x="11" y="31"/>
                  <a:pt x="11" y="31"/>
                </a:cubicBezTo>
                <a:cubicBezTo>
                  <a:pt x="11" y="30"/>
                  <a:pt x="11" y="30"/>
                  <a:pt x="11" y="30"/>
                </a:cubicBezTo>
                <a:cubicBezTo>
                  <a:pt x="11" y="30"/>
                  <a:pt x="11" y="30"/>
                  <a:pt x="11" y="30"/>
                </a:cubicBezTo>
                <a:cubicBezTo>
                  <a:pt x="11" y="30"/>
                  <a:pt x="12" y="31"/>
                  <a:pt x="11" y="31"/>
                </a:cubicBezTo>
                <a:cubicBezTo>
                  <a:pt x="12" y="31"/>
                  <a:pt x="12" y="31"/>
                  <a:pt x="12" y="31"/>
                </a:cubicBezTo>
                <a:cubicBezTo>
                  <a:pt x="12" y="30"/>
                  <a:pt x="11" y="30"/>
                  <a:pt x="11" y="30"/>
                </a:cubicBezTo>
                <a:cubicBezTo>
                  <a:pt x="11" y="30"/>
                  <a:pt x="11" y="30"/>
                  <a:pt x="11" y="30"/>
                </a:cubicBezTo>
                <a:cubicBezTo>
                  <a:pt x="11" y="30"/>
                  <a:pt x="11" y="30"/>
                  <a:pt x="11" y="30"/>
                </a:cubicBezTo>
                <a:cubicBezTo>
                  <a:pt x="11" y="30"/>
                  <a:pt x="11" y="30"/>
                  <a:pt x="11" y="30"/>
                </a:cubicBezTo>
                <a:cubicBezTo>
                  <a:pt x="11" y="30"/>
                  <a:pt x="11" y="29"/>
                  <a:pt x="11" y="29"/>
                </a:cubicBezTo>
                <a:cubicBezTo>
                  <a:pt x="11" y="29"/>
                  <a:pt x="11" y="29"/>
                  <a:pt x="11" y="30"/>
                </a:cubicBezTo>
                <a:cubicBezTo>
                  <a:pt x="11" y="29"/>
                  <a:pt x="11" y="29"/>
                  <a:pt x="11" y="29"/>
                </a:cubicBezTo>
                <a:cubicBezTo>
                  <a:pt x="12" y="29"/>
                  <a:pt x="12" y="30"/>
                  <a:pt x="12" y="30"/>
                </a:cubicBezTo>
                <a:cubicBezTo>
                  <a:pt x="12" y="30"/>
                  <a:pt x="12" y="30"/>
                  <a:pt x="12" y="30"/>
                </a:cubicBezTo>
                <a:cubicBezTo>
                  <a:pt x="12" y="30"/>
                  <a:pt x="12" y="30"/>
                  <a:pt x="12" y="30"/>
                </a:cubicBezTo>
                <a:cubicBezTo>
                  <a:pt x="12" y="30"/>
                  <a:pt x="12" y="30"/>
                  <a:pt x="12" y="30"/>
                </a:cubicBezTo>
                <a:cubicBezTo>
                  <a:pt x="12" y="30"/>
                  <a:pt x="13" y="30"/>
                  <a:pt x="13" y="30"/>
                </a:cubicBezTo>
                <a:cubicBezTo>
                  <a:pt x="12" y="29"/>
                  <a:pt x="12" y="29"/>
                  <a:pt x="12" y="29"/>
                </a:cubicBezTo>
                <a:cubicBezTo>
                  <a:pt x="12" y="29"/>
                  <a:pt x="12" y="30"/>
                  <a:pt x="12" y="30"/>
                </a:cubicBezTo>
                <a:cubicBezTo>
                  <a:pt x="12" y="29"/>
                  <a:pt x="12" y="29"/>
                  <a:pt x="11" y="29"/>
                </a:cubicBezTo>
                <a:cubicBezTo>
                  <a:pt x="12" y="29"/>
                  <a:pt x="12" y="29"/>
                  <a:pt x="12" y="29"/>
                </a:cubicBezTo>
                <a:cubicBezTo>
                  <a:pt x="11" y="29"/>
                  <a:pt x="11" y="29"/>
                  <a:pt x="11" y="29"/>
                </a:cubicBezTo>
                <a:cubicBezTo>
                  <a:pt x="11" y="29"/>
                  <a:pt x="11" y="29"/>
                  <a:pt x="11" y="29"/>
                </a:cubicBezTo>
                <a:cubicBezTo>
                  <a:pt x="11" y="28"/>
                  <a:pt x="12" y="28"/>
                  <a:pt x="12" y="28"/>
                </a:cubicBezTo>
                <a:cubicBezTo>
                  <a:pt x="11" y="28"/>
                  <a:pt x="11" y="28"/>
                  <a:pt x="11" y="28"/>
                </a:cubicBezTo>
                <a:cubicBezTo>
                  <a:pt x="11" y="28"/>
                  <a:pt x="11" y="28"/>
                  <a:pt x="11" y="28"/>
                </a:cubicBezTo>
                <a:cubicBezTo>
                  <a:pt x="11" y="28"/>
                  <a:pt x="11" y="28"/>
                  <a:pt x="11" y="28"/>
                </a:cubicBezTo>
                <a:cubicBezTo>
                  <a:pt x="11" y="28"/>
                  <a:pt x="11" y="28"/>
                  <a:pt x="11" y="28"/>
                </a:cubicBezTo>
                <a:cubicBezTo>
                  <a:pt x="11" y="28"/>
                  <a:pt x="11" y="27"/>
                  <a:pt x="11" y="27"/>
                </a:cubicBezTo>
                <a:cubicBezTo>
                  <a:pt x="11" y="27"/>
                  <a:pt x="11" y="27"/>
                  <a:pt x="11" y="27"/>
                </a:cubicBezTo>
                <a:cubicBezTo>
                  <a:pt x="11" y="27"/>
                  <a:pt x="11" y="27"/>
                  <a:pt x="11" y="27"/>
                </a:cubicBezTo>
                <a:cubicBezTo>
                  <a:pt x="11" y="27"/>
                  <a:pt x="11" y="27"/>
                  <a:pt x="11" y="27"/>
                </a:cubicBezTo>
                <a:cubicBezTo>
                  <a:pt x="11" y="27"/>
                  <a:pt x="11" y="27"/>
                  <a:pt x="11" y="27"/>
                </a:cubicBezTo>
                <a:cubicBezTo>
                  <a:pt x="11" y="27"/>
                  <a:pt x="11" y="27"/>
                  <a:pt x="11" y="27"/>
                </a:cubicBezTo>
                <a:cubicBezTo>
                  <a:pt x="11" y="27"/>
                  <a:pt x="11" y="27"/>
                  <a:pt x="11" y="26"/>
                </a:cubicBezTo>
                <a:cubicBezTo>
                  <a:pt x="11" y="26"/>
                  <a:pt x="11" y="26"/>
                  <a:pt x="11" y="26"/>
                </a:cubicBezTo>
                <a:cubicBezTo>
                  <a:pt x="11" y="26"/>
                  <a:pt x="11" y="26"/>
                  <a:pt x="11" y="26"/>
                </a:cubicBezTo>
                <a:cubicBezTo>
                  <a:pt x="11" y="26"/>
                  <a:pt x="11" y="26"/>
                  <a:pt x="11" y="26"/>
                </a:cubicBezTo>
                <a:cubicBezTo>
                  <a:pt x="12" y="26"/>
                  <a:pt x="11" y="26"/>
                  <a:pt x="12" y="26"/>
                </a:cubicBezTo>
                <a:cubicBezTo>
                  <a:pt x="12" y="26"/>
                  <a:pt x="12" y="26"/>
                  <a:pt x="12" y="26"/>
                </a:cubicBezTo>
                <a:cubicBezTo>
                  <a:pt x="12" y="26"/>
                  <a:pt x="12" y="26"/>
                  <a:pt x="12" y="26"/>
                </a:cubicBezTo>
                <a:cubicBezTo>
                  <a:pt x="12" y="26"/>
                  <a:pt x="12" y="26"/>
                  <a:pt x="12" y="26"/>
                </a:cubicBezTo>
                <a:cubicBezTo>
                  <a:pt x="12" y="26"/>
                  <a:pt x="12" y="26"/>
                  <a:pt x="12" y="26"/>
                </a:cubicBezTo>
                <a:cubicBezTo>
                  <a:pt x="12" y="26"/>
                  <a:pt x="12" y="26"/>
                  <a:pt x="12" y="26"/>
                </a:cubicBezTo>
                <a:cubicBezTo>
                  <a:pt x="12" y="26"/>
                  <a:pt x="12" y="26"/>
                  <a:pt x="12" y="26"/>
                </a:cubicBezTo>
                <a:cubicBezTo>
                  <a:pt x="12" y="26"/>
                  <a:pt x="12" y="26"/>
                  <a:pt x="12" y="26"/>
                </a:cubicBezTo>
                <a:cubicBezTo>
                  <a:pt x="12" y="25"/>
                  <a:pt x="12" y="25"/>
                  <a:pt x="12" y="25"/>
                </a:cubicBezTo>
                <a:cubicBezTo>
                  <a:pt x="12" y="25"/>
                  <a:pt x="12" y="25"/>
                  <a:pt x="12" y="25"/>
                </a:cubicBezTo>
                <a:cubicBezTo>
                  <a:pt x="12" y="25"/>
                  <a:pt x="11" y="25"/>
                  <a:pt x="12" y="25"/>
                </a:cubicBezTo>
                <a:cubicBezTo>
                  <a:pt x="12" y="25"/>
                  <a:pt x="12" y="25"/>
                  <a:pt x="12" y="25"/>
                </a:cubicBezTo>
                <a:cubicBezTo>
                  <a:pt x="12" y="25"/>
                  <a:pt x="12" y="25"/>
                  <a:pt x="12" y="25"/>
                </a:cubicBezTo>
                <a:cubicBezTo>
                  <a:pt x="11" y="25"/>
                  <a:pt x="12" y="24"/>
                  <a:pt x="11" y="24"/>
                </a:cubicBezTo>
                <a:cubicBezTo>
                  <a:pt x="12" y="24"/>
                  <a:pt x="11" y="24"/>
                  <a:pt x="12" y="24"/>
                </a:cubicBezTo>
                <a:cubicBezTo>
                  <a:pt x="12" y="24"/>
                  <a:pt x="12" y="24"/>
                  <a:pt x="12" y="24"/>
                </a:cubicBezTo>
                <a:cubicBezTo>
                  <a:pt x="12" y="24"/>
                  <a:pt x="12" y="24"/>
                  <a:pt x="12" y="25"/>
                </a:cubicBezTo>
                <a:close/>
                <a:moveTo>
                  <a:pt x="11" y="26"/>
                </a:moveTo>
                <a:cubicBezTo>
                  <a:pt x="11" y="26"/>
                  <a:pt x="11" y="26"/>
                  <a:pt x="11" y="26"/>
                </a:cubicBezTo>
                <a:cubicBezTo>
                  <a:pt x="12" y="26"/>
                  <a:pt x="12" y="26"/>
                  <a:pt x="11" y="26"/>
                </a:cubicBezTo>
                <a:close/>
                <a:moveTo>
                  <a:pt x="12" y="30"/>
                </a:moveTo>
                <a:cubicBezTo>
                  <a:pt x="12" y="30"/>
                  <a:pt x="11" y="30"/>
                  <a:pt x="12" y="30"/>
                </a:cubicBezTo>
                <a:cubicBezTo>
                  <a:pt x="12" y="30"/>
                  <a:pt x="12" y="30"/>
                  <a:pt x="12" y="30"/>
                </a:cubicBezTo>
                <a:close/>
                <a:moveTo>
                  <a:pt x="17" y="36"/>
                </a:moveTo>
                <a:cubicBezTo>
                  <a:pt x="17" y="36"/>
                  <a:pt x="17" y="36"/>
                  <a:pt x="17" y="36"/>
                </a:cubicBezTo>
                <a:cubicBezTo>
                  <a:pt x="17" y="36"/>
                  <a:pt x="17" y="36"/>
                  <a:pt x="17" y="36"/>
                </a:cubicBezTo>
                <a:close/>
                <a:moveTo>
                  <a:pt x="17" y="36"/>
                </a:moveTo>
                <a:cubicBezTo>
                  <a:pt x="17" y="36"/>
                  <a:pt x="17" y="36"/>
                  <a:pt x="17" y="36"/>
                </a:cubicBezTo>
                <a:cubicBezTo>
                  <a:pt x="17" y="36"/>
                  <a:pt x="17" y="36"/>
                  <a:pt x="17" y="36"/>
                </a:cubicBezTo>
                <a:cubicBezTo>
                  <a:pt x="17" y="36"/>
                  <a:pt x="17" y="36"/>
                  <a:pt x="17" y="36"/>
                </a:cubicBezTo>
                <a:close/>
                <a:moveTo>
                  <a:pt x="17" y="21"/>
                </a:moveTo>
                <a:cubicBezTo>
                  <a:pt x="17" y="21"/>
                  <a:pt x="17" y="21"/>
                  <a:pt x="17" y="21"/>
                </a:cubicBezTo>
                <a:cubicBezTo>
                  <a:pt x="17" y="21"/>
                  <a:pt x="17" y="21"/>
                  <a:pt x="17" y="21"/>
                </a:cubicBezTo>
                <a:close/>
                <a:moveTo>
                  <a:pt x="11" y="29"/>
                </a:moveTo>
                <a:cubicBezTo>
                  <a:pt x="11" y="29"/>
                  <a:pt x="11" y="29"/>
                  <a:pt x="11" y="29"/>
                </a:cubicBezTo>
                <a:cubicBezTo>
                  <a:pt x="11" y="29"/>
                  <a:pt x="11" y="29"/>
                  <a:pt x="11" y="29"/>
                </a:cubicBezTo>
                <a:close/>
                <a:moveTo>
                  <a:pt x="13" y="23"/>
                </a:moveTo>
                <a:cubicBezTo>
                  <a:pt x="13" y="23"/>
                  <a:pt x="13" y="23"/>
                  <a:pt x="13" y="23"/>
                </a:cubicBezTo>
                <a:cubicBezTo>
                  <a:pt x="12" y="23"/>
                  <a:pt x="12" y="23"/>
                  <a:pt x="12" y="23"/>
                </a:cubicBezTo>
                <a:lnTo>
                  <a:pt x="13" y="23"/>
                </a:lnTo>
                <a:close/>
                <a:moveTo>
                  <a:pt x="13" y="36"/>
                </a:moveTo>
                <a:cubicBezTo>
                  <a:pt x="13" y="36"/>
                  <a:pt x="13" y="36"/>
                  <a:pt x="13" y="36"/>
                </a:cubicBezTo>
                <a:cubicBezTo>
                  <a:pt x="13" y="36"/>
                  <a:pt x="13" y="36"/>
                  <a:pt x="13" y="36"/>
                </a:cubicBezTo>
                <a:close/>
                <a:moveTo>
                  <a:pt x="18" y="36"/>
                </a:moveTo>
                <a:cubicBezTo>
                  <a:pt x="17" y="36"/>
                  <a:pt x="17" y="36"/>
                  <a:pt x="17" y="36"/>
                </a:cubicBezTo>
                <a:cubicBezTo>
                  <a:pt x="18" y="36"/>
                  <a:pt x="18" y="36"/>
                  <a:pt x="18" y="36"/>
                </a:cubicBezTo>
                <a:cubicBezTo>
                  <a:pt x="18" y="36"/>
                  <a:pt x="18" y="36"/>
                  <a:pt x="18" y="36"/>
                </a:cubicBezTo>
                <a:close/>
                <a:moveTo>
                  <a:pt x="18" y="38"/>
                </a:moveTo>
                <a:cubicBezTo>
                  <a:pt x="18" y="38"/>
                  <a:pt x="18" y="38"/>
                  <a:pt x="18" y="38"/>
                </a:cubicBezTo>
                <a:cubicBezTo>
                  <a:pt x="18" y="38"/>
                  <a:pt x="18" y="38"/>
                  <a:pt x="18" y="38"/>
                </a:cubicBezTo>
                <a:cubicBezTo>
                  <a:pt x="18" y="38"/>
                  <a:pt x="18" y="38"/>
                  <a:pt x="18" y="38"/>
                </a:cubicBezTo>
                <a:close/>
                <a:moveTo>
                  <a:pt x="17" y="37"/>
                </a:moveTo>
                <a:cubicBezTo>
                  <a:pt x="17" y="37"/>
                  <a:pt x="17" y="37"/>
                  <a:pt x="17" y="37"/>
                </a:cubicBezTo>
                <a:cubicBezTo>
                  <a:pt x="17" y="37"/>
                  <a:pt x="17" y="37"/>
                  <a:pt x="17" y="37"/>
                </a:cubicBezTo>
                <a:cubicBezTo>
                  <a:pt x="17" y="37"/>
                  <a:pt x="17" y="37"/>
                  <a:pt x="17" y="37"/>
                </a:cubicBezTo>
                <a:close/>
                <a:moveTo>
                  <a:pt x="17" y="37"/>
                </a:moveTo>
                <a:cubicBezTo>
                  <a:pt x="17" y="37"/>
                  <a:pt x="17" y="37"/>
                  <a:pt x="17" y="37"/>
                </a:cubicBezTo>
                <a:cubicBezTo>
                  <a:pt x="17" y="37"/>
                  <a:pt x="17" y="37"/>
                  <a:pt x="17" y="37"/>
                </a:cubicBezTo>
                <a:close/>
                <a:moveTo>
                  <a:pt x="17" y="36"/>
                </a:moveTo>
                <a:cubicBezTo>
                  <a:pt x="17" y="36"/>
                  <a:pt x="17" y="36"/>
                  <a:pt x="17" y="36"/>
                </a:cubicBezTo>
                <a:cubicBezTo>
                  <a:pt x="17" y="36"/>
                  <a:pt x="17" y="36"/>
                  <a:pt x="17" y="36"/>
                </a:cubicBezTo>
                <a:close/>
                <a:moveTo>
                  <a:pt x="17" y="38"/>
                </a:moveTo>
                <a:cubicBezTo>
                  <a:pt x="17" y="37"/>
                  <a:pt x="17" y="37"/>
                  <a:pt x="17" y="37"/>
                </a:cubicBezTo>
                <a:cubicBezTo>
                  <a:pt x="17" y="38"/>
                  <a:pt x="17" y="38"/>
                  <a:pt x="17" y="38"/>
                </a:cubicBezTo>
                <a:close/>
                <a:moveTo>
                  <a:pt x="16" y="37"/>
                </a:moveTo>
                <a:cubicBezTo>
                  <a:pt x="17" y="37"/>
                  <a:pt x="17" y="37"/>
                  <a:pt x="17" y="37"/>
                </a:cubicBezTo>
                <a:cubicBezTo>
                  <a:pt x="17" y="37"/>
                  <a:pt x="17" y="37"/>
                  <a:pt x="17" y="37"/>
                </a:cubicBezTo>
                <a:cubicBezTo>
                  <a:pt x="17" y="37"/>
                  <a:pt x="17" y="37"/>
                  <a:pt x="16" y="37"/>
                </a:cubicBezTo>
                <a:close/>
                <a:moveTo>
                  <a:pt x="17" y="37"/>
                </a:moveTo>
                <a:cubicBezTo>
                  <a:pt x="17" y="37"/>
                  <a:pt x="17" y="37"/>
                  <a:pt x="17" y="37"/>
                </a:cubicBezTo>
                <a:cubicBezTo>
                  <a:pt x="17" y="37"/>
                  <a:pt x="17" y="37"/>
                  <a:pt x="17" y="37"/>
                </a:cubicBezTo>
                <a:close/>
                <a:moveTo>
                  <a:pt x="17" y="38"/>
                </a:moveTo>
                <a:cubicBezTo>
                  <a:pt x="17" y="38"/>
                  <a:pt x="17" y="38"/>
                  <a:pt x="17" y="38"/>
                </a:cubicBezTo>
                <a:cubicBezTo>
                  <a:pt x="17" y="38"/>
                  <a:pt x="17" y="38"/>
                  <a:pt x="17" y="38"/>
                </a:cubicBezTo>
                <a:close/>
                <a:moveTo>
                  <a:pt x="15" y="36"/>
                </a:moveTo>
                <a:cubicBezTo>
                  <a:pt x="15" y="36"/>
                  <a:pt x="15" y="36"/>
                  <a:pt x="15" y="36"/>
                </a:cubicBezTo>
                <a:cubicBezTo>
                  <a:pt x="15" y="36"/>
                  <a:pt x="15" y="37"/>
                  <a:pt x="15" y="37"/>
                </a:cubicBezTo>
                <a:cubicBezTo>
                  <a:pt x="15" y="37"/>
                  <a:pt x="15" y="37"/>
                  <a:pt x="15" y="36"/>
                </a:cubicBezTo>
                <a:close/>
                <a:moveTo>
                  <a:pt x="15" y="37"/>
                </a:moveTo>
                <a:cubicBezTo>
                  <a:pt x="15" y="37"/>
                  <a:pt x="15" y="37"/>
                  <a:pt x="15" y="37"/>
                </a:cubicBezTo>
                <a:cubicBezTo>
                  <a:pt x="15" y="37"/>
                  <a:pt x="15" y="37"/>
                  <a:pt x="15" y="37"/>
                </a:cubicBezTo>
                <a:close/>
                <a:moveTo>
                  <a:pt x="15" y="37"/>
                </a:moveTo>
                <a:cubicBezTo>
                  <a:pt x="15" y="37"/>
                  <a:pt x="14" y="37"/>
                  <a:pt x="15" y="37"/>
                </a:cubicBezTo>
                <a:cubicBezTo>
                  <a:pt x="15" y="37"/>
                  <a:pt x="15" y="37"/>
                  <a:pt x="15" y="37"/>
                </a:cubicBezTo>
                <a:close/>
                <a:moveTo>
                  <a:pt x="14" y="35"/>
                </a:moveTo>
                <a:cubicBezTo>
                  <a:pt x="14" y="35"/>
                  <a:pt x="14" y="35"/>
                  <a:pt x="14" y="35"/>
                </a:cubicBezTo>
                <a:cubicBezTo>
                  <a:pt x="14" y="35"/>
                  <a:pt x="14" y="35"/>
                  <a:pt x="14" y="35"/>
                </a:cubicBezTo>
                <a:close/>
                <a:moveTo>
                  <a:pt x="11" y="34"/>
                </a:moveTo>
                <a:cubicBezTo>
                  <a:pt x="11" y="34"/>
                  <a:pt x="12" y="34"/>
                  <a:pt x="12" y="34"/>
                </a:cubicBezTo>
                <a:cubicBezTo>
                  <a:pt x="12" y="34"/>
                  <a:pt x="12" y="34"/>
                  <a:pt x="12" y="34"/>
                </a:cubicBezTo>
                <a:cubicBezTo>
                  <a:pt x="12" y="34"/>
                  <a:pt x="12" y="34"/>
                  <a:pt x="11" y="34"/>
                </a:cubicBezTo>
                <a:close/>
                <a:moveTo>
                  <a:pt x="12" y="34"/>
                </a:moveTo>
                <a:cubicBezTo>
                  <a:pt x="12" y="34"/>
                  <a:pt x="12" y="34"/>
                  <a:pt x="12" y="34"/>
                </a:cubicBezTo>
                <a:cubicBezTo>
                  <a:pt x="12" y="34"/>
                  <a:pt x="12" y="34"/>
                  <a:pt x="12" y="34"/>
                </a:cubicBezTo>
                <a:close/>
                <a:moveTo>
                  <a:pt x="22" y="19"/>
                </a:moveTo>
                <a:cubicBezTo>
                  <a:pt x="22" y="19"/>
                  <a:pt x="22" y="19"/>
                  <a:pt x="22" y="19"/>
                </a:cubicBezTo>
                <a:cubicBezTo>
                  <a:pt x="22" y="19"/>
                  <a:pt x="22" y="19"/>
                  <a:pt x="22" y="19"/>
                </a:cubicBezTo>
                <a:close/>
                <a:moveTo>
                  <a:pt x="22" y="18"/>
                </a:moveTo>
                <a:cubicBezTo>
                  <a:pt x="23" y="19"/>
                  <a:pt x="23" y="19"/>
                  <a:pt x="23" y="19"/>
                </a:cubicBezTo>
                <a:cubicBezTo>
                  <a:pt x="23" y="18"/>
                  <a:pt x="23" y="18"/>
                  <a:pt x="23" y="18"/>
                </a:cubicBezTo>
                <a:cubicBezTo>
                  <a:pt x="23" y="18"/>
                  <a:pt x="23" y="19"/>
                  <a:pt x="22" y="18"/>
                </a:cubicBezTo>
                <a:close/>
                <a:moveTo>
                  <a:pt x="11" y="27"/>
                </a:moveTo>
                <a:cubicBezTo>
                  <a:pt x="11" y="27"/>
                  <a:pt x="11" y="27"/>
                  <a:pt x="11" y="27"/>
                </a:cubicBezTo>
                <a:cubicBezTo>
                  <a:pt x="11" y="27"/>
                  <a:pt x="11" y="27"/>
                  <a:pt x="11" y="27"/>
                </a:cubicBezTo>
                <a:close/>
                <a:moveTo>
                  <a:pt x="11" y="25"/>
                </a:moveTo>
                <a:cubicBezTo>
                  <a:pt x="11" y="25"/>
                  <a:pt x="11" y="25"/>
                  <a:pt x="11" y="25"/>
                </a:cubicBezTo>
                <a:cubicBezTo>
                  <a:pt x="12" y="25"/>
                  <a:pt x="12" y="25"/>
                  <a:pt x="12" y="25"/>
                </a:cubicBezTo>
                <a:lnTo>
                  <a:pt x="11" y="25"/>
                </a:lnTo>
                <a:close/>
                <a:moveTo>
                  <a:pt x="12" y="24"/>
                </a:moveTo>
                <a:cubicBezTo>
                  <a:pt x="12" y="24"/>
                  <a:pt x="12" y="24"/>
                  <a:pt x="12" y="24"/>
                </a:cubicBezTo>
                <a:cubicBezTo>
                  <a:pt x="12" y="24"/>
                  <a:pt x="12" y="24"/>
                  <a:pt x="12" y="24"/>
                </a:cubicBezTo>
                <a:close/>
                <a:moveTo>
                  <a:pt x="43" y="25"/>
                </a:moveTo>
                <a:cubicBezTo>
                  <a:pt x="43" y="24"/>
                  <a:pt x="43" y="24"/>
                  <a:pt x="43" y="24"/>
                </a:cubicBezTo>
                <a:cubicBezTo>
                  <a:pt x="43" y="24"/>
                  <a:pt x="43" y="25"/>
                  <a:pt x="43" y="25"/>
                </a:cubicBezTo>
                <a:close/>
                <a:moveTo>
                  <a:pt x="44" y="25"/>
                </a:moveTo>
                <a:cubicBezTo>
                  <a:pt x="44" y="25"/>
                  <a:pt x="44" y="25"/>
                  <a:pt x="44" y="25"/>
                </a:cubicBezTo>
                <a:cubicBezTo>
                  <a:pt x="44" y="25"/>
                  <a:pt x="44" y="25"/>
                  <a:pt x="44" y="25"/>
                </a:cubicBezTo>
                <a:close/>
                <a:moveTo>
                  <a:pt x="43" y="26"/>
                </a:moveTo>
                <a:cubicBezTo>
                  <a:pt x="44" y="26"/>
                  <a:pt x="43" y="26"/>
                  <a:pt x="44" y="26"/>
                </a:cubicBezTo>
                <a:cubicBezTo>
                  <a:pt x="44" y="26"/>
                  <a:pt x="44" y="26"/>
                  <a:pt x="44" y="26"/>
                </a:cubicBezTo>
                <a:cubicBezTo>
                  <a:pt x="43" y="26"/>
                  <a:pt x="43" y="26"/>
                  <a:pt x="43" y="26"/>
                </a:cubicBezTo>
                <a:cubicBezTo>
                  <a:pt x="43" y="26"/>
                  <a:pt x="44" y="26"/>
                  <a:pt x="43" y="26"/>
                </a:cubicBezTo>
                <a:close/>
                <a:moveTo>
                  <a:pt x="42" y="26"/>
                </a:moveTo>
                <a:cubicBezTo>
                  <a:pt x="43" y="26"/>
                  <a:pt x="43" y="26"/>
                  <a:pt x="43" y="26"/>
                </a:cubicBezTo>
                <a:cubicBezTo>
                  <a:pt x="42" y="26"/>
                  <a:pt x="42" y="26"/>
                  <a:pt x="42" y="26"/>
                </a:cubicBezTo>
                <a:cubicBezTo>
                  <a:pt x="42" y="26"/>
                  <a:pt x="42" y="26"/>
                  <a:pt x="42" y="26"/>
                </a:cubicBezTo>
                <a:close/>
                <a:moveTo>
                  <a:pt x="42" y="26"/>
                </a:moveTo>
                <a:cubicBezTo>
                  <a:pt x="42" y="26"/>
                  <a:pt x="42" y="26"/>
                  <a:pt x="42" y="26"/>
                </a:cubicBezTo>
                <a:close/>
                <a:moveTo>
                  <a:pt x="42" y="26"/>
                </a:moveTo>
                <a:cubicBezTo>
                  <a:pt x="42" y="26"/>
                  <a:pt x="42" y="26"/>
                  <a:pt x="42" y="26"/>
                </a:cubicBezTo>
                <a:cubicBezTo>
                  <a:pt x="42" y="26"/>
                  <a:pt x="42" y="26"/>
                  <a:pt x="42" y="26"/>
                </a:cubicBezTo>
                <a:cubicBezTo>
                  <a:pt x="42" y="26"/>
                  <a:pt x="42" y="26"/>
                  <a:pt x="42" y="26"/>
                </a:cubicBezTo>
                <a:close/>
                <a:moveTo>
                  <a:pt x="43" y="26"/>
                </a:moveTo>
                <a:cubicBezTo>
                  <a:pt x="43" y="26"/>
                  <a:pt x="43" y="26"/>
                  <a:pt x="43" y="26"/>
                </a:cubicBezTo>
                <a:cubicBezTo>
                  <a:pt x="43" y="26"/>
                  <a:pt x="43" y="26"/>
                  <a:pt x="43" y="26"/>
                </a:cubicBezTo>
                <a:close/>
                <a:moveTo>
                  <a:pt x="43" y="26"/>
                </a:moveTo>
                <a:cubicBezTo>
                  <a:pt x="43" y="26"/>
                  <a:pt x="43" y="26"/>
                  <a:pt x="43" y="26"/>
                </a:cubicBezTo>
                <a:cubicBezTo>
                  <a:pt x="43" y="26"/>
                  <a:pt x="43" y="26"/>
                  <a:pt x="43" y="26"/>
                </a:cubicBezTo>
                <a:cubicBezTo>
                  <a:pt x="43" y="26"/>
                  <a:pt x="43" y="26"/>
                  <a:pt x="43" y="26"/>
                </a:cubicBezTo>
                <a:close/>
                <a:moveTo>
                  <a:pt x="43" y="26"/>
                </a:moveTo>
                <a:cubicBezTo>
                  <a:pt x="43" y="26"/>
                  <a:pt x="43" y="26"/>
                  <a:pt x="43" y="26"/>
                </a:cubicBezTo>
                <a:cubicBezTo>
                  <a:pt x="43" y="26"/>
                  <a:pt x="43" y="26"/>
                  <a:pt x="43" y="26"/>
                </a:cubicBezTo>
                <a:close/>
                <a:moveTo>
                  <a:pt x="44" y="26"/>
                </a:moveTo>
                <a:cubicBezTo>
                  <a:pt x="44" y="26"/>
                  <a:pt x="44" y="26"/>
                  <a:pt x="44" y="26"/>
                </a:cubicBezTo>
                <a:cubicBezTo>
                  <a:pt x="44" y="26"/>
                  <a:pt x="44" y="26"/>
                  <a:pt x="44" y="26"/>
                </a:cubicBezTo>
                <a:cubicBezTo>
                  <a:pt x="44" y="26"/>
                  <a:pt x="44" y="26"/>
                  <a:pt x="44" y="26"/>
                </a:cubicBezTo>
                <a:close/>
                <a:moveTo>
                  <a:pt x="42" y="27"/>
                </a:moveTo>
                <a:cubicBezTo>
                  <a:pt x="42" y="27"/>
                  <a:pt x="42" y="27"/>
                  <a:pt x="42" y="27"/>
                </a:cubicBezTo>
                <a:cubicBezTo>
                  <a:pt x="42" y="27"/>
                  <a:pt x="42" y="27"/>
                  <a:pt x="42" y="27"/>
                </a:cubicBezTo>
                <a:cubicBezTo>
                  <a:pt x="42" y="27"/>
                  <a:pt x="42" y="27"/>
                  <a:pt x="42" y="27"/>
                </a:cubicBezTo>
                <a:close/>
                <a:moveTo>
                  <a:pt x="42" y="27"/>
                </a:moveTo>
                <a:cubicBezTo>
                  <a:pt x="42" y="27"/>
                  <a:pt x="42" y="27"/>
                  <a:pt x="42" y="27"/>
                </a:cubicBezTo>
                <a:cubicBezTo>
                  <a:pt x="43" y="27"/>
                  <a:pt x="42" y="27"/>
                  <a:pt x="42" y="27"/>
                </a:cubicBezTo>
                <a:close/>
                <a:moveTo>
                  <a:pt x="43" y="27"/>
                </a:moveTo>
                <a:cubicBezTo>
                  <a:pt x="43" y="26"/>
                  <a:pt x="43" y="26"/>
                  <a:pt x="43" y="26"/>
                </a:cubicBezTo>
                <a:cubicBezTo>
                  <a:pt x="43" y="27"/>
                  <a:pt x="43" y="27"/>
                  <a:pt x="43" y="27"/>
                </a:cubicBezTo>
                <a:close/>
                <a:moveTo>
                  <a:pt x="42" y="27"/>
                </a:moveTo>
                <a:cubicBezTo>
                  <a:pt x="42" y="27"/>
                  <a:pt x="42" y="27"/>
                  <a:pt x="42" y="27"/>
                </a:cubicBezTo>
                <a:cubicBezTo>
                  <a:pt x="42" y="27"/>
                  <a:pt x="42" y="27"/>
                  <a:pt x="42" y="27"/>
                </a:cubicBezTo>
                <a:close/>
                <a:moveTo>
                  <a:pt x="42" y="27"/>
                </a:moveTo>
                <a:cubicBezTo>
                  <a:pt x="42" y="27"/>
                  <a:pt x="42" y="27"/>
                  <a:pt x="41" y="27"/>
                </a:cubicBezTo>
                <a:cubicBezTo>
                  <a:pt x="41" y="27"/>
                  <a:pt x="42" y="27"/>
                  <a:pt x="42" y="27"/>
                </a:cubicBezTo>
                <a:cubicBezTo>
                  <a:pt x="42" y="27"/>
                  <a:pt x="42" y="27"/>
                  <a:pt x="42" y="27"/>
                </a:cubicBezTo>
                <a:close/>
                <a:moveTo>
                  <a:pt x="42" y="27"/>
                </a:moveTo>
                <a:cubicBezTo>
                  <a:pt x="42" y="27"/>
                  <a:pt x="42" y="27"/>
                  <a:pt x="42" y="27"/>
                </a:cubicBezTo>
                <a:cubicBezTo>
                  <a:pt x="42" y="27"/>
                  <a:pt x="42" y="27"/>
                  <a:pt x="42" y="27"/>
                </a:cubicBezTo>
                <a:close/>
                <a:moveTo>
                  <a:pt x="42" y="27"/>
                </a:moveTo>
                <a:cubicBezTo>
                  <a:pt x="42" y="27"/>
                  <a:pt x="42" y="27"/>
                  <a:pt x="42" y="27"/>
                </a:cubicBezTo>
                <a:cubicBezTo>
                  <a:pt x="42" y="27"/>
                  <a:pt x="42" y="27"/>
                  <a:pt x="42" y="27"/>
                </a:cubicBezTo>
                <a:close/>
                <a:moveTo>
                  <a:pt x="42" y="27"/>
                </a:moveTo>
                <a:cubicBezTo>
                  <a:pt x="42" y="27"/>
                  <a:pt x="42" y="27"/>
                  <a:pt x="42" y="27"/>
                </a:cubicBezTo>
                <a:cubicBezTo>
                  <a:pt x="42" y="27"/>
                  <a:pt x="42" y="27"/>
                  <a:pt x="42" y="27"/>
                </a:cubicBezTo>
                <a:cubicBezTo>
                  <a:pt x="42" y="27"/>
                  <a:pt x="42" y="27"/>
                  <a:pt x="42" y="27"/>
                </a:cubicBezTo>
                <a:close/>
                <a:moveTo>
                  <a:pt x="42" y="27"/>
                </a:moveTo>
                <a:cubicBezTo>
                  <a:pt x="42" y="27"/>
                  <a:pt x="42" y="27"/>
                  <a:pt x="42" y="27"/>
                </a:cubicBezTo>
                <a:cubicBezTo>
                  <a:pt x="42" y="27"/>
                  <a:pt x="42" y="27"/>
                  <a:pt x="42" y="27"/>
                </a:cubicBezTo>
                <a:close/>
                <a:moveTo>
                  <a:pt x="43" y="27"/>
                </a:moveTo>
                <a:cubicBezTo>
                  <a:pt x="43" y="27"/>
                  <a:pt x="43" y="27"/>
                  <a:pt x="43" y="27"/>
                </a:cubicBezTo>
                <a:cubicBezTo>
                  <a:pt x="43" y="27"/>
                  <a:pt x="43" y="27"/>
                  <a:pt x="43" y="27"/>
                </a:cubicBezTo>
                <a:close/>
                <a:moveTo>
                  <a:pt x="43" y="27"/>
                </a:moveTo>
                <a:cubicBezTo>
                  <a:pt x="43" y="27"/>
                  <a:pt x="43" y="27"/>
                  <a:pt x="43" y="27"/>
                </a:cubicBezTo>
                <a:cubicBezTo>
                  <a:pt x="43" y="27"/>
                  <a:pt x="43" y="27"/>
                  <a:pt x="43" y="27"/>
                </a:cubicBezTo>
                <a:close/>
                <a:moveTo>
                  <a:pt x="43" y="27"/>
                </a:moveTo>
                <a:cubicBezTo>
                  <a:pt x="43" y="27"/>
                  <a:pt x="43" y="27"/>
                  <a:pt x="43" y="27"/>
                </a:cubicBezTo>
                <a:cubicBezTo>
                  <a:pt x="43" y="27"/>
                  <a:pt x="43" y="27"/>
                  <a:pt x="43" y="27"/>
                </a:cubicBezTo>
                <a:close/>
                <a:moveTo>
                  <a:pt x="42" y="27"/>
                </a:moveTo>
                <a:cubicBezTo>
                  <a:pt x="42" y="27"/>
                  <a:pt x="42" y="28"/>
                  <a:pt x="42" y="28"/>
                </a:cubicBezTo>
                <a:cubicBezTo>
                  <a:pt x="42" y="28"/>
                  <a:pt x="42" y="28"/>
                  <a:pt x="42" y="27"/>
                </a:cubicBezTo>
                <a:cubicBezTo>
                  <a:pt x="42" y="27"/>
                  <a:pt x="42" y="27"/>
                  <a:pt x="42" y="27"/>
                </a:cubicBezTo>
                <a:close/>
                <a:moveTo>
                  <a:pt x="42" y="27"/>
                </a:moveTo>
                <a:cubicBezTo>
                  <a:pt x="42" y="27"/>
                  <a:pt x="42" y="27"/>
                  <a:pt x="42" y="27"/>
                </a:cubicBezTo>
                <a:cubicBezTo>
                  <a:pt x="42" y="27"/>
                  <a:pt x="42" y="27"/>
                  <a:pt x="42" y="27"/>
                </a:cubicBezTo>
                <a:close/>
                <a:moveTo>
                  <a:pt x="42" y="28"/>
                </a:moveTo>
                <a:cubicBezTo>
                  <a:pt x="42" y="28"/>
                  <a:pt x="42" y="28"/>
                  <a:pt x="42" y="28"/>
                </a:cubicBezTo>
                <a:cubicBezTo>
                  <a:pt x="42" y="28"/>
                  <a:pt x="42" y="28"/>
                  <a:pt x="42" y="28"/>
                </a:cubicBezTo>
                <a:close/>
                <a:moveTo>
                  <a:pt x="42" y="27"/>
                </a:moveTo>
                <a:cubicBezTo>
                  <a:pt x="42" y="27"/>
                  <a:pt x="42" y="27"/>
                  <a:pt x="42" y="27"/>
                </a:cubicBezTo>
                <a:cubicBezTo>
                  <a:pt x="42" y="27"/>
                  <a:pt x="42" y="27"/>
                  <a:pt x="42" y="27"/>
                </a:cubicBezTo>
                <a:cubicBezTo>
                  <a:pt x="42" y="27"/>
                  <a:pt x="42" y="27"/>
                  <a:pt x="42" y="27"/>
                </a:cubicBezTo>
                <a:close/>
                <a:moveTo>
                  <a:pt x="42" y="28"/>
                </a:moveTo>
                <a:cubicBezTo>
                  <a:pt x="42" y="28"/>
                  <a:pt x="42" y="28"/>
                  <a:pt x="42" y="28"/>
                </a:cubicBezTo>
                <a:cubicBezTo>
                  <a:pt x="42" y="28"/>
                  <a:pt x="42" y="28"/>
                  <a:pt x="42" y="28"/>
                </a:cubicBezTo>
                <a:close/>
                <a:moveTo>
                  <a:pt x="42" y="27"/>
                </a:moveTo>
                <a:cubicBezTo>
                  <a:pt x="42" y="27"/>
                  <a:pt x="42" y="27"/>
                  <a:pt x="42" y="27"/>
                </a:cubicBezTo>
                <a:cubicBezTo>
                  <a:pt x="42" y="27"/>
                  <a:pt x="42" y="27"/>
                  <a:pt x="42" y="27"/>
                </a:cubicBezTo>
                <a:close/>
                <a:moveTo>
                  <a:pt x="42" y="27"/>
                </a:moveTo>
                <a:cubicBezTo>
                  <a:pt x="42" y="27"/>
                  <a:pt x="42" y="27"/>
                  <a:pt x="42" y="27"/>
                </a:cubicBezTo>
                <a:cubicBezTo>
                  <a:pt x="42" y="27"/>
                  <a:pt x="42" y="27"/>
                  <a:pt x="42" y="27"/>
                </a:cubicBezTo>
                <a:cubicBezTo>
                  <a:pt x="42" y="27"/>
                  <a:pt x="42" y="27"/>
                  <a:pt x="42" y="27"/>
                </a:cubicBezTo>
                <a:close/>
                <a:moveTo>
                  <a:pt x="43" y="29"/>
                </a:moveTo>
                <a:cubicBezTo>
                  <a:pt x="43" y="29"/>
                  <a:pt x="43" y="29"/>
                  <a:pt x="43" y="29"/>
                </a:cubicBezTo>
                <a:cubicBezTo>
                  <a:pt x="43" y="29"/>
                  <a:pt x="42" y="28"/>
                  <a:pt x="42" y="28"/>
                </a:cubicBezTo>
                <a:cubicBezTo>
                  <a:pt x="42" y="28"/>
                  <a:pt x="42" y="28"/>
                  <a:pt x="42" y="28"/>
                </a:cubicBezTo>
                <a:cubicBezTo>
                  <a:pt x="42" y="28"/>
                  <a:pt x="43" y="28"/>
                  <a:pt x="43" y="28"/>
                </a:cubicBezTo>
                <a:cubicBezTo>
                  <a:pt x="43" y="29"/>
                  <a:pt x="43" y="29"/>
                  <a:pt x="42" y="29"/>
                </a:cubicBezTo>
                <a:cubicBezTo>
                  <a:pt x="43" y="29"/>
                  <a:pt x="43" y="29"/>
                  <a:pt x="43" y="29"/>
                </a:cubicBezTo>
                <a:cubicBezTo>
                  <a:pt x="43" y="29"/>
                  <a:pt x="43" y="29"/>
                  <a:pt x="43" y="29"/>
                </a:cubicBezTo>
                <a:cubicBezTo>
                  <a:pt x="43" y="29"/>
                  <a:pt x="43" y="29"/>
                  <a:pt x="43" y="29"/>
                </a:cubicBezTo>
                <a:close/>
                <a:moveTo>
                  <a:pt x="42" y="28"/>
                </a:moveTo>
                <a:cubicBezTo>
                  <a:pt x="42" y="28"/>
                  <a:pt x="42" y="28"/>
                  <a:pt x="42" y="28"/>
                </a:cubicBezTo>
                <a:cubicBezTo>
                  <a:pt x="42" y="28"/>
                  <a:pt x="42" y="28"/>
                  <a:pt x="42" y="28"/>
                </a:cubicBezTo>
                <a:cubicBezTo>
                  <a:pt x="42" y="28"/>
                  <a:pt x="42" y="28"/>
                  <a:pt x="42" y="28"/>
                </a:cubicBezTo>
                <a:cubicBezTo>
                  <a:pt x="42" y="28"/>
                  <a:pt x="42" y="28"/>
                  <a:pt x="42" y="28"/>
                </a:cubicBezTo>
                <a:close/>
                <a:moveTo>
                  <a:pt x="42" y="28"/>
                </a:moveTo>
                <a:cubicBezTo>
                  <a:pt x="42" y="28"/>
                  <a:pt x="42" y="28"/>
                  <a:pt x="43" y="28"/>
                </a:cubicBezTo>
                <a:cubicBezTo>
                  <a:pt x="43" y="28"/>
                  <a:pt x="43" y="28"/>
                  <a:pt x="42"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8"/>
                </a:cubicBezTo>
                <a:close/>
                <a:moveTo>
                  <a:pt x="44" y="27"/>
                </a:moveTo>
                <a:cubicBezTo>
                  <a:pt x="44" y="27"/>
                  <a:pt x="44" y="27"/>
                  <a:pt x="44" y="27"/>
                </a:cubicBezTo>
                <a:cubicBezTo>
                  <a:pt x="44" y="27"/>
                  <a:pt x="44" y="27"/>
                  <a:pt x="44" y="27"/>
                </a:cubicBezTo>
                <a:close/>
                <a:moveTo>
                  <a:pt x="44" y="27"/>
                </a:moveTo>
                <a:cubicBezTo>
                  <a:pt x="44" y="27"/>
                  <a:pt x="43" y="27"/>
                  <a:pt x="43" y="27"/>
                </a:cubicBezTo>
                <a:cubicBezTo>
                  <a:pt x="44" y="27"/>
                  <a:pt x="44" y="27"/>
                  <a:pt x="44" y="27"/>
                </a:cubicBezTo>
                <a:cubicBezTo>
                  <a:pt x="44" y="27"/>
                  <a:pt x="44" y="27"/>
                  <a:pt x="43" y="27"/>
                </a:cubicBezTo>
                <a:cubicBezTo>
                  <a:pt x="43" y="27"/>
                  <a:pt x="43" y="27"/>
                  <a:pt x="43" y="27"/>
                </a:cubicBezTo>
                <a:cubicBezTo>
                  <a:pt x="43" y="27"/>
                  <a:pt x="43" y="27"/>
                  <a:pt x="43" y="27"/>
                </a:cubicBezTo>
                <a:cubicBezTo>
                  <a:pt x="43" y="27"/>
                  <a:pt x="43" y="27"/>
                  <a:pt x="44" y="27"/>
                </a:cubicBezTo>
                <a:close/>
                <a:moveTo>
                  <a:pt x="43" y="28"/>
                </a:moveTo>
                <a:cubicBezTo>
                  <a:pt x="43" y="28"/>
                  <a:pt x="43" y="28"/>
                  <a:pt x="43" y="28"/>
                </a:cubicBezTo>
                <a:cubicBezTo>
                  <a:pt x="43" y="28"/>
                  <a:pt x="43" y="28"/>
                  <a:pt x="43" y="28"/>
                </a:cubicBezTo>
                <a:cubicBezTo>
                  <a:pt x="43" y="28"/>
                  <a:pt x="43" y="28"/>
                  <a:pt x="43" y="28"/>
                </a:cubicBezTo>
                <a:cubicBezTo>
                  <a:pt x="43" y="28"/>
                  <a:pt x="43" y="28"/>
                  <a:pt x="43" y="28"/>
                </a:cubicBezTo>
                <a:close/>
                <a:moveTo>
                  <a:pt x="42" y="28"/>
                </a:moveTo>
                <a:cubicBezTo>
                  <a:pt x="42" y="28"/>
                  <a:pt x="42" y="28"/>
                  <a:pt x="42" y="28"/>
                </a:cubicBezTo>
                <a:cubicBezTo>
                  <a:pt x="42" y="28"/>
                  <a:pt x="42" y="28"/>
                  <a:pt x="42" y="28"/>
                </a:cubicBezTo>
                <a:close/>
                <a:moveTo>
                  <a:pt x="42" y="28"/>
                </a:moveTo>
                <a:cubicBezTo>
                  <a:pt x="41" y="28"/>
                  <a:pt x="41" y="28"/>
                  <a:pt x="41" y="28"/>
                </a:cubicBezTo>
                <a:cubicBezTo>
                  <a:pt x="42" y="28"/>
                  <a:pt x="42" y="28"/>
                  <a:pt x="42" y="28"/>
                </a:cubicBezTo>
                <a:close/>
                <a:moveTo>
                  <a:pt x="33" y="38"/>
                </a:moveTo>
                <a:cubicBezTo>
                  <a:pt x="33" y="38"/>
                  <a:pt x="33" y="38"/>
                  <a:pt x="33" y="38"/>
                </a:cubicBezTo>
                <a:cubicBezTo>
                  <a:pt x="33" y="38"/>
                  <a:pt x="33" y="38"/>
                  <a:pt x="33" y="38"/>
                </a:cubicBezTo>
                <a:close/>
                <a:moveTo>
                  <a:pt x="33" y="38"/>
                </a:moveTo>
                <a:cubicBezTo>
                  <a:pt x="33" y="38"/>
                  <a:pt x="33" y="38"/>
                  <a:pt x="33" y="38"/>
                </a:cubicBezTo>
                <a:cubicBezTo>
                  <a:pt x="33" y="38"/>
                  <a:pt x="33" y="38"/>
                  <a:pt x="33" y="38"/>
                </a:cubicBezTo>
                <a:close/>
                <a:moveTo>
                  <a:pt x="38" y="32"/>
                </a:moveTo>
                <a:cubicBezTo>
                  <a:pt x="38" y="32"/>
                  <a:pt x="38" y="32"/>
                  <a:pt x="38" y="32"/>
                </a:cubicBezTo>
                <a:cubicBezTo>
                  <a:pt x="38" y="32"/>
                  <a:pt x="38" y="32"/>
                  <a:pt x="38" y="32"/>
                </a:cubicBezTo>
                <a:cubicBezTo>
                  <a:pt x="38" y="32"/>
                  <a:pt x="38" y="32"/>
                  <a:pt x="38" y="32"/>
                </a:cubicBezTo>
                <a:close/>
                <a:moveTo>
                  <a:pt x="36" y="35"/>
                </a:moveTo>
                <a:cubicBezTo>
                  <a:pt x="36" y="36"/>
                  <a:pt x="36" y="36"/>
                  <a:pt x="36" y="36"/>
                </a:cubicBezTo>
                <a:cubicBezTo>
                  <a:pt x="36" y="35"/>
                  <a:pt x="36" y="35"/>
                  <a:pt x="36" y="35"/>
                </a:cubicBezTo>
                <a:close/>
                <a:moveTo>
                  <a:pt x="37" y="36"/>
                </a:moveTo>
                <a:cubicBezTo>
                  <a:pt x="36" y="36"/>
                  <a:pt x="36" y="36"/>
                  <a:pt x="36" y="36"/>
                </a:cubicBezTo>
                <a:cubicBezTo>
                  <a:pt x="36" y="36"/>
                  <a:pt x="36" y="36"/>
                  <a:pt x="37" y="36"/>
                </a:cubicBezTo>
                <a:close/>
                <a:moveTo>
                  <a:pt x="31" y="38"/>
                </a:moveTo>
                <a:cubicBezTo>
                  <a:pt x="30" y="38"/>
                  <a:pt x="30" y="38"/>
                  <a:pt x="30" y="38"/>
                </a:cubicBezTo>
                <a:cubicBezTo>
                  <a:pt x="31" y="38"/>
                  <a:pt x="30" y="38"/>
                  <a:pt x="31" y="38"/>
                </a:cubicBezTo>
                <a:close/>
                <a:moveTo>
                  <a:pt x="41" y="30"/>
                </a:moveTo>
                <a:cubicBezTo>
                  <a:pt x="40" y="30"/>
                  <a:pt x="40" y="30"/>
                  <a:pt x="40" y="30"/>
                </a:cubicBezTo>
                <a:cubicBezTo>
                  <a:pt x="41" y="30"/>
                  <a:pt x="41" y="30"/>
                  <a:pt x="41" y="30"/>
                </a:cubicBezTo>
                <a:close/>
                <a:moveTo>
                  <a:pt x="33" y="35"/>
                </a:moveTo>
                <a:cubicBezTo>
                  <a:pt x="33" y="35"/>
                  <a:pt x="33" y="35"/>
                  <a:pt x="33" y="35"/>
                </a:cubicBezTo>
                <a:cubicBezTo>
                  <a:pt x="33" y="35"/>
                  <a:pt x="33" y="35"/>
                  <a:pt x="33" y="35"/>
                </a:cubicBezTo>
                <a:close/>
                <a:moveTo>
                  <a:pt x="40" y="30"/>
                </a:moveTo>
                <a:cubicBezTo>
                  <a:pt x="40" y="30"/>
                  <a:pt x="40" y="30"/>
                  <a:pt x="40" y="30"/>
                </a:cubicBezTo>
                <a:cubicBezTo>
                  <a:pt x="40" y="30"/>
                  <a:pt x="40" y="30"/>
                  <a:pt x="40" y="30"/>
                </a:cubicBezTo>
                <a:cubicBezTo>
                  <a:pt x="40" y="30"/>
                  <a:pt x="40" y="30"/>
                  <a:pt x="40" y="30"/>
                </a:cubicBezTo>
                <a:close/>
                <a:moveTo>
                  <a:pt x="23" y="34"/>
                </a:moveTo>
                <a:cubicBezTo>
                  <a:pt x="23" y="34"/>
                  <a:pt x="23" y="34"/>
                  <a:pt x="23" y="34"/>
                </a:cubicBezTo>
                <a:cubicBezTo>
                  <a:pt x="23" y="34"/>
                  <a:pt x="23" y="34"/>
                  <a:pt x="23" y="34"/>
                </a:cubicBezTo>
                <a:close/>
                <a:moveTo>
                  <a:pt x="24" y="31"/>
                </a:moveTo>
                <a:cubicBezTo>
                  <a:pt x="24" y="31"/>
                  <a:pt x="24" y="31"/>
                  <a:pt x="24" y="31"/>
                </a:cubicBezTo>
                <a:cubicBezTo>
                  <a:pt x="24" y="31"/>
                  <a:pt x="24" y="31"/>
                  <a:pt x="24" y="31"/>
                </a:cubicBezTo>
                <a:close/>
                <a:moveTo>
                  <a:pt x="41" y="29"/>
                </a:moveTo>
                <a:cubicBezTo>
                  <a:pt x="41" y="29"/>
                  <a:pt x="41" y="29"/>
                  <a:pt x="41" y="29"/>
                </a:cubicBezTo>
                <a:close/>
                <a:moveTo>
                  <a:pt x="42" y="29"/>
                </a:moveTo>
                <a:cubicBezTo>
                  <a:pt x="42" y="29"/>
                  <a:pt x="42" y="29"/>
                  <a:pt x="42" y="29"/>
                </a:cubicBezTo>
                <a:cubicBezTo>
                  <a:pt x="42" y="29"/>
                  <a:pt x="42" y="29"/>
                  <a:pt x="42" y="29"/>
                </a:cubicBezTo>
                <a:close/>
                <a:moveTo>
                  <a:pt x="41" y="32"/>
                </a:moveTo>
                <a:cubicBezTo>
                  <a:pt x="41" y="32"/>
                  <a:pt x="41" y="32"/>
                  <a:pt x="41" y="32"/>
                </a:cubicBezTo>
                <a:cubicBezTo>
                  <a:pt x="41" y="32"/>
                  <a:pt x="41" y="32"/>
                  <a:pt x="41" y="32"/>
                </a:cubicBezTo>
                <a:close/>
                <a:moveTo>
                  <a:pt x="41" y="29"/>
                </a:moveTo>
                <a:cubicBezTo>
                  <a:pt x="41" y="29"/>
                  <a:pt x="41" y="29"/>
                  <a:pt x="41" y="29"/>
                </a:cubicBezTo>
                <a:cubicBezTo>
                  <a:pt x="41" y="29"/>
                  <a:pt x="41" y="29"/>
                  <a:pt x="41" y="29"/>
                </a:cubicBezTo>
                <a:close/>
                <a:moveTo>
                  <a:pt x="41" y="29"/>
                </a:moveTo>
                <a:cubicBezTo>
                  <a:pt x="41" y="29"/>
                  <a:pt x="41" y="29"/>
                  <a:pt x="41" y="29"/>
                </a:cubicBezTo>
                <a:cubicBezTo>
                  <a:pt x="41" y="29"/>
                  <a:pt x="41" y="29"/>
                  <a:pt x="41" y="29"/>
                </a:cubicBezTo>
                <a:close/>
                <a:moveTo>
                  <a:pt x="41" y="29"/>
                </a:moveTo>
                <a:cubicBezTo>
                  <a:pt x="41" y="29"/>
                  <a:pt x="41" y="29"/>
                  <a:pt x="41" y="29"/>
                </a:cubicBezTo>
                <a:cubicBezTo>
                  <a:pt x="41" y="29"/>
                  <a:pt x="41" y="29"/>
                  <a:pt x="41" y="29"/>
                </a:cubicBezTo>
                <a:cubicBezTo>
                  <a:pt x="41" y="29"/>
                  <a:pt x="41" y="29"/>
                  <a:pt x="41" y="29"/>
                </a:cubicBezTo>
                <a:close/>
                <a:moveTo>
                  <a:pt x="27" y="36"/>
                </a:moveTo>
                <a:cubicBezTo>
                  <a:pt x="27" y="36"/>
                  <a:pt x="27" y="36"/>
                  <a:pt x="27" y="36"/>
                </a:cubicBezTo>
                <a:cubicBezTo>
                  <a:pt x="27" y="36"/>
                  <a:pt x="27" y="36"/>
                  <a:pt x="27" y="36"/>
                </a:cubicBezTo>
                <a:close/>
                <a:moveTo>
                  <a:pt x="39" y="35"/>
                </a:moveTo>
                <a:cubicBezTo>
                  <a:pt x="39" y="35"/>
                  <a:pt x="39" y="35"/>
                  <a:pt x="39" y="35"/>
                </a:cubicBezTo>
                <a:cubicBezTo>
                  <a:pt x="39" y="35"/>
                  <a:pt x="39" y="35"/>
                  <a:pt x="39" y="35"/>
                </a:cubicBezTo>
                <a:close/>
                <a:moveTo>
                  <a:pt x="39" y="35"/>
                </a:moveTo>
                <a:cubicBezTo>
                  <a:pt x="39" y="35"/>
                  <a:pt x="39" y="35"/>
                  <a:pt x="39" y="35"/>
                </a:cubicBezTo>
                <a:cubicBezTo>
                  <a:pt x="39" y="35"/>
                  <a:pt x="39" y="35"/>
                  <a:pt x="39" y="35"/>
                </a:cubicBezTo>
                <a:close/>
                <a:moveTo>
                  <a:pt x="32" y="38"/>
                </a:moveTo>
                <a:cubicBezTo>
                  <a:pt x="32" y="37"/>
                  <a:pt x="32" y="38"/>
                  <a:pt x="32" y="38"/>
                </a:cubicBezTo>
                <a:cubicBezTo>
                  <a:pt x="31" y="38"/>
                  <a:pt x="32" y="37"/>
                  <a:pt x="31" y="38"/>
                </a:cubicBezTo>
                <a:cubicBezTo>
                  <a:pt x="31" y="38"/>
                  <a:pt x="31" y="38"/>
                  <a:pt x="31" y="38"/>
                </a:cubicBezTo>
                <a:cubicBezTo>
                  <a:pt x="31" y="38"/>
                  <a:pt x="31" y="38"/>
                  <a:pt x="31" y="38"/>
                </a:cubicBezTo>
                <a:cubicBezTo>
                  <a:pt x="31" y="38"/>
                  <a:pt x="31" y="38"/>
                  <a:pt x="31" y="38"/>
                </a:cubicBezTo>
                <a:cubicBezTo>
                  <a:pt x="31" y="38"/>
                  <a:pt x="31" y="38"/>
                  <a:pt x="31" y="38"/>
                </a:cubicBezTo>
                <a:cubicBezTo>
                  <a:pt x="30" y="38"/>
                  <a:pt x="30" y="38"/>
                  <a:pt x="30" y="38"/>
                </a:cubicBezTo>
                <a:cubicBezTo>
                  <a:pt x="30" y="38"/>
                  <a:pt x="30" y="38"/>
                  <a:pt x="30" y="38"/>
                </a:cubicBezTo>
                <a:cubicBezTo>
                  <a:pt x="30" y="38"/>
                  <a:pt x="30" y="38"/>
                  <a:pt x="30" y="38"/>
                </a:cubicBezTo>
                <a:cubicBezTo>
                  <a:pt x="30" y="38"/>
                  <a:pt x="30" y="38"/>
                  <a:pt x="30" y="37"/>
                </a:cubicBezTo>
                <a:cubicBezTo>
                  <a:pt x="30" y="37"/>
                  <a:pt x="30" y="37"/>
                  <a:pt x="30" y="37"/>
                </a:cubicBezTo>
                <a:cubicBezTo>
                  <a:pt x="30" y="37"/>
                  <a:pt x="30" y="37"/>
                  <a:pt x="30" y="37"/>
                </a:cubicBezTo>
                <a:cubicBezTo>
                  <a:pt x="29" y="38"/>
                  <a:pt x="29" y="38"/>
                  <a:pt x="29" y="38"/>
                </a:cubicBezTo>
                <a:cubicBezTo>
                  <a:pt x="29" y="38"/>
                  <a:pt x="29" y="38"/>
                  <a:pt x="29" y="38"/>
                </a:cubicBezTo>
                <a:cubicBezTo>
                  <a:pt x="29" y="38"/>
                  <a:pt x="29" y="38"/>
                  <a:pt x="29" y="38"/>
                </a:cubicBezTo>
                <a:cubicBezTo>
                  <a:pt x="29" y="37"/>
                  <a:pt x="29" y="37"/>
                  <a:pt x="29" y="37"/>
                </a:cubicBezTo>
                <a:cubicBezTo>
                  <a:pt x="29" y="38"/>
                  <a:pt x="29" y="37"/>
                  <a:pt x="29" y="37"/>
                </a:cubicBezTo>
                <a:cubicBezTo>
                  <a:pt x="29" y="37"/>
                  <a:pt x="29" y="37"/>
                  <a:pt x="29" y="37"/>
                </a:cubicBezTo>
                <a:cubicBezTo>
                  <a:pt x="29" y="37"/>
                  <a:pt x="29" y="37"/>
                  <a:pt x="29" y="37"/>
                </a:cubicBezTo>
                <a:cubicBezTo>
                  <a:pt x="29" y="37"/>
                  <a:pt x="29" y="37"/>
                  <a:pt x="29" y="37"/>
                </a:cubicBezTo>
                <a:cubicBezTo>
                  <a:pt x="29" y="37"/>
                  <a:pt x="29" y="37"/>
                  <a:pt x="29" y="37"/>
                </a:cubicBezTo>
                <a:cubicBezTo>
                  <a:pt x="29" y="37"/>
                  <a:pt x="29" y="37"/>
                  <a:pt x="29" y="37"/>
                </a:cubicBezTo>
                <a:cubicBezTo>
                  <a:pt x="29" y="37"/>
                  <a:pt x="29" y="37"/>
                  <a:pt x="29" y="37"/>
                </a:cubicBezTo>
                <a:cubicBezTo>
                  <a:pt x="29" y="37"/>
                  <a:pt x="29" y="37"/>
                  <a:pt x="28" y="37"/>
                </a:cubicBezTo>
                <a:cubicBezTo>
                  <a:pt x="28" y="37"/>
                  <a:pt x="28" y="37"/>
                  <a:pt x="28" y="37"/>
                </a:cubicBezTo>
                <a:cubicBezTo>
                  <a:pt x="28" y="37"/>
                  <a:pt x="28" y="37"/>
                  <a:pt x="28" y="37"/>
                </a:cubicBezTo>
                <a:cubicBezTo>
                  <a:pt x="28" y="37"/>
                  <a:pt x="28" y="37"/>
                  <a:pt x="28" y="37"/>
                </a:cubicBezTo>
                <a:cubicBezTo>
                  <a:pt x="28" y="37"/>
                  <a:pt x="28" y="37"/>
                  <a:pt x="28" y="37"/>
                </a:cubicBezTo>
                <a:cubicBezTo>
                  <a:pt x="28" y="37"/>
                  <a:pt x="28" y="37"/>
                  <a:pt x="28" y="37"/>
                </a:cubicBezTo>
                <a:cubicBezTo>
                  <a:pt x="27" y="37"/>
                  <a:pt x="28" y="36"/>
                  <a:pt x="27" y="37"/>
                </a:cubicBezTo>
                <a:cubicBezTo>
                  <a:pt x="28" y="37"/>
                  <a:pt x="27" y="37"/>
                  <a:pt x="27" y="37"/>
                </a:cubicBezTo>
                <a:cubicBezTo>
                  <a:pt x="27" y="37"/>
                  <a:pt x="27" y="37"/>
                  <a:pt x="27" y="37"/>
                </a:cubicBezTo>
                <a:cubicBezTo>
                  <a:pt x="27" y="37"/>
                  <a:pt x="27" y="37"/>
                  <a:pt x="27" y="37"/>
                </a:cubicBezTo>
                <a:cubicBezTo>
                  <a:pt x="27" y="37"/>
                  <a:pt x="27" y="37"/>
                  <a:pt x="27" y="37"/>
                </a:cubicBezTo>
                <a:cubicBezTo>
                  <a:pt x="27" y="36"/>
                  <a:pt x="27" y="36"/>
                  <a:pt x="27" y="36"/>
                </a:cubicBezTo>
                <a:cubicBezTo>
                  <a:pt x="27" y="37"/>
                  <a:pt x="27" y="36"/>
                  <a:pt x="27" y="37"/>
                </a:cubicBezTo>
                <a:cubicBezTo>
                  <a:pt x="27" y="36"/>
                  <a:pt x="27" y="37"/>
                  <a:pt x="27" y="36"/>
                </a:cubicBezTo>
                <a:cubicBezTo>
                  <a:pt x="27" y="36"/>
                  <a:pt x="27" y="37"/>
                  <a:pt x="27" y="36"/>
                </a:cubicBezTo>
                <a:cubicBezTo>
                  <a:pt x="27" y="36"/>
                  <a:pt x="27" y="36"/>
                  <a:pt x="27" y="36"/>
                </a:cubicBezTo>
                <a:cubicBezTo>
                  <a:pt x="27" y="36"/>
                  <a:pt x="27" y="36"/>
                  <a:pt x="27" y="36"/>
                </a:cubicBezTo>
                <a:cubicBezTo>
                  <a:pt x="27" y="35"/>
                  <a:pt x="27" y="36"/>
                  <a:pt x="27" y="36"/>
                </a:cubicBezTo>
                <a:cubicBezTo>
                  <a:pt x="27" y="36"/>
                  <a:pt x="27" y="36"/>
                  <a:pt x="27" y="36"/>
                </a:cubicBezTo>
                <a:cubicBezTo>
                  <a:pt x="27" y="36"/>
                  <a:pt x="27" y="36"/>
                  <a:pt x="27" y="36"/>
                </a:cubicBezTo>
                <a:cubicBezTo>
                  <a:pt x="27" y="36"/>
                  <a:pt x="26" y="36"/>
                  <a:pt x="26" y="36"/>
                </a:cubicBezTo>
                <a:cubicBezTo>
                  <a:pt x="26" y="36"/>
                  <a:pt x="26" y="36"/>
                  <a:pt x="26" y="36"/>
                </a:cubicBezTo>
                <a:cubicBezTo>
                  <a:pt x="26" y="36"/>
                  <a:pt x="26" y="35"/>
                  <a:pt x="26" y="35"/>
                </a:cubicBezTo>
                <a:cubicBezTo>
                  <a:pt x="26" y="35"/>
                  <a:pt x="26" y="35"/>
                  <a:pt x="26" y="36"/>
                </a:cubicBezTo>
                <a:cubicBezTo>
                  <a:pt x="26" y="36"/>
                  <a:pt x="26" y="36"/>
                  <a:pt x="26" y="36"/>
                </a:cubicBezTo>
                <a:cubicBezTo>
                  <a:pt x="26" y="35"/>
                  <a:pt x="25" y="36"/>
                  <a:pt x="25" y="36"/>
                </a:cubicBezTo>
                <a:cubicBezTo>
                  <a:pt x="26" y="35"/>
                  <a:pt x="26" y="35"/>
                  <a:pt x="26" y="35"/>
                </a:cubicBezTo>
                <a:cubicBezTo>
                  <a:pt x="26" y="35"/>
                  <a:pt x="26" y="35"/>
                  <a:pt x="25" y="35"/>
                </a:cubicBezTo>
                <a:cubicBezTo>
                  <a:pt x="26" y="35"/>
                  <a:pt x="26" y="35"/>
                  <a:pt x="26"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4" y="35"/>
                </a:cubicBezTo>
                <a:cubicBezTo>
                  <a:pt x="24" y="35"/>
                  <a:pt x="24" y="35"/>
                  <a:pt x="24" y="35"/>
                </a:cubicBezTo>
                <a:cubicBezTo>
                  <a:pt x="24" y="35"/>
                  <a:pt x="24" y="34"/>
                  <a:pt x="23" y="34"/>
                </a:cubicBezTo>
                <a:cubicBezTo>
                  <a:pt x="23" y="34"/>
                  <a:pt x="23" y="34"/>
                  <a:pt x="23" y="34"/>
                </a:cubicBezTo>
                <a:cubicBezTo>
                  <a:pt x="23" y="34"/>
                  <a:pt x="23" y="34"/>
                  <a:pt x="23" y="34"/>
                </a:cubicBezTo>
                <a:cubicBezTo>
                  <a:pt x="23" y="34"/>
                  <a:pt x="23" y="34"/>
                  <a:pt x="23" y="34"/>
                </a:cubicBezTo>
                <a:cubicBezTo>
                  <a:pt x="23" y="34"/>
                  <a:pt x="23" y="34"/>
                  <a:pt x="23" y="34"/>
                </a:cubicBezTo>
                <a:cubicBezTo>
                  <a:pt x="23" y="34"/>
                  <a:pt x="23" y="34"/>
                  <a:pt x="23" y="34"/>
                </a:cubicBezTo>
                <a:cubicBezTo>
                  <a:pt x="23" y="34"/>
                  <a:pt x="23" y="34"/>
                  <a:pt x="23" y="34"/>
                </a:cubicBezTo>
                <a:cubicBezTo>
                  <a:pt x="23" y="33"/>
                  <a:pt x="23" y="34"/>
                  <a:pt x="23" y="34"/>
                </a:cubicBezTo>
                <a:cubicBezTo>
                  <a:pt x="23" y="33"/>
                  <a:pt x="23" y="33"/>
                  <a:pt x="23" y="33"/>
                </a:cubicBezTo>
                <a:cubicBezTo>
                  <a:pt x="23" y="33"/>
                  <a:pt x="23" y="33"/>
                  <a:pt x="23" y="33"/>
                </a:cubicBezTo>
                <a:cubicBezTo>
                  <a:pt x="23" y="33"/>
                  <a:pt x="23" y="33"/>
                  <a:pt x="23" y="33"/>
                </a:cubicBezTo>
                <a:cubicBezTo>
                  <a:pt x="23" y="33"/>
                  <a:pt x="23" y="33"/>
                  <a:pt x="23" y="33"/>
                </a:cubicBezTo>
                <a:cubicBezTo>
                  <a:pt x="22" y="33"/>
                  <a:pt x="23" y="32"/>
                  <a:pt x="22" y="32"/>
                </a:cubicBezTo>
                <a:cubicBezTo>
                  <a:pt x="22" y="32"/>
                  <a:pt x="22" y="32"/>
                  <a:pt x="22" y="32"/>
                </a:cubicBezTo>
                <a:cubicBezTo>
                  <a:pt x="22" y="32"/>
                  <a:pt x="22" y="32"/>
                  <a:pt x="22" y="32"/>
                </a:cubicBezTo>
                <a:cubicBezTo>
                  <a:pt x="22" y="32"/>
                  <a:pt x="22" y="32"/>
                  <a:pt x="22" y="32"/>
                </a:cubicBezTo>
                <a:cubicBezTo>
                  <a:pt x="22" y="32"/>
                  <a:pt x="23" y="31"/>
                  <a:pt x="22" y="31"/>
                </a:cubicBezTo>
                <a:cubicBezTo>
                  <a:pt x="23" y="31"/>
                  <a:pt x="23" y="31"/>
                  <a:pt x="23" y="30"/>
                </a:cubicBezTo>
                <a:cubicBezTo>
                  <a:pt x="23" y="30"/>
                  <a:pt x="23" y="30"/>
                  <a:pt x="23" y="30"/>
                </a:cubicBezTo>
                <a:cubicBezTo>
                  <a:pt x="24" y="30"/>
                  <a:pt x="23" y="31"/>
                  <a:pt x="24" y="31"/>
                </a:cubicBezTo>
                <a:cubicBezTo>
                  <a:pt x="24" y="31"/>
                  <a:pt x="24" y="31"/>
                  <a:pt x="24" y="31"/>
                </a:cubicBezTo>
                <a:cubicBezTo>
                  <a:pt x="24" y="31"/>
                  <a:pt x="24" y="31"/>
                  <a:pt x="24" y="31"/>
                </a:cubicBezTo>
                <a:cubicBezTo>
                  <a:pt x="24" y="31"/>
                  <a:pt x="24" y="31"/>
                  <a:pt x="24" y="31"/>
                </a:cubicBezTo>
                <a:cubicBezTo>
                  <a:pt x="24" y="32"/>
                  <a:pt x="25" y="32"/>
                  <a:pt x="25" y="32"/>
                </a:cubicBezTo>
                <a:cubicBezTo>
                  <a:pt x="25" y="32"/>
                  <a:pt x="25" y="32"/>
                  <a:pt x="25" y="32"/>
                </a:cubicBezTo>
                <a:cubicBezTo>
                  <a:pt x="25" y="33"/>
                  <a:pt x="25" y="32"/>
                  <a:pt x="25" y="32"/>
                </a:cubicBezTo>
                <a:cubicBezTo>
                  <a:pt x="25" y="33"/>
                  <a:pt x="25" y="33"/>
                  <a:pt x="25" y="33"/>
                </a:cubicBezTo>
                <a:cubicBezTo>
                  <a:pt x="25" y="33"/>
                  <a:pt x="25" y="32"/>
                  <a:pt x="25" y="32"/>
                </a:cubicBezTo>
                <a:cubicBezTo>
                  <a:pt x="25" y="32"/>
                  <a:pt x="25" y="33"/>
                  <a:pt x="26" y="33"/>
                </a:cubicBezTo>
                <a:cubicBezTo>
                  <a:pt x="26" y="33"/>
                  <a:pt x="25" y="33"/>
                  <a:pt x="25" y="33"/>
                </a:cubicBezTo>
                <a:cubicBezTo>
                  <a:pt x="26" y="33"/>
                  <a:pt x="26" y="33"/>
                  <a:pt x="26" y="33"/>
                </a:cubicBezTo>
                <a:cubicBezTo>
                  <a:pt x="26" y="34"/>
                  <a:pt x="26" y="33"/>
                  <a:pt x="26" y="34"/>
                </a:cubicBezTo>
                <a:cubicBezTo>
                  <a:pt x="26" y="34"/>
                  <a:pt x="26" y="34"/>
                  <a:pt x="26" y="34"/>
                </a:cubicBezTo>
                <a:cubicBezTo>
                  <a:pt x="26" y="34"/>
                  <a:pt x="26" y="34"/>
                  <a:pt x="26" y="34"/>
                </a:cubicBezTo>
                <a:cubicBezTo>
                  <a:pt x="26" y="34"/>
                  <a:pt x="27" y="34"/>
                  <a:pt x="27" y="34"/>
                </a:cubicBezTo>
                <a:cubicBezTo>
                  <a:pt x="27" y="34"/>
                  <a:pt x="27" y="34"/>
                  <a:pt x="27" y="34"/>
                </a:cubicBezTo>
                <a:cubicBezTo>
                  <a:pt x="27" y="34"/>
                  <a:pt x="27" y="34"/>
                  <a:pt x="27" y="34"/>
                </a:cubicBezTo>
                <a:cubicBezTo>
                  <a:pt x="27" y="34"/>
                  <a:pt x="27" y="34"/>
                  <a:pt x="27" y="34"/>
                </a:cubicBezTo>
                <a:cubicBezTo>
                  <a:pt x="27" y="34"/>
                  <a:pt x="27" y="34"/>
                  <a:pt x="27" y="34"/>
                </a:cubicBezTo>
                <a:cubicBezTo>
                  <a:pt x="27" y="34"/>
                  <a:pt x="27" y="34"/>
                  <a:pt x="27" y="34"/>
                </a:cubicBezTo>
                <a:cubicBezTo>
                  <a:pt x="27" y="34"/>
                  <a:pt x="28" y="34"/>
                  <a:pt x="28" y="34"/>
                </a:cubicBezTo>
                <a:cubicBezTo>
                  <a:pt x="28" y="34"/>
                  <a:pt x="28" y="34"/>
                  <a:pt x="28" y="34"/>
                </a:cubicBezTo>
                <a:cubicBezTo>
                  <a:pt x="28" y="34"/>
                  <a:pt x="28" y="34"/>
                  <a:pt x="28" y="34"/>
                </a:cubicBezTo>
                <a:cubicBezTo>
                  <a:pt x="28" y="34"/>
                  <a:pt x="27" y="34"/>
                  <a:pt x="28" y="34"/>
                </a:cubicBezTo>
                <a:cubicBezTo>
                  <a:pt x="28" y="34"/>
                  <a:pt x="28" y="34"/>
                  <a:pt x="28" y="34"/>
                </a:cubicBezTo>
                <a:cubicBezTo>
                  <a:pt x="28" y="34"/>
                  <a:pt x="28" y="34"/>
                  <a:pt x="28" y="35"/>
                </a:cubicBezTo>
                <a:cubicBezTo>
                  <a:pt x="28" y="35"/>
                  <a:pt x="28" y="35"/>
                  <a:pt x="28" y="35"/>
                </a:cubicBezTo>
                <a:cubicBezTo>
                  <a:pt x="28" y="34"/>
                  <a:pt x="28" y="34"/>
                  <a:pt x="28" y="34"/>
                </a:cubicBezTo>
                <a:cubicBezTo>
                  <a:pt x="28" y="34"/>
                  <a:pt x="29" y="35"/>
                  <a:pt x="29" y="35"/>
                </a:cubicBezTo>
                <a:cubicBezTo>
                  <a:pt x="29" y="35"/>
                  <a:pt x="29" y="35"/>
                  <a:pt x="29" y="36"/>
                </a:cubicBezTo>
                <a:cubicBezTo>
                  <a:pt x="29" y="36"/>
                  <a:pt x="29" y="36"/>
                  <a:pt x="29" y="36"/>
                </a:cubicBezTo>
                <a:cubicBezTo>
                  <a:pt x="29" y="36"/>
                  <a:pt x="29" y="36"/>
                  <a:pt x="29" y="36"/>
                </a:cubicBezTo>
                <a:cubicBezTo>
                  <a:pt x="29" y="36"/>
                  <a:pt x="30" y="35"/>
                  <a:pt x="29" y="35"/>
                </a:cubicBezTo>
                <a:cubicBezTo>
                  <a:pt x="30" y="35"/>
                  <a:pt x="30" y="35"/>
                  <a:pt x="30" y="35"/>
                </a:cubicBezTo>
                <a:cubicBezTo>
                  <a:pt x="30" y="34"/>
                  <a:pt x="30" y="35"/>
                  <a:pt x="30" y="35"/>
                </a:cubicBezTo>
                <a:cubicBezTo>
                  <a:pt x="30" y="35"/>
                  <a:pt x="30" y="35"/>
                  <a:pt x="30" y="35"/>
                </a:cubicBezTo>
                <a:cubicBezTo>
                  <a:pt x="31" y="35"/>
                  <a:pt x="31" y="35"/>
                  <a:pt x="31" y="35"/>
                </a:cubicBezTo>
                <a:cubicBezTo>
                  <a:pt x="31" y="36"/>
                  <a:pt x="31" y="36"/>
                  <a:pt x="31" y="36"/>
                </a:cubicBezTo>
                <a:cubicBezTo>
                  <a:pt x="31" y="35"/>
                  <a:pt x="31" y="35"/>
                  <a:pt x="31" y="35"/>
                </a:cubicBezTo>
                <a:cubicBezTo>
                  <a:pt x="31" y="35"/>
                  <a:pt x="31" y="35"/>
                  <a:pt x="31" y="35"/>
                </a:cubicBezTo>
                <a:cubicBezTo>
                  <a:pt x="31" y="35"/>
                  <a:pt x="32" y="35"/>
                  <a:pt x="32" y="35"/>
                </a:cubicBezTo>
                <a:cubicBezTo>
                  <a:pt x="32" y="35"/>
                  <a:pt x="32" y="35"/>
                  <a:pt x="32" y="35"/>
                </a:cubicBezTo>
                <a:cubicBezTo>
                  <a:pt x="32" y="35"/>
                  <a:pt x="32" y="35"/>
                  <a:pt x="32" y="35"/>
                </a:cubicBezTo>
                <a:cubicBezTo>
                  <a:pt x="32" y="36"/>
                  <a:pt x="32" y="35"/>
                  <a:pt x="32" y="36"/>
                </a:cubicBezTo>
                <a:cubicBezTo>
                  <a:pt x="33" y="35"/>
                  <a:pt x="33" y="35"/>
                  <a:pt x="33" y="35"/>
                </a:cubicBezTo>
                <a:cubicBezTo>
                  <a:pt x="33" y="35"/>
                  <a:pt x="33" y="35"/>
                  <a:pt x="33" y="35"/>
                </a:cubicBezTo>
                <a:cubicBezTo>
                  <a:pt x="33" y="35"/>
                  <a:pt x="33" y="35"/>
                  <a:pt x="33" y="35"/>
                </a:cubicBezTo>
                <a:cubicBezTo>
                  <a:pt x="33" y="35"/>
                  <a:pt x="33" y="35"/>
                  <a:pt x="33" y="35"/>
                </a:cubicBezTo>
                <a:cubicBezTo>
                  <a:pt x="33" y="35"/>
                  <a:pt x="33" y="34"/>
                  <a:pt x="34" y="34"/>
                </a:cubicBezTo>
                <a:cubicBezTo>
                  <a:pt x="34" y="35"/>
                  <a:pt x="34" y="35"/>
                  <a:pt x="34" y="35"/>
                </a:cubicBezTo>
                <a:cubicBezTo>
                  <a:pt x="34" y="35"/>
                  <a:pt x="34" y="34"/>
                  <a:pt x="34" y="35"/>
                </a:cubicBezTo>
                <a:cubicBezTo>
                  <a:pt x="34" y="35"/>
                  <a:pt x="34" y="35"/>
                  <a:pt x="34" y="35"/>
                </a:cubicBezTo>
                <a:cubicBezTo>
                  <a:pt x="34" y="35"/>
                  <a:pt x="34" y="36"/>
                  <a:pt x="34" y="36"/>
                </a:cubicBezTo>
                <a:cubicBezTo>
                  <a:pt x="34" y="35"/>
                  <a:pt x="34" y="35"/>
                  <a:pt x="34" y="35"/>
                </a:cubicBezTo>
                <a:cubicBezTo>
                  <a:pt x="34" y="35"/>
                  <a:pt x="35" y="36"/>
                  <a:pt x="35" y="35"/>
                </a:cubicBezTo>
                <a:cubicBezTo>
                  <a:pt x="34" y="35"/>
                  <a:pt x="34" y="35"/>
                  <a:pt x="34" y="35"/>
                </a:cubicBezTo>
                <a:cubicBezTo>
                  <a:pt x="35" y="35"/>
                  <a:pt x="35" y="35"/>
                  <a:pt x="35" y="35"/>
                </a:cubicBezTo>
                <a:cubicBezTo>
                  <a:pt x="35" y="35"/>
                  <a:pt x="35" y="35"/>
                  <a:pt x="35" y="35"/>
                </a:cubicBezTo>
                <a:cubicBezTo>
                  <a:pt x="35" y="35"/>
                  <a:pt x="35" y="36"/>
                  <a:pt x="35" y="35"/>
                </a:cubicBezTo>
                <a:cubicBezTo>
                  <a:pt x="35" y="35"/>
                  <a:pt x="35" y="35"/>
                  <a:pt x="35" y="35"/>
                </a:cubicBezTo>
                <a:cubicBezTo>
                  <a:pt x="35" y="35"/>
                  <a:pt x="35" y="35"/>
                  <a:pt x="35" y="35"/>
                </a:cubicBezTo>
                <a:cubicBezTo>
                  <a:pt x="35" y="35"/>
                  <a:pt x="35" y="35"/>
                  <a:pt x="35" y="35"/>
                </a:cubicBezTo>
                <a:cubicBezTo>
                  <a:pt x="35" y="34"/>
                  <a:pt x="36" y="35"/>
                  <a:pt x="36" y="35"/>
                </a:cubicBezTo>
                <a:cubicBezTo>
                  <a:pt x="36" y="35"/>
                  <a:pt x="36" y="35"/>
                  <a:pt x="36" y="35"/>
                </a:cubicBezTo>
                <a:cubicBezTo>
                  <a:pt x="36" y="35"/>
                  <a:pt x="36" y="35"/>
                  <a:pt x="36" y="35"/>
                </a:cubicBezTo>
                <a:cubicBezTo>
                  <a:pt x="36" y="34"/>
                  <a:pt x="36" y="34"/>
                  <a:pt x="36" y="34"/>
                </a:cubicBezTo>
                <a:cubicBezTo>
                  <a:pt x="36" y="34"/>
                  <a:pt x="36" y="34"/>
                  <a:pt x="36" y="34"/>
                </a:cubicBezTo>
                <a:cubicBezTo>
                  <a:pt x="36" y="34"/>
                  <a:pt x="36" y="34"/>
                  <a:pt x="36" y="34"/>
                </a:cubicBezTo>
                <a:cubicBezTo>
                  <a:pt x="36" y="34"/>
                  <a:pt x="36" y="34"/>
                  <a:pt x="36" y="34"/>
                </a:cubicBezTo>
                <a:cubicBezTo>
                  <a:pt x="36" y="34"/>
                  <a:pt x="36" y="34"/>
                  <a:pt x="36" y="34"/>
                </a:cubicBezTo>
                <a:cubicBezTo>
                  <a:pt x="36" y="34"/>
                  <a:pt x="36" y="34"/>
                  <a:pt x="36" y="34"/>
                </a:cubicBezTo>
                <a:cubicBezTo>
                  <a:pt x="36" y="34"/>
                  <a:pt x="37" y="34"/>
                  <a:pt x="36" y="34"/>
                </a:cubicBezTo>
                <a:cubicBezTo>
                  <a:pt x="37" y="34"/>
                  <a:pt x="37" y="34"/>
                  <a:pt x="38" y="34"/>
                </a:cubicBezTo>
                <a:cubicBezTo>
                  <a:pt x="38" y="34"/>
                  <a:pt x="38" y="34"/>
                  <a:pt x="38" y="34"/>
                </a:cubicBezTo>
                <a:cubicBezTo>
                  <a:pt x="38" y="34"/>
                  <a:pt x="38" y="34"/>
                  <a:pt x="38" y="34"/>
                </a:cubicBezTo>
                <a:cubicBezTo>
                  <a:pt x="38" y="33"/>
                  <a:pt x="38" y="34"/>
                  <a:pt x="38" y="33"/>
                </a:cubicBezTo>
                <a:cubicBezTo>
                  <a:pt x="38" y="33"/>
                  <a:pt x="38" y="33"/>
                  <a:pt x="38" y="34"/>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9" y="33"/>
                  <a:pt x="38" y="32"/>
                  <a:pt x="39" y="33"/>
                </a:cubicBezTo>
                <a:cubicBezTo>
                  <a:pt x="39" y="33"/>
                  <a:pt x="39" y="33"/>
                  <a:pt x="39" y="33"/>
                </a:cubicBezTo>
                <a:cubicBezTo>
                  <a:pt x="38" y="32"/>
                  <a:pt x="38" y="32"/>
                  <a:pt x="38" y="32"/>
                </a:cubicBezTo>
                <a:cubicBezTo>
                  <a:pt x="38" y="32"/>
                  <a:pt x="38" y="32"/>
                  <a:pt x="38" y="32"/>
                </a:cubicBezTo>
                <a:cubicBezTo>
                  <a:pt x="39" y="32"/>
                  <a:pt x="39" y="32"/>
                  <a:pt x="39" y="32"/>
                </a:cubicBezTo>
                <a:cubicBezTo>
                  <a:pt x="39" y="32"/>
                  <a:pt x="39" y="32"/>
                  <a:pt x="39" y="32"/>
                </a:cubicBezTo>
                <a:cubicBezTo>
                  <a:pt x="39" y="32"/>
                  <a:pt x="39" y="32"/>
                  <a:pt x="38" y="32"/>
                </a:cubicBezTo>
                <a:cubicBezTo>
                  <a:pt x="39" y="32"/>
                  <a:pt x="39" y="32"/>
                  <a:pt x="39" y="32"/>
                </a:cubicBezTo>
                <a:cubicBezTo>
                  <a:pt x="39" y="32"/>
                  <a:pt x="39" y="32"/>
                  <a:pt x="39" y="32"/>
                </a:cubicBezTo>
                <a:cubicBezTo>
                  <a:pt x="39" y="32"/>
                  <a:pt x="39" y="32"/>
                  <a:pt x="39" y="32"/>
                </a:cubicBezTo>
                <a:cubicBezTo>
                  <a:pt x="39" y="32"/>
                  <a:pt x="39" y="32"/>
                  <a:pt x="39" y="32"/>
                </a:cubicBezTo>
                <a:cubicBezTo>
                  <a:pt x="39" y="32"/>
                  <a:pt x="39" y="31"/>
                  <a:pt x="39" y="32"/>
                </a:cubicBezTo>
                <a:cubicBezTo>
                  <a:pt x="39" y="32"/>
                  <a:pt x="39" y="32"/>
                  <a:pt x="39" y="32"/>
                </a:cubicBezTo>
                <a:cubicBezTo>
                  <a:pt x="39" y="32"/>
                  <a:pt x="40" y="32"/>
                  <a:pt x="40" y="32"/>
                </a:cubicBezTo>
                <a:cubicBezTo>
                  <a:pt x="39" y="31"/>
                  <a:pt x="39" y="31"/>
                  <a:pt x="39" y="31"/>
                </a:cubicBezTo>
                <a:cubicBezTo>
                  <a:pt x="39" y="31"/>
                  <a:pt x="39" y="31"/>
                  <a:pt x="39" y="31"/>
                </a:cubicBezTo>
                <a:cubicBezTo>
                  <a:pt x="39" y="31"/>
                  <a:pt x="39" y="31"/>
                  <a:pt x="39" y="31"/>
                </a:cubicBezTo>
                <a:cubicBezTo>
                  <a:pt x="39" y="31"/>
                  <a:pt x="39" y="30"/>
                  <a:pt x="40" y="31"/>
                </a:cubicBezTo>
                <a:cubicBezTo>
                  <a:pt x="40" y="30"/>
                  <a:pt x="40" y="30"/>
                  <a:pt x="40" y="30"/>
                </a:cubicBezTo>
                <a:cubicBezTo>
                  <a:pt x="40" y="31"/>
                  <a:pt x="40" y="31"/>
                  <a:pt x="40" y="31"/>
                </a:cubicBezTo>
                <a:cubicBezTo>
                  <a:pt x="40" y="30"/>
                  <a:pt x="40" y="30"/>
                  <a:pt x="40" y="30"/>
                </a:cubicBezTo>
                <a:cubicBezTo>
                  <a:pt x="41" y="30"/>
                  <a:pt x="41" y="30"/>
                  <a:pt x="41" y="30"/>
                </a:cubicBezTo>
                <a:cubicBezTo>
                  <a:pt x="41" y="30"/>
                  <a:pt x="41" y="30"/>
                  <a:pt x="41" y="30"/>
                </a:cubicBezTo>
                <a:cubicBezTo>
                  <a:pt x="41" y="30"/>
                  <a:pt x="41" y="30"/>
                  <a:pt x="41" y="30"/>
                </a:cubicBezTo>
                <a:cubicBezTo>
                  <a:pt x="41" y="30"/>
                  <a:pt x="41" y="29"/>
                  <a:pt x="41" y="29"/>
                </a:cubicBezTo>
                <a:cubicBezTo>
                  <a:pt x="41" y="29"/>
                  <a:pt x="41" y="29"/>
                  <a:pt x="41" y="29"/>
                </a:cubicBezTo>
                <a:cubicBezTo>
                  <a:pt x="41" y="29"/>
                  <a:pt x="41" y="29"/>
                  <a:pt x="41" y="29"/>
                </a:cubicBezTo>
                <a:cubicBezTo>
                  <a:pt x="41" y="29"/>
                  <a:pt x="41" y="29"/>
                  <a:pt x="42" y="29"/>
                </a:cubicBezTo>
                <a:cubicBezTo>
                  <a:pt x="41" y="29"/>
                  <a:pt x="41" y="29"/>
                  <a:pt x="41" y="29"/>
                </a:cubicBezTo>
                <a:cubicBezTo>
                  <a:pt x="42" y="29"/>
                  <a:pt x="42" y="29"/>
                  <a:pt x="42" y="29"/>
                </a:cubicBezTo>
                <a:cubicBezTo>
                  <a:pt x="42" y="29"/>
                  <a:pt x="42"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2" y="29"/>
                  <a:pt x="41" y="29"/>
                  <a:pt x="42" y="29"/>
                </a:cubicBezTo>
                <a:cubicBezTo>
                  <a:pt x="41" y="29"/>
                  <a:pt x="42" y="29"/>
                  <a:pt x="41" y="28"/>
                </a:cubicBezTo>
                <a:cubicBezTo>
                  <a:pt x="42" y="28"/>
                  <a:pt x="41" y="28"/>
                  <a:pt x="42" y="28"/>
                </a:cubicBezTo>
                <a:cubicBezTo>
                  <a:pt x="42" y="28"/>
                  <a:pt x="42" y="29"/>
                  <a:pt x="42" y="29"/>
                </a:cubicBezTo>
                <a:cubicBezTo>
                  <a:pt x="42" y="29"/>
                  <a:pt x="42" y="29"/>
                  <a:pt x="42" y="29"/>
                </a:cubicBezTo>
                <a:cubicBezTo>
                  <a:pt x="43" y="29"/>
                  <a:pt x="42" y="29"/>
                  <a:pt x="42" y="29"/>
                </a:cubicBezTo>
                <a:cubicBezTo>
                  <a:pt x="42" y="29"/>
                  <a:pt x="42" y="29"/>
                  <a:pt x="42" y="29"/>
                </a:cubicBezTo>
                <a:cubicBezTo>
                  <a:pt x="42" y="29"/>
                  <a:pt x="42" y="29"/>
                  <a:pt x="42" y="29"/>
                </a:cubicBezTo>
                <a:cubicBezTo>
                  <a:pt x="42" y="29"/>
                  <a:pt x="42" y="29"/>
                  <a:pt x="42" y="30"/>
                </a:cubicBezTo>
                <a:cubicBezTo>
                  <a:pt x="42" y="29"/>
                  <a:pt x="42" y="30"/>
                  <a:pt x="42" y="30"/>
                </a:cubicBezTo>
                <a:cubicBezTo>
                  <a:pt x="42" y="30"/>
                  <a:pt x="42" y="30"/>
                  <a:pt x="42" y="30"/>
                </a:cubicBezTo>
                <a:cubicBezTo>
                  <a:pt x="43" y="30"/>
                  <a:pt x="43" y="30"/>
                  <a:pt x="43" y="30"/>
                </a:cubicBezTo>
                <a:cubicBezTo>
                  <a:pt x="42" y="30"/>
                  <a:pt x="42" y="31"/>
                  <a:pt x="42" y="30"/>
                </a:cubicBezTo>
                <a:cubicBezTo>
                  <a:pt x="42" y="30"/>
                  <a:pt x="42" y="30"/>
                  <a:pt x="42" y="30"/>
                </a:cubicBezTo>
                <a:cubicBezTo>
                  <a:pt x="42" y="30"/>
                  <a:pt x="42" y="30"/>
                  <a:pt x="42" y="30"/>
                </a:cubicBezTo>
                <a:cubicBezTo>
                  <a:pt x="42" y="30"/>
                  <a:pt x="42" y="30"/>
                  <a:pt x="42" y="30"/>
                </a:cubicBezTo>
                <a:cubicBezTo>
                  <a:pt x="42" y="30"/>
                  <a:pt x="42" y="30"/>
                  <a:pt x="41" y="30"/>
                </a:cubicBezTo>
                <a:cubicBezTo>
                  <a:pt x="41" y="30"/>
                  <a:pt x="42" y="30"/>
                  <a:pt x="42" y="30"/>
                </a:cubicBezTo>
                <a:cubicBezTo>
                  <a:pt x="42" y="30"/>
                  <a:pt x="41" y="30"/>
                  <a:pt x="41" y="30"/>
                </a:cubicBezTo>
                <a:cubicBezTo>
                  <a:pt x="41" y="31"/>
                  <a:pt x="42" y="31"/>
                  <a:pt x="42" y="31"/>
                </a:cubicBezTo>
                <a:cubicBezTo>
                  <a:pt x="42" y="31"/>
                  <a:pt x="42" y="31"/>
                  <a:pt x="42" y="31"/>
                </a:cubicBezTo>
                <a:cubicBezTo>
                  <a:pt x="42" y="31"/>
                  <a:pt x="42" y="31"/>
                  <a:pt x="42" y="32"/>
                </a:cubicBezTo>
                <a:cubicBezTo>
                  <a:pt x="42" y="31"/>
                  <a:pt x="42" y="31"/>
                  <a:pt x="42" y="31"/>
                </a:cubicBezTo>
                <a:cubicBezTo>
                  <a:pt x="42" y="31"/>
                  <a:pt x="42" y="31"/>
                  <a:pt x="42" y="32"/>
                </a:cubicBezTo>
                <a:cubicBezTo>
                  <a:pt x="42" y="31"/>
                  <a:pt x="42" y="31"/>
                  <a:pt x="42" y="31"/>
                </a:cubicBezTo>
                <a:cubicBezTo>
                  <a:pt x="42" y="32"/>
                  <a:pt x="41" y="31"/>
                  <a:pt x="41" y="32"/>
                </a:cubicBezTo>
                <a:cubicBezTo>
                  <a:pt x="41" y="32"/>
                  <a:pt x="41" y="32"/>
                  <a:pt x="41" y="31"/>
                </a:cubicBezTo>
                <a:cubicBezTo>
                  <a:pt x="41" y="32"/>
                  <a:pt x="41" y="32"/>
                  <a:pt x="42" y="32"/>
                </a:cubicBezTo>
                <a:cubicBezTo>
                  <a:pt x="41" y="32"/>
                  <a:pt x="41" y="32"/>
                  <a:pt x="41" y="32"/>
                </a:cubicBezTo>
                <a:cubicBezTo>
                  <a:pt x="42" y="33"/>
                  <a:pt x="41" y="32"/>
                  <a:pt x="42" y="33"/>
                </a:cubicBezTo>
                <a:cubicBezTo>
                  <a:pt x="42" y="33"/>
                  <a:pt x="41" y="33"/>
                  <a:pt x="41" y="33"/>
                </a:cubicBezTo>
                <a:cubicBezTo>
                  <a:pt x="41" y="33"/>
                  <a:pt x="41" y="33"/>
                  <a:pt x="41" y="33"/>
                </a:cubicBezTo>
                <a:cubicBezTo>
                  <a:pt x="41" y="33"/>
                  <a:pt x="41" y="32"/>
                  <a:pt x="41" y="32"/>
                </a:cubicBezTo>
                <a:cubicBezTo>
                  <a:pt x="40" y="32"/>
                  <a:pt x="40" y="32"/>
                  <a:pt x="40" y="32"/>
                </a:cubicBezTo>
                <a:cubicBezTo>
                  <a:pt x="40" y="32"/>
                  <a:pt x="41" y="33"/>
                  <a:pt x="42" y="33"/>
                </a:cubicBezTo>
                <a:cubicBezTo>
                  <a:pt x="42" y="33"/>
                  <a:pt x="41" y="33"/>
                  <a:pt x="41" y="33"/>
                </a:cubicBezTo>
                <a:cubicBezTo>
                  <a:pt x="41" y="33"/>
                  <a:pt x="41" y="34"/>
                  <a:pt x="41" y="34"/>
                </a:cubicBezTo>
                <a:cubicBezTo>
                  <a:pt x="41" y="33"/>
                  <a:pt x="41" y="33"/>
                  <a:pt x="41" y="33"/>
                </a:cubicBezTo>
                <a:cubicBezTo>
                  <a:pt x="41" y="33"/>
                  <a:pt x="41" y="34"/>
                  <a:pt x="41" y="34"/>
                </a:cubicBezTo>
                <a:cubicBezTo>
                  <a:pt x="41" y="34"/>
                  <a:pt x="41" y="33"/>
                  <a:pt x="40" y="33"/>
                </a:cubicBezTo>
                <a:cubicBezTo>
                  <a:pt x="40" y="33"/>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0" y="34"/>
                </a:cubicBezTo>
                <a:cubicBezTo>
                  <a:pt x="40" y="34"/>
                  <a:pt x="40" y="33"/>
                  <a:pt x="39" y="32"/>
                </a:cubicBezTo>
                <a:cubicBezTo>
                  <a:pt x="39" y="32"/>
                  <a:pt x="39" y="32"/>
                  <a:pt x="39" y="32"/>
                </a:cubicBezTo>
                <a:cubicBezTo>
                  <a:pt x="39" y="32"/>
                  <a:pt x="39" y="32"/>
                  <a:pt x="39" y="32"/>
                </a:cubicBezTo>
                <a:cubicBezTo>
                  <a:pt x="39" y="33"/>
                  <a:pt x="40" y="34"/>
                  <a:pt x="40" y="34"/>
                </a:cubicBezTo>
                <a:cubicBezTo>
                  <a:pt x="40" y="34"/>
                  <a:pt x="40" y="34"/>
                  <a:pt x="40" y="33"/>
                </a:cubicBezTo>
                <a:cubicBezTo>
                  <a:pt x="39" y="34"/>
                  <a:pt x="40" y="34"/>
                  <a:pt x="40" y="34"/>
                </a:cubicBezTo>
                <a:cubicBezTo>
                  <a:pt x="40" y="34"/>
                  <a:pt x="40" y="34"/>
                  <a:pt x="40" y="34"/>
                </a:cubicBezTo>
                <a:cubicBezTo>
                  <a:pt x="40" y="35"/>
                  <a:pt x="40" y="35"/>
                  <a:pt x="40" y="35"/>
                </a:cubicBezTo>
                <a:cubicBezTo>
                  <a:pt x="40" y="35"/>
                  <a:pt x="39" y="34"/>
                  <a:pt x="39" y="34"/>
                </a:cubicBezTo>
                <a:cubicBezTo>
                  <a:pt x="40" y="35"/>
                  <a:pt x="40" y="35"/>
                  <a:pt x="40" y="35"/>
                </a:cubicBezTo>
                <a:cubicBezTo>
                  <a:pt x="40" y="35"/>
                  <a:pt x="39" y="34"/>
                  <a:pt x="39" y="34"/>
                </a:cubicBezTo>
                <a:cubicBezTo>
                  <a:pt x="39" y="34"/>
                  <a:pt x="39" y="35"/>
                  <a:pt x="39" y="35"/>
                </a:cubicBezTo>
                <a:cubicBezTo>
                  <a:pt x="39" y="35"/>
                  <a:pt x="39" y="35"/>
                  <a:pt x="39" y="34"/>
                </a:cubicBezTo>
                <a:cubicBezTo>
                  <a:pt x="39" y="35"/>
                  <a:pt x="39" y="35"/>
                  <a:pt x="39" y="35"/>
                </a:cubicBezTo>
                <a:cubicBezTo>
                  <a:pt x="39" y="35"/>
                  <a:pt x="39" y="35"/>
                  <a:pt x="39" y="35"/>
                </a:cubicBezTo>
                <a:cubicBezTo>
                  <a:pt x="39" y="35"/>
                  <a:pt x="38" y="34"/>
                  <a:pt x="38" y="34"/>
                </a:cubicBezTo>
                <a:cubicBezTo>
                  <a:pt x="39" y="35"/>
                  <a:pt x="39" y="35"/>
                  <a:pt x="39" y="35"/>
                </a:cubicBezTo>
                <a:cubicBezTo>
                  <a:pt x="39" y="35"/>
                  <a:pt x="38" y="35"/>
                  <a:pt x="38" y="35"/>
                </a:cubicBezTo>
                <a:cubicBezTo>
                  <a:pt x="39" y="35"/>
                  <a:pt x="38" y="35"/>
                  <a:pt x="38" y="36"/>
                </a:cubicBezTo>
                <a:cubicBezTo>
                  <a:pt x="38" y="35"/>
                  <a:pt x="38" y="35"/>
                  <a:pt x="38" y="35"/>
                </a:cubicBezTo>
                <a:cubicBezTo>
                  <a:pt x="38" y="35"/>
                  <a:pt x="38" y="35"/>
                  <a:pt x="38" y="35"/>
                </a:cubicBezTo>
                <a:cubicBezTo>
                  <a:pt x="38" y="35"/>
                  <a:pt x="38" y="35"/>
                  <a:pt x="38" y="35"/>
                </a:cubicBezTo>
                <a:cubicBezTo>
                  <a:pt x="38" y="35"/>
                  <a:pt x="38" y="36"/>
                  <a:pt x="38" y="36"/>
                </a:cubicBezTo>
                <a:cubicBezTo>
                  <a:pt x="38" y="36"/>
                  <a:pt x="38" y="36"/>
                  <a:pt x="38" y="35"/>
                </a:cubicBezTo>
                <a:cubicBezTo>
                  <a:pt x="38" y="36"/>
                  <a:pt x="37" y="36"/>
                  <a:pt x="38" y="36"/>
                </a:cubicBezTo>
                <a:cubicBezTo>
                  <a:pt x="38" y="36"/>
                  <a:pt x="38" y="36"/>
                  <a:pt x="37" y="36"/>
                </a:cubicBezTo>
                <a:cubicBezTo>
                  <a:pt x="37" y="36"/>
                  <a:pt x="37" y="36"/>
                  <a:pt x="37" y="36"/>
                </a:cubicBezTo>
                <a:cubicBezTo>
                  <a:pt x="37" y="36"/>
                  <a:pt x="37" y="36"/>
                  <a:pt x="37" y="36"/>
                </a:cubicBezTo>
                <a:cubicBezTo>
                  <a:pt x="37" y="36"/>
                  <a:pt x="37" y="36"/>
                  <a:pt x="37" y="36"/>
                </a:cubicBezTo>
                <a:cubicBezTo>
                  <a:pt x="37" y="36"/>
                  <a:pt x="37" y="35"/>
                  <a:pt x="37" y="35"/>
                </a:cubicBezTo>
                <a:cubicBezTo>
                  <a:pt x="37" y="35"/>
                  <a:pt x="37" y="36"/>
                  <a:pt x="37" y="36"/>
                </a:cubicBezTo>
                <a:cubicBezTo>
                  <a:pt x="37" y="36"/>
                  <a:pt x="37" y="36"/>
                  <a:pt x="37" y="36"/>
                </a:cubicBezTo>
                <a:cubicBezTo>
                  <a:pt x="37" y="36"/>
                  <a:pt x="37" y="36"/>
                  <a:pt x="37" y="36"/>
                </a:cubicBezTo>
                <a:cubicBezTo>
                  <a:pt x="36" y="36"/>
                  <a:pt x="36" y="36"/>
                  <a:pt x="36" y="36"/>
                </a:cubicBezTo>
                <a:cubicBezTo>
                  <a:pt x="36" y="36"/>
                  <a:pt x="37" y="36"/>
                  <a:pt x="36" y="36"/>
                </a:cubicBezTo>
                <a:cubicBezTo>
                  <a:pt x="36" y="36"/>
                  <a:pt x="36" y="36"/>
                  <a:pt x="36" y="36"/>
                </a:cubicBezTo>
                <a:cubicBezTo>
                  <a:pt x="36" y="36"/>
                  <a:pt x="36" y="36"/>
                  <a:pt x="36" y="36"/>
                </a:cubicBezTo>
                <a:cubicBezTo>
                  <a:pt x="36" y="36"/>
                  <a:pt x="36" y="36"/>
                  <a:pt x="36" y="36"/>
                </a:cubicBezTo>
                <a:cubicBezTo>
                  <a:pt x="36" y="36"/>
                  <a:pt x="36" y="36"/>
                  <a:pt x="36" y="36"/>
                </a:cubicBezTo>
                <a:cubicBezTo>
                  <a:pt x="36" y="36"/>
                  <a:pt x="36" y="35"/>
                  <a:pt x="36" y="35"/>
                </a:cubicBezTo>
                <a:cubicBezTo>
                  <a:pt x="36" y="35"/>
                  <a:pt x="36" y="35"/>
                  <a:pt x="36" y="35"/>
                </a:cubicBezTo>
                <a:cubicBezTo>
                  <a:pt x="36" y="35"/>
                  <a:pt x="36" y="35"/>
                  <a:pt x="36" y="35"/>
                </a:cubicBezTo>
                <a:cubicBezTo>
                  <a:pt x="36" y="35"/>
                  <a:pt x="36" y="35"/>
                  <a:pt x="36" y="35"/>
                </a:cubicBezTo>
                <a:cubicBezTo>
                  <a:pt x="36" y="35"/>
                  <a:pt x="36" y="35"/>
                  <a:pt x="36" y="35"/>
                </a:cubicBezTo>
                <a:cubicBezTo>
                  <a:pt x="36" y="36"/>
                  <a:pt x="36" y="36"/>
                  <a:pt x="36" y="36"/>
                </a:cubicBezTo>
                <a:cubicBezTo>
                  <a:pt x="36" y="36"/>
                  <a:pt x="36" y="36"/>
                  <a:pt x="36" y="36"/>
                </a:cubicBezTo>
                <a:cubicBezTo>
                  <a:pt x="36" y="37"/>
                  <a:pt x="36" y="37"/>
                  <a:pt x="36" y="37"/>
                </a:cubicBezTo>
                <a:cubicBezTo>
                  <a:pt x="36" y="37"/>
                  <a:pt x="36" y="37"/>
                  <a:pt x="36" y="37"/>
                </a:cubicBezTo>
                <a:cubicBezTo>
                  <a:pt x="36" y="37"/>
                  <a:pt x="35" y="36"/>
                  <a:pt x="35" y="37"/>
                </a:cubicBezTo>
                <a:cubicBezTo>
                  <a:pt x="35" y="37"/>
                  <a:pt x="35" y="37"/>
                  <a:pt x="35" y="37"/>
                </a:cubicBezTo>
                <a:cubicBezTo>
                  <a:pt x="35" y="37"/>
                  <a:pt x="35" y="37"/>
                  <a:pt x="35" y="37"/>
                </a:cubicBezTo>
                <a:cubicBezTo>
                  <a:pt x="35" y="37"/>
                  <a:pt x="35" y="37"/>
                  <a:pt x="35" y="37"/>
                </a:cubicBezTo>
                <a:cubicBezTo>
                  <a:pt x="35" y="37"/>
                  <a:pt x="35" y="37"/>
                  <a:pt x="35" y="37"/>
                </a:cubicBezTo>
                <a:cubicBezTo>
                  <a:pt x="35" y="37"/>
                  <a:pt x="35" y="37"/>
                  <a:pt x="35" y="37"/>
                </a:cubicBezTo>
                <a:cubicBezTo>
                  <a:pt x="35" y="37"/>
                  <a:pt x="35" y="38"/>
                  <a:pt x="35" y="38"/>
                </a:cubicBezTo>
                <a:cubicBezTo>
                  <a:pt x="35" y="38"/>
                  <a:pt x="35" y="37"/>
                  <a:pt x="34" y="37"/>
                </a:cubicBezTo>
                <a:cubicBezTo>
                  <a:pt x="34" y="38"/>
                  <a:pt x="35" y="38"/>
                  <a:pt x="34" y="38"/>
                </a:cubicBezTo>
                <a:cubicBezTo>
                  <a:pt x="34" y="38"/>
                  <a:pt x="34" y="38"/>
                  <a:pt x="34" y="38"/>
                </a:cubicBezTo>
                <a:cubicBezTo>
                  <a:pt x="34" y="38"/>
                  <a:pt x="34" y="38"/>
                  <a:pt x="34" y="37"/>
                </a:cubicBezTo>
                <a:cubicBezTo>
                  <a:pt x="34" y="38"/>
                  <a:pt x="34" y="37"/>
                  <a:pt x="34" y="37"/>
                </a:cubicBezTo>
                <a:cubicBezTo>
                  <a:pt x="34" y="38"/>
                  <a:pt x="34" y="38"/>
                  <a:pt x="34" y="38"/>
                </a:cubicBezTo>
                <a:cubicBezTo>
                  <a:pt x="34" y="38"/>
                  <a:pt x="34" y="38"/>
                  <a:pt x="34" y="38"/>
                </a:cubicBezTo>
                <a:cubicBezTo>
                  <a:pt x="34" y="38"/>
                  <a:pt x="34" y="38"/>
                  <a:pt x="34" y="38"/>
                </a:cubicBezTo>
                <a:cubicBezTo>
                  <a:pt x="34" y="37"/>
                  <a:pt x="34" y="38"/>
                  <a:pt x="33" y="37"/>
                </a:cubicBezTo>
                <a:cubicBezTo>
                  <a:pt x="34" y="38"/>
                  <a:pt x="34" y="37"/>
                  <a:pt x="34" y="37"/>
                </a:cubicBezTo>
                <a:cubicBezTo>
                  <a:pt x="33" y="37"/>
                  <a:pt x="33" y="37"/>
                  <a:pt x="33" y="37"/>
                </a:cubicBezTo>
                <a:cubicBezTo>
                  <a:pt x="33" y="37"/>
                  <a:pt x="34" y="37"/>
                  <a:pt x="33" y="37"/>
                </a:cubicBezTo>
                <a:cubicBezTo>
                  <a:pt x="33" y="37"/>
                  <a:pt x="33" y="37"/>
                  <a:pt x="33" y="38"/>
                </a:cubicBezTo>
                <a:cubicBezTo>
                  <a:pt x="33" y="38"/>
                  <a:pt x="33" y="38"/>
                  <a:pt x="33" y="38"/>
                </a:cubicBezTo>
                <a:cubicBezTo>
                  <a:pt x="33" y="38"/>
                  <a:pt x="33" y="38"/>
                  <a:pt x="33" y="38"/>
                </a:cubicBezTo>
                <a:cubicBezTo>
                  <a:pt x="33" y="38"/>
                  <a:pt x="33" y="37"/>
                  <a:pt x="33" y="37"/>
                </a:cubicBezTo>
                <a:cubicBezTo>
                  <a:pt x="33" y="38"/>
                  <a:pt x="33" y="38"/>
                  <a:pt x="33" y="38"/>
                </a:cubicBezTo>
                <a:cubicBezTo>
                  <a:pt x="33" y="38"/>
                  <a:pt x="33" y="37"/>
                  <a:pt x="33" y="37"/>
                </a:cubicBezTo>
                <a:cubicBezTo>
                  <a:pt x="33" y="37"/>
                  <a:pt x="33" y="38"/>
                  <a:pt x="32" y="38"/>
                </a:cubicBezTo>
                <a:cubicBezTo>
                  <a:pt x="32" y="38"/>
                  <a:pt x="32" y="38"/>
                  <a:pt x="32" y="38"/>
                </a:cubicBezTo>
                <a:cubicBezTo>
                  <a:pt x="32" y="38"/>
                  <a:pt x="32" y="38"/>
                  <a:pt x="32" y="38"/>
                </a:cubicBezTo>
                <a:cubicBezTo>
                  <a:pt x="32" y="39"/>
                  <a:pt x="32" y="38"/>
                  <a:pt x="32" y="39"/>
                </a:cubicBezTo>
                <a:cubicBezTo>
                  <a:pt x="32" y="38"/>
                  <a:pt x="32" y="38"/>
                  <a:pt x="32" y="38"/>
                </a:cubicBezTo>
                <a:cubicBezTo>
                  <a:pt x="32" y="38"/>
                  <a:pt x="32" y="38"/>
                  <a:pt x="32" y="38"/>
                </a:cubicBezTo>
                <a:cubicBezTo>
                  <a:pt x="32" y="38"/>
                  <a:pt x="32" y="38"/>
                  <a:pt x="32" y="38"/>
                </a:cubicBezTo>
                <a:close/>
                <a:moveTo>
                  <a:pt x="34" y="38"/>
                </a:moveTo>
                <a:cubicBezTo>
                  <a:pt x="34" y="38"/>
                  <a:pt x="34" y="38"/>
                  <a:pt x="34" y="37"/>
                </a:cubicBezTo>
                <a:cubicBezTo>
                  <a:pt x="34" y="37"/>
                  <a:pt x="34" y="37"/>
                  <a:pt x="34" y="38"/>
                </a:cubicBezTo>
                <a:close/>
                <a:moveTo>
                  <a:pt x="37" y="36"/>
                </a:moveTo>
                <a:cubicBezTo>
                  <a:pt x="37" y="36"/>
                  <a:pt x="37" y="36"/>
                  <a:pt x="37" y="36"/>
                </a:cubicBezTo>
                <a:cubicBezTo>
                  <a:pt x="37" y="36"/>
                  <a:pt x="37" y="36"/>
                  <a:pt x="37" y="36"/>
                </a:cubicBezTo>
                <a:close/>
                <a:moveTo>
                  <a:pt x="41" y="29"/>
                </a:moveTo>
                <a:cubicBezTo>
                  <a:pt x="41" y="29"/>
                  <a:pt x="41" y="29"/>
                  <a:pt x="41" y="29"/>
                </a:cubicBezTo>
                <a:cubicBezTo>
                  <a:pt x="41" y="29"/>
                  <a:pt x="41" y="29"/>
                  <a:pt x="41" y="29"/>
                </a:cubicBezTo>
                <a:close/>
                <a:moveTo>
                  <a:pt x="41" y="29"/>
                </a:moveTo>
                <a:cubicBezTo>
                  <a:pt x="41" y="29"/>
                  <a:pt x="41" y="29"/>
                  <a:pt x="41" y="29"/>
                </a:cubicBezTo>
                <a:cubicBezTo>
                  <a:pt x="41" y="29"/>
                  <a:pt x="41" y="29"/>
                  <a:pt x="41" y="29"/>
                </a:cubicBezTo>
                <a:cubicBezTo>
                  <a:pt x="41" y="29"/>
                  <a:pt x="41" y="29"/>
                  <a:pt x="41" y="29"/>
                </a:cubicBezTo>
                <a:close/>
                <a:moveTo>
                  <a:pt x="27" y="34"/>
                </a:moveTo>
                <a:cubicBezTo>
                  <a:pt x="27" y="34"/>
                  <a:pt x="27" y="34"/>
                  <a:pt x="27" y="34"/>
                </a:cubicBezTo>
                <a:cubicBezTo>
                  <a:pt x="27" y="34"/>
                  <a:pt x="27" y="34"/>
                  <a:pt x="27" y="34"/>
                </a:cubicBezTo>
                <a:close/>
                <a:moveTo>
                  <a:pt x="36" y="36"/>
                </a:moveTo>
                <a:cubicBezTo>
                  <a:pt x="36" y="36"/>
                  <a:pt x="36" y="36"/>
                  <a:pt x="36" y="36"/>
                </a:cubicBezTo>
                <a:cubicBezTo>
                  <a:pt x="36" y="36"/>
                  <a:pt x="36" y="36"/>
                  <a:pt x="36" y="36"/>
                </a:cubicBezTo>
                <a:close/>
                <a:moveTo>
                  <a:pt x="31" y="38"/>
                </a:moveTo>
                <a:cubicBezTo>
                  <a:pt x="31" y="38"/>
                  <a:pt x="31" y="38"/>
                  <a:pt x="31" y="38"/>
                </a:cubicBezTo>
                <a:cubicBezTo>
                  <a:pt x="31" y="38"/>
                  <a:pt x="31" y="38"/>
                  <a:pt x="31" y="38"/>
                </a:cubicBezTo>
                <a:close/>
                <a:moveTo>
                  <a:pt x="42" y="33"/>
                </a:moveTo>
                <a:cubicBezTo>
                  <a:pt x="42" y="33"/>
                  <a:pt x="41" y="33"/>
                  <a:pt x="41" y="33"/>
                </a:cubicBezTo>
                <a:cubicBezTo>
                  <a:pt x="41" y="33"/>
                  <a:pt x="42" y="33"/>
                  <a:pt x="42" y="33"/>
                </a:cubicBezTo>
                <a:close/>
                <a:moveTo>
                  <a:pt x="41" y="28"/>
                </a:moveTo>
                <a:cubicBezTo>
                  <a:pt x="41" y="29"/>
                  <a:pt x="41" y="29"/>
                  <a:pt x="41" y="29"/>
                </a:cubicBezTo>
                <a:cubicBezTo>
                  <a:pt x="41" y="29"/>
                  <a:pt x="41" y="29"/>
                  <a:pt x="41" y="29"/>
                </a:cubicBezTo>
                <a:cubicBezTo>
                  <a:pt x="41" y="28"/>
                  <a:pt x="41" y="28"/>
                  <a:pt x="41" y="28"/>
                </a:cubicBezTo>
                <a:close/>
                <a:moveTo>
                  <a:pt x="43" y="29"/>
                </a:moveTo>
                <a:cubicBezTo>
                  <a:pt x="43" y="29"/>
                  <a:pt x="43" y="29"/>
                  <a:pt x="43" y="28"/>
                </a:cubicBezTo>
                <a:cubicBezTo>
                  <a:pt x="43" y="28"/>
                  <a:pt x="43" y="28"/>
                  <a:pt x="43" y="28"/>
                </a:cubicBezTo>
                <a:cubicBezTo>
                  <a:pt x="43" y="28"/>
                  <a:pt x="43" y="29"/>
                  <a:pt x="43" y="29"/>
                </a:cubicBezTo>
                <a:close/>
                <a:moveTo>
                  <a:pt x="42" y="29"/>
                </a:moveTo>
                <a:cubicBezTo>
                  <a:pt x="42" y="29"/>
                  <a:pt x="42" y="29"/>
                  <a:pt x="42" y="29"/>
                </a:cubicBezTo>
                <a:cubicBezTo>
                  <a:pt x="42" y="29"/>
                  <a:pt x="42" y="29"/>
                  <a:pt x="42" y="29"/>
                </a:cubicBezTo>
                <a:cubicBezTo>
                  <a:pt x="42" y="29"/>
                  <a:pt x="42" y="29"/>
                  <a:pt x="42" y="29"/>
                </a:cubicBezTo>
                <a:close/>
                <a:moveTo>
                  <a:pt x="42" y="29"/>
                </a:moveTo>
                <a:cubicBezTo>
                  <a:pt x="42" y="29"/>
                  <a:pt x="42" y="29"/>
                  <a:pt x="42" y="29"/>
                </a:cubicBezTo>
                <a:cubicBezTo>
                  <a:pt x="42" y="29"/>
                  <a:pt x="42" y="29"/>
                  <a:pt x="42" y="29"/>
                </a:cubicBezTo>
                <a:close/>
                <a:moveTo>
                  <a:pt x="41" y="29"/>
                </a:moveTo>
                <a:cubicBezTo>
                  <a:pt x="41" y="29"/>
                  <a:pt x="41" y="29"/>
                  <a:pt x="41" y="29"/>
                </a:cubicBezTo>
                <a:cubicBezTo>
                  <a:pt x="41" y="29"/>
                  <a:pt x="41" y="29"/>
                  <a:pt x="41" y="29"/>
                </a:cubicBezTo>
                <a:close/>
                <a:moveTo>
                  <a:pt x="43" y="29"/>
                </a:moveTo>
                <a:cubicBezTo>
                  <a:pt x="43" y="29"/>
                  <a:pt x="43" y="29"/>
                  <a:pt x="43" y="29"/>
                </a:cubicBezTo>
                <a:cubicBezTo>
                  <a:pt x="43" y="29"/>
                  <a:pt x="43" y="29"/>
                  <a:pt x="43" y="29"/>
                </a:cubicBezTo>
                <a:close/>
                <a:moveTo>
                  <a:pt x="42" y="30"/>
                </a:moveTo>
                <a:cubicBezTo>
                  <a:pt x="43" y="30"/>
                  <a:pt x="43" y="30"/>
                  <a:pt x="43" y="30"/>
                </a:cubicBezTo>
                <a:cubicBezTo>
                  <a:pt x="42" y="30"/>
                  <a:pt x="42" y="29"/>
                  <a:pt x="42" y="29"/>
                </a:cubicBezTo>
                <a:cubicBezTo>
                  <a:pt x="42" y="30"/>
                  <a:pt x="42" y="30"/>
                  <a:pt x="42" y="30"/>
                </a:cubicBezTo>
                <a:close/>
                <a:moveTo>
                  <a:pt x="42" y="29"/>
                </a:moveTo>
                <a:cubicBezTo>
                  <a:pt x="42" y="29"/>
                  <a:pt x="42" y="29"/>
                  <a:pt x="42" y="29"/>
                </a:cubicBezTo>
                <a:cubicBezTo>
                  <a:pt x="42" y="29"/>
                  <a:pt x="42" y="29"/>
                  <a:pt x="42" y="29"/>
                </a:cubicBezTo>
                <a:close/>
                <a:moveTo>
                  <a:pt x="43" y="29"/>
                </a:moveTo>
                <a:cubicBezTo>
                  <a:pt x="43" y="29"/>
                  <a:pt x="43" y="29"/>
                  <a:pt x="43" y="29"/>
                </a:cubicBezTo>
                <a:cubicBezTo>
                  <a:pt x="43" y="29"/>
                  <a:pt x="43" y="29"/>
                  <a:pt x="43" y="29"/>
                </a:cubicBezTo>
                <a:close/>
                <a:moveTo>
                  <a:pt x="42" y="31"/>
                </a:moveTo>
                <a:cubicBezTo>
                  <a:pt x="42" y="31"/>
                  <a:pt x="42" y="31"/>
                  <a:pt x="42" y="31"/>
                </a:cubicBezTo>
                <a:cubicBezTo>
                  <a:pt x="42" y="31"/>
                  <a:pt x="42" y="31"/>
                  <a:pt x="42" y="31"/>
                </a:cubicBezTo>
                <a:cubicBezTo>
                  <a:pt x="42" y="31"/>
                  <a:pt x="42" y="31"/>
                  <a:pt x="42" y="31"/>
                </a:cubicBezTo>
                <a:close/>
                <a:moveTo>
                  <a:pt x="43" y="31"/>
                </a:moveTo>
                <a:cubicBezTo>
                  <a:pt x="42" y="31"/>
                  <a:pt x="42" y="31"/>
                  <a:pt x="42" y="31"/>
                </a:cubicBezTo>
                <a:cubicBezTo>
                  <a:pt x="43" y="31"/>
                  <a:pt x="43" y="31"/>
                  <a:pt x="43" y="31"/>
                </a:cubicBezTo>
                <a:close/>
                <a:moveTo>
                  <a:pt x="42" y="31"/>
                </a:moveTo>
                <a:cubicBezTo>
                  <a:pt x="42" y="31"/>
                  <a:pt x="42" y="31"/>
                  <a:pt x="43" y="31"/>
                </a:cubicBezTo>
                <a:cubicBezTo>
                  <a:pt x="42" y="31"/>
                  <a:pt x="43" y="31"/>
                  <a:pt x="42" y="31"/>
                </a:cubicBezTo>
                <a:close/>
                <a:moveTo>
                  <a:pt x="41" y="32"/>
                </a:moveTo>
                <a:cubicBezTo>
                  <a:pt x="41" y="32"/>
                  <a:pt x="41" y="32"/>
                  <a:pt x="41" y="32"/>
                </a:cubicBezTo>
                <a:cubicBezTo>
                  <a:pt x="40" y="32"/>
                  <a:pt x="40" y="32"/>
                  <a:pt x="40" y="32"/>
                </a:cubicBezTo>
                <a:lnTo>
                  <a:pt x="41" y="32"/>
                </a:lnTo>
                <a:close/>
                <a:moveTo>
                  <a:pt x="40" y="35"/>
                </a:moveTo>
                <a:cubicBezTo>
                  <a:pt x="41" y="35"/>
                  <a:pt x="40" y="34"/>
                  <a:pt x="40" y="34"/>
                </a:cubicBezTo>
                <a:cubicBezTo>
                  <a:pt x="40" y="34"/>
                  <a:pt x="40" y="34"/>
                  <a:pt x="40" y="34"/>
                </a:cubicBezTo>
                <a:cubicBezTo>
                  <a:pt x="40" y="34"/>
                  <a:pt x="40" y="34"/>
                  <a:pt x="40" y="35"/>
                </a:cubicBezTo>
                <a:close/>
                <a:moveTo>
                  <a:pt x="40" y="34"/>
                </a:moveTo>
                <a:cubicBezTo>
                  <a:pt x="40" y="34"/>
                  <a:pt x="40" y="34"/>
                  <a:pt x="40" y="34"/>
                </a:cubicBezTo>
                <a:cubicBezTo>
                  <a:pt x="40" y="34"/>
                  <a:pt x="40" y="34"/>
                  <a:pt x="40" y="34"/>
                </a:cubicBezTo>
                <a:close/>
                <a:moveTo>
                  <a:pt x="24" y="30"/>
                </a:moveTo>
                <a:cubicBezTo>
                  <a:pt x="24" y="30"/>
                  <a:pt x="24" y="30"/>
                  <a:pt x="24" y="30"/>
                </a:cubicBezTo>
                <a:cubicBezTo>
                  <a:pt x="24" y="30"/>
                  <a:pt x="24" y="30"/>
                  <a:pt x="24" y="30"/>
                </a:cubicBezTo>
                <a:close/>
                <a:moveTo>
                  <a:pt x="24" y="30"/>
                </a:moveTo>
                <a:cubicBezTo>
                  <a:pt x="24" y="30"/>
                  <a:pt x="24" y="30"/>
                  <a:pt x="24" y="30"/>
                </a:cubicBezTo>
                <a:cubicBezTo>
                  <a:pt x="24" y="30"/>
                  <a:pt x="24" y="30"/>
                  <a:pt x="24" y="30"/>
                </a:cubicBezTo>
                <a:cubicBezTo>
                  <a:pt x="24" y="30"/>
                  <a:pt x="24" y="30"/>
                  <a:pt x="24" y="30"/>
                </a:cubicBezTo>
                <a:close/>
                <a:moveTo>
                  <a:pt x="34" y="38"/>
                </a:moveTo>
                <a:cubicBezTo>
                  <a:pt x="34" y="38"/>
                  <a:pt x="34" y="38"/>
                  <a:pt x="34" y="38"/>
                </a:cubicBezTo>
                <a:cubicBezTo>
                  <a:pt x="34" y="38"/>
                  <a:pt x="34" y="38"/>
                  <a:pt x="34" y="38"/>
                </a:cubicBezTo>
                <a:close/>
                <a:moveTo>
                  <a:pt x="33" y="38"/>
                </a:moveTo>
                <a:cubicBezTo>
                  <a:pt x="33" y="38"/>
                  <a:pt x="33" y="38"/>
                  <a:pt x="33" y="38"/>
                </a:cubicBezTo>
                <a:cubicBezTo>
                  <a:pt x="33" y="38"/>
                  <a:pt x="33" y="38"/>
                  <a:pt x="33" y="38"/>
                </a:cubicBezTo>
                <a:close/>
                <a:moveTo>
                  <a:pt x="31" y="39"/>
                </a:moveTo>
                <a:cubicBezTo>
                  <a:pt x="31" y="39"/>
                  <a:pt x="32" y="38"/>
                  <a:pt x="32" y="39"/>
                </a:cubicBezTo>
                <a:cubicBezTo>
                  <a:pt x="31" y="39"/>
                  <a:pt x="31" y="38"/>
                  <a:pt x="31" y="39"/>
                </a:cubicBezTo>
                <a:close/>
                <a:moveTo>
                  <a:pt x="5" y="40"/>
                </a:moveTo>
                <a:cubicBezTo>
                  <a:pt x="5" y="40"/>
                  <a:pt x="5" y="40"/>
                  <a:pt x="5" y="40"/>
                </a:cubicBezTo>
                <a:cubicBezTo>
                  <a:pt x="5" y="40"/>
                  <a:pt x="5" y="40"/>
                  <a:pt x="5" y="40"/>
                </a:cubicBezTo>
                <a:close/>
                <a:moveTo>
                  <a:pt x="6" y="40"/>
                </a:moveTo>
                <a:cubicBezTo>
                  <a:pt x="6" y="40"/>
                  <a:pt x="6" y="40"/>
                  <a:pt x="6" y="40"/>
                </a:cubicBezTo>
                <a:cubicBezTo>
                  <a:pt x="6" y="40"/>
                  <a:pt x="6" y="40"/>
                  <a:pt x="6" y="40"/>
                </a:cubicBezTo>
                <a:close/>
                <a:moveTo>
                  <a:pt x="6" y="40"/>
                </a:moveTo>
                <a:cubicBezTo>
                  <a:pt x="7" y="40"/>
                  <a:pt x="6" y="40"/>
                  <a:pt x="6" y="40"/>
                </a:cubicBezTo>
                <a:cubicBezTo>
                  <a:pt x="6" y="40"/>
                  <a:pt x="6" y="40"/>
                  <a:pt x="6" y="40"/>
                </a:cubicBezTo>
                <a:cubicBezTo>
                  <a:pt x="6" y="40"/>
                  <a:pt x="6" y="40"/>
                  <a:pt x="6" y="40"/>
                </a:cubicBezTo>
                <a:cubicBezTo>
                  <a:pt x="6" y="40"/>
                  <a:pt x="6" y="40"/>
                  <a:pt x="6" y="40"/>
                </a:cubicBezTo>
                <a:close/>
                <a:moveTo>
                  <a:pt x="6" y="41"/>
                </a:moveTo>
                <a:cubicBezTo>
                  <a:pt x="6" y="41"/>
                  <a:pt x="6" y="41"/>
                  <a:pt x="6" y="41"/>
                </a:cubicBezTo>
                <a:cubicBezTo>
                  <a:pt x="6" y="41"/>
                  <a:pt x="6" y="41"/>
                  <a:pt x="6" y="41"/>
                </a:cubicBezTo>
                <a:cubicBezTo>
                  <a:pt x="6" y="41"/>
                  <a:pt x="6" y="41"/>
                  <a:pt x="6" y="41"/>
                </a:cubicBezTo>
                <a:close/>
                <a:moveTo>
                  <a:pt x="6" y="41"/>
                </a:moveTo>
                <a:cubicBezTo>
                  <a:pt x="6" y="41"/>
                  <a:pt x="6" y="41"/>
                  <a:pt x="6" y="41"/>
                </a:cubicBezTo>
                <a:close/>
                <a:moveTo>
                  <a:pt x="6" y="41"/>
                </a:moveTo>
                <a:cubicBezTo>
                  <a:pt x="6" y="41"/>
                  <a:pt x="6" y="41"/>
                  <a:pt x="6" y="41"/>
                </a:cubicBezTo>
                <a:cubicBezTo>
                  <a:pt x="6" y="41"/>
                  <a:pt x="6" y="41"/>
                  <a:pt x="6" y="41"/>
                </a:cubicBezTo>
                <a:cubicBezTo>
                  <a:pt x="6" y="41"/>
                  <a:pt x="6" y="41"/>
                  <a:pt x="6" y="41"/>
                </a:cubicBezTo>
                <a:close/>
                <a:moveTo>
                  <a:pt x="7" y="41"/>
                </a:moveTo>
                <a:cubicBezTo>
                  <a:pt x="7" y="41"/>
                  <a:pt x="7" y="41"/>
                  <a:pt x="7" y="41"/>
                </a:cubicBezTo>
                <a:cubicBezTo>
                  <a:pt x="7" y="41"/>
                  <a:pt x="7" y="41"/>
                  <a:pt x="7" y="41"/>
                </a:cubicBezTo>
                <a:close/>
                <a:moveTo>
                  <a:pt x="6" y="41"/>
                </a:moveTo>
                <a:cubicBezTo>
                  <a:pt x="7" y="41"/>
                  <a:pt x="7" y="41"/>
                  <a:pt x="7" y="41"/>
                </a:cubicBezTo>
                <a:cubicBezTo>
                  <a:pt x="7" y="41"/>
                  <a:pt x="7" y="41"/>
                  <a:pt x="7" y="41"/>
                </a:cubicBezTo>
                <a:cubicBezTo>
                  <a:pt x="7" y="41"/>
                  <a:pt x="7" y="41"/>
                  <a:pt x="6" y="41"/>
                </a:cubicBezTo>
                <a:close/>
                <a:moveTo>
                  <a:pt x="6" y="41"/>
                </a:moveTo>
                <a:cubicBezTo>
                  <a:pt x="6" y="41"/>
                  <a:pt x="6" y="41"/>
                  <a:pt x="7" y="41"/>
                </a:cubicBezTo>
                <a:cubicBezTo>
                  <a:pt x="6" y="41"/>
                  <a:pt x="6" y="41"/>
                  <a:pt x="6" y="41"/>
                </a:cubicBezTo>
                <a:close/>
                <a:moveTo>
                  <a:pt x="7" y="40"/>
                </a:moveTo>
                <a:cubicBezTo>
                  <a:pt x="7" y="40"/>
                  <a:pt x="7" y="40"/>
                  <a:pt x="7" y="40"/>
                </a:cubicBezTo>
                <a:cubicBezTo>
                  <a:pt x="7" y="40"/>
                  <a:pt x="7" y="40"/>
                  <a:pt x="7" y="40"/>
                </a:cubicBezTo>
                <a:cubicBezTo>
                  <a:pt x="7" y="40"/>
                  <a:pt x="7" y="40"/>
                  <a:pt x="7" y="40"/>
                </a:cubicBezTo>
                <a:close/>
                <a:moveTo>
                  <a:pt x="7" y="42"/>
                </a:moveTo>
                <a:cubicBezTo>
                  <a:pt x="7" y="42"/>
                  <a:pt x="7" y="41"/>
                  <a:pt x="7" y="41"/>
                </a:cubicBezTo>
                <a:cubicBezTo>
                  <a:pt x="7" y="41"/>
                  <a:pt x="7" y="41"/>
                  <a:pt x="7" y="41"/>
                </a:cubicBezTo>
                <a:cubicBezTo>
                  <a:pt x="7" y="42"/>
                  <a:pt x="7" y="42"/>
                  <a:pt x="7" y="42"/>
                </a:cubicBezTo>
                <a:close/>
                <a:moveTo>
                  <a:pt x="7" y="41"/>
                </a:moveTo>
                <a:cubicBezTo>
                  <a:pt x="7" y="41"/>
                  <a:pt x="7" y="41"/>
                  <a:pt x="7" y="41"/>
                </a:cubicBezTo>
                <a:cubicBezTo>
                  <a:pt x="7" y="41"/>
                  <a:pt x="7" y="41"/>
                  <a:pt x="7" y="41"/>
                </a:cubicBezTo>
                <a:close/>
                <a:moveTo>
                  <a:pt x="7" y="41"/>
                </a:moveTo>
                <a:cubicBezTo>
                  <a:pt x="7" y="41"/>
                  <a:pt x="7" y="41"/>
                  <a:pt x="7" y="41"/>
                </a:cubicBezTo>
                <a:cubicBezTo>
                  <a:pt x="7" y="41"/>
                  <a:pt x="7" y="41"/>
                  <a:pt x="7" y="41"/>
                </a:cubicBezTo>
                <a:close/>
                <a:moveTo>
                  <a:pt x="7" y="42"/>
                </a:moveTo>
                <a:cubicBezTo>
                  <a:pt x="7" y="42"/>
                  <a:pt x="7" y="42"/>
                  <a:pt x="7" y="42"/>
                </a:cubicBezTo>
                <a:cubicBezTo>
                  <a:pt x="7" y="42"/>
                  <a:pt x="7" y="42"/>
                  <a:pt x="7" y="42"/>
                </a:cubicBezTo>
                <a:close/>
                <a:moveTo>
                  <a:pt x="7" y="42"/>
                </a:moveTo>
                <a:cubicBezTo>
                  <a:pt x="7" y="42"/>
                  <a:pt x="7" y="42"/>
                  <a:pt x="7" y="42"/>
                </a:cubicBezTo>
                <a:cubicBezTo>
                  <a:pt x="7" y="42"/>
                  <a:pt x="7" y="42"/>
                  <a:pt x="8" y="42"/>
                </a:cubicBezTo>
                <a:cubicBezTo>
                  <a:pt x="7" y="42"/>
                  <a:pt x="7" y="42"/>
                  <a:pt x="7" y="42"/>
                </a:cubicBezTo>
                <a:close/>
                <a:moveTo>
                  <a:pt x="8" y="42"/>
                </a:moveTo>
                <a:cubicBezTo>
                  <a:pt x="8" y="42"/>
                  <a:pt x="8" y="42"/>
                  <a:pt x="8" y="42"/>
                </a:cubicBezTo>
                <a:cubicBezTo>
                  <a:pt x="8" y="42"/>
                  <a:pt x="8" y="42"/>
                  <a:pt x="8" y="42"/>
                </a:cubicBezTo>
                <a:close/>
                <a:moveTo>
                  <a:pt x="7" y="41"/>
                </a:moveTo>
                <a:cubicBezTo>
                  <a:pt x="7" y="41"/>
                  <a:pt x="7" y="42"/>
                  <a:pt x="7" y="42"/>
                </a:cubicBezTo>
                <a:cubicBezTo>
                  <a:pt x="7" y="41"/>
                  <a:pt x="7" y="41"/>
                  <a:pt x="7" y="41"/>
                </a:cubicBezTo>
                <a:close/>
                <a:moveTo>
                  <a:pt x="7" y="41"/>
                </a:moveTo>
                <a:cubicBezTo>
                  <a:pt x="7" y="41"/>
                  <a:pt x="7" y="41"/>
                  <a:pt x="7" y="41"/>
                </a:cubicBezTo>
                <a:cubicBezTo>
                  <a:pt x="7" y="41"/>
                  <a:pt x="7" y="42"/>
                  <a:pt x="7" y="42"/>
                </a:cubicBezTo>
                <a:cubicBezTo>
                  <a:pt x="7" y="42"/>
                  <a:pt x="7" y="42"/>
                  <a:pt x="7" y="41"/>
                </a:cubicBezTo>
                <a:close/>
                <a:moveTo>
                  <a:pt x="7" y="41"/>
                </a:moveTo>
                <a:cubicBezTo>
                  <a:pt x="7" y="41"/>
                  <a:pt x="7" y="41"/>
                  <a:pt x="7" y="41"/>
                </a:cubicBezTo>
                <a:cubicBezTo>
                  <a:pt x="7" y="41"/>
                  <a:pt x="7" y="41"/>
                  <a:pt x="7" y="41"/>
                </a:cubicBezTo>
                <a:close/>
                <a:moveTo>
                  <a:pt x="7" y="41"/>
                </a:moveTo>
                <a:cubicBezTo>
                  <a:pt x="7" y="41"/>
                  <a:pt x="7" y="41"/>
                  <a:pt x="7" y="41"/>
                </a:cubicBezTo>
                <a:cubicBezTo>
                  <a:pt x="7" y="41"/>
                  <a:pt x="7" y="41"/>
                  <a:pt x="7" y="41"/>
                </a:cubicBezTo>
                <a:close/>
                <a:moveTo>
                  <a:pt x="7" y="41"/>
                </a:moveTo>
                <a:cubicBezTo>
                  <a:pt x="7" y="41"/>
                  <a:pt x="7" y="41"/>
                  <a:pt x="7" y="41"/>
                </a:cubicBezTo>
                <a:cubicBezTo>
                  <a:pt x="7" y="41"/>
                  <a:pt x="7" y="41"/>
                  <a:pt x="7" y="41"/>
                </a:cubicBezTo>
                <a:close/>
                <a:moveTo>
                  <a:pt x="7" y="41"/>
                </a:moveTo>
                <a:cubicBezTo>
                  <a:pt x="7" y="41"/>
                  <a:pt x="7" y="41"/>
                  <a:pt x="7" y="41"/>
                </a:cubicBezTo>
                <a:cubicBezTo>
                  <a:pt x="7" y="41"/>
                  <a:pt x="7" y="41"/>
                  <a:pt x="7" y="41"/>
                </a:cubicBezTo>
                <a:close/>
                <a:moveTo>
                  <a:pt x="8" y="42"/>
                </a:moveTo>
                <a:cubicBezTo>
                  <a:pt x="8" y="42"/>
                  <a:pt x="8" y="42"/>
                  <a:pt x="8" y="42"/>
                </a:cubicBezTo>
                <a:cubicBezTo>
                  <a:pt x="8" y="42"/>
                  <a:pt x="8" y="42"/>
                  <a:pt x="8" y="42"/>
                </a:cubicBezTo>
                <a:cubicBezTo>
                  <a:pt x="8" y="42"/>
                  <a:pt x="8" y="42"/>
                  <a:pt x="8" y="42"/>
                </a:cubicBezTo>
                <a:close/>
                <a:moveTo>
                  <a:pt x="8" y="42"/>
                </a:moveTo>
                <a:cubicBezTo>
                  <a:pt x="8" y="42"/>
                  <a:pt x="8" y="42"/>
                  <a:pt x="8" y="42"/>
                </a:cubicBezTo>
                <a:cubicBezTo>
                  <a:pt x="8" y="42"/>
                  <a:pt x="8" y="42"/>
                  <a:pt x="8" y="42"/>
                </a:cubicBezTo>
                <a:close/>
                <a:moveTo>
                  <a:pt x="8" y="42"/>
                </a:moveTo>
                <a:cubicBezTo>
                  <a:pt x="8" y="42"/>
                  <a:pt x="8" y="42"/>
                  <a:pt x="8" y="42"/>
                </a:cubicBezTo>
                <a:cubicBezTo>
                  <a:pt x="8" y="42"/>
                  <a:pt x="8" y="42"/>
                  <a:pt x="8" y="42"/>
                </a:cubicBezTo>
                <a:close/>
                <a:moveTo>
                  <a:pt x="8" y="42"/>
                </a:moveTo>
                <a:cubicBezTo>
                  <a:pt x="8" y="41"/>
                  <a:pt x="8" y="42"/>
                  <a:pt x="8" y="42"/>
                </a:cubicBezTo>
                <a:cubicBezTo>
                  <a:pt x="8" y="42"/>
                  <a:pt x="8" y="42"/>
                  <a:pt x="8" y="42"/>
                </a:cubicBezTo>
                <a:cubicBezTo>
                  <a:pt x="8" y="42"/>
                  <a:pt x="8" y="42"/>
                  <a:pt x="8" y="42"/>
                </a:cubicBezTo>
                <a:close/>
                <a:moveTo>
                  <a:pt x="8" y="42"/>
                </a:moveTo>
                <a:cubicBezTo>
                  <a:pt x="8" y="42"/>
                  <a:pt x="8" y="42"/>
                  <a:pt x="8" y="42"/>
                </a:cubicBezTo>
                <a:cubicBezTo>
                  <a:pt x="8" y="42"/>
                  <a:pt x="8" y="42"/>
                  <a:pt x="8" y="42"/>
                </a:cubicBezTo>
                <a:close/>
                <a:moveTo>
                  <a:pt x="7" y="42"/>
                </a:moveTo>
                <a:cubicBezTo>
                  <a:pt x="7" y="42"/>
                  <a:pt x="7" y="42"/>
                  <a:pt x="7" y="42"/>
                </a:cubicBezTo>
                <a:cubicBezTo>
                  <a:pt x="7" y="42"/>
                  <a:pt x="7" y="42"/>
                  <a:pt x="7" y="42"/>
                </a:cubicBezTo>
                <a:close/>
                <a:moveTo>
                  <a:pt x="7" y="42"/>
                </a:moveTo>
                <a:cubicBezTo>
                  <a:pt x="8" y="42"/>
                  <a:pt x="8" y="42"/>
                  <a:pt x="8" y="42"/>
                </a:cubicBezTo>
                <a:cubicBezTo>
                  <a:pt x="8" y="42"/>
                  <a:pt x="8" y="42"/>
                  <a:pt x="8" y="42"/>
                </a:cubicBezTo>
                <a:cubicBezTo>
                  <a:pt x="8" y="42"/>
                  <a:pt x="8" y="42"/>
                  <a:pt x="7" y="42"/>
                </a:cubicBezTo>
                <a:close/>
                <a:moveTo>
                  <a:pt x="9" y="41"/>
                </a:moveTo>
                <a:cubicBezTo>
                  <a:pt x="9" y="41"/>
                  <a:pt x="9" y="41"/>
                  <a:pt x="9" y="41"/>
                </a:cubicBezTo>
                <a:cubicBezTo>
                  <a:pt x="9" y="41"/>
                  <a:pt x="8" y="42"/>
                  <a:pt x="8" y="42"/>
                </a:cubicBezTo>
                <a:cubicBezTo>
                  <a:pt x="8" y="42"/>
                  <a:pt x="8" y="42"/>
                  <a:pt x="9" y="42"/>
                </a:cubicBezTo>
                <a:cubicBezTo>
                  <a:pt x="9" y="42"/>
                  <a:pt x="9" y="41"/>
                  <a:pt x="9" y="41"/>
                </a:cubicBezTo>
                <a:cubicBezTo>
                  <a:pt x="9" y="41"/>
                  <a:pt x="9" y="41"/>
                  <a:pt x="9" y="41"/>
                </a:cubicBezTo>
                <a:cubicBezTo>
                  <a:pt x="9" y="41"/>
                  <a:pt x="9" y="41"/>
                  <a:pt x="9" y="41"/>
                </a:cubicBezTo>
                <a:cubicBezTo>
                  <a:pt x="9" y="41"/>
                  <a:pt x="9" y="41"/>
                  <a:pt x="9" y="41"/>
                </a:cubicBezTo>
                <a:cubicBezTo>
                  <a:pt x="9" y="41"/>
                  <a:pt x="9" y="41"/>
                  <a:pt x="9" y="41"/>
                </a:cubicBezTo>
                <a:close/>
                <a:moveTo>
                  <a:pt x="8" y="42"/>
                </a:moveTo>
                <a:cubicBezTo>
                  <a:pt x="8" y="42"/>
                  <a:pt x="8" y="42"/>
                  <a:pt x="8" y="42"/>
                </a:cubicBezTo>
                <a:cubicBezTo>
                  <a:pt x="8" y="42"/>
                  <a:pt x="8" y="42"/>
                  <a:pt x="8" y="42"/>
                </a:cubicBezTo>
                <a:cubicBezTo>
                  <a:pt x="8" y="42"/>
                  <a:pt x="8" y="42"/>
                  <a:pt x="8" y="42"/>
                </a:cubicBezTo>
                <a:cubicBezTo>
                  <a:pt x="8" y="42"/>
                  <a:pt x="8" y="42"/>
                  <a:pt x="8" y="42"/>
                </a:cubicBezTo>
                <a:close/>
                <a:moveTo>
                  <a:pt x="8" y="42"/>
                </a:moveTo>
                <a:cubicBezTo>
                  <a:pt x="8" y="42"/>
                  <a:pt x="8" y="42"/>
                  <a:pt x="8" y="41"/>
                </a:cubicBezTo>
                <a:cubicBezTo>
                  <a:pt x="8" y="41"/>
                  <a:pt x="8" y="41"/>
                  <a:pt x="8" y="41"/>
                </a:cubicBezTo>
                <a:cubicBezTo>
                  <a:pt x="8" y="41"/>
                  <a:pt x="8" y="42"/>
                  <a:pt x="8" y="42"/>
                </a:cubicBezTo>
                <a:cubicBezTo>
                  <a:pt x="8" y="42"/>
                  <a:pt x="8" y="42"/>
                  <a:pt x="8" y="42"/>
                </a:cubicBezTo>
                <a:cubicBezTo>
                  <a:pt x="8" y="42"/>
                  <a:pt x="8" y="42"/>
                  <a:pt x="8" y="42"/>
                </a:cubicBezTo>
                <a:cubicBezTo>
                  <a:pt x="8" y="42"/>
                  <a:pt x="8" y="42"/>
                  <a:pt x="8" y="42"/>
                </a:cubicBezTo>
                <a:cubicBezTo>
                  <a:pt x="8" y="42"/>
                  <a:pt x="8" y="42"/>
                  <a:pt x="8" y="42"/>
                </a:cubicBezTo>
                <a:cubicBezTo>
                  <a:pt x="8" y="42"/>
                  <a:pt x="8" y="42"/>
                  <a:pt x="8" y="42"/>
                </a:cubicBezTo>
                <a:cubicBezTo>
                  <a:pt x="8" y="42"/>
                  <a:pt x="8" y="42"/>
                  <a:pt x="8" y="42"/>
                </a:cubicBezTo>
                <a:cubicBezTo>
                  <a:pt x="8" y="42"/>
                  <a:pt x="8" y="42"/>
                  <a:pt x="8" y="42"/>
                </a:cubicBezTo>
                <a:cubicBezTo>
                  <a:pt x="8" y="42"/>
                  <a:pt x="8" y="42"/>
                  <a:pt x="8" y="42"/>
                </a:cubicBezTo>
                <a:cubicBezTo>
                  <a:pt x="8" y="42"/>
                  <a:pt x="8" y="42"/>
                  <a:pt x="8" y="42"/>
                </a:cubicBezTo>
                <a:cubicBezTo>
                  <a:pt x="8" y="42"/>
                  <a:pt x="8" y="42"/>
                  <a:pt x="8" y="42"/>
                </a:cubicBezTo>
                <a:cubicBezTo>
                  <a:pt x="8" y="42"/>
                  <a:pt x="8" y="42"/>
                  <a:pt x="8" y="42"/>
                </a:cubicBezTo>
                <a:cubicBezTo>
                  <a:pt x="8" y="42"/>
                  <a:pt x="8" y="42"/>
                  <a:pt x="8" y="42"/>
                </a:cubicBezTo>
                <a:cubicBezTo>
                  <a:pt x="8" y="42"/>
                  <a:pt x="8" y="42"/>
                  <a:pt x="8" y="42"/>
                </a:cubicBezTo>
                <a:close/>
                <a:moveTo>
                  <a:pt x="8" y="40"/>
                </a:moveTo>
                <a:cubicBezTo>
                  <a:pt x="8" y="40"/>
                  <a:pt x="8" y="40"/>
                  <a:pt x="8" y="40"/>
                </a:cubicBezTo>
                <a:cubicBezTo>
                  <a:pt x="8" y="40"/>
                  <a:pt x="8" y="40"/>
                  <a:pt x="8" y="40"/>
                </a:cubicBezTo>
                <a:close/>
                <a:moveTo>
                  <a:pt x="8" y="40"/>
                </a:moveTo>
                <a:cubicBezTo>
                  <a:pt x="8" y="40"/>
                  <a:pt x="8" y="40"/>
                  <a:pt x="8" y="40"/>
                </a:cubicBezTo>
                <a:cubicBezTo>
                  <a:pt x="8" y="40"/>
                  <a:pt x="8" y="40"/>
                  <a:pt x="8" y="40"/>
                </a:cubicBezTo>
                <a:cubicBezTo>
                  <a:pt x="8" y="40"/>
                  <a:pt x="8" y="40"/>
                  <a:pt x="8" y="40"/>
                </a:cubicBezTo>
                <a:cubicBezTo>
                  <a:pt x="8" y="40"/>
                  <a:pt x="8" y="40"/>
                  <a:pt x="8" y="40"/>
                </a:cubicBezTo>
                <a:cubicBezTo>
                  <a:pt x="8" y="41"/>
                  <a:pt x="8" y="41"/>
                  <a:pt x="8" y="41"/>
                </a:cubicBezTo>
                <a:cubicBezTo>
                  <a:pt x="8" y="41"/>
                  <a:pt x="8" y="41"/>
                  <a:pt x="8" y="40"/>
                </a:cubicBezTo>
                <a:close/>
                <a:moveTo>
                  <a:pt x="8" y="41"/>
                </a:moveTo>
                <a:cubicBezTo>
                  <a:pt x="8" y="41"/>
                  <a:pt x="8" y="41"/>
                  <a:pt x="8" y="41"/>
                </a:cubicBezTo>
                <a:cubicBezTo>
                  <a:pt x="8" y="41"/>
                  <a:pt x="8" y="41"/>
                  <a:pt x="8" y="41"/>
                </a:cubicBezTo>
                <a:cubicBezTo>
                  <a:pt x="8" y="41"/>
                  <a:pt x="8" y="41"/>
                  <a:pt x="8" y="41"/>
                </a:cubicBezTo>
                <a:cubicBezTo>
                  <a:pt x="8" y="41"/>
                  <a:pt x="8" y="41"/>
                  <a:pt x="8" y="41"/>
                </a:cubicBezTo>
                <a:close/>
                <a:moveTo>
                  <a:pt x="8" y="42"/>
                </a:moveTo>
                <a:cubicBezTo>
                  <a:pt x="8" y="42"/>
                  <a:pt x="8" y="42"/>
                  <a:pt x="8" y="42"/>
                </a:cubicBezTo>
                <a:cubicBezTo>
                  <a:pt x="8" y="42"/>
                  <a:pt x="8" y="42"/>
                  <a:pt x="8" y="42"/>
                </a:cubicBezTo>
                <a:close/>
                <a:moveTo>
                  <a:pt x="9" y="42"/>
                </a:moveTo>
                <a:cubicBezTo>
                  <a:pt x="8" y="42"/>
                  <a:pt x="8" y="42"/>
                  <a:pt x="8" y="42"/>
                </a:cubicBezTo>
                <a:cubicBezTo>
                  <a:pt x="9" y="42"/>
                  <a:pt x="9" y="42"/>
                  <a:pt x="9" y="42"/>
                </a:cubicBezTo>
                <a:close/>
                <a:moveTo>
                  <a:pt x="20" y="40"/>
                </a:moveTo>
                <a:cubicBezTo>
                  <a:pt x="20" y="40"/>
                  <a:pt x="20" y="40"/>
                  <a:pt x="20" y="40"/>
                </a:cubicBezTo>
                <a:close/>
                <a:moveTo>
                  <a:pt x="19" y="40"/>
                </a:moveTo>
                <a:cubicBezTo>
                  <a:pt x="19" y="40"/>
                  <a:pt x="19" y="40"/>
                  <a:pt x="19" y="40"/>
                </a:cubicBezTo>
                <a:cubicBezTo>
                  <a:pt x="19" y="40"/>
                  <a:pt x="19" y="40"/>
                  <a:pt x="19" y="40"/>
                </a:cubicBezTo>
                <a:close/>
                <a:moveTo>
                  <a:pt x="14" y="44"/>
                </a:moveTo>
                <a:cubicBezTo>
                  <a:pt x="14" y="44"/>
                  <a:pt x="14" y="44"/>
                  <a:pt x="14" y="44"/>
                </a:cubicBezTo>
                <a:cubicBezTo>
                  <a:pt x="14" y="44"/>
                  <a:pt x="14" y="44"/>
                  <a:pt x="14" y="44"/>
                </a:cubicBezTo>
                <a:cubicBezTo>
                  <a:pt x="14" y="44"/>
                  <a:pt x="14" y="44"/>
                  <a:pt x="14" y="44"/>
                </a:cubicBezTo>
                <a:close/>
                <a:moveTo>
                  <a:pt x="17" y="42"/>
                </a:moveTo>
                <a:cubicBezTo>
                  <a:pt x="17" y="42"/>
                  <a:pt x="17" y="42"/>
                  <a:pt x="17" y="42"/>
                </a:cubicBezTo>
                <a:cubicBezTo>
                  <a:pt x="17" y="42"/>
                  <a:pt x="17" y="42"/>
                  <a:pt x="17" y="42"/>
                </a:cubicBezTo>
                <a:close/>
                <a:moveTo>
                  <a:pt x="17" y="41"/>
                </a:moveTo>
                <a:cubicBezTo>
                  <a:pt x="17" y="41"/>
                  <a:pt x="17" y="41"/>
                  <a:pt x="17" y="41"/>
                </a:cubicBezTo>
                <a:cubicBezTo>
                  <a:pt x="17" y="41"/>
                  <a:pt x="17" y="41"/>
                  <a:pt x="17" y="41"/>
                </a:cubicBezTo>
                <a:close/>
                <a:moveTo>
                  <a:pt x="21" y="39"/>
                </a:moveTo>
                <a:cubicBezTo>
                  <a:pt x="21" y="39"/>
                  <a:pt x="21" y="39"/>
                  <a:pt x="21" y="39"/>
                </a:cubicBezTo>
                <a:cubicBezTo>
                  <a:pt x="21" y="39"/>
                  <a:pt x="21" y="39"/>
                  <a:pt x="21" y="39"/>
                </a:cubicBezTo>
                <a:close/>
                <a:moveTo>
                  <a:pt x="11" y="43"/>
                </a:moveTo>
                <a:cubicBezTo>
                  <a:pt x="11" y="43"/>
                  <a:pt x="11" y="43"/>
                  <a:pt x="11" y="43"/>
                </a:cubicBezTo>
                <a:cubicBezTo>
                  <a:pt x="11" y="43"/>
                  <a:pt x="11" y="43"/>
                  <a:pt x="11" y="43"/>
                </a:cubicBezTo>
                <a:close/>
                <a:moveTo>
                  <a:pt x="21" y="42"/>
                </a:moveTo>
                <a:cubicBezTo>
                  <a:pt x="21" y="42"/>
                  <a:pt x="21" y="42"/>
                  <a:pt x="21" y="42"/>
                </a:cubicBezTo>
                <a:cubicBezTo>
                  <a:pt x="21" y="42"/>
                  <a:pt x="21" y="42"/>
                  <a:pt x="21" y="42"/>
                </a:cubicBezTo>
                <a:close/>
                <a:moveTo>
                  <a:pt x="11" y="43"/>
                </a:moveTo>
                <a:cubicBezTo>
                  <a:pt x="11" y="43"/>
                  <a:pt x="11" y="43"/>
                  <a:pt x="11" y="43"/>
                </a:cubicBezTo>
                <a:cubicBezTo>
                  <a:pt x="11" y="43"/>
                  <a:pt x="11" y="43"/>
                  <a:pt x="11" y="43"/>
                </a:cubicBezTo>
                <a:cubicBezTo>
                  <a:pt x="11" y="43"/>
                  <a:pt x="11" y="43"/>
                  <a:pt x="11" y="43"/>
                </a:cubicBezTo>
                <a:close/>
                <a:moveTo>
                  <a:pt x="25" y="35"/>
                </a:moveTo>
                <a:cubicBezTo>
                  <a:pt x="25" y="35"/>
                  <a:pt x="25" y="35"/>
                  <a:pt x="25" y="35"/>
                </a:cubicBezTo>
                <a:cubicBezTo>
                  <a:pt x="25" y="35"/>
                  <a:pt x="25" y="35"/>
                  <a:pt x="25" y="35"/>
                </a:cubicBezTo>
                <a:close/>
                <a:moveTo>
                  <a:pt x="28" y="35"/>
                </a:moveTo>
                <a:cubicBezTo>
                  <a:pt x="28" y="35"/>
                  <a:pt x="28" y="35"/>
                  <a:pt x="28" y="35"/>
                </a:cubicBezTo>
                <a:cubicBezTo>
                  <a:pt x="28" y="35"/>
                  <a:pt x="28" y="35"/>
                  <a:pt x="28" y="35"/>
                </a:cubicBezTo>
                <a:close/>
                <a:moveTo>
                  <a:pt x="9" y="43"/>
                </a:moveTo>
                <a:cubicBezTo>
                  <a:pt x="9" y="43"/>
                  <a:pt x="9" y="43"/>
                  <a:pt x="9" y="43"/>
                </a:cubicBezTo>
                <a:close/>
                <a:moveTo>
                  <a:pt x="10" y="42"/>
                </a:moveTo>
                <a:cubicBezTo>
                  <a:pt x="10" y="42"/>
                  <a:pt x="10" y="42"/>
                  <a:pt x="10" y="42"/>
                </a:cubicBezTo>
                <a:cubicBezTo>
                  <a:pt x="10" y="42"/>
                  <a:pt x="10" y="42"/>
                  <a:pt x="10" y="42"/>
                </a:cubicBezTo>
                <a:close/>
                <a:moveTo>
                  <a:pt x="12" y="42"/>
                </a:moveTo>
                <a:cubicBezTo>
                  <a:pt x="12" y="42"/>
                  <a:pt x="12" y="42"/>
                  <a:pt x="12" y="42"/>
                </a:cubicBezTo>
                <a:cubicBezTo>
                  <a:pt x="12" y="42"/>
                  <a:pt x="12" y="42"/>
                  <a:pt x="12" y="42"/>
                </a:cubicBezTo>
                <a:close/>
                <a:moveTo>
                  <a:pt x="9" y="43"/>
                </a:moveTo>
                <a:cubicBezTo>
                  <a:pt x="9" y="43"/>
                  <a:pt x="9" y="43"/>
                  <a:pt x="9" y="43"/>
                </a:cubicBezTo>
                <a:cubicBezTo>
                  <a:pt x="9" y="43"/>
                  <a:pt x="9" y="43"/>
                  <a:pt x="9" y="43"/>
                </a:cubicBezTo>
                <a:close/>
                <a:moveTo>
                  <a:pt x="9" y="43"/>
                </a:moveTo>
                <a:cubicBezTo>
                  <a:pt x="9" y="43"/>
                  <a:pt x="9" y="43"/>
                  <a:pt x="9" y="43"/>
                </a:cubicBezTo>
                <a:cubicBezTo>
                  <a:pt x="9" y="43"/>
                  <a:pt x="9" y="43"/>
                  <a:pt x="9" y="43"/>
                </a:cubicBezTo>
                <a:close/>
                <a:moveTo>
                  <a:pt x="9" y="43"/>
                </a:moveTo>
                <a:cubicBezTo>
                  <a:pt x="9" y="43"/>
                  <a:pt x="9" y="43"/>
                  <a:pt x="9" y="43"/>
                </a:cubicBezTo>
                <a:cubicBezTo>
                  <a:pt x="9" y="43"/>
                  <a:pt x="9" y="43"/>
                  <a:pt x="9" y="43"/>
                </a:cubicBezTo>
                <a:cubicBezTo>
                  <a:pt x="9" y="43"/>
                  <a:pt x="9" y="43"/>
                  <a:pt x="9" y="43"/>
                </a:cubicBezTo>
                <a:close/>
                <a:moveTo>
                  <a:pt x="24" y="38"/>
                </a:moveTo>
                <a:cubicBezTo>
                  <a:pt x="24" y="38"/>
                  <a:pt x="24" y="38"/>
                  <a:pt x="24" y="38"/>
                </a:cubicBezTo>
                <a:cubicBezTo>
                  <a:pt x="24" y="38"/>
                  <a:pt x="24" y="38"/>
                  <a:pt x="24" y="38"/>
                </a:cubicBezTo>
                <a:close/>
                <a:moveTo>
                  <a:pt x="15" y="41"/>
                </a:moveTo>
                <a:cubicBezTo>
                  <a:pt x="15" y="41"/>
                  <a:pt x="15" y="41"/>
                  <a:pt x="15" y="41"/>
                </a:cubicBezTo>
                <a:cubicBezTo>
                  <a:pt x="15" y="41"/>
                  <a:pt x="15" y="41"/>
                  <a:pt x="15" y="41"/>
                </a:cubicBezTo>
                <a:close/>
                <a:moveTo>
                  <a:pt x="15" y="41"/>
                </a:moveTo>
                <a:cubicBezTo>
                  <a:pt x="15" y="41"/>
                  <a:pt x="15" y="41"/>
                  <a:pt x="15" y="41"/>
                </a:cubicBezTo>
                <a:cubicBezTo>
                  <a:pt x="15" y="42"/>
                  <a:pt x="15" y="42"/>
                  <a:pt x="15" y="42"/>
                </a:cubicBezTo>
                <a:lnTo>
                  <a:pt x="15" y="41"/>
                </a:lnTo>
                <a:close/>
                <a:moveTo>
                  <a:pt x="20" y="40"/>
                </a:moveTo>
                <a:cubicBezTo>
                  <a:pt x="20" y="40"/>
                  <a:pt x="20" y="39"/>
                  <a:pt x="20" y="39"/>
                </a:cubicBezTo>
                <a:cubicBezTo>
                  <a:pt x="20" y="39"/>
                  <a:pt x="20" y="40"/>
                  <a:pt x="21" y="40"/>
                </a:cubicBezTo>
                <a:cubicBezTo>
                  <a:pt x="21" y="39"/>
                  <a:pt x="20" y="39"/>
                  <a:pt x="20" y="39"/>
                </a:cubicBezTo>
                <a:cubicBezTo>
                  <a:pt x="21" y="39"/>
                  <a:pt x="21" y="39"/>
                  <a:pt x="21" y="39"/>
                </a:cubicBezTo>
                <a:cubicBezTo>
                  <a:pt x="21" y="39"/>
                  <a:pt x="21" y="39"/>
                  <a:pt x="21" y="39"/>
                </a:cubicBezTo>
                <a:cubicBezTo>
                  <a:pt x="21" y="39"/>
                  <a:pt x="21" y="39"/>
                  <a:pt x="21" y="39"/>
                </a:cubicBezTo>
                <a:cubicBezTo>
                  <a:pt x="21" y="39"/>
                  <a:pt x="21" y="38"/>
                  <a:pt x="21" y="39"/>
                </a:cubicBezTo>
                <a:cubicBezTo>
                  <a:pt x="21" y="39"/>
                  <a:pt x="21" y="39"/>
                  <a:pt x="21" y="39"/>
                </a:cubicBezTo>
                <a:cubicBezTo>
                  <a:pt x="21" y="38"/>
                  <a:pt x="21" y="38"/>
                  <a:pt x="21" y="38"/>
                </a:cubicBezTo>
                <a:cubicBezTo>
                  <a:pt x="21" y="39"/>
                  <a:pt x="21" y="39"/>
                  <a:pt x="22" y="39"/>
                </a:cubicBezTo>
                <a:cubicBezTo>
                  <a:pt x="22" y="39"/>
                  <a:pt x="22" y="39"/>
                  <a:pt x="22" y="39"/>
                </a:cubicBezTo>
                <a:cubicBezTo>
                  <a:pt x="22" y="39"/>
                  <a:pt x="22" y="39"/>
                  <a:pt x="22" y="39"/>
                </a:cubicBezTo>
                <a:cubicBezTo>
                  <a:pt x="22" y="39"/>
                  <a:pt x="22" y="39"/>
                  <a:pt x="22" y="39"/>
                </a:cubicBezTo>
                <a:cubicBezTo>
                  <a:pt x="22" y="39"/>
                  <a:pt x="22" y="39"/>
                  <a:pt x="22" y="39"/>
                </a:cubicBezTo>
                <a:cubicBezTo>
                  <a:pt x="22" y="39"/>
                  <a:pt x="22" y="38"/>
                  <a:pt x="22" y="38"/>
                </a:cubicBezTo>
                <a:cubicBezTo>
                  <a:pt x="22" y="39"/>
                  <a:pt x="22" y="39"/>
                  <a:pt x="22" y="39"/>
                </a:cubicBezTo>
                <a:cubicBezTo>
                  <a:pt x="22" y="39"/>
                  <a:pt x="22" y="39"/>
                  <a:pt x="22" y="39"/>
                </a:cubicBezTo>
                <a:cubicBezTo>
                  <a:pt x="22" y="39"/>
                  <a:pt x="22" y="39"/>
                  <a:pt x="22" y="39"/>
                </a:cubicBezTo>
                <a:cubicBezTo>
                  <a:pt x="22" y="39"/>
                  <a:pt x="22" y="39"/>
                  <a:pt x="22" y="39"/>
                </a:cubicBezTo>
                <a:cubicBezTo>
                  <a:pt x="22" y="39"/>
                  <a:pt x="22" y="39"/>
                  <a:pt x="22" y="38"/>
                </a:cubicBezTo>
                <a:cubicBezTo>
                  <a:pt x="22" y="39"/>
                  <a:pt x="22" y="39"/>
                  <a:pt x="22" y="39"/>
                </a:cubicBezTo>
                <a:cubicBezTo>
                  <a:pt x="22" y="38"/>
                  <a:pt x="22" y="38"/>
                  <a:pt x="22" y="38"/>
                </a:cubicBezTo>
                <a:cubicBezTo>
                  <a:pt x="22" y="39"/>
                  <a:pt x="22" y="39"/>
                  <a:pt x="22" y="39"/>
                </a:cubicBezTo>
                <a:cubicBezTo>
                  <a:pt x="23" y="39"/>
                  <a:pt x="22" y="38"/>
                  <a:pt x="22" y="38"/>
                </a:cubicBezTo>
                <a:cubicBezTo>
                  <a:pt x="23" y="39"/>
                  <a:pt x="23" y="39"/>
                  <a:pt x="23" y="39"/>
                </a:cubicBezTo>
                <a:cubicBezTo>
                  <a:pt x="23" y="38"/>
                  <a:pt x="22" y="38"/>
                  <a:pt x="22" y="38"/>
                </a:cubicBezTo>
                <a:cubicBezTo>
                  <a:pt x="22" y="38"/>
                  <a:pt x="22" y="38"/>
                  <a:pt x="22" y="38"/>
                </a:cubicBezTo>
                <a:cubicBezTo>
                  <a:pt x="22" y="38"/>
                  <a:pt x="22" y="38"/>
                  <a:pt x="23" y="38"/>
                </a:cubicBezTo>
                <a:cubicBezTo>
                  <a:pt x="23" y="38"/>
                  <a:pt x="22" y="38"/>
                  <a:pt x="22" y="38"/>
                </a:cubicBezTo>
                <a:cubicBezTo>
                  <a:pt x="22" y="38"/>
                  <a:pt x="23" y="38"/>
                  <a:pt x="23" y="38"/>
                </a:cubicBezTo>
                <a:cubicBezTo>
                  <a:pt x="23" y="38"/>
                  <a:pt x="23" y="38"/>
                  <a:pt x="23" y="38"/>
                </a:cubicBezTo>
                <a:cubicBezTo>
                  <a:pt x="22" y="38"/>
                  <a:pt x="23" y="38"/>
                  <a:pt x="23" y="38"/>
                </a:cubicBezTo>
                <a:cubicBezTo>
                  <a:pt x="23" y="38"/>
                  <a:pt x="23" y="38"/>
                  <a:pt x="23" y="38"/>
                </a:cubicBezTo>
                <a:cubicBezTo>
                  <a:pt x="23" y="38"/>
                  <a:pt x="23" y="38"/>
                  <a:pt x="23" y="38"/>
                </a:cubicBezTo>
                <a:cubicBezTo>
                  <a:pt x="23" y="38"/>
                  <a:pt x="23" y="38"/>
                  <a:pt x="23" y="38"/>
                </a:cubicBezTo>
                <a:cubicBezTo>
                  <a:pt x="23" y="37"/>
                  <a:pt x="23" y="38"/>
                  <a:pt x="23" y="37"/>
                </a:cubicBezTo>
                <a:cubicBezTo>
                  <a:pt x="23" y="38"/>
                  <a:pt x="23" y="37"/>
                  <a:pt x="23" y="37"/>
                </a:cubicBezTo>
                <a:cubicBezTo>
                  <a:pt x="23" y="38"/>
                  <a:pt x="23" y="38"/>
                  <a:pt x="23" y="38"/>
                </a:cubicBezTo>
                <a:cubicBezTo>
                  <a:pt x="24" y="38"/>
                  <a:pt x="23" y="38"/>
                  <a:pt x="24" y="38"/>
                </a:cubicBezTo>
                <a:cubicBezTo>
                  <a:pt x="24" y="38"/>
                  <a:pt x="24" y="38"/>
                  <a:pt x="24" y="38"/>
                </a:cubicBezTo>
                <a:cubicBezTo>
                  <a:pt x="24" y="38"/>
                  <a:pt x="24" y="38"/>
                  <a:pt x="24" y="38"/>
                </a:cubicBezTo>
                <a:cubicBezTo>
                  <a:pt x="24" y="38"/>
                  <a:pt x="24" y="38"/>
                  <a:pt x="24" y="38"/>
                </a:cubicBezTo>
                <a:cubicBezTo>
                  <a:pt x="23" y="38"/>
                  <a:pt x="24" y="38"/>
                  <a:pt x="23" y="37"/>
                </a:cubicBezTo>
                <a:cubicBezTo>
                  <a:pt x="24" y="38"/>
                  <a:pt x="23" y="37"/>
                  <a:pt x="24" y="37"/>
                </a:cubicBezTo>
                <a:cubicBezTo>
                  <a:pt x="24" y="37"/>
                  <a:pt x="24" y="37"/>
                  <a:pt x="24" y="37"/>
                </a:cubicBezTo>
                <a:cubicBezTo>
                  <a:pt x="24" y="37"/>
                  <a:pt x="24" y="38"/>
                  <a:pt x="24" y="38"/>
                </a:cubicBezTo>
                <a:cubicBezTo>
                  <a:pt x="24" y="38"/>
                  <a:pt x="24" y="37"/>
                  <a:pt x="24" y="37"/>
                </a:cubicBezTo>
                <a:cubicBezTo>
                  <a:pt x="24" y="37"/>
                  <a:pt x="24" y="38"/>
                  <a:pt x="24" y="37"/>
                </a:cubicBezTo>
                <a:cubicBezTo>
                  <a:pt x="24" y="37"/>
                  <a:pt x="24" y="37"/>
                  <a:pt x="24" y="37"/>
                </a:cubicBezTo>
                <a:cubicBezTo>
                  <a:pt x="24" y="37"/>
                  <a:pt x="25" y="37"/>
                  <a:pt x="25" y="37"/>
                </a:cubicBezTo>
                <a:cubicBezTo>
                  <a:pt x="25" y="37"/>
                  <a:pt x="25" y="37"/>
                  <a:pt x="24" y="37"/>
                </a:cubicBezTo>
                <a:cubicBezTo>
                  <a:pt x="25" y="37"/>
                  <a:pt x="25" y="37"/>
                  <a:pt x="25" y="37"/>
                </a:cubicBezTo>
                <a:cubicBezTo>
                  <a:pt x="24" y="37"/>
                  <a:pt x="24" y="37"/>
                  <a:pt x="24" y="36"/>
                </a:cubicBezTo>
                <a:cubicBezTo>
                  <a:pt x="24" y="37"/>
                  <a:pt x="25" y="37"/>
                  <a:pt x="25" y="37"/>
                </a:cubicBezTo>
                <a:cubicBezTo>
                  <a:pt x="25" y="37"/>
                  <a:pt x="25" y="37"/>
                  <a:pt x="25" y="36"/>
                </a:cubicBezTo>
                <a:cubicBezTo>
                  <a:pt x="25" y="36"/>
                  <a:pt x="25" y="36"/>
                  <a:pt x="25" y="36"/>
                </a:cubicBezTo>
                <a:cubicBezTo>
                  <a:pt x="25" y="36"/>
                  <a:pt x="25" y="36"/>
                  <a:pt x="25" y="36"/>
                </a:cubicBezTo>
                <a:cubicBezTo>
                  <a:pt x="25" y="36"/>
                  <a:pt x="25" y="36"/>
                  <a:pt x="25" y="36"/>
                </a:cubicBezTo>
                <a:cubicBezTo>
                  <a:pt x="25" y="36"/>
                  <a:pt x="25" y="36"/>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6" y="35"/>
                  <a:pt x="25" y="35"/>
                  <a:pt x="26" y="35"/>
                </a:cubicBezTo>
                <a:cubicBezTo>
                  <a:pt x="26" y="35"/>
                  <a:pt x="26" y="35"/>
                  <a:pt x="25" y="35"/>
                </a:cubicBezTo>
                <a:cubicBezTo>
                  <a:pt x="26" y="35"/>
                  <a:pt x="26" y="35"/>
                  <a:pt x="26" y="35"/>
                </a:cubicBezTo>
                <a:cubicBezTo>
                  <a:pt x="25" y="35"/>
                  <a:pt x="25" y="35"/>
                  <a:pt x="25" y="35"/>
                </a:cubicBezTo>
                <a:cubicBezTo>
                  <a:pt x="26" y="34"/>
                  <a:pt x="26" y="34"/>
                  <a:pt x="26" y="34"/>
                </a:cubicBezTo>
                <a:cubicBezTo>
                  <a:pt x="26" y="34"/>
                  <a:pt x="26" y="34"/>
                  <a:pt x="26" y="34"/>
                </a:cubicBezTo>
                <a:cubicBezTo>
                  <a:pt x="26" y="34"/>
                  <a:pt x="26" y="34"/>
                  <a:pt x="26" y="34"/>
                </a:cubicBezTo>
                <a:cubicBezTo>
                  <a:pt x="26" y="34"/>
                  <a:pt x="26" y="34"/>
                  <a:pt x="26" y="34"/>
                </a:cubicBezTo>
                <a:cubicBezTo>
                  <a:pt x="26" y="34"/>
                  <a:pt x="27" y="34"/>
                  <a:pt x="26" y="34"/>
                </a:cubicBezTo>
                <a:cubicBezTo>
                  <a:pt x="27" y="34"/>
                  <a:pt x="28" y="34"/>
                  <a:pt x="28" y="34"/>
                </a:cubicBezTo>
                <a:cubicBezTo>
                  <a:pt x="28" y="34"/>
                  <a:pt x="28" y="34"/>
                  <a:pt x="28" y="34"/>
                </a:cubicBezTo>
                <a:cubicBezTo>
                  <a:pt x="28" y="34"/>
                  <a:pt x="28" y="34"/>
                  <a:pt x="28" y="34"/>
                </a:cubicBezTo>
                <a:cubicBezTo>
                  <a:pt x="28" y="34"/>
                  <a:pt x="28" y="34"/>
                  <a:pt x="28" y="34"/>
                </a:cubicBezTo>
                <a:cubicBezTo>
                  <a:pt x="28" y="35"/>
                  <a:pt x="28" y="35"/>
                  <a:pt x="28" y="35"/>
                </a:cubicBezTo>
                <a:cubicBezTo>
                  <a:pt x="28" y="35"/>
                  <a:pt x="28" y="35"/>
                  <a:pt x="28" y="35"/>
                </a:cubicBezTo>
                <a:cubicBezTo>
                  <a:pt x="27" y="35"/>
                  <a:pt x="28" y="36"/>
                  <a:pt x="27" y="36"/>
                </a:cubicBezTo>
                <a:cubicBezTo>
                  <a:pt x="27" y="36"/>
                  <a:pt x="27" y="36"/>
                  <a:pt x="27" y="36"/>
                </a:cubicBezTo>
                <a:cubicBezTo>
                  <a:pt x="27" y="36"/>
                  <a:pt x="27" y="36"/>
                  <a:pt x="27" y="37"/>
                </a:cubicBezTo>
                <a:cubicBezTo>
                  <a:pt x="27" y="36"/>
                  <a:pt x="27" y="36"/>
                  <a:pt x="27" y="36"/>
                </a:cubicBezTo>
                <a:cubicBezTo>
                  <a:pt x="27" y="37"/>
                  <a:pt x="27" y="37"/>
                  <a:pt x="27" y="37"/>
                </a:cubicBezTo>
                <a:cubicBezTo>
                  <a:pt x="27" y="37"/>
                  <a:pt x="27" y="37"/>
                  <a:pt x="27" y="37"/>
                </a:cubicBezTo>
                <a:cubicBezTo>
                  <a:pt x="26" y="37"/>
                  <a:pt x="26" y="37"/>
                  <a:pt x="26" y="37"/>
                </a:cubicBezTo>
                <a:cubicBezTo>
                  <a:pt x="27" y="37"/>
                  <a:pt x="26" y="38"/>
                  <a:pt x="27" y="38"/>
                </a:cubicBezTo>
                <a:cubicBezTo>
                  <a:pt x="26" y="37"/>
                  <a:pt x="26" y="38"/>
                  <a:pt x="26" y="37"/>
                </a:cubicBezTo>
                <a:cubicBezTo>
                  <a:pt x="26" y="37"/>
                  <a:pt x="26" y="38"/>
                  <a:pt x="26" y="38"/>
                </a:cubicBezTo>
                <a:cubicBezTo>
                  <a:pt x="26" y="38"/>
                  <a:pt x="26" y="38"/>
                  <a:pt x="26" y="38"/>
                </a:cubicBezTo>
                <a:cubicBezTo>
                  <a:pt x="26" y="38"/>
                  <a:pt x="26" y="39"/>
                  <a:pt x="25" y="38"/>
                </a:cubicBezTo>
                <a:cubicBezTo>
                  <a:pt x="25" y="39"/>
                  <a:pt x="25" y="39"/>
                  <a:pt x="25" y="39"/>
                </a:cubicBezTo>
                <a:cubicBezTo>
                  <a:pt x="26" y="39"/>
                  <a:pt x="26" y="39"/>
                  <a:pt x="26" y="39"/>
                </a:cubicBezTo>
                <a:cubicBezTo>
                  <a:pt x="25" y="39"/>
                  <a:pt x="25" y="39"/>
                  <a:pt x="25" y="39"/>
                </a:cubicBezTo>
                <a:cubicBezTo>
                  <a:pt x="25" y="39"/>
                  <a:pt x="25" y="39"/>
                  <a:pt x="25" y="39"/>
                </a:cubicBezTo>
                <a:cubicBezTo>
                  <a:pt x="25" y="39"/>
                  <a:pt x="25" y="39"/>
                  <a:pt x="25" y="39"/>
                </a:cubicBezTo>
                <a:cubicBezTo>
                  <a:pt x="25" y="39"/>
                  <a:pt x="25" y="39"/>
                  <a:pt x="25" y="39"/>
                </a:cubicBezTo>
                <a:cubicBezTo>
                  <a:pt x="25" y="39"/>
                  <a:pt x="25" y="39"/>
                  <a:pt x="25" y="39"/>
                </a:cubicBezTo>
                <a:cubicBezTo>
                  <a:pt x="25" y="39"/>
                  <a:pt x="25" y="39"/>
                  <a:pt x="25" y="39"/>
                </a:cubicBezTo>
                <a:cubicBezTo>
                  <a:pt x="25" y="39"/>
                  <a:pt x="25" y="39"/>
                  <a:pt x="25" y="39"/>
                </a:cubicBezTo>
                <a:cubicBezTo>
                  <a:pt x="25" y="39"/>
                  <a:pt x="25" y="40"/>
                  <a:pt x="25" y="39"/>
                </a:cubicBezTo>
                <a:cubicBezTo>
                  <a:pt x="25" y="39"/>
                  <a:pt x="25" y="39"/>
                  <a:pt x="25" y="39"/>
                </a:cubicBezTo>
                <a:cubicBezTo>
                  <a:pt x="25" y="39"/>
                  <a:pt x="25" y="39"/>
                  <a:pt x="25" y="39"/>
                </a:cubicBezTo>
                <a:cubicBezTo>
                  <a:pt x="25" y="39"/>
                  <a:pt x="25" y="39"/>
                  <a:pt x="25" y="39"/>
                </a:cubicBezTo>
                <a:cubicBezTo>
                  <a:pt x="25" y="40"/>
                  <a:pt x="24" y="40"/>
                  <a:pt x="24"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4" y="41"/>
                  <a:pt x="23" y="41"/>
                  <a:pt x="23" y="41"/>
                </a:cubicBezTo>
                <a:cubicBezTo>
                  <a:pt x="23" y="41"/>
                  <a:pt x="23" y="41"/>
                  <a:pt x="23" y="41"/>
                </a:cubicBezTo>
                <a:cubicBezTo>
                  <a:pt x="23" y="41"/>
                  <a:pt x="22" y="41"/>
                  <a:pt x="22" y="41"/>
                </a:cubicBezTo>
                <a:cubicBezTo>
                  <a:pt x="22" y="41"/>
                  <a:pt x="22" y="41"/>
                  <a:pt x="22" y="41"/>
                </a:cubicBezTo>
                <a:cubicBezTo>
                  <a:pt x="22" y="41"/>
                  <a:pt x="22" y="42"/>
                  <a:pt x="22" y="41"/>
                </a:cubicBezTo>
                <a:cubicBezTo>
                  <a:pt x="22" y="41"/>
                  <a:pt x="22" y="41"/>
                  <a:pt x="22" y="41"/>
                </a:cubicBezTo>
                <a:cubicBezTo>
                  <a:pt x="22" y="42"/>
                  <a:pt x="22" y="42"/>
                  <a:pt x="22" y="42"/>
                </a:cubicBezTo>
                <a:cubicBezTo>
                  <a:pt x="22" y="42"/>
                  <a:pt x="22" y="42"/>
                  <a:pt x="22" y="42"/>
                </a:cubicBezTo>
                <a:cubicBezTo>
                  <a:pt x="21" y="42"/>
                  <a:pt x="21" y="42"/>
                  <a:pt x="21" y="42"/>
                </a:cubicBezTo>
                <a:cubicBezTo>
                  <a:pt x="21" y="41"/>
                  <a:pt x="21" y="43"/>
                  <a:pt x="21" y="42"/>
                </a:cubicBezTo>
                <a:cubicBezTo>
                  <a:pt x="21" y="42"/>
                  <a:pt x="21" y="42"/>
                  <a:pt x="21" y="42"/>
                </a:cubicBezTo>
                <a:cubicBezTo>
                  <a:pt x="21" y="42"/>
                  <a:pt x="20" y="42"/>
                  <a:pt x="20" y="42"/>
                </a:cubicBezTo>
                <a:cubicBezTo>
                  <a:pt x="21" y="43"/>
                  <a:pt x="20" y="42"/>
                  <a:pt x="20" y="42"/>
                </a:cubicBezTo>
                <a:cubicBezTo>
                  <a:pt x="20" y="42"/>
                  <a:pt x="20" y="43"/>
                  <a:pt x="20" y="43"/>
                </a:cubicBezTo>
                <a:cubicBezTo>
                  <a:pt x="20" y="42"/>
                  <a:pt x="20" y="43"/>
                  <a:pt x="20" y="43"/>
                </a:cubicBezTo>
                <a:cubicBezTo>
                  <a:pt x="20" y="43"/>
                  <a:pt x="20" y="43"/>
                  <a:pt x="20" y="43"/>
                </a:cubicBezTo>
                <a:cubicBezTo>
                  <a:pt x="19" y="43"/>
                  <a:pt x="20" y="43"/>
                  <a:pt x="20" y="43"/>
                </a:cubicBezTo>
                <a:cubicBezTo>
                  <a:pt x="20" y="43"/>
                  <a:pt x="20" y="43"/>
                  <a:pt x="20" y="43"/>
                </a:cubicBezTo>
                <a:cubicBezTo>
                  <a:pt x="19" y="43"/>
                  <a:pt x="19" y="42"/>
                  <a:pt x="19" y="42"/>
                </a:cubicBezTo>
                <a:cubicBezTo>
                  <a:pt x="19" y="42"/>
                  <a:pt x="19" y="42"/>
                  <a:pt x="19" y="42"/>
                </a:cubicBezTo>
                <a:cubicBezTo>
                  <a:pt x="19" y="43"/>
                  <a:pt x="19" y="42"/>
                  <a:pt x="19" y="42"/>
                </a:cubicBezTo>
                <a:cubicBezTo>
                  <a:pt x="19" y="43"/>
                  <a:pt x="19" y="43"/>
                  <a:pt x="19" y="43"/>
                </a:cubicBezTo>
                <a:cubicBezTo>
                  <a:pt x="18" y="42"/>
                  <a:pt x="19" y="43"/>
                  <a:pt x="18" y="42"/>
                </a:cubicBezTo>
                <a:cubicBezTo>
                  <a:pt x="18" y="42"/>
                  <a:pt x="18" y="42"/>
                  <a:pt x="18" y="42"/>
                </a:cubicBezTo>
                <a:cubicBezTo>
                  <a:pt x="18" y="42"/>
                  <a:pt x="18" y="42"/>
                  <a:pt x="18" y="43"/>
                </a:cubicBezTo>
                <a:cubicBezTo>
                  <a:pt x="18" y="43"/>
                  <a:pt x="18" y="43"/>
                  <a:pt x="18" y="43"/>
                </a:cubicBezTo>
                <a:cubicBezTo>
                  <a:pt x="18" y="43"/>
                  <a:pt x="18" y="43"/>
                  <a:pt x="18" y="43"/>
                </a:cubicBezTo>
                <a:cubicBezTo>
                  <a:pt x="18" y="43"/>
                  <a:pt x="18" y="43"/>
                  <a:pt x="18" y="43"/>
                </a:cubicBezTo>
                <a:cubicBezTo>
                  <a:pt x="18" y="43"/>
                  <a:pt x="18" y="43"/>
                  <a:pt x="17" y="43"/>
                </a:cubicBezTo>
                <a:cubicBezTo>
                  <a:pt x="18" y="43"/>
                  <a:pt x="17" y="43"/>
                  <a:pt x="17" y="43"/>
                </a:cubicBezTo>
                <a:cubicBezTo>
                  <a:pt x="17" y="43"/>
                  <a:pt x="17" y="43"/>
                  <a:pt x="17" y="43"/>
                </a:cubicBezTo>
                <a:cubicBezTo>
                  <a:pt x="17" y="43"/>
                  <a:pt x="17" y="44"/>
                  <a:pt x="17" y="44"/>
                </a:cubicBezTo>
                <a:cubicBezTo>
                  <a:pt x="17" y="44"/>
                  <a:pt x="17" y="44"/>
                  <a:pt x="17" y="44"/>
                </a:cubicBezTo>
                <a:cubicBezTo>
                  <a:pt x="17" y="43"/>
                  <a:pt x="17" y="44"/>
                  <a:pt x="17" y="44"/>
                </a:cubicBezTo>
                <a:cubicBezTo>
                  <a:pt x="17" y="44"/>
                  <a:pt x="17" y="43"/>
                  <a:pt x="17" y="43"/>
                </a:cubicBezTo>
                <a:cubicBezTo>
                  <a:pt x="17" y="44"/>
                  <a:pt x="17" y="43"/>
                  <a:pt x="17" y="44"/>
                </a:cubicBezTo>
                <a:cubicBezTo>
                  <a:pt x="17" y="43"/>
                  <a:pt x="17" y="43"/>
                  <a:pt x="17" y="43"/>
                </a:cubicBezTo>
                <a:cubicBezTo>
                  <a:pt x="17" y="44"/>
                  <a:pt x="16" y="43"/>
                  <a:pt x="17" y="43"/>
                </a:cubicBezTo>
                <a:cubicBezTo>
                  <a:pt x="16" y="43"/>
                  <a:pt x="16"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4" y="43"/>
                  <a:pt x="14" y="44"/>
                </a:cubicBezTo>
                <a:cubicBezTo>
                  <a:pt x="14" y="43"/>
                  <a:pt x="14" y="44"/>
                  <a:pt x="14" y="43"/>
                </a:cubicBezTo>
                <a:cubicBezTo>
                  <a:pt x="14" y="43"/>
                  <a:pt x="14" y="43"/>
                  <a:pt x="14" y="43"/>
                </a:cubicBezTo>
                <a:cubicBezTo>
                  <a:pt x="14" y="44"/>
                  <a:pt x="14" y="44"/>
                  <a:pt x="14" y="44"/>
                </a:cubicBezTo>
                <a:cubicBezTo>
                  <a:pt x="14" y="44"/>
                  <a:pt x="14" y="44"/>
                  <a:pt x="14" y="44"/>
                </a:cubicBezTo>
                <a:cubicBezTo>
                  <a:pt x="14" y="43"/>
                  <a:pt x="14" y="43"/>
                  <a:pt x="14" y="43"/>
                </a:cubicBezTo>
                <a:cubicBezTo>
                  <a:pt x="14" y="43"/>
                  <a:pt x="14" y="43"/>
                  <a:pt x="14" y="43"/>
                </a:cubicBezTo>
                <a:cubicBezTo>
                  <a:pt x="14" y="44"/>
                  <a:pt x="14" y="44"/>
                  <a:pt x="14" y="44"/>
                </a:cubicBezTo>
                <a:cubicBezTo>
                  <a:pt x="14" y="43"/>
                  <a:pt x="14" y="43"/>
                  <a:pt x="14" y="43"/>
                </a:cubicBezTo>
                <a:cubicBezTo>
                  <a:pt x="14" y="43"/>
                  <a:pt x="14" y="43"/>
                  <a:pt x="14" y="43"/>
                </a:cubicBezTo>
                <a:cubicBezTo>
                  <a:pt x="14" y="43"/>
                  <a:pt x="14" y="43"/>
                  <a:pt x="14" y="43"/>
                </a:cubicBezTo>
                <a:cubicBezTo>
                  <a:pt x="14" y="43"/>
                  <a:pt x="14" y="43"/>
                  <a:pt x="14" y="43"/>
                </a:cubicBezTo>
                <a:cubicBezTo>
                  <a:pt x="13" y="43"/>
                  <a:pt x="13" y="44"/>
                  <a:pt x="13" y="43"/>
                </a:cubicBezTo>
                <a:cubicBezTo>
                  <a:pt x="13" y="43"/>
                  <a:pt x="13" y="43"/>
                  <a:pt x="13" y="43"/>
                </a:cubicBezTo>
                <a:cubicBezTo>
                  <a:pt x="13" y="43"/>
                  <a:pt x="13" y="43"/>
                  <a:pt x="13" y="43"/>
                </a:cubicBezTo>
                <a:cubicBezTo>
                  <a:pt x="13" y="43"/>
                  <a:pt x="13" y="43"/>
                  <a:pt x="13" y="43"/>
                </a:cubicBezTo>
                <a:cubicBezTo>
                  <a:pt x="12" y="43"/>
                  <a:pt x="12" y="44"/>
                  <a:pt x="12" y="44"/>
                </a:cubicBezTo>
                <a:cubicBezTo>
                  <a:pt x="12" y="44"/>
                  <a:pt x="12" y="44"/>
                  <a:pt x="12" y="44"/>
                </a:cubicBezTo>
                <a:cubicBezTo>
                  <a:pt x="12" y="44"/>
                  <a:pt x="11" y="44"/>
                  <a:pt x="11" y="43"/>
                </a:cubicBezTo>
                <a:cubicBezTo>
                  <a:pt x="11" y="44"/>
                  <a:pt x="11" y="43"/>
                  <a:pt x="11" y="43"/>
                </a:cubicBezTo>
                <a:cubicBezTo>
                  <a:pt x="11" y="43"/>
                  <a:pt x="11" y="43"/>
                  <a:pt x="11" y="43"/>
                </a:cubicBezTo>
                <a:cubicBezTo>
                  <a:pt x="11" y="43"/>
                  <a:pt x="11" y="43"/>
                  <a:pt x="11" y="43"/>
                </a:cubicBezTo>
                <a:cubicBezTo>
                  <a:pt x="11" y="43"/>
                  <a:pt x="10" y="43"/>
                  <a:pt x="10" y="43"/>
                </a:cubicBezTo>
                <a:cubicBezTo>
                  <a:pt x="10" y="43"/>
                  <a:pt x="10" y="43"/>
                  <a:pt x="10" y="43"/>
                </a:cubicBezTo>
                <a:cubicBezTo>
                  <a:pt x="10" y="43"/>
                  <a:pt x="10" y="43"/>
                  <a:pt x="10" y="43"/>
                </a:cubicBezTo>
                <a:cubicBezTo>
                  <a:pt x="10" y="43"/>
                  <a:pt x="10" y="43"/>
                  <a:pt x="10" y="43"/>
                </a:cubicBezTo>
                <a:cubicBezTo>
                  <a:pt x="10" y="43"/>
                  <a:pt x="10" y="43"/>
                  <a:pt x="10" y="43"/>
                </a:cubicBezTo>
                <a:cubicBezTo>
                  <a:pt x="10" y="43"/>
                  <a:pt x="10" y="43"/>
                  <a:pt x="10" y="43"/>
                </a:cubicBezTo>
                <a:cubicBezTo>
                  <a:pt x="10" y="43"/>
                  <a:pt x="10" y="42"/>
                  <a:pt x="10" y="42"/>
                </a:cubicBezTo>
                <a:cubicBezTo>
                  <a:pt x="10" y="42"/>
                  <a:pt x="10" y="42"/>
                  <a:pt x="10" y="42"/>
                </a:cubicBezTo>
                <a:cubicBezTo>
                  <a:pt x="10" y="42"/>
                  <a:pt x="10" y="42"/>
                  <a:pt x="10" y="42"/>
                </a:cubicBezTo>
                <a:cubicBezTo>
                  <a:pt x="10" y="42"/>
                  <a:pt x="9" y="42"/>
                  <a:pt x="9" y="42"/>
                </a:cubicBezTo>
                <a:cubicBezTo>
                  <a:pt x="9" y="42"/>
                  <a:pt x="9" y="42"/>
                  <a:pt x="9" y="43"/>
                </a:cubicBezTo>
                <a:cubicBezTo>
                  <a:pt x="9" y="43"/>
                  <a:pt x="9" y="43"/>
                  <a:pt x="9" y="43"/>
                </a:cubicBezTo>
                <a:cubicBezTo>
                  <a:pt x="9" y="43"/>
                  <a:pt x="9" y="43"/>
                  <a:pt x="9" y="43"/>
                </a:cubicBezTo>
                <a:cubicBezTo>
                  <a:pt x="9" y="43"/>
                  <a:pt x="9" y="43"/>
                  <a:pt x="9" y="43"/>
                </a:cubicBezTo>
                <a:cubicBezTo>
                  <a:pt x="9" y="43"/>
                  <a:pt x="9" y="43"/>
                  <a:pt x="9" y="43"/>
                </a:cubicBezTo>
                <a:cubicBezTo>
                  <a:pt x="9" y="43"/>
                  <a:pt x="9" y="43"/>
                  <a:pt x="9" y="43"/>
                </a:cubicBezTo>
                <a:cubicBezTo>
                  <a:pt x="9" y="42"/>
                  <a:pt x="9" y="43"/>
                  <a:pt x="9" y="42"/>
                </a:cubicBezTo>
                <a:cubicBezTo>
                  <a:pt x="9" y="43"/>
                  <a:pt x="9" y="42"/>
                  <a:pt x="9" y="42"/>
                </a:cubicBezTo>
                <a:cubicBezTo>
                  <a:pt x="9" y="42"/>
                  <a:pt x="9" y="42"/>
                  <a:pt x="9" y="42"/>
                </a:cubicBezTo>
                <a:cubicBezTo>
                  <a:pt x="9" y="42"/>
                  <a:pt x="9" y="42"/>
                  <a:pt x="9" y="42"/>
                </a:cubicBezTo>
                <a:cubicBezTo>
                  <a:pt x="9" y="42"/>
                  <a:pt x="9" y="42"/>
                  <a:pt x="9" y="42"/>
                </a:cubicBezTo>
                <a:cubicBezTo>
                  <a:pt x="10" y="41"/>
                  <a:pt x="9" y="42"/>
                  <a:pt x="10" y="42"/>
                </a:cubicBezTo>
                <a:cubicBezTo>
                  <a:pt x="9" y="42"/>
                  <a:pt x="9" y="42"/>
                  <a:pt x="9" y="41"/>
                </a:cubicBezTo>
                <a:cubicBezTo>
                  <a:pt x="9" y="42"/>
                  <a:pt x="9" y="42"/>
                  <a:pt x="9" y="42"/>
                </a:cubicBezTo>
                <a:cubicBezTo>
                  <a:pt x="9" y="42"/>
                  <a:pt x="10" y="42"/>
                  <a:pt x="10" y="42"/>
                </a:cubicBezTo>
                <a:cubicBezTo>
                  <a:pt x="10" y="42"/>
                  <a:pt x="10" y="42"/>
                  <a:pt x="10" y="41"/>
                </a:cubicBezTo>
                <a:cubicBezTo>
                  <a:pt x="10" y="41"/>
                  <a:pt x="10" y="41"/>
                  <a:pt x="10" y="41"/>
                </a:cubicBezTo>
                <a:cubicBezTo>
                  <a:pt x="10" y="41"/>
                  <a:pt x="10" y="41"/>
                  <a:pt x="10" y="41"/>
                </a:cubicBezTo>
                <a:cubicBezTo>
                  <a:pt x="10" y="41"/>
                  <a:pt x="11" y="41"/>
                  <a:pt x="11" y="42"/>
                </a:cubicBezTo>
                <a:cubicBezTo>
                  <a:pt x="11" y="41"/>
                  <a:pt x="11" y="41"/>
                  <a:pt x="10" y="42"/>
                </a:cubicBezTo>
                <a:cubicBezTo>
                  <a:pt x="10" y="42"/>
                  <a:pt x="10" y="42"/>
                  <a:pt x="10" y="42"/>
                </a:cubicBezTo>
                <a:cubicBezTo>
                  <a:pt x="10" y="42"/>
                  <a:pt x="10" y="41"/>
                  <a:pt x="10" y="41"/>
                </a:cubicBezTo>
                <a:cubicBezTo>
                  <a:pt x="10" y="42"/>
                  <a:pt x="10" y="42"/>
                  <a:pt x="10" y="42"/>
                </a:cubicBezTo>
                <a:cubicBezTo>
                  <a:pt x="10" y="43"/>
                  <a:pt x="10" y="42"/>
                  <a:pt x="11" y="42"/>
                </a:cubicBezTo>
                <a:cubicBezTo>
                  <a:pt x="11" y="42"/>
                  <a:pt x="10" y="42"/>
                  <a:pt x="11" y="42"/>
                </a:cubicBezTo>
                <a:cubicBezTo>
                  <a:pt x="11" y="42"/>
                  <a:pt x="11" y="42"/>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1"/>
                  <a:pt x="12" y="42"/>
                  <a:pt x="12" y="42"/>
                </a:cubicBezTo>
                <a:cubicBezTo>
                  <a:pt x="12" y="42"/>
                  <a:pt x="12" y="42"/>
                  <a:pt x="12" y="42"/>
                </a:cubicBezTo>
                <a:cubicBezTo>
                  <a:pt x="12" y="42"/>
                  <a:pt x="12" y="41"/>
                  <a:pt x="12" y="41"/>
                </a:cubicBezTo>
                <a:cubicBezTo>
                  <a:pt x="12" y="41"/>
                  <a:pt x="12" y="41"/>
                  <a:pt x="12" y="41"/>
                </a:cubicBezTo>
                <a:cubicBezTo>
                  <a:pt x="12" y="41"/>
                  <a:pt x="12" y="41"/>
                  <a:pt x="12" y="41"/>
                </a:cubicBezTo>
                <a:cubicBezTo>
                  <a:pt x="13" y="41"/>
                  <a:pt x="12" y="41"/>
                  <a:pt x="13" y="41"/>
                </a:cubicBezTo>
                <a:cubicBezTo>
                  <a:pt x="13" y="41"/>
                  <a:pt x="13" y="41"/>
                  <a:pt x="13" y="41"/>
                </a:cubicBezTo>
                <a:cubicBezTo>
                  <a:pt x="13" y="41"/>
                  <a:pt x="12" y="42"/>
                  <a:pt x="12" y="42"/>
                </a:cubicBezTo>
                <a:cubicBezTo>
                  <a:pt x="12" y="42"/>
                  <a:pt x="12" y="43"/>
                  <a:pt x="12" y="43"/>
                </a:cubicBezTo>
                <a:cubicBezTo>
                  <a:pt x="13" y="42"/>
                  <a:pt x="13" y="41"/>
                  <a:pt x="13" y="41"/>
                </a:cubicBezTo>
                <a:cubicBezTo>
                  <a:pt x="13" y="40"/>
                  <a:pt x="13" y="41"/>
                  <a:pt x="13" y="41"/>
                </a:cubicBezTo>
                <a:cubicBezTo>
                  <a:pt x="13" y="41"/>
                  <a:pt x="13" y="41"/>
                  <a:pt x="13" y="41"/>
                </a:cubicBezTo>
                <a:cubicBezTo>
                  <a:pt x="13" y="41"/>
                  <a:pt x="13" y="41"/>
                  <a:pt x="13" y="41"/>
                </a:cubicBezTo>
                <a:cubicBezTo>
                  <a:pt x="13" y="41"/>
                  <a:pt x="13" y="41"/>
                  <a:pt x="13" y="41"/>
                </a:cubicBezTo>
                <a:cubicBezTo>
                  <a:pt x="13" y="41"/>
                  <a:pt x="13" y="42"/>
                  <a:pt x="13" y="42"/>
                </a:cubicBezTo>
                <a:cubicBezTo>
                  <a:pt x="13" y="42"/>
                  <a:pt x="14" y="41"/>
                  <a:pt x="14" y="41"/>
                </a:cubicBezTo>
                <a:cubicBezTo>
                  <a:pt x="13" y="41"/>
                  <a:pt x="13" y="41"/>
                  <a:pt x="13" y="41"/>
                </a:cubicBezTo>
                <a:cubicBezTo>
                  <a:pt x="13" y="41"/>
                  <a:pt x="14" y="41"/>
                  <a:pt x="14" y="40"/>
                </a:cubicBezTo>
                <a:cubicBezTo>
                  <a:pt x="14" y="40"/>
                  <a:pt x="14" y="40"/>
                  <a:pt x="14" y="40"/>
                </a:cubicBezTo>
                <a:cubicBezTo>
                  <a:pt x="14" y="40"/>
                  <a:pt x="14" y="41"/>
                  <a:pt x="14" y="41"/>
                </a:cubicBezTo>
                <a:cubicBezTo>
                  <a:pt x="14" y="41"/>
                  <a:pt x="14" y="41"/>
                  <a:pt x="14" y="41"/>
                </a:cubicBezTo>
                <a:cubicBezTo>
                  <a:pt x="14" y="41"/>
                  <a:pt x="13" y="42"/>
                  <a:pt x="13" y="43"/>
                </a:cubicBezTo>
                <a:cubicBezTo>
                  <a:pt x="13" y="43"/>
                  <a:pt x="13" y="43"/>
                  <a:pt x="13" y="43"/>
                </a:cubicBezTo>
                <a:cubicBezTo>
                  <a:pt x="13" y="43"/>
                  <a:pt x="13" y="43"/>
                  <a:pt x="13" y="43"/>
                </a:cubicBezTo>
                <a:cubicBezTo>
                  <a:pt x="14" y="43"/>
                  <a:pt x="14" y="41"/>
                  <a:pt x="14" y="41"/>
                </a:cubicBezTo>
                <a:cubicBezTo>
                  <a:pt x="14" y="41"/>
                  <a:pt x="14" y="42"/>
                  <a:pt x="14" y="42"/>
                </a:cubicBezTo>
                <a:cubicBezTo>
                  <a:pt x="14" y="42"/>
                  <a:pt x="14" y="41"/>
                  <a:pt x="14" y="41"/>
                </a:cubicBezTo>
                <a:cubicBezTo>
                  <a:pt x="14" y="41"/>
                  <a:pt x="14" y="41"/>
                  <a:pt x="14" y="41"/>
                </a:cubicBezTo>
                <a:cubicBezTo>
                  <a:pt x="14" y="41"/>
                  <a:pt x="14" y="41"/>
                  <a:pt x="14" y="41"/>
                </a:cubicBezTo>
                <a:cubicBezTo>
                  <a:pt x="14" y="41"/>
                  <a:pt x="14" y="42"/>
                  <a:pt x="14" y="42"/>
                </a:cubicBezTo>
                <a:cubicBezTo>
                  <a:pt x="15" y="41"/>
                  <a:pt x="15" y="41"/>
                  <a:pt x="15" y="41"/>
                </a:cubicBezTo>
                <a:cubicBezTo>
                  <a:pt x="15" y="41"/>
                  <a:pt x="15" y="42"/>
                  <a:pt x="15" y="42"/>
                </a:cubicBezTo>
                <a:cubicBezTo>
                  <a:pt x="15" y="42"/>
                  <a:pt x="15" y="41"/>
                  <a:pt x="15" y="41"/>
                </a:cubicBezTo>
                <a:cubicBezTo>
                  <a:pt x="15" y="41"/>
                  <a:pt x="15" y="41"/>
                  <a:pt x="15" y="42"/>
                </a:cubicBezTo>
                <a:cubicBezTo>
                  <a:pt x="15" y="42"/>
                  <a:pt x="15" y="41"/>
                  <a:pt x="15" y="41"/>
                </a:cubicBezTo>
                <a:cubicBezTo>
                  <a:pt x="15" y="41"/>
                  <a:pt x="15" y="41"/>
                  <a:pt x="15" y="41"/>
                </a:cubicBezTo>
                <a:cubicBezTo>
                  <a:pt x="15" y="41"/>
                  <a:pt x="15" y="42"/>
                  <a:pt x="15" y="43"/>
                </a:cubicBezTo>
                <a:cubicBezTo>
                  <a:pt x="15" y="41"/>
                  <a:pt x="15" y="41"/>
                  <a:pt x="15" y="41"/>
                </a:cubicBezTo>
                <a:cubicBezTo>
                  <a:pt x="15" y="41"/>
                  <a:pt x="15" y="42"/>
                  <a:pt x="15" y="42"/>
                </a:cubicBezTo>
                <a:cubicBezTo>
                  <a:pt x="15" y="41"/>
                  <a:pt x="16" y="41"/>
                  <a:pt x="16" y="41"/>
                </a:cubicBezTo>
                <a:cubicBezTo>
                  <a:pt x="16" y="41"/>
                  <a:pt x="16" y="41"/>
                  <a:pt x="16" y="41"/>
                </a:cubicBezTo>
                <a:cubicBezTo>
                  <a:pt x="16" y="41"/>
                  <a:pt x="16" y="42"/>
                  <a:pt x="16" y="41"/>
                </a:cubicBezTo>
                <a:cubicBezTo>
                  <a:pt x="16" y="41"/>
                  <a:pt x="16" y="41"/>
                  <a:pt x="16" y="41"/>
                </a:cubicBezTo>
                <a:cubicBezTo>
                  <a:pt x="16" y="42"/>
                  <a:pt x="16" y="41"/>
                  <a:pt x="16" y="41"/>
                </a:cubicBezTo>
                <a:cubicBezTo>
                  <a:pt x="16" y="41"/>
                  <a:pt x="16" y="41"/>
                  <a:pt x="16" y="41"/>
                </a:cubicBezTo>
                <a:cubicBezTo>
                  <a:pt x="16" y="41"/>
                  <a:pt x="16" y="41"/>
                  <a:pt x="16" y="41"/>
                </a:cubicBezTo>
                <a:cubicBezTo>
                  <a:pt x="16" y="41"/>
                  <a:pt x="16" y="41"/>
                  <a:pt x="16" y="41"/>
                </a:cubicBezTo>
                <a:cubicBezTo>
                  <a:pt x="17" y="41"/>
                  <a:pt x="17" y="41"/>
                  <a:pt x="17" y="41"/>
                </a:cubicBezTo>
                <a:cubicBezTo>
                  <a:pt x="17" y="41"/>
                  <a:pt x="17" y="41"/>
                  <a:pt x="17" y="41"/>
                </a:cubicBezTo>
                <a:cubicBezTo>
                  <a:pt x="16" y="41"/>
                  <a:pt x="16" y="42"/>
                  <a:pt x="16" y="41"/>
                </a:cubicBezTo>
                <a:cubicBezTo>
                  <a:pt x="16" y="42"/>
                  <a:pt x="16" y="42"/>
                  <a:pt x="16" y="42"/>
                </a:cubicBezTo>
                <a:cubicBezTo>
                  <a:pt x="17" y="42"/>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2"/>
                  <a:pt x="17" y="42"/>
                </a:cubicBezTo>
                <a:cubicBezTo>
                  <a:pt x="17" y="42"/>
                  <a:pt x="17" y="42"/>
                  <a:pt x="17" y="42"/>
                </a:cubicBezTo>
                <a:cubicBezTo>
                  <a:pt x="17" y="42"/>
                  <a:pt x="17" y="42"/>
                  <a:pt x="17" y="42"/>
                </a:cubicBezTo>
                <a:cubicBezTo>
                  <a:pt x="17" y="42"/>
                  <a:pt x="17" y="42"/>
                  <a:pt x="17" y="42"/>
                </a:cubicBezTo>
                <a:cubicBezTo>
                  <a:pt x="17" y="42"/>
                  <a:pt x="17" y="42"/>
                  <a:pt x="17" y="42"/>
                </a:cubicBezTo>
                <a:cubicBezTo>
                  <a:pt x="17" y="42"/>
                  <a:pt x="17" y="42"/>
                  <a:pt x="17" y="42"/>
                </a:cubicBezTo>
                <a:cubicBezTo>
                  <a:pt x="17" y="42"/>
                  <a:pt x="17" y="42"/>
                  <a:pt x="17" y="42"/>
                </a:cubicBezTo>
                <a:cubicBezTo>
                  <a:pt x="17" y="42"/>
                  <a:pt x="17" y="41"/>
                  <a:pt x="17" y="41"/>
                </a:cubicBezTo>
                <a:cubicBezTo>
                  <a:pt x="17" y="41"/>
                  <a:pt x="17" y="41"/>
                  <a:pt x="17" y="41"/>
                </a:cubicBezTo>
                <a:cubicBezTo>
                  <a:pt x="17" y="41"/>
                  <a:pt x="17" y="41"/>
                  <a:pt x="18" y="41"/>
                </a:cubicBezTo>
                <a:cubicBezTo>
                  <a:pt x="18" y="41"/>
                  <a:pt x="18" y="41"/>
                  <a:pt x="18" y="41"/>
                </a:cubicBezTo>
                <a:cubicBezTo>
                  <a:pt x="18" y="40"/>
                  <a:pt x="18" y="41"/>
                  <a:pt x="18" y="41"/>
                </a:cubicBezTo>
                <a:cubicBezTo>
                  <a:pt x="18" y="41"/>
                  <a:pt x="18" y="41"/>
                  <a:pt x="18" y="41"/>
                </a:cubicBezTo>
                <a:cubicBezTo>
                  <a:pt x="18" y="41"/>
                  <a:pt x="18" y="41"/>
                  <a:pt x="18" y="41"/>
                </a:cubicBezTo>
                <a:cubicBezTo>
                  <a:pt x="18" y="40"/>
                  <a:pt x="18" y="40"/>
                  <a:pt x="18" y="40"/>
                </a:cubicBezTo>
                <a:cubicBezTo>
                  <a:pt x="18" y="40"/>
                  <a:pt x="18" y="41"/>
                  <a:pt x="18" y="41"/>
                </a:cubicBezTo>
                <a:cubicBezTo>
                  <a:pt x="18" y="40"/>
                  <a:pt x="18" y="40"/>
                  <a:pt x="18" y="40"/>
                </a:cubicBezTo>
                <a:cubicBezTo>
                  <a:pt x="18" y="40"/>
                  <a:pt x="18" y="40"/>
                  <a:pt x="18" y="40"/>
                </a:cubicBezTo>
                <a:cubicBezTo>
                  <a:pt x="18" y="40"/>
                  <a:pt x="18" y="40"/>
                  <a:pt x="19" y="40"/>
                </a:cubicBezTo>
                <a:cubicBezTo>
                  <a:pt x="19" y="40"/>
                  <a:pt x="18" y="40"/>
                  <a:pt x="19" y="40"/>
                </a:cubicBezTo>
                <a:cubicBezTo>
                  <a:pt x="19" y="40"/>
                  <a:pt x="19" y="40"/>
                  <a:pt x="19" y="40"/>
                </a:cubicBezTo>
                <a:cubicBezTo>
                  <a:pt x="19" y="40"/>
                  <a:pt x="19" y="40"/>
                  <a:pt x="19" y="40"/>
                </a:cubicBezTo>
                <a:cubicBezTo>
                  <a:pt x="19" y="40"/>
                  <a:pt x="19" y="40"/>
                  <a:pt x="19" y="40"/>
                </a:cubicBezTo>
                <a:cubicBezTo>
                  <a:pt x="19" y="40"/>
                  <a:pt x="19" y="40"/>
                  <a:pt x="19" y="39"/>
                </a:cubicBezTo>
                <a:cubicBezTo>
                  <a:pt x="19" y="40"/>
                  <a:pt x="19" y="39"/>
                  <a:pt x="19" y="40"/>
                </a:cubicBezTo>
                <a:cubicBezTo>
                  <a:pt x="19" y="40"/>
                  <a:pt x="19" y="40"/>
                  <a:pt x="19" y="40"/>
                </a:cubicBezTo>
                <a:cubicBezTo>
                  <a:pt x="19" y="40"/>
                  <a:pt x="19" y="39"/>
                  <a:pt x="19" y="40"/>
                </a:cubicBezTo>
                <a:cubicBezTo>
                  <a:pt x="19" y="40"/>
                  <a:pt x="19" y="40"/>
                  <a:pt x="19" y="41"/>
                </a:cubicBezTo>
                <a:cubicBezTo>
                  <a:pt x="19" y="40"/>
                  <a:pt x="19" y="40"/>
                  <a:pt x="19" y="40"/>
                </a:cubicBezTo>
                <a:cubicBezTo>
                  <a:pt x="19" y="40"/>
                  <a:pt x="19" y="40"/>
                  <a:pt x="19" y="40"/>
                </a:cubicBezTo>
                <a:cubicBezTo>
                  <a:pt x="19" y="40"/>
                  <a:pt x="19" y="40"/>
                  <a:pt x="19" y="40"/>
                </a:cubicBezTo>
                <a:cubicBezTo>
                  <a:pt x="19" y="40"/>
                  <a:pt x="19" y="40"/>
                  <a:pt x="19" y="40"/>
                </a:cubicBezTo>
                <a:cubicBezTo>
                  <a:pt x="19" y="40"/>
                  <a:pt x="19" y="40"/>
                  <a:pt x="19" y="40"/>
                </a:cubicBezTo>
                <a:cubicBezTo>
                  <a:pt x="19" y="40"/>
                  <a:pt x="19" y="40"/>
                  <a:pt x="20" y="40"/>
                </a:cubicBezTo>
                <a:cubicBezTo>
                  <a:pt x="20" y="40"/>
                  <a:pt x="20" y="40"/>
                  <a:pt x="20" y="40"/>
                </a:cubicBezTo>
                <a:cubicBezTo>
                  <a:pt x="20" y="40"/>
                  <a:pt x="20" y="40"/>
                  <a:pt x="20" y="40"/>
                </a:cubicBezTo>
                <a:cubicBezTo>
                  <a:pt x="20" y="40"/>
                  <a:pt x="19" y="39"/>
                  <a:pt x="20" y="40"/>
                </a:cubicBezTo>
                <a:cubicBezTo>
                  <a:pt x="20" y="40"/>
                  <a:pt x="20" y="40"/>
                  <a:pt x="20" y="40"/>
                </a:cubicBezTo>
                <a:cubicBezTo>
                  <a:pt x="20" y="40"/>
                  <a:pt x="20" y="40"/>
                  <a:pt x="20" y="40"/>
                </a:cubicBezTo>
                <a:cubicBezTo>
                  <a:pt x="20" y="39"/>
                  <a:pt x="20" y="39"/>
                  <a:pt x="20" y="39"/>
                </a:cubicBezTo>
                <a:cubicBezTo>
                  <a:pt x="20" y="39"/>
                  <a:pt x="20" y="39"/>
                  <a:pt x="20" y="39"/>
                </a:cubicBezTo>
                <a:cubicBezTo>
                  <a:pt x="20" y="39"/>
                  <a:pt x="20" y="39"/>
                  <a:pt x="20" y="39"/>
                </a:cubicBezTo>
                <a:cubicBezTo>
                  <a:pt x="20" y="40"/>
                  <a:pt x="20" y="39"/>
                  <a:pt x="20" y="40"/>
                </a:cubicBezTo>
                <a:close/>
                <a:moveTo>
                  <a:pt x="19" y="40"/>
                </a:moveTo>
                <a:cubicBezTo>
                  <a:pt x="19" y="40"/>
                  <a:pt x="19" y="40"/>
                  <a:pt x="19" y="40"/>
                </a:cubicBezTo>
                <a:cubicBezTo>
                  <a:pt x="19" y="40"/>
                  <a:pt x="19" y="40"/>
                  <a:pt x="19" y="40"/>
                </a:cubicBezTo>
                <a:close/>
                <a:moveTo>
                  <a:pt x="17" y="41"/>
                </a:moveTo>
                <a:cubicBezTo>
                  <a:pt x="17" y="41"/>
                  <a:pt x="17" y="41"/>
                  <a:pt x="17" y="41"/>
                </a:cubicBezTo>
                <a:cubicBezTo>
                  <a:pt x="17" y="42"/>
                  <a:pt x="17" y="42"/>
                  <a:pt x="17" y="41"/>
                </a:cubicBezTo>
                <a:close/>
                <a:moveTo>
                  <a:pt x="10" y="43"/>
                </a:moveTo>
                <a:cubicBezTo>
                  <a:pt x="10" y="43"/>
                  <a:pt x="10" y="43"/>
                  <a:pt x="10" y="43"/>
                </a:cubicBezTo>
                <a:cubicBezTo>
                  <a:pt x="10" y="43"/>
                  <a:pt x="10" y="43"/>
                  <a:pt x="10" y="43"/>
                </a:cubicBezTo>
                <a:close/>
                <a:moveTo>
                  <a:pt x="10" y="43"/>
                </a:moveTo>
                <a:cubicBezTo>
                  <a:pt x="10" y="43"/>
                  <a:pt x="10" y="43"/>
                  <a:pt x="10" y="43"/>
                </a:cubicBezTo>
                <a:cubicBezTo>
                  <a:pt x="10" y="43"/>
                  <a:pt x="10" y="43"/>
                  <a:pt x="10" y="42"/>
                </a:cubicBezTo>
                <a:cubicBezTo>
                  <a:pt x="10" y="42"/>
                  <a:pt x="10" y="42"/>
                  <a:pt x="10" y="43"/>
                </a:cubicBezTo>
                <a:close/>
                <a:moveTo>
                  <a:pt x="25" y="39"/>
                </a:moveTo>
                <a:cubicBezTo>
                  <a:pt x="25" y="39"/>
                  <a:pt x="25" y="39"/>
                  <a:pt x="25" y="39"/>
                </a:cubicBezTo>
                <a:cubicBezTo>
                  <a:pt x="25" y="39"/>
                  <a:pt x="25" y="39"/>
                  <a:pt x="25" y="39"/>
                </a:cubicBezTo>
                <a:close/>
                <a:moveTo>
                  <a:pt x="17" y="41"/>
                </a:moveTo>
                <a:cubicBezTo>
                  <a:pt x="17" y="41"/>
                  <a:pt x="17" y="41"/>
                  <a:pt x="17" y="41"/>
                </a:cubicBezTo>
                <a:cubicBezTo>
                  <a:pt x="17" y="41"/>
                  <a:pt x="17" y="41"/>
                  <a:pt x="17" y="41"/>
                </a:cubicBezTo>
                <a:close/>
                <a:moveTo>
                  <a:pt x="21" y="39"/>
                </a:moveTo>
                <a:cubicBezTo>
                  <a:pt x="21" y="39"/>
                  <a:pt x="21" y="39"/>
                  <a:pt x="21" y="39"/>
                </a:cubicBezTo>
                <a:cubicBezTo>
                  <a:pt x="21" y="39"/>
                  <a:pt x="21" y="39"/>
                  <a:pt x="21" y="39"/>
                </a:cubicBezTo>
                <a:close/>
                <a:moveTo>
                  <a:pt x="13" y="41"/>
                </a:moveTo>
                <a:cubicBezTo>
                  <a:pt x="13" y="41"/>
                  <a:pt x="13" y="41"/>
                  <a:pt x="13" y="41"/>
                </a:cubicBezTo>
                <a:cubicBezTo>
                  <a:pt x="13" y="41"/>
                  <a:pt x="13" y="41"/>
                  <a:pt x="13" y="41"/>
                </a:cubicBezTo>
                <a:close/>
                <a:moveTo>
                  <a:pt x="9" y="43"/>
                </a:moveTo>
                <a:cubicBezTo>
                  <a:pt x="9" y="43"/>
                  <a:pt x="9" y="43"/>
                  <a:pt x="9" y="43"/>
                </a:cubicBezTo>
                <a:cubicBezTo>
                  <a:pt x="9" y="43"/>
                  <a:pt x="9" y="42"/>
                  <a:pt x="9" y="42"/>
                </a:cubicBezTo>
                <a:cubicBezTo>
                  <a:pt x="9" y="43"/>
                  <a:pt x="9" y="43"/>
                  <a:pt x="9" y="43"/>
                </a:cubicBezTo>
                <a:close/>
                <a:moveTo>
                  <a:pt x="9" y="41"/>
                </a:moveTo>
                <a:cubicBezTo>
                  <a:pt x="9" y="41"/>
                  <a:pt x="9" y="41"/>
                  <a:pt x="9" y="41"/>
                </a:cubicBezTo>
                <a:cubicBezTo>
                  <a:pt x="9" y="41"/>
                  <a:pt x="9" y="41"/>
                  <a:pt x="9" y="41"/>
                </a:cubicBezTo>
                <a:cubicBezTo>
                  <a:pt x="9" y="41"/>
                  <a:pt x="9" y="41"/>
                  <a:pt x="9" y="41"/>
                </a:cubicBezTo>
                <a:close/>
                <a:moveTo>
                  <a:pt x="9" y="42"/>
                </a:moveTo>
                <a:cubicBezTo>
                  <a:pt x="9" y="41"/>
                  <a:pt x="9" y="42"/>
                  <a:pt x="9" y="42"/>
                </a:cubicBezTo>
                <a:cubicBezTo>
                  <a:pt x="9" y="42"/>
                  <a:pt x="9" y="42"/>
                  <a:pt x="9" y="42"/>
                </a:cubicBezTo>
                <a:cubicBezTo>
                  <a:pt x="9" y="42"/>
                  <a:pt x="9" y="42"/>
                  <a:pt x="9" y="42"/>
                </a:cubicBezTo>
                <a:close/>
                <a:moveTo>
                  <a:pt x="9" y="42"/>
                </a:moveTo>
                <a:cubicBezTo>
                  <a:pt x="9" y="42"/>
                  <a:pt x="9" y="42"/>
                  <a:pt x="9" y="42"/>
                </a:cubicBezTo>
                <a:cubicBezTo>
                  <a:pt x="9" y="42"/>
                  <a:pt x="9" y="42"/>
                  <a:pt x="9" y="42"/>
                </a:cubicBezTo>
                <a:close/>
                <a:moveTo>
                  <a:pt x="10" y="43"/>
                </a:moveTo>
                <a:cubicBezTo>
                  <a:pt x="10" y="42"/>
                  <a:pt x="9" y="43"/>
                  <a:pt x="9" y="43"/>
                </a:cubicBezTo>
                <a:cubicBezTo>
                  <a:pt x="9" y="43"/>
                  <a:pt x="10" y="42"/>
                  <a:pt x="10" y="43"/>
                </a:cubicBezTo>
                <a:close/>
                <a:moveTo>
                  <a:pt x="9" y="41"/>
                </a:moveTo>
                <a:cubicBezTo>
                  <a:pt x="9" y="41"/>
                  <a:pt x="9" y="41"/>
                  <a:pt x="9" y="41"/>
                </a:cubicBezTo>
                <a:cubicBezTo>
                  <a:pt x="9" y="41"/>
                  <a:pt x="9" y="41"/>
                  <a:pt x="9" y="41"/>
                </a:cubicBezTo>
                <a:close/>
                <a:moveTo>
                  <a:pt x="10" y="41"/>
                </a:moveTo>
                <a:cubicBezTo>
                  <a:pt x="10" y="41"/>
                  <a:pt x="10" y="41"/>
                  <a:pt x="10" y="41"/>
                </a:cubicBezTo>
                <a:cubicBezTo>
                  <a:pt x="10" y="41"/>
                  <a:pt x="10" y="41"/>
                  <a:pt x="10" y="41"/>
                </a:cubicBezTo>
                <a:cubicBezTo>
                  <a:pt x="10" y="41"/>
                  <a:pt x="10" y="41"/>
                  <a:pt x="10" y="41"/>
                </a:cubicBezTo>
                <a:close/>
                <a:moveTo>
                  <a:pt x="10" y="41"/>
                </a:moveTo>
                <a:cubicBezTo>
                  <a:pt x="10" y="41"/>
                  <a:pt x="10" y="41"/>
                  <a:pt x="10" y="41"/>
                </a:cubicBezTo>
                <a:cubicBezTo>
                  <a:pt x="10" y="41"/>
                  <a:pt x="10" y="41"/>
                  <a:pt x="10" y="41"/>
                </a:cubicBezTo>
                <a:close/>
                <a:moveTo>
                  <a:pt x="10" y="41"/>
                </a:moveTo>
                <a:cubicBezTo>
                  <a:pt x="10" y="41"/>
                  <a:pt x="10" y="41"/>
                  <a:pt x="10" y="41"/>
                </a:cubicBezTo>
                <a:cubicBezTo>
                  <a:pt x="10" y="41"/>
                  <a:pt x="10" y="41"/>
                  <a:pt x="10" y="41"/>
                </a:cubicBezTo>
                <a:close/>
                <a:moveTo>
                  <a:pt x="11" y="42"/>
                </a:moveTo>
                <a:cubicBezTo>
                  <a:pt x="11" y="42"/>
                  <a:pt x="11" y="42"/>
                  <a:pt x="11" y="42"/>
                </a:cubicBezTo>
                <a:cubicBezTo>
                  <a:pt x="11" y="42"/>
                  <a:pt x="11" y="42"/>
                  <a:pt x="11" y="42"/>
                </a:cubicBezTo>
                <a:cubicBezTo>
                  <a:pt x="11" y="42"/>
                  <a:pt x="11" y="42"/>
                  <a:pt x="11" y="42"/>
                </a:cubicBezTo>
                <a:close/>
                <a:moveTo>
                  <a:pt x="11" y="41"/>
                </a:moveTo>
                <a:cubicBezTo>
                  <a:pt x="11" y="41"/>
                  <a:pt x="11" y="41"/>
                  <a:pt x="11" y="41"/>
                </a:cubicBezTo>
                <a:cubicBezTo>
                  <a:pt x="11" y="41"/>
                  <a:pt x="11" y="41"/>
                  <a:pt x="11" y="41"/>
                </a:cubicBezTo>
                <a:close/>
                <a:moveTo>
                  <a:pt x="11" y="41"/>
                </a:moveTo>
                <a:cubicBezTo>
                  <a:pt x="11" y="41"/>
                  <a:pt x="11" y="41"/>
                  <a:pt x="11" y="41"/>
                </a:cubicBezTo>
                <a:cubicBezTo>
                  <a:pt x="11" y="41"/>
                  <a:pt x="11" y="41"/>
                  <a:pt x="11" y="41"/>
                </a:cubicBezTo>
                <a:close/>
                <a:moveTo>
                  <a:pt x="13" y="42"/>
                </a:moveTo>
                <a:cubicBezTo>
                  <a:pt x="13" y="42"/>
                  <a:pt x="13" y="42"/>
                  <a:pt x="13" y="42"/>
                </a:cubicBezTo>
                <a:cubicBezTo>
                  <a:pt x="12" y="42"/>
                  <a:pt x="12" y="42"/>
                  <a:pt x="12" y="42"/>
                </a:cubicBezTo>
                <a:lnTo>
                  <a:pt x="13" y="42"/>
                </a:lnTo>
                <a:close/>
                <a:moveTo>
                  <a:pt x="14" y="41"/>
                </a:moveTo>
                <a:cubicBezTo>
                  <a:pt x="14" y="40"/>
                  <a:pt x="14" y="41"/>
                  <a:pt x="14" y="41"/>
                </a:cubicBezTo>
                <a:cubicBezTo>
                  <a:pt x="14" y="41"/>
                  <a:pt x="14" y="41"/>
                  <a:pt x="14" y="41"/>
                </a:cubicBezTo>
                <a:cubicBezTo>
                  <a:pt x="14" y="41"/>
                  <a:pt x="14" y="41"/>
                  <a:pt x="14" y="41"/>
                </a:cubicBezTo>
                <a:close/>
                <a:moveTo>
                  <a:pt x="14" y="41"/>
                </a:moveTo>
                <a:cubicBezTo>
                  <a:pt x="14" y="41"/>
                  <a:pt x="14" y="41"/>
                  <a:pt x="14" y="41"/>
                </a:cubicBezTo>
                <a:cubicBezTo>
                  <a:pt x="14" y="41"/>
                  <a:pt x="14" y="41"/>
                  <a:pt x="14" y="41"/>
                </a:cubicBezTo>
                <a:close/>
                <a:moveTo>
                  <a:pt x="29" y="34"/>
                </a:moveTo>
                <a:cubicBezTo>
                  <a:pt x="29" y="34"/>
                  <a:pt x="29" y="34"/>
                  <a:pt x="29" y="34"/>
                </a:cubicBezTo>
                <a:cubicBezTo>
                  <a:pt x="29" y="34"/>
                  <a:pt x="29" y="34"/>
                  <a:pt x="29" y="34"/>
                </a:cubicBezTo>
                <a:close/>
                <a:moveTo>
                  <a:pt x="28" y="34"/>
                </a:moveTo>
                <a:cubicBezTo>
                  <a:pt x="29" y="34"/>
                  <a:pt x="29" y="34"/>
                  <a:pt x="29" y="34"/>
                </a:cubicBezTo>
                <a:cubicBezTo>
                  <a:pt x="28" y="34"/>
                  <a:pt x="28" y="34"/>
                  <a:pt x="28" y="34"/>
                </a:cubicBezTo>
                <a:cubicBezTo>
                  <a:pt x="28" y="34"/>
                  <a:pt x="28" y="34"/>
                  <a:pt x="28" y="34"/>
                </a:cubicBezTo>
                <a:close/>
                <a:moveTo>
                  <a:pt x="18" y="40"/>
                </a:moveTo>
                <a:cubicBezTo>
                  <a:pt x="19" y="40"/>
                  <a:pt x="19" y="40"/>
                  <a:pt x="19" y="40"/>
                </a:cubicBezTo>
                <a:cubicBezTo>
                  <a:pt x="19" y="40"/>
                  <a:pt x="19" y="40"/>
                  <a:pt x="19" y="40"/>
                </a:cubicBezTo>
                <a:lnTo>
                  <a:pt x="18" y="40"/>
                </a:lnTo>
                <a:close/>
                <a:moveTo>
                  <a:pt x="20" y="39"/>
                </a:moveTo>
                <a:cubicBezTo>
                  <a:pt x="19" y="39"/>
                  <a:pt x="19" y="39"/>
                  <a:pt x="19" y="39"/>
                </a:cubicBezTo>
                <a:cubicBezTo>
                  <a:pt x="20" y="40"/>
                  <a:pt x="20" y="40"/>
                  <a:pt x="20" y="40"/>
                </a:cubicBezTo>
                <a:lnTo>
                  <a:pt x="20" y="39"/>
                </a:lnTo>
                <a:close/>
                <a:moveTo>
                  <a:pt x="20" y="39"/>
                </a:moveTo>
                <a:cubicBezTo>
                  <a:pt x="20" y="39"/>
                  <a:pt x="20" y="39"/>
                  <a:pt x="20" y="39"/>
                </a:cubicBezTo>
                <a:cubicBezTo>
                  <a:pt x="20" y="39"/>
                  <a:pt x="20" y="39"/>
                  <a:pt x="20" y="39"/>
                </a:cubicBezTo>
                <a:close/>
                <a:moveTo>
                  <a:pt x="21" y="58"/>
                </a:moveTo>
                <a:cubicBezTo>
                  <a:pt x="21" y="58"/>
                  <a:pt x="21" y="58"/>
                  <a:pt x="21" y="58"/>
                </a:cubicBezTo>
                <a:cubicBezTo>
                  <a:pt x="21" y="58"/>
                  <a:pt x="21" y="58"/>
                  <a:pt x="21" y="58"/>
                </a:cubicBezTo>
                <a:close/>
                <a:moveTo>
                  <a:pt x="20" y="59"/>
                </a:moveTo>
                <a:cubicBezTo>
                  <a:pt x="20" y="59"/>
                  <a:pt x="20" y="59"/>
                  <a:pt x="20" y="59"/>
                </a:cubicBezTo>
                <a:cubicBezTo>
                  <a:pt x="20" y="59"/>
                  <a:pt x="20" y="59"/>
                  <a:pt x="20" y="59"/>
                </a:cubicBezTo>
                <a:close/>
                <a:moveTo>
                  <a:pt x="19" y="59"/>
                </a:moveTo>
                <a:cubicBezTo>
                  <a:pt x="19" y="59"/>
                  <a:pt x="20" y="59"/>
                  <a:pt x="20" y="59"/>
                </a:cubicBezTo>
                <a:cubicBezTo>
                  <a:pt x="20" y="59"/>
                  <a:pt x="20" y="59"/>
                  <a:pt x="20" y="59"/>
                </a:cubicBezTo>
                <a:cubicBezTo>
                  <a:pt x="20" y="59"/>
                  <a:pt x="20" y="59"/>
                  <a:pt x="20" y="59"/>
                </a:cubicBezTo>
                <a:cubicBezTo>
                  <a:pt x="20" y="59"/>
                  <a:pt x="19" y="59"/>
                  <a:pt x="19" y="59"/>
                </a:cubicBezTo>
                <a:close/>
                <a:moveTo>
                  <a:pt x="19" y="58"/>
                </a:moveTo>
                <a:cubicBezTo>
                  <a:pt x="19" y="58"/>
                  <a:pt x="19" y="58"/>
                  <a:pt x="19" y="58"/>
                </a:cubicBezTo>
                <a:cubicBezTo>
                  <a:pt x="19" y="58"/>
                  <a:pt x="19" y="58"/>
                  <a:pt x="19" y="58"/>
                </a:cubicBezTo>
                <a:cubicBezTo>
                  <a:pt x="19" y="58"/>
                  <a:pt x="19" y="58"/>
                  <a:pt x="19" y="58"/>
                </a:cubicBezTo>
                <a:close/>
                <a:moveTo>
                  <a:pt x="19" y="58"/>
                </a:moveTo>
                <a:cubicBezTo>
                  <a:pt x="19" y="58"/>
                  <a:pt x="19" y="58"/>
                  <a:pt x="19" y="58"/>
                </a:cubicBezTo>
                <a:close/>
                <a:moveTo>
                  <a:pt x="19" y="58"/>
                </a:moveTo>
                <a:cubicBezTo>
                  <a:pt x="19" y="58"/>
                  <a:pt x="19" y="58"/>
                  <a:pt x="19" y="58"/>
                </a:cubicBezTo>
                <a:cubicBezTo>
                  <a:pt x="19" y="58"/>
                  <a:pt x="19" y="58"/>
                  <a:pt x="19" y="57"/>
                </a:cubicBezTo>
                <a:cubicBezTo>
                  <a:pt x="19" y="58"/>
                  <a:pt x="19" y="58"/>
                  <a:pt x="19" y="58"/>
                </a:cubicBezTo>
                <a:close/>
                <a:moveTo>
                  <a:pt x="19" y="58"/>
                </a:moveTo>
                <a:cubicBezTo>
                  <a:pt x="19" y="58"/>
                  <a:pt x="19" y="58"/>
                  <a:pt x="19" y="58"/>
                </a:cubicBezTo>
                <a:cubicBezTo>
                  <a:pt x="19" y="58"/>
                  <a:pt x="19" y="58"/>
                  <a:pt x="19" y="58"/>
                </a:cubicBezTo>
                <a:close/>
                <a:moveTo>
                  <a:pt x="19" y="58"/>
                </a:moveTo>
                <a:cubicBezTo>
                  <a:pt x="19" y="58"/>
                  <a:pt x="19" y="58"/>
                  <a:pt x="19" y="58"/>
                </a:cubicBezTo>
                <a:cubicBezTo>
                  <a:pt x="19" y="58"/>
                  <a:pt x="19" y="58"/>
                  <a:pt x="19" y="58"/>
                </a:cubicBezTo>
                <a:cubicBezTo>
                  <a:pt x="19" y="58"/>
                  <a:pt x="19" y="58"/>
                  <a:pt x="19" y="58"/>
                </a:cubicBezTo>
                <a:close/>
                <a:moveTo>
                  <a:pt x="19" y="58"/>
                </a:moveTo>
                <a:cubicBezTo>
                  <a:pt x="19" y="58"/>
                  <a:pt x="19" y="58"/>
                  <a:pt x="19" y="58"/>
                </a:cubicBezTo>
                <a:cubicBezTo>
                  <a:pt x="19" y="58"/>
                  <a:pt x="19" y="58"/>
                  <a:pt x="19" y="58"/>
                </a:cubicBezTo>
                <a:close/>
                <a:moveTo>
                  <a:pt x="19" y="59"/>
                </a:moveTo>
                <a:cubicBezTo>
                  <a:pt x="19" y="59"/>
                  <a:pt x="19" y="59"/>
                  <a:pt x="19" y="59"/>
                </a:cubicBezTo>
                <a:cubicBezTo>
                  <a:pt x="19" y="59"/>
                  <a:pt x="19" y="59"/>
                  <a:pt x="19" y="59"/>
                </a:cubicBezTo>
                <a:cubicBezTo>
                  <a:pt x="19" y="59"/>
                  <a:pt x="19" y="59"/>
                  <a:pt x="19" y="59"/>
                </a:cubicBezTo>
                <a:close/>
                <a:moveTo>
                  <a:pt x="18" y="57"/>
                </a:moveTo>
                <a:cubicBezTo>
                  <a:pt x="18" y="58"/>
                  <a:pt x="18" y="58"/>
                  <a:pt x="18" y="58"/>
                </a:cubicBezTo>
                <a:cubicBezTo>
                  <a:pt x="18" y="58"/>
                  <a:pt x="18" y="58"/>
                  <a:pt x="18" y="58"/>
                </a:cubicBezTo>
                <a:cubicBezTo>
                  <a:pt x="18" y="58"/>
                  <a:pt x="18" y="58"/>
                  <a:pt x="18" y="57"/>
                </a:cubicBezTo>
                <a:close/>
                <a:moveTo>
                  <a:pt x="18" y="58"/>
                </a:moveTo>
                <a:cubicBezTo>
                  <a:pt x="18" y="58"/>
                  <a:pt x="18" y="58"/>
                  <a:pt x="18" y="58"/>
                </a:cubicBezTo>
                <a:cubicBezTo>
                  <a:pt x="18" y="58"/>
                  <a:pt x="18" y="58"/>
                  <a:pt x="18" y="58"/>
                </a:cubicBezTo>
                <a:close/>
                <a:moveTo>
                  <a:pt x="19" y="59"/>
                </a:moveTo>
                <a:cubicBezTo>
                  <a:pt x="19" y="58"/>
                  <a:pt x="19" y="58"/>
                  <a:pt x="19" y="58"/>
                </a:cubicBezTo>
                <a:cubicBezTo>
                  <a:pt x="19" y="59"/>
                  <a:pt x="19" y="59"/>
                  <a:pt x="19" y="59"/>
                </a:cubicBezTo>
                <a:close/>
                <a:moveTo>
                  <a:pt x="18" y="57"/>
                </a:moveTo>
                <a:cubicBezTo>
                  <a:pt x="18" y="57"/>
                  <a:pt x="18" y="57"/>
                  <a:pt x="18" y="57"/>
                </a:cubicBezTo>
                <a:cubicBezTo>
                  <a:pt x="18" y="57"/>
                  <a:pt x="18" y="57"/>
                  <a:pt x="18" y="57"/>
                </a:cubicBezTo>
                <a:close/>
                <a:moveTo>
                  <a:pt x="18" y="57"/>
                </a:moveTo>
                <a:cubicBezTo>
                  <a:pt x="18" y="57"/>
                  <a:pt x="18" y="57"/>
                  <a:pt x="18" y="57"/>
                </a:cubicBezTo>
                <a:cubicBezTo>
                  <a:pt x="18" y="57"/>
                  <a:pt x="18" y="57"/>
                  <a:pt x="18" y="57"/>
                </a:cubicBezTo>
                <a:cubicBezTo>
                  <a:pt x="18" y="57"/>
                  <a:pt x="18" y="57"/>
                  <a:pt x="18" y="57"/>
                </a:cubicBezTo>
                <a:close/>
                <a:moveTo>
                  <a:pt x="17" y="57"/>
                </a:moveTo>
                <a:cubicBezTo>
                  <a:pt x="17" y="57"/>
                  <a:pt x="17" y="57"/>
                  <a:pt x="18" y="57"/>
                </a:cubicBezTo>
                <a:cubicBezTo>
                  <a:pt x="18" y="57"/>
                  <a:pt x="17" y="57"/>
                  <a:pt x="17" y="57"/>
                </a:cubicBezTo>
                <a:close/>
                <a:moveTo>
                  <a:pt x="18" y="58"/>
                </a:moveTo>
                <a:cubicBezTo>
                  <a:pt x="18" y="58"/>
                  <a:pt x="18" y="58"/>
                  <a:pt x="18" y="58"/>
                </a:cubicBezTo>
                <a:cubicBezTo>
                  <a:pt x="18" y="58"/>
                  <a:pt x="18" y="58"/>
                  <a:pt x="18" y="58"/>
                </a:cubicBezTo>
                <a:close/>
                <a:moveTo>
                  <a:pt x="18" y="58"/>
                </a:moveTo>
                <a:cubicBezTo>
                  <a:pt x="18" y="58"/>
                  <a:pt x="18" y="58"/>
                  <a:pt x="18" y="58"/>
                </a:cubicBezTo>
                <a:cubicBezTo>
                  <a:pt x="18" y="58"/>
                  <a:pt x="18" y="58"/>
                  <a:pt x="18" y="58"/>
                </a:cubicBezTo>
                <a:cubicBezTo>
                  <a:pt x="18" y="58"/>
                  <a:pt x="18" y="58"/>
                  <a:pt x="18" y="58"/>
                </a:cubicBezTo>
                <a:close/>
                <a:moveTo>
                  <a:pt x="18" y="58"/>
                </a:moveTo>
                <a:cubicBezTo>
                  <a:pt x="18" y="58"/>
                  <a:pt x="18" y="58"/>
                  <a:pt x="18" y="58"/>
                </a:cubicBezTo>
                <a:cubicBezTo>
                  <a:pt x="18" y="58"/>
                  <a:pt x="18" y="58"/>
                  <a:pt x="18" y="58"/>
                </a:cubicBezTo>
                <a:close/>
                <a:moveTo>
                  <a:pt x="18" y="58"/>
                </a:moveTo>
                <a:cubicBezTo>
                  <a:pt x="18" y="58"/>
                  <a:pt x="18" y="59"/>
                  <a:pt x="18" y="59"/>
                </a:cubicBezTo>
                <a:cubicBezTo>
                  <a:pt x="18" y="59"/>
                  <a:pt x="18" y="58"/>
                  <a:pt x="18" y="58"/>
                </a:cubicBezTo>
                <a:close/>
                <a:moveTo>
                  <a:pt x="18" y="58"/>
                </a:moveTo>
                <a:cubicBezTo>
                  <a:pt x="18" y="58"/>
                  <a:pt x="18" y="58"/>
                  <a:pt x="18" y="58"/>
                </a:cubicBezTo>
                <a:cubicBezTo>
                  <a:pt x="18" y="58"/>
                  <a:pt x="18" y="58"/>
                  <a:pt x="18" y="58"/>
                </a:cubicBezTo>
                <a:close/>
                <a:moveTo>
                  <a:pt x="18" y="58"/>
                </a:moveTo>
                <a:cubicBezTo>
                  <a:pt x="18" y="58"/>
                  <a:pt x="18" y="58"/>
                  <a:pt x="18" y="58"/>
                </a:cubicBezTo>
                <a:cubicBezTo>
                  <a:pt x="18" y="58"/>
                  <a:pt x="18" y="58"/>
                  <a:pt x="18" y="58"/>
                </a:cubicBezTo>
                <a:close/>
                <a:moveTo>
                  <a:pt x="18" y="58"/>
                </a:moveTo>
                <a:cubicBezTo>
                  <a:pt x="17" y="58"/>
                  <a:pt x="17" y="58"/>
                  <a:pt x="17" y="58"/>
                </a:cubicBezTo>
                <a:cubicBezTo>
                  <a:pt x="17" y="58"/>
                  <a:pt x="17" y="58"/>
                  <a:pt x="17" y="58"/>
                </a:cubicBezTo>
                <a:cubicBezTo>
                  <a:pt x="18" y="58"/>
                  <a:pt x="18" y="58"/>
                  <a:pt x="18" y="58"/>
                </a:cubicBezTo>
                <a:close/>
                <a:moveTo>
                  <a:pt x="18" y="58"/>
                </a:moveTo>
                <a:cubicBezTo>
                  <a:pt x="18" y="58"/>
                  <a:pt x="18" y="58"/>
                  <a:pt x="18" y="58"/>
                </a:cubicBezTo>
                <a:cubicBezTo>
                  <a:pt x="18" y="58"/>
                  <a:pt x="18" y="58"/>
                  <a:pt x="18" y="58"/>
                </a:cubicBezTo>
                <a:close/>
                <a:moveTo>
                  <a:pt x="17" y="57"/>
                </a:moveTo>
                <a:cubicBezTo>
                  <a:pt x="17" y="58"/>
                  <a:pt x="17" y="58"/>
                  <a:pt x="17" y="58"/>
                </a:cubicBezTo>
                <a:cubicBezTo>
                  <a:pt x="17" y="57"/>
                  <a:pt x="17" y="57"/>
                  <a:pt x="17" y="57"/>
                </a:cubicBezTo>
                <a:close/>
                <a:moveTo>
                  <a:pt x="17" y="58"/>
                </a:moveTo>
                <a:cubicBezTo>
                  <a:pt x="17" y="58"/>
                  <a:pt x="18" y="58"/>
                  <a:pt x="18" y="58"/>
                </a:cubicBezTo>
                <a:cubicBezTo>
                  <a:pt x="18" y="58"/>
                  <a:pt x="18" y="58"/>
                  <a:pt x="17" y="58"/>
                </a:cubicBezTo>
                <a:cubicBezTo>
                  <a:pt x="17" y="58"/>
                  <a:pt x="17" y="58"/>
                  <a:pt x="17" y="58"/>
                </a:cubicBezTo>
                <a:close/>
                <a:moveTo>
                  <a:pt x="17" y="57"/>
                </a:moveTo>
                <a:cubicBezTo>
                  <a:pt x="17" y="57"/>
                  <a:pt x="17" y="57"/>
                  <a:pt x="17" y="58"/>
                </a:cubicBezTo>
                <a:cubicBezTo>
                  <a:pt x="17" y="57"/>
                  <a:pt x="17" y="57"/>
                  <a:pt x="17" y="57"/>
                </a:cubicBezTo>
                <a:close/>
                <a:moveTo>
                  <a:pt x="18" y="58"/>
                </a:moveTo>
                <a:cubicBezTo>
                  <a:pt x="18" y="58"/>
                  <a:pt x="18" y="58"/>
                  <a:pt x="18" y="58"/>
                </a:cubicBezTo>
                <a:cubicBezTo>
                  <a:pt x="18" y="58"/>
                  <a:pt x="18" y="58"/>
                  <a:pt x="18" y="58"/>
                </a:cubicBezTo>
                <a:close/>
                <a:moveTo>
                  <a:pt x="18" y="58"/>
                </a:moveTo>
                <a:cubicBezTo>
                  <a:pt x="18" y="58"/>
                  <a:pt x="18" y="58"/>
                  <a:pt x="18" y="58"/>
                </a:cubicBezTo>
                <a:cubicBezTo>
                  <a:pt x="18" y="58"/>
                  <a:pt x="18" y="58"/>
                  <a:pt x="18" y="58"/>
                </a:cubicBezTo>
                <a:cubicBezTo>
                  <a:pt x="18" y="58"/>
                  <a:pt x="18" y="58"/>
                  <a:pt x="18" y="58"/>
                </a:cubicBezTo>
                <a:close/>
                <a:moveTo>
                  <a:pt x="16" y="59"/>
                </a:moveTo>
                <a:cubicBezTo>
                  <a:pt x="16" y="59"/>
                  <a:pt x="16" y="59"/>
                  <a:pt x="16" y="59"/>
                </a:cubicBezTo>
                <a:cubicBezTo>
                  <a:pt x="16" y="59"/>
                  <a:pt x="17" y="58"/>
                  <a:pt x="17" y="58"/>
                </a:cubicBezTo>
                <a:cubicBezTo>
                  <a:pt x="17" y="58"/>
                  <a:pt x="17" y="58"/>
                  <a:pt x="17" y="58"/>
                </a:cubicBezTo>
                <a:cubicBezTo>
                  <a:pt x="16" y="58"/>
                  <a:pt x="17" y="58"/>
                  <a:pt x="16" y="58"/>
                </a:cubicBezTo>
                <a:cubicBezTo>
                  <a:pt x="16" y="58"/>
                  <a:pt x="16" y="58"/>
                  <a:pt x="16" y="58"/>
                </a:cubicBezTo>
                <a:cubicBezTo>
                  <a:pt x="16" y="58"/>
                  <a:pt x="16" y="58"/>
                  <a:pt x="16" y="59"/>
                </a:cubicBezTo>
                <a:cubicBezTo>
                  <a:pt x="16" y="59"/>
                  <a:pt x="16" y="59"/>
                  <a:pt x="16" y="59"/>
                </a:cubicBezTo>
                <a:cubicBezTo>
                  <a:pt x="16" y="59"/>
                  <a:pt x="16" y="59"/>
                  <a:pt x="16" y="59"/>
                </a:cubicBezTo>
                <a:close/>
                <a:moveTo>
                  <a:pt x="17" y="58"/>
                </a:moveTo>
                <a:cubicBezTo>
                  <a:pt x="17" y="58"/>
                  <a:pt x="17" y="58"/>
                  <a:pt x="17" y="58"/>
                </a:cubicBezTo>
                <a:cubicBezTo>
                  <a:pt x="17" y="58"/>
                  <a:pt x="17" y="57"/>
                  <a:pt x="17" y="57"/>
                </a:cubicBezTo>
                <a:cubicBezTo>
                  <a:pt x="17" y="57"/>
                  <a:pt x="17" y="57"/>
                  <a:pt x="17" y="57"/>
                </a:cubicBezTo>
                <a:cubicBezTo>
                  <a:pt x="17" y="58"/>
                  <a:pt x="17" y="58"/>
                  <a:pt x="17" y="58"/>
                </a:cubicBezTo>
                <a:close/>
                <a:moveTo>
                  <a:pt x="17" y="58"/>
                </a:moveTo>
                <a:cubicBezTo>
                  <a:pt x="17" y="58"/>
                  <a:pt x="17" y="58"/>
                  <a:pt x="17" y="58"/>
                </a:cubicBezTo>
                <a:cubicBezTo>
                  <a:pt x="17" y="58"/>
                  <a:pt x="17" y="58"/>
                  <a:pt x="17" y="58"/>
                </a:cubicBezTo>
                <a:cubicBezTo>
                  <a:pt x="17" y="58"/>
                  <a:pt x="17" y="58"/>
                  <a:pt x="17" y="58"/>
                </a:cubicBezTo>
                <a:cubicBezTo>
                  <a:pt x="17" y="58"/>
                  <a:pt x="17" y="58"/>
                  <a:pt x="17" y="58"/>
                </a:cubicBezTo>
                <a:cubicBezTo>
                  <a:pt x="17" y="58"/>
                  <a:pt x="17" y="58"/>
                  <a:pt x="17" y="58"/>
                </a:cubicBezTo>
                <a:cubicBezTo>
                  <a:pt x="17" y="58"/>
                  <a:pt x="17" y="58"/>
                  <a:pt x="17" y="58"/>
                </a:cubicBezTo>
                <a:cubicBezTo>
                  <a:pt x="17" y="58"/>
                  <a:pt x="17" y="58"/>
                  <a:pt x="17" y="58"/>
                </a:cubicBezTo>
                <a:cubicBezTo>
                  <a:pt x="17" y="58"/>
                  <a:pt x="17" y="58"/>
                  <a:pt x="17" y="58"/>
                </a:cubicBezTo>
                <a:cubicBezTo>
                  <a:pt x="17" y="58"/>
                  <a:pt x="17" y="58"/>
                  <a:pt x="17" y="58"/>
                </a:cubicBezTo>
                <a:cubicBezTo>
                  <a:pt x="17" y="58"/>
                  <a:pt x="17" y="58"/>
                  <a:pt x="17" y="58"/>
                </a:cubicBezTo>
                <a:cubicBezTo>
                  <a:pt x="17" y="58"/>
                  <a:pt x="17" y="58"/>
                  <a:pt x="17" y="58"/>
                </a:cubicBezTo>
                <a:cubicBezTo>
                  <a:pt x="17" y="58"/>
                  <a:pt x="17" y="58"/>
                  <a:pt x="17" y="58"/>
                </a:cubicBezTo>
                <a:cubicBezTo>
                  <a:pt x="17" y="58"/>
                  <a:pt x="17" y="58"/>
                  <a:pt x="17" y="58"/>
                </a:cubicBezTo>
                <a:cubicBezTo>
                  <a:pt x="17" y="58"/>
                  <a:pt x="17" y="58"/>
                  <a:pt x="17" y="58"/>
                </a:cubicBezTo>
                <a:cubicBezTo>
                  <a:pt x="17" y="58"/>
                  <a:pt x="17" y="58"/>
                  <a:pt x="17" y="58"/>
                </a:cubicBezTo>
                <a:cubicBezTo>
                  <a:pt x="17" y="58"/>
                  <a:pt x="17" y="58"/>
                  <a:pt x="17" y="58"/>
                </a:cubicBezTo>
                <a:close/>
                <a:moveTo>
                  <a:pt x="18" y="59"/>
                </a:moveTo>
                <a:cubicBezTo>
                  <a:pt x="18" y="59"/>
                  <a:pt x="18" y="59"/>
                  <a:pt x="18" y="59"/>
                </a:cubicBezTo>
                <a:cubicBezTo>
                  <a:pt x="18" y="59"/>
                  <a:pt x="18" y="59"/>
                  <a:pt x="18" y="59"/>
                </a:cubicBezTo>
                <a:close/>
                <a:moveTo>
                  <a:pt x="18" y="59"/>
                </a:moveTo>
                <a:cubicBezTo>
                  <a:pt x="18" y="59"/>
                  <a:pt x="18" y="59"/>
                  <a:pt x="18" y="59"/>
                </a:cubicBezTo>
                <a:cubicBezTo>
                  <a:pt x="18" y="59"/>
                  <a:pt x="18" y="59"/>
                  <a:pt x="18" y="59"/>
                </a:cubicBezTo>
                <a:cubicBezTo>
                  <a:pt x="18" y="59"/>
                  <a:pt x="18" y="59"/>
                  <a:pt x="18" y="59"/>
                </a:cubicBezTo>
                <a:cubicBezTo>
                  <a:pt x="18" y="59"/>
                  <a:pt x="18" y="59"/>
                  <a:pt x="18" y="59"/>
                </a:cubicBezTo>
                <a:cubicBezTo>
                  <a:pt x="18" y="59"/>
                  <a:pt x="18" y="58"/>
                  <a:pt x="18" y="58"/>
                </a:cubicBezTo>
                <a:cubicBezTo>
                  <a:pt x="18" y="59"/>
                  <a:pt x="18" y="59"/>
                  <a:pt x="18" y="59"/>
                </a:cubicBezTo>
                <a:close/>
                <a:moveTo>
                  <a:pt x="17" y="58"/>
                </a:moveTo>
                <a:cubicBezTo>
                  <a:pt x="17" y="59"/>
                  <a:pt x="17" y="59"/>
                  <a:pt x="17" y="59"/>
                </a:cubicBezTo>
                <a:cubicBezTo>
                  <a:pt x="17" y="59"/>
                  <a:pt x="17" y="59"/>
                  <a:pt x="17" y="59"/>
                </a:cubicBezTo>
                <a:cubicBezTo>
                  <a:pt x="17" y="59"/>
                  <a:pt x="17" y="59"/>
                  <a:pt x="17" y="59"/>
                </a:cubicBezTo>
                <a:cubicBezTo>
                  <a:pt x="17" y="59"/>
                  <a:pt x="17" y="59"/>
                  <a:pt x="17" y="58"/>
                </a:cubicBezTo>
                <a:close/>
                <a:moveTo>
                  <a:pt x="17" y="57"/>
                </a:moveTo>
                <a:cubicBezTo>
                  <a:pt x="17" y="57"/>
                  <a:pt x="17" y="57"/>
                  <a:pt x="17" y="57"/>
                </a:cubicBezTo>
                <a:cubicBezTo>
                  <a:pt x="17" y="57"/>
                  <a:pt x="17" y="57"/>
                  <a:pt x="17" y="57"/>
                </a:cubicBezTo>
                <a:close/>
                <a:moveTo>
                  <a:pt x="17" y="57"/>
                </a:moveTo>
                <a:cubicBezTo>
                  <a:pt x="17" y="57"/>
                  <a:pt x="17" y="57"/>
                  <a:pt x="17" y="57"/>
                </a:cubicBezTo>
                <a:cubicBezTo>
                  <a:pt x="17" y="57"/>
                  <a:pt x="17" y="57"/>
                  <a:pt x="17" y="57"/>
                </a:cubicBezTo>
                <a:close/>
                <a:moveTo>
                  <a:pt x="4" y="50"/>
                </a:moveTo>
                <a:cubicBezTo>
                  <a:pt x="4" y="50"/>
                  <a:pt x="4" y="50"/>
                  <a:pt x="4" y="50"/>
                </a:cubicBezTo>
                <a:cubicBezTo>
                  <a:pt x="4" y="50"/>
                  <a:pt x="4" y="50"/>
                  <a:pt x="4" y="50"/>
                </a:cubicBezTo>
                <a:close/>
                <a:moveTo>
                  <a:pt x="4" y="50"/>
                </a:moveTo>
                <a:cubicBezTo>
                  <a:pt x="4" y="50"/>
                  <a:pt x="4" y="50"/>
                  <a:pt x="4" y="50"/>
                </a:cubicBezTo>
                <a:cubicBezTo>
                  <a:pt x="4" y="50"/>
                  <a:pt x="4" y="50"/>
                  <a:pt x="4" y="50"/>
                </a:cubicBezTo>
                <a:close/>
                <a:moveTo>
                  <a:pt x="11" y="55"/>
                </a:moveTo>
                <a:cubicBezTo>
                  <a:pt x="11" y="54"/>
                  <a:pt x="11" y="54"/>
                  <a:pt x="11" y="54"/>
                </a:cubicBezTo>
                <a:cubicBezTo>
                  <a:pt x="11" y="54"/>
                  <a:pt x="11" y="54"/>
                  <a:pt x="11" y="54"/>
                </a:cubicBezTo>
                <a:cubicBezTo>
                  <a:pt x="11" y="54"/>
                  <a:pt x="11" y="54"/>
                  <a:pt x="11" y="55"/>
                </a:cubicBezTo>
                <a:close/>
                <a:moveTo>
                  <a:pt x="7" y="53"/>
                </a:moveTo>
                <a:cubicBezTo>
                  <a:pt x="7" y="53"/>
                  <a:pt x="7" y="53"/>
                  <a:pt x="7" y="53"/>
                </a:cubicBezTo>
                <a:cubicBezTo>
                  <a:pt x="7" y="53"/>
                  <a:pt x="7" y="53"/>
                  <a:pt x="7" y="53"/>
                </a:cubicBezTo>
                <a:close/>
                <a:moveTo>
                  <a:pt x="6" y="54"/>
                </a:moveTo>
                <a:cubicBezTo>
                  <a:pt x="6" y="54"/>
                  <a:pt x="6" y="54"/>
                  <a:pt x="6" y="54"/>
                </a:cubicBezTo>
                <a:cubicBezTo>
                  <a:pt x="6" y="54"/>
                  <a:pt x="6" y="54"/>
                  <a:pt x="6" y="54"/>
                </a:cubicBezTo>
                <a:close/>
                <a:moveTo>
                  <a:pt x="4" y="47"/>
                </a:moveTo>
                <a:cubicBezTo>
                  <a:pt x="4" y="47"/>
                  <a:pt x="4" y="47"/>
                  <a:pt x="4" y="47"/>
                </a:cubicBezTo>
                <a:cubicBezTo>
                  <a:pt x="4" y="47"/>
                  <a:pt x="4" y="47"/>
                  <a:pt x="4" y="47"/>
                </a:cubicBezTo>
                <a:close/>
                <a:moveTo>
                  <a:pt x="14" y="56"/>
                </a:moveTo>
                <a:cubicBezTo>
                  <a:pt x="14" y="56"/>
                  <a:pt x="14" y="56"/>
                  <a:pt x="14" y="56"/>
                </a:cubicBezTo>
                <a:cubicBezTo>
                  <a:pt x="14" y="56"/>
                  <a:pt x="14" y="57"/>
                  <a:pt x="14" y="56"/>
                </a:cubicBezTo>
                <a:close/>
                <a:moveTo>
                  <a:pt x="7" y="50"/>
                </a:moveTo>
                <a:cubicBezTo>
                  <a:pt x="7" y="50"/>
                  <a:pt x="7" y="50"/>
                  <a:pt x="7" y="50"/>
                </a:cubicBezTo>
                <a:cubicBezTo>
                  <a:pt x="7" y="50"/>
                  <a:pt x="7" y="50"/>
                  <a:pt x="7" y="50"/>
                </a:cubicBezTo>
                <a:close/>
                <a:moveTo>
                  <a:pt x="14" y="56"/>
                </a:moveTo>
                <a:cubicBezTo>
                  <a:pt x="14" y="56"/>
                  <a:pt x="14" y="56"/>
                  <a:pt x="14" y="56"/>
                </a:cubicBezTo>
                <a:cubicBezTo>
                  <a:pt x="14" y="56"/>
                  <a:pt x="14" y="56"/>
                  <a:pt x="14" y="56"/>
                </a:cubicBezTo>
                <a:cubicBezTo>
                  <a:pt x="14" y="56"/>
                  <a:pt x="14" y="56"/>
                  <a:pt x="14" y="56"/>
                </a:cubicBezTo>
                <a:close/>
                <a:moveTo>
                  <a:pt x="8" y="39"/>
                </a:moveTo>
                <a:cubicBezTo>
                  <a:pt x="8" y="39"/>
                  <a:pt x="8" y="39"/>
                  <a:pt x="8" y="39"/>
                </a:cubicBezTo>
                <a:cubicBezTo>
                  <a:pt x="8" y="39"/>
                  <a:pt x="8" y="39"/>
                  <a:pt x="8" y="39"/>
                </a:cubicBezTo>
                <a:close/>
                <a:moveTo>
                  <a:pt x="11" y="39"/>
                </a:moveTo>
                <a:cubicBezTo>
                  <a:pt x="11" y="39"/>
                  <a:pt x="11" y="39"/>
                  <a:pt x="11" y="39"/>
                </a:cubicBezTo>
                <a:cubicBezTo>
                  <a:pt x="11" y="39"/>
                  <a:pt x="11" y="39"/>
                  <a:pt x="11" y="39"/>
                </a:cubicBezTo>
                <a:close/>
                <a:moveTo>
                  <a:pt x="16" y="57"/>
                </a:moveTo>
                <a:cubicBezTo>
                  <a:pt x="16" y="57"/>
                  <a:pt x="16" y="57"/>
                  <a:pt x="16" y="57"/>
                </a:cubicBezTo>
                <a:close/>
                <a:moveTo>
                  <a:pt x="16" y="58"/>
                </a:moveTo>
                <a:cubicBezTo>
                  <a:pt x="15" y="58"/>
                  <a:pt x="15" y="58"/>
                  <a:pt x="15" y="58"/>
                </a:cubicBezTo>
                <a:cubicBezTo>
                  <a:pt x="15" y="58"/>
                  <a:pt x="15" y="58"/>
                  <a:pt x="16" y="58"/>
                </a:cubicBezTo>
                <a:close/>
                <a:moveTo>
                  <a:pt x="13" y="57"/>
                </a:moveTo>
                <a:cubicBezTo>
                  <a:pt x="13" y="57"/>
                  <a:pt x="13" y="57"/>
                  <a:pt x="13" y="57"/>
                </a:cubicBezTo>
                <a:cubicBezTo>
                  <a:pt x="13" y="57"/>
                  <a:pt x="13" y="57"/>
                  <a:pt x="13" y="57"/>
                </a:cubicBezTo>
                <a:close/>
                <a:moveTo>
                  <a:pt x="16" y="57"/>
                </a:moveTo>
                <a:cubicBezTo>
                  <a:pt x="16" y="57"/>
                  <a:pt x="16" y="57"/>
                  <a:pt x="16" y="57"/>
                </a:cubicBezTo>
                <a:cubicBezTo>
                  <a:pt x="16" y="57"/>
                  <a:pt x="16" y="57"/>
                  <a:pt x="16" y="57"/>
                </a:cubicBezTo>
                <a:close/>
                <a:moveTo>
                  <a:pt x="16" y="57"/>
                </a:moveTo>
                <a:cubicBezTo>
                  <a:pt x="16" y="57"/>
                  <a:pt x="16" y="57"/>
                  <a:pt x="16" y="57"/>
                </a:cubicBezTo>
                <a:cubicBezTo>
                  <a:pt x="16" y="57"/>
                  <a:pt x="16" y="57"/>
                  <a:pt x="16" y="57"/>
                </a:cubicBezTo>
                <a:close/>
                <a:moveTo>
                  <a:pt x="16" y="57"/>
                </a:moveTo>
                <a:cubicBezTo>
                  <a:pt x="16" y="57"/>
                  <a:pt x="16" y="57"/>
                  <a:pt x="16" y="57"/>
                </a:cubicBezTo>
                <a:cubicBezTo>
                  <a:pt x="16" y="57"/>
                  <a:pt x="16" y="57"/>
                  <a:pt x="16" y="57"/>
                </a:cubicBezTo>
                <a:cubicBezTo>
                  <a:pt x="16" y="57"/>
                  <a:pt x="16" y="57"/>
                  <a:pt x="16" y="57"/>
                </a:cubicBezTo>
                <a:close/>
                <a:moveTo>
                  <a:pt x="6" y="43"/>
                </a:moveTo>
                <a:cubicBezTo>
                  <a:pt x="6" y="43"/>
                  <a:pt x="6" y="43"/>
                  <a:pt x="6" y="43"/>
                </a:cubicBezTo>
                <a:cubicBezTo>
                  <a:pt x="6" y="43"/>
                  <a:pt x="6" y="43"/>
                  <a:pt x="6" y="43"/>
                </a:cubicBezTo>
                <a:close/>
                <a:moveTo>
                  <a:pt x="8" y="56"/>
                </a:moveTo>
                <a:cubicBezTo>
                  <a:pt x="9" y="56"/>
                  <a:pt x="9" y="56"/>
                  <a:pt x="9" y="56"/>
                </a:cubicBezTo>
                <a:cubicBezTo>
                  <a:pt x="9" y="56"/>
                  <a:pt x="9" y="56"/>
                  <a:pt x="9" y="56"/>
                </a:cubicBezTo>
                <a:lnTo>
                  <a:pt x="8" y="56"/>
                </a:lnTo>
                <a:close/>
                <a:moveTo>
                  <a:pt x="8" y="56"/>
                </a:moveTo>
                <a:cubicBezTo>
                  <a:pt x="8" y="56"/>
                  <a:pt x="8" y="56"/>
                  <a:pt x="9" y="56"/>
                </a:cubicBezTo>
                <a:cubicBezTo>
                  <a:pt x="9" y="55"/>
                  <a:pt x="9" y="55"/>
                  <a:pt x="9" y="55"/>
                </a:cubicBezTo>
                <a:lnTo>
                  <a:pt x="8" y="56"/>
                </a:lnTo>
                <a:close/>
                <a:moveTo>
                  <a:pt x="4" y="49"/>
                </a:moveTo>
                <a:cubicBezTo>
                  <a:pt x="4" y="49"/>
                  <a:pt x="4" y="48"/>
                  <a:pt x="4" y="48"/>
                </a:cubicBezTo>
                <a:cubicBezTo>
                  <a:pt x="4" y="48"/>
                  <a:pt x="4" y="48"/>
                  <a:pt x="4" y="48"/>
                </a:cubicBezTo>
                <a:cubicBezTo>
                  <a:pt x="4" y="48"/>
                  <a:pt x="4" y="48"/>
                  <a:pt x="4" y="48"/>
                </a:cubicBezTo>
                <a:cubicBezTo>
                  <a:pt x="4" y="48"/>
                  <a:pt x="4" y="48"/>
                  <a:pt x="4" y="48"/>
                </a:cubicBezTo>
                <a:cubicBezTo>
                  <a:pt x="4" y="48"/>
                  <a:pt x="4" y="47"/>
                  <a:pt x="4" y="47"/>
                </a:cubicBezTo>
                <a:cubicBezTo>
                  <a:pt x="4" y="47"/>
                  <a:pt x="4" y="47"/>
                  <a:pt x="4" y="47"/>
                </a:cubicBezTo>
                <a:cubicBezTo>
                  <a:pt x="4" y="47"/>
                  <a:pt x="4" y="47"/>
                  <a:pt x="4" y="46"/>
                </a:cubicBezTo>
                <a:cubicBezTo>
                  <a:pt x="4" y="47"/>
                  <a:pt x="4" y="46"/>
                  <a:pt x="4" y="46"/>
                </a:cubicBezTo>
                <a:cubicBezTo>
                  <a:pt x="4" y="46"/>
                  <a:pt x="4" y="46"/>
                  <a:pt x="4" y="46"/>
                </a:cubicBezTo>
                <a:cubicBezTo>
                  <a:pt x="4" y="46"/>
                  <a:pt x="4" y="46"/>
                  <a:pt x="4" y="46"/>
                </a:cubicBezTo>
                <a:cubicBezTo>
                  <a:pt x="4" y="46"/>
                  <a:pt x="4" y="46"/>
                  <a:pt x="4" y="46"/>
                </a:cubicBezTo>
                <a:cubicBezTo>
                  <a:pt x="4" y="46"/>
                  <a:pt x="4" y="46"/>
                  <a:pt x="5" y="46"/>
                </a:cubicBezTo>
                <a:cubicBezTo>
                  <a:pt x="4" y="46"/>
                  <a:pt x="4" y="46"/>
                  <a:pt x="4" y="46"/>
                </a:cubicBezTo>
                <a:cubicBezTo>
                  <a:pt x="4" y="46"/>
                  <a:pt x="4" y="46"/>
                  <a:pt x="4" y="46"/>
                </a:cubicBezTo>
                <a:cubicBezTo>
                  <a:pt x="4" y="46"/>
                  <a:pt x="4" y="46"/>
                  <a:pt x="4" y="46"/>
                </a:cubicBezTo>
                <a:cubicBezTo>
                  <a:pt x="4" y="46"/>
                  <a:pt x="4" y="46"/>
                  <a:pt x="4" y="46"/>
                </a:cubicBezTo>
                <a:cubicBezTo>
                  <a:pt x="4" y="46"/>
                  <a:pt x="4" y="46"/>
                  <a:pt x="5" y="46"/>
                </a:cubicBezTo>
                <a:cubicBezTo>
                  <a:pt x="5" y="46"/>
                  <a:pt x="5" y="46"/>
                  <a:pt x="5" y="46"/>
                </a:cubicBezTo>
                <a:cubicBezTo>
                  <a:pt x="5" y="46"/>
                  <a:pt x="5" y="45"/>
                  <a:pt x="4" y="45"/>
                </a:cubicBezTo>
                <a:cubicBezTo>
                  <a:pt x="4" y="45"/>
                  <a:pt x="5" y="45"/>
                  <a:pt x="4" y="45"/>
                </a:cubicBezTo>
                <a:cubicBezTo>
                  <a:pt x="5" y="45"/>
                  <a:pt x="5" y="45"/>
                  <a:pt x="5" y="45"/>
                </a:cubicBezTo>
                <a:cubicBezTo>
                  <a:pt x="5" y="45"/>
                  <a:pt x="5" y="45"/>
                  <a:pt x="5" y="45"/>
                </a:cubicBezTo>
                <a:cubicBezTo>
                  <a:pt x="5" y="45"/>
                  <a:pt x="5" y="45"/>
                  <a:pt x="5" y="45"/>
                </a:cubicBezTo>
                <a:cubicBezTo>
                  <a:pt x="5" y="45"/>
                  <a:pt x="4" y="45"/>
                  <a:pt x="5" y="45"/>
                </a:cubicBezTo>
                <a:cubicBezTo>
                  <a:pt x="5" y="45"/>
                  <a:pt x="5" y="45"/>
                  <a:pt x="5" y="45"/>
                </a:cubicBezTo>
                <a:cubicBezTo>
                  <a:pt x="5" y="45"/>
                  <a:pt x="4" y="45"/>
                  <a:pt x="5" y="45"/>
                </a:cubicBezTo>
                <a:cubicBezTo>
                  <a:pt x="5" y="44"/>
                  <a:pt x="4" y="45"/>
                  <a:pt x="4" y="44"/>
                </a:cubicBezTo>
                <a:cubicBezTo>
                  <a:pt x="5" y="44"/>
                  <a:pt x="5" y="44"/>
                  <a:pt x="5" y="44"/>
                </a:cubicBezTo>
                <a:cubicBezTo>
                  <a:pt x="5" y="44"/>
                  <a:pt x="4" y="44"/>
                  <a:pt x="4" y="44"/>
                </a:cubicBezTo>
                <a:cubicBezTo>
                  <a:pt x="4" y="44"/>
                  <a:pt x="5" y="44"/>
                  <a:pt x="5" y="44"/>
                </a:cubicBezTo>
                <a:cubicBezTo>
                  <a:pt x="5" y="44"/>
                  <a:pt x="5" y="43"/>
                  <a:pt x="5" y="44"/>
                </a:cubicBezTo>
                <a:cubicBezTo>
                  <a:pt x="4" y="44"/>
                  <a:pt x="5" y="44"/>
                  <a:pt x="5" y="43"/>
                </a:cubicBezTo>
                <a:cubicBezTo>
                  <a:pt x="5" y="44"/>
                  <a:pt x="5" y="44"/>
                  <a:pt x="5" y="44"/>
                </a:cubicBezTo>
                <a:cubicBezTo>
                  <a:pt x="5" y="44"/>
                  <a:pt x="5" y="43"/>
                  <a:pt x="5" y="43"/>
                </a:cubicBezTo>
                <a:cubicBezTo>
                  <a:pt x="5" y="43"/>
                  <a:pt x="5" y="43"/>
                  <a:pt x="5" y="43"/>
                </a:cubicBezTo>
                <a:cubicBezTo>
                  <a:pt x="5" y="43"/>
                  <a:pt x="6" y="43"/>
                  <a:pt x="5" y="43"/>
                </a:cubicBezTo>
                <a:cubicBezTo>
                  <a:pt x="6" y="43"/>
                  <a:pt x="5" y="43"/>
                  <a:pt x="5" y="43"/>
                </a:cubicBezTo>
                <a:cubicBezTo>
                  <a:pt x="6" y="43"/>
                  <a:pt x="5" y="43"/>
                  <a:pt x="6" y="43"/>
                </a:cubicBezTo>
                <a:cubicBezTo>
                  <a:pt x="6" y="43"/>
                  <a:pt x="6" y="43"/>
                  <a:pt x="6" y="43"/>
                </a:cubicBezTo>
                <a:cubicBezTo>
                  <a:pt x="6" y="43"/>
                  <a:pt x="6" y="43"/>
                  <a:pt x="6" y="43"/>
                </a:cubicBezTo>
                <a:cubicBezTo>
                  <a:pt x="6" y="43"/>
                  <a:pt x="6" y="43"/>
                  <a:pt x="6" y="43"/>
                </a:cubicBezTo>
                <a:cubicBezTo>
                  <a:pt x="6" y="43"/>
                  <a:pt x="6" y="43"/>
                  <a:pt x="6" y="43"/>
                </a:cubicBezTo>
                <a:cubicBezTo>
                  <a:pt x="5" y="43"/>
                  <a:pt x="6" y="43"/>
                  <a:pt x="5" y="43"/>
                </a:cubicBezTo>
                <a:cubicBezTo>
                  <a:pt x="6" y="43"/>
                  <a:pt x="5" y="42"/>
                  <a:pt x="6" y="42"/>
                </a:cubicBezTo>
                <a:cubicBezTo>
                  <a:pt x="6" y="42"/>
                  <a:pt x="6" y="42"/>
                  <a:pt x="6" y="43"/>
                </a:cubicBezTo>
                <a:cubicBezTo>
                  <a:pt x="6" y="42"/>
                  <a:pt x="6" y="42"/>
                  <a:pt x="6" y="42"/>
                </a:cubicBezTo>
                <a:cubicBezTo>
                  <a:pt x="7" y="42"/>
                  <a:pt x="6" y="42"/>
                  <a:pt x="6" y="42"/>
                </a:cubicBezTo>
                <a:cubicBezTo>
                  <a:pt x="6" y="42"/>
                  <a:pt x="6" y="42"/>
                  <a:pt x="6" y="42"/>
                </a:cubicBezTo>
                <a:cubicBezTo>
                  <a:pt x="6" y="42"/>
                  <a:pt x="6" y="42"/>
                  <a:pt x="6" y="41"/>
                </a:cubicBezTo>
                <a:cubicBezTo>
                  <a:pt x="6" y="42"/>
                  <a:pt x="7" y="42"/>
                  <a:pt x="7" y="42"/>
                </a:cubicBezTo>
                <a:cubicBezTo>
                  <a:pt x="7" y="42"/>
                  <a:pt x="7" y="42"/>
                  <a:pt x="6" y="41"/>
                </a:cubicBezTo>
                <a:cubicBezTo>
                  <a:pt x="7" y="41"/>
                  <a:pt x="7" y="41"/>
                  <a:pt x="7" y="41"/>
                </a:cubicBezTo>
                <a:cubicBezTo>
                  <a:pt x="6" y="41"/>
                  <a:pt x="6" y="41"/>
                  <a:pt x="6" y="41"/>
                </a:cubicBezTo>
                <a:cubicBezTo>
                  <a:pt x="6" y="41"/>
                  <a:pt x="7" y="41"/>
                  <a:pt x="7" y="41"/>
                </a:cubicBezTo>
                <a:cubicBezTo>
                  <a:pt x="7" y="41"/>
                  <a:pt x="7" y="41"/>
                  <a:pt x="7" y="41"/>
                </a:cubicBezTo>
                <a:cubicBezTo>
                  <a:pt x="7" y="41"/>
                  <a:pt x="7" y="41"/>
                  <a:pt x="7" y="41"/>
                </a:cubicBezTo>
                <a:cubicBezTo>
                  <a:pt x="7" y="40"/>
                  <a:pt x="7" y="41"/>
                  <a:pt x="7" y="40"/>
                </a:cubicBezTo>
                <a:cubicBezTo>
                  <a:pt x="7" y="40"/>
                  <a:pt x="7" y="40"/>
                  <a:pt x="7" y="40"/>
                </a:cubicBezTo>
                <a:cubicBezTo>
                  <a:pt x="7" y="40"/>
                  <a:pt x="7" y="39"/>
                  <a:pt x="7" y="39"/>
                </a:cubicBezTo>
                <a:cubicBezTo>
                  <a:pt x="7" y="39"/>
                  <a:pt x="7" y="39"/>
                  <a:pt x="7" y="39"/>
                </a:cubicBezTo>
                <a:cubicBezTo>
                  <a:pt x="7" y="39"/>
                  <a:pt x="7" y="39"/>
                  <a:pt x="8" y="39"/>
                </a:cubicBezTo>
                <a:cubicBezTo>
                  <a:pt x="8" y="39"/>
                  <a:pt x="8" y="39"/>
                  <a:pt x="8" y="39"/>
                </a:cubicBezTo>
                <a:cubicBezTo>
                  <a:pt x="8" y="39"/>
                  <a:pt x="8" y="39"/>
                  <a:pt x="8" y="39"/>
                </a:cubicBezTo>
                <a:cubicBezTo>
                  <a:pt x="8" y="39"/>
                  <a:pt x="8" y="39"/>
                  <a:pt x="8" y="39"/>
                </a:cubicBezTo>
                <a:cubicBezTo>
                  <a:pt x="8" y="39"/>
                  <a:pt x="8" y="39"/>
                  <a:pt x="8" y="39"/>
                </a:cubicBezTo>
                <a:cubicBezTo>
                  <a:pt x="8" y="39"/>
                  <a:pt x="8" y="39"/>
                  <a:pt x="8" y="39"/>
                </a:cubicBezTo>
                <a:cubicBezTo>
                  <a:pt x="8" y="39"/>
                  <a:pt x="8" y="38"/>
                  <a:pt x="9" y="38"/>
                </a:cubicBezTo>
                <a:cubicBezTo>
                  <a:pt x="9" y="38"/>
                  <a:pt x="9" y="39"/>
                  <a:pt x="8" y="38"/>
                </a:cubicBezTo>
                <a:cubicBezTo>
                  <a:pt x="8" y="38"/>
                  <a:pt x="8" y="38"/>
                  <a:pt x="9" y="38"/>
                </a:cubicBezTo>
                <a:cubicBezTo>
                  <a:pt x="8" y="38"/>
                  <a:pt x="8" y="38"/>
                  <a:pt x="8" y="38"/>
                </a:cubicBezTo>
                <a:cubicBezTo>
                  <a:pt x="9" y="38"/>
                  <a:pt x="9" y="38"/>
                  <a:pt x="9" y="38"/>
                </a:cubicBezTo>
                <a:cubicBezTo>
                  <a:pt x="9" y="38"/>
                  <a:pt x="9" y="38"/>
                  <a:pt x="9" y="38"/>
                </a:cubicBezTo>
                <a:cubicBezTo>
                  <a:pt x="10" y="38"/>
                  <a:pt x="10" y="38"/>
                  <a:pt x="9" y="37"/>
                </a:cubicBezTo>
                <a:cubicBezTo>
                  <a:pt x="10" y="37"/>
                  <a:pt x="10" y="37"/>
                  <a:pt x="10" y="38"/>
                </a:cubicBezTo>
                <a:cubicBezTo>
                  <a:pt x="9" y="37"/>
                  <a:pt x="10" y="38"/>
                  <a:pt x="10" y="37"/>
                </a:cubicBezTo>
                <a:cubicBezTo>
                  <a:pt x="11" y="38"/>
                  <a:pt x="11" y="38"/>
                  <a:pt x="11" y="38"/>
                </a:cubicBezTo>
                <a:cubicBezTo>
                  <a:pt x="11" y="38"/>
                  <a:pt x="11" y="38"/>
                  <a:pt x="11" y="38"/>
                </a:cubicBezTo>
                <a:cubicBezTo>
                  <a:pt x="12" y="38"/>
                  <a:pt x="11" y="38"/>
                  <a:pt x="11" y="39"/>
                </a:cubicBezTo>
                <a:cubicBezTo>
                  <a:pt x="11" y="39"/>
                  <a:pt x="11" y="39"/>
                  <a:pt x="11" y="39"/>
                </a:cubicBezTo>
                <a:cubicBezTo>
                  <a:pt x="11" y="39"/>
                  <a:pt x="11" y="39"/>
                  <a:pt x="11" y="39"/>
                </a:cubicBezTo>
                <a:cubicBezTo>
                  <a:pt x="11" y="39"/>
                  <a:pt x="11" y="39"/>
                  <a:pt x="11" y="39"/>
                </a:cubicBezTo>
                <a:cubicBezTo>
                  <a:pt x="10" y="39"/>
                  <a:pt x="10" y="40"/>
                  <a:pt x="9" y="40"/>
                </a:cubicBezTo>
                <a:cubicBezTo>
                  <a:pt x="9" y="40"/>
                  <a:pt x="10" y="40"/>
                  <a:pt x="10" y="40"/>
                </a:cubicBezTo>
                <a:cubicBezTo>
                  <a:pt x="9" y="40"/>
                  <a:pt x="10" y="40"/>
                  <a:pt x="10" y="41"/>
                </a:cubicBezTo>
                <a:cubicBezTo>
                  <a:pt x="9" y="40"/>
                  <a:pt x="9" y="40"/>
                  <a:pt x="9" y="40"/>
                </a:cubicBezTo>
                <a:cubicBezTo>
                  <a:pt x="9" y="41"/>
                  <a:pt x="9" y="41"/>
                  <a:pt x="9" y="41"/>
                </a:cubicBezTo>
                <a:cubicBezTo>
                  <a:pt x="9" y="41"/>
                  <a:pt x="9" y="41"/>
                  <a:pt x="9" y="41"/>
                </a:cubicBezTo>
                <a:cubicBezTo>
                  <a:pt x="9" y="41"/>
                  <a:pt x="8" y="41"/>
                  <a:pt x="8" y="41"/>
                </a:cubicBezTo>
                <a:cubicBezTo>
                  <a:pt x="9" y="41"/>
                  <a:pt x="8" y="42"/>
                  <a:pt x="9" y="42"/>
                </a:cubicBezTo>
                <a:cubicBezTo>
                  <a:pt x="8" y="41"/>
                  <a:pt x="8" y="42"/>
                  <a:pt x="8" y="42"/>
                </a:cubicBezTo>
                <a:cubicBezTo>
                  <a:pt x="8" y="42"/>
                  <a:pt x="8" y="42"/>
                  <a:pt x="8" y="42"/>
                </a:cubicBezTo>
                <a:cubicBezTo>
                  <a:pt x="8" y="42"/>
                  <a:pt x="8" y="42"/>
                  <a:pt x="8" y="42"/>
                </a:cubicBezTo>
                <a:cubicBezTo>
                  <a:pt x="8" y="42"/>
                  <a:pt x="8" y="43"/>
                  <a:pt x="7" y="43"/>
                </a:cubicBezTo>
                <a:cubicBezTo>
                  <a:pt x="8" y="43"/>
                  <a:pt x="7" y="43"/>
                  <a:pt x="8" y="43"/>
                </a:cubicBezTo>
                <a:cubicBezTo>
                  <a:pt x="8" y="43"/>
                  <a:pt x="8" y="43"/>
                  <a:pt x="8" y="43"/>
                </a:cubicBezTo>
                <a:cubicBezTo>
                  <a:pt x="8" y="43"/>
                  <a:pt x="8" y="43"/>
                  <a:pt x="8" y="43"/>
                </a:cubicBezTo>
                <a:cubicBezTo>
                  <a:pt x="8" y="43"/>
                  <a:pt x="8" y="43"/>
                  <a:pt x="8" y="43"/>
                </a:cubicBezTo>
                <a:cubicBezTo>
                  <a:pt x="8" y="43"/>
                  <a:pt x="8" y="43"/>
                  <a:pt x="8" y="43"/>
                </a:cubicBezTo>
                <a:cubicBezTo>
                  <a:pt x="7" y="44"/>
                  <a:pt x="8" y="44"/>
                  <a:pt x="8" y="44"/>
                </a:cubicBezTo>
                <a:cubicBezTo>
                  <a:pt x="8" y="44"/>
                  <a:pt x="8" y="44"/>
                  <a:pt x="8" y="44"/>
                </a:cubicBezTo>
                <a:cubicBezTo>
                  <a:pt x="8" y="44"/>
                  <a:pt x="8" y="44"/>
                  <a:pt x="8" y="44"/>
                </a:cubicBezTo>
                <a:cubicBezTo>
                  <a:pt x="8" y="44"/>
                  <a:pt x="8" y="44"/>
                  <a:pt x="7" y="44"/>
                </a:cubicBezTo>
                <a:cubicBezTo>
                  <a:pt x="7" y="44"/>
                  <a:pt x="8" y="44"/>
                  <a:pt x="8" y="44"/>
                </a:cubicBezTo>
                <a:cubicBezTo>
                  <a:pt x="8" y="44"/>
                  <a:pt x="7" y="44"/>
                  <a:pt x="7" y="44"/>
                </a:cubicBezTo>
                <a:cubicBezTo>
                  <a:pt x="7" y="44"/>
                  <a:pt x="7" y="44"/>
                  <a:pt x="7" y="44"/>
                </a:cubicBezTo>
                <a:cubicBezTo>
                  <a:pt x="8" y="44"/>
                  <a:pt x="8" y="44"/>
                  <a:pt x="8" y="44"/>
                </a:cubicBezTo>
                <a:cubicBezTo>
                  <a:pt x="7" y="44"/>
                  <a:pt x="7" y="45"/>
                  <a:pt x="7" y="45"/>
                </a:cubicBezTo>
                <a:cubicBezTo>
                  <a:pt x="6" y="45"/>
                  <a:pt x="7" y="46"/>
                  <a:pt x="6" y="46"/>
                </a:cubicBezTo>
                <a:cubicBezTo>
                  <a:pt x="6" y="46"/>
                  <a:pt x="6" y="46"/>
                  <a:pt x="6" y="46"/>
                </a:cubicBezTo>
                <a:cubicBezTo>
                  <a:pt x="6" y="45"/>
                  <a:pt x="6" y="45"/>
                  <a:pt x="6" y="46"/>
                </a:cubicBezTo>
                <a:cubicBezTo>
                  <a:pt x="6" y="46"/>
                  <a:pt x="6" y="46"/>
                  <a:pt x="7" y="46"/>
                </a:cubicBezTo>
                <a:cubicBezTo>
                  <a:pt x="7" y="46"/>
                  <a:pt x="7" y="46"/>
                  <a:pt x="7" y="46"/>
                </a:cubicBezTo>
                <a:cubicBezTo>
                  <a:pt x="8" y="46"/>
                  <a:pt x="7" y="46"/>
                  <a:pt x="7" y="47"/>
                </a:cubicBezTo>
                <a:cubicBezTo>
                  <a:pt x="7" y="47"/>
                  <a:pt x="7" y="47"/>
                  <a:pt x="7" y="47"/>
                </a:cubicBezTo>
                <a:cubicBezTo>
                  <a:pt x="7" y="47"/>
                  <a:pt x="6" y="47"/>
                  <a:pt x="7" y="47"/>
                </a:cubicBezTo>
                <a:cubicBezTo>
                  <a:pt x="6" y="47"/>
                  <a:pt x="6" y="47"/>
                  <a:pt x="6" y="47"/>
                </a:cubicBezTo>
                <a:cubicBezTo>
                  <a:pt x="7" y="48"/>
                  <a:pt x="7" y="48"/>
                  <a:pt x="7" y="48"/>
                </a:cubicBezTo>
                <a:cubicBezTo>
                  <a:pt x="7" y="48"/>
                  <a:pt x="6" y="48"/>
                  <a:pt x="6" y="48"/>
                </a:cubicBezTo>
                <a:cubicBezTo>
                  <a:pt x="7" y="48"/>
                  <a:pt x="7" y="48"/>
                  <a:pt x="7" y="48"/>
                </a:cubicBezTo>
                <a:cubicBezTo>
                  <a:pt x="7" y="48"/>
                  <a:pt x="7" y="48"/>
                  <a:pt x="7" y="48"/>
                </a:cubicBezTo>
                <a:cubicBezTo>
                  <a:pt x="7" y="49"/>
                  <a:pt x="7" y="49"/>
                  <a:pt x="7" y="49"/>
                </a:cubicBezTo>
                <a:cubicBezTo>
                  <a:pt x="6" y="49"/>
                  <a:pt x="7" y="49"/>
                  <a:pt x="6" y="49"/>
                </a:cubicBezTo>
                <a:cubicBezTo>
                  <a:pt x="7" y="49"/>
                  <a:pt x="7" y="49"/>
                  <a:pt x="7" y="50"/>
                </a:cubicBezTo>
                <a:cubicBezTo>
                  <a:pt x="7" y="50"/>
                  <a:pt x="7" y="50"/>
                  <a:pt x="7" y="50"/>
                </a:cubicBezTo>
                <a:cubicBezTo>
                  <a:pt x="7" y="50"/>
                  <a:pt x="7" y="50"/>
                  <a:pt x="7" y="50"/>
                </a:cubicBezTo>
                <a:cubicBezTo>
                  <a:pt x="7" y="50"/>
                  <a:pt x="7" y="50"/>
                  <a:pt x="7" y="50"/>
                </a:cubicBezTo>
                <a:cubicBezTo>
                  <a:pt x="7" y="50"/>
                  <a:pt x="8" y="50"/>
                  <a:pt x="7" y="50"/>
                </a:cubicBezTo>
                <a:cubicBezTo>
                  <a:pt x="7" y="50"/>
                  <a:pt x="7" y="50"/>
                  <a:pt x="7" y="51"/>
                </a:cubicBezTo>
                <a:cubicBezTo>
                  <a:pt x="7" y="51"/>
                  <a:pt x="8" y="50"/>
                  <a:pt x="7" y="51"/>
                </a:cubicBezTo>
                <a:cubicBezTo>
                  <a:pt x="7" y="51"/>
                  <a:pt x="7" y="51"/>
                  <a:pt x="7" y="51"/>
                </a:cubicBezTo>
                <a:cubicBezTo>
                  <a:pt x="7" y="51"/>
                  <a:pt x="6" y="51"/>
                  <a:pt x="6" y="51"/>
                </a:cubicBezTo>
                <a:cubicBezTo>
                  <a:pt x="7" y="51"/>
                  <a:pt x="7" y="51"/>
                  <a:pt x="7" y="51"/>
                </a:cubicBezTo>
                <a:cubicBezTo>
                  <a:pt x="7" y="51"/>
                  <a:pt x="6" y="52"/>
                  <a:pt x="7" y="52"/>
                </a:cubicBezTo>
                <a:cubicBezTo>
                  <a:pt x="7" y="51"/>
                  <a:pt x="7" y="51"/>
                  <a:pt x="7" y="51"/>
                </a:cubicBezTo>
                <a:cubicBezTo>
                  <a:pt x="7" y="52"/>
                  <a:pt x="7" y="51"/>
                  <a:pt x="7" y="52"/>
                </a:cubicBezTo>
                <a:cubicBezTo>
                  <a:pt x="7" y="52"/>
                  <a:pt x="7" y="52"/>
                  <a:pt x="7" y="52"/>
                </a:cubicBezTo>
                <a:cubicBezTo>
                  <a:pt x="7" y="52"/>
                  <a:pt x="7" y="52"/>
                  <a:pt x="7" y="52"/>
                </a:cubicBezTo>
                <a:cubicBezTo>
                  <a:pt x="7" y="52"/>
                  <a:pt x="7" y="52"/>
                  <a:pt x="7" y="52"/>
                </a:cubicBezTo>
                <a:cubicBezTo>
                  <a:pt x="7" y="52"/>
                  <a:pt x="7" y="52"/>
                  <a:pt x="7" y="52"/>
                </a:cubicBezTo>
                <a:cubicBezTo>
                  <a:pt x="7" y="52"/>
                  <a:pt x="7" y="52"/>
                  <a:pt x="7" y="52"/>
                </a:cubicBezTo>
                <a:cubicBezTo>
                  <a:pt x="8" y="52"/>
                  <a:pt x="8" y="52"/>
                  <a:pt x="8" y="53"/>
                </a:cubicBezTo>
                <a:cubicBezTo>
                  <a:pt x="8" y="53"/>
                  <a:pt x="7" y="53"/>
                  <a:pt x="7" y="53"/>
                </a:cubicBezTo>
                <a:cubicBezTo>
                  <a:pt x="8" y="53"/>
                  <a:pt x="8" y="53"/>
                  <a:pt x="8" y="53"/>
                </a:cubicBezTo>
                <a:cubicBezTo>
                  <a:pt x="8" y="53"/>
                  <a:pt x="8" y="52"/>
                  <a:pt x="8" y="52"/>
                </a:cubicBezTo>
                <a:cubicBezTo>
                  <a:pt x="8" y="52"/>
                  <a:pt x="8" y="52"/>
                  <a:pt x="8" y="52"/>
                </a:cubicBezTo>
                <a:cubicBezTo>
                  <a:pt x="8" y="53"/>
                  <a:pt x="8" y="52"/>
                  <a:pt x="8" y="52"/>
                </a:cubicBezTo>
                <a:cubicBezTo>
                  <a:pt x="8" y="53"/>
                  <a:pt x="8" y="53"/>
                  <a:pt x="8" y="53"/>
                </a:cubicBezTo>
                <a:cubicBezTo>
                  <a:pt x="9" y="52"/>
                  <a:pt x="8" y="53"/>
                  <a:pt x="8" y="53"/>
                </a:cubicBezTo>
                <a:cubicBezTo>
                  <a:pt x="8" y="53"/>
                  <a:pt x="8" y="53"/>
                  <a:pt x="8" y="53"/>
                </a:cubicBezTo>
                <a:cubicBezTo>
                  <a:pt x="9" y="53"/>
                  <a:pt x="8" y="54"/>
                  <a:pt x="9" y="53"/>
                </a:cubicBezTo>
                <a:cubicBezTo>
                  <a:pt x="8" y="54"/>
                  <a:pt x="9" y="54"/>
                  <a:pt x="9" y="54"/>
                </a:cubicBezTo>
                <a:cubicBezTo>
                  <a:pt x="9" y="54"/>
                  <a:pt x="9" y="54"/>
                  <a:pt x="9" y="54"/>
                </a:cubicBezTo>
                <a:cubicBezTo>
                  <a:pt x="9" y="54"/>
                  <a:pt x="9" y="54"/>
                  <a:pt x="9" y="54"/>
                </a:cubicBezTo>
                <a:cubicBezTo>
                  <a:pt x="10" y="54"/>
                  <a:pt x="9" y="54"/>
                  <a:pt x="10" y="54"/>
                </a:cubicBezTo>
                <a:cubicBezTo>
                  <a:pt x="10" y="54"/>
                  <a:pt x="10" y="54"/>
                  <a:pt x="10" y="55"/>
                </a:cubicBezTo>
                <a:cubicBezTo>
                  <a:pt x="10" y="54"/>
                  <a:pt x="10" y="54"/>
                  <a:pt x="10" y="54"/>
                </a:cubicBezTo>
                <a:cubicBezTo>
                  <a:pt x="10" y="55"/>
                  <a:pt x="10" y="55"/>
                  <a:pt x="10" y="55"/>
                </a:cubicBezTo>
                <a:cubicBezTo>
                  <a:pt x="10" y="55"/>
                  <a:pt x="10" y="55"/>
                  <a:pt x="10" y="55"/>
                </a:cubicBezTo>
                <a:cubicBezTo>
                  <a:pt x="10" y="55"/>
                  <a:pt x="10" y="55"/>
                  <a:pt x="10" y="55"/>
                </a:cubicBezTo>
                <a:cubicBezTo>
                  <a:pt x="10" y="54"/>
                  <a:pt x="10" y="55"/>
                  <a:pt x="11" y="54"/>
                </a:cubicBezTo>
                <a:cubicBezTo>
                  <a:pt x="10" y="55"/>
                  <a:pt x="11" y="54"/>
                  <a:pt x="11" y="55"/>
                </a:cubicBezTo>
                <a:cubicBezTo>
                  <a:pt x="11" y="55"/>
                  <a:pt x="11" y="55"/>
                  <a:pt x="11" y="55"/>
                </a:cubicBezTo>
                <a:cubicBezTo>
                  <a:pt x="11" y="54"/>
                  <a:pt x="11" y="54"/>
                  <a:pt x="11" y="54"/>
                </a:cubicBezTo>
                <a:cubicBezTo>
                  <a:pt x="11" y="54"/>
                  <a:pt x="11" y="54"/>
                  <a:pt x="11" y="54"/>
                </a:cubicBezTo>
                <a:cubicBezTo>
                  <a:pt x="11" y="55"/>
                  <a:pt x="11" y="55"/>
                  <a:pt x="11" y="55"/>
                </a:cubicBezTo>
                <a:cubicBezTo>
                  <a:pt x="11" y="55"/>
                  <a:pt x="11" y="55"/>
                  <a:pt x="11" y="55"/>
                </a:cubicBezTo>
                <a:cubicBezTo>
                  <a:pt x="11" y="55"/>
                  <a:pt x="11" y="55"/>
                  <a:pt x="11" y="55"/>
                </a:cubicBezTo>
                <a:cubicBezTo>
                  <a:pt x="11" y="55"/>
                  <a:pt x="11" y="55"/>
                  <a:pt x="11" y="55"/>
                </a:cubicBezTo>
                <a:cubicBezTo>
                  <a:pt x="11" y="55"/>
                  <a:pt x="11" y="55"/>
                  <a:pt x="11" y="55"/>
                </a:cubicBezTo>
                <a:cubicBezTo>
                  <a:pt x="11" y="55"/>
                  <a:pt x="11" y="55"/>
                  <a:pt x="11" y="55"/>
                </a:cubicBezTo>
                <a:cubicBezTo>
                  <a:pt x="11" y="55"/>
                  <a:pt x="11" y="55"/>
                  <a:pt x="11" y="55"/>
                </a:cubicBezTo>
                <a:cubicBezTo>
                  <a:pt x="11" y="55"/>
                  <a:pt x="12" y="55"/>
                  <a:pt x="12" y="55"/>
                </a:cubicBezTo>
                <a:cubicBezTo>
                  <a:pt x="12" y="55"/>
                  <a:pt x="12" y="55"/>
                  <a:pt x="12" y="55"/>
                </a:cubicBezTo>
                <a:cubicBezTo>
                  <a:pt x="12" y="55"/>
                  <a:pt x="12" y="56"/>
                  <a:pt x="12" y="56"/>
                </a:cubicBezTo>
                <a:cubicBezTo>
                  <a:pt x="12" y="55"/>
                  <a:pt x="12" y="55"/>
                  <a:pt x="12" y="55"/>
                </a:cubicBezTo>
                <a:cubicBezTo>
                  <a:pt x="13" y="55"/>
                  <a:pt x="13" y="55"/>
                  <a:pt x="13" y="55"/>
                </a:cubicBezTo>
                <a:cubicBezTo>
                  <a:pt x="13" y="55"/>
                  <a:pt x="13" y="55"/>
                  <a:pt x="13" y="55"/>
                </a:cubicBezTo>
                <a:cubicBezTo>
                  <a:pt x="13" y="55"/>
                  <a:pt x="14" y="55"/>
                  <a:pt x="13" y="56"/>
                </a:cubicBezTo>
                <a:cubicBezTo>
                  <a:pt x="14" y="55"/>
                  <a:pt x="14" y="56"/>
                  <a:pt x="14" y="56"/>
                </a:cubicBezTo>
                <a:cubicBezTo>
                  <a:pt x="14" y="56"/>
                  <a:pt x="14" y="56"/>
                  <a:pt x="14" y="56"/>
                </a:cubicBezTo>
                <a:cubicBezTo>
                  <a:pt x="14" y="56"/>
                  <a:pt x="14" y="56"/>
                  <a:pt x="14" y="56"/>
                </a:cubicBezTo>
                <a:cubicBezTo>
                  <a:pt x="14" y="57"/>
                  <a:pt x="14" y="56"/>
                  <a:pt x="15" y="56"/>
                </a:cubicBezTo>
                <a:cubicBezTo>
                  <a:pt x="15" y="57"/>
                  <a:pt x="15" y="57"/>
                  <a:pt x="15" y="57"/>
                </a:cubicBezTo>
                <a:cubicBezTo>
                  <a:pt x="15" y="57"/>
                  <a:pt x="15" y="57"/>
                  <a:pt x="15" y="57"/>
                </a:cubicBezTo>
                <a:cubicBezTo>
                  <a:pt x="15" y="57"/>
                  <a:pt x="15" y="56"/>
                  <a:pt x="15" y="56"/>
                </a:cubicBezTo>
                <a:cubicBezTo>
                  <a:pt x="15" y="56"/>
                  <a:pt x="15" y="57"/>
                  <a:pt x="15" y="57"/>
                </a:cubicBezTo>
                <a:cubicBezTo>
                  <a:pt x="15" y="57"/>
                  <a:pt x="15" y="57"/>
                  <a:pt x="15" y="57"/>
                </a:cubicBezTo>
                <a:cubicBezTo>
                  <a:pt x="15" y="57"/>
                  <a:pt x="15" y="57"/>
                  <a:pt x="15" y="57"/>
                </a:cubicBezTo>
                <a:cubicBezTo>
                  <a:pt x="15" y="57"/>
                  <a:pt x="15" y="57"/>
                  <a:pt x="15" y="57"/>
                </a:cubicBezTo>
                <a:cubicBezTo>
                  <a:pt x="15" y="57"/>
                  <a:pt x="15" y="57"/>
                  <a:pt x="15" y="57"/>
                </a:cubicBezTo>
                <a:cubicBezTo>
                  <a:pt x="15" y="57"/>
                  <a:pt x="16" y="57"/>
                  <a:pt x="16" y="57"/>
                </a:cubicBezTo>
                <a:cubicBezTo>
                  <a:pt x="16" y="57"/>
                  <a:pt x="16" y="57"/>
                  <a:pt x="16" y="57"/>
                </a:cubicBezTo>
                <a:cubicBezTo>
                  <a:pt x="16" y="57"/>
                  <a:pt x="16" y="57"/>
                  <a:pt x="16" y="57"/>
                </a:cubicBezTo>
                <a:cubicBezTo>
                  <a:pt x="16" y="57"/>
                  <a:pt x="16" y="57"/>
                  <a:pt x="16" y="57"/>
                </a:cubicBezTo>
                <a:cubicBezTo>
                  <a:pt x="16" y="57"/>
                  <a:pt x="16" y="57"/>
                  <a:pt x="16" y="57"/>
                </a:cubicBezTo>
                <a:cubicBezTo>
                  <a:pt x="16" y="57"/>
                  <a:pt x="16" y="57"/>
                  <a:pt x="16" y="57"/>
                </a:cubicBezTo>
                <a:cubicBezTo>
                  <a:pt x="16" y="57"/>
                  <a:pt x="16" y="57"/>
                  <a:pt x="16" y="57"/>
                </a:cubicBezTo>
                <a:cubicBezTo>
                  <a:pt x="16" y="57"/>
                  <a:pt x="16" y="57"/>
                  <a:pt x="16" y="57"/>
                </a:cubicBezTo>
                <a:cubicBezTo>
                  <a:pt x="16" y="57"/>
                  <a:pt x="16" y="58"/>
                  <a:pt x="16" y="57"/>
                </a:cubicBezTo>
                <a:cubicBezTo>
                  <a:pt x="16" y="57"/>
                  <a:pt x="16" y="57"/>
                  <a:pt x="16" y="57"/>
                </a:cubicBezTo>
                <a:cubicBezTo>
                  <a:pt x="16" y="57"/>
                  <a:pt x="16" y="58"/>
                  <a:pt x="16" y="58"/>
                </a:cubicBezTo>
                <a:cubicBezTo>
                  <a:pt x="16" y="58"/>
                  <a:pt x="16" y="58"/>
                  <a:pt x="16" y="58"/>
                </a:cubicBezTo>
                <a:cubicBezTo>
                  <a:pt x="16" y="58"/>
                  <a:pt x="16" y="58"/>
                  <a:pt x="16" y="58"/>
                </a:cubicBezTo>
                <a:cubicBezTo>
                  <a:pt x="16" y="58"/>
                  <a:pt x="16" y="58"/>
                  <a:pt x="16" y="58"/>
                </a:cubicBezTo>
                <a:cubicBezTo>
                  <a:pt x="16" y="58"/>
                  <a:pt x="16" y="58"/>
                  <a:pt x="16" y="58"/>
                </a:cubicBezTo>
                <a:cubicBezTo>
                  <a:pt x="16" y="57"/>
                  <a:pt x="15" y="58"/>
                  <a:pt x="15" y="58"/>
                </a:cubicBezTo>
                <a:cubicBezTo>
                  <a:pt x="15" y="58"/>
                  <a:pt x="15" y="58"/>
                  <a:pt x="15" y="58"/>
                </a:cubicBezTo>
                <a:cubicBezTo>
                  <a:pt x="15" y="58"/>
                  <a:pt x="15" y="58"/>
                  <a:pt x="15" y="58"/>
                </a:cubicBezTo>
                <a:cubicBezTo>
                  <a:pt x="15" y="58"/>
                  <a:pt x="15" y="58"/>
                  <a:pt x="15" y="58"/>
                </a:cubicBezTo>
                <a:cubicBezTo>
                  <a:pt x="15" y="58"/>
                  <a:pt x="14" y="58"/>
                  <a:pt x="14" y="58"/>
                </a:cubicBezTo>
                <a:cubicBezTo>
                  <a:pt x="14" y="58"/>
                  <a:pt x="14" y="58"/>
                  <a:pt x="14" y="58"/>
                </a:cubicBezTo>
                <a:cubicBezTo>
                  <a:pt x="14" y="58"/>
                  <a:pt x="14" y="58"/>
                  <a:pt x="14" y="58"/>
                </a:cubicBezTo>
                <a:cubicBezTo>
                  <a:pt x="14" y="58"/>
                  <a:pt x="14" y="58"/>
                  <a:pt x="15" y="58"/>
                </a:cubicBezTo>
                <a:cubicBezTo>
                  <a:pt x="15" y="58"/>
                  <a:pt x="15" y="57"/>
                  <a:pt x="15" y="57"/>
                </a:cubicBezTo>
                <a:cubicBezTo>
                  <a:pt x="15" y="57"/>
                  <a:pt x="14" y="58"/>
                  <a:pt x="14" y="57"/>
                </a:cubicBezTo>
                <a:cubicBezTo>
                  <a:pt x="14" y="57"/>
                  <a:pt x="14" y="57"/>
                  <a:pt x="14" y="57"/>
                </a:cubicBezTo>
                <a:cubicBezTo>
                  <a:pt x="14" y="57"/>
                  <a:pt x="13" y="58"/>
                  <a:pt x="13" y="58"/>
                </a:cubicBezTo>
                <a:cubicBezTo>
                  <a:pt x="13" y="58"/>
                  <a:pt x="14" y="58"/>
                  <a:pt x="14" y="58"/>
                </a:cubicBezTo>
                <a:cubicBezTo>
                  <a:pt x="13" y="58"/>
                  <a:pt x="13" y="58"/>
                  <a:pt x="13" y="58"/>
                </a:cubicBezTo>
                <a:cubicBezTo>
                  <a:pt x="13" y="58"/>
                  <a:pt x="13" y="58"/>
                  <a:pt x="13" y="58"/>
                </a:cubicBezTo>
                <a:cubicBezTo>
                  <a:pt x="13" y="58"/>
                  <a:pt x="13" y="58"/>
                  <a:pt x="13" y="58"/>
                </a:cubicBezTo>
                <a:cubicBezTo>
                  <a:pt x="13" y="58"/>
                  <a:pt x="13" y="58"/>
                  <a:pt x="13" y="58"/>
                </a:cubicBezTo>
                <a:cubicBezTo>
                  <a:pt x="13" y="58"/>
                  <a:pt x="13" y="57"/>
                  <a:pt x="13" y="57"/>
                </a:cubicBezTo>
                <a:cubicBezTo>
                  <a:pt x="13" y="57"/>
                  <a:pt x="13" y="57"/>
                  <a:pt x="13" y="57"/>
                </a:cubicBezTo>
                <a:cubicBezTo>
                  <a:pt x="13" y="57"/>
                  <a:pt x="12" y="57"/>
                  <a:pt x="12" y="58"/>
                </a:cubicBezTo>
                <a:cubicBezTo>
                  <a:pt x="12" y="58"/>
                  <a:pt x="12" y="57"/>
                  <a:pt x="12" y="57"/>
                </a:cubicBezTo>
                <a:cubicBezTo>
                  <a:pt x="12" y="58"/>
                  <a:pt x="12" y="57"/>
                  <a:pt x="12" y="58"/>
                </a:cubicBezTo>
                <a:cubicBezTo>
                  <a:pt x="12" y="58"/>
                  <a:pt x="12" y="58"/>
                  <a:pt x="12" y="57"/>
                </a:cubicBezTo>
                <a:cubicBezTo>
                  <a:pt x="12" y="57"/>
                  <a:pt x="12" y="58"/>
                  <a:pt x="12" y="58"/>
                </a:cubicBezTo>
                <a:cubicBezTo>
                  <a:pt x="12" y="57"/>
                  <a:pt x="12" y="57"/>
                  <a:pt x="12" y="57"/>
                </a:cubicBezTo>
                <a:cubicBezTo>
                  <a:pt x="12" y="56"/>
                  <a:pt x="12" y="56"/>
                  <a:pt x="12" y="56"/>
                </a:cubicBezTo>
                <a:cubicBezTo>
                  <a:pt x="12" y="56"/>
                  <a:pt x="11" y="57"/>
                  <a:pt x="11" y="58"/>
                </a:cubicBezTo>
                <a:cubicBezTo>
                  <a:pt x="11" y="58"/>
                  <a:pt x="11" y="58"/>
                  <a:pt x="11" y="58"/>
                </a:cubicBezTo>
                <a:cubicBezTo>
                  <a:pt x="11" y="57"/>
                  <a:pt x="11" y="58"/>
                  <a:pt x="11" y="57"/>
                </a:cubicBezTo>
                <a:cubicBezTo>
                  <a:pt x="11" y="57"/>
                  <a:pt x="11" y="57"/>
                  <a:pt x="11" y="57"/>
                </a:cubicBezTo>
                <a:cubicBezTo>
                  <a:pt x="11" y="57"/>
                  <a:pt x="11" y="57"/>
                  <a:pt x="11" y="57"/>
                </a:cubicBezTo>
                <a:cubicBezTo>
                  <a:pt x="11" y="57"/>
                  <a:pt x="11" y="57"/>
                  <a:pt x="11" y="57"/>
                </a:cubicBezTo>
                <a:cubicBezTo>
                  <a:pt x="11" y="56"/>
                  <a:pt x="10" y="57"/>
                  <a:pt x="10" y="57"/>
                </a:cubicBezTo>
                <a:cubicBezTo>
                  <a:pt x="11" y="57"/>
                  <a:pt x="11" y="57"/>
                  <a:pt x="11" y="57"/>
                </a:cubicBezTo>
                <a:cubicBezTo>
                  <a:pt x="10" y="57"/>
                  <a:pt x="10" y="57"/>
                  <a:pt x="10" y="58"/>
                </a:cubicBezTo>
                <a:cubicBezTo>
                  <a:pt x="10" y="57"/>
                  <a:pt x="10" y="57"/>
                  <a:pt x="10" y="57"/>
                </a:cubicBezTo>
                <a:cubicBezTo>
                  <a:pt x="10" y="57"/>
                  <a:pt x="10" y="57"/>
                  <a:pt x="10" y="57"/>
                </a:cubicBezTo>
                <a:cubicBezTo>
                  <a:pt x="10" y="57"/>
                  <a:pt x="10" y="57"/>
                  <a:pt x="10" y="57"/>
                </a:cubicBezTo>
                <a:cubicBezTo>
                  <a:pt x="10" y="57"/>
                  <a:pt x="11" y="56"/>
                  <a:pt x="12" y="55"/>
                </a:cubicBezTo>
                <a:cubicBezTo>
                  <a:pt x="11" y="56"/>
                  <a:pt x="11" y="56"/>
                  <a:pt x="11" y="56"/>
                </a:cubicBezTo>
                <a:cubicBezTo>
                  <a:pt x="11" y="55"/>
                  <a:pt x="11" y="55"/>
                  <a:pt x="11" y="55"/>
                </a:cubicBezTo>
                <a:cubicBezTo>
                  <a:pt x="11" y="56"/>
                  <a:pt x="10" y="57"/>
                  <a:pt x="10" y="57"/>
                </a:cubicBezTo>
                <a:cubicBezTo>
                  <a:pt x="10" y="57"/>
                  <a:pt x="10" y="56"/>
                  <a:pt x="10" y="56"/>
                </a:cubicBezTo>
                <a:cubicBezTo>
                  <a:pt x="10" y="56"/>
                  <a:pt x="10" y="57"/>
                  <a:pt x="9" y="56"/>
                </a:cubicBezTo>
                <a:cubicBezTo>
                  <a:pt x="9" y="57"/>
                  <a:pt x="9" y="57"/>
                  <a:pt x="9" y="57"/>
                </a:cubicBezTo>
                <a:cubicBezTo>
                  <a:pt x="9" y="57"/>
                  <a:pt x="9" y="56"/>
                  <a:pt x="9" y="57"/>
                </a:cubicBezTo>
                <a:cubicBezTo>
                  <a:pt x="9" y="56"/>
                  <a:pt x="9" y="56"/>
                  <a:pt x="10" y="56"/>
                </a:cubicBezTo>
                <a:cubicBezTo>
                  <a:pt x="9" y="56"/>
                  <a:pt x="9" y="56"/>
                  <a:pt x="9" y="56"/>
                </a:cubicBezTo>
                <a:cubicBezTo>
                  <a:pt x="9" y="56"/>
                  <a:pt x="9" y="56"/>
                  <a:pt x="9" y="56"/>
                </a:cubicBezTo>
                <a:cubicBezTo>
                  <a:pt x="9" y="56"/>
                  <a:pt x="9" y="56"/>
                  <a:pt x="9" y="56"/>
                </a:cubicBezTo>
                <a:cubicBezTo>
                  <a:pt x="9" y="56"/>
                  <a:pt x="9" y="56"/>
                  <a:pt x="9" y="56"/>
                </a:cubicBezTo>
                <a:cubicBezTo>
                  <a:pt x="9" y="56"/>
                  <a:pt x="9" y="56"/>
                  <a:pt x="9" y="56"/>
                </a:cubicBezTo>
                <a:cubicBezTo>
                  <a:pt x="9" y="56"/>
                  <a:pt x="9" y="56"/>
                  <a:pt x="9" y="56"/>
                </a:cubicBezTo>
                <a:cubicBezTo>
                  <a:pt x="9" y="56"/>
                  <a:pt x="9" y="55"/>
                  <a:pt x="10" y="55"/>
                </a:cubicBezTo>
                <a:cubicBezTo>
                  <a:pt x="8" y="56"/>
                  <a:pt x="8" y="56"/>
                  <a:pt x="8" y="56"/>
                </a:cubicBezTo>
                <a:cubicBezTo>
                  <a:pt x="8" y="56"/>
                  <a:pt x="9" y="55"/>
                  <a:pt x="9" y="55"/>
                </a:cubicBezTo>
                <a:cubicBezTo>
                  <a:pt x="8" y="56"/>
                  <a:pt x="8" y="55"/>
                  <a:pt x="8" y="55"/>
                </a:cubicBezTo>
                <a:cubicBezTo>
                  <a:pt x="8" y="55"/>
                  <a:pt x="8" y="55"/>
                  <a:pt x="8" y="55"/>
                </a:cubicBezTo>
                <a:cubicBezTo>
                  <a:pt x="8" y="55"/>
                  <a:pt x="8" y="55"/>
                  <a:pt x="8" y="55"/>
                </a:cubicBezTo>
                <a:cubicBezTo>
                  <a:pt x="8" y="55"/>
                  <a:pt x="8" y="55"/>
                  <a:pt x="8" y="55"/>
                </a:cubicBezTo>
                <a:cubicBezTo>
                  <a:pt x="8" y="55"/>
                  <a:pt x="7" y="55"/>
                  <a:pt x="7" y="55"/>
                </a:cubicBezTo>
                <a:cubicBezTo>
                  <a:pt x="7" y="55"/>
                  <a:pt x="7" y="55"/>
                  <a:pt x="8" y="55"/>
                </a:cubicBezTo>
                <a:cubicBezTo>
                  <a:pt x="7" y="55"/>
                  <a:pt x="7" y="54"/>
                  <a:pt x="7" y="55"/>
                </a:cubicBezTo>
                <a:cubicBezTo>
                  <a:pt x="7" y="55"/>
                  <a:pt x="7" y="55"/>
                  <a:pt x="7" y="55"/>
                </a:cubicBezTo>
                <a:cubicBezTo>
                  <a:pt x="6" y="55"/>
                  <a:pt x="6" y="55"/>
                  <a:pt x="6" y="55"/>
                </a:cubicBezTo>
                <a:cubicBezTo>
                  <a:pt x="7" y="55"/>
                  <a:pt x="7" y="54"/>
                  <a:pt x="7" y="54"/>
                </a:cubicBezTo>
                <a:cubicBezTo>
                  <a:pt x="7" y="55"/>
                  <a:pt x="7" y="54"/>
                  <a:pt x="7" y="55"/>
                </a:cubicBezTo>
                <a:cubicBezTo>
                  <a:pt x="7" y="54"/>
                  <a:pt x="7" y="54"/>
                  <a:pt x="8" y="54"/>
                </a:cubicBezTo>
                <a:cubicBezTo>
                  <a:pt x="7" y="54"/>
                  <a:pt x="7" y="54"/>
                  <a:pt x="6" y="54"/>
                </a:cubicBezTo>
                <a:cubicBezTo>
                  <a:pt x="6" y="54"/>
                  <a:pt x="6" y="54"/>
                  <a:pt x="6" y="54"/>
                </a:cubicBezTo>
                <a:cubicBezTo>
                  <a:pt x="6" y="54"/>
                  <a:pt x="6" y="54"/>
                  <a:pt x="6" y="54"/>
                </a:cubicBezTo>
                <a:cubicBezTo>
                  <a:pt x="6" y="54"/>
                  <a:pt x="6" y="54"/>
                  <a:pt x="6" y="54"/>
                </a:cubicBezTo>
                <a:cubicBezTo>
                  <a:pt x="6" y="54"/>
                  <a:pt x="6" y="54"/>
                  <a:pt x="6" y="54"/>
                </a:cubicBezTo>
                <a:cubicBezTo>
                  <a:pt x="6" y="54"/>
                  <a:pt x="6" y="54"/>
                  <a:pt x="6" y="54"/>
                </a:cubicBezTo>
                <a:cubicBezTo>
                  <a:pt x="6" y="54"/>
                  <a:pt x="6" y="54"/>
                  <a:pt x="6" y="54"/>
                </a:cubicBezTo>
                <a:cubicBezTo>
                  <a:pt x="6" y="53"/>
                  <a:pt x="7" y="53"/>
                  <a:pt x="7" y="53"/>
                </a:cubicBezTo>
                <a:cubicBezTo>
                  <a:pt x="7" y="53"/>
                  <a:pt x="7" y="53"/>
                  <a:pt x="7" y="53"/>
                </a:cubicBezTo>
                <a:cubicBezTo>
                  <a:pt x="7" y="53"/>
                  <a:pt x="7" y="53"/>
                  <a:pt x="7" y="53"/>
                </a:cubicBezTo>
                <a:cubicBezTo>
                  <a:pt x="7" y="53"/>
                  <a:pt x="7" y="53"/>
                  <a:pt x="7" y="53"/>
                </a:cubicBezTo>
                <a:cubicBezTo>
                  <a:pt x="7" y="53"/>
                  <a:pt x="7" y="53"/>
                  <a:pt x="7" y="53"/>
                </a:cubicBezTo>
                <a:cubicBezTo>
                  <a:pt x="7" y="53"/>
                  <a:pt x="7" y="53"/>
                  <a:pt x="7" y="53"/>
                </a:cubicBezTo>
                <a:cubicBezTo>
                  <a:pt x="7" y="53"/>
                  <a:pt x="7" y="53"/>
                  <a:pt x="7" y="53"/>
                </a:cubicBezTo>
                <a:cubicBezTo>
                  <a:pt x="7" y="53"/>
                  <a:pt x="6" y="53"/>
                  <a:pt x="6" y="54"/>
                </a:cubicBezTo>
                <a:cubicBezTo>
                  <a:pt x="6" y="53"/>
                  <a:pt x="6" y="53"/>
                  <a:pt x="6" y="53"/>
                </a:cubicBezTo>
                <a:cubicBezTo>
                  <a:pt x="6" y="53"/>
                  <a:pt x="6" y="53"/>
                  <a:pt x="5" y="53"/>
                </a:cubicBezTo>
                <a:cubicBezTo>
                  <a:pt x="5" y="53"/>
                  <a:pt x="6" y="53"/>
                  <a:pt x="6" y="53"/>
                </a:cubicBezTo>
                <a:cubicBezTo>
                  <a:pt x="5" y="53"/>
                  <a:pt x="6" y="52"/>
                  <a:pt x="6" y="53"/>
                </a:cubicBezTo>
                <a:cubicBezTo>
                  <a:pt x="5" y="52"/>
                  <a:pt x="5" y="53"/>
                  <a:pt x="5" y="53"/>
                </a:cubicBezTo>
                <a:cubicBezTo>
                  <a:pt x="5" y="53"/>
                  <a:pt x="5" y="53"/>
                  <a:pt x="5" y="52"/>
                </a:cubicBezTo>
                <a:cubicBezTo>
                  <a:pt x="5" y="52"/>
                  <a:pt x="5" y="52"/>
                  <a:pt x="5" y="52"/>
                </a:cubicBezTo>
                <a:cubicBezTo>
                  <a:pt x="5" y="52"/>
                  <a:pt x="5" y="53"/>
                  <a:pt x="5" y="52"/>
                </a:cubicBezTo>
                <a:cubicBezTo>
                  <a:pt x="5" y="52"/>
                  <a:pt x="5" y="52"/>
                  <a:pt x="5" y="52"/>
                </a:cubicBezTo>
                <a:cubicBezTo>
                  <a:pt x="5" y="52"/>
                  <a:pt x="4" y="52"/>
                  <a:pt x="4" y="52"/>
                </a:cubicBezTo>
                <a:cubicBezTo>
                  <a:pt x="4" y="52"/>
                  <a:pt x="5" y="52"/>
                  <a:pt x="5" y="52"/>
                </a:cubicBezTo>
                <a:cubicBezTo>
                  <a:pt x="4" y="51"/>
                  <a:pt x="4" y="52"/>
                  <a:pt x="4" y="51"/>
                </a:cubicBezTo>
                <a:cubicBezTo>
                  <a:pt x="4" y="51"/>
                  <a:pt x="4" y="51"/>
                  <a:pt x="4" y="51"/>
                </a:cubicBezTo>
                <a:cubicBezTo>
                  <a:pt x="4" y="51"/>
                  <a:pt x="4" y="51"/>
                  <a:pt x="5" y="51"/>
                </a:cubicBezTo>
                <a:cubicBezTo>
                  <a:pt x="4" y="51"/>
                  <a:pt x="4" y="51"/>
                  <a:pt x="5" y="51"/>
                </a:cubicBezTo>
                <a:cubicBezTo>
                  <a:pt x="4" y="51"/>
                  <a:pt x="4" y="51"/>
                  <a:pt x="4" y="51"/>
                </a:cubicBezTo>
                <a:cubicBezTo>
                  <a:pt x="4" y="51"/>
                  <a:pt x="4" y="51"/>
                  <a:pt x="4" y="51"/>
                </a:cubicBezTo>
                <a:cubicBezTo>
                  <a:pt x="4" y="51"/>
                  <a:pt x="4" y="51"/>
                  <a:pt x="4" y="51"/>
                </a:cubicBezTo>
                <a:cubicBezTo>
                  <a:pt x="5" y="50"/>
                  <a:pt x="4" y="51"/>
                  <a:pt x="4" y="50"/>
                </a:cubicBezTo>
                <a:cubicBezTo>
                  <a:pt x="4" y="50"/>
                  <a:pt x="5" y="51"/>
                  <a:pt x="5" y="50"/>
                </a:cubicBezTo>
                <a:cubicBezTo>
                  <a:pt x="5" y="50"/>
                  <a:pt x="5" y="50"/>
                  <a:pt x="5" y="50"/>
                </a:cubicBezTo>
                <a:cubicBezTo>
                  <a:pt x="5" y="50"/>
                  <a:pt x="5" y="50"/>
                  <a:pt x="5" y="50"/>
                </a:cubicBezTo>
                <a:cubicBezTo>
                  <a:pt x="5" y="50"/>
                  <a:pt x="5" y="50"/>
                  <a:pt x="4" y="50"/>
                </a:cubicBezTo>
                <a:cubicBezTo>
                  <a:pt x="4" y="50"/>
                  <a:pt x="4" y="50"/>
                  <a:pt x="4" y="50"/>
                </a:cubicBezTo>
                <a:cubicBezTo>
                  <a:pt x="4" y="50"/>
                  <a:pt x="4" y="50"/>
                  <a:pt x="4" y="50"/>
                </a:cubicBezTo>
                <a:cubicBezTo>
                  <a:pt x="4" y="50"/>
                  <a:pt x="4" y="50"/>
                  <a:pt x="4" y="50"/>
                </a:cubicBezTo>
                <a:cubicBezTo>
                  <a:pt x="4" y="50"/>
                  <a:pt x="4" y="50"/>
                  <a:pt x="4" y="50"/>
                </a:cubicBezTo>
                <a:cubicBezTo>
                  <a:pt x="4" y="50"/>
                  <a:pt x="4" y="50"/>
                  <a:pt x="4" y="50"/>
                </a:cubicBezTo>
                <a:cubicBezTo>
                  <a:pt x="5" y="49"/>
                  <a:pt x="4" y="49"/>
                  <a:pt x="4" y="49"/>
                </a:cubicBezTo>
                <a:cubicBezTo>
                  <a:pt x="4" y="49"/>
                  <a:pt x="4" y="49"/>
                  <a:pt x="4" y="49"/>
                </a:cubicBezTo>
                <a:cubicBezTo>
                  <a:pt x="4" y="49"/>
                  <a:pt x="4" y="49"/>
                  <a:pt x="4" y="49"/>
                </a:cubicBezTo>
                <a:cubicBezTo>
                  <a:pt x="3" y="49"/>
                  <a:pt x="4" y="49"/>
                  <a:pt x="3" y="49"/>
                </a:cubicBezTo>
                <a:cubicBezTo>
                  <a:pt x="4" y="48"/>
                  <a:pt x="3" y="49"/>
                  <a:pt x="4" y="49"/>
                </a:cubicBezTo>
                <a:cubicBezTo>
                  <a:pt x="4" y="49"/>
                  <a:pt x="4" y="49"/>
                  <a:pt x="4" y="49"/>
                </a:cubicBezTo>
                <a:cubicBezTo>
                  <a:pt x="4" y="49"/>
                  <a:pt x="4" y="49"/>
                  <a:pt x="4" y="49"/>
                </a:cubicBezTo>
                <a:close/>
                <a:moveTo>
                  <a:pt x="4" y="51"/>
                </a:moveTo>
                <a:cubicBezTo>
                  <a:pt x="4" y="51"/>
                  <a:pt x="4" y="51"/>
                  <a:pt x="5" y="51"/>
                </a:cubicBezTo>
                <a:cubicBezTo>
                  <a:pt x="5" y="51"/>
                  <a:pt x="5" y="51"/>
                  <a:pt x="4" y="51"/>
                </a:cubicBezTo>
                <a:close/>
                <a:moveTo>
                  <a:pt x="7" y="54"/>
                </a:moveTo>
                <a:cubicBezTo>
                  <a:pt x="7" y="54"/>
                  <a:pt x="7" y="54"/>
                  <a:pt x="7" y="54"/>
                </a:cubicBezTo>
                <a:cubicBezTo>
                  <a:pt x="7" y="54"/>
                  <a:pt x="7" y="54"/>
                  <a:pt x="7" y="54"/>
                </a:cubicBezTo>
                <a:close/>
                <a:moveTo>
                  <a:pt x="15" y="57"/>
                </a:moveTo>
                <a:cubicBezTo>
                  <a:pt x="15" y="57"/>
                  <a:pt x="15" y="57"/>
                  <a:pt x="15" y="57"/>
                </a:cubicBezTo>
                <a:cubicBezTo>
                  <a:pt x="15" y="57"/>
                  <a:pt x="15" y="57"/>
                  <a:pt x="15" y="57"/>
                </a:cubicBezTo>
                <a:close/>
                <a:moveTo>
                  <a:pt x="15" y="57"/>
                </a:moveTo>
                <a:cubicBezTo>
                  <a:pt x="15" y="57"/>
                  <a:pt x="15" y="57"/>
                  <a:pt x="15" y="57"/>
                </a:cubicBezTo>
                <a:cubicBezTo>
                  <a:pt x="15" y="57"/>
                  <a:pt x="15" y="57"/>
                  <a:pt x="15" y="57"/>
                </a:cubicBezTo>
                <a:cubicBezTo>
                  <a:pt x="15" y="57"/>
                  <a:pt x="15" y="57"/>
                  <a:pt x="15" y="57"/>
                </a:cubicBezTo>
                <a:close/>
                <a:moveTo>
                  <a:pt x="8" y="43"/>
                </a:moveTo>
                <a:cubicBezTo>
                  <a:pt x="8" y="43"/>
                  <a:pt x="8" y="43"/>
                  <a:pt x="8" y="43"/>
                </a:cubicBezTo>
                <a:cubicBezTo>
                  <a:pt x="8" y="43"/>
                  <a:pt x="8" y="43"/>
                  <a:pt x="8" y="43"/>
                </a:cubicBezTo>
                <a:close/>
                <a:moveTo>
                  <a:pt x="6" y="54"/>
                </a:moveTo>
                <a:cubicBezTo>
                  <a:pt x="6" y="54"/>
                  <a:pt x="6" y="54"/>
                  <a:pt x="6" y="54"/>
                </a:cubicBezTo>
                <a:cubicBezTo>
                  <a:pt x="6" y="54"/>
                  <a:pt x="6" y="54"/>
                  <a:pt x="6" y="54"/>
                </a:cubicBezTo>
                <a:close/>
                <a:moveTo>
                  <a:pt x="4" y="47"/>
                </a:moveTo>
                <a:cubicBezTo>
                  <a:pt x="4" y="47"/>
                  <a:pt x="4" y="47"/>
                  <a:pt x="4" y="47"/>
                </a:cubicBezTo>
                <a:cubicBezTo>
                  <a:pt x="4" y="47"/>
                  <a:pt x="4" y="47"/>
                  <a:pt x="4" y="47"/>
                </a:cubicBezTo>
                <a:close/>
                <a:moveTo>
                  <a:pt x="12" y="58"/>
                </a:moveTo>
                <a:cubicBezTo>
                  <a:pt x="12" y="58"/>
                  <a:pt x="12" y="58"/>
                  <a:pt x="12" y="58"/>
                </a:cubicBezTo>
                <a:cubicBezTo>
                  <a:pt x="11" y="58"/>
                  <a:pt x="11" y="58"/>
                  <a:pt x="12" y="58"/>
                </a:cubicBezTo>
                <a:close/>
                <a:moveTo>
                  <a:pt x="16" y="57"/>
                </a:moveTo>
                <a:cubicBezTo>
                  <a:pt x="16" y="57"/>
                  <a:pt x="16" y="57"/>
                  <a:pt x="16" y="57"/>
                </a:cubicBezTo>
                <a:cubicBezTo>
                  <a:pt x="16" y="57"/>
                  <a:pt x="16" y="57"/>
                  <a:pt x="16" y="57"/>
                </a:cubicBezTo>
                <a:cubicBezTo>
                  <a:pt x="16" y="57"/>
                  <a:pt x="16" y="57"/>
                  <a:pt x="16" y="57"/>
                </a:cubicBezTo>
                <a:close/>
                <a:moveTo>
                  <a:pt x="16" y="59"/>
                </a:moveTo>
                <a:cubicBezTo>
                  <a:pt x="17" y="59"/>
                  <a:pt x="17" y="59"/>
                  <a:pt x="17" y="59"/>
                </a:cubicBezTo>
                <a:cubicBezTo>
                  <a:pt x="17" y="59"/>
                  <a:pt x="17" y="59"/>
                  <a:pt x="17" y="59"/>
                </a:cubicBezTo>
                <a:cubicBezTo>
                  <a:pt x="17" y="59"/>
                  <a:pt x="16" y="59"/>
                  <a:pt x="16" y="59"/>
                </a:cubicBezTo>
                <a:close/>
                <a:moveTo>
                  <a:pt x="16" y="58"/>
                </a:moveTo>
                <a:cubicBezTo>
                  <a:pt x="16" y="58"/>
                  <a:pt x="16" y="58"/>
                  <a:pt x="16" y="58"/>
                </a:cubicBezTo>
                <a:cubicBezTo>
                  <a:pt x="16" y="58"/>
                  <a:pt x="16" y="58"/>
                  <a:pt x="16" y="58"/>
                </a:cubicBezTo>
                <a:cubicBezTo>
                  <a:pt x="16" y="58"/>
                  <a:pt x="16" y="58"/>
                  <a:pt x="16" y="58"/>
                </a:cubicBezTo>
                <a:close/>
                <a:moveTo>
                  <a:pt x="16" y="58"/>
                </a:moveTo>
                <a:cubicBezTo>
                  <a:pt x="16" y="58"/>
                  <a:pt x="16" y="58"/>
                  <a:pt x="16" y="58"/>
                </a:cubicBezTo>
                <a:cubicBezTo>
                  <a:pt x="16" y="58"/>
                  <a:pt x="16" y="58"/>
                  <a:pt x="16" y="58"/>
                </a:cubicBezTo>
                <a:close/>
                <a:moveTo>
                  <a:pt x="15" y="57"/>
                </a:moveTo>
                <a:cubicBezTo>
                  <a:pt x="15" y="57"/>
                  <a:pt x="16" y="57"/>
                  <a:pt x="16" y="57"/>
                </a:cubicBezTo>
                <a:cubicBezTo>
                  <a:pt x="16" y="56"/>
                  <a:pt x="15" y="57"/>
                  <a:pt x="15" y="57"/>
                </a:cubicBezTo>
                <a:close/>
                <a:moveTo>
                  <a:pt x="16" y="59"/>
                </a:moveTo>
                <a:cubicBezTo>
                  <a:pt x="16" y="58"/>
                  <a:pt x="16" y="58"/>
                  <a:pt x="16" y="58"/>
                </a:cubicBezTo>
                <a:cubicBezTo>
                  <a:pt x="16" y="59"/>
                  <a:pt x="16" y="59"/>
                  <a:pt x="16" y="59"/>
                </a:cubicBezTo>
                <a:close/>
                <a:moveTo>
                  <a:pt x="15" y="58"/>
                </a:moveTo>
                <a:cubicBezTo>
                  <a:pt x="15" y="58"/>
                  <a:pt x="15" y="58"/>
                  <a:pt x="15" y="58"/>
                </a:cubicBezTo>
                <a:cubicBezTo>
                  <a:pt x="15" y="58"/>
                  <a:pt x="15" y="58"/>
                  <a:pt x="15" y="58"/>
                </a:cubicBezTo>
                <a:cubicBezTo>
                  <a:pt x="15" y="58"/>
                  <a:pt x="15" y="58"/>
                  <a:pt x="15" y="58"/>
                </a:cubicBezTo>
                <a:close/>
                <a:moveTo>
                  <a:pt x="15" y="58"/>
                </a:moveTo>
                <a:cubicBezTo>
                  <a:pt x="15" y="58"/>
                  <a:pt x="15" y="58"/>
                  <a:pt x="15" y="58"/>
                </a:cubicBezTo>
                <a:cubicBezTo>
                  <a:pt x="15" y="58"/>
                  <a:pt x="15" y="58"/>
                  <a:pt x="15" y="58"/>
                </a:cubicBezTo>
                <a:close/>
                <a:moveTo>
                  <a:pt x="16" y="59"/>
                </a:moveTo>
                <a:cubicBezTo>
                  <a:pt x="15" y="59"/>
                  <a:pt x="15" y="59"/>
                  <a:pt x="15" y="59"/>
                </a:cubicBezTo>
                <a:cubicBezTo>
                  <a:pt x="15" y="58"/>
                  <a:pt x="15" y="58"/>
                  <a:pt x="15" y="58"/>
                </a:cubicBezTo>
                <a:lnTo>
                  <a:pt x="16" y="59"/>
                </a:lnTo>
                <a:close/>
                <a:moveTo>
                  <a:pt x="14" y="57"/>
                </a:moveTo>
                <a:cubicBezTo>
                  <a:pt x="14" y="57"/>
                  <a:pt x="14" y="57"/>
                  <a:pt x="14" y="57"/>
                </a:cubicBezTo>
                <a:cubicBezTo>
                  <a:pt x="14" y="58"/>
                  <a:pt x="14" y="58"/>
                  <a:pt x="14" y="58"/>
                </a:cubicBezTo>
                <a:cubicBezTo>
                  <a:pt x="14" y="58"/>
                  <a:pt x="14" y="58"/>
                  <a:pt x="14" y="57"/>
                </a:cubicBezTo>
                <a:close/>
                <a:moveTo>
                  <a:pt x="14" y="58"/>
                </a:moveTo>
                <a:cubicBezTo>
                  <a:pt x="14" y="58"/>
                  <a:pt x="14" y="58"/>
                  <a:pt x="14" y="58"/>
                </a:cubicBezTo>
                <a:cubicBezTo>
                  <a:pt x="14" y="59"/>
                  <a:pt x="14" y="59"/>
                  <a:pt x="14" y="59"/>
                </a:cubicBezTo>
                <a:lnTo>
                  <a:pt x="14" y="58"/>
                </a:lnTo>
                <a:close/>
                <a:moveTo>
                  <a:pt x="14" y="58"/>
                </a:moveTo>
                <a:cubicBezTo>
                  <a:pt x="13" y="58"/>
                  <a:pt x="13" y="58"/>
                  <a:pt x="13" y="59"/>
                </a:cubicBezTo>
                <a:cubicBezTo>
                  <a:pt x="13" y="58"/>
                  <a:pt x="14" y="58"/>
                  <a:pt x="14" y="58"/>
                </a:cubicBezTo>
                <a:close/>
                <a:moveTo>
                  <a:pt x="12" y="57"/>
                </a:moveTo>
                <a:cubicBezTo>
                  <a:pt x="12" y="57"/>
                  <a:pt x="12" y="57"/>
                  <a:pt x="12" y="57"/>
                </a:cubicBezTo>
                <a:cubicBezTo>
                  <a:pt x="12" y="56"/>
                  <a:pt x="12" y="56"/>
                  <a:pt x="12" y="56"/>
                </a:cubicBezTo>
                <a:lnTo>
                  <a:pt x="12" y="57"/>
                </a:lnTo>
                <a:close/>
                <a:moveTo>
                  <a:pt x="9" y="57"/>
                </a:moveTo>
                <a:cubicBezTo>
                  <a:pt x="9" y="57"/>
                  <a:pt x="10" y="57"/>
                  <a:pt x="10" y="57"/>
                </a:cubicBezTo>
                <a:cubicBezTo>
                  <a:pt x="10" y="57"/>
                  <a:pt x="10" y="57"/>
                  <a:pt x="10" y="57"/>
                </a:cubicBezTo>
                <a:cubicBezTo>
                  <a:pt x="10" y="57"/>
                  <a:pt x="10" y="57"/>
                  <a:pt x="9" y="57"/>
                </a:cubicBezTo>
                <a:close/>
                <a:moveTo>
                  <a:pt x="10" y="57"/>
                </a:moveTo>
                <a:cubicBezTo>
                  <a:pt x="10" y="57"/>
                  <a:pt x="10" y="57"/>
                  <a:pt x="10" y="57"/>
                </a:cubicBezTo>
                <a:cubicBezTo>
                  <a:pt x="10" y="57"/>
                  <a:pt x="10" y="57"/>
                  <a:pt x="10" y="57"/>
                </a:cubicBezTo>
                <a:close/>
                <a:moveTo>
                  <a:pt x="12" y="39"/>
                </a:moveTo>
                <a:cubicBezTo>
                  <a:pt x="12" y="39"/>
                  <a:pt x="12" y="39"/>
                  <a:pt x="12" y="39"/>
                </a:cubicBezTo>
                <a:cubicBezTo>
                  <a:pt x="12" y="39"/>
                  <a:pt x="12" y="39"/>
                  <a:pt x="12" y="39"/>
                </a:cubicBezTo>
                <a:close/>
                <a:moveTo>
                  <a:pt x="12" y="38"/>
                </a:moveTo>
                <a:cubicBezTo>
                  <a:pt x="12" y="39"/>
                  <a:pt x="12" y="39"/>
                  <a:pt x="12" y="39"/>
                </a:cubicBezTo>
                <a:cubicBezTo>
                  <a:pt x="12" y="38"/>
                  <a:pt x="12" y="38"/>
                  <a:pt x="12" y="38"/>
                </a:cubicBezTo>
                <a:cubicBezTo>
                  <a:pt x="12" y="38"/>
                  <a:pt x="12" y="38"/>
                  <a:pt x="12" y="38"/>
                </a:cubicBezTo>
                <a:close/>
                <a:moveTo>
                  <a:pt x="4" y="51"/>
                </a:moveTo>
                <a:cubicBezTo>
                  <a:pt x="4" y="51"/>
                  <a:pt x="4" y="51"/>
                  <a:pt x="4" y="51"/>
                </a:cubicBezTo>
                <a:cubicBezTo>
                  <a:pt x="4" y="51"/>
                  <a:pt x="4" y="51"/>
                  <a:pt x="4" y="51"/>
                </a:cubicBezTo>
                <a:close/>
                <a:moveTo>
                  <a:pt x="4" y="50"/>
                </a:moveTo>
                <a:cubicBezTo>
                  <a:pt x="4" y="50"/>
                  <a:pt x="4" y="50"/>
                  <a:pt x="4" y="50"/>
                </a:cubicBezTo>
                <a:cubicBezTo>
                  <a:pt x="4" y="50"/>
                  <a:pt x="4" y="50"/>
                  <a:pt x="4" y="50"/>
                </a:cubicBezTo>
                <a:close/>
                <a:moveTo>
                  <a:pt x="3" y="48"/>
                </a:moveTo>
                <a:cubicBezTo>
                  <a:pt x="3" y="48"/>
                  <a:pt x="3" y="48"/>
                  <a:pt x="3" y="48"/>
                </a:cubicBezTo>
                <a:cubicBezTo>
                  <a:pt x="3" y="48"/>
                  <a:pt x="4" y="48"/>
                  <a:pt x="3" y="48"/>
                </a:cubicBezTo>
                <a:close/>
                <a:moveTo>
                  <a:pt x="30" y="52"/>
                </a:moveTo>
                <a:cubicBezTo>
                  <a:pt x="30" y="52"/>
                  <a:pt x="30" y="52"/>
                  <a:pt x="30" y="52"/>
                </a:cubicBezTo>
                <a:cubicBezTo>
                  <a:pt x="30" y="52"/>
                  <a:pt x="30" y="52"/>
                  <a:pt x="30" y="52"/>
                </a:cubicBezTo>
                <a:close/>
                <a:moveTo>
                  <a:pt x="31" y="52"/>
                </a:moveTo>
                <a:cubicBezTo>
                  <a:pt x="31" y="52"/>
                  <a:pt x="31" y="52"/>
                  <a:pt x="31" y="52"/>
                </a:cubicBezTo>
                <a:cubicBezTo>
                  <a:pt x="31" y="52"/>
                  <a:pt x="31" y="52"/>
                  <a:pt x="31" y="52"/>
                </a:cubicBezTo>
                <a:close/>
                <a:moveTo>
                  <a:pt x="31" y="52"/>
                </a:moveTo>
                <a:cubicBezTo>
                  <a:pt x="31" y="52"/>
                  <a:pt x="31" y="52"/>
                  <a:pt x="31" y="52"/>
                </a:cubicBezTo>
                <a:cubicBezTo>
                  <a:pt x="31" y="52"/>
                  <a:pt x="31" y="52"/>
                  <a:pt x="31" y="52"/>
                </a:cubicBezTo>
                <a:cubicBezTo>
                  <a:pt x="31" y="52"/>
                  <a:pt x="31" y="52"/>
                  <a:pt x="31" y="52"/>
                </a:cubicBezTo>
                <a:cubicBezTo>
                  <a:pt x="31" y="52"/>
                  <a:pt x="31" y="52"/>
                  <a:pt x="31" y="52"/>
                </a:cubicBezTo>
                <a:close/>
                <a:moveTo>
                  <a:pt x="31" y="53"/>
                </a:moveTo>
                <a:cubicBezTo>
                  <a:pt x="31" y="53"/>
                  <a:pt x="31" y="53"/>
                  <a:pt x="31" y="53"/>
                </a:cubicBezTo>
                <a:cubicBezTo>
                  <a:pt x="31" y="53"/>
                  <a:pt x="31" y="53"/>
                  <a:pt x="31" y="53"/>
                </a:cubicBezTo>
                <a:cubicBezTo>
                  <a:pt x="31" y="53"/>
                  <a:pt x="31" y="53"/>
                  <a:pt x="31" y="53"/>
                </a:cubicBezTo>
                <a:close/>
                <a:moveTo>
                  <a:pt x="31" y="53"/>
                </a:moveTo>
                <a:cubicBezTo>
                  <a:pt x="31" y="53"/>
                  <a:pt x="31" y="53"/>
                  <a:pt x="31" y="53"/>
                </a:cubicBezTo>
                <a:close/>
                <a:moveTo>
                  <a:pt x="31" y="53"/>
                </a:moveTo>
                <a:cubicBezTo>
                  <a:pt x="31" y="53"/>
                  <a:pt x="31" y="53"/>
                  <a:pt x="31" y="53"/>
                </a:cubicBezTo>
                <a:cubicBezTo>
                  <a:pt x="31" y="54"/>
                  <a:pt x="31" y="54"/>
                  <a:pt x="31" y="54"/>
                </a:cubicBezTo>
                <a:cubicBezTo>
                  <a:pt x="31" y="54"/>
                  <a:pt x="31" y="54"/>
                  <a:pt x="31" y="53"/>
                </a:cubicBezTo>
                <a:close/>
                <a:moveTo>
                  <a:pt x="31" y="53"/>
                </a:moveTo>
                <a:cubicBezTo>
                  <a:pt x="31" y="53"/>
                  <a:pt x="31" y="53"/>
                  <a:pt x="31" y="53"/>
                </a:cubicBezTo>
                <a:cubicBezTo>
                  <a:pt x="31" y="53"/>
                  <a:pt x="31" y="53"/>
                  <a:pt x="31" y="53"/>
                </a:cubicBezTo>
                <a:close/>
                <a:moveTo>
                  <a:pt x="31" y="53"/>
                </a:moveTo>
                <a:cubicBezTo>
                  <a:pt x="31" y="53"/>
                  <a:pt x="31" y="53"/>
                  <a:pt x="31" y="53"/>
                </a:cubicBezTo>
                <a:cubicBezTo>
                  <a:pt x="31" y="53"/>
                  <a:pt x="31" y="53"/>
                  <a:pt x="31" y="53"/>
                </a:cubicBezTo>
                <a:cubicBezTo>
                  <a:pt x="31" y="53"/>
                  <a:pt x="31" y="53"/>
                  <a:pt x="31" y="53"/>
                </a:cubicBezTo>
                <a:close/>
                <a:moveTo>
                  <a:pt x="31" y="53"/>
                </a:moveTo>
                <a:cubicBezTo>
                  <a:pt x="31" y="53"/>
                  <a:pt x="31" y="53"/>
                  <a:pt x="31" y="53"/>
                </a:cubicBezTo>
                <a:cubicBezTo>
                  <a:pt x="31" y="53"/>
                  <a:pt x="31" y="53"/>
                  <a:pt x="31" y="53"/>
                </a:cubicBezTo>
                <a:close/>
                <a:moveTo>
                  <a:pt x="32" y="52"/>
                </a:moveTo>
                <a:cubicBezTo>
                  <a:pt x="32" y="52"/>
                  <a:pt x="32" y="52"/>
                  <a:pt x="32" y="52"/>
                </a:cubicBezTo>
                <a:cubicBezTo>
                  <a:pt x="31" y="52"/>
                  <a:pt x="31" y="52"/>
                  <a:pt x="31" y="52"/>
                </a:cubicBezTo>
                <a:cubicBezTo>
                  <a:pt x="32" y="52"/>
                  <a:pt x="31" y="52"/>
                  <a:pt x="32" y="52"/>
                </a:cubicBezTo>
                <a:close/>
                <a:moveTo>
                  <a:pt x="31" y="54"/>
                </a:moveTo>
                <a:cubicBezTo>
                  <a:pt x="31" y="54"/>
                  <a:pt x="32" y="54"/>
                  <a:pt x="32" y="54"/>
                </a:cubicBezTo>
                <a:cubicBezTo>
                  <a:pt x="31" y="54"/>
                  <a:pt x="31" y="54"/>
                  <a:pt x="31" y="54"/>
                </a:cubicBezTo>
                <a:cubicBezTo>
                  <a:pt x="31" y="54"/>
                  <a:pt x="31" y="54"/>
                  <a:pt x="31" y="54"/>
                </a:cubicBezTo>
                <a:close/>
                <a:moveTo>
                  <a:pt x="32" y="54"/>
                </a:moveTo>
                <a:cubicBezTo>
                  <a:pt x="32" y="54"/>
                  <a:pt x="32" y="54"/>
                  <a:pt x="32" y="54"/>
                </a:cubicBezTo>
                <a:cubicBezTo>
                  <a:pt x="32" y="53"/>
                  <a:pt x="32" y="54"/>
                  <a:pt x="32" y="54"/>
                </a:cubicBezTo>
                <a:close/>
                <a:moveTo>
                  <a:pt x="32" y="53"/>
                </a:moveTo>
                <a:cubicBezTo>
                  <a:pt x="31" y="53"/>
                  <a:pt x="31" y="53"/>
                  <a:pt x="31" y="53"/>
                </a:cubicBezTo>
                <a:cubicBezTo>
                  <a:pt x="32" y="53"/>
                  <a:pt x="32" y="53"/>
                  <a:pt x="32" y="53"/>
                </a:cubicBezTo>
                <a:close/>
                <a:moveTo>
                  <a:pt x="32" y="54"/>
                </a:moveTo>
                <a:cubicBezTo>
                  <a:pt x="32" y="54"/>
                  <a:pt x="32" y="54"/>
                  <a:pt x="32" y="54"/>
                </a:cubicBezTo>
                <a:cubicBezTo>
                  <a:pt x="32" y="54"/>
                  <a:pt x="32" y="54"/>
                  <a:pt x="32" y="54"/>
                </a:cubicBezTo>
                <a:close/>
                <a:moveTo>
                  <a:pt x="32" y="54"/>
                </a:moveTo>
                <a:cubicBezTo>
                  <a:pt x="32" y="54"/>
                  <a:pt x="32" y="55"/>
                  <a:pt x="32" y="55"/>
                </a:cubicBezTo>
                <a:cubicBezTo>
                  <a:pt x="32" y="55"/>
                  <a:pt x="32" y="55"/>
                  <a:pt x="32" y="54"/>
                </a:cubicBezTo>
                <a:cubicBezTo>
                  <a:pt x="32" y="54"/>
                  <a:pt x="32" y="54"/>
                  <a:pt x="32" y="54"/>
                </a:cubicBezTo>
                <a:close/>
                <a:moveTo>
                  <a:pt x="32" y="54"/>
                </a:moveTo>
                <a:cubicBezTo>
                  <a:pt x="32" y="54"/>
                  <a:pt x="32" y="54"/>
                  <a:pt x="32" y="54"/>
                </a:cubicBezTo>
                <a:cubicBezTo>
                  <a:pt x="32" y="54"/>
                  <a:pt x="32" y="54"/>
                  <a:pt x="32" y="54"/>
                </a:cubicBezTo>
                <a:close/>
                <a:moveTo>
                  <a:pt x="32" y="54"/>
                </a:moveTo>
                <a:cubicBezTo>
                  <a:pt x="32" y="54"/>
                  <a:pt x="32" y="54"/>
                  <a:pt x="32" y="54"/>
                </a:cubicBezTo>
                <a:cubicBezTo>
                  <a:pt x="32" y="54"/>
                  <a:pt x="32" y="54"/>
                  <a:pt x="32" y="54"/>
                </a:cubicBezTo>
                <a:close/>
                <a:moveTo>
                  <a:pt x="32" y="54"/>
                </a:moveTo>
                <a:cubicBezTo>
                  <a:pt x="32" y="54"/>
                  <a:pt x="32" y="54"/>
                  <a:pt x="32" y="54"/>
                </a:cubicBezTo>
                <a:cubicBezTo>
                  <a:pt x="32" y="54"/>
                  <a:pt x="32" y="54"/>
                  <a:pt x="32" y="54"/>
                </a:cubicBezTo>
                <a:cubicBezTo>
                  <a:pt x="32" y="54"/>
                  <a:pt x="32" y="54"/>
                  <a:pt x="32" y="54"/>
                </a:cubicBezTo>
                <a:close/>
                <a:moveTo>
                  <a:pt x="32" y="54"/>
                </a:moveTo>
                <a:cubicBezTo>
                  <a:pt x="32" y="54"/>
                  <a:pt x="32" y="54"/>
                  <a:pt x="32" y="54"/>
                </a:cubicBezTo>
                <a:cubicBezTo>
                  <a:pt x="32" y="54"/>
                  <a:pt x="32" y="54"/>
                  <a:pt x="32" y="54"/>
                </a:cubicBezTo>
                <a:close/>
                <a:moveTo>
                  <a:pt x="32" y="53"/>
                </a:moveTo>
                <a:cubicBezTo>
                  <a:pt x="32" y="53"/>
                  <a:pt x="32" y="53"/>
                  <a:pt x="32" y="53"/>
                </a:cubicBezTo>
                <a:cubicBezTo>
                  <a:pt x="32" y="53"/>
                  <a:pt x="32" y="53"/>
                  <a:pt x="32" y="53"/>
                </a:cubicBezTo>
                <a:close/>
                <a:moveTo>
                  <a:pt x="32" y="53"/>
                </a:moveTo>
                <a:cubicBezTo>
                  <a:pt x="32" y="53"/>
                  <a:pt x="32" y="53"/>
                  <a:pt x="32" y="53"/>
                </a:cubicBezTo>
                <a:cubicBezTo>
                  <a:pt x="32" y="53"/>
                  <a:pt x="32" y="53"/>
                  <a:pt x="32" y="53"/>
                </a:cubicBezTo>
                <a:close/>
                <a:moveTo>
                  <a:pt x="32" y="53"/>
                </a:moveTo>
                <a:cubicBezTo>
                  <a:pt x="32" y="53"/>
                  <a:pt x="32" y="53"/>
                  <a:pt x="32" y="53"/>
                </a:cubicBezTo>
                <a:cubicBezTo>
                  <a:pt x="32" y="53"/>
                  <a:pt x="32" y="53"/>
                  <a:pt x="32" y="53"/>
                </a:cubicBezTo>
                <a:close/>
                <a:moveTo>
                  <a:pt x="32" y="54"/>
                </a:moveTo>
                <a:cubicBezTo>
                  <a:pt x="32" y="54"/>
                  <a:pt x="32" y="54"/>
                  <a:pt x="32" y="54"/>
                </a:cubicBezTo>
                <a:cubicBezTo>
                  <a:pt x="32" y="54"/>
                  <a:pt x="32" y="54"/>
                  <a:pt x="32" y="54"/>
                </a:cubicBezTo>
                <a:cubicBezTo>
                  <a:pt x="32" y="54"/>
                  <a:pt x="32" y="54"/>
                  <a:pt x="32" y="54"/>
                </a:cubicBezTo>
                <a:close/>
                <a:moveTo>
                  <a:pt x="32" y="54"/>
                </a:moveTo>
                <a:cubicBezTo>
                  <a:pt x="32" y="54"/>
                  <a:pt x="32" y="54"/>
                  <a:pt x="32" y="54"/>
                </a:cubicBezTo>
                <a:cubicBezTo>
                  <a:pt x="32" y="54"/>
                  <a:pt x="32" y="54"/>
                  <a:pt x="32" y="54"/>
                </a:cubicBezTo>
                <a:close/>
                <a:moveTo>
                  <a:pt x="33" y="54"/>
                </a:moveTo>
                <a:cubicBezTo>
                  <a:pt x="33" y="54"/>
                  <a:pt x="33" y="54"/>
                  <a:pt x="33" y="54"/>
                </a:cubicBezTo>
                <a:cubicBezTo>
                  <a:pt x="33" y="54"/>
                  <a:pt x="33" y="54"/>
                  <a:pt x="33" y="54"/>
                </a:cubicBezTo>
                <a:close/>
                <a:moveTo>
                  <a:pt x="32" y="54"/>
                </a:moveTo>
                <a:cubicBezTo>
                  <a:pt x="32" y="54"/>
                  <a:pt x="32" y="54"/>
                  <a:pt x="32" y="54"/>
                </a:cubicBezTo>
                <a:cubicBezTo>
                  <a:pt x="32" y="54"/>
                  <a:pt x="32" y="54"/>
                  <a:pt x="32" y="54"/>
                </a:cubicBezTo>
                <a:cubicBezTo>
                  <a:pt x="32" y="54"/>
                  <a:pt x="32" y="54"/>
                  <a:pt x="32" y="54"/>
                </a:cubicBezTo>
                <a:close/>
                <a:moveTo>
                  <a:pt x="32" y="54"/>
                </a:moveTo>
                <a:cubicBezTo>
                  <a:pt x="32" y="54"/>
                  <a:pt x="32" y="54"/>
                  <a:pt x="32" y="54"/>
                </a:cubicBezTo>
                <a:cubicBezTo>
                  <a:pt x="32" y="54"/>
                  <a:pt x="32" y="54"/>
                  <a:pt x="32" y="54"/>
                </a:cubicBezTo>
                <a:close/>
                <a:moveTo>
                  <a:pt x="32" y="54"/>
                </a:moveTo>
                <a:cubicBezTo>
                  <a:pt x="32" y="54"/>
                  <a:pt x="32" y="54"/>
                  <a:pt x="32" y="54"/>
                </a:cubicBezTo>
                <a:cubicBezTo>
                  <a:pt x="32" y="54"/>
                  <a:pt x="32" y="54"/>
                  <a:pt x="32" y="54"/>
                </a:cubicBezTo>
                <a:close/>
                <a:moveTo>
                  <a:pt x="32" y="54"/>
                </a:moveTo>
                <a:cubicBezTo>
                  <a:pt x="32" y="54"/>
                  <a:pt x="32" y="54"/>
                  <a:pt x="32" y="54"/>
                </a:cubicBezTo>
                <a:cubicBezTo>
                  <a:pt x="32" y="54"/>
                  <a:pt x="32" y="54"/>
                  <a:pt x="32" y="54"/>
                </a:cubicBezTo>
                <a:cubicBezTo>
                  <a:pt x="32" y="54"/>
                  <a:pt x="32" y="54"/>
                  <a:pt x="32" y="54"/>
                </a:cubicBezTo>
                <a:close/>
                <a:moveTo>
                  <a:pt x="34" y="53"/>
                </a:moveTo>
                <a:cubicBezTo>
                  <a:pt x="34" y="53"/>
                  <a:pt x="34" y="53"/>
                  <a:pt x="34" y="53"/>
                </a:cubicBezTo>
                <a:cubicBezTo>
                  <a:pt x="33" y="53"/>
                  <a:pt x="33" y="54"/>
                  <a:pt x="33" y="54"/>
                </a:cubicBezTo>
                <a:cubicBezTo>
                  <a:pt x="33" y="54"/>
                  <a:pt x="33" y="54"/>
                  <a:pt x="33" y="54"/>
                </a:cubicBezTo>
                <a:cubicBezTo>
                  <a:pt x="33" y="54"/>
                  <a:pt x="33" y="54"/>
                  <a:pt x="33" y="53"/>
                </a:cubicBezTo>
                <a:cubicBezTo>
                  <a:pt x="33" y="53"/>
                  <a:pt x="33" y="54"/>
                  <a:pt x="33" y="54"/>
                </a:cubicBezTo>
                <a:cubicBezTo>
                  <a:pt x="33" y="53"/>
                  <a:pt x="34" y="53"/>
                  <a:pt x="34" y="53"/>
                </a:cubicBezTo>
                <a:cubicBezTo>
                  <a:pt x="34" y="53"/>
                  <a:pt x="34" y="53"/>
                  <a:pt x="34" y="53"/>
                </a:cubicBezTo>
                <a:cubicBezTo>
                  <a:pt x="34" y="53"/>
                  <a:pt x="34" y="53"/>
                  <a:pt x="34" y="53"/>
                </a:cubicBezTo>
                <a:close/>
                <a:moveTo>
                  <a:pt x="33" y="54"/>
                </a:moveTo>
                <a:cubicBezTo>
                  <a:pt x="33" y="54"/>
                  <a:pt x="33" y="54"/>
                  <a:pt x="33" y="54"/>
                </a:cubicBezTo>
                <a:cubicBezTo>
                  <a:pt x="33" y="54"/>
                  <a:pt x="33" y="54"/>
                  <a:pt x="33" y="54"/>
                </a:cubicBezTo>
                <a:cubicBezTo>
                  <a:pt x="33" y="54"/>
                  <a:pt x="33" y="54"/>
                  <a:pt x="33" y="54"/>
                </a:cubicBezTo>
                <a:cubicBezTo>
                  <a:pt x="33" y="54"/>
                  <a:pt x="33" y="54"/>
                  <a:pt x="33" y="54"/>
                </a:cubicBezTo>
                <a:close/>
                <a:moveTo>
                  <a:pt x="33" y="54"/>
                </a:moveTo>
                <a:cubicBezTo>
                  <a:pt x="33" y="54"/>
                  <a:pt x="33" y="54"/>
                  <a:pt x="33" y="54"/>
                </a:cubicBezTo>
                <a:cubicBezTo>
                  <a:pt x="33" y="53"/>
                  <a:pt x="33" y="54"/>
                  <a:pt x="33" y="54"/>
                </a:cubicBezTo>
                <a:cubicBezTo>
                  <a:pt x="33" y="54"/>
                  <a:pt x="33" y="54"/>
                  <a:pt x="33" y="54"/>
                </a:cubicBezTo>
                <a:cubicBezTo>
                  <a:pt x="32" y="54"/>
                  <a:pt x="32" y="54"/>
                  <a:pt x="32" y="54"/>
                </a:cubicBezTo>
                <a:cubicBezTo>
                  <a:pt x="32" y="54"/>
                  <a:pt x="32" y="54"/>
                  <a:pt x="32" y="54"/>
                </a:cubicBezTo>
                <a:cubicBezTo>
                  <a:pt x="32" y="54"/>
                  <a:pt x="32" y="54"/>
                  <a:pt x="32" y="54"/>
                </a:cubicBezTo>
                <a:cubicBezTo>
                  <a:pt x="32" y="54"/>
                  <a:pt x="32" y="54"/>
                  <a:pt x="32" y="54"/>
                </a:cubicBezTo>
                <a:cubicBezTo>
                  <a:pt x="32" y="54"/>
                  <a:pt x="32" y="54"/>
                  <a:pt x="32" y="54"/>
                </a:cubicBezTo>
                <a:cubicBezTo>
                  <a:pt x="32" y="54"/>
                  <a:pt x="32" y="54"/>
                  <a:pt x="32" y="54"/>
                </a:cubicBezTo>
                <a:cubicBezTo>
                  <a:pt x="32" y="54"/>
                  <a:pt x="32" y="54"/>
                  <a:pt x="32" y="54"/>
                </a:cubicBezTo>
                <a:cubicBezTo>
                  <a:pt x="33" y="54"/>
                  <a:pt x="33" y="54"/>
                  <a:pt x="33" y="54"/>
                </a:cubicBezTo>
                <a:cubicBezTo>
                  <a:pt x="33" y="54"/>
                  <a:pt x="33" y="54"/>
                  <a:pt x="32" y="54"/>
                </a:cubicBezTo>
                <a:cubicBezTo>
                  <a:pt x="32" y="54"/>
                  <a:pt x="32" y="54"/>
                  <a:pt x="32" y="54"/>
                </a:cubicBezTo>
                <a:cubicBezTo>
                  <a:pt x="32" y="54"/>
                  <a:pt x="32" y="54"/>
                  <a:pt x="32" y="54"/>
                </a:cubicBezTo>
                <a:cubicBezTo>
                  <a:pt x="33" y="54"/>
                  <a:pt x="33" y="54"/>
                  <a:pt x="33" y="54"/>
                </a:cubicBezTo>
                <a:cubicBezTo>
                  <a:pt x="33" y="54"/>
                  <a:pt x="33" y="54"/>
                  <a:pt x="33" y="54"/>
                </a:cubicBezTo>
                <a:close/>
                <a:moveTo>
                  <a:pt x="33" y="52"/>
                </a:moveTo>
                <a:cubicBezTo>
                  <a:pt x="32" y="52"/>
                  <a:pt x="32" y="52"/>
                  <a:pt x="32" y="52"/>
                </a:cubicBezTo>
                <a:cubicBezTo>
                  <a:pt x="33" y="52"/>
                  <a:pt x="33" y="52"/>
                  <a:pt x="33" y="52"/>
                </a:cubicBezTo>
                <a:close/>
                <a:moveTo>
                  <a:pt x="32" y="53"/>
                </a:moveTo>
                <a:cubicBezTo>
                  <a:pt x="32" y="53"/>
                  <a:pt x="32" y="53"/>
                  <a:pt x="32" y="53"/>
                </a:cubicBezTo>
                <a:cubicBezTo>
                  <a:pt x="32" y="53"/>
                  <a:pt x="32" y="53"/>
                  <a:pt x="32" y="52"/>
                </a:cubicBezTo>
                <a:cubicBezTo>
                  <a:pt x="32" y="53"/>
                  <a:pt x="32" y="53"/>
                  <a:pt x="32" y="53"/>
                </a:cubicBezTo>
                <a:cubicBezTo>
                  <a:pt x="32" y="53"/>
                  <a:pt x="32" y="53"/>
                  <a:pt x="32" y="53"/>
                </a:cubicBezTo>
                <a:cubicBezTo>
                  <a:pt x="32" y="53"/>
                  <a:pt x="32" y="53"/>
                  <a:pt x="32" y="53"/>
                </a:cubicBezTo>
                <a:cubicBezTo>
                  <a:pt x="32" y="53"/>
                  <a:pt x="32" y="53"/>
                  <a:pt x="32" y="53"/>
                </a:cubicBezTo>
                <a:close/>
                <a:moveTo>
                  <a:pt x="33" y="53"/>
                </a:moveTo>
                <a:cubicBezTo>
                  <a:pt x="33" y="53"/>
                  <a:pt x="33" y="53"/>
                  <a:pt x="33" y="53"/>
                </a:cubicBezTo>
                <a:cubicBezTo>
                  <a:pt x="33" y="53"/>
                  <a:pt x="33" y="53"/>
                  <a:pt x="33" y="53"/>
                </a:cubicBezTo>
                <a:cubicBezTo>
                  <a:pt x="33" y="53"/>
                  <a:pt x="33" y="53"/>
                  <a:pt x="33" y="53"/>
                </a:cubicBezTo>
                <a:cubicBezTo>
                  <a:pt x="33" y="53"/>
                  <a:pt x="33" y="53"/>
                  <a:pt x="33" y="53"/>
                </a:cubicBezTo>
                <a:close/>
                <a:moveTo>
                  <a:pt x="33" y="54"/>
                </a:moveTo>
                <a:cubicBezTo>
                  <a:pt x="33" y="55"/>
                  <a:pt x="33" y="55"/>
                  <a:pt x="33" y="55"/>
                </a:cubicBezTo>
                <a:cubicBezTo>
                  <a:pt x="33" y="54"/>
                  <a:pt x="33" y="54"/>
                  <a:pt x="33" y="54"/>
                </a:cubicBezTo>
                <a:close/>
                <a:moveTo>
                  <a:pt x="33" y="54"/>
                </a:moveTo>
                <a:cubicBezTo>
                  <a:pt x="33" y="55"/>
                  <a:pt x="33" y="55"/>
                  <a:pt x="33" y="55"/>
                </a:cubicBezTo>
                <a:cubicBezTo>
                  <a:pt x="33" y="55"/>
                  <a:pt x="33" y="55"/>
                  <a:pt x="33" y="55"/>
                </a:cubicBezTo>
                <a:lnTo>
                  <a:pt x="33" y="54"/>
                </a:lnTo>
                <a:close/>
                <a:moveTo>
                  <a:pt x="43" y="51"/>
                </a:moveTo>
                <a:cubicBezTo>
                  <a:pt x="43" y="51"/>
                  <a:pt x="43" y="51"/>
                  <a:pt x="43" y="51"/>
                </a:cubicBezTo>
                <a:close/>
                <a:moveTo>
                  <a:pt x="43" y="51"/>
                </a:moveTo>
                <a:cubicBezTo>
                  <a:pt x="43" y="51"/>
                  <a:pt x="43" y="51"/>
                  <a:pt x="43" y="51"/>
                </a:cubicBezTo>
                <a:cubicBezTo>
                  <a:pt x="43" y="51"/>
                  <a:pt x="43" y="51"/>
                  <a:pt x="43" y="51"/>
                </a:cubicBezTo>
                <a:close/>
                <a:moveTo>
                  <a:pt x="38" y="56"/>
                </a:moveTo>
                <a:cubicBezTo>
                  <a:pt x="38" y="56"/>
                  <a:pt x="38" y="56"/>
                  <a:pt x="38" y="56"/>
                </a:cubicBezTo>
                <a:cubicBezTo>
                  <a:pt x="38" y="56"/>
                  <a:pt x="38" y="56"/>
                  <a:pt x="38" y="56"/>
                </a:cubicBezTo>
                <a:cubicBezTo>
                  <a:pt x="38" y="56"/>
                  <a:pt x="38" y="56"/>
                  <a:pt x="38" y="56"/>
                </a:cubicBezTo>
                <a:close/>
                <a:moveTo>
                  <a:pt x="41" y="54"/>
                </a:moveTo>
                <a:cubicBezTo>
                  <a:pt x="41" y="54"/>
                  <a:pt x="41" y="54"/>
                  <a:pt x="41" y="54"/>
                </a:cubicBezTo>
                <a:cubicBezTo>
                  <a:pt x="41" y="54"/>
                  <a:pt x="41" y="54"/>
                  <a:pt x="41" y="54"/>
                </a:cubicBezTo>
                <a:close/>
                <a:moveTo>
                  <a:pt x="41" y="53"/>
                </a:moveTo>
                <a:cubicBezTo>
                  <a:pt x="41" y="53"/>
                  <a:pt x="41" y="53"/>
                  <a:pt x="41" y="53"/>
                </a:cubicBezTo>
                <a:close/>
                <a:moveTo>
                  <a:pt x="43" y="50"/>
                </a:moveTo>
                <a:cubicBezTo>
                  <a:pt x="43" y="50"/>
                  <a:pt x="43" y="50"/>
                  <a:pt x="43" y="50"/>
                </a:cubicBezTo>
                <a:cubicBezTo>
                  <a:pt x="43" y="50"/>
                  <a:pt x="43" y="50"/>
                  <a:pt x="43" y="50"/>
                </a:cubicBezTo>
                <a:close/>
                <a:moveTo>
                  <a:pt x="35" y="55"/>
                </a:moveTo>
                <a:cubicBezTo>
                  <a:pt x="35" y="55"/>
                  <a:pt x="35" y="55"/>
                  <a:pt x="35" y="55"/>
                </a:cubicBezTo>
                <a:cubicBezTo>
                  <a:pt x="35" y="55"/>
                  <a:pt x="35" y="55"/>
                  <a:pt x="35" y="55"/>
                </a:cubicBezTo>
                <a:close/>
                <a:moveTo>
                  <a:pt x="44" y="53"/>
                </a:moveTo>
                <a:cubicBezTo>
                  <a:pt x="44" y="53"/>
                  <a:pt x="44" y="53"/>
                  <a:pt x="44" y="53"/>
                </a:cubicBezTo>
                <a:cubicBezTo>
                  <a:pt x="44" y="53"/>
                  <a:pt x="44" y="53"/>
                  <a:pt x="44" y="53"/>
                </a:cubicBezTo>
                <a:close/>
                <a:moveTo>
                  <a:pt x="35" y="56"/>
                </a:moveTo>
                <a:cubicBezTo>
                  <a:pt x="35" y="55"/>
                  <a:pt x="35" y="55"/>
                  <a:pt x="35" y="55"/>
                </a:cubicBezTo>
                <a:cubicBezTo>
                  <a:pt x="35" y="55"/>
                  <a:pt x="35" y="55"/>
                  <a:pt x="35" y="55"/>
                </a:cubicBezTo>
                <a:cubicBezTo>
                  <a:pt x="35" y="56"/>
                  <a:pt x="35" y="56"/>
                  <a:pt x="35" y="56"/>
                </a:cubicBezTo>
                <a:close/>
                <a:moveTo>
                  <a:pt x="45" y="45"/>
                </a:moveTo>
                <a:cubicBezTo>
                  <a:pt x="45" y="45"/>
                  <a:pt x="45" y="45"/>
                  <a:pt x="45" y="45"/>
                </a:cubicBezTo>
                <a:cubicBezTo>
                  <a:pt x="45" y="45"/>
                  <a:pt x="45" y="45"/>
                  <a:pt x="45" y="45"/>
                </a:cubicBezTo>
                <a:close/>
                <a:moveTo>
                  <a:pt x="48" y="43"/>
                </a:moveTo>
                <a:cubicBezTo>
                  <a:pt x="48" y="43"/>
                  <a:pt x="48" y="44"/>
                  <a:pt x="48" y="44"/>
                </a:cubicBezTo>
                <a:cubicBezTo>
                  <a:pt x="48" y="44"/>
                  <a:pt x="48" y="44"/>
                  <a:pt x="48" y="43"/>
                </a:cubicBezTo>
                <a:close/>
                <a:moveTo>
                  <a:pt x="34" y="55"/>
                </a:moveTo>
                <a:cubicBezTo>
                  <a:pt x="34" y="55"/>
                  <a:pt x="34" y="55"/>
                  <a:pt x="34" y="55"/>
                </a:cubicBezTo>
                <a:close/>
                <a:moveTo>
                  <a:pt x="34" y="54"/>
                </a:moveTo>
                <a:cubicBezTo>
                  <a:pt x="34" y="54"/>
                  <a:pt x="34" y="54"/>
                  <a:pt x="34" y="54"/>
                </a:cubicBezTo>
                <a:cubicBezTo>
                  <a:pt x="34" y="54"/>
                  <a:pt x="34" y="54"/>
                  <a:pt x="34" y="54"/>
                </a:cubicBezTo>
                <a:close/>
                <a:moveTo>
                  <a:pt x="36" y="54"/>
                </a:moveTo>
                <a:cubicBezTo>
                  <a:pt x="36" y="54"/>
                  <a:pt x="36" y="54"/>
                  <a:pt x="36" y="54"/>
                </a:cubicBezTo>
                <a:cubicBezTo>
                  <a:pt x="36" y="54"/>
                  <a:pt x="36" y="54"/>
                  <a:pt x="36" y="54"/>
                </a:cubicBezTo>
                <a:close/>
                <a:moveTo>
                  <a:pt x="34" y="55"/>
                </a:moveTo>
                <a:cubicBezTo>
                  <a:pt x="34" y="55"/>
                  <a:pt x="34" y="55"/>
                  <a:pt x="34" y="55"/>
                </a:cubicBezTo>
                <a:cubicBezTo>
                  <a:pt x="34" y="55"/>
                  <a:pt x="34" y="55"/>
                  <a:pt x="34" y="55"/>
                </a:cubicBezTo>
                <a:close/>
                <a:moveTo>
                  <a:pt x="34" y="55"/>
                </a:moveTo>
                <a:cubicBezTo>
                  <a:pt x="34" y="55"/>
                  <a:pt x="34" y="55"/>
                  <a:pt x="34" y="55"/>
                </a:cubicBezTo>
                <a:cubicBezTo>
                  <a:pt x="34" y="55"/>
                  <a:pt x="34" y="55"/>
                  <a:pt x="34" y="55"/>
                </a:cubicBezTo>
                <a:close/>
                <a:moveTo>
                  <a:pt x="34" y="55"/>
                </a:moveTo>
                <a:cubicBezTo>
                  <a:pt x="34" y="55"/>
                  <a:pt x="34" y="55"/>
                  <a:pt x="34" y="55"/>
                </a:cubicBezTo>
                <a:cubicBezTo>
                  <a:pt x="34" y="55"/>
                  <a:pt x="34" y="55"/>
                  <a:pt x="34" y="55"/>
                </a:cubicBezTo>
                <a:cubicBezTo>
                  <a:pt x="34" y="55"/>
                  <a:pt x="34" y="55"/>
                  <a:pt x="34" y="55"/>
                </a:cubicBezTo>
                <a:close/>
                <a:moveTo>
                  <a:pt x="45" y="48"/>
                </a:moveTo>
                <a:cubicBezTo>
                  <a:pt x="45" y="48"/>
                  <a:pt x="45" y="48"/>
                  <a:pt x="45" y="48"/>
                </a:cubicBezTo>
                <a:cubicBezTo>
                  <a:pt x="45" y="48"/>
                  <a:pt x="45" y="48"/>
                  <a:pt x="45" y="48"/>
                </a:cubicBezTo>
                <a:close/>
                <a:moveTo>
                  <a:pt x="39" y="53"/>
                </a:moveTo>
                <a:cubicBezTo>
                  <a:pt x="39" y="53"/>
                  <a:pt x="39" y="53"/>
                  <a:pt x="39" y="53"/>
                </a:cubicBezTo>
                <a:cubicBezTo>
                  <a:pt x="39" y="53"/>
                  <a:pt x="39" y="53"/>
                  <a:pt x="39" y="53"/>
                </a:cubicBezTo>
                <a:close/>
                <a:moveTo>
                  <a:pt x="39" y="53"/>
                </a:moveTo>
                <a:cubicBezTo>
                  <a:pt x="39" y="53"/>
                  <a:pt x="39" y="53"/>
                  <a:pt x="39" y="53"/>
                </a:cubicBezTo>
                <a:cubicBezTo>
                  <a:pt x="39" y="54"/>
                  <a:pt x="39" y="54"/>
                  <a:pt x="39" y="54"/>
                </a:cubicBezTo>
                <a:lnTo>
                  <a:pt x="39" y="53"/>
                </a:lnTo>
                <a:close/>
                <a:moveTo>
                  <a:pt x="43" y="51"/>
                </a:moveTo>
                <a:cubicBezTo>
                  <a:pt x="43" y="51"/>
                  <a:pt x="43" y="51"/>
                  <a:pt x="43" y="50"/>
                </a:cubicBezTo>
                <a:cubicBezTo>
                  <a:pt x="43" y="51"/>
                  <a:pt x="43" y="51"/>
                  <a:pt x="43" y="51"/>
                </a:cubicBezTo>
                <a:cubicBezTo>
                  <a:pt x="43" y="50"/>
                  <a:pt x="43" y="50"/>
                  <a:pt x="43" y="50"/>
                </a:cubicBezTo>
                <a:cubicBezTo>
                  <a:pt x="43" y="50"/>
                  <a:pt x="43" y="50"/>
                  <a:pt x="43" y="50"/>
                </a:cubicBezTo>
                <a:cubicBezTo>
                  <a:pt x="43" y="50"/>
                  <a:pt x="43" y="50"/>
                  <a:pt x="44" y="50"/>
                </a:cubicBezTo>
                <a:cubicBezTo>
                  <a:pt x="44" y="50"/>
                  <a:pt x="44" y="50"/>
                  <a:pt x="44" y="50"/>
                </a:cubicBezTo>
                <a:cubicBezTo>
                  <a:pt x="44" y="50"/>
                  <a:pt x="43" y="50"/>
                  <a:pt x="43"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49"/>
                  <a:pt x="44" y="49"/>
                </a:cubicBezTo>
                <a:cubicBezTo>
                  <a:pt x="44" y="50"/>
                  <a:pt x="44" y="50"/>
                  <a:pt x="44" y="50"/>
                </a:cubicBezTo>
                <a:cubicBezTo>
                  <a:pt x="44" y="49"/>
                  <a:pt x="44" y="50"/>
                  <a:pt x="44" y="50"/>
                </a:cubicBezTo>
                <a:cubicBezTo>
                  <a:pt x="44" y="50"/>
                  <a:pt x="44" y="50"/>
                  <a:pt x="45" y="50"/>
                </a:cubicBezTo>
                <a:cubicBezTo>
                  <a:pt x="45" y="50"/>
                  <a:pt x="44" y="50"/>
                  <a:pt x="44" y="49"/>
                </a:cubicBezTo>
                <a:cubicBezTo>
                  <a:pt x="44" y="49"/>
                  <a:pt x="44" y="49"/>
                  <a:pt x="44" y="49"/>
                </a:cubicBezTo>
                <a:cubicBezTo>
                  <a:pt x="44" y="49"/>
                  <a:pt x="44" y="49"/>
                  <a:pt x="44" y="49"/>
                </a:cubicBezTo>
                <a:cubicBezTo>
                  <a:pt x="44" y="49"/>
                  <a:pt x="44" y="49"/>
                  <a:pt x="44" y="49"/>
                </a:cubicBezTo>
                <a:cubicBezTo>
                  <a:pt x="45" y="50"/>
                  <a:pt x="45" y="50"/>
                  <a:pt x="45" y="50"/>
                </a:cubicBezTo>
                <a:cubicBezTo>
                  <a:pt x="45" y="49"/>
                  <a:pt x="44" y="49"/>
                  <a:pt x="45" y="49"/>
                </a:cubicBezTo>
                <a:cubicBezTo>
                  <a:pt x="45" y="49"/>
                  <a:pt x="45" y="49"/>
                  <a:pt x="45" y="49"/>
                </a:cubicBezTo>
                <a:cubicBezTo>
                  <a:pt x="45" y="49"/>
                  <a:pt x="44" y="49"/>
                  <a:pt x="45" y="49"/>
                </a:cubicBezTo>
                <a:cubicBezTo>
                  <a:pt x="45" y="49"/>
                  <a:pt x="44" y="49"/>
                  <a:pt x="44" y="49"/>
                </a:cubicBezTo>
                <a:cubicBezTo>
                  <a:pt x="44" y="49"/>
                  <a:pt x="45" y="49"/>
                  <a:pt x="45" y="49"/>
                </a:cubicBezTo>
                <a:cubicBezTo>
                  <a:pt x="44" y="49"/>
                  <a:pt x="44" y="49"/>
                  <a:pt x="44" y="49"/>
                </a:cubicBezTo>
                <a:cubicBezTo>
                  <a:pt x="44" y="48"/>
                  <a:pt x="45" y="49"/>
                  <a:pt x="45" y="49"/>
                </a:cubicBezTo>
                <a:cubicBezTo>
                  <a:pt x="45" y="49"/>
                  <a:pt x="45" y="48"/>
                  <a:pt x="44" y="49"/>
                </a:cubicBezTo>
                <a:cubicBezTo>
                  <a:pt x="44" y="48"/>
                  <a:pt x="45" y="49"/>
                  <a:pt x="45" y="48"/>
                </a:cubicBezTo>
                <a:cubicBezTo>
                  <a:pt x="45" y="49"/>
                  <a:pt x="45" y="49"/>
                  <a:pt x="45" y="49"/>
                </a:cubicBezTo>
                <a:cubicBezTo>
                  <a:pt x="45" y="49"/>
                  <a:pt x="45" y="48"/>
                  <a:pt x="45" y="48"/>
                </a:cubicBezTo>
                <a:cubicBezTo>
                  <a:pt x="45" y="49"/>
                  <a:pt x="45" y="49"/>
                  <a:pt x="45" y="49"/>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6" y="49"/>
                  <a:pt x="46" y="49"/>
                </a:cubicBezTo>
                <a:cubicBezTo>
                  <a:pt x="46" y="49"/>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6" y="48"/>
                  <a:pt x="46" y="48"/>
                </a:cubicBezTo>
                <a:cubicBezTo>
                  <a:pt x="46" y="48"/>
                  <a:pt x="46" y="48"/>
                  <a:pt x="46" y="48"/>
                </a:cubicBezTo>
                <a:cubicBezTo>
                  <a:pt x="46" y="48"/>
                  <a:pt x="46" y="48"/>
                  <a:pt x="45" y="48"/>
                </a:cubicBezTo>
                <a:cubicBezTo>
                  <a:pt x="46" y="48"/>
                  <a:pt x="45" y="47"/>
                  <a:pt x="46" y="47"/>
                </a:cubicBezTo>
                <a:cubicBezTo>
                  <a:pt x="46" y="47"/>
                  <a:pt x="46" y="47"/>
                  <a:pt x="46" y="47"/>
                </a:cubicBezTo>
                <a:cubicBezTo>
                  <a:pt x="46" y="47"/>
                  <a:pt x="46" y="47"/>
                  <a:pt x="46" y="47"/>
                </a:cubicBezTo>
                <a:cubicBezTo>
                  <a:pt x="46" y="47"/>
                  <a:pt x="46" y="47"/>
                  <a:pt x="46" y="47"/>
                </a:cubicBezTo>
                <a:cubicBezTo>
                  <a:pt x="46" y="47"/>
                  <a:pt x="46" y="47"/>
                  <a:pt x="45" y="47"/>
                </a:cubicBezTo>
                <a:cubicBezTo>
                  <a:pt x="45" y="47"/>
                  <a:pt x="46" y="47"/>
                  <a:pt x="46" y="47"/>
                </a:cubicBezTo>
                <a:cubicBezTo>
                  <a:pt x="46" y="47"/>
                  <a:pt x="46" y="47"/>
                  <a:pt x="46" y="47"/>
                </a:cubicBezTo>
                <a:cubicBezTo>
                  <a:pt x="46" y="47"/>
                  <a:pt x="46" y="47"/>
                  <a:pt x="46" y="47"/>
                </a:cubicBezTo>
                <a:cubicBezTo>
                  <a:pt x="46" y="47"/>
                  <a:pt x="46" y="47"/>
                  <a:pt x="46" y="46"/>
                </a:cubicBezTo>
                <a:cubicBezTo>
                  <a:pt x="46" y="46"/>
                  <a:pt x="46" y="46"/>
                  <a:pt x="46" y="46"/>
                </a:cubicBezTo>
                <a:cubicBezTo>
                  <a:pt x="45" y="46"/>
                  <a:pt x="46" y="46"/>
                  <a:pt x="45" y="46"/>
                </a:cubicBezTo>
                <a:cubicBezTo>
                  <a:pt x="45" y="46"/>
                  <a:pt x="45" y="46"/>
                  <a:pt x="45" y="46"/>
                </a:cubicBezTo>
                <a:cubicBezTo>
                  <a:pt x="45" y="46"/>
                  <a:pt x="45" y="46"/>
                  <a:pt x="45" y="45"/>
                </a:cubicBezTo>
                <a:cubicBezTo>
                  <a:pt x="45" y="45"/>
                  <a:pt x="45" y="46"/>
                  <a:pt x="45" y="46"/>
                </a:cubicBezTo>
                <a:cubicBezTo>
                  <a:pt x="45" y="46"/>
                  <a:pt x="46" y="45"/>
                  <a:pt x="46" y="45"/>
                </a:cubicBezTo>
                <a:cubicBezTo>
                  <a:pt x="46" y="45"/>
                  <a:pt x="46" y="45"/>
                  <a:pt x="46" y="45"/>
                </a:cubicBezTo>
                <a:cubicBezTo>
                  <a:pt x="46" y="45"/>
                  <a:pt x="46" y="45"/>
                  <a:pt x="46" y="45"/>
                </a:cubicBezTo>
                <a:cubicBezTo>
                  <a:pt x="46" y="45"/>
                  <a:pt x="45" y="45"/>
                  <a:pt x="45" y="45"/>
                </a:cubicBezTo>
                <a:cubicBezTo>
                  <a:pt x="46" y="45"/>
                  <a:pt x="45" y="45"/>
                  <a:pt x="46" y="45"/>
                </a:cubicBezTo>
                <a:cubicBezTo>
                  <a:pt x="46" y="45"/>
                  <a:pt x="46" y="45"/>
                  <a:pt x="46" y="45"/>
                </a:cubicBezTo>
                <a:cubicBezTo>
                  <a:pt x="46" y="45"/>
                  <a:pt x="46" y="45"/>
                  <a:pt x="46" y="45"/>
                </a:cubicBezTo>
                <a:cubicBezTo>
                  <a:pt x="45" y="45"/>
                  <a:pt x="45" y="45"/>
                  <a:pt x="45" y="45"/>
                </a:cubicBezTo>
                <a:cubicBezTo>
                  <a:pt x="46" y="45"/>
                  <a:pt x="46" y="45"/>
                  <a:pt x="46" y="44"/>
                </a:cubicBezTo>
                <a:cubicBezTo>
                  <a:pt x="46" y="44"/>
                  <a:pt x="46" y="44"/>
                  <a:pt x="46" y="44"/>
                </a:cubicBezTo>
                <a:cubicBezTo>
                  <a:pt x="46" y="44"/>
                  <a:pt x="46" y="44"/>
                  <a:pt x="46" y="44"/>
                </a:cubicBezTo>
                <a:cubicBezTo>
                  <a:pt x="46" y="44"/>
                  <a:pt x="46" y="44"/>
                  <a:pt x="46" y="44"/>
                </a:cubicBezTo>
                <a:cubicBezTo>
                  <a:pt x="45" y="44"/>
                  <a:pt x="46" y="44"/>
                  <a:pt x="46" y="44"/>
                </a:cubicBezTo>
                <a:cubicBezTo>
                  <a:pt x="46" y="44"/>
                  <a:pt x="47" y="43"/>
                  <a:pt x="47" y="43"/>
                </a:cubicBezTo>
                <a:cubicBezTo>
                  <a:pt x="47" y="43"/>
                  <a:pt x="47" y="43"/>
                  <a:pt x="47" y="43"/>
                </a:cubicBezTo>
                <a:cubicBezTo>
                  <a:pt x="48" y="43"/>
                  <a:pt x="47" y="43"/>
                  <a:pt x="48" y="43"/>
                </a:cubicBezTo>
                <a:cubicBezTo>
                  <a:pt x="47" y="44"/>
                  <a:pt x="47" y="44"/>
                  <a:pt x="47" y="44"/>
                </a:cubicBezTo>
                <a:cubicBezTo>
                  <a:pt x="47" y="44"/>
                  <a:pt x="48" y="44"/>
                  <a:pt x="48" y="44"/>
                </a:cubicBezTo>
                <a:cubicBezTo>
                  <a:pt x="48" y="44"/>
                  <a:pt x="48" y="44"/>
                  <a:pt x="48" y="44"/>
                </a:cubicBezTo>
                <a:cubicBezTo>
                  <a:pt x="47" y="44"/>
                  <a:pt x="48" y="45"/>
                  <a:pt x="48" y="45"/>
                </a:cubicBezTo>
                <a:cubicBezTo>
                  <a:pt x="48" y="45"/>
                  <a:pt x="48" y="45"/>
                  <a:pt x="48" y="45"/>
                </a:cubicBezTo>
                <a:cubicBezTo>
                  <a:pt x="48" y="46"/>
                  <a:pt x="48" y="46"/>
                  <a:pt x="48" y="46"/>
                </a:cubicBezTo>
                <a:cubicBezTo>
                  <a:pt x="48" y="46"/>
                  <a:pt x="48" y="46"/>
                  <a:pt x="48" y="46"/>
                </a:cubicBezTo>
                <a:cubicBezTo>
                  <a:pt x="48" y="46"/>
                  <a:pt x="48" y="46"/>
                  <a:pt x="48" y="46"/>
                </a:cubicBezTo>
                <a:cubicBezTo>
                  <a:pt x="48" y="46"/>
                  <a:pt x="48" y="46"/>
                  <a:pt x="48" y="47"/>
                </a:cubicBezTo>
                <a:cubicBezTo>
                  <a:pt x="48" y="47"/>
                  <a:pt x="47" y="47"/>
                  <a:pt x="47" y="47"/>
                </a:cubicBezTo>
                <a:cubicBezTo>
                  <a:pt x="48" y="47"/>
                  <a:pt x="48" y="47"/>
                  <a:pt x="48" y="47"/>
                </a:cubicBezTo>
                <a:cubicBezTo>
                  <a:pt x="47" y="47"/>
                  <a:pt x="48" y="47"/>
                  <a:pt x="47" y="47"/>
                </a:cubicBezTo>
                <a:cubicBezTo>
                  <a:pt x="47" y="47"/>
                  <a:pt x="47" y="47"/>
                  <a:pt x="47" y="47"/>
                </a:cubicBezTo>
                <a:cubicBezTo>
                  <a:pt x="47" y="47"/>
                  <a:pt x="47" y="47"/>
                  <a:pt x="48" y="48"/>
                </a:cubicBezTo>
                <a:cubicBezTo>
                  <a:pt x="47" y="48"/>
                  <a:pt x="48" y="48"/>
                  <a:pt x="47" y="48"/>
                </a:cubicBezTo>
                <a:cubicBezTo>
                  <a:pt x="47" y="48"/>
                  <a:pt x="47" y="48"/>
                  <a:pt x="47" y="48"/>
                </a:cubicBezTo>
                <a:cubicBezTo>
                  <a:pt x="48" y="48"/>
                  <a:pt x="48" y="48"/>
                  <a:pt x="48" y="48"/>
                </a:cubicBezTo>
                <a:cubicBezTo>
                  <a:pt x="48" y="49"/>
                  <a:pt x="48" y="49"/>
                  <a:pt x="48" y="49"/>
                </a:cubicBezTo>
                <a:cubicBezTo>
                  <a:pt x="48" y="49"/>
                  <a:pt x="48" y="49"/>
                  <a:pt x="48" y="49"/>
                </a:cubicBezTo>
                <a:cubicBezTo>
                  <a:pt x="47" y="49"/>
                  <a:pt x="47" y="49"/>
                  <a:pt x="47" y="49"/>
                </a:cubicBezTo>
                <a:cubicBezTo>
                  <a:pt x="47" y="49"/>
                  <a:pt x="47" y="49"/>
                  <a:pt x="47" y="49"/>
                </a:cubicBezTo>
                <a:cubicBezTo>
                  <a:pt x="48" y="49"/>
                  <a:pt x="48" y="49"/>
                  <a:pt x="48" y="49"/>
                </a:cubicBezTo>
                <a:cubicBezTo>
                  <a:pt x="48" y="49"/>
                  <a:pt x="48" y="49"/>
                  <a:pt x="48" y="49"/>
                </a:cubicBezTo>
                <a:cubicBezTo>
                  <a:pt x="48" y="49"/>
                  <a:pt x="47" y="49"/>
                  <a:pt x="47" y="49"/>
                </a:cubicBezTo>
                <a:cubicBezTo>
                  <a:pt x="47" y="49"/>
                  <a:pt x="48" y="49"/>
                  <a:pt x="47" y="49"/>
                </a:cubicBezTo>
                <a:cubicBezTo>
                  <a:pt x="47" y="49"/>
                  <a:pt x="47" y="49"/>
                  <a:pt x="47" y="49"/>
                </a:cubicBezTo>
                <a:cubicBezTo>
                  <a:pt x="47" y="49"/>
                  <a:pt x="47" y="49"/>
                  <a:pt x="47" y="49"/>
                </a:cubicBezTo>
                <a:cubicBezTo>
                  <a:pt x="47" y="49"/>
                  <a:pt x="47" y="49"/>
                  <a:pt x="47" y="49"/>
                </a:cubicBezTo>
                <a:cubicBezTo>
                  <a:pt x="47" y="50"/>
                  <a:pt x="47" y="50"/>
                  <a:pt x="47" y="50"/>
                </a:cubicBezTo>
                <a:cubicBezTo>
                  <a:pt x="46" y="50"/>
                  <a:pt x="46" y="51"/>
                  <a:pt x="46" y="50"/>
                </a:cubicBezTo>
                <a:cubicBezTo>
                  <a:pt x="46" y="50"/>
                  <a:pt x="46" y="50"/>
                  <a:pt x="46" y="50"/>
                </a:cubicBezTo>
                <a:cubicBezTo>
                  <a:pt x="46" y="50"/>
                  <a:pt x="46" y="50"/>
                  <a:pt x="46" y="50"/>
                </a:cubicBezTo>
                <a:cubicBezTo>
                  <a:pt x="46" y="50"/>
                  <a:pt x="46" y="51"/>
                  <a:pt x="46" y="50"/>
                </a:cubicBezTo>
                <a:cubicBezTo>
                  <a:pt x="46" y="51"/>
                  <a:pt x="46" y="51"/>
                  <a:pt x="46" y="51"/>
                </a:cubicBezTo>
                <a:cubicBezTo>
                  <a:pt x="47" y="51"/>
                  <a:pt x="46" y="51"/>
                  <a:pt x="46" y="51"/>
                </a:cubicBezTo>
                <a:cubicBezTo>
                  <a:pt x="46" y="51"/>
                  <a:pt x="46" y="51"/>
                  <a:pt x="46" y="51"/>
                </a:cubicBezTo>
                <a:cubicBezTo>
                  <a:pt x="46" y="52"/>
                  <a:pt x="45" y="52"/>
                  <a:pt x="46" y="52"/>
                </a:cubicBezTo>
                <a:cubicBezTo>
                  <a:pt x="45" y="52"/>
                  <a:pt x="45" y="52"/>
                  <a:pt x="45" y="52"/>
                </a:cubicBezTo>
                <a:cubicBezTo>
                  <a:pt x="46" y="52"/>
                  <a:pt x="46" y="52"/>
                  <a:pt x="45" y="52"/>
                </a:cubicBezTo>
                <a:cubicBezTo>
                  <a:pt x="45" y="52"/>
                  <a:pt x="45" y="52"/>
                  <a:pt x="45" y="52"/>
                </a:cubicBezTo>
                <a:cubicBezTo>
                  <a:pt x="45" y="52"/>
                  <a:pt x="45" y="52"/>
                  <a:pt x="45" y="52"/>
                </a:cubicBezTo>
                <a:cubicBezTo>
                  <a:pt x="45" y="52"/>
                  <a:pt x="45" y="52"/>
                  <a:pt x="45" y="52"/>
                </a:cubicBezTo>
                <a:cubicBezTo>
                  <a:pt x="45" y="53"/>
                  <a:pt x="45" y="53"/>
                  <a:pt x="45" y="53"/>
                </a:cubicBezTo>
                <a:cubicBezTo>
                  <a:pt x="44" y="52"/>
                  <a:pt x="45" y="53"/>
                  <a:pt x="44" y="53"/>
                </a:cubicBezTo>
                <a:cubicBezTo>
                  <a:pt x="44" y="53"/>
                  <a:pt x="44" y="53"/>
                  <a:pt x="44" y="53"/>
                </a:cubicBezTo>
                <a:cubicBezTo>
                  <a:pt x="44" y="53"/>
                  <a:pt x="44" y="53"/>
                  <a:pt x="44" y="53"/>
                </a:cubicBezTo>
                <a:cubicBezTo>
                  <a:pt x="44" y="54"/>
                  <a:pt x="44" y="53"/>
                  <a:pt x="44" y="53"/>
                </a:cubicBezTo>
                <a:cubicBezTo>
                  <a:pt x="44" y="53"/>
                  <a:pt x="44" y="54"/>
                  <a:pt x="44" y="54"/>
                </a:cubicBezTo>
                <a:cubicBezTo>
                  <a:pt x="44" y="53"/>
                  <a:pt x="44" y="54"/>
                  <a:pt x="44" y="54"/>
                </a:cubicBezTo>
                <a:cubicBezTo>
                  <a:pt x="44" y="54"/>
                  <a:pt x="44" y="54"/>
                  <a:pt x="44" y="54"/>
                </a:cubicBezTo>
                <a:cubicBezTo>
                  <a:pt x="43" y="54"/>
                  <a:pt x="44" y="54"/>
                  <a:pt x="44" y="54"/>
                </a:cubicBezTo>
                <a:cubicBezTo>
                  <a:pt x="44" y="54"/>
                  <a:pt x="44" y="54"/>
                  <a:pt x="44" y="54"/>
                </a:cubicBezTo>
                <a:cubicBezTo>
                  <a:pt x="44" y="54"/>
                  <a:pt x="43" y="53"/>
                  <a:pt x="43" y="54"/>
                </a:cubicBezTo>
                <a:cubicBezTo>
                  <a:pt x="43" y="54"/>
                  <a:pt x="43" y="54"/>
                  <a:pt x="43" y="54"/>
                </a:cubicBezTo>
                <a:cubicBezTo>
                  <a:pt x="43" y="54"/>
                  <a:pt x="42" y="53"/>
                  <a:pt x="43" y="54"/>
                </a:cubicBezTo>
                <a:cubicBezTo>
                  <a:pt x="43" y="54"/>
                  <a:pt x="43" y="54"/>
                  <a:pt x="43" y="54"/>
                </a:cubicBezTo>
                <a:cubicBezTo>
                  <a:pt x="42" y="54"/>
                  <a:pt x="43" y="54"/>
                  <a:pt x="42" y="54"/>
                </a:cubicBezTo>
                <a:cubicBezTo>
                  <a:pt x="42" y="54"/>
                  <a:pt x="42" y="54"/>
                  <a:pt x="42" y="54"/>
                </a:cubicBezTo>
                <a:cubicBezTo>
                  <a:pt x="42" y="54"/>
                  <a:pt x="42" y="54"/>
                  <a:pt x="42" y="54"/>
                </a:cubicBezTo>
                <a:cubicBezTo>
                  <a:pt x="42" y="54"/>
                  <a:pt x="42" y="54"/>
                  <a:pt x="42" y="54"/>
                </a:cubicBezTo>
                <a:cubicBezTo>
                  <a:pt x="42" y="54"/>
                  <a:pt x="42" y="54"/>
                  <a:pt x="42" y="54"/>
                </a:cubicBezTo>
                <a:cubicBezTo>
                  <a:pt x="42" y="54"/>
                  <a:pt x="42" y="54"/>
                  <a:pt x="42" y="54"/>
                </a:cubicBezTo>
                <a:cubicBezTo>
                  <a:pt x="42" y="55"/>
                  <a:pt x="42" y="55"/>
                  <a:pt x="42" y="55"/>
                </a:cubicBezTo>
                <a:cubicBezTo>
                  <a:pt x="42" y="55"/>
                  <a:pt x="42" y="54"/>
                  <a:pt x="42" y="54"/>
                </a:cubicBezTo>
                <a:cubicBezTo>
                  <a:pt x="42" y="55"/>
                  <a:pt x="42" y="55"/>
                  <a:pt x="41" y="54"/>
                </a:cubicBezTo>
                <a:cubicBezTo>
                  <a:pt x="42" y="55"/>
                  <a:pt x="42" y="55"/>
                  <a:pt x="42" y="55"/>
                </a:cubicBezTo>
                <a:cubicBezTo>
                  <a:pt x="42" y="55"/>
                  <a:pt x="42" y="55"/>
                  <a:pt x="42"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0" y="55"/>
                  <a:pt x="40" y="55"/>
                  <a:pt x="40" y="55"/>
                </a:cubicBezTo>
                <a:cubicBezTo>
                  <a:pt x="40" y="55"/>
                  <a:pt x="40" y="55"/>
                  <a:pt x="40" y="55"/>
                </a:cubicBezTo>
                <a:cubicBezTo>
                  <a:pt x="40" y="55"/>
                  <a:pt x="40" y="55"/>
                  <a:pt x="40" y="55"/>
                </a:cubicBezTo>
                <a:cubicBezTo>
                  <a:pt x="39" y="55"/>
                  <a:pt x="39" y="55"/>
                  <a:pt x="39" y="55"/>
                </a:cubicBezTo>
                <a:cubicBezTo>
                  <a:pt x="39" y="55"/>
                  <a:pt x="39" y="55"/>
                  <a:pt x="39" y="55"/>
                </a:cubicBezTo>
                <a:cubicBezTo>
                  <a:pt x="39" y="55"/>
                  <a:pt x="39" y="55"/>
                  <a:pt x="39" y="55"/>
                </a:cubicBezTo>
                <a:cubicBezTo>
                  <a:pt x="39" y="55"/>
                  <a:pt x="39" y="55"/>
                  <a:pt x="39" y="55"/>
                </a:cubicBezTo>
                <a:cubicBezTo>
                  <a:pt x="39" y="55"/>
                  <a:pt x="39" y="55"/>
                  <a:pt x="39" y="55"/>
                </a:cubicBezTo>
                <a:cubicBezTo>
                  <a:pt x="39" y="55"/>
                  <a:pt x="39" y="55"/>
                  <a:pt x="39" y="55"/>
                </a:cubicBezTo>
                <a:cubicBezTo>
                  <a:pt x="39" y="55"/>
                  <a:pt x="39" y="55"/>
                  <a:pt x="39" y="56"/>
                </a:cubicBezTo>
                <a:cubicBezTo>
                  <a:pt x="39" y="55"/>
                  <a:pt x="38" y="56"/>
                  <a:pt x="38" y="55"/>
                </a:cubicBezTo>
                <a:cubicBezTo>
                  <a:pt x="38" y="55"/>
                  <a:pt x="38" y="55"/>
                  <a:pt x="38" y="55"/>
                </a:cubicBezTo>
                <a:cubicBezTo>
                  <a:pt x="38" y="56"/>
                  <a:pt x="38" y="56"/>
                  <a:pt x="38" y="56"/>
                </a:cubicBezTo>
                <a:cubicBezTo>
                  <a:pt x="38" y="56"/>
                  <a:pt x="38" y="56"/>
                  <a:pt x="38" y="56"/>
                </a:cubicBezTo>
                <a:cubicBezTo>
                  <a:pt x="38" y="56"/>
                  <a:pt x="38" y="56"/>
                  <a:pt x="38" y="56"/>
                </a:cubicBezTo>
                <a:cubicBezTo>
                  <a:pt x="38" y="56"/>
                  <a:pt x="38" y="56"/>
                  <a:pt x="38" y="56"/>
                </a:cubicBezTo>
                <a:cubicBezTo>
                  <a:pt x="38" y="56"/>
                  <a:pt x="38" y="56"/>
                  <a:pt x="38" y="56"/>
                </a:cubicBezTo>
                <a:cubicBezTo>
                  <a:pt x="38" y="56"/>
                  <a:pt x="38" y="56"/>
                  <a:pt x="38" y="56"/>
                </a:cubicBezTo>
                <a:cubicBezTo>
                  <a:pt x="38" y="56"/>
                  <a:pt x="38" y="56"/>
                  <a:pt x="38" y="56"/>
                </a:cubicBezTo>
                <a:cubicBezTo>
                  <a:pt x="38" y="56"/>
                  <a:pt x="38" y="56"/>
                  <a:pt x="38" y="56"/>
                </a:cubicBezTo>
                <a:cubicBezTo>
                  <a:pt x="38" y="56"/>
                  <a:pt x="38" y="56"/>
                  <a:pt x="38" y="56"/>
                </a:cubicBezTo>
                <a:cubicBezTo>
                  <a:pt x="38" y="55"/>
                  <a:pt x="37" y="56"/>
                  <a:pt x="37" y="56"/>
                </a:cubicBezTo>
                <a:cubicBezTo>
                  <a:pt x="37" y="56"/>
                  <a:pt x="37" y="56"/>
                  <a:pt x="37" y="56"/>
                </a:cubicBezTo>
                <a:cubicBezTo>
                  <a:pt x="37" y="56"/>
                  <a:pt x="37" y="55"/>
                  <a:pt x="37" y="55"/>
                </a:cubicBezTo>
                <a:cubicBezTo>
                  <a:pt x="37" y="56"/>
                  <a:pt x="37" y="56"/>
                  <a:pt x="37" y="56"/>
                </a:cubicBezTo>
                <a:cubicBezTo>
                  <a:pt x="37" y="56"/>
                  <a:pt x="37" y="56"/>
                  <a:pt x="37" y="56"/>
                </a:cubicBezTo>
                <a:cubicBezTo>
                  <a:pt x="36" y="56"/>
                  <a:pt x="36" y="56"/>
                  <a:pt x="36" y="56"/>
                </a:cubicBezTo>
                <a:cubicBezTo>
                  <a:pt x="36" y="56"/>
                  <a:pt x="36" y="56"/>
                  <a:pt x="36" y="56"/>
                </a:cubicBezTo>
                <a:cubicBezTo>
                  <a:pt x="36" y="56"/>
                  <a:pt x="36" y="56"/>
                  <a:pt x="36" y="56"/>
                </a:cubicBezTo>
                <a:cubicBezTo>
                  <a:pt x="36" y="55"/>
                  <a:pt x="36" y="55"/>
                  <a:pt x="36" y="55"/>
                </a:cubicBezTo>
                <a:cubicBezTo>
                  <a:pt x="36" y="55"/>
                  <a:pt x="35" y="55"/>
                  <a:pt x="35" y="55"/>
                </a:cubicBezTo>
                <a:cubicBezTo>
                  <a:pt x="35" y="55"/>
                  <a:pt x="35" y="55"/>
                  <a:pt x="35" y="55"/>
                </a:cubicBezTo>
                <a:cubicBezTo>
                  <a:pt x="35" y="55"/>
                  <a:pt x="35" y="55"/>
                  <a:pt x="35" y="55"/>
                </a:cubicBezTo>
                <a:cubicBezTo>
                  <a:pt x="35" y="55"/>
                  <a:pt x="35" y="55"/>
                  <a:pt x="35" y="55"/>
                </a:cubicBezTo>
                <a:cubicBezTo>
                  <a:pt x="35" y="55"/>
                  <a:pt x="34" y="55"/>
                  <a:pt x="34" y="55"/>
                </a:cubicBezTo>
                <a:cubicBezTo>
                  <a:pt x="34" y="55"/>
                  <a:pt x="34" y="55"/>
                  <a:pt x="34" y="55"/>
                </a:cubicBezTo>
                <a:cubicBezTo>
                  <a:pt x="34" y="55"/>
                  <a:pt x="34" y="55"/>
                  <a:pt x="34" y="55"/>
                </a:cubicBezTo>
                <a:cubicBezTo>
                  <a:pt x="34" y="55"/>
                  <a:pt x="34" y="55"/>
                  <a:pt x="34" y="54"/>
                </a:cubicBezTo>
                <a:cubicBezTo>
                  <a:pt x="34" y="55"/>
                  <a:pt x="34" y="55"/>
                  <a:pt x="34" y="55"/>
                </a:cubicBezTo>
                <a:cubicBezTo>
                  <a:pt x="34" y="54"/>
                  <a:pt x="34" y="54"/>
                  <a:pt x="34" y="54"/>
                </a:cubicBezTo>
                <a:cubicBezTo>
                  <a:pt x="34" y="54"/>
                  <a:pt x="34" y="54"/>
                  <a:pt x="34" y="55"/>
                </a:cubicBezTo>
                <a:cubicBezTo>
                  <a:pt x="34" y="55"/>
                  <a:pt x="34" y="55"/>
                  <a:pt x="34" y="55"/>
                </a:cubicBezTo>
                <a:cubicBezTo>
                  <a:pt x="34" y="55"/>
                  <a:pt x="34" y="55"/>
                  <a:pt x="34" y="55"/>
                </a:cubicBezTo>
                <a:cubicBezTo>
                  <a:pt x="34" y="55"/>
                  <a:pt x="34" y="55"/>
                  <a:pt x="34" y="55"/>
                </a:cubicBezTo>
                <a:cubicBezTo>
                  <a:pt x="34" y="55"/>
                  <a:pt x="34" y="55"/>
                  <a:pt x="34" y="55"/>
                </a:cubicBezTo>
                <a:cubicBezTo>
                  <a:pt x="34" y="55"/>
                  <a:pt x="34" y="55"/>
                  <a:pt x="34" y="55"/>
                </a:cubicBezTo>
                <a:cubicBezTo>
                  <a:pt x="34" y="55"/>
                  <a:pt x="34" y="55"/>
                  <a:pt x="34" y="55"/>
                </a:cubicBezTo>
                <a:cubicBezTo>
                  <a:pt x="34" y="55"/>
                  <a:pt x="33" y="55"/>
                  <a:pt x="34" y="54"/>
                </a:cubicBezTo>
                <a:cubicBezTo>
                  <a:pt x="33" y="55"/>
                  <a:pt x="33" y="54"/>
                  <a:pt x="33" y="55"/>
                </a:cubicBezTo>
                <a:cubicBezTo>
                  <a:pt x="33" y="54"/>
                  <a:pt x="33" y="55"/>
                  <a:pt x="33" y="54"/>
                </a:cubicBezTo>
                <a:cubicBezTo>
                  <a:pt x="33" y="55"/>
                  <a:pt x="34" y="54"/>
                  <a:pt x="34" y="54"/>
                </a:cubicBezTo>
                <a:cubicBezTo>
                  <a:pt x="34" y="54"/>
                  <a:pt x="34" y="54"/>
                  <a:pt x="34" y="54"/>
                </a:cubicBezTo>
                <a:cubicBezTo>
                  <a:pt x="34" y="53"/>
                  <a:pt x="34" y="54"/>
                  <a:pt x="34" y="54"/>
                </a:cubicBezTo>
                <a:cubicBezTo>
                  <a:pt x="34" y="54"/>
                  <a:pt x="34" y="54"/>
                  <a:pt x="34" y="54"/>
                </a:cubicBezTo>
                <a:cubicBezTo>
                  <a:pt x="34" y="54"/>
                  <a:pt x="34" y="54"/>
                  <a:pt x="34" y="54"/>
                </a:cubicBezTo>
                <a:cubicBezTo>
                  <a:pt x="34" y="54"/>
                  <a:pt x="34" y="54"/>
                  <a:pt x="34" y="54"/>
                </a:cubicBezTo>
                <a:cubicBezTo>
                  <a:pt x="34" y="54"/>
                  <a:pt x="34" y="54"/>
                  <a:pt x="34" y="54"/>
                </a:cubicBezTo>
                <a:cubicBezTo>
                  <a:pt x="34" y="54"/>
                  <a:pt x="34" y="54"/>
                  <a:pt x="34" y="54"/>
                </a:cubicBezTo>
                <a:cubicBezTo>
                  <a:pt x="34" y="53"/>
                  <a:pt x="35" y="53"/>
                  <a:pt x="35" y="53"/>
                </a:cubicBezTo>
                <a:cubicBezTo>
                  <a:pt x="35" y="54"/>
                  <a:pt x="35" y="54"/>
                  <a:pt x="35" y="54"/>
                </a:cubicBezTo>
                <a:cubicBezTo>
                  <a:pt x="35" y="54"/>
                  <a:pt x="35" y="54"/>
                  <a:pt x="35" y="54"/>
                </a:cubicBezTo>
                <a:cubicBezTo>
                  <a:pt x="35" y="54"/>
                  <a:pt x="35" y="54"/>
                  <a:pt x="35" y="54"/>
                </a:cubicBezTo>
                <a:cubicBezTo>
                  <a:pt x="35" y="54"/>
                  <a:pt x="35" y="54"/>
                  <a:pt x="35" y="54"/>
                </a:cubicBezTo>
                <a:cubicBezTo>
                  <a:pt x="35" y="54"/>
                  <a:pt x="35" y="54"/>
                  <a:pt x="34" y="55"/>
                </a:cubicBezTo>
                <a:cubicBezTo>
                  <a:pt x="35" y="55"/>
                  <a:pt x="35" y="54"/>
                  <a:pt x="35" y="54"/>
                </a:cubicBezTo>
                <a:cubicBezTo>
                  <a:pt x="35" y="54"/>
                  <a:pt x="35" y="55"/>
                  <a:pt x="35" y="55"/>
                </a:cubicBezTo>
                <a:cubicBezTo>
                  <a:pt x="35" y="54"/>
                  <a:pt x="36" y="54"/>
                  <a:pt x="36" y="53"/>
                </a:cubicBezTo>
                <a:cubicBezTo>
                  <a:pt x="36" y="54"/>
                  <a:pt x="35" y="54"/>
                  <a:pt x="36" y="53"/>
                </a:cubicBezTo>
                <a:cubicBezTo>
                  <a:pt x="36" y="53"/>
                  <a:pt x="36" y="53"/>
                  <a:pt x="36" y="53"/>
                </a:cubicBezTo>
                <a:cubicBezTo>
                  <a:pt x="36" y="53"/>
                  <a:pt x="36" y="53"/>
                  <a:pt x="36" y="53"/>
                </a:cubicBezTo>
                <a:cubicBezTo>
                  <a:pt x="36" y="53"/>
                  <a:pt x="36" y="53"/>
                  <a:pt x="36" y="53"/>
                </a:cubicBezTo>
                <a:cubicBezTo>
                  <a:pt x="36" y="53"/>
                  <a:pt x="36" y="54"/>
                  <a:pt x="36" y="54"/>
                </a:cubicBezTo>
                <a:cubicBezTo>
                  <a:pt x="36" y="54"/>
                  <a:pt x="36" y="54"/>
                  <a:pt x="36" y="54"/>
                </a:cubicBezTo>
                <a:cubicBezTo>
                  <a:pt x="36" y="54"/>
                  <a:pt x="36" y="54"/>
                  <a:pt x="36" y="54"/>
                </a:cubicBezTo>
                <a:cubicBezTo>
                  <a:pt x="36" y="54"/>
                  <a:pt x="37" y="54"/>
                  <a:pt x="37" y="53"/>
                </a:cubicBezTo>
                <a:cubicBezTo>
                  <a:pt x="37" y="53"/>
                  <a:pt x="37" y="54"/>
                  <a:pt x="37" y="53"/>
                </a:cubicBezTo>
                <a:cubicBezTo>
                  <a:pt x="37" y="53"/>
                  <a:pt x="37" y="54"/>
                  <a:pt x="37" y="53"/>
                </a:cubicBezTo>
                <a:cubicBezTo>
                  <a:pt x="37" y="53"/>
                  <a:pt x="37" y="53"/>
                  <a:pt x="37" y="53"/>
                </a:cubicBezTo>
                <a:cubicBezTo>
                  <a:pt x="37" y="53"/>
                  <a:pt x="37" y="53"/>
                  <a:pt x="37" y="53"/>
                </a:cubicBezTo>
                <a:cubicBezTo>
                  <a:pt x="37" y="53"/>
                  <a:pt x="37" y="54"/>
                  <a:pt x="37" y="54"/>
                </a:cubicBezTo>
                <a:cubicBezTo>
                  <a:pt x="37" y="55"/>
                  <a:pt x="37" y="55"/>
                  <a:pt x="37" y="55"/>
                </a:cubicBezTo>
                <a:cubicBezTo>
                  <a:pt x="37" y="55"/>
                  <a:pt x="37" y="53"/>
                  <a:pt x="37" y="53"/>
                </a:cubicBezTo>
                <a:cubicBezTo>
                  <a:pt x="37" y="53"/>
                  <a:pt x="37" y="53"/>
                  <a:pt x="37" y="53"/>
                </a:cubicBezTo>
                <a:cubicBezTo>
                  <a:pt x="37" y="53"/>
                  <a:pt x="37" y="53"/>
                  <a:pt x="37" y="53"/>
                </a:cubicBezTo>
                <a:cubicBezTo>
                  <a:pt x="37" y="53"/>
                  <a:pt x="37" y="53"/>
                  <a:pt x="37" y="53"/>
                </a:cubicBezTo>
                <a:cubicBezTo>
                  <a:pt x="37" y="53"/>
                  <a:pt x="38" y="53"/>
                  <a:pt x="38" y="53"/>
                </a:cubicBezTo>
                <a:cubicBezTo>
                  <a:pt x="38" y="53"/>
                  <a:pt x="37" y="54"/>
                  <a:pt x="37" y="54"/>
                </a:cubicBezTo>
                <a:cubicBezTo>
                  <a:pt x="38" y="54"/>
                  <a:pt x="38" y="53"/>
                  <a:pt x="38" y="53"/>
                </a:cubicBezTo>
                <a:cubicBezTo>
                  <a:pt x="38" y="53"/>
                  <a:pt x="38" y="53"/>
                  <a:pt x="38" y="53"/>
                </a:cubicBezTo>
                <a:cubicBezTo>
                  <a:pt x="38" y="53"/>
                  <a:pt x="38" y="53"/>
                  <a:pt x="38" y="52"/>
                </a:cubicBezTo>
                <a:cubicBezTo>
                  <a:pt x="38" y="53"/>
                  <a:pt x="38" y="53"/>
                  <a:pt x="38" y="53"/>
                </a:cubicBezTo>
                <a:cubicBezTo>
                  <a:pt x="38" y="53"/>
                  <a:pt x="38" y="53"/>
                  <a:pt x="38" y="53"/>
                </a:cubicBezTo>
                <a:cubicBezTo>
                  <a:pt x="38" y="53"/>
                  <a:pt x="38" y="53"/>
                  <a:pt x="38" y="53"/>
                </a:cubicBezTo>
                <a:cubicBezTo>
                  <a:pt x="38" y="54"/>
                  <a:pt x="38" y="55"/>
                  <a:pt x="37" y="55"/>
                </a:cubicBezTo>
                <a:cubicBezTo>
                  <a:pt x="38" y="55"/>
                  <a:pt x="38" y="55"/>
                  <a:pt x="38" y="55"/>
                </a:cubicBezTo>
                <a:cubicBezTo>
                  <a:pt x="38" y="55"/>
                  <a:pt x="38" y="55"/>
                  <a:pt x="38" y="55"/>
                </a:cubicBezTo>
                <a:cubicBezTo>
                  <a:pt x="38" y="55"/>
                  <a:pt x="38" y="54"/>
                  <a:pt x="38" y="53"/>
                </a:cubicBezTo>
                <a:cubicBezTo>
                  <a:pt x="38" y="53"/>
                  <a:pt x="38" y="54"/>
                  <a:pt x="38" y="54"/>
                </a:cubicBezTo>
                <a:cubicBezTo>
                  <a:pt x="38" y="54"/>
                  <a:pt x="38" y="53"/>
                  <a:pt x="38" y="53"/>
                </a:cubicBezTo>
                <a:cubicBezTo>
                  <a:pt x="38" y="53"/>
                  <a:pt x="38" y="53"/>
                  <a:pt x="38" y="53"/>
                </a:cubicBezTo>
                <a:cubicBezTo>
                  <a:pt x="38" y="53"/>
                  <a:pt x="39" y="53"/>
                  <a:pt x="39" y="53"/>
                </a:cubicBezTo>
                <a:cubicBezTo>
                  <a:pt x="39" y="53"/>
                  <a:pt x="39" y="54"/>
                  <a:pt x="39" y="54"/>
                </a:cubicBezTo>
                <a:cubicBezTo>
                  <a:pt x="39" y="53"/>
                  <a:pt x="39" y="53"/>
                  <a:pt x="39" y="53"/>
                </a:cubicBezTo>
                <a:cubicBezTo>
                  <a:pt x="39" y="53"/>
                  <a:pt x="39" y="54"/>
                  <a:pt x="39" y="54"/>
                </a:cubicBezTo>
                <a:cubicBezTo>
                  <a:pt x="39" y="54"/>
                  <a:pt x="39" y="53"/>
                  <a:pt x="39" y="53"/>
                </a:cubicBezTo>
                <a:cubicBezTo>
                  <a:pt x="39" y="54"/>
                  <a:pt x="39" y="53"/>
                  <a:pt x="39" y="54"/>
                </a:cubicBezTo>
                <a:cubicBezTo>
                  <a:pt x="39" y="54"/>
                  <a:pt x="39" y="53"/>
                  <a:pt x="39" y="53"/>
                </a:cubicBezTo>
                <a:cubicBezTo>
                  <a:pt x="39" y="53"/>
                  <a:pt x="39" y="53"/>
                  <a:pt x="39" y="53"/>
                </a:cubicBezTo>
                <a:cubicBezTo>
                  <a:pt x="39" y="53"/>
                  <a:pt x="39" y="54"/>
                  <a:pt x="39" y="55"/>
                </a:cubicBezTo>
                <a:cubicBezTo>
                  <a:pt x="39" y="53"/>
                  <a:pt x="39" y="53"/>
                  <a:pt x="39" y="53"/>
                </a:cubicBezTo>
                <a:cubicBezTo>
                  <a:pt x="39" y="53"/>
                  <a:pt x="39" y="54"/>
                  <a:pt x="39" y="54"/>
                </a:cubicBezTo>
                <a:cubicBezTo>
                  <a:pt x="39" y="53"/>
                  <a:pt x="40" y="53"/>
                  <a:pt x="40" y="53"/>
                </a:cubicBezTo>
                <a:cubicBezTo>
                  <a:pt x="40" y="53"/>
                  <a:pt x="40" y="53"/>
                  <a:pt x="40" y="53"/>
                </a:cubicBezTo>
                <a:cubicBezTo>
                  <a:pt x="40" y="53"/>
                  <a:pt x="40" y="53"/>
                  <a:pt x="40" y="53"/>
                </a:cubicBezTo>
                <a:cubicBezTo>
                  <a:pt x="40" y="53"/>
                  <a:pt x="40" y="53"/>
                  <a:pt x="40" y="53"/>
                </a:cubicBezTo>
                <a:cubicBezTo>
                  <a:pt x="40" y="54"/>
                  <a:pt x="40" y="53"/>
                  <a:pt x="40" y="53"/>
                </a:cubicBezTo>
                <a:cubicBezTo>
                  <a:pt x="40" y="53"/>
                  <a:pt x="40" y="53"/>
                  <a:pt x="40" y="53"/>
                </a:cubicBezTo>
                <a:cubicBezTo>
                  <a:pt x="40" y="53"/>
                  <a:pt x="40" y="53"/>
                  <a:pt x="40" y="53"/>
                </a:cubicBezTo>
                <a:cubicBezTo>
                  <a:pt x="40" y="53"/>
                  <a:pt x="40" y="53"/>
                  <a:pt x="40" y="53"/>
                </a:cubicBezTo>
                <a:cubicBezTo>
                  <a:pt x="40" y="53"/>
                  <a:pt x="40" y="53"/>
                  <a:pt x="40" y="53"/>
                </a:cubicBezTo>
                <a:cubicBezTo>
                  <a:pt x="40" y="53"/>
                  <a:pt x="40" y="53"/>
                  <a:pt x="40" y="53"/>
                </a:cubicBezTo>
                <a:cubicBezTo>
                  <a:pt x="40" y="53"/>
                  <a:pt x="40" y="53"/>
                  <a:pt x="40" y="53"/>
                </a:cubicBezTo>
                <a:cubicBezTo>
                  <a:pt x="40" y="53"/>
                  <a:pt x="40" y="54"/>
                  <a:pt x="40" y="54"/>
                </a:cubicBezTo>
                <a:cubicBezTo>
                  <a:pt x="41" y="54"/>
                  <a:pt x="41" y="53"/>
                  <a:pt x="41" y="53"/>
                </a:cubicBezTo>
                <a:cubicBezTo>
                  <a:pt x="41" y="53"/>
                  <a:pt x="41" y="53"/>
                  <a:pt x="41" y="53"/>
                </a:cubicBezTo>
                <a:cubicBezTo>
                  <a:pt x="41" y="53"/>
                  <a:pt x="41" y="53"/>
                  <a:pt x="41" y="53"/>
                </a:cubicBezTo>
                <a:cubicBezTo>
                  <a:pt x="41" y="53"/>
                  <a:pt x="41" y="53"/>
                  <a:pt x="41" y="53"/>
                </a:cubicBezTo>
                <a:cubicBezTo>
                  <a:pt x="41" y="53"/>
                  <a:pt x="41" y="53"/>
                  <a:pt x="41" y="53"/>
                </a:cubicBezTo>
                <a:cubicBezTo>
                  <a:pt x="41" y="53"/>
                  <a:pt x="41" y="53"/>
                  <a:pt x="41" y="53"/>
                </a:cubicBezTo>
                <a:cubicBezTo>
                  <a:pt x="41" y="53"/>
                  <a:pt x="41" y="53"/>
                  <a:pt x="41" y="53"/>
                </a:cubicBezTo>
                <a:cubicBezTo>
                  <a:pt x="41" y="53"/>
                  <a:pt x="41" y="53"/>
                  <a:pt x="41" y="54"/>
                </a:cubicBezTo>
                <a:cubicBezTo>
                  <a:pt x="41" y="53"/>
                  <a:pt x="41" y="53"/>
                  <a:pt x="41" y="53"/>
                </a:cubicBezTo>
                <a:cubicBezTo>
                  <a:pt x="41" y="54"/>
                  <a:pt x="41" y="54"/>
                  <a:pt x="41" y="54"/>
                </a:cubicBezTo>
                <a:cubicBezTo>
                  <a:pt x="41" y="54"/>
                  <a:pt x="41" y="54"/>
                  <a:pt x="41" y="54"/>
                </a:cubicBezTo>
                <a:cubicBezTo>
                  <a:pt x="41" y="54"/>
                  <a:pt x="41" y="54"/>
                  <a:pt x="41" y="54"/>
                </a:cubicBezTo>
                <a:cubicBezTo>
                  <a:pt x="41" y="54"/>
                  <a:pt x="41" y="54"/>
                  <a:pt x="41" y="54"/>
                </a:cubicBezTo>
                <a:cubicBezTo>
                  <a:pt x="41" y="54"/>
                  <a:pt x="41" y="54"/>
                  <a:pt x="41" y="54"/>
                </a:cubicBezTo>
                <a:cubicBezTo>
                  <a:pt x="41" y="53"/>
                  <a:pt x="41" y="53"/>
                  <a:pt x="41" y="53"/>
                </a:cubicBezTo>
                <a:cubicBezTo>
                  <a:pt x="41" y="53"/>
                  <a:pt x="41" y="53"/>
                  <a:pt x="41" y="53"/>
                </a:cubicBezTo>
                <a:cubicBezTo>
                  <a:pt x="41" y="53"/>
                  <a:pt x="41" y="53"/>
                  <a:pt x="41" y="52"/>
                </a:cubicBezTo>
                <a:cubicBezTo>
                  <a:pt x="41" y="52"/>
                  <a:pt x="41" y="53"/>
                  <a:pt x="41" y="53"/>
                </a:cubicBezTo>
                <a:cubicBezTo>
                  <a:pt x="41" y="52"/>
                  <a:pt x="42" y="53"/>
                  <a:pt x="42" y="53"/>
                </a:cubicBezTo>
                <a:cubicBezTo>
                  <a:pt x="42" y="53"/>
                  <a:pt x="42" y="52"/>
                  <a:pt x="42" y="52"/>
                </a:cubicBezTo>
                <a:cubicBezTo>
                  <a:pt x="42" y="52"/>
                  <a:pt x="42" y="52"/>
                  <a:pt x="42" y="52"/>
                </a:cubicBezTo>
                <a:cubicBezTo>
                  <a:pt x="42" y="52"/>
                  <a:pt x="42" y="52"/>
                  <a:pt x="42" y="52"/>
                </a:cubicBezTo>
                <a:cubicBezTo>
                  <a:pt x="42" y="52"/>
                  <a:pt x="42" y="52"/>
                  <a:pt x="42" y="52"/>
                </a:cubicBezTo>
                <a:cubicBezTo>
                  <a:pt x="42" y="52"/>
                  <a:pt x="42" y="52"/>
                  <a:pt x="42" y="52"/>
                </a:cubicBezTo>
                <a:cubicBezTo>
                  <a:pt x="42" y="52"/>
                  <a:pt x="41" y="51"/>
                  <a:pt x="42" y="51"/>
                </a:cubicBezTo>
                <a:cubicBezTo>
                  <a:pt x="42" y="52"/>
                  <a:pt x="42" y="52"/>
                  <a:pt x="42" y="52"/>
                </a:cubicBezTo>
                <a:cubicBezTo>
                  <a:pt x="42" y="52"/>
                  <a:pt x="42" y="52"/>
                  <a:pt x="42" y="51"/>
                </a:cubicBezTo>
                <a:cubicBezTo>
                  <a:pt x="42" y="52"/>
                  <a:pt x="42" y="52"/>
                  <a:pt x="42" y="52"/>
                </a:cubicBezTo>
                <a:cubicBezTo>
                  <a:pt x="42" y="52"/>
                  <a:pt x="42" y="52"/>
                  <a:pt x="42" y="52"/>
                </a:cubicBezTo>
                <a:cubicBezTo>
                  <a:pt x="42" y="52"/>
                  <a:pt x="42" y="52"/>
                  <a:pt x="42" y="52"/>
                </a:cubicBezTo>
                <a:cubicBezTo>
                  <a:pt x="42" y="51"/>
                  <a:pt x="42" y="51"/>
                  <a:pt x="42" y="51"/>
                </a:cubicBezTo>
                <a:cubicBezTo>
                  <a:pt x="42" y="51"/>
                  <a:pt x="42" y="51"/>
                  <a:pt x="42" y="51"/>
                </a:cubicBezTo>
                <a:cubicBezTo>
                  <a:pt x="42" y="51"/>
                  <a:pt x="42" y="51"/>
                  <a:pt x="42" y="51"/>
                </a:cubicBezTo>
                <a:cubicBezTo>
                  <a:pt x="43" y="52"/>
                  <a:pt x="42" y="51"/>
                  <a:pt x="43" y="52"/>
                </a:cubicBezTo>
                <a:cubicBezTo>
                  <a:pt x="42" y="52"/>
                  <a:pt x="43" y="52"/>
                  <a:pt x="43" y="52"/>
                </a:cubicBezTo>
                <a:cubicBezTo>
                  <a:pt x="43" y="52"/>
                  <a:pt x="43" y="52"/>
                  <a:pt x="43" y="52"/>
                </a:cubicBezTo>
                <a:cubicBezTo>
                  <a:pt x="43" y="52"/>
                  <a:pt x="43" y="52"/>
                  <a:pt x="43" y="52"/>
                </a:cubicBezTo>
                <a:cubicBezTo>
                  <a:pt x="43" y="52"/>
                  <a:pt x="43" y="52"/>
                  <a:pt x="43" y="51"/>
                </a:cubicBezTo>
                <a:cubicBezTo>
                  <a:pt x="43" y="51"/>
                  <a:pt x="43" y="51"/>
                  <a:pt x="43" y="51"/>
                </a:cubicBezTo>
                <a:cubicBezTo>
                  <a:pt x="43" y="51"/>
                  <a:pt x="43" y="51"/>
                  <a:pt x="43" y="51"/>
                </a:cubicBezTo>
                <a:cubicBezTo>
                  <a:pt x="43" y="51"/>
                  <a:pt x="43" y="51"/>
                  <a:pt x="43" y="51"/>
                </a:cubicBezTo>
                <a:cubicBezTo>
                  <a:pt x="43" y="51"/>
                  <a:pt x="43" y="51"/>
                  <a:pt x="43" y="51"/>
                </a:cubicBezTo>
                <a:cubicBezTo>
                  <a:pt x="43" y="51"/>
                  <a:pt x="43" y="51"/>
                  <a:pt x="43" y="51"/>
                </a:cubicBezTo>
                <a:cubicBezTo>
                  <a:pt x="43" y="51"/>
                  <a:pt x="42" y="51"/>
                  <a:pt x="43" y="51"/>
                </a:cubicBezTo>
                <a:cubicBezTo>
                  <a:pt x="43" y="51"/>
                  <a:pt x="43" y="51"/>
                  <a:pt x="43" y="51"/>
                </a:cubicBezTo>
                <a:cubicBezTo>
                  <a:pt x="43" y="51"/>
                  <a:pt x="43" y="51"/>
                  <a:pt x="43" y="51"/>
                </a:cubicBezTo>
                <a:cubicBezTo>
                  <a:pt x="42" y="50"/>
                  <a:pt x="43" y="51"/>
                  <a:pt x="43" y="50"/>
                </a:cubicBezTo>
                <a:cubicBezTo>
                  <a:pt x="43" y="50"/>
                  <a:pt x="43" y="50"/>
                  <a:pt x="43" y="51"/>
                </a:cubicBezTo>
                <a:cubicBezTo>
                  <a:pt x="43" y="51"/>
                  <a:pt x="43" y="51"/>
                  <a:pt x="43" y="51"/>
                </a:cubicBezTo>
                <a:cubicBezTo>
                  <a:pt x="43" y="51"/>
                  <a:pt x="43" y="51"/>
                  <a:pt x="43" y="51"/>
                </a:cubicBezTo>
                <a:close/>
                <a:moveTo>
                  <a:pt x="42" y="52"/>
                </a:moveTo>
                <a:cubicBezTo>
                  <a:pt x="42" y="51"/>
                  <a:pt x="42" y="52"/>
                  <a:pt x="42" y="52"/>
                </a:cubicBezTo>
                <a:cubicBezTo>
                  <a:pt x="42" y="52"/>
                  <a:pt x="42" y="52"/>
                  <a:pt x="42" y="52"/>
                </a:cubicBezTo>
                <a:close/>
                <a:moveTo>
                  <a:pt x="41" y="53"/>
                </a:moveTo>
                <a:cubicBezTo>
                  <a:pt x="41" y="53"/>
                  <a:pt x="41" y="53"/>
                  <a:pt x="41" y="53"/>
                </a:cubicBezTo>
                <a:cubicBezTo>
                  <a:pt x="41" y="53"/>
                  <a:pt x="41" y="53"/>
                  <a:pt x="41" y="53"/>
                </a:cubicBezTo>
                <a:close/>
                <a:moveTo>
                  <a:pt x="34" y="55"/>
                </a:moveTo>
                <a:cubicBezTo>
                  <a:pt x="34" y="55"/>
                  <a:pt x="34" y="55"/>
                  <a:pt x="34" y="55"/>
                </a:cubicBezTo>
                <a:cubicBezTo>
                  <a:pt x="34" y="55"/>
                  <a:pt x="34" y="55"/>
                  <a:pt x="34" y="55"/>
                </a:cubicBezTo>
                <a:close/>
                <a:moveTo>
                  <a:pt x="34" y="55"/>
                </a:moveTo>
                <a:cubicBezTo>
                  <a:pt x="34" y="55"/>
                  <a:pt x="34" y="55"/>
                  <a:pt x="34" y="55"/>
                </a:cubicBezTo>
                <a:cubicBezTo>
                  <a:pt x="34" y="55"/>
                  <a:pt x="34" y="55"/>
                  <a:pt x="34" y="55"/>
                </a:cubicBezTo>
                <a:cubicBezTo>
                  <a:pt x="34" y="55"/>
                  <a:pt x="34" y="55"/>
                  <a:pt x="34" y="55"/>
                </a:cubicBezTo>
                <a:close/>
                <a:moveTo>
                  <a:pt x="47" y="49"/>
                </a:moveTo>
                <a:cubicBezTo>
                  <a:pt x="47" y="49"/>
                  <a:pt x="47" y="49"/>
                  <a:pt x="47" y="49"/>
                </a:cubicBezTo>
                <a:cubicBezTo>
                  <a:pt x="47" y="49"/>
                  <a:pt x="47" y="49"/>
                  <a:pt x="47" y="49"/>
                </a:cubicBezTo>
                <a:close/>
                <a:moveTo>
                  <a:pt x="41" y="53"/>
                </a:moveTo>
                <a:cubicBezTo>
                  <a:pt x="41" y="53"/>
                  <a:pt x="41" y="53"/>
                  <a:pt x="41" y="53"/>
                </a:cubicBezTo>
                <a:cubicBezTo>
                  <a:pt x="41" y="53"/>
                  <a:pt x="41" y="53"/>
                  <a:pt x="41" y="53"/>
                </a:cubicBezTo>
                <a:close/>
                <a:moveTo>
                  <a:pt x="43" y="50"/>
                </a:moveTo>
                <a:cubicBezTo>
                  <a:pt x="44" y="50"/>
                  <a:pt x="44" y="50"/>
                  <a:pt x="44" y="50"/>
                </a:cubicBezTo>
                <a:cubicBezTo>
                  <a:pt x="43" y="50"/>
                  <a:pt x="43" y="50"/>
                  <a:pt x="43" y="50"/>
                </a:cubicBezTo>
                <a:close/>
                <a:moveTo>
                  <a:pt x="37" y="53"/>
                </a:moveTo>
                <a:cubicBezTo>
                  <a:pt x="37" y="53"/>
                  <a:pt x="37" y="53"/>
                  <a:pt x="37" y="53"/>
                </a:cubicBezTo>
                <a:cubicBezTo>
                  <a:pt x="37" y="53"/>
                  <a:pt x="37" y="53"/>
                  <a:pt x="37" y="53"/>
                </a:cubicBezTo>
                <a:close/>
                <a:moveTo>
                  <a:pt x="33" y="55"/>
                </a:moveTo>
                <a:cubicBezTo>
                  <a:pt x="33" y="55"/>
                  <a:pt x="33" y="55"/>
                  <a:pt x="33" y="55"/>
                </a:cubicBezTo>
                <a:cubicBezTo>
                  <a:pt x="33" y="55"/>
                  <a:pt x="33" y="55"/>
                  <a:pt x="33" y="55"/>
                </a:cubicBezTo>
                <a:cubicBezTo>
                  <a:pt x="33" y="55"/>
                  <a:pt x="33" y="55"/>
                  <a:pt x="33" y="55"/>
                </a:cubicBezTo>
                <a:close/>
                <a:moveTo>
                  <a:pt x="33" y="53"/>
                </a:moveTo>
                <a:cubicBezTo>
                  <a:pt x="33" y="53"/>
                  <a:pt x="33" y="53"/>
                  <a:pt x="33" y="53"/>
                </a:cubicBezTo>
                <a:cubicBezTo>
                  <a:pt x="33" y="53"/>
                  <a:pt x="33" y="53"/>
                  <a:pt x="33" y="53"/>
                </a:cubicBezTo>
                <a:cubicBezTo>
                  <a:pt x="33" y="53"/>
                  <a:pt x="33" y="53"/>
                  <a:pt x="33" y="53"/>
                </a:cubicBezTo>
                <a:close/>
                <a:moveTo>
                  <a:pt x="34" y="54"/>
                </a:moveTo>
                <a:cubicBezTo>
                  <a:pt x="34" y="54"/>
                  <a:pt x="34" y="54"/>
                  <a:pt x="34" y="54"/>
                </a:cubicBezTo>
                <a:cubicBezTo>
                  <a:pt x="34" y="54"/>
                  <a:pt x="34" y="54"/>
                  <a:pt x="34" y="54"/>
                </a:cubicBezTo>
                <a:cubicBezTo>
                  <a:pt x="33" y="54"/>
                  <a:pt x="34" y="54"/>
                  <a:pt x="34" y="54"/>
                </a:cubicBezTo>
                <a:close/>
                <a:moveTo>
                  <a:pt x="34" y="54"/>
                </a:moveTo>
                <a:cubicBezTo>
                  <a:pt x="34" y="54"/>
                  <a:pt x="34" y="54"/>
                  <a:pt x="34" y="54"/>
                </a:cubicBezTo>
                <a:cubicBezTo>
                  <a:pt x="33" y="54"/>
                  <a:pt x="34" y="54"/>
                  <a:pt x="34" y="54"/>
                </a:cubicBezTo>
                <a:close/>
                <a:moveTo>
                  <a:pt x="34" y="55"/>
                </a:moveTo>
                <a:cubicBezTo>
                  <a:pt x="34" y="55"/>
                  <a:pt x="34" y="55"/>
                  <a:pt x="34" y="55"/>
                </a:cubicBezTo>
                <a:cubicBezTo>
                  <a:pt x="34" y="55"/>
                  <a:pt x="34" y="55"/>
                  <a:pt x="34" y="55"/>
                </a:cubicBezTo>
                <a:close/>
                <a:moveTo>
                  <a:pt x="34" y="53"/>
                </a:moveTo>
                <a:cubicBezTo>
                  <a:pt x="34" y="54"/>
                  <a:pt x="34" y="54"/>
                  <a:pt x="34" y="54"/>
                </a:cubicBezTo>
                <a:cubicBezTo>
                  <a:pt x="34" y="53"/>
                  <a:pt x="34" y="53"/>
                  <a:pt x="34" y="53"/>
                </a:cubicBezTo>
                <a:close/>
                <a:moveTo>
                  <a:pt x="34" y="54"/>
                </a:moveTo>
                <a:cubicBezTo>
                  <a:pt x="34" y="54"/>
                  <a:pt x="34" y="54"/>
                  <a:pt x="34" y="54"/>
                </a:cubicBezTo>
                <a:cubicBezTo>
                  <a:pt x="34" y="54"/>
                  <a:pt x="34" y="54"/>
                  <a:pt x="34" y="54"/>
                </a:cubicBezTo>
                <a:cubicBezTo>
                  <a:pt x="34" y="54"/>
                  <a:pt x="34" y="54"/>
                  <a:pt x="34" y="54"/>
                </a:cubicBezTo>
                <a:close/>
                <a:moveTo>
                  <a:pt x="34" y="54"/>
                </a:moveTo>
                <a:cubicBezTo>
                  <a:pt x="34" y="54"/>
                  <a:pt x="34" y="54"/>
                  <a:pt x="34" y="54"/>
                </a:cubicBezTo>
                <a:cubicBezTo>
                  <a:pt x="34" y="54"/>
                  <a:pt x="34" y="54"/>
                  <a:pt x="34" y="54"/>
                </a:cubicBezTo>
                <a:close/>
                <a:moveTo>
                  <a:pt x="34" y="53"/>
                </a:moveTo>
                <a:cubicBezTo>
                  <a:pt x="34" y="53"/>
                  <a:pt x="34" y="53"/>
                  <a:pt x="34" y="53"/>
                </a:cubicBezTo>
                <a:cubicBezTo>
                  <a:pt x="34" y="53"/>
                  <a:pt x="34" y="53"/>
                  <a:pt x="34" y="53"/>
                </a:cubicBezTo>
                <a:close/>
                <a:moveTo>
                  <a:pt x="35" y="54"/>
                </a:moveTo>
                <a:cubicBezTo>
                  <a:pt x="35" y="54"/>
                  <a:pt x="35" y="54"/>
                  <a:pt x="35" y="54"/>
                </a:cubicBezTo>
                <a:cubicBezTo>
                  <a:pt x="35" y="54"/>
                  <a:pt x="35" y="54"/>
                  <a:pt x="35" y="54"/>
                </a:cubicBezTo>
                <a:cubicBezTo>
                  <a:pt x="35" y="54"/>
                  <a:pt x="35" y="54"/>
                  <a:pt x="35" y="54"/>
                </a:cubicBezTo>
                <a:close/>
                <a:moveTo>
                  <a:pt x="35" y="53"/>
                </a:moveTo>
                <a:cubicBezTo>
                  <a:pt x="35" y="53"/>
                  <a:pt x="35" y="53"/>
                  <a:pt x="35" y="53"/>
                </a:cubicBezTo>
                <a:cubicBezTo>
                  <a:pt x="35" y="53"/>
                  <a:pt x="35" y="53"/>
                  <a:pt x="35" y="53"/>
                </a:cubicBezTo>
                <a:close/>
                <a:moveTo>
                  <a:pt x="36" y="53"/>
                </a:moveTo>
                <a:cubicBezTo>
                  <a:pt x="36" y="53"/>
                  <a:pt x="36" y="53"/>
                  <a:pt x="36" y="53"/>
                </a:cubicBezTo>
                <a:cubicBezTo>
                  <a:pt x="36" y="53"/>
                  <a:pt x="35" y="53"/>
                  <a:pt x="36" y="53"/>
                </a:cubicBezTo>
                <a:close/>
                <a:moveTo>
                  <a:pt x="37" y="54"/>
                </a:moveTo>
                <a:cubicBezTo>
                  <a:pt x="37" y="54"/>
                  <a:pt x="37" y="54"/>
                  <a:pt x="37" y="54"/>
                </a:cubicBezTo>
                <a:cubicBezTo>
                  <a:pt x="37" y="55"/>
                  <a:pt x="37" y="55"/>
                  <a:pt x="37" y="55"/>
                </a:cubicBezTo>
                <a:lnTo>
                  <a:pt x="37" y="54"/>
                </a:lnTo>
                <a:close/>
                <a:moveTo>
                  <a:pt x="38" y="53"/>
                </a:moveTo>
                <a:cubicBezTo>
                  <a:pt x="38" y="53"/>
                  <a:pt x="38" y="53"/>
                  <a:pt x="38" y="53"/>
                </a:cubicBezTo>
                <a:cubicBezTo>
                  <a:pt x="38" y="53"/>
                  <a:pt x="38" y="53"/>
                  <a:pt x="38" y="53"/>
                </a:cubicBezTo>
                <a:cubicBezTo>
                  <a:pt x="38" y="53"/>
                  <a:pt x="38" y="53"/>
                  <a:pt x="38" y="53"/>
                </a:cubicBezTo>
                <a:close/>
                <a:moveTo>
                  <a:pt x="38" y="53"/>
                </a:moveTo>
                <a:cubicBezTo>
                  <a:pt x="38" y="53"/>
                  <a:pt x="38" y="53"/>
                  <a:pt x="38" y="53"/>
                </a:cubicBezTo>
                <a:cubicBezTo>
                  <a:pt x="38" y="53"/>
                  <a:pt x="38" y="53"/>
                  <a:pt x="38" y="53"/>
                </a:cubicBezTo>
                <a:close/>
                <a:moveTo>
                  <a:pt x="48" y="43"/>
                </a:moveTo>
                <a:cubicBezTo>
                  <a:pt x="48" y="43"/>
                  <a:pt x="48" y="43"/>
                  <a:pt x="48" y="43"/>
                </a:cubicBezTo>
                <a:cubicBezTo>
                  <a:pt x="48" y="43"/>
                  <a:pt x="48" y="43"/>
                  <a:pt x="48" y="43"/>
                </a:cubicBezTo>
                <a:close/>
                <a:moveTo>
                  <a:pt x="47" y="43"/>
                </a:moveTo>
                <a:cubicBezTo>
                  <a:pt x="48" y="43"/>
                  <a:pt x="48" y="43"/>
                  <a:pt x="48" y="43"/>
                </a:cubicBezTo>
                <a:cubicBezTo>
                  <a:pt x="47" y="43"/>
                  <a:pt x="47" y="43"/>
                  <a:pt x="47" y="43"/>
                </a:cubicBezTo>
                <a:cubicBezTo>
                  <a:pt x="47" y="43"/>
                  <a:pt x="48" y="43"/>
                  <a:pt x="47" y="43"/>
                </a:cubicBezTo>
                <a:close/>
                <a:moveTo>
                  <a:pt x="42" y="51"/>
                </a:moveTo>
                <a:cubicBezTo>
                  <a:pt x="42" y="51"/>
                  <a:pt x="42" y="51"/>
                  <a:pt x="42" y="51"/>
                </a:cubicBezTo>
                <a:cubicBezTo>
                  <a:pt x="42" y="51"/>
                  <a:pt x="42" y="51"/>
                  <a:pt x="42" y="51"/>
                </a:cubicBezTo>
                <a:close/>
                <a:moveTo>
                  <a:pt x="43" y="51"/>
                </a:moveTo>
                <a:cubicBezTo>
                  <a:pt x="43" y="51"/>
                  <a:pt x="43" y="51"/>
                  <a:pt x="43" y="51"/>
                </a:cubicBezTo>
                <a:cubicBezTo>
                  <a:pt x="43" y="51"/>
                  <a:pt x="43" y="51"/>
                  <a:pt x="43" y="51"/>
                </a:cubicBezTo>
                <a:close/>
                <a:moveTo>
                  <a:pt x="43" y="50"/>
                </a:moveTo>
                <a:cubicBezTo>
                  <a:pt x="43" y="50"/>
                  <a:pt x="43" y="50"/>
                  <a:pt x="43" y="50"/>
                </a:cubicBezTo>
                <a:cubicBezTo>
                  <a:pt x="43" y="50"/>
                  <a:pt x="43" y="50"/>
                  <a:pt x="43" y="50"/>
                </a:cubicBezTo>
                <a:close/>
                <a:moveTo>
                  <a:pt x="60" y="68"/>
                </a:moveTo>
                <a:cubicBezTo>
                  <a:pt x="60" y="68"/>
                  <a:pt x="60" y="68"/>
                  <a:pt x="60" y="68"/>
                </a:cubicBezTo>
                <a:cubicBezTo>
                  <a:pt x="60" y="68"/>
                  <a:pt x="60" y="68"/>
                  <a:pt x="60" y="68"/>
                </a:cubicBezTo>
                <a:close/>
                <a:moveTo>
                  <a:pt x="59" y="69"/>
                </a:moveTo>
                <a:cubicBezTo>
                  <a:pt x="59" y="68"/>
                  <a:pt x="59" y="68"/>
                  <a:pt x="59" y="68"/>
                </a:cubicBezTo>
                <a:cubicBezTo>
                  <a:pt x="59" y="69"/>
                  <a:pt x="59" y="69"/>
                  <a:pt x="59" y="69"/>
                </a:cubicBezTo>
                <a:close/>
                <a:moveTo>
                  <a:pt x="59" y="68"/>
                </a:moveTo>
                <a:cubicBezTo>
                  <a:pt x="59" y="69"/>
                  <a:pt x="59" y="68"/>
                  <a:pt x="59" y="69"/>
                </a:cubicBezTo>
                <a:cubicBezTo>
                  <a:pt x="59" y="69"/>
                  <a:pt x="59" y="69"/>
                  <a:pt x="59" y="69"/>
                </a:cubicBezTo>
                <a:cubicBezTo>
                  <a:pt x="59" y="68"/>
                  <a:pt x="59" y="68"/>
                  <a:pt x="59" y="68"/>
                </a:cubicBezTo>
                <a:cubicBezTo>
                  <a:pt x="59" y="68"/>
                  <a:pt x="59" y="68"/>
                  <a:pt x="59" y="68"/>
                </a:cubicBezTo>
                <a:close/>
                <a:moveTo>
                  <a:pt x="59" y="67"/>
                </a:moveTo>
                <a:cubicBezTo>
                  <a:pt x="59" y="68"/>
                  <a:pt x="59" y="67"/>
                  <a:pt x="59" y="67"/>
                </a:cubicBezTo>
                <a:cubicBezTo>
                  <a:pt x="59" y="67"/>
                  <a:pt x="59" y="67"/>
                  <a:pt x="59" y="67"/>
                </a:cubicBezTo>
                <a:cubicBezTo>
                  <a:pt x="59" y="67"/>
                  <a:pt x="59" y="67"/>
                  <a:pt x="59" y="67"/>
                </a:cubicBezTo>
                <a:close/>
                <a:moveTo>
                  <a:pt x="59" y="67"/>
                </a:moveTo>
                <a:cubicBezTo>
                  <a:pt x="59" y="67"/>
                  <a:pt x="59" y="67"/>
                  <a:pt x="59" y="67"/>
                </a:cubicBezTo>
                <a:close/>
                <a:moveTo>
                  <a:pt x="59" y="67"/>
                </a:moveTo>
                <a:cubicBezTo>
                  <a:pt x="59" y="67"/>
                  <a:pt x="59" y="67"/>
                  <a:pt x="59" y="67"/>
                </a:cubicBezTo>
                <a:cubicBezTo>
                  <a:pt x="59" y="67"/>
                  <a:pt x="59" y="67"/>
                  <a:pt x="59" y="67"/>
                </a:cubicBezTo>
                <a:cubicBezTo>
                  <a:pt x="59" y="67"/>
                  <a:pt x="59" y="67"/>
                  <a:pt x="59" y="67"/>
                </a:cubicBezTo>
                <a:close/>
                <a:moveTo>
                  <a:pt x="59" y="68"/>
                </a:moveTo>
                <a:cubicBezTo>
                  <a:pt x="59" y="68"/>
                  <a:pt x="59" y="68"/>
                  <a:pt x="59" y="68"/>
                </a:cubicBezTo>
                <a:cubicBezTo>
                  <a:pt x="59" y="67"/>
                  <a:pt x="59" y="67"/>
                  <a:pt x="59" y="68"/>
                </a:cubicBezTo>
                <a:close/>
                <a:moveTo>
                  <a:pt x="59" y="67"/>
                </a:moveTo>
                <a:cubicBezTo>
                  <a:pt x="59" y="68"/>
                  <a:pt x="59" y="68"/>
                  <a:pt x="59" y="68"/>
                </a:cubicBezTo>
                <a:cubicBezTo>
                  <a:pt x="59" y="68"/>
                  <a:pt x="59" y="68"/>
                  <a:pt x="59" y="68"/>
                </a:cubicBezTo>
                <a:cubicBezTo>
                  <a:pt x="59" y="68"/>
                  <a:pt x="59" y="68"/>
                  <a:pt x="59" y="67"/>
                </a:cubicBezTo>
                <a:close/>
                <a:moveTo>
                  <a:pt x="59" y="68"/>
                </a:moveTo>
                <a:cubicBezTo>
                  <a:pt x="59" y="68"/>
                  <a:pt x="59" y="68"/>
                  <a:pt x="59" y="68"/>
                </a:cubicBezTo>
                <a:cubicBezTo>
                  <a:pt x="59" y="68"/>
                  <a:pt x="59" y="68"/>
                  <a:pt x="59" y="68"/>
                </a:cubicBezTo>
                <a:close/>
                <a:moveTo>
                  <a:pt x="59" y="69"/>
                </a:moveTo>
                <a:cubicBezTo>
                  <a:pt x="59" y="69"/>
                  <a:pt x="59" y="69"/>
                  <a:pt x="59" y="69"/>
                </a:cubicBezTo>
                <a:cubicBezTo>
                  <a:pt x="59" y="69"/>
                  <a:pt x="59" y="69"/>
                  <a:pt x="59" y="69"/>
                </a:cubicBezTo>
                <a:cubicBezTo>
                  <a:pt x="59" y="69"/>
                  <a:pt x="59" y="69"/>
                  <a:pt x="59" y="69"/>
                </a:cubicBezTo>
                <a:close/>
                <a:moveTo>
                  <a:pt x="59" y="67"/>
                </a:moveTo>
                <a:cubicBezTo>
                  <a:pt x="59" y="67"/>
                  <a:pt x="59" y="67"/>
                  <a:pt x="59" y="67"/>
                </a:cubicBezTo>
                <a:cubicBezTo>
                  <a:pt x="59" y="67"/>
                  <a:pt x="59" y="67"/>
                  <a:pt x="59" y="67"/>
                </a:cubicBezTo>
                <a:cubicBezTo>
                  <a:pt x="59" y="67"/>
                  <a:pt x="59" y="67"/>
                  <a:pt x="59" y="67"/>
                </a:cubicBezTo>
                <a:close/>
                <a:moveTo>
                  <a:pt x="59" y="67"/>
                </a:moveTo>
                <a:cubicBezTo>
                  <a:pt x="58" y="67"/>
                  <a:pt x="58" y="67"/>
                  <a:pt x="58" y="67"/>
                </a:cubicBezTo>
                <a:cubicBezTo>
                  <a:pt x="59" y="67"/>
                  <a:pt x="59" y="67"/>
                  <a:pt x="59" y="67"/>
                </a:cubicBezTo>
                <a:close/>
                <a:moveTo>
                  <a:pt x="59" y="68"/>
                </a:moveTo>
                <a:cubicBezTo>
                  <a:pt x="59" y="68"/>
                  <a:pt x="59" y="68"/>
                  <a:pt x="59" y="68"/>
                </a:cubicBezTo>
                <a:cubicBezTo>
                  <a:pt x="58" y="68"/>
                  <a:pt x="58" y="68"/>
                  <a:pt x="58" y="68"/>
                </a:cubicBezTo>
                <a:lnTo>
                  <a:pt x="59" y="68"/>
                </a:lnTo>
                <a:close/>
                <a:moveTo>
                  <a:pt x="59" y="67"/>
                </a:moveTo>
                <a:cubicBezTo>
                  <a:pt x="59" y="67"/>
                  <a:pt x="59" y="67"/>
                  <a:pt x="59" y="67"/>
                </a:cubicBezTo>
                <a:cubicBezTo>
                  <a:pt x="58" y="67"/>
                  <a:pt x="58" y="67"/>
                  <a:pt x="58" y="67"/>
                </a:cubicBezTo>
                <a:lnTo>
                  <a:pt x="59" y="67"/>
                </a:lnTo>
                <a:close/>
                <a:moveTo>
                  <a:pt x="58" y="67"/>
                </a:moveTo>
                <a:cubicBezTo>
                  <a:pt x="59" y="67"/>
                  <a:pt x="59" y="66"/>
                  <a:pt x="59" y="66"/>
                </a:cubicBezTo>
                <a:cubicBezTo>
                  <a:pt x="59" y="66"/>
                  <a:pt x="58" y="66"/>
                  <a:pt x="58" y="67"/>
                </a:cubicBezTo>
                <a:cubicBezTo>
                  <a:pt x="58" y="66"/>
                  <a:pt x="58" y="67"/>
                  <a:pt x="58" y="67"/>
                </a:cubicBezTo>
                <a:close/>
                <a:moveTo>
                  <a:pt x="58" y="67"/>
                </a:moveTo>
                <a:cubicBezTo>
                  <a:pt x="58" y="67"/>
                  <a:pt x="58" y="67"/>
                  <a:pt x="58" y="67"/>
                </a:cubicBezTo>
                <a:cubicBezTo>
                  <a:pt x="58" y="67"/>
                  <a:pt x="58" y="67"/>
                  <a:pt x="58" y="67"/>
                </a:cubicBezTo>
                <a:close/>
                <a:moveTo>
                  <a:pt x="58" y="67"/>
                </a:moveTo>
                <a:cubicBezTo>
                  <a:pt x="58" y="67"/>
                  <a:pt x="58" y="67"/>
                  <a:pt x="58" y="67"/>
                </a:cubicBezTo>
                <a:cubicBezTo>
                  <a:pt x="58" y="67"/>
                  <a:pt x="58" y="67"/>
                  <a:pt x="58" y="67"/>
                </a:cubicBezTo>
                <a:close/>
                <a:moveTo>
                  <a:pt x="58" y="67"/>
                </a:moveTo>
                <a:cubicBezTo>
                  <a:pt x="58" y="67"/>
                  <a:pt x="58" y="67"/>
                  <a:pt x="58" y="67"/>
                </a:cubicBezTo>
                <a:cubicBezTo>
                  <a:pt x="58" y="67"/>
                  <a:pt x="58" y="67"/>
                  <a:pt x="58" y="67"/>
                </a:cubicBezTo>
                <a:cubicBezTo>
                  <a:pt x="58" y="67"/>
                  <a:pt x="58" y="67"/>
                  <a:pt x="58" y="67"/>
                </a:cubicBezTo>
                <a:close/>
                <a:moveTo>
                  <a:pt x="58" y="67"/>
                </a:moveTo>
                <a:cubicBezTo>
                  <a:pt x="58" y="67"/>
                  <a:pt x="58" y="67"/>
                  <a:pt x="58" y="67"/>
                </a:cubicBezTo>
                <a:cubicBezTo>
                  <a:pt x="58" y="67"/>
                  <a:pt x="58" y="67"/>
                  <a:pt x="58" y="67"/>
                </a:cubicBezTo>
                <a:close/>
                <a:moveTo>
                  <a:pt x="58" y="68"/>
                </a:moveTo>
                <a:cubicBezTo>
                  <a:pt x="58" y="68"/>
                  <a:pt x="58" y="68"/>
                  <a:pt x="58" y="68"/>
                </a:cubicBezTo>
                <a:cubicBezTo>
                  <a:pt x="58" y="68"/>
                  <a:pt x="58" y="68"/>
                  <a:pt x="58" y="68"/>
                </a:cubicBezTo>
                <a:close/>
                <a:moveTo>
                  <a:pt x="58" y="67"/>
                </a:moveTo>
                <a:cubicBezTo>
                  <a:pt x="58" y="68"/>
                  <a:pt x="58" y="68"/>
                  <a:pt x="58" y="68"/>
                </a:cubicBezTo>
                <a:cubicBezTo>
                  <a:pt x="58" y="68"/>
                  <a:pt x="58" y="67"/>
                  <a:pt x="58" y="67"/>
                </a:cubicBezTo>
                <a:close/>
                <a:moveTo>
                  <a:pt x="58" y="68"/>
                </a:moveTo>
                <a:cubicBezTo>
                  <a:pt x="58" y="67"/>
                  <a:pt x="58" y="67"/>
                  <a:pt x="58" y="67"/>
                </a:cubicBezTo>
                <a:cubicBezTo>
                  <a:pt x="58" y="67"/>
                  <a:pt x="58" y="67"/>
                  <a:pt x="58" y="67"/>
                </a:cubicBezTo>
                <a:lnTo>
                  <a:pt x="58" y="68"/>
                </a:lnTo>
                <a:close/>
                <a:moveTo>
                  <a:pt x="58" y="67"/>
                </a:moveTo>
                <a:cubicBezTo>
                  <a:pt x="58" y="67"/>
                  <a:pt x="58" y="67"/>
                  <a:pt x="58" y="67"/>
                </a:cubicBezTo>
                <a:cubicBezTo>
                  <a:pt x="58" y="67"/>
                  <a:pt x="58" y="67"/>
                  <a:pt x="58" y="67"/>
                </a:cubicBezTo>
                <a:cubicBezTo>
                  <a:pt x="58" y="67"/>
                  <a:pt x="58" y="67"/>
                  <a:pt x="58" y="67"/>
                </a:cubicBezTo>
                <a:close/>
                <a:moveTo>
                  <a:pt x="58" y="67"/>
                </a:moveTo>
                <a:cubicBezTo>
                  <a:pt x="58" y="67"/>
                  <a:pt x="58" y="67"/>
                  <a:pt x="58" y="67"/>
                </a:cubicBezTo>
                <a:cubicBezTo>
                  <a:pt x="58" y="67"/>
                  <a:pt x="58" y="67"/>
                  <a:pt x="58" y="67"/>
                </a:cubicBezTo>
                <a:close/>
                <a:moveTo>
                  <a:pt x="58" y="67"/>
                </a:moveTo>
                <a:cubicBezTo>
                  <a:pt x="58" y="67"/>
                  <a:pt x="58" y="67"/>
                  <a:pt x="58" y="67"/>
                </a:cubicBezTo>
                <a:cubicBezTo>
                  <a:pt x="58" y="67"/>
                  <a:pt x="58" y="67"/>
                  <a:pt x="58" y="67"/>
                </a:cubicBezTo>
                <a:close/>
                <a:moveTo>
                  <a:pt x="58" y="67"/>
                </a:moveTo>
                <a:cubicBezTo>
                  <a:pt x="58" y="67"/>
                  <a:pt x="58" y="67"/>
                  <a:pt x="58" y="67"/>
                </a:cubicBezTo>
                <a:cubicBezTo>
                  <a:pt x="58" y="67"/>
                  <a:pt x="58" y="67"/>
                  <a:pt x="58" y="67"/>
                </a:cubicBezTo>
                <a:cubicBezTo>
                  <a:pt x="58" y="67"/>
                  <a:pt x="58" y="67"/>
                  <a:pt x="58" y="67"/>
                </a:cubicBezTo>
                <a:close/>
                <a:moveTo>
                  <a:pt x="58" y="67"/>
                </a:moveTo>
                <a:cubicBezTo>
                  <a:pt x="58" y="67"/>
                  <a:pt x="58" y="67"/>
                  <a:pt x="58" y="67"/>
                </a:cubicBezTo>
                <a:cubicBezTo>
                  <a:pt x="58" y="67"/>
                  <a:pt x="58" y="67"/>
                  <a:pt x="58" y="67"/>
                </a:cubicBezTo>
                <a:close/>
                <a:moveTo>
                  <a:pt x="58" y="67"/>
                </a:moveTo>
                <a:cubicBezTo>
                  <a:pt x="58" y="67"/>
                  <a:pt x="58" y="67"/>
                  <a:pt x="58" y="67"/>
                </a:cubicBezTo>
                <a:cubicBezTo>
                  <a:pt x="58" y="67"/>
                  <a:pt x="58" y="67"/>
                  <a:pt x="58" y="67"/>
                </a:cubicBezTo>
                <a:close/>
                <a:moveTo>
                  <a:pt x="58" y="67"/>
                </a:moveTo>
                <a:cubicBezTo>
                  <a:pt x="58" y="67"/>
                  <a:pt x="58" y="67"/>
                  <a:pt x="58" y="67"/>
                </a:cubicBezTo>
                <a:cubicBezTo>
                  <a:pt x="58" y="67"/>
                  <a:pt x="58" y="67"/>
                  <a:pt x="58" y="67"/>
                </a:cubicBezTo>
                <a:cubicBezTo>
                  <a:pt x="58" y="67"/>
                  <a:pt x="58" y="67"/>
                  <a:pt x="58" y="67"/>
                </a:cubicBezTo>
                <a:close/>
                <a:moveTo>
                  <a:pt x="57" y="68"/>
                </a:moveTo>
                <a:cubicBezTo>
                  <a:pt x="57" y="68"/>
                  <a:pt x="57" y="68"/>
                  <a:pt x="57" y="68"/>
                </a:cubicBezTo>
                <a:cubicBezTo>
                  <a:pt x="57" y="68"/>
                  <a:pt x="57" y="67"/>
                  <a:pt x="58" y="67"/>
                </a:cubicBezTo>
                <a:cubicBezTo>
                  <a:pt x="58" y="67"/>
                  <a:pt x="57" y="67"/>
                  <a:pt x="57" y="67"/>
                </a:cubicBezTo>
                <a:cubicBezTo>
                  <a:pt x="57" y="67"/>
                  <a:pt x="57" y="67"/>
                  <a:pt x="57" y="67"/>
                </a:cubicBezTo>
                <a:cubicBezTo>
                  <a:pt x="57" y="68"/>
                  <a:pt x="57" y="67"/>
                  <a:pt x="57" y="67"/>
                </a:cubicBezTo>
                <a:cubicBezTo>
                  <a:pt x="57" y="67"/>
                  <a:pt x="57" y="67"/>
                  <a:pt x="57" y="68"/>
                </a:cubicBezTo>
                <a:cubicBezTo>
                  <a:pt x="57" y="68"/>
                  <a:pt x="57" y="68"/>
                  <a:pt x="57" y="68"/>
                </a:cubicBezTo>
                <a:cubicBezTo>
                  <a:pt x="57" y="68"/>
                  <a:pt x="57" y="68"/>
                  <a:pt x="57" y="68"/>
                </a:cubicBezTo>
                <a:close/>
                <a:moveTo>
                  <a:pt x="58" y="67"/>
                </a:moveTo>
                <a:cubicBezTo>
                  <a:pt x="58" y="67"/>
                  <a:pt x="58" y="67"/>
                  <a:pt x="58" y="67"/>
                </a:cubicBezTo>
                <a:cubicBezTo>
                  <a:pt x="58" y="67"/>
                  <a:pt x="58" y="67"/>
                  <a:pt x="58" y="67"/>
                </a:cubicBezTo>
                <a:cubicBezTo>
                  <a:pt x="58" y="67"/>
                  <a:pt x="58" y="67"/>
                  <a:pt x="58" y="67"/>
                </a:cubicBezTo>
                <a:cubicBezTo>
                  <a:pt x="58" y="67"/>
                  <a:pt x="58" y="67"/>
                  <a:pt x="58" y="67"/>
                </a:cubicBezTo>
                <a:close/>
                <a:moveTo>
                  <a:pt x="58" y="67"/>
                </a:moveTo>
                <a:cubicBezTo>
                  <a:pt x="58" y="67"/>
                  <a:pt x="58" y="67"/>
                  <a:pt x="57" y="67"/>
                </a:cubicBezTo>
                <a:cubicBezTo>
                  <a:pt x="58" y="67"/>
                  <a:pt x="58" y="67"/>
                  <a:pt x="58" y="67"/>
                </a:cubicBezTo>
                <a:cubicBezTo>
                  <a:pt x="58" y="67"/>
                  <a:pt x="58" y="67"/>
                  <a:pt x="58" y="67"/>
                </a:cubicBezTo>
                <a:cubicBezTo>
                  <a:pt x="58" y="67"/>
                  <a:pt x="58" y="67"/>
                  <a:pt x="58" y="67"/>
                </a:cubicBezTo>
                <a:cubicBezTo>
                  <a:pt x="58" y="67"/>
                  <a:pt x="58" y="67"/>
                  <a:pt x="58" y="67"/>
                </a:cubicBezTo>
                <a:cubicBezTo>
                  <a:pt x="58" y="67"/>
                  <a:pt x="58" y="67"/>
                  <a:pt x="58" y="67"/>
                </a:cubicBezTo>
                <a:cubicBezTo>
                  <a:pt x="58" y="67"/>
                  <a:pt x="58" y="67"/>
                  <a:pt x="58" y="67"/>
                </a:cubicBezTo>
                <a:cubicBezTo>
                  <a:pt x="58" y="67"/>
                  <a:pt x="58" y="67"/>
                  <a:pt x="58" y="67"/>
                </a:cubicBezTo>
                <a:cubicBezTo>
                  <a:pt x="58" y="67"/>
                  <a:pt x="58" y="67"/>
                  <a:pt x="58" y="67"/>
                </a:cubicBezTo>
                <a:cubicBezTo>
                  <a:pt x="58" y="67"/>
                  <a:pt x="58" y="67"/>
                  <a:pt x="58" y="67"/>
                </a:cubicBezTo>
                <a:cubicBezTo>
                  <a:pt x="58" y="67"/>
                  <a:pt x="58" y="67"/>
                  <a:pt x="58" y="67"/>
                </a:cubicBezTo>
                <a:cubicBezTo>
                  <a:pt x="58" y="67"/>
                  <a:pt x="58" y="67"/>
                  <a:pt x="58" y="67"/>
                </a:cubicBezTo>
                <a:cubicBezTo>
                  <a:pt x="58" y="67"/>
                  <a:pt x="58" y="67"/>
                  <a:pt x="58" y="67"/>
                </a:cubicBezTo>
                <a:cubicBezTo>
                  <a:pt x="58" y="67"/>
                  <a:pt x="58" y="67"/>
                  <a:pt x="58" y="67"/>
                </a:cubicBezTo>
                <a:cubicBezTo>
                  <a:pt x="58" y="67"/>
                  <a:pt x="58" y="67"/>
                  <a:pt x="58" y="67"/>
                </a:cubicBezTo>
                <a:cubicBezTo>
                  <a:pt x="58" y="67"/>
                  <a:pt x="58" y="67"/>
                  <a:pt x="58" y="67"/>
                </a:cubicBezTo>
                <a:close/>
                <a:moveTo>
                  <a:pt x="58" y="68"/>
                </a:moveTo>
                <a:cubicBezTo>
                  <a:pt x="58" y="68"/>
                  <a:pt x="58" y="68"/>
                  <a:pt x="58" y="68"/>
                </a:cubicBezTo>
                <a:cubicBezTo>
                  <a:pt x="58" y="68"/>
                  <a:pt x="58" y="68"/>
                  <a:pt x="58" y="68"/>
                </a:cubicBezTo>
                <a:close/>
                <a:moveTo>
                  <a:pt x="58" y="68"/>
                </a:moveTo>
                <a:cubicBezTo>
                  <a:pt x="58" y="68"/>
                  <a:pt x="58" y="68"/>
                  <a:pt x="58" y="68"/>
                </a:cubicBezTo>
                <a:cubicBezTo>
                  <a:pt x="58" y="68"/>
                  <a:pt x="58" y="68"/>
                  <a:pt x="58" y="68"/>
                </a:cubicBezTo>
                <a:cubicBezTo>
                  <a:pt x="58" y="68"/>
                  <a:pt x="58" y="68"/>
                  <a:pt x="58" y="68"/>
                </a:cubicBezTo>
                <a:cubicBezTo>
                  <a:pt x="58" y="68"/>
                  <a:pt x="58" y="68"/>
                  <a:pt x="58" y="68"/>
                </a:cubicBezTo>
                <a:cubicBezTo>
                  <a:pt x="58" y="68"/>
                  <a:pt x="58" y="68"/>
                  <a:pt x="58" y="68"/>
                </a:cubicBezTo>
                <a:cubicBezTo>
                  <a:pt x="58" y="68"/>
                  <a:pt x="58" y="68"/>
                  <a:pt x="58" y="68"/>
                </a:cubicBezTo>
                <a:close/>
                <a:moveTo>
                  <a:pt x="58" y="68"/>
                </a:moveTo>
                <a:cubicBezTo>
                  <a:pt x="58" y="68"/>
                  <a:pt x="58" y="68"/>
                  <a:pt x="58" y="68"/>
                </a:cubicBezTo>
                <a:cubicBezTo>
                  <a:pt x="58" y="68"/>
                  <a:pt x="58" y="68"/>
                  <a:pt x="58" y="68"/>
                </a:cubicBezTo>
                <a:cubicBezTo>
                  <a:pt x="58" y="68"/>
                  <a:pt x="58" y="68"/>
                  <a:pt x="58" y="68"/>
                </a:cubicBezTo>
                <a:cubicBezTo>
                  <a:pt x="58" y="68"/>
                  <a:pt x="58" y="68"/>
                  <a:pt x="58" y="68"/>
                </a:cubicBezTo>
                <a:close/>
                <a:moveTo>
                  <a:pt x="58" y="67"/>
                </a:moveTo>
                <a:cubicBezTo>
                  <a:pt x="58" y="66"/>
                  <a:pt x="58" y="66"/>
                  <a:pt x="58" y="66"/>
                </a:cubicBezTo>
                <a:cubicBezTo>
                  <a:pt x="58" y="67"/>
                  <a:pt x="58" y="67"/>
                  <a:pt x="58" y="67"/>
                </a:cubicBezTo>
                <a:close/>
                <a:moveTo>
                  <a:pt x="57" y="67"/>
                </a:moveTo>
                <a:cubicBezTo>
                  <a:pt x="58" y="66"/>
                  <a:pt x="58" y="66"/>
                  <a:pt x="58" y="66"/>
                </a:cubicBezTo>
                <a:cubicBezTo>
                  <a:pt x="58" y="66"/>
                  <a:pt x="58" y="66"/>
                  <a:pt x="58" y="66"/>
                </a:cubicBezTo>
                <a:lnTo>
                  <a:pt x="57" y="67"/>
                </a:lnTo>
                <a:close/>
                <a:moveTo>
                  <a:pt x="47" y="62"/>
                </a:moveTo>
                <a:cubicBezTo>
                  <a:pt x="47" y="62"/>
                  <a:pt x="47" y="62"/>
                  <a:pt x="47" y="62"/>
                </a:cubicBezTo>
                <a:cubicBezTo>
                  <a:pt x="47" y="62"/>
                  <a:pt x="47" y="62"/>
                  <a:pt x="47" y="62"/>
                </a:cubicBezTo>
                <a:close/>
                <a:moveTo>
                  <a:pt x="48" y="63"/>
                </a:moveTo>
                <a:cubicBezTo>
                  <a:pt x="48" y="63"/>
                  <a:pt x="48" y="63"/>
                  <a:pt x="48" y="63"/>
                </a:cubicBezTo>
                <a:cubicBezTo>
                  <a:pt x="48" y="63"/>
                  <a:pt x="48" y="63"/>
                  <a:pt x="48" y="63"/>
                </a:cubicBezTo>
                <a:close/>
                <a:moveTo>
                  <a:pt x="54" y="64"/>
                </a:moveTo>
                <a:cubicBezTo>
                  <a:pt x="54" y="64"/>
                  <a:pt x="54" y="64"/>
                  <a:pt x="54" y="64"/>
                </a:cubicBezTo>
                <a:cubicBezTo>
                  <a:pt x="54" y="64"/>
                  <a:pt x="54" y="64"/>
                  <a:pt x="54" y="64"/>
                </a:cubicBezTo>
                <a:cubicBezTo>
                  <a:pt x="54" y="64"/>
                  <a:pt x="54" y="64"/>
                  <a:pt x="54" y="64"/>
                </a:cubicBezTo>
                <a:close/>
                <a:moveTo>
                  <a:pt x="51" y="64"/>
                </a:moveTo>
                <a:cubicBezTo>
                  <a:pt x="51" y="64"/>
                  <a:pt x="51" y="64"/>
                  <a:pt x="51" y="64"/>
                </a:cubicBezTo>
                <a:cubicBezTo>
                  <a:pt x="51" y="64"/>
                  <a:pt x="51" y="64"/>
                  <a:pt x="51" y="64"/>
                </a:cubicBezTo>
                <a:close/>
                <a:moveTo>
                  <a:pt x="50" y="65"/>
                </a:moveTo>
                <a:cubicBezTo>
                  <a:pt x="50" y="65"/>
                  <a:pt x="50" y="65"/>
                  <a:pt x="50" y="65"/>
                </a:cubicBezTo>
                <a:cubicBezTo>
                  <a:pt x="50" y="65"/>
                  <a:pt x="50" y="65"/>
                  <a:pt x="50" y="65"/>
                </a:cubicBezTo>
                <a:close/>
                <a:moveTo>
                  <a:pt x="47" y="60"/>
                </a:moveTo>
                <a:cubicBezTo>
                  <a:pt x="47" y="60"/>
                  <a:pt x="47" y="60"/>
                  <a:pt x="47" y="60"/>
                </a:cubicBezTo>
                <a:cubicBezTo>
                  <a:pt x="47" y="60"/>
                  <a:pt x="47" y="60"/>
                  <a:pt x="47" y="60"/>
                </a:cubicBezTo>
                <a:close/>
                <a:moveTo>
                  <a:pt x="56" y="66"/>
                </a:moveTo>
                <a:cubicBezTo>
                  <a:pt x="56" y="65"/>
                  <a:pt x="56" y="65"/>
                  <a:pt x="56" y="65"/>
                </a:cubicBezTo>
                <a:cubicBezTo>
                  <a:pt x="56" y="66"/>
                  <a:pt x="56" y="66"/>
                  <a:pt x="56" y="66"/>
                </a:cubicBezTo>
                <a:close/>
                <a:moveTo>
                  <a:pt x="51" y="62"/>
                </a:moveTo>
                <a:cubicBezTo>
                  <a:pt x="51" y="62"/>
                  <a:pt x="50" y="62"/>
                  <a:pt x="50" y="62"/>
                </a:cubicBezTo>
                <a:cubicBezTo>
                  <a:pt x="50" y="62"/>
                  <a:pt x="51" y="62"/>
                  <a:pt x="51" y="62"/>
                </a:cubicBezTo>
                <a:close/>
                <a:moveTo>
                  <a:pt x="56" y="65"/>
                </a:moveTo>
                <a:cubicBezTo>
                  <a:pt x="56" y="65"/>
                  <a:pt x="56" y="65"/>
                  <a:pt x="56" y="65"/>
                </a:cubicBezTo>
                <a:cubicBezTo>
                  <a:pt x="56" y="65"/>
                  <a:pt x="56" y="65"/>
                  <a:pt x="56" y="65"/>
                </a:cubicBezTo>
                <a:cubicBezTo>
                  <a:pt x="56" y="65"/>
                  <a:pt x="56" y="65"/>
                  <a:pt x="56" y="65"/>
                </a:cubicBezTo>
                <a:close/>
                <a:moveTo>
                  <a:pt x="53" y="56"/>
                </a:moveTo>
                <a:cubicBezTo>
                  <a:pt x="53" y="56"/>
                  <a:pt x="53" y="56"/>
                  <a:pt x="53" y="56"/>
                </a:cubicBezTo>
                <a:cubicBezTo>
                  <a:pt x="53" y="56"/>
                  <a:pt x="53" y="56"/>
                  <a:pt x="53" y="56"/>
                </a:cubicBezTo>
                <a:close/>
                <a:moveTo>
                  <a:pt x="56" y="58"/>
                </a:moveTo>
                <a:cubicBezTo>
                  <a:pt x="56" y="58"/>
                  <a:pt x="56" y="58"/>
                  <a:pt x="56" y="58"/>
                </a:cubicBezTo>
                <a:cubicBezTo>
                  <a:pt x="56" y="58"/>
                  <a:pt x="56" y="58"/>
                  <a:pt x="56" y="58"/>
                </a:cubicBezTo>
                <a:close/>
                <a:moveTo>
                  <a:pt x="57" y="66"/>
                </a:moveTo>
                <a:cubicBezTo>
                  <a:pt x="57" y="66"/>
                  <a:pt x="57" y="66"/>
                  <a:pt x="57" y="66"/>
                </a:cubicBezTo>
                <a:close/>
                <a:moveTo>
                  <a:pt x="57" y="67"/>
                </a:moveTo>
                <a:cubicBezTo>
                  <a:pt x="57" y="67"/>
                  <a:pt x="56" y="67"/>
                  <a:pt x="56" y="67"/>
                </a:cubicBezTo>
                <a:cubicBezTo>
                  <a:pt x="57" y="67"/>
                  <a:pt x="57" y="67"/>
                  <a:pt x="57" y="67"/>
                </a:cubicBezTo>
                <a:close/>
                <a:moveTo>
                  <a:pt x="55" y="66"/>
                </a:moveTo>
                <a:cubicBezTo>
                  <a:pt x="55" y="66"/>
                  <a:pt x="55" y="66"/>
                  <a:pt x="55" y="66"/>
                </a:cubicBezTo>
                <a:cubicBezTo>
                  <a:pt x="55" y="67"/>
                  <a:pt x="55" y="67"/>
                  <a:pt x="55" y="66"/>
                </a:cubicBezTo>
                <a:close/>
                <a:moveTo>
                  <a:pt x="57" y="66"/>
                </a:moveTo>
                <a:cubicBezTo>
                  <a:pt x="57" y="66"/>
                  <a:pt x="57" y="66"/>
                  <a:pt x="57" y="66"/>
                </a:cubicBezTo>
                <a:cubicBezTo>
                  <a:pt x="57" y="66"/>
                  <a:pt x="57" y="66"/>
                  <a:pt x="57" y="66"/>
                </a:cubicBezTo>
                <a:close/>
                <a:moveTo>
                  <a:pt x="57" y="66"/>
                </a:moveTo>
                <a:cubicBezTo>
                  <a:pt x="57" y="66"/>
                  <a:pt x="57" y="66"/>
                  <a:pt x="57" y="66"/>
                </a:cubicBezTo>
                <a:cubicBezTo>
                  <a:pt x="57" y="66"/>
                  <a:pt x="57" y="66"/>
                  <a:pt x="57" y="66"/>
                </a:cubicBezTo>
                <a:close/>
                <a:moveTo>
                  <a:pt x="57" y="66"/>
                </a:moveTo>
                <a:cubicBezTo>
                  <a:pt x="57" y="66"/>
                  <a:pt x="57" y="66"/>
                  <a:pt x="57" y="66"/>
                </a:cubicBezTo>
                <a:cubicBezTo>
                  <a:pt x="57" y="66"/>
                  <a:pt x="57" y="66"/>
                  <a:pt x="57" y="66"/>
                </a:cubicBezTo>
                <a:close/>
                <a:moveTo>
                  <a:pt x="51" y="59"/>
                </a:moveTo>
                <a:cubicBezTo>
                  <a:pt x="51" y="59"/>
                  <a:pt x="51" y="59"/>
                  <a:pt x="51" y="59"/>
                </a:cubicBezTo>
                <a:cubicBezTo>
                  <a:pt x="51" y="59"/>
                  <a:pt x="51" y="59"/>
                  <a:pt x="51" y="59"/>
                </a:cubicBezTo>
                <a:close/>
                <a:moveTo>
                  <a:pt x="52" y="66"/>
                </a:moveTo>
                <a:cubicBezTo>
                  <a:pt x="52" y="66"/>
                  <a:pt x="52" y="66"/>
                  <a:pt x="52" y="66"/>
                </a:cubicBezTo>
                <a:cubicBezTo>
                  <a:pt x="52" y="66"/>
                  <a:pt x="52" y="66"/>
                  <a:pt x="52" y="66"/>
                </a:cubicBezTo>
                <a:close/>
                <a:moveTo>
                  <a:pt x="51" y="66"/>
                </a:moveTo>
                <a:cubicBezTo>
                  <a:pt x="52" y="66"/>
                  <a:pt x="52" y="66"/>
                  <a:pt x="52" y="66"/>
                </a:cubicBezTo>
                <a:cubicBezTo>
                  <a:pt x="52" y="65"/>
                  <a:pt x="52" y="65"/>
                  <a:pt x="52" y="65"/>
                </a:cubicBezTo>
                <a:lnTo>
                  <a:pt x="51" y="66"/>
                </a:lnTo>
                <a:close/>
                <a:moveTo>
                  <a:pt x="47" y="61"/>
                </a:moveTo>
                <a:cubicBezTo>
                  <a:pt x="48" y="61"/>
                  <a:pt x="47" y="61"/>
                  <a:pt x="47" y="61"/>
                </a:cubicBezTo>
                <a:cubicBezTo>
                  <a:pt x="47" y="61"/>
                  <a:pt x="48" y="61"/>
                  <a:pt x="48" y="61"/>
                </a:cubicBezTo>
                <a:cubicBezTo>
                  <a:pt x="47" y="61"/>
                  <a:pt x="47" y="61"/>
                  <a:pt x="47" y="61"/>
                </a:cubicBezTo>
                <a:cubicBezTo>
                  <a:pt x="47" y="61"/>
                  <a:pt x="47" y="61"/>
                  <a:pt x="47" y="61"/>
                </a:cubicBezTo>
                <a:cubicBezTo>
                  <a:pt x="47" y="60"/>
                  <a:pt x="47" y="60"/>
                  <a:pt x="48" y="60"/>
                </a:cubicBezTo>
                <a:cubicBezTo>
                  <a:pt x="48" y="60"/>
                  <a:pt x="48" y="60"/>
                  <a:pt x="48" y="60"/>
                </a:cubicBezTo>
                <a:cubicBezTo>
                  <a:pt x="48" y="60"/>
                  <a:pt x="47" y="60"/>
                  <a:pt x="48" y="60"/>
                </a:cubicBezTo>
                <a:cubicBezTo>
                  <a:pt x="48" y="60"/>
                  <a:pt x="48" y="60"/>
                  <a:pt x="48" y="60"/>
                </a:cubicBezTo>
                <a:cubicBezTo>
                  <a:pt x="48" y="59"/>
                  <a:pt x="48" y="59"/>
                  <a:pt x="48" y="59"/>
                </a:cubicBezTo>
                <a:cubicBezTo>
                  <a:pt x="48" y="60"/>
                  <a:pt x="48" y="60"/>
                  <a:pt x="48" y="60"/>
                </a:cubicBezTo>
                <a:cubicBezTo>
                  <a:pt x="48" y="60"/>
                  <a:pt x="48" y="60"/>
                  <a:pt x="48" y="60"/>
                </a:cubicBezTo>
                <a:cubicBezTo>
                  <a:pt x="48" y="60"/>
                  <a:pt x="48" y="60"/>
                  <a:pt x="49" y="60"/>
                </a:cubicBezTo>
                <a:cubicBezTo>
                  <a:pt x="48" y="59"/>
                  <a:pt x="48" y="59"/>
                  <a:pt x="48" y="59"/>
                </a:cubicBezTo>
                <a:cubicBezTo>
                  <a:pt x="48" y="59"/>
                  <a:pt x="48" y="59"/>
                  <a:pt x="48" y="59"/>
                </a:cubicBezTo>
                <a:cubicBezTo>
                  <a:pt x="48" y="59"/>
                  <a:pt x="48" y="59"/>
                  <a:pt x="49" y="59"/>
                </a:cubicBezTo>
                <a:cubicBezTo>
                  <a:pt x="49" y="59"/>
                  <a:pt x="49" y="59"/>
                  <a:pt x="49" y="59"/>
                </a:cubicBezTo>
                <a:cubicBezTo>
                  <a:pt x="49" y="59"/>
                  <a:pt x="49" y="59"/>
                  <a:pt x="49" y="60"/>
                </a:cubicBezTo>
                <a:cubicBezTo>
                  <a:pt x="49" y="59"/>
                  <a:pt x="49" y="60"/>
                  <a:pt x="49" y="60"/>
                </a:cubicBezTo>
                <a:cubicBezTo>
                  <a:pt x="49" y="60"/>
                  <a:pt x="49" y="59"/>
                  <a:pt x="49" y="59"/>
                </a:cubicBezTo>
                <a:cubicBezTo>
                  <a:pt x="49" y="59"/>
                  <a:pt x="49" y="59"/>
                  <a:pt x="49" y="59"/>
                </a:cubicBezTo>
                <a:cubicBezTo>
                  <a:pt x="49" y="59"/>
                  <a:pt x="49" y="59"/>
                  <a:pt x="49" y="59"/>
                </a:cubicBezTo>
                <a:cubicBezTo>
                  <a:pt x="49" y="59"/>
                  <a:pt x="49" y="59"/>
                  <a:pt x="49" y="59"/>
                </a:cubicBezTo>
                <a:cubicBezTo>
                  <a:pt x="50" y="59"/>
                  <a:pt x="50" y="59"/>
                  <a:pt x="50" y="59"/>
                </a:cubicBezTo>
                <a:cubicBezTo>
                  <a:pt x="50" y="59"/>
                  <a:pt x="49" y="59"/>
                  <a:pt x="50" y="59"/>
                </a:cubicBezTo>
                <a:cubicBezTo>
                  <a:pt x="50" y="59"/>
                  <a:pt x="50" y="59"/>
                  <a:pt x="50" y="59"/>
                </a:cubicBezTo>
                <a:cubicBezTo>
                  <a:pt x="50" y="59"/>
                  <a:pt x="49" y="59"/>
                  <a:pt x="50" y="59"/>
                </a:cubicBezTo>
                <a:cubicBezTo>
                  <a:pt x="50" y="59"/>
                  <a:pt x="49" y="59"/>
                  <a:pt x="50" y="58"/>
                </a:cubicBezTo>
                <a:cubicBezTo>
                  <a:pt x="50" y="58"/>
                  <a:pt x="50" y="59"/>
                  <a:pt x="50" y="59"/>
                </a:cubicBezTo>
                <a:cubicBezTo>
                  <a:pt x="50" y="58"/>
                  <a:pt x="50" y="58"/>
                  <a:pt x="50" y="58"/>
                </a:cubicBezTo>
                <a:cubicBezTo>
                  <a:pt x="50" y="58"/>
                  <a:pt x="50" y="59"/>
                  <a:pt x="50" y="59"/>
                </a:cubicBezTo>
                <a:cubicBezTo>
                  <a:pt x="50" y="58"/>
                  <a:pt x="50" y="58"/>
                  <a:pt x="50" y="58"/>
                </a:cubicBezTo>
                <a:cubicBezTo>
                  <a:pt x="50" y="58"/>
                  <a:pt x="50" y="58"/>
                  <a:pt x="50" y="58"/>
                </a:cubicBezTo>
                <a:cubicBezTo>
                  <a:pt x="50" y="58"/>
                  <a:pt x="50" y="58"/>
                  <a:pt x="50" y="58"/>
                </a:cubicBezTo>
                <a:cubicBezTo>
                  <a:pt x="50" y="58"/>
                  <a:pt x="50" y="58"/>
                  <a:pt x="50" y="58"/>
                </a:cubicBezTo>
                <a:cubicBezTo>
                  <a:pt x="51" y="59"/>
                  <a:pt x="51" y="59"/>
                  <a:pt x="51" y="59"/>
                </a:cubicBezTo>
                <a:cubicBezTo>
                  <a:pt x="50" y="58"/>
                  <a:pt x="51" y="59"/>
                  <a:pt x="51" y="58"/>
                </a:cubicBezTo>
                <a:cubicBezTo>
                  <a:pt x="51" y="58"/>
                  <a:pt x="51" y="58"/>
                  <a:pt x="51" y="58"/>
                </a:cubicBezTo>
                <a:cubicBezTo>
                  <a:pt x="51" y="58"/>
                  <a:pt x="50" y="58"/>
                  <a:pt x="51" y="59"/>
                </a:cubicBezTo>
                <a:cubicBezTo>
                  <a:pt x="51" y="59"/>
                  <a:pt x="51" y="59"/>
                  <a:pt x="51" y="59"/>
                </a:cubicBezTo>
                <a:cubicBezTo>
                  <a:pt x="51" y="59"/>
                  <a:pt x="51" y="59"/>
                  <a:pt x="51" y="59"/>
                </a:cubicBezTo>
                <a:cubicBezTo>
                  <a:pt x="51" y="59"/>
                  <a:pt x="51" y="59"/>
                  <a:pt x="51" y="58"/>
                </a:cubicBezTo>
                <a:cubicBezTo>
                  <a:pt x="51" y="59"/>
                  <a:pt x="51" y="59"/>
                  <a:pt x="51" y="59"/>
                </a:cubicBezTo>
                <a:cubicBezTo>
                  <a:pt x="51" y="58"/>
                  <a:pt x="51" y="58"/>
                  <a:pt x="51" y="58"/>
                </a:cubicBezTo>
                <a:cubicBezTo>
                  <a:pt x="51" y="58"/>
                  <a:pt x="51" y="58"/>
                  <a:pt x="51" y="58"/>
                </a:cubicBezTo>
                <a:cubicBezTo>
                  <a:pt x="51" y="58"/>
                  <a:pt x="51" y="58"/>
                  <a:pt x="51" y="58"/>
                </a:cubicBezTo>
                <a:cubicBezTo>
                  <a:pt x="51" y="58"/>
                  <a:pt x="52" y="59"/>
                  <a:pt x="52" y="59"/>
                </a:cubicBezTo>
                <a:cubicBezTo>
                  <a:pt x="52" y="59"/>
                  <a:pt x="52" y="58"/>
                  <a:pt x="52" y="58"/>
                </a:cubicBezTo>
                <a:cubicBezTo>
                  <a:pt x="52" y="58"/>
                  <a:pt x="51" y="58"/>
                  <a:pt x="51" y="58"/>
                </a:cubicBezTo>
                <a:cubicBezTo>
                  <a:pt x="52" y="58"/>
                  <a:pt x="51" y="58"/>
                  <a:pt x="52" y="58"/>
                </a:cubicBezTo>
                <a:cubicBezTo>
                  <a:pt x="52" y="58"/>
                  <a:pt x="52" y="58"/>
                  <a:pt x="52" y="58"/>
                </a:cubicBezTo>
                <a:cubicBezTo>
                  <a:pt x="52" y="58"/>
                  <a:pt x="52" y="58"/>
                  <a:pt x="52" y="58"/>
                </a:cubicBezTo>
                <a:cubicBezTo>
                  <a:pt x="52" y="58"/>
                  <a:pt x="52" y="58"/>
                  <a:pt x="52" y="58"/>
                </a:cubicBezTo>
                <a:cubicBezTo>
                  <a:pt x="52" y="58"/>
                  <a:pt x="52" y="58"/>
                  <a:pt x="52" y="57"/>
                </a:cubicBezTo>
                <a:cubicBezTo>
                  <a:pt x="52" y="58"/>
                  <a:pt x="52" y="58"/>
                  <a:pt x="52" y="58"/>
                </a:cubicBezTo>
                <a:cubicBezTo>
                  <a:pt x="52" y="58"/>
                  <a:pt x="52" y="58"/>
                  <a:pt x="52" y="58"/>
                </a:cubicBezTo>
                <a:cubicBezTo>
                  <a:pt x="52" y="58"/>
                  <a:pt x="52" y="58"/>
                  <a:pt x="52" y="58"/>
                </a:cubicBezTo>
                <a:cubicBezTo>
                  <a:pt x="52" y="57"/>
                  <a:pt x="52" y="58"/>
                  <a:pt x="52" y="57"/>
                </a:cubicBezTo>
                <a:cubicBezTo>
                  <a:pt x="52" y="57"/>
                  <a:pt x="52" y="57"/>
                  <a:pt x="52" y="57"/>
                </a:cubicBezTo>
                <a:cubicBezTo>
                  <a:pt x="52" y="57"/>
                  <a:pt x="53" y="57"/>
                  <a:pt x="53" y="57"/>
                </a:cubicBezTo>
                <a:cubicBezTo>
                  <a:pt x="53" y="57"/>
                  <a:pt x="53" y="57"/>
                  <a:pt x="53" y="57"/>
                </a:cubicBezTo>
                <a:cubicBezTo>
                  <a:pt x="53" y="57"/>
                  <a:pt x="53" y="56"/>
                  <a:pt x="53" y="56"/>
                </a:cubicBezTo>
                <a:cubicBezTo>
                  <a:pt x="53" y="56"/>
                  <a:pt x="53" y="57"/>
                  <a:pt x="53" y="57"/>
                </a:cubicBezTo>
                <a:cubicBezTo>
                  <a:pt x="53" y="57"/>
                  <a:pt x="53" y="57"/>
                  <a:pt x="53" y="57"/>
                </a:cubicBezTo>
                <a:cubicBezTo>
                  <a:pt x="53" y="57"/>
                  <a:pt x="53" y="57"/>
                  <a:pt x="53" y="57"/>
                </a:cubicBezTo>
                <a:cubicBezTo>
                  <a:pt x="53" y="57"/>
                  <a:pt x="53" y="57"/>
                  <a:pt x="53" y="57"/>
                </a:cubicBezTo>
                <a:cubicBezTo>
                  <a:pt x="53" y="57"/>
                  <a:pt x="53" y="56"/>
                  <a:pt x="53" y="56"/>
                </a:cubicBezTo>
                <a:cubicBezTo>
                  <a:pt x="54" y="57"/>
                  <a:pt x="54" y="56"/>
                  <a:pt x="54" y="57"/>
                </a:cubicBezTo>
                <a:cubicBezTo>
                  <a:pt x="54" y="56"/>
                  <a:pt x="54" y="57"/>
                  <a:pt x="54" y="56"/>
                </a:cubicBezTo>
                <a:cubicBezTo>
                  <a:pt x="54" y="56"/>
                  <a:pt x="54" y="56"/>
                  <a:pt x="54" y="56"/>
                </a:cubicBezTo>
                <a:cubicBezTo>
                  <a:pt x="54" y="56"/>
                  <a:pt x="54" y="56"/>
                  <a:pt x="54" y="56"/>
                </a:cubicBezTo>
                <a:cubicBezTo>
                  <a:pt x="54" y="56"/>
                  <a:pt x="54" y="56"/>
                  <a:pt x="54" y="56"/>
                </a:cubicBezTo>
                <a:cubicBezTo>
                  <a:pt x="54" y="56"/>
                  <a:pt x="54" y="56"/>
                  <a:pt x="54" y="56"/>
                </a:cubicBezTo>
                <a:cubicBezTo>
                  <a:pt x="54" y="56"/>
                  <a:pt x="54" y="56"/>
                  <a:pt x="54" y="56"/>
                </a:cubicBezTo>
                <a:cubicBezTo>
                  <a:pt x="54" y="56"/>
                  <a:pt x="54" y="56"/>
                  <a:pt x="55" y="56"/>
                </a:cubicBezTo>
                <a:cubicBezTo>
                  <a:pt x="54" y="56"/>
                  <a:pt x="55" y="57"/>
                  <a:pt x="55" y="56"/>
                </a:cubicBezTo>
                <a:cubicBezTo>
                  <a:pt x="55" y="57"/>
                  <a:pt x="56" y="57"/>
                  <a:pt x="56" y="57"/>
                </a:cubicBezTo>
                <a:cubicBezTo>
                  <a:pt x="56" y="57"/>
                  <a:pt x="56" y="57"/>
                  <a:pt x="56" y="57"/>
                </a:cubicBezTo>
                <a:cubicBezTo>
                  <a:pt x="56" y="58"/>
                  <a:pt x="56" y="57"/>
                  <a:pt x="56" y="58"/>
                </a:cubicBezTo>
                <a:cubicBezTo>
                  <a:pt x="56" y="57"/>
                  <a:pt x="56" y="57"/>
                  <a:pt x="56" y="57"/>
                </a:cubicBezTo>
                <a:cubicBezTo>
                  <a:pt x="56" y="58"/>
                  <a:pt x="56" y="58"/>
                  <a:pt x="56" y="58"/>
                </a:cubicBezTo>
                <a:cubicBezTo>
                  <a:pt x="56" y="58"/>
                  <a:pt x="56" y="58"/>
                  <a:pt x="56" y="58"/>
                </a:cubicBezTo>
                <a:cubicBezTo>
                  <a:pt x="55" y="57"/>
                  <a:pt x="55" y="59"/>
                  <a:pt x="54" y="58"/>
                </a:cubicBezTo>
                <a:cubicBezTo>
                  <a:pt x="54" y="58"/>
                  <a:pt x="54" y="59"/>
                  <a:pt x="54" y="59"/>
                </a:cubicBezTo>
                <a:cubicBezTo>
                  <a:pt x="54" y="58"/>
                  <a:pt x="54" y="59"/>
                  <a:pt x="54" y="59"/>
                </a:cubicBezTo>
                <a:cubicBezTo>
                  <a:pt x="54" y="58"/>
                  <a:pt x="54" y="58"/>
                  <a:pt x="54" y="58"/>
                </a:cubicBezTo>
                <a:cubicBezTo>
                  <a:pt x="54" y="59"/>
                  <a:pt x="54" y="59"/>
                  <a:pt x="54" y="59"/>
                </a:cubicBezTo>
                <a:cubicBezTo>
                  <a:pt x="54" y="59"/>
                  <a:pt x="54" y="59"/>
                  <a:pt x="54" y="59"/>
                </a:cubicBezTo>
                <a:cubicBezTo>
                  <a:pt x="54" y="59"/>
                  <a:pt x="53" y="59"/>
                  <a:pt x="53" y="59"/>
                </a:cubicBezTo>
                <a:cubicBezTo>
                  <a:pt x="54" y="59"/>
                  <a:pt x="53" y="59"/>
                  <a:pt x="54" y="59"/>
                </a:cubicBezTo>
                <a:cubicBezTo>
                  <a:pt x="53" y="59"/>
                  <a:pt x="53" y="59"/>
                  <a:pt x="53" y="59"/>
                </a:cubicBezTo>
                <a:cubicBezTo>
                  <a:pt x="53" y="59"/>
                  <a:pt x="53" y="59"/>
                  <a:pt x="53" y="59"/>
                </a:cubicBezTo>
                <a:cubicBezTo>
                  <a:pt x="53" y="59"/>
                  <a:pt x="53" y="59"/>
                  <a:pt x="53" y="59"/>
                </a:cubicBezTo>
                <a:cubicBezTo>
                  <a:pt x="53" y="59"/>
                  <a:pt x="53" y="60"/>
                  <a:pt x="52" y="59"/>
                </a:cubicBezTo>
                <a:cubicBezTo>
                  <a:pt x="52" y="60"/>
                  <a:pt x="52" y="60"/>
                  <a:pt x="52" y="60"/>
                </a:cubicBezTo>
                <a:cubicBezTo>
                  <a:pt x="52" y="60"/>
                  <a:pt x="52" y="60"/>
                  <a:pt x="52" y="60"/>
                </a:cubicBezTo>
                <a:cubicBezTo>
                  <a:pt x="52" y="60"/>
                  <a:pt x="52" y="60"/>
                  <a:pt x="52" y="60"/>
                </a:cubicBezTo>
                <a:cubicBezTo>
                  <a:pt x="52" y="60"/>
                  <a:pt x="52" y="60"/>
                  <a:pt x="52" y="60"/>
                </a:cubicBezTo>
                <a:cubicBezTo>
                  <a:pt x="52" y="60"/>
                  <a:pt x="52" y="60"/>
                  <a:pt x="52" y="60"/>
                </a:cubicBezTo>
                <a:cubicBezTo>
                  <a:pt x="52" y="60"/>
                  <a:pt x="52" y="60"/>
                  <a:pt x="52" y="60"/>
                </a:cubicBezTo>
                <a:cubicBezTo>
                  <a:pt x="52" y="60"/>
                  <a:pt x="52" y="60"/>
                  <a:pt x="52" y="60"/>
                </a:cubicBezTo>
                <a:cubicBezTo>
                  <a:pt x="52" y="60"/>
                  <a:pt x="52" y="60"/>
                  <a:pt x="52" y="60"/>
                </a:cubicBezTo>
                <a:cubicBezTo>
                  <a:pt x="52" y="60"/>
                  <a:pt x="52" y="60"/>
                  <a:pt x="52" y="60"/>
                </a:cubicBezTo>
                <a:cubicBezTo>
                  <a:pt x="52" y="60"/>
                  <a:pt x="52" y="60"/>
                  <a:pt x="52" y="60"/>
                </a:cubicBezTo>
                <a:cubicBezTo>
                  <a:pt x="52" y="60"/>
                  <a:pt x="52" y="60"/>
                  <a:pt x="52" y="60"/>
                </a:cubicBezTo>
                <a:cubicBezTo>
                  <a:pt x="52" y="60"/>
                  <a:pt x="52" y="60"/>
                  <a:pt x="52" y="60"/>
                </a:cubicBezTo>
                <a:cubicBezTo>
                  <a:pt x="52" y="60"/>
                  <a:pt x="52" y="60"/>
                  <a:pt x="52" y="60"/>
                </a:cubicBezTo>
                <a:cubicBezTo>
                  <a:pt x="52" y="61"/>
                  <a:pt x="51" y="61"/>
                  <a:pt x="51" y="61"/>
                </a:cubicBezTo>
                <a:cubicBezTo>
                  <a:pt x="51" y="60"/>
                  <a:pt x="51" y="61"/>
                  <a:pt x="50" y="60"/>
                </a:cubicBezTo>
                <a:cubicBezTo>
                  <a:pt x="50" y="60"/>
                  <a:pt x="50" y="60"/>
                  <a:pt x="50" y="60"/>
                </a:cubicBezTo>
                <a:cubicBezTo>
                  <a:pt x="51" y="60"/>
                  <a:pt x="50" y="60"/>
                  <a:pt x="50" y="60"/>
                </a:cubicBezTo>
                <a:cubicBezTo>
                  <a:pt x="50" y="60"/>
                  <a:pt x="50" y="61"/>
                  <a:pt x="51" y="61"/>
                </a:cubicBezTo>
                <a:cubicBezTo>
                  <a:pt x="51" y="61"/>
                  <a:pt x="51" y="61"/>
                  <a:pt x="51" y="61"/>
                </a:cubicBezTo>
                <a:cubicBezTo>
                  <a:pt x="52" y="62"/>
                  <a:pt x="51" y="61"/>
                  <a:pt x="51" y="61"/>
                </a:cubicBezTo>
                <a:cubicBezTo>
                  <a:pt x="51" y="61"/>
                  <a:pt x="51" y="61"/>
                  <a:pt x="51" y="61"/>
                </a:cubicBezTo>
                <a:cubicBezTo>
                  <a:pt x="51" y="61"/>
                  <a:pt x="50" y="61"/>
                  <a:pt x="50" y="61"/>
                </a:cubicBezTo>
                <a:cubicBezTo>
                  <a:pt x="50" y="61"/>
                  <a:pt x="50" y="61"/>
                  <a:pt x="50" y="61"/>
                </a:cubicBezTo>
                <a:cubicBezTo>
                  <a:pt x="50" y="61"/>
                  <a:pt x="50" y="61"/>
                  <a:pt x="50" y="61"/>
                </a:cubicBezTo>
                <a:cubicBezTo>
                  <a:pt x="50" y="61"/>
                  <a:pt x="50" y="61"/>
                  <a:pt x="50" y="61"/>
                </a:cubicBezTo>
                <a:cubicBezTo>
                  <a:pt x="50" y="61"/>
                  <a:pt x="50" y="61"/>
                  <a:pt x="50" y="61"/>
                </a:cubicBezTo>
                <a:cubicBezTo>
                  <a:pt x="50" y="61"/>
                  <a:pt x="50" y="61"/>
                  <a:pt x="50" y="61"/>
                </a:cubicBezTo>
                <a:cubicBezTo>
                  <a:pt x="50" y="62"/>
                  <a:pt x="50" y="62"/>
                  <a:pt x="50" y="62"/>
                </a:cubicBezTo>
                <a:cubicBezTo>
                  <a:pt x="49" y="62"/>
                  <a:pt x="51" y="62"/>
                  <a:pt x="50" y="62"/>
                </a:cubicBezTo>
                <a:cubicBezTo>
                  <a:pt x="50" y="62"/>
                  <a:pt x="50" y="62"/>
                  <a:pt x="50" y="62"/>
                </a:cubicBezTo>
                <a:cubicBezTo>
                  <a:pt x="50" y="62"/>
                  <a:pt x="50" y="62"/>
                  <a:pt x="50" y="62"/>
                </a:cubicBezTo>
                <a:cubicBezTo>
                  <a:pt x="51" y="62"/>
                  <a:pt x="50" y="62"/>
                  <a:pt x="50" y="62"/>
                </a:cubicBezTo>
                <a:cubicBezTo>
                  <a:pt x="50" y="62"/>
                  <a:pt x="51" y="62"/>
                  <a:pt x="51" y="62"/>
                </a:cubicBezTo>
                <a:cubicBezTo>
                  <a:pt x="50" y="62"/>
                  <a:pt x="51" y="62"/>
                  <a:pt x="51" y="62"/>
                </a:cubicBezTo>
                <a:cubicBezTo>
                  <a:pt x="51" y="62"/>
                  <a:pt x="51" y="62"/>
                  <a:pt x="51" y="62"/>
                </a:cubicBezTo>
                <a:cubicBezTo>
                  <a:pt x="51" y="62"/>
                  <a:pt x="51" y="62"/>
                  <a:pt x="51" y="62"/>
                </a:cubicBezTo>
                <a:cubicBezTo>
                  <a:pt x="51" y="62"/>
                  <a:pt x="51" y="62"/>
                  <a:pt x="51" y="62"/>
                </a:cubicBezTo>
                <a:cubicBezTo>
                  <a:pt x="51" y="62"/>
                  <a:pt x="50" y="63"/>
                  <a:pt x="50" y="63"/>
                </a:cubicBezTo>
                <a:cubicBezTo>
                  <a:pt x="50" y="63"/>
                  <a:pt x="50" y="63"/>
                  <a:pt x="50" y="63"/>
                </a:cubicBezTo>
                <a:cubicBezTo>
                  <a:pt x="51" y="62"/>
                  <a:pt x="50" y="63"/>
                  <a:pt x="50" y="63"/>
                </a:cubicBezTo>
                <a:cubicBezTo>
                  <a:pt x="51" y="63"/>
                  <a:pt x="51" y="63"/>
                  <a:pt x="51" y="63"/>
                </a:cubicBezTo>
                <a:cubicBezTo>
                  <a:pt x="50" y="63"/>
                  <a:pt x="51" y="63"/>
                  <a:pt x="51" y="63"/>
                </a:cubicBezTo>
                <a:cubicBezTo>
                  <a:pt x="51" y="63"/>
                  <a:pt x="51" y="63"/>
                  <a:pt x="51" y="63"/>
                </a:cubicBezTo>
                <a:cubicBezTo>
                  <a:pt x="51" y="63"/>
                  <a:pt x="50" y="63"/>
                  <a:pt x="51" y="63"/>
                </a:cubicBezTo>
                <a:cubicBezTo>
                  <a:pt x="51" y="63"/>
                  <a:pt x="51" y="63"/>
                  <a:pt x="51" y="63"/>
                </a:cubicBezTo>
                <a:cubicBezTo>
                  <a:pt x="51" y="63"/>
                  <a:pt x="51" y="63"/>
                  <a:pt x="51" y="63"/>
                </a:cubicBezTo>
                <a:cubicBezTo>
                  <a:pt x="51" y="63"/>
                  <a:pt x="51" y="63"/>
                  <a:pt x="51" y="63"/>
                </a:cubicBezTo>
                <a:cubicBezTo>
                  <a:pt x="51" y="63"/>
                  <a:pt x="51" y="63"/>
                  <a:pt x="51" y="63"/>
                </a:cubicBezTo>
                <a:cubicBezTo>
                  <a:pt x="51" y="63"/>
                  <a:pt x="51" y="63"/>
                  <a:pt x="51" y="63"/>
                </a:cubicBezTo>
                <a:cubicBezTo>
                  <a:pt x="51" y="63"/>
                  <a:pt x="51" y="63"/>
                  <a:pt x="51" y="63"/>
                </a:cubicBezTo>
                <a:cubicBezTo>
                  <a:pt x="52" y="63"/>
                  <a:pt x="52" y="62"/>
                  <a:pt x="52" y="63"/>
                </a:cubicBezTo>
                <a:cubicBezTo>
                  <a:pt x="52" y="63"/>
                  <a:pt x="52" y="63"/>
                  <a:pt x="52" y="63"/>
                </a:cubicBezTo>
                <a:cubicBezTo>
                  <a:pt x="52" y="63"/>
                  <a:pt x="52" y="63"/>
                  <a:pt x="52" y="63"/>
                </a:cubicBezTo>
                <a:cubicBezTo>
                  <a:pt x="52" y="63"/>
                  <a:pt x="52" y="63"/>
                  <a:pt x="52" y="63"/>
                </a:cubicBezTo>
                <a:cubicBezTo>
                  <a:pt x="52" y="63"/>
                  <a:pt x="52" y="63"/>
                  <a:pt x="52" y="63"/>
                </a:cubicBezTo>
                <a:cubicBezTo>
                  <a:pt x="52" y="63"/>
                  <a:pt x="52" y="63"/>
                  <a:pt x="52" y="63"/>
                </a:cubicBezTo>
                <a:cubicBezTo>
                  <a:pt x="52" y="63"/>
                  <a:pt x="52" y="64"/>
                  <a:pt x="52" y="63"/>
                </a:cubicBezTo>
                <a:cubicBezTo>
                  <a:pt x="52" y="64"/>
                  <a:pt x="53" y="64"/>
                  <a:pt x="52" y="64"/>
                </a:cubicBezTo>
                <a:cubicBezTo>
                  <a:pt x="52" y="64"/>
                  <a:pt x="53" y="64"/>
                  <a:pt x="53" y="64"/>
                </a:cubicBezTo>
                <a:cubicBezTo>
                  <a:pt x="53" y="64"/>
                  <a:pt x="53" y="64"/>
                  <a:pt x="53" y="64"/>
                </a:cubicBezTo>
                <a:cubicBezTo>
                  <a:pt x="53" y="64"/>
                  <a:pt x="53" y="64"/>
                  <a:pt x="53" y="64"/>
                </a:cubicBezTo>
                <a:cubicBezTo>
                  <a:pt x="53" y="64"/>
                  <a:pt x="53" y="64"/>
                  <a:pt x="53" y="64"/>
                </a:cubicBezTo>
                <a:cubicBezTo>
                  <a:pt x="53" y="64"/>
                  <a:pt x="53" y="64"/>
                  <a:pt x="53" y="64"/>
                </a:cubicBezTo>
                <a:cubicBezTo>
                  <a:pt x="53" y="64"/>
                  <a:pt x="53" y="64"/>
                  <a:pt x="53" y="64"/>
                </a:cubicBezTo>
                <a:cubicBezTo>
                  <a:pt x="53" y="64"/>
                  <a:pt x="53" y="64"/>
                  <a:pt x="53" y="64"/>
                </a:cubicBezTo>
                <a:cubicBezTo>
                  <a:pt x="53" y="64"/>
                  <a:pt x="53" y="64"/>
                  <a:pt x="53" y="65"/>
                </a:cubicBezTo>
                <a:cubicBezTo>
                  <a:pt x="53" y="64"/>
                  <a:pt x="53" y="64"/>
                  <a:pt x="54" y="64"/>
                </a:cubicBezTo>
                <a:cubicBezTo>
                  <a:pt x="53" y="65"/>
                  <a:pt x="54" y="64"/>
                  <a:pt x="54" y="64"/>
                </a:cubicBezTo>
                <a:cubicBezTo>
                  <a:pt x="54" y="64"/>
                  <a:pt x="54" y="64"/>
                  <a:pt x="54" y="64"/>
                </a:cubicBezTo>
                <a:cubicBezTo>
                  <a:pt x="54" y="64"/>
                  <a:pt x="54" y="64"/>
                  <a:pt x="54" y="64"/>
                </a:cubicBezTo>
                <a:cubicBezTo>
                  <a:pt x="54" y="64"/>
                  <a:pt x="54" y="64"/>
                  <a:pt x="54" y="64"/>
                </a:cubicBezTo>
                <a:cubicBezTo>
                  <a:pt x="54" y="64"/>
                  <a:pt x="54" y="64"/>
                  <a:pt x="54" y="64"/>
                </a:cubicBezTo>
                <a:cubicBezTo>
                  <a:pt x="54" y="64"/>
                  <a:pt x="54" y="64"/>
                  <a:pt x="54" y="64"/>
                </a:cubicBezTo>
                <a:cubicBezTo>
                  <a:pt x="54" y="64"/>
                  <a:pt x="54" y="64"/>
                  <a:pt x="54" y="64"/>
                </a:cubicBezTo>
                <a:cubicBezTo>
                  <a:pt x="54" y="64"/>
                  <a:pt x="54" y="64"/>
                  <a:pt x="54" y="64"/>
                </a:cubicBezTo>
                <a:cubicBezTo>
                  <a:pt x="54" y="64"/>
                  <a:pt x="54" y="64"/>
                  <a:pt x="54" y="64"/>
                </a:cubicBezTo>
                <a:cubicBezTo>
                  <a:pt x="54" y="64"/>
                  <a:pt x="54" y="64"/>
                  <a:pt x="54" y="64"/>
                </a:cubicBezTo>
                <a:cubicBezTo>
                  <a:pt x="54" y="64"/>
                  <a:pt x="54" y="64"/>
                  <a:pt x="54" y="64"/>
                </a:cubicBezTo>
                <a:cubicBezTo>
                  <a:pt x="54" y="65"/>
                  <a:pt x="55" y="64"/>
                  <a:pt x="54" y="65"/>
                </a:cubicBezTo>
                <a:cubicBezTo>
                  <a:pt x="54" y="65"/>
                  <a:pt x="54" y="65"/>
                  <a:pt x="54" y="65"/>
                </a:cubicBezTo>
                <a:cubicBezTo>
                  <a:pt x="55" y="65"/>
                  <a:pt x="54" y="65"/>
                  <a:pt x="55" y="65"/>
                </a:cubicBezTo>
                <a:cubicBezTo>
                  <a:pt x="55" y="65"/>
                  <a:pt x="55" y="65"/>
                  <a:pt x="55" y="65"/>
                </a:cubicBezTo>
                <a:cubicBezTo>
                  <a:pt x="55" y="65"/>
                  <a:pt x="55" y="65"/>
                  <a:pt x="55" y="65"/>
                </a:cubicBezTo>
                <a:cubicBezTo>
                  <a:pt x="55" y="65"/>
                  <a:pt x="55" y="65"/>
                  <a:pt x="55" y="65"/>
                </a:cubicBezTo>
                <a:cubicBezTo>
                  <a:pt x="55" y="65"/>
                  <a:pt x="56" y="64"/>
                  <a:pt x="56" y="65"/>
                </a:cubicBezTo>
                <a:cubicBezTo>
                  <a:pt x="56" y="65"/>
                  <a:pt x="56" y="65"/>
                  <a:pt x="56" y="65"/>
                </a:cubicBezTo>
                <a:cubicBezTo>
                  <a:pt x="56" y="65"/>
                  <a:pt x="56" y="65"/>
                  <a:pt x="56" y="65"/>
                </a:cubicBezTo>
                <a:cubicBezTo>
                  <a:pt x="56" y="65"/>
                  <a:pt x="56" y="65"/>
                  <a:pt x="56" y="65"/>
                </a:cubicBezTo>
                <a:cubicBezTo>
                  <a:pt x="56" y="66"/>
                  <a:pt x="56" y="66"/>
                  <a:pt x="56" y="66"/>
                </a:cubicBezTo>
                <a:cubicBezTo>
                  <a:pt x="56" y="66"/>
                  <a:pt x="56" y="66"/>
                  <a:pt x="56" y="66"/>
                </a:cubicBezTo>
                <a:cubicBezTo>
                  <a:pt x="56" y="66"/>
                  <a:pt x="56" y="66"/>
                  <a:pt x="56" y="66"/>
                </a:cubicBezTo>
                <a:cubicBezTo>
                  <a:pt x="56" y="66"/>
                  <a:pt x="57" y="66"/>
                  <a:pt x="57" y="66"/>
                </a:cubicBezTo>
                <a:cubicBezTo>
                  <a:pt x="57" y="66"/>
                  <a:pt x="57" y="66"/>
                  <a:pt x="57" y="66"/>
                </a:cubicBezTo>
                <a:cubicBezTo>
                  <a:pt x="57" y="66"/>
                  <a:pt x="57" y="66"/>
                  <a:pt x="57" y="66"/>
                </a:cubicBezTo>
                <a:cubicBezTo>
                  <a:pt x="57" y="66"/>
                  <a:pt x="57" y="66"/>
                  <a:pt x="56" y="66"/>
                </a:cubicBezTo>
                <a:cubicBezTo>
                  <a:pt x="57" y="66"/>
                  <a:pt x="57" y="66"/>
                  <a:pt x="57" y="66"/>
                </a:cubicBezTo>
                <a:cubicBezTo>
                  <a:pt x="57" y="66"/>
                  <a:pt x="56" y="67"/>
                  <a:pt x="56" y="67"/>
                </a:cubicBezTo>
                <a:cubicBezTo>
                  <a:pt x="57" y="66"/>
                  <a:pt x="57" y="67"/>
                  <a:pt x="57" y="66"/>
                </a:cubicBezTo>
                <a:cubicBezTo>
                  <a:pt x="57" y="66"/>
                  <a:pt x="57" y="66"/>
                  <a:pt x="57" y="66"/>
                </a:cubicBezTo>
                <a:cubicBezTo>
                  <a:pt x="57" y="66"/>
                  <a:pt x="57" y="66"/>
                  <a:pt x="57" y="66"/>
                </a:cubicBezTo>
                <a:cubicBezTo>
                  <a:pt x="57" y="66"/>
                  <a:pt x="57" y="66"/>
                  <a:pt x="57" y="66"/>
                </a:cubicBezTo>
                <a:cubicBezTo>
                  <a:pt x="57" y="66"/>
                  <a:pt x="57" y="66"/>
                  <a:pt x="57" y="66"/>
                </a:cubicBezTo>
                <a:cubicBezTo>
                  <a:pt x="57" y="66"/>
                  <a:pt x="57" y="66"/>
                  <a:pt x="57" y="66"/>
                </a:cubicBezTo>
                <a:cubicBezTo>
                  <a:pt x="57" y="66"/>
                  <a:pt x="57" y="66"/>
                  <a:pt x="57" y="66"/>
                </a:cubicBezTo>
                <a:cubicBezTo>
                  <a:pt x="57" y="66"/>
                  <a:pt x="57" y="66"/>
                  <a:pt x="57" y="67"/>
                </a:cubicBezTo>
                <a:cubicBezTo>
                  <a:pt x="57" y="66"/>
                  <a:pt x="57" y="67"/>
                  <a:pt x="57" y="66"/>
                </a:cubicBezTo>
                <a:cubicBezTo>
                  <a:pt x="57" y="67"/>
                  <a:pt x="57" y="66"/>
                  <a:pt x="57" y="67"/>
                </a:cubicBezTo>
                <a:cubicBezTo>
                  <a:pt x="57" y="67"/>
                  <a:pt x="57" y="67"/>
                  <a:pt x="57" y="67"/>
                </a:cubicBezTo>
                <a:cubicBezTo>
                  <a:pt x="57" y="67"/>
                  <a:pt x="57" y="67"/>
                  <a:pt x="57" y="67"/>
                </a:cubicBezTo>
                <a:cubicBezTo>
                  <a:pt x="56" y="67"/>
                  <a:pt x="57" y="67"/>
                  <a:pt x="57" y="67"/>
                </a:cubicBezTo>
                <a:cubicBezTo>
                  <a:pt x="57" y="67"/>
                  <a:pt x="57" y="67"/>
                  <a:pt x="57" y="67"/>
                </a:cubicBezTo>
                <a:cubicBezTo>
                  <a:pt x="57" y="67"/>
                  <a:pt x="57" y="67"/>
                  <a:pt x="57" y="67"/>
                </a:cubicBezTo>
                <a:cubicBezTo>
                  <a:pt x="57" y="67"/>
                  <a:pt x="57" y="67"/>
                  <a:pt x="56" y="67"/>
                </a:cubicBezTo>
                <a:cubicBezTo>
                  <a:pt x="56" y="67"/>
                  <a:pt x="56" y="67"/>
                  <a:pt x="56" y="67"/>
                </a:cubicBezTo>
                <a:cubicBezTo>
                  <a:pt x="56" y="67"/>
                  <a:pt x="56" y="67"/>
                  <a:pt x="56" y="67"/>
                </a:cubicBezTo>
                <a:cubicBezTo>
                  <a:pt x="56" y="67"/>
                  <a:pt x="56" y="67"/>
                  <a:pt x="56" y="68"/>
                </a:cubicBezTo>
                <a:cubicBezTo>
                  <a:pt x="56" y="67"/>
                  <a:pt x="55" y="67"/>
                  <a:pt x="56" y="67"/>
                </a:cubicBezTo>
                <a:cubicBezTo>
                  <a:pt x="56" y="67"/>
                  <a:pt x="56" y="67"/>
                  <a:pt x="56" y="67"/>
                </a:cubicBezTo>
                <a:cubicBezTo>
                  <a:pt x="56" y="67"/>
                  <a:pt x="56" y="67"/>
                  <a:pt x="56" y="67"/>
                </a:cubicBezTo>
                <a:cubicBezTo>
                  <a:pt x="56" y="67"/>
                  <a:pt x="56" y="67"/>
                  <a:pt x="56" y="67"/>
                </a:cubicBezTo>
                <a:cubicBezTo>
                  <a:pt x="56" y="67"/>
                  <a:pt x="56" y="67"/>
                  <a:pt x="56" y="66"/>
                </a:cubicBezTo>
                <a:cubicBezTo>
                  <a:pt x="56" y="66"/>
                  <a:pt x="56" y="67"/>
                  <a:pt x="56" y="67"/>
                </a:cubicBezTo>
                <a:cubicBezTo>
                  <a:pt x="56" y="67"/>
                  <a:pt x="56" y="66"/>
                  <a:pt x="56" y="66"/>
                </a:cubicBezTo>
                <a:cubicBezTo>
                  <a:pt x="55" y="66"/>
                  <a:pt x="55" y="67"/>
                  <a:pt x="55" y="67"/>
                </a:cubicBezTo>
                <a:cubicBezTo>
                  <a:pt x="55" y="67"/>
                  <a:pt x="55" y="67"/>
                  <a:pt x="55" y="67"/>
                </a:cubicBezTo>
                <a:cubicBezTo>
                  <a:pt x="55" y="67"/>
                  <a:pt x="55" y="67"/>
                  <a:pt x="55" y="67"/>
                </a:cubicBezTo>
                <a:cubicBezTo>
                  <a:pt x="55" y="67"/>
                  <a:pt x="55" y="67"/>
                  <a:pt x="55" y="67"/>
                </a:cubicBezTo>
                <a:cubicBezTo>
                  <a:pt x="55" y="67"/>
                  <a:pt x="55" y="67"/>
                  <a:pt x="55" y="67"/>
                </a:cubicBezTo>
                <a:cubicBezTo>
                  <a:pt x="55" y="67"/>
                  <a:pt x="55" y="67"/>
                  <a:pt x="55" y="67"/>
                </a:cubicBezTo>
                <a:cubicBezTo>
                  <a:pt x="55" y="67"/>
                  <a:pt x="55" y="67"/>
                  <a:pt x="55" y="66"/>
                </a:cubicBezTo>
                <a:cubicBezTo>
                  <a:pt x="55" y="66"/>
                  <a:pt x="55" y="66"/>
                  <a:pt x="55" y="66"/>
                </a:cubicBezTo>
                <a:cubicBezTo>
                  <a:pt x="55" y="66"/>
                  <a:pt x="54" y="67"/>
                  <a:pt x="54" y="67"/>
                </a:cubicBezTo>
                <a:cubicBezTo>
                  <a:pt x="54" y="67"/>
                  <a:pt x="54" y="67"/>
                  <a:pt x="54" y="67"/>
                </a:cubicBezTo>
                <a:cubicBezTo>
                  <a:pt x="54" y="67"/>
                  <a:pt x="54" y="67"/>
                  <a:pt x="54" y="67"/>
                </a:cubicBezTo>
                <a:cubicBezTo>
                  <a:pt x="54" y="67"/>
                  <a:pt x="54" y="67"/>
                  <a:pt x="54" y="67"/>
                </a:cubicBezTo>
                <a:cubicBezTo>
                  <a:pt x="54" y="67"/>
                  <a:pt x="54" y="67"/>
                  <a:pt x="54" y="67"/>
                </a:cubicBezTo>
                <a:cubicBezTo>
                  <a:pt x="54" y="67"/>
                  <a:pt x="54" y="66"/>
                  <a:pt x="54" y="66"/>
                </a:cubicBezTo>
                <a:cubicBezTo>
                  <a:pt x="54" y="66"/>
                  <a:pt x="55" y="65"/>
                  <a:pt x="55" y="65"/>
                </a:cubicBezTo>
                <a:cubicBezTo>
                  <a:pt x="54" y="66"/>
                  <a:pt x="53" y="67"/>
                  <a:pt x="53" y="67"/>
                </a:cubicBezTo>
                <a:cubicBezTo>
                  <a:pt x="53" y="67"/>
                  <a:pt x="53" y="67"/>
                  <a:pt x="53" y="67"/>
                </a:cubicBezTo>
                <a:cubicBezTo>
                  <a:pt x="53" y="67"/>
                  <a:pt x="53" y="67"/>
                  <a:pt x="53" y="67"/>
                </a:cubicBezTo>
                <a:cubicBezTo>
                  <a:pt x="53" y="67"/>
                  <a:pt x="53" y="67"/>
                  <a:pt x="53" y="67"/>
                </a:cubicBezTo>
                <a:cubicBezTo>
                  <a:pt x="53" y="67"/>
                  <a:pt x="53" y="67"/>
                  <a:pt x="53" y="67"/>
                </a:cubicBezTo>
                <a:cubicBezTo>
                  <a:pt x="53" y="67"/>
                  <a:pt x="53" y="66"/>
                  <a:pt x="53" y="66"/>
                </a:cubicBezTo>
                <a:cubicBezTo>
                  <a:pt x="53" y="66"/>
                  <a:pt x="53" y="66"/>
                  <a:pt x="53" y="67"/>
                </a:cubicBezTo>
                <a:cubicBezTo>
                  <a:pt x="53" y="67"/>
                  <a:pt x="53" y="67"/>
                  <a:pt x="53" y="67"/>
                </a:cubicBezTo>
                <a:cubicBezTo>
                  <a:pt x="53" y="67"/>
                  <a:pt x="53" y="67"/>
                  <a:pt x="53" y="67"/>
                </a:cubicBezTo>
                <a:cubicBezTo>
                  <a:pt x="52" y="67"/>
                  <a:pt x="52" y="67"/>
                  <a:pt x="52" y="67"/>
                </a:cubicBezTo>
                <a:cubicBezTo>
                  <a:pt x="52" y="67"/>
                  <a:pt x="53" y="67"/>
                  <a:pt x="53" y="67"/>
                </a:cubicBezTo>
                <a:cubicBezTo>
                  <a:pt x="53" y="67"/>
                  <a:pt x="53" y="67"/>
                  <a:pt x="53" y="66"/>
                </a:cubicBezTo>
                <a:cubicBezTo>
                  <a:pt x="53" y="66"/>
                  <a:pt x="54" y="65"/>
                  <a:pt x="54" y="65"/>
                </a:cubicBezTo>
                <a:cubicBezTo>
                  <a:pt x="54" y="65"/>
                  <a:pt x="54" y="65"/>
                  <a:pt x="54" y="65"/>
                </a:cubicBezTo>
                <a:cubicBezTo>
                  <a:pt x="54" y="65"/>
                  <a:pt x="54" y="65"/>
                  <a:pt x="54" y="65"/>
                </a:cubicBezTo>
                <a:cubicBezTo>
                  <a:pt x="54" y="65"/>
                  <a:pt x="53" y="66"/>
                  <a:pt x="53" y="66"/>
                </a:cubicBezTo>
                <a:cubicBezTo>
                  <a:pt x="53" y="66"/>
                  <a:pt x="53" y="66"/>
                  <a:pt x="53" y="66"/>
                </a:cubicBezTo>
                <a:cubicBezTo>
                  <a:pt x="53" y="65"/>
                  <a:pt x="52" y="66"/>
                  <a:pt x="52" y="66"/>
                </a:cubicBezTo>
                <a:cubicBezTo>
                  <a:pt x="52" y="66"/>
                  <a:pt x="52" y="66"/>
                  <a:pt x="52" y="66"/>
                </a:cubicBezTo>
                <a:cubicBezTo>
                  <a:pt x="52" y="66"/>
                  <a:pt x="52" y="66"/>
                  <a:pt x="52" y="66"/>
                </a:cubicBezTo>
                <a:cubicBezTo>
                  <a:pt x="52" y="66"/>
                  <a:pt x="52" y="66"/>
                  <a:pt x="53" y="66"/>
                </a:cubicBezTo>
                <a:cubicBezTo>
                  <a:pt x="52" y="66"/>
                  <a:pt x="52" y="66"/>
                  <a:pt x="52" y="66"/>
                </a:cubicBezTo>
                <a:cubicBezTo>
                  <a:pt x="52" y="66"/>
                  <a:pt x="52" y="66"/>
                  <a:pt x="52" y="65"/>
                </a:cubicBezTo>
                <a:cubicBezTo>
                  <a:pt x="52" y="65"/>
                  <a:pt x="52" y="66"/>
                  <a:pt x="52" y="66"/>
                </a:cubicBezTo>
                <a:cubicBezTo>
                  <a:pt x="52" y="66"/>
                  <a:pt x="52" y="66"/>
                  <a:pt x="52" y="65"/>
                </a:cubicBezTo>
                <a:cubicBezTo>
                  <a:pt x="52" y="65"/>
                  <a:pt x="52" y="66"/>
                  <a:pt x="52" y="66"/>
                </a:cubicBezTo>
                <a:cubicBezTo>
                  <a:pt x="52" y="66"/>
                  <a:pt x="52" y="66"/>
                  <a:pt x="52" y="66"/>
                </a:cubicBezTo>
                <a:cubicBezTo>
                  <a:pt x="52" y="66"/>
                  <a:pt x="52" y="65"/>
                  <a:pt x="53" y="64"/>
                </a:cubicBezTo>
                <a:cubicBezTo>
                  <a:pt x="52" y="66"/>
                  <a:pt x="52" y="66"/>
                  <a:pt x="52" y="66"/>
                </a:cubicBezTo>
                <a:cubicBezTo>
                  <a:pt x="52" y="66"/>
                  <a:pt x="52" y="65"/>
                  <a:pt x="52" y="65"/>
                </a:cubicBezTo>
                <a:cubicBezTo>
                  <a:pt x="52" y="66"/>
                  <a:pt x="51" y="65"/>
                  <a:pt x="51" y="65"/>
                </a:cubicBezTo>
                <a:cubicBezTo>
                  <a:pt x="51" y="65"/>
                  <a:pt x="51" y="65"/>
                  <a:pt x="51" y="65"/>
                </a:cubicBezTo>
                <a:cubicBezTo>
                  <a:pt x="51" y="65"/>
                  <a:pt x="51" y="65"/>
                  <a:pt x="51" y="65"/>
                </a:cubicBezTo>
                <a:cubicBezTo>
                  <a:pt x="51" y="65"/>
                  <a:pt x="51" y="65"/>
                  <a:pt x="51" y="65"/>
                </a:cubicBezTo>
                <a:cubicBezTo>
                  <a:pt x="51" y="65"/>
                  <a:pt x="51" y="66"/>
                  <a:pt x="51" y="65"/>
                </a:cubicBezTo>
                <a:cubicBezTo>
                  <a:pt x="51" y="65"/>
                  <a:pt x="51" y="65"/>
                  <a:pt x="51" y="65"/>
                </a:cubicBezTo>
                <a:cubicBezTo>
                  <a:pt x="51" y="65"/>
                  <a:pt x="51" y="65"/>
                  <a:pt x="51" y="65"/>
                </a:cubicBezTo>
                <a:cubicBezTo>
                  <a:pt x="51" y="65"/>
                  <a:pt x="51" y="65"/>
                  <a:pt x="51" y="65"/>
                </a:cubicBezTo>
                <a:cubicBezTo>
                  <a:pt x="50" y="65"/>
                  <a:pt x="50" y="65"/>
                  <a:pt x="50" y="65"/>
                </a:cubicBezTo>
                <a:cubicBezTo>
                  <a:pt x="50" y="65"/>
                  <a:pt x="51" y="65"/>
                  <a:pt x="51" y="65"/>
                </a:cubicBezTo>
                <a:cubicBezTo>
                  <a:pt x="51" y="65"/>
                  <a:pt x="51" y="65"/>
                  <a:pt x="51" y="65"/>
                </a:cubicBezTo>
                <a:cubicBezTo>
                  <a:pt x="51" y="65"/>
                  <a:pt x="51" y="64"/>
                  <a:pt x="51" y="64"/>
                </a:cubicBezTo>
                <a:cubicBezTo>
                  <a:pt x="51" y="64"/>
                  <a:pt x="51" y="65"/>
                  <a:pt x="50" y="65"/>
                </a:cubicBezTo>
                <a:cubicBezTo>
                  <a:pt x="50" y="65"/>
                  <a:pt x="50" y="65"/>
                  <a:pt x="50" y="65"/>
                </a:cubicBezTo>
                <a:cubicBezTo>
                  <a:pt x="50" y="65"/>
                  <a:pt x="50" y="65"/>
                  <a:pt x="50" y="65"/>
                </a:cubicBezTo>
                <a:cubicBezTo>
                  <a:pt x="50" y="64"/>
                  <a:pt x="50" y="64"/>
                  <a:pt x="50" y="64"/>
                </a:cubicBezTo>
                <a:cubicBezTo>
                  <a:pt x="50" y="64"/>
                  <a:pt x="50" y="65"/>
                  <a:pt x="50" y="65"/>
                </a:cubicBezTo>
                <a:cubicBezTo>
                  <a:pt x="50" y="64"/>
                  <a:pt x="50" y="64"/>
                  <a:pt x="50" y="64"/>
                </a:cubicBezTo>
                <a:cubicBezTo>
                  <a:pt x="50" y="64"/>
                  <a:pt x="50" y="64"/>
                  <a:pt x="50" y="64"/>
                </a:cubicBezTo>
                <a:cubicBezTo>
                  <a:pt x="50" y="64"/>
                  <a:pt x="51" y="64"/>
                  <a:pt x="51" y="64"/>
                </a:cubicBezTo>
                <a:cubicBezTo>
                  <a:pt x="51" y="64"/>
                  <a:pt x="51" y="64"/>
                  <a:pt x="51" y="64"/>
                </a:cubicBezTo>
                <a:cubicBezTo>
                  <a:pt x="51" y="64"/>
                  <a:pt x="51" y="64"/>
                  <a:pt x="51" y="64"/>
                </a:cubicBezTo>
                <a:cubicBezTo>
                  <a:pt x="51" y="64"/>
                  <a:pt x="51" y="64"/>
                  <a:pt x="51" y="64"/>
                </a:cubicBezTo>
                <a:cubicBezTo>
                  <a:pt x="51" y="64"/>
                  <a:pt x="51" y="63"/>
                  <a:pt x="51" y="63"/>
                </a:cubicBezTo>
                <a:cubicBezTo>
                  <a:pt x="51" y="64"/>
                  <a:pt x="51" y="64"/>
                  <a:pt x="51" y="64"/>
                </a:cubicBezTo>
                <a:cubicBezTo>
                  <a:pt x="51" y="64"/>
                  <a:pt x="51" y="64"/>
                  <a:pt x="51" y="64"/>
                </a:cubicBezTo>
                <a:cubicBezTo>
                  <a:pt x="51" y="64"/>
                  <a:pt x="50" y="64"/>
                  <a:pt x="50" y="65"/>
                </a:cubicBezTo>
                <a:cubicBezTo>
                  <a:pt x="50" y="64"/>
                  <a:pt x="50" y="64"/>
                  <a:pt x="50" y="64"/>
                </a:cubicBezTo>
                <a:cubicBezTo>
                  <a:pt x="50" y="65"/>
                  <a:pt x="50" y="64"/>
                  <a:pt x="50" y="65"/>
                </a:cubicBezTo>
                <a:cubicBezTo>
                  <a:pt x="50" y="64"/>
                  <a:pt x="50" y="64"/>
                  <a:pt x="50" y="64"/>
                </a:cubicBezTo>
                <a:cubicBezTo>
                  <a:pt x="49" y="65"/>
                  <a:pt x="50" y="64"/>
                  <a:pt x="50" y="64"/>
                </a:cubicBezTo>
                <a:cubicBezTo>
                  <a:pt x="49" y="64"/>
                  <a:pt x="49" y="64"/>
                  <a:pt x="49" y="64"/>
                </a:cubicBezTo>
                <a:cubicBezTo>
                  <a:pt x="49" y="64"/>
                  <a:pt x="49" y="64"/>
                  <a:pt x="49" y="64"/>
                </a:cubicBezTo>
                <a:cubicBezTo>
                  <a:pt x="49" y="64"/>
                  <a:pt x="49" y="64"/>
                  <a:pt x="49" y="64"/>
                </a:cubicBezTo>
                <a:cubicBezTo>
                  <a:pt x="49" y="64"/>
                  <a:pt x="49" y="64"/>
                  <a:pt x="49" y="64"/>
                </a:cubicBezTo>
                <a:cubicBezTo>
                  <a:pt x="49" y="64"/>
                  <a:pt x="48" y="64"/>
                  <a:pt x="48" y="64"/>
                </a:cubicBezTo>
                <a:cubicBezTo>
                  <a:pt x="48" y="64"/>
                  <a:pt x="48" y="64"/>
                  <a:pt x="48" y="64"/>
                </a:cubicBezTo>
                <a:cubicBezTo>
                  <a:pt x="48" y="64"/>
                  <a:pt x="48" y="64"/>
                  <a:pt x="48" y="64"/>
                </a:cubicBezTo>
                <a:cubicBezTo>
                  <a:pt x="48" y="64"/>
                  <a:pt x="48" y="64"/>
                  <a:pt x="48" y="64"/>
                </a:cubicBezTo>
                <a:cubicBezTo>
                  <a:pt x="48" y="63"/>
                  <a:pt x="48" y="63"/>
                  <a:pt x="48" y="63"/>
                </a:cubicBezTo>
                <a:cubicBezTo>
                  <a:pt x="48" y="63"/>
                  <a:pt x="48" y="63"/>
                  <a:pt x="48" y="63"/>
                </a:cubicBezTo>
                <a:cubicBezTo>
                  <a:pt x="48" y="63"/>
                  <a:pt x="48" y="63"/>
                  <a:pt x="48" y="63"/>
                </a:cubicBezTo>
                <a:cubicBezTo>
                  <a:pt x="48" y="63"/>
                  <a:pt x="47" y="64"/>
                  <a:pt x="47" y="64"/>
                </a:cubicBezTo>
                <a:cubicBezTo>
                  <a:pt x="47" y="63"/>
                  <a:pt x="47" y="63"/>
                  <a:pt x="48" y="63"/>
                </a:cubicBezTo>
                <a:cubicBezTo>
                  <a:pt x="48" y="63"/>
                  <a:pt x="48" y="63"/>
                  <a:pt x="48" y="63"/>
                </a:cubicBezTo>
                <a:cubicBezTo>
                  <a:pt x="48" y="63"/>
                  <a:pt x="47" y="63"/>
                  <a:pt x="48" y="63"/>
                </a:cubicBezTo>
                <a:cubicBezTo>
                  <a:pt x="48" y="63"/>
                  <a:pt x="48" y="63"/>
                  <a:pt x="48" y="63"/>
                </a:cubicBezTo>
                <a:cubicBezTo>
                  <a:pt x="48" y="63"/>
                  <a:pt x="48" y="63"/>
                  <a:pt x="48" y="63"/>
                </a:cubicBezTo>
                <a:cubicBezTo>
                  <a:pt x="48" y="63"/>
                  <a:pt x="48" y="63"/>
                  <a:pt x="48" y="63"/>
                </a:cubicBezTo>
                <a:cubicBezTo>
                  <a:pt x="48" y="63"/>
                  <a:pt x="48" y="63"/>
                  <a:pt x="48" y="63"/>
                </a:cubicBezTo>
                <a:cubicBezTo>
                  <a:pt x="48" y="63"/>
                  <a:pt x="48" y="63"/>
                  <a:pt x="48" y="63"/>
                </a:cubicBezTo>
                <a:cubicBezTo>
                  <a:pt x="48" y="62"/>
                  <a:pt x="48" y="62"/>
                  <a:pt x="48" y="62"/>
                </a:cubicBezTo>
                <a:cubicBezTo>
                  <a:pt x="48" y="62"/>
                  <a:pt x="48" y="62"/>
                  <a:pt x="48" y="62"/>
                </a:cubicBezTo>
                <a:cubicBezTo>
                  <a:pt x="47" y="62"/>
                  <a:pt x="47" y="62"/>
                  <a:pt x="47" y="62"/>
                </a:cubicBezTo>
                <a:cubicBezTo>
                  <a:pt x="48" y="62"/>
                  <a:pt x="48" y="62"/>
                  <a:pt x="48" y="62"/>
                </a:cubicBezTo>
                <a:cubicBezTo>
                  <a:pt x="48" y="62"/>
                  <a:pt x="47" y="62"/>
                  <a:pt x="47" y="62"/>
                </a:cubicBezTo>
                <a:cubicBezTo>
                  <a:pt x="47" y="62"/>
                  <a:pt x="47" y="62"/>
                  <a:pt x="47" y="62"/>
                </a:cubicBezTo>
                <a:cubicBezTo>
                  <a:pt x="47" y="62"/>
                  <a:pt x="47" y="62"/>
                  <a:pt x="47" y="62"/>
                </a:cubicBezTo>
                <a:cubicBezTo>
                  <a:pt x="46" y="62"/>
                  <a:pt x="47" y="61"/>
                  <a:pt x="46" y="61"/>
                </a:cubicBezTo>
                <a:cubicBezTo>
                  <a:pt x="47" y="61"/>
                  <a:pt x="47" y="61"/>
                  <a:pt x="47" y="61"/>
                </a:cubicBezTo>
                <a:cubicBezTo>
                  <a:pt x="47" y="61"/>
                  <a:pt x="47" y="61"/>
                  <a:pt x="47" y="61"/>
                </a:cubicBezTo>
                <a:cubicBezTo>
                  <a:pt x="47" y="61"/>
                  <a:pt x="47" y="61"/>
                  <a:pt x="47" y="61"/>
                </a:cubicBezTo>
                <a:close/>
                <a:moveTo>
                  <a:pt x="48" y="63"/>
                </a:moveTo>
                <a:cubicBezTo>
                  <a:pt x="48" y="63"/>
                  <a:pt x="48" y="63"/>
                  <a:pt x="48" y="63"/>
                </a:cubicBezTo>
                <a:cubicBezTo>
                  <a:pt x="48" y="63"/>
                  <a:pt x="48" y="63"/>
                  <a:pt x="48" y="63"/>
                </a:cubicBezTo>
                <a:close/>
                <a:moveTo>
                  <a:pt x="51" y="64"/>
                </a:moveTo>
                <a:cubicBezTo>
                  <a:pt x="51" y="64"/>
                  <a:pt x="51" y="64"/>
                  <a:pt x="51" y="64"/>
                </a:cubicBezTo>
                <a:cubicBezTo>
                  <a:pt x="51" y="64"/>
                  <a:pt x="51" y="64"/>
                  <a:pt x="51" y="64"/>
                </a:cubicBezTo>
                <a:close/>
                <a:moveTo>
                  <a:pt x="57" y="66"/>
                </a:moveTo>
                <a:cubicBezTo>
                  <a:pt x="57" y="66"/>
                  <a:pt x="57" y="66"/>
                  <a:pt x="57" y="66"/>
                </a:cubicBezTo>
                <a:cubicBezTo>
                  <a:pt x="57" y="66"/>
                  <a:pt x="57" y="66"/>
                  <a:pt x="57" y="66"/>
                </a:cubicBezTo>
                <a:close/>
                <a:moveTo>
                  <a:pt x="57" y="66"/>
                </a:moveTo>
                <a:cubicBezTo>
                  <a:pt x="57" y="66"/>
                  <a:pt x="57" y="66"/>
                  <a:pt x="57" y="66"/>
                </a:cubicBezTo>
                <a:cubicBezTo>
                  <a:pt x="57" y="66"/>
                  <a:pt x="57" y="66"/>
                  <a:pt x="57" y="66"/>
                </a:cubicBezTo>
                <a:cubicBezTo>
                  <a:pt x="56" y="66"/>
                  <a:pt x="57" y="66"/>
                  <a:pt x="57" y="66"/>
                </a:cubicBezTo>
                <a:close/>
                <a:moveTo>
                  <a:pt x="52" y="60"/>
                </a:moveTo>
                <a:cubicBezTo>
                  <a:pt x="52" y="60"/>
                  <a:pt x="52" y="60"/>
                  <a:pt x="52" y="60"/>
                </a:cubicBezTo>
                <a:cubicBezTo>
                  <a:pt x="52" y="60"/>
                  <a:pt x="52" y="60"/>
                  <a:pt x="52" y="60"/>
                </a:cubicBezTo>
                <a:close/>
                <a:moveTo>
                  <a:pt x="50" y="65"/>
                </a:moveTo>
                <a:cubicBezTo>
                  <a:pt x="50" y="64"/>
                  <a:pt x="50" y="64"/>
                  <a:pt x="50" y="64"/>
                </a:cubicBezTo>
                <a:cubicBezTo>
                  <a:pt x="50" y="64"/>
                  <a:pt x="50" y="65"/>
                  <a:pt x="50" y="65"/>
                </a:cubicBezTo>
                <a:close/>
                <a:moveTo>
                  <a:pt x="48" y="60"/>
                </a:moveTo>
                <a:cubicBezTo>
                  <a:pt x="48" y="60"/>
                  <a:pt x="48" y="60"/>
                  <a:pt x="48" y="60"/>
                </a:cubicBezTo>
                <a:cubicBezTo>
                  <a:pt x="47" y="60"/>
                  <a:pt x="47" y="60"/>
                  <a:pt x="47" y="60"/>
                </a:cubicBezTo>
                <a:lnTo>
                  <a:pt x="48" y="60"/>
                </a:lnTo>
                <a:close/>
                <a:moveTo>
                  <a:pt x="54" y="67"/>
                </a:moveTo>
                <a:cubicBezTo>
                  <a:pt x="54" y="67"/>
                  <a:pt x="54" y="67"/>
                  <a:pt x="54" y="67"/>
                </a:cubicBezTo>
                <a:cubicBezTo>
                  <a:pt x="54" y="67"/>
                  <a:pt x="54" y="67"/>
                  <a:pt x="54" y="67"/>
                </a:cubicBezTo>
                <a:close/>
                <a:moveTo>
                  <a:pt x="57" y="66"/>
                </a:moveTo>
                <a:cubicBezTo>
                  <a:pt x="57" y="66"/>
                  <a:pt x="57" y="66"/>
                  <a:pt x="57" y="66"/>
                </a:cubicBezTo>
                <a:cubicBezTo>
                  <a:pt x="57" y="66"/>
                  <a:pt x="57" y="66"/>
                  <a:pt x="57" y="66"/>
                </a:cubicBezTo>
                <a:cubicBezTo>
                  <a:pt x="57" y="66"/>
                  <a:pt x="57" y="66"/>
                  <a:pt x="57" y="66"/>
                </a:cubicBezTo>
                <a:close/>
                <a:moveTo>
                  <a:pt x="57" y="68"/>
                </a:moveTo>
                <a:cubicBezTo>
                  <a:pt x="57" y="68"/>
                  <a:pt x="57" y="68"/>
                  <a:pt x="57" y="68"/>
                </a:cubicBezTo>
                <a:cubicBezTo>
                  <a:pt x="57" y="68"/>
                  <a:pt x="57" y="68"/>
                  <a:pt x="57" y="68"/>
                </a:cubicBezTo>
                <a:cubicBezTo>
                  <a:pt x="57" y="68"/>
                  <a:pt x="57" y="68"/>
                  <a:pt x="57" y="68"/>
                </a:cubicBezTo>
                <a:close/>
                <a:moveTo>
                  <a:pt x="57" y="67"/>
                </a:moveTo>
                <a:cubicBezTo>
                  <a:pt x="57" y="67"/>
                  <a:pt x="57" y="67"/>
                  <a:pt x="57" y="67"/>
                </a:cubicBezTo>
                <a:cubicBezTo>
                  <a:pt x="57" y="67"/>
                  <a:pt x="57" y="67"/>
                  <a:pt x="57" y="67"/>
                </a:cubicBezTo>
                <a:cubicBezTo>
                  <a:pt x="57" y="67"/>
                  <a:pt x="57" y="67"/>
                  <a:pt x="57" y="67"/>
                </a:cubicBezTo>
                <a:close/>
                <a:moveTo>
                  <a:pt x="57" y="67"/>
                </a:moveTo>
                <a:cubicBezTo>
                  <a:pt x="57" y="67"/>
                  <a:pt x="57" y="67"/>
                  <a:pt x="57" y="67"/>
                </a:cubicBezTo>
                <a:cubicBezTo>
                  <a:pt x="57" y="67"/>
                  <a:pt x="57" y="67"/>
                  <a:pt x="57" y="67"/>
                </a:cubicBezTo>
                <a:close/>
                <a:moveTo>
                  <a:pt x="57" y="66"/>
                </a:moveTo>
                <a:cubicBezTo>
                  <a:pt x="57" y="66"/>
                  <a:pt x="57" y="66"/>
                  <a:pt x="57" y="66"/>
                </a:cubicBezTo>
                <a:cubicBezTo>
                  <a:pt x="57" y="66"/>
                  <a:pt x="57" y="66"/>
                  <a:pt x="57" y="66"/>
                </a:cubicBezTo>
                <a:close/>
                <a:moveTo>
                  <a:pt x="56" y="68"/>
                </a:moveTo>
                <a:cubicBezTo>
                  <a:pt x="57" y="67"/>
                  <a:pt x="57" y="67"/>
                  <a:pt x="57" y="67"/>
                </a:cubicBezTo>
                <a:cubicBezTo>
                  <a:pt x="56" y="68"/>
                  <a:pt x="56" y="68"/>
                  <a:pt x="56" y="68"/>
                </a:cubicBezTo>
                <a:close/>
                <a:moveTo>
                  <a:pt x="56" y="67"/>
                </a:moveTo>
                <a:cubicBezTo>
                  <a:pt x="56" y="67"/>
                  <a:pt x="56" y="67"/>
                  <a:pt x="56" y="67"/>
                </a:cubicBezTo>
                <a:cubicBezTo>
                  <a:pt x="56" y="67"/>
                  <a:pt x="56" y="67"/>
                  <a:pt x="56" y="67"/>
                </a:cubicBezTo>
                <a:cubicBezTo>
                  <a:pt x="56" y="67"/>
                  <a:pt x="56" y="67"/>
                  <a:pt x="56" y="67"/>
                </a:cubicBezTo>
                <a:close/>
                <a:moveTo>
                  <a:pt x="56" y="67"/>
                </a:moveTo>
                <a:cubicBezTo>
                  <a:pt x="56" y="67"/>
                  <a:pt x="56" y="67"/>
                  <a:pt x="56" y="67"/>
                </a:cubicBezTo>
                <a:cubicBezTo>
                  <a:pt x="56" y="67"/>
                  <a:pt x="56" y="67"/>
                  <a:pt x="56" y="67"/>
                </a:cubicBezTo>
                <a:close/>
                <a:moveTo>
                  <a:pt x="56" y="68"/>
                </a:moveTo>
                <a:cubicBezTo>
                  <a:pt x="56" y="68"/>
                  <a:pt x="56" y="68"/>
                  <a:pt x="56" y="68"/>
                </a:cubicBezTo>
                <a:cubicBezTo>
                  <a:pt x="56" y="68"/>
                  <a:pt x="56" y="68"/>
                  <a:pt x="56" y="68"/>
                </a:cubicBezTo>
                <a:close/>
                <a:moveTo>
                  <a:pt x="55" y="67"/>
                </a:moveTo>
                <a:cubicBezTo>
                  <a:pt x="55" y="67"/>
                  <a:pt x="55" y="67"/>
                  <a:pt x="55" y="67"/>
                </a:cubicBezTo>
                <a:cubicBezTo>
                  <a:pt x="55" y="67"/>
                  <a:pt x="55" y="67"/>
                  <a:pt x="55" y="67"/>
                </a:cubicBezTo>
                <a:cubicBezTo>
                  <a:pt x="55" y="67"/>
                  <a:pt x="55" y="67"/>
                  <a:pt x="55" y="67"/>
                </a:cubicBezTo>
                <a:close/>
                <a:moveTo>
                  <a:pt x="55" y="67"/>
                </a:moveTo>
                <a:cubicBezTo>
                  <a:pt x="55" y="67"/>
                  <a:pt x="55" y="67"/>
                  <a:pt x="55" y="67"/>
                </a:cubicBezTo>
                <a:cubicBezTo>
                  <a:pt x="55" y="68"/>
                  <a:pt x="55" y="68"/>
                  <a:pt x="55" y="68"/>
                </a:cubicBezTo>
                <a:lnTo>
                  <a:pt x="55" y="67"/>
                </a:lnTo>
                <a:close/>
                <a:moveTo>
                  <a:pt x="55" y="67"/>
                </a:moveTo>
                <a:cubicBezTo>
                  <a:pt x="55" y="67"/>
                  <a:pt x="55" y="68"/>
                  <a:pt x="55" y="68"/>
                </a:cubicBezTo>
                <a:cubicBezTo>
                  <a:pt x="55" y="68"/>
                  <a:pt x="55" y="68"/>
                  <a:pt x="55" y="67"/>
                </a:cubicBezTo>
                <a:close/>
                <a:moveTo>
                  <a:pt x="54" y="66"/>
                </a:moveTo>
                <a:cubicBezTo>
                  <a:pt x="54" y="66"/>
                  <a:pt x="54" y="66"/>
                  <a:pt x="54" y="66"/>
                </a:cubicBezTo>
                <a:cubicBezTo>
                  <a:pt x="54" y="66"/>
                  <a:pt x="54" y="66"/>
                  <a:pt x="54" y="66"/>
                </a:cubicBezTo>
                <a:close/>
                <a:moveTo>
                  <a:pt x="52" y="67"/>
                </a:moveTo>
                <a:cubicBezTo>
                  <a:pt x="52" y="67"/>
                  <a:pt x="52" y="66"/>
                  <a:pt x="52" y="67"/>
                </a:cubicBezTo>
                <a:cubicBezTo>
                  <a:pt x="52" y="66"/>
                  <a:pt x="52" y="66"/>
                  <a:pt x="52" y="66"/>
                </a:cubicBezTo>
                <a:cubicBezTo>
                  <a:pt x="52" y="66"/>
                  <a:pt x="52" y="66"/>
                  <a:pt x="52" y="67"/>
                </a:cubicBezTo>
                <a:close/>
                <a:moveTo>
                  <a:pt x="52" y="66"/>
                </a:moveTo>
                <a:cubicBezTo>
                  <a:pt x="53" y="66"/>
                  <a:pt x="53" y="66"/>
                  <a:pt x="53" y="66"/>
                </a:cubicBezTo>
                <a:cubicBezTo>
                  <a:pt x="53" y="66"/>
                  <a:pt x="53" y="66"/>
                  <a:pt x="52" y="66"/>
                </a:cubicBezTo>
                <a:close/>
                <a:moveTo>
                  <a:pt x="56" y="58"/>
                </a:moveTo>
                <a:cubicBezTo>
                  <a:pt x="56" y="58"/>
                  <a:pt x="56" y="58"/>
                  <a:pt x="56" y="58"/>
                </a:cubicBezTo>
                <a:cubicBezTo>
                  <a:pt x="56" y="58"/>
                  <a:pt x="56" y="58"/>
                  <a:pt x="56" y="58"/>
                </a:cubicBezTo>
                <a:close/>
                <a:moveTo>
                  <a:pt x="56" y="57"/>
                </a:moveTo>
                <a:cubicBezTo>
                  <a:pt x="56" y="58"/>
                  <a:pt x="56" y="58"/>
                  <a:pt x="56" y="58"/>
                </a:cubicBezTo>
                <a:cubicBezTo>
                  <a:pt x="56" y="57"/>
                  <a:pt x="56" y="57"/>
                  <a:pt x="56" y="57"/>
                </a:cubicBezTo>
                <a:cubicBezTo>
                  <a:pt x="56" y="57"/>
                  <a:pt x="56" y="57"/>
                  <a:pt x="56" y="57"/>
                </a:cubicBezTo>
                <a:close/>
                <a:moveTo>
                  <a:pt x="47" y="64"/>
                </a:moveTo>
                <a:cubicBezTo>
                  <a:pt x="48" y="64"/>
                  <a:pt x="48" y="64"/>
                  <a:pt x="48" y="64"/>
                </a:cubicBezTo>
                <a:cubicBezTo>
                  <a:pt x="48" y="64"/>
                  <a:pt x="48" y="64"/>
                  <a:pt x="48" y="64"/>
                </a:cubicBezTo>
                <a:lnTo>
                  <a:pt x="47" y="64"/>
                </a:lnTo>
                <a:close/>
                <a:moveTo>
                  <a:pt x="47" y="62"/>
                </a:moveTo>
                <a:cubicBezTo>
                  <a:pt x="47" y="62"/>
                  <a:pt x="47" y="62"/>
                  <a:pt x="47" y="62"/>
                </a:cubicBezTo>
                <a:cubicBezTo>
                  <a:pt x="47" y="62"/>
                  <a:pt x="47" y="62"/>
                  <a:pt x="47" y="62"/>
                </a:cubicBezTo>
                <a:close/>
                <a:moveTo>
                  <a:pt x="47" y="61"/>
                </a:moveTo>
                <a:cubicBezTo>
                  <a:pt x="47" y="61"/>
                  <a:pt x="47" y="61"/>
                  <a:pt x="47" y="61"/>
                </a:cubicBezTo>
                <a:cubicBezTo>
                  <a:pt x="47" y="61"/>
                  <a:pt x="47" y="61"/>
                  <a:pt x="47" y="61"/>
                </a:cubicBezTo>
                <a:close/>
                <a:moveTo>
                  <a:pt x="34" y="70"/>
                </a:moveTo>
                <a:cubicBezTo>
                  <a:pt x="34" y="70"/>
                  <a:pt x="34" y="70"/>
                  <a:pt x="34" y="70"/>
                </a:cubicBezTo>
                <a:cubicBezTo>
                  <a:pt x="34" y="70"/>
                  <a:pt x="34" y="70"/>
                  <a:pt x="34" y="70"/>
                </a:cubicBezTo>
                <a:close/>
                <a:moveTo>
                  <a:pt x="35" y="70"/>
                </a:moveTo>
                <a:cubicBezTo>
                  <a:pt x="35" y="70"/>
                  <a:pt x="35" y="70"/>
                  <a:pt x="35" y="70"/>
                </a:cubicBezTo>
                <a:cubicBezTo>
                  <a:pt x="35" y="70"/>
                  <a:pt x="35" y="70"/>
                  <a:pt x="35" y="70"/>
                </a:cubicBezTo>
                <a:close/>
                <a:moveTo>
                  <a:pt x="35" y="71"/>
                </a:moveTo>
                <a:cubicBezTo>
                  <a:pt x="35" y="70"/>
                  <a:pt x="35" y="70"/>
                  <a:pt x="35" y="70"/>
                </a:cubicBezTo>
                <a:cubicBezTo>
                  <a:pt x="35" y="70"/>
                  <a:pt x="35" y="70"/>
                  <a:pt x="35" y="70"/>
                </a:cubicBezTo>
                <a:cubicBezTo>
                  <a:pt x="35" y="70"/>
                  <a:pt x="35" y="70"/>
                  <a:pt x="35" y="70"/>
                </a:cubicBezTo>
                <a:cubicBezTo>
                  <a:pt x="35" y="70"/>
                  <a:pt x="35" y="71"/>
                  <a:pt x="35" y="71"/>
                </a:cubicBezTo>
                <a:close/>
                <a:moveTo>
                  <a:pt x="34" y="71"/>
                </a:moveTo>
                <a:cubicBezTo>
                  <a:pt x="34" y="71"/>
                  <a:pt x="34" y="71"/>
                  <a:pt x="34" y="71"/>
                </a:cubicBezTo>
                <a:cubicBezTo>
                  <a:pt x="34" y="71"/>
                  <a:pt x="34" y="71"/>
                  <a:pt x="34" y="71"/>
                </a:cubicBezTo>
                <a:cubicBezTo>
                  <a:pt x="34" y="71"/>
                  <a:pt x="34" y="71"/>
                  <a:pt x="34" y="71"/>
                </a:cubicBezTo>
                <a:close/>
                <a:moveTo>
                  <a:pt x="34" y="71"/>
                </a:moveTo>
                <a:cubicBezTo>
                  <a:pt x="34" y="71"/>
                  <a:pt x="34" y="71"/>
                  <a:pt x="34" y="71"/>
                </a:cubicBezTo>
                <a:close/>
                <a:moveTo>
                  <a:pt x="34" y="71"/>
                </a:moveTo>
                <a:cubicBezTo>
                  <a:pt x="34" y="71"/>
                  <a:pt x="34" y="71"/>
                  <a:pt x="34" y="71"/>
                </a:cubicBezTo>
                <a:cubicBezTo>
                  <a:pt x="34" y="71"/>
                  <a:pt x="34" y="71"/>
                  <a:pt x="34" y="71"/>
                </a:cubicBezTo>
                <a:cubicBezTo>
                  <a:pt x="34" y="72"/>
                  <a:pt x="34" y="71"/>
                  <a:pt x="34" y="71"/>
                </a:cubicBezTo>
                <a:close/>
                <a:moveTo>
                  <a:pt x="35" y="71"/>
                </a:moveTo>
                <a:cubicBezTo>
                  <a:pt x="34" y="71"/>
                  <a:pt x="34" y="71"/>
                  <a:pt x="34" y="71"/>
                </a:cubicBezTo>
                <a:cubicBezTo>
                  <a:pt x="34" y="71"/>
                  <a:pt x="34" y="71"/>
                  <a:pt x="35" y="71"/>
                </a:cubicBezTo>
                <a:close/>
                <a:moveTo>
                  <a:pt x="34" y="71"/>
                </a:moveTo>
                <a:cubicBezTo>
                  <a:pt x="34" y="71"/>
                  <a:pt x="34" y="71"/>
                  <a:pt x="34" y="71"/>
                </a:cubicBezTo>
                <a:cubicBezTo>
                  <a:pt x="35" y="71"/>
                  <a:pt x="35" y="71"/>
                  <a:pt x="34" y="71"/>
                </a:cubicBezTo>
                <a:cubicBezTo>
                  <a:pt x="35" y="71"/>
                  <a:pt x="34" y="71"/>
                  <a:pt x="34" y="71"/>
                </a:cubicBezTo>
                <a:close/>
                <a:moveTo>
                  <a:pt x="34" y="71"/>
                </a:moveTo>
                <a:cubicBezTo>
                  <a:pt x="34" y="71"/>
                  <a:pt x="34" y="71"/>
                  <a:pt x="35" y="71"/>
                </a:cubicBezTo>
                <a:cubicBezTo>
                  <a:pt x="35" y="71"/>
                  <a:pt x="34" y="71"/>
                  <a:pt x="34" y="71"/>
                </a:cubicBezTo>
                <a:close/>
                <a:moveTo>
                  <a:pt x="35" y="71"/>
                </a:moveTo>
                <a:cubicBezTo>
                  <a:pt x="35" y="70"/>
                  <a:pt x="35" y="70"/>
                  <a:pt x="35" y="70"/>
                </a:cubicBezTo>
                <a:cubicBezTo>
                  <a:pt x="35" y="70"/>
                  <a:pt x="35" y="70"/>
                  <a:pt x="35" y="70"/>
                </a:cubicBezTo>
                <a:cubicBezTo>
                  <a:pt x="35" y="70"/>
                  <a:pt x="35" y="71"/>
                  <a:pt x="35" y="71"/>
                </a:cubicBezTo>
                <a:close/>
                <a:moveTo>
                  <a:pt x="34" y="72"/>
                </a:moveTo>
                <a:cubicBezTo>
                  <a:pt x="34" y="72"/>
                  <a:pt x="34" y="72"/>
                  <a:pt x="35" y="72"/>
                </a:cubicBezTo>
                <a:cubicBezTo>
                  <a:pt x="34" y="72"/>
                  <a:pt x="34" y="72"/>
                  <a:pt x="34" y="72"/>
                </a:cubicBezTo>
                <a:cubicBezTo>
                  <a:pt x="34" y="72"/>
                  <a:pt x="34" y="72"/>
                  <a:pt x="34" y="72"/>
                </a:cubicBezTo>
                <a:close/>
                <a:moveTo>
                  <a:pt x="35" y="72"/>
                </a:moveTo>
                <a:cubicBezTo>
                  <a:pt x="35" y="72"/>
                  <a:pt x="35" y="72"/>
                  <a:pt x="35" y="72"/>
                </a:cubicBezTo>
                <a:cubicBezTo>
                  <a:pt x="35" y="72"/>
                  <a:pt x="35" y="72"/>
                  <a:pt x="35" y="72"/>
                </a:cubicBezTo>
                <a:close/>
                <a:moveTo>
                  <a:pt x="35" y="71"/>
                </a:moveTo>
                <a:cubicBezTo>
                  <a:pt x="35" y="71"/>
                  <a:pt x="35" y="71"/>
                  <a:pt x="35" y="71"/>
                </a:cubicBezTo>
                <a:cubicBezTo>
                  <a:pt x="35" y="71"/>
                  <a:pt x="35" y="71"/>
                  <a:pt x="35" y="71"/>
                </a:cubicBezTo>
                <a:close/>
                <a:moveTo>
                  <a:pt x="34" y="72"/>
                </a:moveTo>
                <a:cubicBezTo>
                  <a:pt x="34" y="72"/>
                  <a:pt x="34" y="72"/>
                  <a:pt x="34" y="72"/>
                </a:cubicBezTo>
                <a:cubicBezTo>
                  <a:pt x="34" y="72"/>
                  <a:pt x="34" y="72"/>
                  <a:pt x="34" y="72"/>
                </a:cubicBezTo>
                <a:close/>
                <a:moveTo>
                  <a:pt x="34" y="72"/>
                </a:moveTo>
                <a:cubicBezTo>
                  <a:pt x="34" y="72"/>
                  <a:pt x="34" y="73"/>
                  <a:pt x="34" y="73"/>
                </a:cubicBezTo>
                <a:cubicBezTo>
                  <a:pt x="34" y="73"/>
                  <a:pt x="34" y="73"/>
                  <a:pt x="34" y="73"/>
                </a:cubicBezTo>
                <a:cubicBezTo>
                  <a:pt x="34" y="73"/>
                  <a:pt x="34" y="73"/>
                  <a:pt x="34" y="72"/>
                </a:cubicBezTo>
                <a:close/>
                <a:moveTo>
                  <a:pt x="35" y="73"/>
                </a:moveTo>
                <a:cubicBezTo>
                  <a:pt x="35" y="73"/>
                  <a:pt x="34" y="73"/>
                  <a:pt x="34" y="73"/>
                </a:cubicBezTo>
                <a:cubicBezTo>
                  <a:pt x="34" y="73"/>
                  <a:pt x="34" y="73"/>
                  <a:pt x="35" y="73"/>
                </a:cubicBezTo>
                <a:close/>
                <a:moveTo>
                  <a:pt x="35" y="72"/>
                </a:moveTo>
                <a:cubicBezTo>
                  <a:pt x="35" y="72"/>
                  <a:pt x="35" y="72"/>
                  <a:pt x="34" y="72"/>
                </a:cubicBezTo>
                <a:cubicBezTo>
                  <a:pt x="35" y="72"/>
                  <a:pt x="35" y="72"/>
                  <a:pt x="35" y="72"/>
                </a:cubicBezTo>
                <a:close/>
                <a:moveTo>
                  <a:pt x="35" y="72"/>
                </a:moveTo>
                <a:cubicBezTo>
                  <a:pt x="35" y="72"/>
                  <a:pt x="35" y="72"/>
                  <a:pt x="35" y="72"/>
                </a:cubicBezTo>
                <a:cubicBezTo>
                  <a:pt x="35" y="72"/>
                  <a:pt x="35" y="72"/>
                  <a:pt x="35" y="72"/>
                </a:cubicBezTo>
                <a:cubicBezTo>
                  <a:pt x="35" y="72"/>
                  <a:pt x="35" y="72"/>
                  <a:pt x="35" y="72"/>
                </a:cubicBezTo>
                <a:close/>
                <a:moveTo>
                  <a:pt x="35" y="72"/>
                </a:moveTo>
                <a:cubicBezTo>
                  <a:pt x="35" y="72"/>
                  <a:pt x="35" y="72"/>
                  <a:pt x="35" y="72"/>
                </a:cubicBezTo>
                <a:cubicBezTo>
                  <a:pt x="35" y="72"/>
                  <a:pt x="35" y="72"/>
                  <a:pt x="35" y="72"/>
                </a:cubicBezTo>
                <a:close/>
                <a:moveTo>
                  <a:pt x="35" y="72"/>
                </a:moveTo>
                <a:cubicBezTo>
                  <a:pt x="35" y="72"/>
                  <a:pt x="35" y="72"/>
                  <a:pt x="35" y="71"/>
                </a:cubicBezTo>
                <a:cubicBezTo>
                  <a:pt x="35" y="71"/>
                  <a:pt x="35" y="72"/>
                  <a:pt x="35" y="72"/>
                </a:cubicBezTo>
                <a:close/>
                <a:moveTo>
                  <a:pt x="35" y="72"/>
                </a:moveTo>
                <a:cubicBezTo>
                  <a:pt x="35" y="72"/>
                  <a:pt x="35" y="72"/>
                  <a:pt x="35" y="72"/>
                </a:cubicBezTo>
                <a:cubicBezTo>
                  <a:pt x="35" y="72"/>
                  <a:pt x="35" y="72"/>
                  <a:pt x="35" y="72"/>
                </a:cubicBezTo>
                <a:close/>
                <a:moveTo>
                  <a:pt x="35" y="72"/>
                </a:moveTo>
                <a:cubicBezTo>
                  <a:pt x="35" y="72"/>
                  <a:pt x="35" y="72"/>
                  <a:pt x="35" y="72"/>
                </a:cubicBezTo>
                <a:cubicBezTo>
                  <a:pt x="35" y="72"/>
                  <a:pt x="35" y="72"/>
                  <a:pt x="35" y="72"/>
                </a:cubicBezTo>
                <a:close/>
                <a:moveTo>
                  <a:pt x="35" y="72"/>
                </a:moveTo>
                <a:cubicBezTo>
                  <a:pt x="35" y="72"/>
                  <a:pt x="35" y="72"/>
                  <a:pt x="35" y="72"/>
                </a:cubicBezTo>
                <a:cubicBezTo>
                  <a:pt x="35" y="72"/>
                  <a:pt x="35" y="72"/>
                  <a:pt x="35" y="72"/>
                </a:cubicBezTo>
                <a:cubicBezTo>
                  <a:pt x="35" y="72"/>
                  <a:pt x="35" y="72"/>
                  <a:pt x="35" y="72"/>
                </a:cubicBezTo>
                <a:close/>
                <a:moveTo>
                  <a:pt x="35" y="72"/>
                </a:moveTo>
                <a:cubicBezTo>
                  <a:pt x="35" y="72"/>
                  <a:pt x="35" y="72"/>
                  <a:pt x="35" y="72"/>
                </a:cubicBezTo>
                <a:cubicBezTo>
                  <a:pt x="35" y="72"/>
                  <a:pt x="35" y="72"/>
                  <a:pt x="35" y="72"/>
                </a:cubicBezTo>
                <a:close/>
                <a:moveTo>
                  <a:pt x="35" y="73"/>
                </a:moveTo>
                <a:cubicBezTo>
                  <a:pt x="35" y="73"/>
                  <a:pt x="35" y="73"/>
                  <a:pt x="35" y="73"/>
                </a:cubicBezTo>
                <a:cubicBezTo>
                  <a:pt x="35" y="73"/>
                  <a:pt x="35" y="73"/>
                  <a:pt x="35" y="73"/>
                </a:cubicBezTo>
                <a:close/>
                <a:moveTo>
                  <a:pt x="35" y="72"/>
                </a:moveTo>
                <a:cubicBezTo>
                  <a:pt x="35" y="72"/>
                  <a:pt x="35" y="72"/>
                  <a:pt x="35" y="72"/>
                </a:cubicBezTo>
                <a:cubicBezTo>
                  <a:pt x="35" y="72"/>
                  <a:pt x="35" y="72"/>
                  <a:pt x="35" y="72"/>
                </a:cubicBezTo>
                <a:cubicBezTo>
                  <a:pt x="35" y="72"/>
                  <a:pt x="35" y="72"/>
                  <a:pt x="35" y="72"/>
                </a:cubicBezTo>
                <a:close/>
                <a:moveTo>
                  <a:pt x="35" y="73"/>
                </a:moveTo>
                <a:cubicBezTo>
                  <a:pt x="35" y="73"/>
                  <a:pt x="35" y="73"/>
                  <a:pt x="35" y="73"/>
                </a:cubicBezTo>
                <a:cubicBezTo>
                  <a:pt x="35" y="73"/>
                  <a:pt x="35" y="73"/>
                  <a:pt x="35" y="73"/>
                </a:cubicBezTo>
                <a:close/>
                <a:moveTo>
                  <a:pt x="35" y="72"/>
                </a:moveTo>
                <a:cubicBezTo>
                  <a:pt x="35" y="72"/>
                  <a:pt x="35" y="72"/>
                  <a:pt x="35" y="72"/>
                </a:cubicBezTo>
                <a:cubicBezTo>
                  <a:pt x="35" y="72"/>
                  <a:pt x="35" y="72"/>
                  <a:pt x="35" y="72"/>
                </a:cubicBezTo>
                <a:close/>
                <a:moveTo>
                  <a:pt x="35" y="72"/>
                </a:moveTo>
                <a:cubicBezTo>
                  <a:pt x="35" y="72"/>
                  <a:pt x="35" y="72"/>
                  <a:pt x="35" y="72"/>
                </a:cubicBezTo>
                <a:cubicBezTo>
                  <a:pt x="35" y="72"/>
                  <a:pt x="35" y="72"/>
                  <a:pt x="35" y="72"/>
                </a:cubicBezTo>
                <a:cubicBezTo>
                  <a:pt x="35" y="72"/>
                  <a:pt x="35" y="72"/>
                  <a:pt x="35" y="72"/>
                </a:cubicBezTo>
                <a:close/>
                <a:moveTo>
                  <a:pt x="37" y="72"/>
                </a:moveTo>
                <a:cubicBezTo>
                  <a:pt x="36" y="73"/>
                  <a:pt x="36" y="72"/>
                  <a:pt x="36" y="72"/>
                </a:cubicBezTo>
                <a:cubicBezTo>
                  <a:pt x="36" y="72"/>
                  <a:pt x="36" y="73"/>
                  <a:pt x="35" y="73"/>
                </a:cubicBezTo>
                <a:cubicBezTo>
                  <a:pt x="35" y="73"/>
                  <a:pt x="35" y="73"/>
                  <a:pt x="35" y="73"/>
                </a:cubicBezTo>
                <a:cubicBezTo>
                  <a:pt x="36" y="73"/>
                  <a:pt x="36" y="73"/>
                  <a:pt x="36" y="73"/>
                </a:cubicBezTo>
                <a:cubicBezTo>
                  <a:pt x="36" y="73"/>
                  <a:pt x="36" y="73"/>
                  <a:pt x="36" y="73"/>
                </a:cubicBezTo>
                <a:cubicBezTo>
                  <a:pt x="36" y="73"/>
                  <a:pt x="36" y="73"/>
                  <a:pt x="37" y="73"/>
                </a:cubicBezTo>
                <a:cubicBezTo>
                  <a:pt x="36" y="73"/>
                  <a:pt x="36" y="73"/>
                  <a:pt x="36" y="73"/>
                </a:cubicBezTo>
                <a:cubicBezTo>
                  <a:pt x="37" y="72"/>
                  <a:pt x="37" y="72"/>
                  <a:pt x="37" y="72"/>
                </a:cubicBezTo>
                <a:close/>
                <a:moveTo>
                  <a:pt x="35" y="73"/>
                </a:moveTo>
                <a:cubicBezTo>
                  <a:pt x="35" y="73"/>
                  <a:pt x="35" y="73"/>
                  <a:pt x="35" y="73"/>
                </a:cubicBezTo>
                <a:cubicBezTo>
                  <a:pt x="35" y="73"/>
                  <a:pt x="35" y="73"/>
                  <a:pt x="35" y="73"/>
                </a:cubicBezTo>
                <a:cubicBezTo>
                  <a:pt x="35" y="73"/>
                  <a:pt x="35" y="73"/>
                  <a:pt x="35" y="73"/>
                </a:cubicBezTo>
                <a:cubicBezTo>
                  <a:pt x="35" y="73"/>
                  <a:pt x="35" y="73"/>
                  <a:pt x="35" y="73"/>
                </a:cubicBezTo>
                <a:close/>
                <a:moveTo>
                  <a:pt x="35" y="73"/>
                </a:moveTo>
                <a:cubicBezTo>
                  <a:pt x="35" y="72"/>
                  <a:pt x="35" y="73"/>
                  <a:pt x="36" y="72"/>
                </a:cubicBezTo>
                <a:cubicBezTo>
                  <a:pt x="36" y="72"/>
                  <a:pt x="35" y="72"/>
                  <a:pt x="35" y="72"/>
                </a:cubicBezTo>
                <a:cubicBezTo>
                  <a:pt x="35" y="73"/>
                  <a:pt x="35" y="72"/>
                  <a:pt x="35" y="73"/>
                </a:cubicBezTo>
                <a:cubicBezTo>
                  <a:pt x="35" y="73"/>
                  <a:pt x="35" y="73"/>
                  <a:pt x="35" y="72"/>
                </a:cubicBezTo>
                <a:cubicBezTo>
                  <a:pt x="35" y="73"/>
                  <a:pt x="35" y="73"/>
                  <a:pt x="35" y="73"/>
                </a:cubicBezTo>
                <a:cubicBezTo>
                  <a:pt x="35" y="73"/>
                  <a:pt x="35" y="73"/>
                  <a:pt x="35" y="73"/>
                </a:cubicBezTo>
                <a:cubicBezTo>
                  <a:pt x="35" y="73"/>
                  <a:pt x="35" y="73"/>
                  <a:pt x="35" y="73"/>
                </a:cubicBezTo>
                <a:cubicBezTo>
                  <a:pt x="35" y="73"/>
                  <a:pt x="35" y="73"/>
                  <a:pt x="35" y="73"/>
                </a:cubicBezTo>
                <a:cubicBezTo>
                  <a:pt x="35" y="73"/>
                  <a:pt x="35" y="73"/>
                  <a:pt x="35" y="73"/>
                </a:cubicBezTo>
                <a:cubicBezTo>
                  <a:pt x="35" y="73"/>
                  <a:pt x="35" y="73"/>
                  <a:pt x="35" y="73"/>
                </a:cubicBezTo>
                <a:cubicBezTo>
                  <a:pt x="35" y="73"/>
                  <a:pt x="35" y="73"/>
                  <a:pt x="35" y="73"/>
                </a:cubicBezTo>
                <a:cubicBezTo>
                  <a:pt x="35" y="73"/>
                  <a:pt x="35" y="73"/>
                  <a:pt x="35" y="73"/>
                </a:cubicBezTo>
                <a:cubicBezTo>
                  <a:pt x="35" y="73"/>
                  <a:pt x="35" y="73"/>
                  <a:pt x="35" y="73"/>
                </a:cubicBezTo>
                <a:cubicBezTo>
                  <a:pt x="35" y="73"/>
                  <a:pt x="35" y="73"/>
                  <a:pt x="35" y="73"/>
                </a:cubicBezTo>
                <a:cubicBezTo>
                  <a:pt x="35" y="73"/>
                  <a:pt x="35" y="73"/>
                  <a:pt x="35" y="73"/>
                </a:cubicBezTo>
                <a:cubicBezTo>
                  <a:pt x="35" y="73"/>
                  <a:pt x="35" y="73"/>
                  <a:pt x="35" y="73"/>
                </a:cubicBezTo>
                <a:close/>
                <a:moveTo>
                  <a:pt x="36" y="71"/>
                </a:moveTo>
                <a:cubicBezTo>
                  <a:pt x="36" y="71"/>
                  <a:pt x="36" y="71"/>
                  <a:pt x="36" y="71"/>
                </a:cubicBezTo>
                <a:cubicBezTo>
                  <a:pt x="36" y="71"/>
                  <a:pt x="36" y="71"/>
                  <a:pt x="36" y="71"/>
                </a:cubicBezTo>
                <a:close/>
                <a:moveTo>
                  <a:pt x="36" y="71"/>
                </a:moveTo>
                <a:cubicBezTo>
                  <a:pt x="36" y="71"/>
                  <a:pt x="36" y="71"/>
                  <a:pt x="36" y="71"/>
                </a:cubicBezTo>
                <a:cubicBezTo>
                  <a:pt x="36" y="71"/>
                  <a:pt x="36" y="71"/>
                  <a:pt x="36" y="71"/>
                </a:cubicBezTo>
                <a:cubicBezTo>
                  <a:pt x="36" y="71"/>
                  <a:pt x="36" y="71"/>
                  <a:pt x="36" y="71"/>
                </a:cubicBezTo>
                <a:cubicBezTo>
                  <a:pt x="36" y="71"/>
                  <a:pt x="36" y="71"/>
                  <a:pt x="36" y="71"/>
                </a:cubicBezTo>
                <a:cubicBezTo>
                  <a:pt x="36" y="72"/>
                  <a:pt x="35" y="72"/>
                  <a:pt x="35" y="72"/>
                </a:cubicBezTo>
                <a:cubicBezTo>
                  <a:pt x="35" y="72"/>
                  <a:pt x="36" y="72"/>
                  <a:pt x="36" y="71"/>
                </a:cubicBezTo>
                <a:close/>
                <a:moveTo>
                  <a:pt x="35" y="72"/>
                </a:moveTo>
                <a:cubicBezTo>
                  <a:pt x="36" y="72"/>
                  <a:pt x="36" y="72"/>
                  <a:pt x="36" y="72"/>
                </a:cubicBezTo>
                <a:cubicBezTo>
                  <a:pt x="36" y="72"/>
                  <a:pt x="36" y="72"/>
                  <a:pt x="36" y="72"/>
                </a:cubicBezTo>
                <a:cubicBezTo>
                  <a:pt x="36" y="72"/>
                  <a:pt x="36" y="72"/>
                  <a:pt x="36" y="72"/>
                </a:cubicBezTo>
                <a:cubicBezTo>
                  <a:pt x="36" y="72"/>
                  <a:pt x="36" y="72"/>
                  <a:pt x="35" y="72"/>
                </a:cubicBezTo>
                <a:close/>
                <a:moveTo>
                  <a:pt x="35" y="73"/>
                </a:moveTo>
                <a:cubicBezTo>
                  <a:pt x="35" y="73"/>
                  <a:pt x="35" y="73"/>
                  <a:pt x="35" y="73"/>
                </a:cubicBezTo>
                <a:cubicBezTo>
                  <a:pt x="35" y="73"/>
                  <a:pt x="35" y="73"/>
                  <a:pt x="35" y="73"/>
                </a:cubicBezTo>
                <a:close/>
                <a:moveTo>
                  <a:pt x="35" y="73"/>
                </a:moveTo>
                <a:cubicBezTo>
                  <a:pt x="35" y="73"/>
                  <a:pt x="35" y="73"/>
                  <a:pt x="35" y="73"/>
                </a:cubicBezTo>
                <a:cubicBezTo>
                  <a:pt x="35" y="73"/>
                  <a:pt x="35" y="73"/>
                  <a:pt x="35" y="73"/>
                </a:cubicBezTo>
                <a:close/>
                <a:moveTo>
                  <a:pt x="44" y="79"/>
                </a:moveTo>
                <a:cubicBezTo>
                  <a:pt x="44" y="79"/>
                  <a:pt x="44" y="79"/>
                  <a:pt x="44" y="79"/>
                </a:cubicBezTo>
                <a:close/>
                <a:moveTo>
                  <a:pt x="43" y="79"/>
                </a:moveTo>
                <a:cubicBezTo>
                  <a:pt x="43" y="79"/>
                  <a:pt x="43" y="79"/>
                  <a:pt x="43" y="79"/>
                </a:cubicBezTo>
                <a:cubicBezTo>
                  <a:pt x="43" y="79"/>
                  <a:pt x="43" y="79"/>
                  <a:pt x="43" y="79"/>
                </a:cubicBezTo>
                <a:close/>
                <a:moveTo>
                  <a:pt x="37" y="77"/>
                </a:moveTo>
                <a:cubicBezTo>
                  <a:pt x="37" y="77"/>
                  <a:pt x="37" y="78"/>
                  <a:pt x="37" y="77"/>
                </a:cubicBezTo>
                <a:cubicBezTo>
                  <a:pt x="38" y="77"/>
                  <a:pt x="38" y="77"/>
                  <a:pt x="38" y="77"/>
                </a:cubicBezTo>
                <a:cubicBezTo>
                  <a:pt x="37" y="77"/>
                  <a:pt x="37" y="77"/>
                  <a:pt x="37" y="77"/>
                </a:cubicBezTo>
                <a:close/>
                <a:moveTo>
                  <a:pt x="41" y="79"/>
                </a:moveTo>
                <a:cubicBezTo>
                  <a:pt x="41" y="78"/>
                  <a:pt x="41" y="78"/>
                  <a:pt x="41" y="78"/>
                </a:cubicBezTo>
                <a:cubicBezTo>
                  <a:pt x="41" y="79"/>
                  <a:pt x="41" y="79"/>
                  <a:pt x="41" y="79"/>
                </a:cubicBezTo>
                <a:close/>
                <a:moveTo>
                  <a:pt x="41" y="78"/>
                </a:moveTo>
                <a:cubicBezTo>
                  <a:pt x="41" y="78"/>
                  <a:pt x="41" y="78"/>
                  <a:pt x="41" y="78"/>
                </a:cubicBezTo>
                <a:cubicBezTo>
                  <a:pt x="41" y="78"/>
                  <a:pt x="41" y="78"/>
                  <a:pt x="41" y="78"/>
                </a:cubicBezTo>
                <a:close/>
                <a:moveTo>
                  <a:pt x="45" y="80"/>
                </a:moveTo>
                <a:cubicBezTo>
                  <a:pt x="45" y="80"/>
                  <a:pt x="45" y="80"/>
                  <a:pt x="45" y="80"/>
                </a:cubicBezTo>
                <a:cubicBezTo>
                  <a:pt x="45" y="80"/>
                  <a:pt x="45" y="80"/>
                  <a:pt x="45" y="80"/>
                </a:cubicBezTo>
                <a:close/>
                <a:moveTo>
                  <a:pt x="36" y="75"/>
                </a:moveTo>
                <a:cubicBezTo>
                  <a:pt x="36" y="75"/>
                  <a:pt x="36" y="75"/>
                  <a:pt x="36" y="75"/>
                </a:cubicBezTo>
                <a:cubicBezTo>
                  <a:pt x="36" y="75"/>
                  <a:pt x="36" y="75"/>
                  <a:pt x="36" y="75"/>
                </a:cubicBezTo>
                <a:close/>
                <a:moveTo>
                  <a:pt x="42" y="81"/>
                </a:moveTo>
                <a:cubicBezTo>
                  <a:pt x="42" y="81"/>
                  <a:pt x="42" y="81"/>
                  <a:pt x="42" y="81"/>
                </a:cubicBezTo>
                <a:cubicBezTo>
                  <a:pt x="42" y="81"/>
                  <a:pt x="42" y="81"/>
                  <a:pt x="42" y="81"/>
                </a:cubicBezTo>
                <a:close/>
                <a:moveTo>
                  <a:pt x="36" y="75"/>
                </a:moveTo>
                <a:cubicBezTo>
                  <a:pt x="36" y="75"/>
                  <a:pt x="36" y="75"/>
                  <a:pt x="36" y="75"/>
                </a:cubicBezTo>
                <a:cubicBezTo>
                  <a:pt x="36" y="75"/>
                  <a:pt x="36" y="75"/>
                  <a:pt x="36" y="75"/>
                </a:cubicBezTo>
                <a:cubicBezTo>
                  <a:pt x="36" y="75"/>
                  <a:pt x="36" y="75"/>
                  <a:pt x="36" y="75"/>
                </a:cubicBezTo>
                <a:close/>
                <a:moveTo>
                  <a:pt x="50" y="82"/>
                </a:moveTo>
                <a:cubicBezTo>
                  <a:pt x="50" y="82"/>
                  <a:pt x="50" y="82"/>
                  <a:pt x="50" y="82"/>
                </a:cubicBezTo>
                <a:cubicBezTo>
                  <a:pt x="50" y="82"/>
                  <a:pt x="50" y="82"/>
                  <a:pt x="50" y="82"/>
                </a:cubicBezTo>
                <a:close/>
                <a:moveTo>
                  <a:pt x="51" y="85"/>
                </a:moveTo>
                <a:cubicBezTo>
                  <a:pt x="51" y="85"/>
                  <a:pt x="51" y="85"/>
                  <a:pt x="51" y="85"/>
                </a:cubicBezTo>
                <a:cubicBezTo>
                  <a:pt x="51" y="85"/>
                  <a:pt x="51" y="85"/>
                  <a:pt x="51" y="85"/>
                </a:cubicBezTo>
                <a:close/>
                <a:moveTo>
                  <a:pt x="35" y="74"/>
                </a:moveTo>
                <a:cubicBezTo>
                  <a:pt x="35" y="74"/>
                  <a:pt x="35" y="74"/>
                  <a:pt x="35" y="74"/>
                </a:cubicBezTo>
                <a:close/>
                <a:moveTo>
                  <a:pt x="36" y="73"/>
                </a:moveTo>
                <a:cubicBezTo>
                  <a:pt x="36" y="73"/>
                  <a:pt x="36" y="73"/>
                  <a:pt x="36" y="73"/>
                </a:cubicBezTo>
                <a:cubicBezTo>
                  <a:pt x="36" y="73"/>
                  <a:pt x="36" y="73"/>
                  <a:pt x="36" y="73"/>
                </a:cubicBezTo>
                <a:close/>
                <a:moveTo>
                  <a:pt x="38" y="75"/>
                </a:moveTo>
                <a:cubicBezTo>
                  <a:pt x="38" y="75"/>
                  <a:pt x="38" y="75"/>
                  <a:pt x="38" y="75"/>
                </a:cubicBezTo>
                <a:cubicBezTo>
                  <a:pt x="38" y="75"/>
                  <a:pt x="38" y="75"/>
                  <a:pt x="38" y="75"/>
                </a:cubicBezTo>
                <a:close/>
                <a:moveTo>
                  <a:pt x="35" y="74"/>
                </a:moveTo>
                <a:cubicBezTo>
                  <a:pt x="35" y="74"/>
                  <a:pt x="35" y="74"/>
                  <a:pt x="35" y="74"/>
                </a:cubicBezTo>
                <a:cubicBezTo>
                  <a:pt x="35" y="74"/>
                  <a:pt x="35" y="74"/>
                  <a:pt x="35" y="74"/>
                </a:cubicBezTo>
                <a:close/>
                <a:moveTo>
                  <a:pt x="35" y="74"/>
                </a:moveTo>
                <a:cubicBezTo>
                  <a:pt x="35" y="74"/>
                  <a:pt x="35" y="74"/>
                  <a:pt x="35" y="74"/>
                </a:cubicBezTo>
                <a:cubicBezTo>
                  <a:pt x="35" y="74"/>
                  <a:pt x="35" y="74"/>
                  <a:pt x="35" y="74"/>
                </a:cubicBezTo>
                <a:close/>
                <a:moveTo>
                  <a:pt x="35" y="74"/>
                </a:moveTo>
                <a:cubicBezTo>
                  <a:pt x="35" y="74"/>
                  <a:pt x="35" y="74"/>
                  <a:pt x="35" y="74"/>
                </a:cubicBezTo>
                <a:cubicBezTo>
                  <a:pt x="35" y="74"/>
                  <a:pt x="35" y="74"/>
                  <a:pt x="35" y="74"/>
                </a:cubicBezTo>
                <a:cubicBezTo>
                  <a:pt x="35" y="74"/>
                  <a:pt x="35" y="74"/>
                  <a:pt x="35" y="74"/>
                </a:cubicBezTo>
                <a:close/>
                <a:moveTo>
                  <a:pt x="47" y="82"/>
                </a:moveTo>
                <a:cubicBezTo>
                  <a:pt x="47" y="82"/>
                  <a:pt x="47" y="82"/>
                  <a:pt x="47" y="82"/>
                </a:cubicBezTo>
                <a:cubicBezTo>
                  <a:pt x="47" y="82"/>
                  <a:pt x="47" y="82"/>
                  <a:pt x="47" y="82"/>
                </a:cubicBezTo>
                <a:close/>
                <a:moveTo>
                  <a:pt x="40" y="76"/>
                </a:moveTo>
                <a:cubicBezTo>
                  <a:pt x="40" y="76"/>
                  <a:pt x="40" y="76"/>
                  <a:pt x="40" y="76"/>
                </a:cubicBezTo>
                <a:cubicBezTo>
                  <a:pt x="40" y="76"/>
                  <a:pt x="40" y="76"/>
                  <a:pt x="40" y="76"/>
                </a:cubicBezTo>
                <a:close/>
                <a:moveTo>
                  <a:pt x="40" y="76"/>
                </a:moveTo>
                <a:cubicBezTo>
                  <a:pt x="40" y="76"/>
                  <a:pt x="40" y="76"/>
                  <a:pt x="40" y="76"/>
                </a:cubicBezTo>
                <a:cubicBezTo>
                  <a:pt x="40" y="77"/>
                  <a:pt x="40" y="77"/>
                  <a:pt x="40" y="77"/>
                </a:cubicBezTo>
                <a:lnTo>
                  <a:pt x="40" y="76"/>
                </a:lnTo>
                <a:close/>
                <a:moveTo>
                  <a:pt x="44" y="79"/>
                </a:moveTo>
                <a:cubicBezTo>
                  <a:pt x="44" y="80"/>
                  <a:pt x="44" y="80"/>
                  <a:pt x="44" y="79"/>
                </a:cubicBezTo>
                <a:cubicBezTo>
                  <a:pt x="44" y="80"/>
                  <a:pt x="44" y="80"/>
                  <a:pt x="44" y="80"/>
                </a:cubicBezTo>
                <a:cubicBezTo>
                  <a:pt x="44" y="80"/>
                  <a:pt x="44" y="79"/>
                  <a:pt x="45" y="79"/>
                </a:cubicBezTo>
                <a:cubicBezTo>
                  <a:pt x="44" y="80"/>
                  <a:pt x="44" y="80"/>
                  <a:pt x="44" y="80"/>
                </a:cubicBezTo>
                <a:cubicBezTo>
                  <a:pt x="45" y="80"/>
                  <a:pt x="45" y="80"/>
                  <a:pt x="45" y="80"/>
                </a:cubicBezTo>
                <a:cubicBezTo>
                  <a:pt x="45" y="80"/>
                  <a:pt x="45" y="80"/>
                  <a:pt x="45" y="80"/>
                </a:cubicBezTo>
                <a:cubicBezTo>
                  <a:pt x="45" y="80"/>
                  <a:pt x="45" y="80"/>
                  <a:pt x="45" y="80"/>
                </a:cubicBezTo>
                <a:cubicBezTo>
                  <a:pt x="45" y="80"/>
                  <a:pt x="45" y="80"/>
                  <a:pt x="45" y="80"/>
                </a:cubicBezTo>
                <a:cubicBezTo>
                  <a:pt x="45" y="80"/>
                  <a:pt x="45" y="80"/>
                  <a:pt x="45" y="80"/>
                </a:cubicBezTo>
                <a:cubicBezTo>
                  <a:pt x="45" y="80"/>
                  <a:pt x="45" y="80"/>
                  <a:pt x="45" y="80"/>
                </a:cubicBezTo>
                <a:cubicBezTo>
                  <a:pt x="45" y="80"/>
                  <a:pt x="45" y="80"/>
                  <a:pt x="45" y="80"/>
                </a:cubicBezTo>
                <a:cubicBezTo>
                  <a:pt x="45" y="80"/>
                  <a:pt x="45" y="80"/>
                  <a:pt x="45" y="81"/>
                </a:cubicBezTo>
                <a:cubicBezTo>
                  <a:pt x="45" y="80"/>
                  <a:pt x="45" y="80"/>
                  <a:pt x="45" y="80"/>
                </a:cubicBezTo>
                <a:cubicBezTo>
                  <a:pt x="45" y="80"/>
                  <a:pt x="45" y="80"/>
                  <a:pt x="45" y="80"/>
                </a:cubicBezTo>
                <a:cubicBezTo>
                  <a:pt x="45" y="80"/>
                  <a:pt x="46" y="80"/>
                  <a:pt x="46" y="80"/>
                </a:cubicBezTo>
                <a:cubicBezTo>
                  <a:pt x="45" y="81"/>
                  <a:pt x="45" y="81"/>
                  <a:pt x="45" y="81"/>
                </a:cubicBezTo>
                <a:cubicBezTo>
                  <a:pt x="45" y="80"/>
                  <a:pt x="45" y="81"/>
                  <a:pt x="45" y="81"/>
                </a:cubicBezTo>
                <a:cubicBezTo>
                  <a:pt x="45" y="81"/>
                  <a:pt x="45" y="81"/>
                  <a:pt x="45" y="81"/>
                </a:cubicBezTo>
                <a:cubicBezTo>
                  <a:pt x="45" y="81"/>
                  <a:pt x="45" y="81"/>
                  <a:pt x="46" y="81"/>
                </a:cubicBezTo>
                <a:cubicBezTo>
                  <a:pt x="46" y="81"/>
                  <a:pt x="46" y="81"/>
                  <a:pt x="46" y="81"/>
                </a:cubicBezTo>
                <a:cubicBezTo>
                  <a:pt x="46" y="81"/>
                  <a:pt x="46" y="81"/>
                  <a:pt x="46" y="81"/>
                </a:cubicBezTo>
                <a:cubicBezTo>
                  <a:pt x="46" y="81"/>
                  <a:pt x="46" y="81"/>
                  <a:pt x="46" y="81"/>
                </a:cubicBezTo>
                <a:cubicBezTo>
                  <a:pt x="45" y="81"/>
                  <a:pt x="45" y="81"/>
                  <a:pt x="45" y="81"/>
                </a:cubicBezTo>
                <a:cubicBezTo>
                  <a:pt x="46" y="81"/>
                  <a:pt x="46" y="81"/>
                  <a:pt x="46" y="81"/>
                </a:cubicBezTo>
                <a:cubicBezTo>
                  <a:pt x="46" y="81"/>
                  <a:pt x="46" y="81"/>
                  <a:pt x="46" y="81"/>
                </a:cubicBezTo>
                <a:cubicBezTo>
                  <a:pt x="46" y="81"/>
                  <a:pt x="46" y="81"/>
                  <a:pt x="46" y="81"/>
                </a:cubicBezTo>
                <a:cubicBezTo>
                  <a:pt x="46" y="81"/>
                  <a:pt x="46" y="81"/>
                  <a:pt x="46" y="81"/>
                </a:cubicBezTo>
                <a:cubicBezTo>
                  <a:pt x="46" y="81"/>
                  <a:pt x="46" y="81"/>
                  <a:pt x="46" y="81"/>
                </a:cubicBezTo>
                <a:cubicBezTo>
                  <a:pt x="46" y="81"/>
                  <a:pt x="46" y="81"/>
                  <a:pt x="46" y="81"/>
                </a:cubicBezTo>
                <a:cubicBezTo>
                  <a:pt x="47" y="81"/>
                  <a:pt x="46" y="82"/>
                  <a:pt x="46" y="81"/>
                </a:cubicBezTo>
                <a:cubicBezTo>
                  <a:pt x="46" y="81"/>
                  <a:pt x="47" y="81"/>
                  <a:pt x="46" y="81"/>
                </a:cubicBezTo>
                <a:cubicBezTo>
                  <a:pt x="47" y="81"/>
                  <a:pt x="46" y="81"/>
                  <a:pt x="47" y="81"/>
                </a:cubicBezTo>
                <a:cubicBezTo>
                  <a:pt x="46" y="81"/>
                  <a:pt x="46" y="81"/>
                  <a:pt x="46" y="81"/>
                </a:cubicBezTo>
                <a:cubicBezTo>
                  <a:pt x="46" y="81"/>
                  <a:pt x="47" y="81"/>
                  <a:pt x="47" y="81"/>
                </a:cubicBezTo>
                <a:cubicBezTo>
                  <a:pt x="46" y="81"/>
                  <a:pt x="46" y="81"/>
                  <a:pt x="46" y="81"/>
                </a:cubicBezTo>
                <a:cubicBezTo>
                  <a:pt x="47" y="81"/>
                  <a:pt x="47" y="82"/>
                  <a:pt x="47" y="81"/>
                </a:cubicBezTo>
                <a:cubicBezTo>
                  <a:pt x="47" y="82"/>
                  <a:pt x="47" y="81"/>
                  <a:pt x="47" y="81"/>
                </a:cubicBezTo>
                <a:cubicBezTo>
                  <a:pt x="47" y="82"/>
                  <a:pt x="47" y="81"/>
                  <a:pt x="47" y="82"/>
                </a:cubicBezTo>
                <a:cubicBezTo>
                  <a:pt x="46" y="82"/>
                  <a:pt x="47" y="82"/>
                  <a:pt x="47" y="82"/>
                </a:cubicBezTo>
                <a:cubicBezTo>
                  <a:pt x="47" y="82"/>
                  <a:pt x="46" y="82"/>
                  <a:pt x="46" y="82"/>
                </a:cubicBezTo>
                <a:cubicBezTo>
                  <a:pt x="46" y="82"/>
                  <a:pt x="47" y="82"/>
                  <a:pt x="47" y="82"/>
                </a:cubicBezTo>
                <a:cubicBezTo>
                  <a:pt x="47" y="82"/>
                  <a:pt x="47" y="82"/>
                  <a:pt x="47" y="82"/>
                </a:cubicBezTo>
                <a:cubicBezTo>
                  <a:pt x="47" y="81"/>
                  <a:pt x="47" y="82"/>
                  <a:pt x="47" y="81"/>
                </a:cubicBezTo>
                <a:cubicBezTo>
                  <a:pt x="47" y="82"/>
                  <a:pt x="47" y="81"/>
                  <a:pt x="47" y="82"/>
                </a:cubicBezTo>
                <a:cubicBezTo>
                  <a:pt x="47" y="82"/>
                  <a:pt x="47" y="82"/>
                  <a:pt x="47" y="82"/>
                </a:cubicBezTo>
                <a:cubicBezTo>
                  <a:pt x="47" y="82"/>
                  <a:pt x="47" y="82"/>
                  <a:pt x="47" y="82"/>
                </a:cubicBezTo>
                <a:cubicBezTo>
                  <a:pt x="47" y="83"/>
                  <a:pt x="47" y="82"/>
                  <a:pt x="47" y="82"/>
                </a:cubicBezTo>
                <a:cubicBezTo>
                  <a:pt x="47" y="82"/>
                  <a:pt x="47" y="82"/>
                  <a:pt x="47" y="82"/>
                </a:cubicBezTo>
                <a:cubicBezTo>
                  <a:pt x="47" y="82"/>
                  <a:pt x="48" y="81"/>
                  <a:pt x="48" y="82"/>
                </a:cubicBezTo>
                <a:cubicBezTo>
                  <a:pt x="48" y="82"/>
                  <a:pt x="48" y="82"/>
                  <a:pt x="47" y="83"/>
                </a:cubicBezTo>
                <a:cubicBezTo>
                  <a:pt x="48" y="83"/>
                  <a:pt x="48" y="82"/>
                  <a:pt x="48" y="82"/>
                </a:cubicBezTo>
                <a:cubicBezTo>
                  <a:pt x="48" y="82"/>
                  <a:pt x="48" y="82"/>
                  <a:pt x="48" y="82"/>
                </a:cubicBezTo>
                <a:cubicBezTo>
                  <a:pt x="48" y="82"/>
                  <a:pt x="48" y="82"/>
                  <a:pt x="48" y="82"/>
                </a:cubicBezTo>
                <a:cubicBezTo>
                  <a:pt x="48" y="82"/>
                  <a:pt x="48" y="82"/>
                  <a:pt x="48" y="82"/>
                </a:cubicBezTo>
                <a:cubicBezTo>
                  <a:pt x="48" y="82"/>
                  <a:pt x="48" y="82"/>
                  <a:pt x="48" y="82"/>
                </a:cubicBezTo>
                <a:cubicBezTo>
                  <a:pt x="48" y="82"/>
                  <a:pt x="48" y="82"/>
                  <a:pt x="48" y="82"/>
                </a:cubicBezTo>
                <a:cubicBezTo>
                  <a:pt x="48" y="82"/>
                  <a:pt x="48" y="83"/>
                  <a:pt x="49" y="82"/>
                </a:cubicBezTo>
                <a:cubicBezTo>
                  <a:pt x="49" y="82"/>
                  <a:pt x="49" y="82"/>
                  <a:pt x="49" y="82"/>
                </a:cubicBezTo>
                <a:cubicBezTo>
                  <a:pt x="49" y="82"/>
                  <a:pt x="49" y="82"/>
                  <a:pt x="49" y="82"/>
                </a:cubicBezTo>
                <a:cubicBezTo>
                  <a:pt x="49" y="82"/>
                  <a:pt x="49" y="82"/>
                  <a:pt x="49" y="82"/>
                </a:cubicBezTo>
                <a:cubicBezTo>
                  <a:pt x="49" y="82"/>
                  <a:pt x="50" y="82"/>
                  <a:pt x="50" y="82"/>
                </a:cubicBezTo>
                <a:cubicBezTo>
                  <a:pt x="50" y="82"/>
                  <a:pt x="50" y="82"/>
                  <a:pt x="49" y="82"/>
                </a:cubicBezTo>
                <a:cubicBezTo>
                  <a:pt x="49" y="82"/>
                  <a:pt x="49" y="83"/>
                  <a:pt x="49" y="83"/>
                </a:cubicBezTo>
                <a:cubicBezTo>
                  <a:pt x="50" y="82"/>
                  <a:pt x="50" y="82"/>
                  <a:pt x="50" y="82"/>
                </a:cubicBezTo>
                <a:cubicBezTo>
                  <a:pt x="50" y="83"/>
                  <a:pt x="50" y="83"/>
                  <a:pt x="50" y="83"/>
                </a:cubicBezTo>
                <a:cubicBezTo>
                  <a:pt x="50" y="83"/>
                  <a:pt x="50" y="82"/>
                  <a:pt x="50" y="82"/>
                </a:cubicBezTo>
                <a:cubicBezTo>
                  <a:pt x="50" y="83"/>
                  <a:pt x="50" y="82"/>
                  <a:pt x="50" y="83"/>
                </a:cubicBezTo>
                <a:cubicBezTo>
                  <a:pt x="50" y="83"/>
                  <a:pt x="50" y="83"/>
                  <a:pt x="50" y="83"/>
                </a:cubicBezTo>
                <a:cubicBezTo>
                  <a:pt x="50" y="83"/>
                  <a:pt x="50" y="83"/>
                  <a:pt x="50" y="83"/>
                </a:cubicBezTo>
                <a:cubicBezTo>
                  <a:pt x="50" y="82"/>
                  <a:pt x="50" y="82"/>
                  <a:pt x="50" y="82"/>
                </a:cubicBezTo>
                <a:cubicBezTo>
                  <a:pt x="50" y="83"/>
                  <a:pt x="50" y="83"/>
                  <a:pt x="51" y="83"/>
                </a:cubicBezTo>
                <a:cubicBezTo>
                  <a:pt x="51" y="83"/>
                  <a:pt x="51" y="83"/>
                  <a:pt x="51" y="83"/>
                </a:cubicBezTo>
                <a:cubicBezTo>
                  <a:pt x="51" y="83"/>
                  <a:pt x="51" y="83"/>
                  <a:pt x="51" y="83"/>
                </a:cubicBezTo>
                <a:cubicBezTo>
                  <a:pt x="51" y="83"/>
                  <a:pt x="51" y="83"/>
                  <a:pt x="51" y="83"/>
                </a:cubicBezTo>
                <a:cubicBezTo>
                  <a:pt x="51" y="82"/>
                  <a:pt x="51" y="84"/>
                  <a:pt x="51" y="83"/>
                </a:cubicBezTo>
                <a:cubicBezTo>
                  <a:pt x="51" y="84"/>
                  <a:pt x="51" y="84"/>
                  <a:pt x="51" y="85"/>
                </a:cubicBezTo>
                <a:cubicBezTo>
                  <a:pt x="51" y="85"/>
                  <a:pt x="51" y="85"/>
                  <a:pt x="51" y="85"/>
                </a:cubicBezTo>
                <a:cubicBezTo>
                  <a:pt x="51" y="85"/>
                  <a:pt x="51" y="85"/>
                  <a:pt x="51" y="85"/>
                </a:cubicBezTo>
                <a:cubicBezTo>
                  <a:pt x="51" y="85"/>
                  <a:pt x="51" y="85"/>
                  <a:pt x="51" y="85"/>
                </a:cubicBezTo>
                <a:cubicBezTo>
                  <a:pt x="51" y="85"/>
                  <a:pt x="51" y="85"/>
                  <a:pt x="51" y="85"/>
                </a:cubicBezTo>
                <a:cubicBezTo>
                  <a:pt x="50" y="85"/>
                  <a:pt x="50" y="85"/>
                  <a:pt x="50" y="85"/>
                </a:cubicBezTo>
                <a:cubicBezTo>
                  <a:pt x="50" y="84"/>
                  <a:pt x="49" y="85"/>
                  <a:pt x="49" y="84"/>
                </a:cubicBezTo>
                <a:cubicBezTo>
                  <a:pt x="49" y="84"/>
                  <a:pt x="49" y="85"/>
                  <a:pt x="49" y="85"/>
                </a:cubicBezTo>
                <a:cubicBezTo>
                  <a:pt x="49" y="84"/>
                  <a:pt x="49" y="85"/>
                  <a:pt x="49" y="85"/>
                </a:cubicBezTo>
                <a:cubicBezTo>
                  <a:pt x="49" y="84"/>
                  <a:pt x="49" y="84"/>
                  <a:pt x="49" y="84"/>
                </a:cubicBezTo>
                <a:cubicBezTo>
                  <a:pt x="49" y="84"/>
                  <a:pt x="49" y="85"/>
                  <a:pt x="49" y="85"/>
                </a:cubicBezTo>
                <a:cubicBezTo>
                  <a:pt x="48" y="85"/>
                  <a:pt x="48" y="84"/>
                  <a:pt x="48" y="84"/>
                </a:cubicBezTo>
                <a:cubicBezTo>
                  <a:pt x="48" y="84"/>
                  <a:pt x="48" y="84"/>
                  <a:pt x="48" y="84"/>
                </a:cubicBezTo>
                <a:cubicBezTo>
                  <a:pt x="48" y="84"/>
                  <a:pt x="48" y="84"/>
                  <a:pt x="48" y="84"/>
                </a:cubicBezTo>
                <a:cubicBezTo>
                  <a:pt x="48" y="84"/>
                  <a:pt x="47" y="84"/>
                  <a:pt x="48" y="83"/>
                </a:cubicBezTo>
                <a:cubicBezTo>
                  <a:pt x="48" y="83"/>
                  <a:pt x="47" y="84"/>
                  <a:pt x="47" y="84"/>
                </a:cubicBezTo>
                <a:cubicBezTo>
                  <a:pt x="47" y="84"/>
                  <a:pt x="47" y="84"/>
                  <a:pt x="47" y="84"/>
                </a:cubicBezTo>
                <a:cubicBezTo>
                  <a:pt x="47" y="84"/>
                  <a:pt x="46" y="84"/>
                  <a:pt x="47" y="83"/>
                </a:cubicBezTo>
                <a:cubicBezTo>
                  <a:pt x="47" y="84"/>
                  <a:pt x="47" y="84"/>
                  <a:pt x="46" y="84"/>
                </a:cubicBezTo>
                <a:cubicBezTo>
                  <a:pt x="46" y="84"/>
                  <a:pt x="46" y="84"/>
                  <a:pt x="46" y="84"/>
                </a:cubicBezTo>
                <a:cubicBezTo>
                  <a:pt x="46" y="84"/>
                  <a:pt x="46" y="84"/>
                  <a:pt x="46" y="84"/>
                </a:cubicBezTo>
                <a:cubicBezTo>
                  <a:pt x="46" y="84"/>
                  <a:pt x="46" y="84"/>
                  <a:pt x="46" y="84"/>
                </a:cubicBezTo>
                <a:cubicBezTo>
                  <a:pt x="46" y="84"/>
                  <a:pt x="46" y="84"/>
                  <a:pt x="46" y="84"/>
                </a:cubicBezTo>
                <a:cubicBezTo>
                  <a:pt x="46" y="83"/>
                  <a:pt x="46" y="84"/>
                  <a:pt x="46" y="84"/>
                </a:cubicBezTo>
                <a:cubicBezTo>
                  <a:pt x="46" y="84"/>
                  <a:pt x="46" y="84"/>
                  <a:pt x="46" y="84"/>
                </a:cubicBezTo>
                <a:cubicBezTo>
                  <a:pt x="46" y="84"/>
                  <a:pt x="46" y="84"/>
                  <a:pt x="46" y="84"/>
                </a:cubicBezTo>
                <a:cubicBezTo>
                  <a:pt x="46" y="84"/>
                  <a:pt x="46" y="84"/>
                  <a:pt x="46" y="83"/>
                </a:cubicBezTo>
                <a:cubicBezTo>
                  <a:pt x="46" y="83"/>
                  <a:pt x="46" y="84"/>
                  <a:pt x="46" y="84"/>
                </a:cubicBezTo>
                <a:cubicBezTo>
                  <a:pt x="46" y="84"/>
                  <a:pt x="46" y="83"/>
                  <a:pt x="46" y="83"/>
                </a:cubicBezTo>
                <a:cubicBezTo>
                  <a:pt x="46" y="83"/>
                  <a:pt x="46" y="83"/>
                  <a:pt x="46" y="83"/>
                </a:cubicBezTo>
                <a:cubicBezTo>
                  <a:pt x="46" y="84"/>
                  <a:pt x="46" y="84"/>
                  <a:pt x="46" y="84"/>
                </a:cubicBezTo>
                <a:cubicBezTo>
                  <a:pt x="45" y="83"/>
                  <a:pt x="45" y="83"/>
                  <a:pt x="45" y="83"/>
                </a:cubicBezTo>
                <a:cubicBezTo>
                  <a:pt x="45" y="83"/>
                  <a:pt x="45" y="83"/>
                  <a:pt x="45" y="82"/>
                </a:cubicBezTo>
                <a:cubicBezTo>
                  <a:pt x="45" y="82"/>
                  <a:pt x="45" y="82"/>
                  <a:pt x="45" y="82"/>
                </a:cubicBezTo>
                <a:cubicBezTo>
                  <a:pt x="45" y="82"/>
                  <a:pt x="45" y="82"/>
                  <a:pt x="45" y="82"/>
                </a:cubicBezTo>
                <a:cubicBezTo>
                  <a:pt x="45" y="82"/>
                  <a:pt x="44" y="82"/>
                  <a:pt x="45" y="82"/>
                </a:cubicBezTo>
                <a:cubicBezTo>
                  <a:pt x="44" y="83"/>
                  <a:pt x="44" y="83"/>
                  <a:pt x="44" y="83"/>
                </a:cubicBezTo>
                <a:cubicBezTo>
                  <a:pt x="44" y="84"/>
                  <a:pt x="44" y="82"/>
                  <a:pt x="44" y="83"/>
                </a:cubicBezTo>
                <a:cubicBezTo>
                  <a:pt x="44" y="82"/>
                  <a:pt x="44" y="82"/>
                  <a:pt x="44" y="82"/>
                </a:cubicBezTo>
                <a:cubicBezTo>
                  <a:pt x="43" y="83"/>
                  <a:pt x="43" y="82"/>
                  <a:pt x="43" y="82"/>
                </a:cubicBezTo>
                <a:cubicBezTo>
                  <a:pt x="44" y="82"/>
                  <a:pt x="44" y="82"/>
                  <a:pt x="44" y="82"/>
                </a:cubicBezTo>
                <a:cubicBezTo>
                  <a:pt x="43" y="82"/>
                  <a:pt x="43" y="82"/>
                  <a:pt x="43" y="82"/>
                </a:cubicBezTo>
                <a:cubicBezTo>
                  <a:pt x="43" y="82"/>
                  <a:pt x="43" y="82"/>
                  <a:pt x="43" y="82"/>
                </a:cubicBezTo>
                <a:cubicBezTo>
                  <a:pt x="43" y="82"/>
                  <a:pt x="43" y="82"/>
                  <a:pt x="43" y="82"/>
                </a:cubicBezTo>
                <a:cubicBezTo>
                  <a:pt x="43" y="82"/>
                  <a:pt x="43" y="82"/>
                  <a:pt x="43" y="82"/>
                </a:cubicBezTo>
                <a:cubicBezTo>
                  <a:pt x="43" y="82"/>
                  <a:pt x="43" y="82"/>
                  <a:pt x="43" y="82"/>
                </a:cubicBezTo>
                <a:cubicBezTo>
                  <a:pt x="43" y="81"/>
                  <a:pt x="42" y="82"/>
                  <a:pt x="42" y="81"/>
                </a:cubicBezTo>
                <a:cubicBezTo>
                  <a:pt x="42" y="81"/>
                  <a:pt x="42" y="81"/>
                  <a:pt x="42" y="81"/>
                </a:cubicBezTo>
                <a:cubicBezTo>
                  <a:pt x="42" y="81"/>
                  <a:pt x="42" y="81"/>
                  <a:pt x="42" y="81"/>
                </a:cubicBezTo>
                <a:cubicBezTo>
                  <a:pt x="42" y="81"/>
                  <a:pt x="42" y="81"/>
                  <a:pt x="42" y="81"/>
                </a:cubicBezTo>
                <a:cubicBezTo>
                  <a:pt x="42" y="81"/>
                  <a:pt x="41" y="81"/>
                  <a:pt x="41" y="81"/>
                </a:cubicBezTo>
                <a:cubicBezTo>
                  <a:pt x="42" y="81"/>
                  <a:pt x="41" y="81"/>
                  <a:pt x="41" y="81"/>
                </a:cubicBezTo>
                <a:cubicBezTo>
                  <a:pt x="41" y="81"/>
                  <a:pt x="41" y="81"/>
                  <a:pt x="41" y="81"/>
                </a:cubicBezTo>
                <a:cubicBezTo>
                  <a:pt x="41" y="81"/>
                  <a:pt x="41" y="81"/>
                  <a:pt x="41" y="81"/>
                </a:cubicBezTo>
                <a:cubicBezTo>
                  <a:pt x="41" y="81"/>
                  <a:pt x="41" y="81"/>
                  <a:pt x="41" y="81"/>
                </a:cubicBezTo>
                <a:cubicBezTo>
                  <a:pt x="41" y="81"/>
                  <a:pt x="42" y="80"/>
                  <a:pt x="41" y="80"/>
                </a:cubicBezTo>
                <a:cubicBezTo>
                  <a:pt x="41" y="80"/>
                  <a:pt x="41" y="80"/>
                  <a:pt x="41" y="80"/>
                </a:cubicBezTo>
                <a:cubicBezTo>
                  <a:pt x="41" y="80"/>
                  <a:pt x="42" y="79"/>
                  <a:pt x="41" y="80"/>
                </a:cubicBezTo>
                <a:cubicBezTo>
                  <a:pt x="41" y="80"/>
                  <a:pt x="41" y="80"/>
                  <a:pt x="41" y="80"/>
                </a:cubicBezTo>
                <a:cubicBezTo>
                  <a:pt x="41" y="80"/>
                  <a:pt x="41" y="80"/>
                  <a:pt x="41" y="80"/>
                </a:cubicBezTo>
                <a:cubicBezTo>
                  <a:pt x="41" y="80"/>
                  <a:pt x="41" y="80"/>
                  <a:pt x="41" y="80"/>
                </a:cubicBezTo>
                <a:cubicBezTo>
                  <a:pt x="41" y="80"/>
                  <a:pt x="41" y="79"/>
                  <a:pt x="41" y="80"/>
                </a:cubicBezTo>
                <a:cubicBezTo>
                  <a:pt x="41" y="80"/>
                  <a:pt x="41" y="80"/>
                  <a:pt x="41" y="80"/>
                </a:cubicBezTo>
                <a:cubicBezTo>
                  <a:pt x="40" y="80"/>
                  <a:pt x="40" y="80"/>
                  <a:pt x="40" y="79"/>
                </a:cubicBezTo>
                <a:cubicBezTo>
                  <a:pt x="40" y="79"/>
                  <a:pt x="40" y="79"/>
                  <a:pt x="40" y="79"/>
                </a:cubicBezTo>
                <a:cubicBezTo>
                  <a:pt x="40" y="80"/>
                  <a:pt x="40" y="79"/>
                  <a:pt x="40" y="79"/>
                </a:cubicBezTo>
                <a:cubicBezTo>
                  <a:pt x="40" y="79"/>
                  <a:pt x="40" y="79"/>
                  <a:pt x="40" y="79"/>
                </a:cubicBezTo>
                <a:cubicBezTo>
                  <a:pt x="40" y="79"/>
                  <a:pt x="40" y="79"/>
                  <a:pt x="40" y="79"/>
                </a:cubicBezTo>
                <a:cubicBezTo>
                  <a:pt x="40" y="79"/>
                  <a:pt x="39" y="80"/>
                  <a:pt x="39" y="80"/>
                </a:cubicBezTo>
                <a:cubicBezTo>
                  <a:pt x="39" y="80"/>
                  <a:pt x="39" y="80"/>
                  <a:pt x="39" y="79"/>
                </a:cubicBezTo>
                <a:cubicBezTo>
                  <a:pt x="39" y="79"/>
                  <a:pt x="39" y="79"/>
                  <a:pt x="39" y="79"/>
                </a:cubicBezTo>
                <a:cubicBezTo>
                  <a:pt x="39" y="79"/>
                  <a:pt x="39" y="79"/>
                  <a:pt x="40" y="79"/>
                </a:cubicBezTo>
                <a:cubicBezTo>
                  <a:pt x="39" y="79"/>
                  <a:pt x="39" y="79"/>
                  <a:pt x="39" y="79"/>
                </a:cubicBezTo>
                <a:cubicBezTo>
                  <a:pt x="39" y="79"/>
                  <a:pt x="39" y="79"/>
                  <a:pt x="39" y="79"/>
                </a:cubicBezTo>
                <a:cubicBezTo>
                  <a:pt x="39" y="79"/>
                  <a:pt x="40" y="78"/>
                  <a:pt x="39" y="79"/>
                </a:cubicBezTo>
                <a:cubicBezTo>
                  <a:pt x="39" y="78"/>
                  <a:pt x="39" y="78"/>
                  <a:pt x="39" y="78"/>
                </a:cubicBezTo>
                <a:cubicBezTo>
                  <a:pt x="39" y="78"/>
                  <a:pt x="39" y="78"/>
                  <a:pt x="39" y="78"/>
                </a:cubicBezTo>
                <a:cubicBezTo>
                  <a:pt x="39" y="78"/>
                  <a:pt x="39" y="78"/>
                  <a:pt x="39" y="78"/>
                </a:cubicBezTo>
                <a:cubicBezTo>
                  <a:pt x="39" y="78"/>
                  <a:pt x="39" y="78"/>
                  <a:pt x="38" y="78"/>
                </a:cubicBezTo>
                <a:cubicBezTo>
                  <a:pt x="39" y="78"/>
                  <a:pt x="39" y="78"/>
                  <a:pt x="39" y="77"/>
                </a:cubicBezTo>
                <a:cubicBezTo>
                  <a:pt x="38" y="78"/>
                  <a:pt x="38" y="78"/>
                  <a:pt x="38" y="78"/>
                </a:cubicBezTo>
                <a:cubicBezTo>
                  <a:pt x="39" y="77"/>
                  <a:pt x="39" y="77"/>
                  <a:pt x="39" y="77"/>
                </a:cubicBezTo>
                <a:cubicBezTo>
                  <a:pt x="38" y="77"/>
                  <a:pt x="38" y="77"/>
                  <a:pt x="38" y="77"/>
                </a:cubicBezTo>
                <a:cubicBezTo>
                  <a:pt x="38" y="77"/>
                  <a:pt x="38" y="77"/>
                  <a:pt x="39" y="77"/>
                </a:cubicBezTo>
                <a:cubicBezTo>
                  <a:pt x="38" y="78"/>
                  <a:pt x="38" y="77"/>
                  <a:pt x="38" y="77"/>
                </a:cubicBezTo>
                <a:cubicBezTo>
                  <a:pt x="38" y="77"/>
                  <a:pt x="38" y="77"/>
                  <a:pt x="38" y="77"/>
                </a:cubicBezTo>
                <a:cubicBezTo>
                  <a:pt x="38" y="77"/>
                  <a:pt x="38" y="77"/>
                  <a:pt x="38" y="77"/>
                </a:cubicBezTo>
                <a:cubicBezTo>
                  <a:pt x="38" y="77"/>
                  <a:pt x="37" y="77"/>
                  <a:pt x="38" y="77"/>
                </a:cubicBezTo>
                <a:cubicBezTo>
                  <a:pt x="38" y="77"/>
                  <a:pt x="38" y="77"/>
                  <a:pt x="38" y="77"/>
                </a:cubicBezTo>
                <a:cubicBezTo>
                  <a:pt x="38" y="77"/>
                  <a:pt x="38" y="77"/>
                  <a:pt x="38" y="77"/>
                </a:cubicBezTo>
                <a:cubicBezTo>
                  <a:pt x="38" y="77"/>
                  <a:pt x="38" y="77"/>
                  <a:pt x="38" y="77"/>
                </a:cubicBezTo>
                <a:cubicBezTo>
                  <a:pt x="38" y="77"/>
                  <a:pt x="38" y="77"/>
                  <a:pt x="37" y="77"/>
                </a:cubicBezTo>
                <a:cubicBezTo>
                  <a:pt x="38" y="77"/>
                  <a:pt x="38" y="77"/>
                  <a:pt x="38" y="77"/>
                </a:cubicBezTo>
                <a:cubicBezTo>
                  <a:pt x="38" y="77"/>
                  <a:pt x="38" y="77"/>
                  <a:pt x="38" y="77"/>
                </a:cubicBezTo>
                <a:cubicBezTo>
                  <a:pt x="38" y="77"/>
                  <a:pt x="38" y="77"/>
                  <a:pt x="38" y="77"/>
                </a:cubicBezTo>
                <a:cubicBezTo>
                  <a:pt x="38" y="77"/>
                  <a:pt x="38" y="77"/>
                  <a:pt x="38" y="77"/>
                </a:cubicBezTo>
                <a:cubicBezTo>
                  <a:pt x="38" y="77"/>
                  <a:pt x="37" y="77"/>
                  <a:pt x="37" y="76"/>
                </a:cubicBezTo>
                <a:cubicBezTo>
                  <a:pt x="37" y="77"/>
                  <a:pt x="37" y="77"/>
                  <a:pt x="37" y="77"/>
                </a:cubicBezTo>
                <a:cubicBezTo>
                  <a:pt x="37" y="76"/>
                  <a:pt x="37" y="76"/>
                  <a:pt x="37" y="76"/>
                </a:cubicBezTo>
                <a:cubicBezTo>
                  <a:pt x="37" y="76"/>
                  <a:pt x="37" y="76"/>
                  <a:pt x="37" y="76"/>
                </a:cubicBezTo>
                <a:cubicBezTo>
                  <a:pt x="37" y="76"/>
                  <a:pt x="37" y="76"/>
                  <a:pt x="37" y="76"/>
                </a:cubicBezTo>
                <a:cubicBezTo>
                  <a:pt x="36" y="76"/>
                  <a:pt x="36" y="76"/>
                  <a:pt x="36" y="76"/>
                </a:cubicBezTo>
                <a:cubicBezTo>
                  <a:pt x="36" y="76"/>
                  <a:pt x="36" y="76"/>
                  <a:pt x="36" y="76"/>
                </a:cubicBezTo>
                <a:cubicBezTo>
                  <a:pt x="36" y="76"/>
                  <a:pt x="36" y="75"/>
                  <a:pt x="36" y="75"/>
                </a:cubicBezTo>
                <a:cubicBezTo>
                  <a:pt x="36" y="75"/>
                  <a:pt x="36" y="75"/>
                  <a:pt x="36" y="75"/>
                </a:cubicBezTo>
                <a:cubicBezTo>
                  <a:pt x="36" y="75"/>
                  <a:pt x="36" y="75"/>
                  <a:pt x="36" y="75"/>
                </a:cubicBezTo>
                <a:cubicBezTo>
                  <a:pt x="36" y="75"/>
                  <a:pt x="36" y="75"/>
                  <a:pt x="36" y="75"/>
                </a:cubicBezTo>
                <a:cubicBezTo>
                  <a:pt x="36" y="75"/>
                  <a:pt x="36" y="75"/>
                  <a:pt x="36" y="75"/>
                </a:cubicBezTo>
                <a:cubicBezTo>
                  <a:pt x="36" y="74"/>
                  <a:pt x="36" y="74"/>
                  <a:pt x="36" y="74"/>
                </a:cubicBezTo>
                <a:cubicBezTo>
                  <a:pt x="36" y="74"/>
                  <a:pt x="36" y="75"/>
                  <a:pt x="36" y="74"/>
                </a:cubicBezTo>
                <a:cubicBezTo>
                  <a:pt x="35" y="74"/>
                  <a:pt x="35" y="74"/>
                  <a:pt x="36" y="74"/>
                </a:cubicBezTo>
                <a:cubicBezTo>
                  <a:pt x="35" y="74"/>
                  <a:pt x="35" y="74"/>
                  <a:pt x="35" y="74"/>
                </a:cubicBezTo>
                <a:cubicBezTo>
                  <a:pt x="36" y="74"/>
                  <a:pt x="36" y="74"/>
                  <a:pt x="36" y="74"/>
                </a:cubicBezTo>
                <a:cubicBezTo>
                  <a:pt x="36" y="74"/>
                  <a:pt x="36" y="74"/>
                  <a:pt x="36" y="74"/>
                </a:cubicBezTo>
                <a:cubicBezTo>
                  <a:pt x="36" y="74"/>
                  <a:pt x="36" y="74"/>
                  <a:pt x="36" y="74"/>
                </a:cubicBezTo>
                <a:cubicBezTo>
                  <a:pt x="36" y="74"/>
                  <a:pt x="36" y="74"/>
                  <a:pt x="36" y="74"/>
                </a:cubicBezTo>
                <a:cubicBezTo>
                  <a:pt x="35" y="74"/>
                  <a:pt x="35" y="74"/>
                  <a:pt x="35" y="74"/>
                </a:cubicBezTo>
                <a:cubicBezTo>
                  <a:pt x="35" y="74"/>
                  <a:pt x="35" y="74"/>
                  <a:pt x="35" y="74"/>
                </a:cubicBezTo>
                <a:cubicBezTo>
                  <a:pt x="35" y="74"/>
                  <a:pt x="35" y="74"/>
                  <a:pt x="35" y="74"/>
                </a:cubicBezTo>
                <a:cubicBezTo>
                  <a:pt x="35" y="74"/>
                  <a:pt x="35" y="74"/>
                  <a:pt x="35" y="74"/>
                </a:cubicBezTo>
                <a:cubicBezTo>
                  <a:pt x="35" y="74"/>
                  <a:pt x="35" y="74"/>
                  <a:pt x="35" y="74"/>
                </a:cubicBezTo>
                <a:cubicBezTo>
                  <a:pt x="35" y="74"/>
                  <a:pt x="35" y="74"/>
                  <a:pt x="35" y="74"/>
                </a:cubicBezTo>
                <a:cubicBezTo>
                  <a:pt x="35" y="74"/>
                  <a:pt x="35" y="74"/>
                  <a:pt x="36" y="73"/>
                </a:cubicBezTo>
                <a:cubicBezTo>
                  <a:pt x="35" y="74"/>
                  <a:pt x="35" y="73"/>
                  <a:pt x="35" y="73"/>
                </a:cubicBezTo>
                <a:cubicBezTo>
                  <a:pt x="35" y="73"/>
                  <a:pt x="35" y="73"/>
                  <a:pt x="35" y="73"/>
                </a:cubicBezTo>
                <a:cubicBezTo>
                  <a:pt x="35" y="73"/>
                  <a:pt x="36" y="73"/>
                  <a:pt x="36" y="73"/>
                </a:cubicBezTo>
                <a:cubicBezTo>
                  <a:pt x="36" y="73"/>
                  <a:pt x="36" y="73"/>
                  <a:pt x="36" y="73"/>
                </a:cubicBezTo>
                <a:cubicBezTo>
                  <a:pt x="37" y="73"/>
                  <a:pt x="36" y="73"/>
                  <a:pt x="36" y="73"/>
                </a:cubicBezTo>
                <a:cubicBezTo>
                  <a:pt x="36" y="73"/>
                  <a:pt x="36" y="73"/>
                  <a:pt x="36" y="73"/>
                </a:cubicBezTo>
                <a:cubicBezTo>
                  <a:pt x="36" y="73"/>
                  <a:pt x="36" y="73"/>
                  <a:pt x="36" y="73"/>
                </a:cubicBezTo>
                <a:cubicBezTo>
                  <a:pt x="36" y="73"/>
                  <a:pt x="36" y="73"/>
                  <a:pt x="36" y="73"/>
                </a:cubicBezTo>
                <a:cubicBezTo>
                  <a:pt x="36" y="73"/>
                  <a:pt x="37" y="73"/>
                  <a:pt x="37" y="73"/>
                </a:cubicBezTo>
                <a:cubicBezTo>
                  <a:pt x="37" y="73"/>
                  <a:pt x="37" y="73"/>
                  <a:pt x="37" y="73"/>
                </a:cubicBezTo>
                <a:cubicBezTo>
                  <a:pt x="37" y="73"/>
                  <a:pt x="37" y="73"/>
                  <a:pt x="37" y="73"/>
                </a:cubicBezTo>
                <a:cubicBezTo>
                  <a:pt x="37" y="73"/>
                  <a:pt x="37" y="74"/>
                  <a:pt x="37" y="74"/>
                </a:cubicBezTo>
                <a:cubicBezTo>
                  <a:pt x="37" y="74"/>
                  <a:pt x="37" y="74"/>
                  <a:pt x="37" y="74"/>
                </a:cubicBezTo>
                <a:cubicBezTo>
                  <a:pt x="37" y="74"/>
                  <a:pt x="37" y="74"/>
                  <a:pt x="37" y="74"/>
                </a:cubicBezTo>
                <a:cubicBezTo>
                  <a:pt x="37" y="74"/>
                  <a:pt x="37" y="74"/>
                  <a:pt x="37" y="74"/>
                </a:cubicBezTo>
                <a:cubicBezTo>
                  <a:pt x="37" y="74"/>
                  <a:pt x="36" y="74"/>
                  <a:pt x="36" y="74"/>
                </a:cubicBezTo>
                <a:cubicBezTo>
                  <a:pt x="36" y="74"/>
                  <a:pt x="37" y="74"/>
                  <a:pt x="37" y="74"/>
                </a:cubicBezTo>
                <a:cubicBezTo>
                  <a:pt x="37" y="74"/>
                  <a:pt x="36" y="74"/>
                  <a:pt x="37" y="74"/>
                </a:cubicBezTo>
                <a:cubicBezTo>
                  <a:pt x="37" y="74"/>
                  <a:pt x="37" y="74"/>
                  <a:pt x="38" y="74"/>
                </a:cubicBezTo>
                <a:cubicBezTo>
                  <a:pt x="38" y="74"/>
                  <a:pt x="37" y="74"/>
                  <a:pt x="38" y="74"/>
                </a:cubicBezTo>
                <a:cubicBezTo>
                  <a:pt x="38" y="74"/>
                  <a:pt x="38" y="74"/>
                  <a:pt x="38" y="74"/>
                </a:cubicBezTo>
                <a:cubicBezTo>
                  <a:pt x="38" y="74"/>
                  <a:pt x="38" y="74"/>
                  <a:pt x="38" y="74"/>
                </a:cubicBezTo>
                <a:cubicBezTo>
                  <a:pt x="38" y="74"/>
                  <a:pt x="38" y="74"/>
                  <a:pt x="38" y="74"/>
                </a:cubicBezTo>
                <a:cubicBezTo>
                  <a:pt x="38" y="74"/>
                  <a:pt x="38" y="74"/>
                  <a:pt x="38" y="74"/>
                </a:cubicBezTo>
                <a:cubicBezTo>
                  <a:pt x="38" y="74"/>
                  <a:pt x="38" y="75"/>
                  <a:pt x="38" y="75"/>
                </a:cubicBezTo>
                <a:cubicBezTo>
                  <a:pt x="38" y="75"/>
                  <a:pt x="37" y="75"/>
                  <a:pt x="37" y="75"/>
                </a:cubicBezTo>
                <a:cubicBezTo>
                  <a:pt x="38" y="75"/>
                  <a:pt x="38" y="75"/>
                  <a:pt x="38" y="75"/>
                </a:cubicBezTo>
                <a:cubicBezTo>
                  <a:pt x="38" y="75"/>
                  <a:pt x="38" y="75"/>
                  <a:pt x="38" y="75"/>
                </a:cubicBezTo>
                <a:cubicBezTo>
                  <a:pt x="39" y="74"/>
                  <a:pt x="38" y="75"/>
                  <a:pt x="39" y="75"/>
                </a:cubicBezTo>
                <a:cubicBezTo>
                  <a:pt x="39" y="75"/>
                  <a:pt x="39" y="75"/>
                  <a:pt x="39" y="75"/>
                </a:cubicBezTo>
                <a:cubicBezTo>
                  <a:pt x="39" y="75"/>
                  <a:pt x="39" y="75"/>
                  <a:pt x="39" y="75"/>
                </a:cubicBezTo>
                <a:cubicBezTo>
                  <a:pt x="39" y="75"/>
                  <a:pt x="38" y="75"/>
                  <a:pt x="38" y="75"/>
                </a:cubicBezTo>
                <a:cubicBezTo>
                  <a:pt x="38" y="75"/>
                  <a:pt x="37" y="76"/>
                  <a:pt x="37" y="76"/>
                </a:cubicBezTo>
                <a:cubicBezTo>
                  <a:pt x="38" y="76"/>
                  <a:pt x="39" y="75"/>
                  <a:pt x="39" y="75"/>
                </a:cubicBezTo>
                <a:cubicBezTo>
                  <a:pt x="39" y="74"/>
                  <a:pt x="39" y="75"/>
                  <a:pt x="39" y="75"/>
                </a:cubicBezTo>
                <a:cubicBezTo>
                  <a:pt x="39" y="75"/>
                  <a:pt x="39" y="75"/>
                  <a:pt x="39" y="75"/>
                </a:cubicBezTo>
                <a:cubicBezTo>
                  <a:pt x="39" y="75"/>
                  <a:pt x="39" y="75"/>
                  <a:pt x="39" y="75"/>
                </a:cubicBezTo>
                <a:cubicBezTo>
                  <a:pt x="39" y="75"/>
                  <a:pt x="39" y="75"/>
                  <a:pt x="39" y="75"/>
                </a:cubicBezTo>
                <a:cubicBezTo>
                  <a:pt x="39" y="75"/>
                  <a:pt x="39" y="75"/>
                  <a:pt x="39" y="76"/>
                </a:cubicBezTo>
                <a:cubicBezTo>
                  <a:pt x="39" y="76"/>
                  <a:pt x="39" y="75"/>
                  <a:pt x="40" y="75"/>
                </a:cubicBezTo>
                <a:cubicBezTo>
                  <a:pt x="39" y="75"/>
                  <a:pt x="39" y="75"/>
                  <a:pt x="39" y="75"/>
                </a:cubicBezTo>
                <a:cubicBezTo>
                  <a:pt x="39" y="75"/>
                  <a:pt x="40" y="75"/>
                  <a:pt x="40" y="75"/>
                </a:cubicBezTo>
                <a:cubicBezTo>
                  <a:pt x="40" y="75"/>
                  <a:pt x="40" y="75"/>
                  <a:pt x="40" y="75"/>
                </a:cubicBezTo>
                <a:cubicBezTo>
                  <a:pt x="40" y="75"/>
                  <a:pt x="40" y="75"/>
                  <a:pt x="40" y="75"/>
                </a:cubicBezTo>
                <a:cubicBezTo>
                  <a:pt x="40" y="75"/>
                  <a:pt x="40" y="75"/>
                  <a:pt x="39" y="75"/>
                </a:cubicBezTo>
                <a:cubicBezTo>
                  <a:pt x="39" y="76"/>
                  <a:pt x="38" y="76"/>
                  <a:pt x="38" y="76"/>
                </a:cubicBezTo>
                <a:cubicBezTo>
                  <a:pt x="38" y="76"/>
                  <a:pt x="38" y="76"/>
                  <a:pt x="38" y="76"/>
                </a:cubicBezTo>
                <a:cubicBezTo>
                  <a:pt x="38" y="76"/>
                  <a:pt x="38" y="76"/>
                  <a:pt x="38" y="76"/>
                </a:cubicBezTo>
                <a:cubicBezTo>
                  <a:pt x="38" y="76"/>
                  <a:pt x="39" y="76"/>
                  <a:pt x="39" y="76"/>
                </a:cubicBezTo>
                <a:cubicBezTo>
                  <a:pt x="39" y="76"/>
                  <a:pt x="39" y="76"/>
                  <a:pt x="39" y="76"/>
                </a:cubicBezTo>
                <a:cubicBezTo>
                  <a:pt x="39" y="76"/>
                  <a:pt x="40" y="76"/>
                  <a:pt x="40" y="76"/>
                </a:cubicBezTo>
                <a:cubicBezTo>
                  <a:pt x="40" y="76"/>
                  <a:pt x="40" y="76"/>
                  <a:pt x="40" y="76"/>
                </a:cubicBezTo>
                <a:cubicBezTo>
                  <a:pt x="40" y="76"/>
                  <a:pt x="40" y="76"/>
                  <a:pt x="40" y="76"/>
                </a:cubicBezTo>
                <a:cubicBezTo>
                  <a:pt x="40" y="76"/>
                  <a:pt x="39" y="76"/>
                  <a:pt x="39" y="76"/>
                </a:cubicBezTo>
                <a:cubicBezTo>
                  <a:pt x="40" y="76"/>
                  <a:pt x="40" y="76"/>
                  <a:pt x="40" y="76"/>
                </a:cubicBezTo>
                <a:cubicBezTo>
                  <a:pt x="40" y="76"/>
                  <a:pt x="39" y="76"/>
                  <a:pt x="39" y="77"/>
                </a:cubicBezTo>
                <a:cubicBezTo>
                  <a:pt x="39" y="77"/>
                  <a:pt x="40" y="76"/>
                  <a:pt x="40" y="76"/>
                </a:cubicBezTo>
                <a:cubicBezTo>
                  <a:pt x="40" y="76"/>
                  <a:pt x="40" y="76"/>
                  <a:pt x="40" y="77"/>
                </a:cubicBezTo>
                <a:cubicBezTo>
                  <a:pt x="40" y="77"/>
                  <a:pt x="40" y="76"/>
                  <a:pt x="40" y="76"/>
                </a:cubicBezTo>
                <a:cubicBezTo>
                  <a:pt x="40" y="76"/>
                  <a:pt x="40" y="76"/>
                  <a:pt x="40" y="76"/>
                </a:cubicBezTo>
                <a:cubicBezTo>
                  <a:pt x="40" y="76"/>
                  <a:pt x="39" y="77"/>
                  <a:pt x="39" y="77"/>
                </a:cubicBezTo>
                <a:cubicBezTo>
                  <a:pt x="40" y="77"/>
                  <a:pt x="40" y="77"/>
                  <a:pt x="40" y="77"/>
                </a:cubicBezTo>
                <a:cubicBezTo>
                  <a:pt x="40" y="77"/>
                  <a:pt x="40" y="77"/>
                  <a:pt x="40" y="77"/>
                </a:cubicBezTo>
                <a:cubicBezTo>
                  <a:pt x="40" y="77"/>
                  <a:pt x="40" y="77"/>
                  <a:pt x="40" y="77"/>
                </a:cubicBezTo>
                <a:cubicBezTo>
                  <a:pt x="40" y="77"/>
                  <a:pt x="40" y="77"/>
                  <a:pt x="40" y="77"/>
                </a:cubicBezTo>
                <a:cubicBezTo>
                  <a:pt x="40" y="77"/>
                  <a:pt x="40" y="77"/>
                  <a:pt x="40" y="77"/>
                </a:cubicBezTo>
                <a:cubicBezTo>
                  <a:pt x="40" y="77"/>
                  <a:pt x="40" y="77"/>
                  <a:pt x="40" y="77"/>
                </a:cubicBezTo>
                <a:cubicBezTo>
                  <a:pt x="40" y="78"/>
                  <a:pt x="41" y="77"/>
                  <a:pt x="41" y="77"/>
                </a:cubicBezTo>
                <a:cubicBezTo>
                  <a:pt x="41" y="77"/>
                  <a:pt x="41" y="77"/>
                  <a:pt x="40" y="77"/>
                </a:cubicBezTo>
                <a:cubicBezTo>
                  <a:pt x="41" y="77"/>
                  <a:pt x="41" y="78"/>
                  <a:pt x="41" y="77"/>
                </a:cubicBezTo>
                <a:cubicBezTo>
                  <a:pt x="41" y="77"/>
                  <a:pt x="41" y="77"/>
                  <a:pt x="41" y="77"/>
                </a:cubicBezTo>
                <a:cubicBezTo>
                  <a:pt x="41" y="77"/>
                  <a:pt x="41" y="77"/>
                  <a:pt x="41" y="77"/>
                </a:cubicBezTo>
                <a:cubicBezTo>
                  <a:pt x="41" y="77"/>
                  <a:pt x="41" y="77"/>
                  <a:pt x="41" y="78"/>
                </a:cubicBezTo>
                <a:cubicBezTo>
                  <a:pt x="41" y="77"/>
                  <a:pt x="41" y="78"/>
                  <a:pt x="41" y="77"/>
                </a:cubicBezTo>
                <a:cubicBezTo>
                  <a:pt x="41" y="78"/>
                  <a:pt x="40" y="78"/>
                  <a:pt x="40" y="78"/>
                </a:cubicBezTo>
                <a:cubicBezTo>
                  <a:pt x="40" y="78"/>
                  <a:pt x="41" y="78"/>
                  <a:pt x="41" y="77"/>
                </a:cubicBezTo>
                <a:cubicBezTo>
                  <a:pt x="41" y="78"/>
                  <a:pt x="41" y="78"/>
                  <a:pt x="41" y="78"/>
                </a:cubicBezTo>
                <a:cubicBezTo>
                  <a:pt x="41" y="78"/>
                  <a:pt x="41" y="78"/>
                  <a:pt x="41" y="78"/>
                </a:cubicBezTo>
                <a:cubicBezTo>
                  <a:pt x="41" y="78"/>
                  <a:pt x="41" y="78"/>
                  <a:pt x="41" y="78"/>
                </a:cubicBezTo>
                <a:cubicBezTo>
                  <a:pt x="41" y="78"/>
                  <a:pt x="41" y="78"/>
                  <a:pt x="41" y="78"/>
                </a:cubicBezTo>
                <a:cubicBezTo>
                  <a:pt x="41" y="78"/>
                  <a:pt x="41" y="78"/>
                  <a:pt x="41" y="78"/>
                </a:cubicBezTo>
                <a:cubicBezTo>
                  <a:pt x="41" y="78"/>
                  <a:pt x="41" y="78"/>
                  <a:pt x="41" y="78"/>
                </a:cubicBezTo>
                <a:cubicBezTo>
                  <a:pt x="41" y="78"/>
                  <a:pt x="41" y="78"/>
                  <a:pt x="41" y="78"/>
                </a:cubicBezTo>
                <a:cubicBezTo>
                  <a:pt x="41" y="78"/>
                  <a:pt x="41" y="78"/>
                  <a:pt x="41" y="78"/>
                </a:cubicBezTo>
                <a:cubicBezTo>
                  <a:pt x="41" y="78"/>
                  <a:pt x="40" y="79"/>
                  <a:pt x="40" y="79"/>
                </a:cubicBezTo>
                <a:cubicBezTo>
                  <a:pt x="41" y="79"/>
                  <a:pt x="41" y="79"/>
                  <a:pt x="41" y="79"/>
                </a:cubicBezTo>
                <a:cubicBezTo>
                  <a:pt x="40" y="79"/>
                  <a:pt x="40" y="79"/>
                  <a:pt x="40" y="79"/>
                </a:cubicBezTo>
                <a:cubicBezTo>
                  <a:pt x="41" y="79"/>
                  <a:pt x="41" y="79"/>
                  <a:pt x="41" y="79"/>
                </a:cubicBezTo>
                <a:cubicBezTo>
                  <a:pt x="41" y="79"/>
                  <a:pt x="41" y="79"/>
                  <a:pt x="41" y="79"/>
                </a:cubicBezTo>
                <a:cubicBezTo>
                  <a:pt x="41" y="78"/>
                  <a:pt x="41" y="78"/>
                  <a:pt x="41" y="78"/>
                </a:cubicBezTo>
                <a:cubicBezTo>
                  <a:pt x="41" y="78"/>
                  <a:pt x="41" y="78"/>
                  <a:pt x="41" y="78"/>
                </a:cubicBezTo>
                <a:cubicBezTo>
                  <a:pt x="42" y="78"/>
                  <a:pt x="42" y="78"/>
                  <a:pt x="42" y="78"/>
                </a:cubicBezTo>
                <a:cubicBezTo>
                  <a:pt x="42" y="78"/>
                  <a:pt x="42" y="78"/>
                  <a:pt x="42" y="78"/>
                </a:cubicBezTo>
                <a:cubicBezTo>
                  <a:pt x="42" y="78"/>
                  <a:pt x="41" y="79"/>
                  <a:pt x="42" y="79"/>
                </a:cubicBezTo>
                <a:cubicBezTo>
                  <a:pt x="42" y="79"/>
                  <a:pt x="42" y="78"/>
                  <a:pt x="42" y="78"/>
                </a:cubicBezTo>
                <a:cubicBezTo>
                  <a:pt x="42" y="78"/>
                  <a:pt x="42" y="78"/>
                  <a:pt x="42" y="78"/>
                </a:cubicBezTo>
                <a:cubicBezTo>
                  <a:pt x="42" y="78"/>
                  <a:pt x="42" y="78"/>
                  <a:pt x="42" y="78"/>
                </a:cubicBezTo>
                <a:cubicBezTo>
                  <a:pt x="42" y="78"/>
                  <a:pt x="42" y="78"/>
                  <a:pt x="42" y="78"/>
                </a:cubicBezTo>
                <a:cubicBezTo>
                  <a:pt x="42" y="78"/>
                  <a:pt x="43" y="78"/>
                  <a:pt x="43" y="78"/>
                </a:cubicBezTo>
                <a:cubicBezTo>
                  <a:pt x="43" y="79"/>
                  <a:pt x="43" y="78"/>
                  <a:pt x="43" y="78"/>
                </a:cubicBezTo>
                <a:cubicBezTo>
                  <a:pt x="43" y="78"/>
                  <a:pt x="43" y="79"/>
                  <a:pt x="43" y="79"/>
                </a:cubicBezTo>
                <a:cubicBezTo>
                  <a:pt x="43" y="79"/>
                  <a:pt x="43" y="78"/>
                  <a:pt x="43" y="78"/>
                </a:cubicBezTo>
                <a:cubicBezTo>
                  <a:pt x="43" y="79"/>
                  <a:pt x="43" y="79"/>
                  <a:pt x="43" y="79"/>
                </a:cubicBezTo>
                <a:cubicBezTo>
                  <a:pt x="43" y="79"/>
                  <a:pt x="43" y="79"/>
                  <a:pt x="43" y="79"/>
                </a:cubicBezTo>
                <a:cubicBezTo>
                  <a:pt x="43" y="79"/>
                  <a:pt x="43" y="79"/>
                  <a:pt x="43" y="79"/>
                </a:cubicBezTo>
                <a:cubicBezTo>
                  <a:pt x="43" y="79"/>
                  <a:pt x="43" y="78"/>
                  <a:pt x="43" y="78"/>
                </a:cubicBezTo>
                <a:cubicBezTo>
                  <a:pt x="43" y="78"/>
                  <a:pt x="43" y="78"/>
                  <a:pt x="43" y="79"/>
                </a:cubicBezTo>
                <a:cubicBezTo>
                  <a:pt x="43" y="79"/>
                  <a:pt x="43" y="79"/>
                  <a:pt x="43" y="79"/>
                </a:cubicBezTo>
                <a:cubicBezTo>
                  <a:pt x="43" y="79"/>
                  <a:pt x="44" y="78"/>
                  <a:pt x="43" y="79"/>
                </a:cubicBezTo>
                <a:cubicBezTo>
                  <a:pt x="43" y="79"/>
                  <a:pt x="43" y="79"/>
                  <a:pt x="43" y="79"/>
                </a:cubicBezTo>
                <a:cubicBezTo>
                  <a:pt x="43" y="79"/>
                  <a:pt x="43" y="79"/>
                  <a:pt x="43" y="79"/>
                </a:cubicBezTo>
                <a:cubicBezTo>
                  <a:pt x="43" y="79"/>
                  <a:pt x="43" y="79"/>
                  <a:pt x="43" y="79"/>
                </a:cubicBezTo>
                <a:cubicBezTo>
                  <a:pt x="43" y="79"/>
                  <a:pt x="43" y="79"/>
                  <a:pt x="43" y="79"/>
                </a:cubicBezTo>
                <a:cubicBezTo>
                  <a:pt x="43" y="79"/>
                  <a:pt x="43" y="79"/>
                  <a:pt x="43" y="79"/>
                </a:cubicBezTo>
                <a:cubicBezTo>
                  <a:pt x="43" y="79"/>
                  <a:pt x="43" y="79"/>
                  <a:pt x="43" y="79"/>
                </a:cubicBezTo>
                <a:cubicBezTo>
                  <a:pt x="43" y="79"/>
                  <a:pt x="43" y="79"/>
                  <a:pt x="43" y="79"/>
                </a:cubicBezTo>
                <a:cubicBezTo>
                  <a:pt x="44" y="79"/>
                  <a:pt x="44" y="79"/>
                  <a:pt x="44" y="79"/>
                </a:cubicBezTo>
                <a:cubicBezTo>
                  <a:pt x="43" y="79"/>
                  <a:pt x="43" y="79"/>
                  <a:pt x="43" y="79"/>
                </a:cubicBezTo>
                <a:cubicBezTo>
                  <a:pt x="43" y="80"/>
                  <a:pt x="44" y="79"/>
                  <a:pt x="44" y="79"/>
                </a:cubicBezTo>
                <a:cubicBezTo>
                  <a:pt x="44" y="79"/>
                  <a:pt x="44" y="79"/>
                  <a:pt x="44" y="79"/>
                </a:cubicBezTo>
                <a:cubicBezTo>
                  <a:pt x="44" y="79"/>
                  <a:pt x="44" y="79"/>
                  <a:pt x="44" y="79"/>
                </a:cubicBezTo>
                <a:cubicBezTo>
                  <a:pt x="44" y="79"/>
                  <a:pt x="44" y="80"/>
                  <a:pt x="45" y="79"/>
                </a:cubicBezTo>
                <a:cubicBezTo>
                  <a:pt x="44" y="79"/>
                  <a:pt x="44" y="79"/>
                  <a:pt x="44" y="79"/>
                </a:cubicBezTo>
                <a:cubicBezTo>
                  <a:pt x="44" y="80"/>
                  <a:pt x="44" y="80"/>
                  <a:pt x="44" y="80"/>
                </a:cubicBezTo>
                <a:cubicBezTo>
                  <a:pt x="44" y="80"/>
                  <a:pt x="44" y="79"/>
                  <a:pt x="44" y="79"/>
                </a:cubicBezTo>
                <a:close/>
                <a:moveTo>
                  <a:pt x="43" y="79"/>
                </a:moveTo>
                <a:cubicBezTo>
                  <a:pt x="43" y="79"/>
                  <a:pt x="43" y="79"/>
                  <a:pt x="43" y="79"/>
                </a:cubicBezTo>
                <a:cubicBezTo>
                  <a:pt x="43" y="79"/>
                  <a:pt x="43" y="79"/>
                  <a:pt x="43" y="79"/>
                </a:cubicBezTo>
                <a:close/>
                <a:moveTo>
                  <a:pt x="41" y="78"/>
                </a:moveTo>
                <a:cubicBezTo>
                  <a:pt x="41" y="78"/>
                  <a:pt x="41" y="78"/>
                  <a:pt x="41" y="78"/>
                </a:cubicBezTo>
                <a:cubicBezTo>
                  <a:pt x="41" y="78"/>
                  <a:pt x="41" y="78"/>
                  <a:pt x="41" y="78"/>
                </a:cubicBezTo>
                <a:close/>
                <a:moveTo>
                  <a:pt x="36" y="74"/>
                </a:moveTo>
                <a:cubicBezTo>
                  <a:pt x="36" y="74"/>
                  <a:pt x="36" y="74"/>
                  <a:pt x="36" y="74"/>
                </a:cubicBezTo>
                <a:cubicBezTo>
                  <a:pt x="36" y="74"/>
                  <a:pt x="36" y="74"/>
                  <a:pt x="36" y="74"/>
                </a:cubicBezTo>
                <a:close/>
                <a:moveTo>
                  <a:pt x="36" y="74"/>
                </a:moveTo>
                <a:cubicBezTo>
                  <a:pt x="36" y="74"/>
                  <a:pt x="36" y="74"/>
                  <a:pt x="36" y="74"/>
                </a:cubicBezTo>
                <a:cubicBezTo>
                  <a:pt x="36" y="74"/>
                  <a:pt x="36" y="74"/>
                  <a:pt x="36" y="74"/>
                </a:cubicBezTo>
                <a:cubicBezTo>
                  <a:pt x="36" y="74"/>
                  <a:pt x="36" y="74"/>
                  <a:pt x="36" y="74"/>
                </a:cubicBezTo>
                <a:close/>
                <a:moveTo>
                  <a:pt x="46" y="84"/>
                </a:moveTo>
                <a:cubicBezTo>
                  <a:pt x="46" y="84"/>
                  <a:pt x="46" y="84"/>
                  <a:pt x="46" y="84"/>
                </a:cubicBezTo>
                <a:cubicBezTo>
                  <a:pt x="46" y="84"/>
                  <a:pt x="46" y="84"/>
                  <a:pt x="46" y="84"/>
                </a:cubicBezTo>
                <a:close/>
                <a:moveTo>
                  <a:pt x="41" y="78"/>
                </a:moveTo>
                <a:cubicBezTo>
                  <a:pt x="41" y="78"/>
                  <a:pt x="41" y="78"/>
                  <a:pt x="41" y="78"/>
                </a:cubicBezTo>
                <a:cubicBezTo>
                  <a:pt x="41" y="78"/>
                  <a:pt x="41" y="78"/>
                  <a:pt x="41" y="78"/>
                </a:cubicBezTo>
                <a:close/>
                <a:moveTo>
                  <a:pt x="45" y="80"/>
                </a:moveTo>
                <a:cubicBezTo>
                  <a:pt x="45" y="80"/>
                  <a:pt x="45" y="80"/>
                  <a:pt x="45" y="80"/>
                </a:cubicBezTo>
                <a:cubicBezTo>
                  <a:pt x="45" y="80"/>
                  <a:pt x="45" y="80"/>
                  <a:pt x="45" y="80"/>
                </a:cubicBezTo>
                <a:close/>
                <a:moveTo>
                  <a:pt x="39" y="75"/>
                </a:moveTo>
                <a:cubicBezTo>
                  <a:pt x="39" y="75"/>
                  <a:pt x="39" y="75"/>
                  <a:pt x="39" y="75"/>
                </a:cubicBezTo>
                <a:cubicBezTo>
                  <a:pt x="39" y="75"/>
                  <a:pt x="39" y="75"/>
                  <a:pt x="39" y="75"/>
                </a:cubicBezTo>
                <a:close/>
                <a:moveTo>
                  <a:pt x="35" y="74"/>
                </a:moveTo>
                <a:cubicBezTo>
                  <a:pt x="35" y="74"/>
                  <a:pt x="35" y="74"/>
                  <a:pt x="35" y="74"/>
                </a:cubicBezTo>
                <a:cubicBezTo>
                  <a:pt x="35" y="74"/>
                  <a:pt x="35" y="74"/>
                  <a:pt x="35" y="74"/>
                </a:cubicBezTo>
                <a:cubicBezTo>
                  <a:pt x="35" y="74"/>
                  <a:pt x="35" y="74"/>
                  <a:pt x="35" y="74"/>
                </a:cubicBezTo>
                <a:close/>
                <a:moveTo>
                  <a:pt x="36" y="72"/>
                </a:moveTo>
                <a:cubicBezTo>
                  <a:pt x="36" y="72"/>
                  <a:pt x="36" y="72"/>
                  <a:pt x="36" y="72"/>
                </a:cubicBezTo>
                <a:cubicBezTo>
                  <a:pt x="36" y="72"/>
                  <a:pt x="36" y="72"/>
                  <a:pt x="36" y="72"/>
                </a:cubicBezTo>
                <a:cubicBezTo>
                  <a:pt x="36" y="72"/>
                  <a:pt x="36" y="72"/>
                  <a:pt x="36" y="72"/>
                </a:cubicBezTo>
                <a:close/>
                <a:moveTo>
                  <a:pt x="36" y="73"/>
                </a:moveTo>
                <a:cubicBezTo>
                  <a:pt x="36" y="73"/>
                  <a:pt x="36" y="73"/>
                  <a:pt x="36" y="73"/>
                </a:cubicBezTo>
                <a:cubicBezTo>
                  <a:pt x="36" y="73"/>
                  <a:pt x="36" y="73"/>
                  <a:pt x="36" y="73"/>
                </a:cubicBezTo>
                <a:cubicBezTo>
                  <a:pt x="36" y="73"/>
                  <a:pt x="36" y="73"/>
                  <a:pt x="36" y="73"/>
                </a:cubicBezTo>
                <a:close/>
                <a:moveTo>
                  <a:pt x="36" y="73"/>
                </a:moveTo>
                <a:cubicBezTo>
                  <a:pt x="36" y="73"/>
                  <a:pt x="36" y="73"/>
                  <a:pt x="36" y="73"/>
                </a:cubicBezTo>
                <a:cubicBezTo>
                  <a:pt x="36" y="73"/>
                  <a:pt x="36" y="73"/>
                  <a:pt x="36" y="73"/>
                </a:cubicBezTo>
                <a:close/>
                <a:moveTo>
                  <a:pt x="36" y="74"/>
                </a:moveTo>
                <a:cubicBezTo>
                  <a:pt x="36" y="74"/>
                  <a:pt x="35" y="74"/>
                  <a:pt x="35" y="74"/>
                </a:cubicBezTo>
                <a:cubicBezTo>
                  <a:pt x="35" y="74"/>
                  <a:pt x="36" y="74"/>
                  <a:pt x="36" y="74"/>
                </a:cubicBezTo>
                <a:close/>
                <a:moveTo>
                  <a:pt x="37" y="73"/>
                </a:moveTo>
                <a:cubicBezTo>
                  <a:pt x="36" y="73"/>
                  <a:pt x="36" y="73"/>
                  <a:pt x="36" y="73"/>
                </a:cubicBezTo>
                <a:cubicBezTo>
                  <a:pt x="37" y="73"/>
                  <a:pt x="37" y="73"/>
                  <a:pt x="37" y="73"/>
                </a:cubicBezTo>
                <a:close/>
                <a:moveTo>
                  <a:pt x="37" y="73"/>
                </a:moveTo>
                <a:cubicBezTo>
                  <a:pt x="37" y="73"/>
                  <a:pt x="37" y="73"/>
                  <a:pt x="37" y="73"/>
                </a:cubicBezTo>
                <a:cubicBezTo>
                  <a:pt x="37" y="73"/>
                  <a:pt x="37" y="73"/>
                  <a:pt x="36" y="73"/>
                </a:cubicBezTo>
                <a:cubicBezTo>
                  <a:pt x="37" y="73"/>
                  <a:pt x="36" y="73"/>
                  <a:pt x="37" y="73"/>
                </a:cubicBezTo>
                <a:close/>
                <a:moveTo>
                  <a:pt x="36" y="73"/>
                </a:moveTo>
                <a:cubicBezTo>
                  <a:pt x="36" y="73"/>
                  <a:pt x="36" y="73"/>
                  <a:pt x="36" y="73"/>
                </a:cubicBezTo>
                <a:cubicBezTo>
                  <a:pt x="36" y="73"/>
                  <a:pt x="36" y="73"/>
                  <a:pt x="36" y="73"/>
                </a:cubicBezTo>
                <a:close/>
                <a:moveTo>
                  <a:pt x="37" y="73"/>
                </a:moveTo>
                <a:cubicBezTo>
                  <a:pt x="37" y="73"/>
                  <a:pt x="37" y="73"/>
                  <a:pt x="37" y="73"/>
                </a:cubicBezTo>
                <a:cubicBezTo>
                  <a:pt x="37" y="73"/>
                  <a:pt x="37" y="73"/>
                  <a:pt x="37" y="73"/>
                </a:cubicBezTo>
                <a:close/>
                <a:moveTo>
                  <a:pt x="37" y="74"/>
                </a:moveTo>
                <a:cubicBezTo>
                  <a:pt x="37" y="74"/>
                  <a:pt x="37" y="74"/>
                  <a:pt x="37" y="74"/>
                </a:cubicBezTo>
                <a:cubicBezTo>
                  <a:pt x="37" y="74"/>
                  <a:pt x="37" y="74"/>
                  <a:pt x="37" y="74"/>
                </a:cubicBezTo>
                <a:cubicBezTo>
                  <a:pt x="37" y="74"/>
                  <a:pt x="37" y="74"/>
                  <a:pt x="37" y="74"/>
                </a:cubicBezTo>
                <a:close/>
                <a:moveTo>
                  <a:pt x="38" y="74"/>
                </a:moveTo>
                <a:cubicBezTo>
                  <a:pt x="38" y="74"/>
                  <a:pt x="37" y="74"/>
                  <a:pt x="37" y="74"/>
                </a:cubicBezTo>
                <a:cubicBezTo>
                  <a:pt x="38" y="73"/>
                  <a:pt x="38" y="73"/>
                  <a:pt x="38" y="73"/>
                </a:cubicBezTo>
                <a:lnTo>
                  <a:pt x="38" y="74"/>
                </a:lnTo>
                <a:close/>
                <a:moveTo>
                  <a:pt x="38" y="74"/>
                </a:moveTo>
                <a:cubicBezTo>
                  <a:pt x="38" y="74"/>
                  <a:pt x="38" y="74"/>
                  <a:pt x="38" y="74"/>
                </a:cubicBezTo>
                <a:cubicBezTo>
                  <a:pt x="38" y="74"/>
                  <a:pt x="38" y="74"/>
                  <a:pt x="38" y="74"/>
                </a:cubicBezTo>
                <a:close/>
                <a:moveTo>
                  <a:pt x="38" y="75"/>
                </a:moveTo>
                <a:cubicBezTo>
                  <a:pt x="38" y="75"/>
                  <a:pt x="38" y="75"/>
                  <a:pt x="38" y="75"/>
                </a:cubicBezTo>
                <a:cubicBezTo>
                  <a:pt x="38" y="76"/>
                  <a:pt x="38" y="76"/>
                  <a:pt x="38" y="76"/>
                </a:cubicBezTo>
                <a:lnTo>
                  <a:pt x="38" y="75"/>
                </a:lnTo>
                <a:close/>
                <a:moveTo>
                  <a:pt x="40" y="75"/>
                </a:moveTo>
                <a:cubicBezTo>
                  <a:pt x="40" y="75"/>
                  <a:pt x="40" y="76"/>
                  <a:pt x="40" y="75"/>
                </a:cubicBezTo>
                <a:cubicBezTo>
                  <a:pt x="40" y="75"/>
                  <a:pt x="40" y="76"/>
                  <a:pt x="40" y="76"/>
                </a:cubicBezTo>
                <a:cubicBezTo>
                  <a:pt x="40" y="76"/>
                  <a:pt x="40" y="76"/>
                  <a:pt x="40" y="75"/>
                </a:cubicBezTo>
                <a:close/>
                <a:moveTo>
                  <a:pt x="40" y="76"/>
                </a:moveTo>
                <a:cubicBezTo>
                  <a:pt x="40" y="76"/>
                  <a:pt x="40" y="76"/>
                  <a:pt x="40" y="76"/>
                </a:cubicBezTo>
                <a:cubicBezTo>
                  <a:pt x="40" y="76"/>
                  <a:pt x="40" y="76"/>
                  <a:pt x="40" y="76"/>
                </a:cubicBezTo>
                <a:close/>
                <a:moveTo>
                  <a:pt x="51" y="85"/>
                </a:moveTo>
                <a:cubicBezTo>
                  <a:pt x="51" y="86"/>
                  <a:pt x="51" y="86"/>
                  <a:pt x="51" y="86"/>
                </a:cubicBezTo>
                <a:cubicBezTo>
                  <a:pt x="51" y="85"/>
                  <a:pt x="51" y="85"/>
                  <a:pt x="51" y="85"/>
                </a:cubicBezTo>
                <a:close/>
                <a:moveTo>
                  <a:pt x="51" y="85"/>
                </a:moveTo>
                <a:cubicBezTo>
                  <a:pt x="51" y="85"/>
                  <a:pt x="51" y="85"/>
                  <a:pt x="51" y="85"/>
                </a:cubicBezTo>
                <a:cubicBezTo>
                  <a:pt x="51" y="85"/>
                  <a:pt x="51" y="85"/>
                  <a:pt x="51" y="85"/>
                </a:cubicBezTo>
                <a:cubicBezTo>
                  <a:pt x="51" y="85"/>
                  <a:pt x="51" y="85"/>
                  <a:pt x="51" y="85"/>
                </a:cubicBezTo>
                <a:close/>
                <a:moveTo>
                  <a:pt x="43" y="78"/>
                </a:moveTo>
                <a:cubicBezTo>
                  <a:pt x="43" y="78"/>
                  <a:pt x="43" y="78"/>
                  <a:pt x="43" y="78"/>
                </a:cubicBezTo>
                <a:cubicBezTo>
                  <a:pt x="43" y="78"/>
                  <a:pt x="43" y="78"/>
                  <a:pt x="43" y="78"/>
                </a:cubicBezTo>
                <a:close/>
                <a:moveTo>
                  <a:pt x="44" y="79"/>
                </a:moveTo>
                <a:cubicBezTo>
                  <a:pt x="44" y="79"/>
                  <a:pt x="44" y="79"/>
                  <a:pt x="44" y="79"/>
                </a:cubicBezTo>
                <a:cubicBezTo>
                  <a:pt x="44" y="79"/>
                  <a:pt x="44" y="79"/>
                  <a:pt x="44" y="79"/>
                </a:cubicBezTo>
                <a:close/>
                <a:moveTo>
                  <a:pt x="45" y="79"/>
                </a:moveTo>
                <a:cubicBezTo>
                  <a:pt x="45" y="79"/>
                  <a:pt x="45" y="79"/>
                  <a:pt x="45" y="79"/>
                </a:cubicBezTo>
                <a:cubicBezTo>
                  <a:pt x="45" y="79"/>
                  <a:pt x="44" y="79"/>
                  <a:pt x="45" y="79"/>
                </a:cubicBezTo>
                <a:close/>
                <a:moveTo>
                  <a:pt x="20" y="64"/>
                </a:moveTo>
                <a:cubicBezTo>
                  <a:pt x="20" y="64"/>
                  <a:pt x="20" y="64"/>
                  <a:pt x="20" y="64"/>
                </a:cubicBezTo>
                <a:cubicBezTo>
                  <a:pt x="20" y="64"/>
                  <a:pt x="20" y="64"/>
                  <a:pt x="20" y="64"/>
                </a:cubicBezTo>
                <a:close/>
                <a:moveTo>
                  <a:pt x="21" y="65"/>
                </a:moveTo>
                <a:cubicBezTo>
                  <a:pt x="21" y="65"/>
                  <a:pt x="21" y="65"/>
                  <a:pt x="21" y="65"/>
                </a:cubicBezTo>
                <a:cubicBezTo>
                  <a:pt x="21" y="65"/>
                  <a:pt x="21" y="65"/>
                  <a:pt x="21" y="65"/>
                </a:cubicBezTo>
                <a:close/>
                <a:moveTo>
                  <a:pt x="21" y="65"/>
                </a:moveTo>
                <a:cubicBezTo>
                  <a:pt x="21" y="65"/>
                  <a:pt x="21" y="65"/>
                  <a:pt x="21" y="65"/>
                </a:cubicBezTo>
                <a:cubicBezTo>
                  <a:pt x="21" y="65"/>
                  <a:pt x="21" y="65"/>
                  <a:pt x="21" y="65"/>
                </a:cubicBezTo>
                <a:cubicBezTo>
                  <a:pt x="21" y="65"/>
                  <a:pt x="21" y="65"/>
                  <a:pt x="21" y="65"/>
                </a:cubicBezTo>
                <a:cubicBezTo>
                  <a:pt x="21" y="65"/>
                  <a:pt x="21" y="65"/>
                  <a:pt x="21" y="65"/>
                </a:cubicBezTo>
                <a:close/>
                <a:moveTo>
                  <a:pt x="20" y="66"/>
                </a:moveTo>
                <a:cubicBezTo>
                  <a:pt x="20" y="66"/>
                  <a:pt x="20" y="66"/>
                  <a:pt x="20" y="66"/>
                </a:cubicBezTo>
                <a:cubicBezTo>
                  <a:pt x="20" y="66"/>
                  <a:pt x="20" y="66"/>
                  <a:pt x="20" y="66"/>
                </a:cubicBezTo>
                <a:cubicBezTo>
                  <a:pt x="20" y="66"/>
                  <a:pt x="20" y="66"/>
                  <a:pt x="20" y="66"/>
                </a:cubicBezTo>
                <a:close/>
                <a:moveTo>
                  <a:pt x="20" y="66"/>
                </a:moveTo>
                <a:cubicBezTo>
                  <a:pt x="20" y="66"/>
                  <a:pt x="20" y="66"/>
                  <a:pt x="20" y="66"/>
                </a:cubicBezTo>
                <a:close/>
                <a:moveTo>
                  <a:pt x="20" y="66"/>
                </a:moveTo>
                <a:cubicBezTo>
                  <a:pt x="20" y="66"/>
                  <a:pt x="20" y="66"/>
                  <a:pt x="20" y="66"/>
                </a:cubicBezTo>
                <a:cubicBezTo>
                  <a:pt x="20" y="66"/>
                  <a:pt x="20" y="66"/>
                  <a:pt x="20" y="66"/>
                </a:cubicBezTo>
                <a:cubicBezTo>
                  <a:pt x="20" y="66"/>
                  <a:pt x="20" y="66"/>
                  <a:pt x="20" y="66"/>
                </a:cubicBezTo>
                <a:close/>
                <a:moveTo>
                  <a:pt x="20" y="66"/>
                </a:moveTo>
                <a:cubicBezTo>
                  <a:pt x="20" y="66"/>
                  <a:pt x="20" y="66"/>
                  <a:pt x="20" y="66"/>
                </a:cubicBezTo>
                <a:cubicBezTo>
                  <a:pt x="20" y="66"/>
                  <a:pt x="20" y="66"/>
                  <a:pt x="20" y="66"/>
                </a:cubicBezTo>
                <a:close/>
                <a:moveTo>
                  <a:pt x="20" y="66"/>
                </a:moveTo>
                <a:cubicBezTo>
                  <a:pt x="20" y="66"/>
                  <a:pt x="20" y="66"/>
                  <a:pt x="20" y="66"/>
                </a:cubicBezTo>
                <a:cubicBezTo>
                  <a:pt x="20" y="66"/>
                  <a:pt x="21" y="66"/>
                  <a:pt x="20" y="66"/>
                </a:cubicBezTo>
                <a:cubicBezTo>
                  <a:pt x="20" y="66"/>
                  <a:pt x="20" y="66"/>
                  <a:pt x="20" y="66"/>
                </a:cubicBezTo>
                <a:close/>
                <a:moveTo>
                  <a:pt x="20" y="66"/>
                </a:moveTo>
                <a:cubicBezTo>
                  <a:pt x="20" y="66"/>
                  <a:pt x="20" y="66"/>
                  <a:pt x="21" y="66"/>
                </a:cubicBezTo>
                <a:cubicBezTo>
                  <a:pt x="21" y="66"/>
                  <a:pt x="20" y="66"/>
                  <a:pt x="20" y="66"/>
                </a:cubicBezTo>
                <a:close/>
                <a:moveTo>
                  <a:pt x="21" y="65"/>
                </a:moveTo>
                <a:cubicBezTo>
                  <a:pt x="21" y="65"/>
                  <a:pt x="21" y="65"/>
                  <a:pt x="21" y="65"/>
                </a:cubicBezTo>
                <a:cubicBezTo>
                  <a:pt x="21" y="65"/>
                  <a:pt x="21" y="65"/>
                  <a:pt x="21" y="65"/>
                </a:cubicBezTo>
                <a:cubicBezTo>
                  <a:pt x="21" y="65"/>
                  <a:pt x="21" y="65"/>
                  <a:pt x="21" y="65"/>
                </a:cubicBezTo>
                <a:close/>
                <a:moveTo>
                  <a:pt x="20" y="66"/>
                </a:moveTo>
                <a:cubicBezTo>
                  <a:pt x="20" y="66"/>
                  <a:pt x="20" y="66"/>
                  <a:pt x="20" y="66"/>
                </a:cubicBezTo>
                <a:cubicBezTo>
                  <a:pt x="20" y="66"/>
                  <a:pt x="20" y="66"/>
                  <a:pt x="20" y="66"/>
                </a:cubicBezTo>
                <a:cubicBezTo>
                  <a:pt x="20" y="66"/>
                  <a:pt x="20" y="66"/>
                  <a:pt x="20" y="66"/>
                </a:cubicBezTo>
                <a:close/>
                <a:moveTo>
                  <a:pt x="20" y="66"/>
                </a:moveTo>
                <a:cubicBezTo>
                  <a:pt x="21" y="66"/>
                  <a:pt x="21" y="66"/>
                  <a:pt x="21" y="66"/>
                </a:cubicBezTo>
                <a:cubicBezTo>
                  <a:pt x="21" y="66"/>
                  <a:pt x="21" y="66"/>
                  <a:pt x="20" y="66"/>
                </a:cubicBezTo>
                <a:close/>
                <a:moveTo>
                  <a:pt x="21" y="66"/>
                </a:moveTo>
                <a:cubicBezTo>
                  <a:pt x="21" y="66"/>
                  <a:pt x="21" y="66"/>
                  <a:pt x="21" y="66"/>
                </a:cubicBezTo>
                <a:cubicBezTo>
                  <a:pt x="21" y="66"/>
                  <a:pt x="21" y="66"/>
                  <a:pt x="21" y="66"/>
                </a:cubicBezTo>
                <a:close/>
                <a:moveTo>
                  <a:pt x="20" y="67"/>
                </a:moveTo>
                <a:cubicBezTo>
                  <a:pt x="20" y="67"/>
                  <a:pt x="20" y="67"/>
                  <a:pt x="20" y="67"/>
                </a:cubicBezTo>
                <a:cubicBezTo>
                  <a:pt x="20" y="67"/>
                  <a:pt x="20" y="67"/>
                  <a:pt x="20" y="67"/>
                </a:cubicBezTo>
                <a:close/>
                <a:moveTo>
                  <a:pt x="20" y="67"/>
                </a:moveTo>
                <a:cubicBezTo>
                  <a:pt x="20" y="67"/>
                  <a:pt x="20" y="67"/>
                  <a:pt x="20" y="67"/>
                </a:cubicBezTo>
                <a:cubicBezTo>
                  <a:pt x="20" y="67"/>
                  <a:pt x="20" y="67"/>
                  <a:pt x="20" y="67"/>
                </a:cubicBezTo>
                <a:cubicBezTo>
                  <a:pt x="20" y="67"/>
                  <a:pt x="20" y="67"/>
                  <a:pt x="20" y="67"/>
                </a:cubicBezTo>
                <a:close/>
                <a:moveTo>
                  <a:pt x="20" y="67"/>
                </a:moveTo>
                <a:cubicBezTo>
                  <a:pt x="20" y="67"/>
                  <a:pt x="20" y="67"/>
                  <a:pt x="20" y="67"/>
                </a:cubicBezTo>
                <a:cubicBezTo>
                  <a:pt x="20" y="67"/>
                  <a:pt x="20" y="67"/>
                  <a:pt x="20" y="67"/>
                </a:cubicBezTo>
                <a:close/>
                <a:moveTo>
                  <a:pt x="21" y="66"/>
                </a:moveTo>
                <a:cubicBezTo>
                  <a:pt x="21" y="66"/>
                  <a:pt x="20" y="66"/>
                  <a:pt x="20" y="67"/>
                </a:cubicBezTo>
                <a:cubicBezTo>
                  <a:pt x="21" y="66"/>
                  <a:pt x="21" y="66"/>
                  <a:pt x="21" y="66"/>
                </a:cubicBezTo>
                <a:close/>
                <a:moveTo>
                  <a:pt x="21" y="66"/>
                </a:moveTo>
                <a:cubicBezTo>
                  <a:pt x="21" y="66"/>
                  <a:pt x="21" y="66"/>
                  <a:pt x="21" y="66"/>
                </a:cubicBezTo>
                <a:cubicBezTo>
                  <a:pt x="21" y="66"/>
                  <a:pt x="21" y="67"/>
                  <a:pt x="21" y="67"/>
                </a:cubicBezTo>
                <a:cubicBezTo>
                  <a:pt x="21" y="67"/>
                  <a:pt x="21" y="66"/>
                  <a:pt x="21" y="66"/>
                </a:cubicBezTo>
                <a:close/>
                <a:moveTo>
                  <a:pt x="21" y="66"/>
                </a:moveTo>
                <a:cubicBezTo>
                  <a:pt x="21" y="66"/>
                  <a:pt x="21" y="66"/>
                  <a:pt x="21" y="66"/>
                </a:cubicBezTo>
                <a:cubicBezTo>
                  <a:pt x="21" y="66"/>
                  <a:pt x="21" y="66"/>
                  <a:pt x="21" y="66"/>
                </a:cubicBezTo>
                <a:close/>
                <a:moveTo>
                  <a:pt x="21" y="66"/>
                </a:moveTo>
                <a:cubicBezTo>
                  <a:pt x="21" y="66"/>
                  <a:pt x="21" y="66"/>
                  <a:pt x="21" y="66"/>
                </a:cubicBezTo>
                <a:cubicBezTo>
                  <a:pt x="21" y="66"/>
                  <a:pt x="21" y="66"/>
                  <a:pt x="21" y="66"/>
                </a:cubicBezTo>
                <a:close/>
                <a:moveTo>
                  <a:pt x="21" y="66"/>
                </a:moveTo>
                <a:cubicBezTo>
                  <a:pt x="21" y="66"/>
                  <a:pt x="21" y="66"/>
                  <a:pt x="21" y="66"/>
                </a:cubicBezTo>
                <a:cubicBezTo>
                  <a:pt x="21" y="66"/>
                  <a:pt x="21" y="66"/>
                  <a:pt x="21" y="66"/>
                </a:cubicBezTo>
                <a:close/>
                <a:moveTo>
                  <a:pt x="21" y="66"/>
                </a:moveTo>
                <a:cubicBezTo>
                  <a:pt x="21" y="66"/>
                  <a:pt x="21" y="66"/>
                  <a:pt x="21" y="66"/>
                </a:cubicBezTo>
                <a:cubicBezTo>
                  <a:pt x="21" y="66"/>
                  <a:pt x="21" y="66"/>
                  <a:pt x="21" y="66"/>
                </a:cubicBezTo>
                <a:close/>
                <a:moveTo>
                  <a:pt x="21" y="67"/>
                </a:moveTo>
                <a:cubicBezTo>
                  <a:pt x="21" y="67"/>
                  <a:pt x="21" y="67"/>
                  <a:pt x="21" y="67"/>
                </a:cubicBezTo>
                <a:cubicBezTo>
                  <a:pt x="21" y="67"/>
                  <a:pt x="21" y="67"/>
                  <a:pt x="21" y="67"/>
                </a:cubicBezTo>
                <a:cubicBezTo>
                  <a:pt x="21" y="67"/>
                  <a:pt x="21" y="67"/>
                  <a:pt x="21" y="67"/>
                </a:cubicBezTo>
                <a:close/>
                <a:moveTo>
                  <a:pt x="21" y="67"/>
                </a:moveTo>
                <a:cubicBezTo>
                  <a:pt x="21" y="67"/>
                  <a:pt x="21" y="67"/>
                  <a:pt x="21" y="67"/>
                </a:cubicBezTo>
                <a:cubicBezTo>
                  <a:pt x="21" y="67"/>
                  <a:pt x="21" y="67"/>
                  <a:pt x="21" y="67"/>
                </a:cubicBezTo>
                <a:close/>
                <a:moveTo>
                  <a:pt x="21" y="67"/>
                </a:moveTo>
                <a:cubicBezTo>
                  <a:pt x="21" y="67"/>
                  <a:pt x="21" y="67"/>
                  <a:pt x="21" y="67"/>
                </a:cubicBezTo>
                <a:cubicBezTo>
                  <a:pt x="21" y="67"/>
                  <a:pt x="21" y="67"/>
                  <a:pt x="21" y="67"/>
                </a:cubicBezTo>
                <a:close/>
                <a:moveTo>
                  <a:pt x="21" y="67"/>
                </a:moveTo>
                <a:cubicBezTo>
                  <a:pt x="21" y="67"/>
                  <a:pt x="21" y="67"/>
                  <a:pt x="21" y="67"/>
                </a:cubicBezTo>
                <a:cubicBezTo>
                  <a:pt x="21" y="67"/>
                  <a:pt x="21" y="67"/>
                  <a:pt x="21" y="67"/>
                </a:cubicBezTo>
                <a:cubicBezTo>
                  <a:pt x="21" y="67"/>
                  <a:pt x="21" y="67"/>
                  <a:pt x="21" y="67"/>
                </a:cubicBezTo>
                <a:close/>
                <a:moveTo>
                  <a:pt x="21" y="67"/>
                </a:moveTo>
                <a:cubicBezTo>
                  <a:pt x="21" y="67"/>
                  <a:pt x="21" y="67"/>
                  <a:pt x="21" y="67"/>
                </a:cubicBezTo>
                <a:cubicBezTo>
                  <a:pt x="21" y="67"/>
                  <a:pt x="21" y="67"/>
                  <a:pt x="21" y="67"/>
                </a:cubicBezTo>
                <a:close/>
                <a:moveTo>
                  <a:pt x="21" y="67"/>
                </a:moveTo>
                <a:cubicBezTo>
                  <a:pt x="21" y="67"/>
                  <a:pt x="21" y="67"/>
                  <a:pt x="21" y="67"/>
                </a:cubicBezTo>
                <a:cubicBezTo>
                  <a:pt x="21" y="67"/>
                  <a:pt x="21" y="67"/>
                  <a:pt x="21" y="67"/>
                </a:cubicBezTo>
                <a:close/>
                <a:moveTo>
                  <a:pt x="21" y="67"/>
                </a:moveTo>
                <a:cubicBezTo>
                  <a:pt x="21" y="67"/>
                  <a:pt x="21" y="67"/>
                  <a:pt x="21" y="67"/>
                </a:cubicBezTo>
                <a:cubicBezTo>
                  <a:pt x="21" y="67"/>
                  <a:pt x="21" y="67"/>
                  <a:pt x="21" y="67"/>
                </a:cubicBezTo>
                <a:cubicBezTo>
                  <a:pt x="21" y="67"/>
                  <a:pt x="21" y="67"/>
                  <a:pt x="21" y="67"/>
                </a:cubicBezTo>
                <a:close/>
                <a:moveTo>
                  <a:pt x="22" y="67"/>
                </a:moveTo>
                <a:cubicBezTo>
                  <a:pt x="22" y="67"/>
                  <a:pt x="22" y="67"/>
                  <a:pt x="22" y="67"/>
                </a:cubicBezTo>
                <a:cubicBezTo>
                  <a:pt x="22" y="67"/>
                  <a:pt x="21" y="67"/>
                  <a:pt x="21" y="67"/>
                </a:cubicBezTo>
                <a:cubicBezTo>
                  <a:pt x="21" y="67"/>
                  <a:pt x="21" y="67"/>
                  <a:pt x="21" y="67"/>
                </a:cubicBezTo>
                <a:cubicBezTo>
                  <a:pt x="21" y="67"/>
                  <a:pt x="22" y="67"/>
                  <a:pt x="22" y="67"/>
                </a:cubicBezTo>
                <a:cubicBezTo>
                  <a:pt x="22" y="67"/>
                  <a:pt x="22" y="67"/>
                  <a:pt x="22" y="67"/>
                </a:cubicBezTo>
                <a:cubicBezTo>
                  <a:pt x="22" y="67"/>
                  <a:pt x="22" y="67"/>
                  <a:pt x="22" y="67"/>
                </a:cubicBezTo>
                <a:cubicBezTo>
                  <a:pt x="22" y="67"/>
                  <a:pt x="22" y="67"/>
                  <a:pt x="22" y="67"/>
                </a:cubicBezTo>
                <a:cubicBezTo>
                  <a:pt x="22" y="67"/>
                  <a:pt x="22" y="67"/>
                  <a:pt x="22" y="67"/>
                </a:cubicBezTo>
                <a:close/>
                <a:moveTo>
                  <a:pt x="21" y="67"/>
                </a:moveTo>
                <a:cubicBezTo>
                  <a:pt x="21" y="67"/>
                  <a:pt x="21" y="67"/>
                  <a:pt x="21" y="67"/>
                </a:cubicBezTo>
                <a:cubicBezTo>
                  <a:pt x="21" y="67"/>
                  <a:pt x="21" y="67"/>
                  <a:pt x="21" y="67"/>
                </a:cubicBezTo>
                <a:cubicBezTo>
                  <a:pt x="21" y="67"/>
                  <a:pt x="21" y="67"/>
                  <a:pt x="21" y="67"/>
                </a:cubicBezTo>
                <a:cubicBezTo>
                  <a:pt x="21" y="67"/>
                  <a:pt x="21" y="67"/>
                  <a:pt x="21" y="67"/>
                </a:cubicBezTo>
                <a:close/>
                <a:moveTo>
                  <a:pt x="21" y="67"/>
                </a:moveTo>
                <a:cubicBezTo>
                  <a:pt x="21" y="67"/>
                  <a:pt x="21" y="67"/>
                  <a:pt x="21" y="67"/>
                </a:cubicBezTo>
                <a:cubicBezTo>
                  <a:pt x="21" y="67"/>
                  <a:pt x="21" y="67"/>
                  <a:pt x="21" y="67"/>
                </a:cubicBezTo>
                <a:cubicBezTo>
                  <a:pt x="21" y="67"/>
                  <a:pt x="21" y="67"/>
                  <a:pt x="21" y="67"/>
                </a:cubicBezTo>
                <a:cubicBezTo>
                  <a:pt x="21" y="67"/>
                  <a:pt x="21" y="67"/>
                  <a:pt x="21" y="67"/>
                </a:cubicBezTo>
                <a:cubicBezTo>
                  <a:pt x="21" y="67"/>
                  <a:pt x="21" y="67"/>
                  <a:pt x="21" y="67"/>
                </a:cubicBezTo>
                <a:cubicBezTo>
                  <a:pt x="21" y="67"/>
                  <a:pt x="21" y="67"/>
                  <a:pt x="21" y="67"/>
                </a:cubicBezTo>
                <a:cubicBezTo>
                  <a:pt x="21" y="67"/>
                  <a:pt x="21" y="67"/>
                  <a:pt x="21" y="67"/>
                </a:cubicBezTo>
                <a:cubicBezTo>
                  <a:pt x="21" y="67"/>
                  <a:pt x="21" y="67"/>
                  <a:pt x="21" y="67"/>
                </a:cubicBezTo>
                <a:cubicBezTo>
                  <a:pt x="21" y="67"/>
                  <a:pt x="21" y="67"/>
                  <a:pt x="21" y="67"/>
                </a:cubicBezTo>
                <a:cubicBezTo>
                  <a:pt x="21" y="67"/>
                  <a:pt x="21" y="67"/>
                  <a:pt x="21" y="67"/>
                </a:cubicBezTo>
                <a:cubicBezTo>
                  <a:pt x="21" y="67"/>
                  <a:pt x="21" y="67"/>
                  <a:pt x="21" y="67"/>
                </a:cubicBezTo>
                <a:cubicBezTo>
                  <a:pt x="21" y="67"/>
                  <a:pt x="21" y="67"/>
                  <a:pt x="21" y="67"/>
                </a:cubicBezTo>
                <a:cubicBezTo>
                  <a:pt x="21" y="67"/>
                  <a:pt x="21" y="67"/>
                  <a:pt x="21" y="67"/>
                </a:cubicBezTo>
                <a:cubicBezTo>
                  <a:pt x="21" y="67"/>
                  <a:pt x="21" y="67"/>
                  <a:pt x="21" y="67"/>
                </a:cubicBezTo>
                <a:cubicBezTo>
                  <a:pt x="21" y="67"/>
                  <a:pt x="21" y="67"/>
                  <a:pt x="21" y="67"/>
                </a:cubicBezTo>
                <a:cubicBezTo>
                  <a:pt x="21" y="67"/>
                  <a:pt x="21" y="67"/>
                  <a:pt x="21" y="67"/>
                </a:cubicBezTo>
                <a:close/>
                <a:moveTo>
                  <a:pt x="22" y="66"/>
                </a:moveTo>
                <a:cubicBezTo>
                  <a:pt x="22" y="66"/>
                  <a:pt x="22" y="66"/>
                  <a:pt x="22" y="66"/>
                </a:cubicBezTo>
                <a:cubicBezTo>
                  <a:pt x="22" y="66"/>
                  <a:pt x="22" y="66"/>
                  <a:pt x="22" y="66"/>
                </a:cubicBezTo>
                <a:close/>
                <a:moveTo>
                  <a:pt x="22" y="66"/>
                </a:moveTo>
                <a:cubicBezTo>
                  <a:pt x="22" y="66"/>
                  <a:pt x="22" y="66"/>
                  <a:pt x="22" y="66"/>
                </a:cubicBezTo>
                <a:cubicBezTo>
                  <a:pt x="22" y="66"/>
                  <a:pt x="22" y="66"/>
                  <a:pt x="22" y="66"/>
                </a:cubicBezTo>
                <a:cubicBezTo>
                  <a:pt x="22" y="66"/>
                  <a:pt x="22" y="66"/>
                  <a:pt x="21" y="66"/>
                </a:cubicBezTo>
                <a:cubicBezTo>
                  <a:pt x="22" y="66"/>
                  <a:pt x="22" y="66"/>
                  <a:pt x="22" y="66"/>
                </a:cubicBezTo>
                <a:cubicBezTo>
                  <a:pt x="21" y="66"/>
                  <a:pt x="21" y="66"/>
                  <a:pt x="21" y="66"/>
                </a:cubicBezTo>
                <a:cubicBezTo>
                  <a:pt x="21" y="66"/>
                  <a:pt x="21" y="66"/>
                  <a:pt x="22" y="66"/>
                </a:cubicBezTo>
                <a:close/>
                <a:moveTo>
                  <a:pt x="21" y="66"/>
                </a:moveTo>
                <a:cubicBezTo>
                  <a:pt x="21" y="66"/>
                  <a:pt x="21" y="66"/>
                  <a:pt x="21" y="66"/>
                </a:cubicBezTo>
                <a:cubicBezTo>
                  <a:pt x="22" y="66"/>
                  <a:pt x="22" y="66"/>
                  <a:pt x="22" y="66"/>
                </a:cubicBezTo>
                <a:cubicBezTo>
                  <a:pt x="22" y="66"/>
                  <a:pt x="22" y="66"/>
                  <a:pt x="22" y="66"/>
                </a:cubicBezTo>
                <a:cubicBezTo>
                  <a:pt x="22" y="66"/>
                  <a:pt x="21" y="66"/>
                  <a:pt x="21" y="66"/>
                </a:cubicBezTo>
                <a:close/>
                <a:moveTo>
                  <a:pt x="21" y="67"/>
                </a:moveTo>
                <a:cubicBezTo>
                  <a:pt x="21" y="67"/>
                  <a:pt x="21" y="67"/>
                  <a:pt x="21" y="67"/>
                </a:cubicBezTo>
                <a:cubicBezTo>
                  <a:pt x="21" y="67"/>
                  <a:pt x="21" y="67"/>
                  <a:pt x="21" y="67"/>
                </a:cubicBezTo>
                <a:close/>
                <a:moveTo>
                  <a:pt x="21" y="67"/>
                </a:moveTo>
                <a:cubicBezTo>
                  <a:pt x="21" y="68"/>
                  <a:pt x="21" y="68"/>
                  <a:pt x="21" y="68"/>
                </a:cubicBezTo>
                <a:cubicBezTo>
                  <a:pt x="21" y="68"/>
                  <a:pt x="21" y="68"/>
                  <a:pt x="21" y="68"/>
                </a:cubicBezTo>
                <a:lnTo>
                  <a:pt x="21" y="67"/>
                </a:lnTo>
                <a:close/>
                <a:moveTo>
                  <a:pt x="29" y="71"/>
                </a:moveTo>
                <a:cubicBezTo>
                  <a:pt x="28" y="72"/>
                  <a:pt x="28" y="72"/>
                  <a:pt x="28" y="72"/>
                </a:cubicBezTo>
                <a:lnTo>
                  <a:pt x="29" y="71"/>
                </a:lnTo>
                <a:close/>
                <a:moveTo>
                  <a:pt x="28" y="71"/>
                </a:moveTo>
                <a:cubicBezTo>
                  <a:pt x="28" y="72"/>
                  <a:pt x="28" y="72"/>
                  <a:pt x="28" y="72"/>
                </a:cubicBezTo>
                <a:cubicBezTo>
                  <a:pt x="28" y="71"/>
                  <a:pt x="28" y="71"/>
                  <a:pt x="28" y="71"/>
                </a:cubicBezTo>
                <a:close/>
                <a:moveTo>
                  <a:pt x="23" y="71"/>
                </a:moveTo>
                <a:cubicBezTo>
                  <a:pt x="23" y="71"/>
                  <a:pt x="23" y="71"/>
                  <a:pt x="23" y="71"/>
                </a:cubicBezTo>
                <a:cubicBezTo>
                  <a:pt x="23" y="71"/>
                  <a:pt x="23" y="71"/>
                  <a:pt x="23" y="71"/>
                </a:cubicBezTo>
                <a:cubicBezTo>
                  <a:pt x="23" y="71"/>
                  <a:pt x="23" y="71"/>
                  <a:pt x="23" y="71"/>
                </a:cubicBezTo>
                <a:close/>
                <a:moveTo>
                  <a:pt x="26" y="72"/>
                </a:moveTo>
                <a:cubicBezTo>
                  <a:pt x="26" y="72"/>
                  <a:pt x="26" y="72"/>
                  <a:pt x="26" y="72"/>
                </a:cubicBezTo>
                <a:cubicBezTo>
                  <a:pt x="26" y="72"/>
                  <a:pt x="26" y="72"/>
                  <a:pt x="26" y="72"/>
                </a:cubicBezTo>
                <a:close/>
                <a:moveTo>
                  <a:pt x="27" y="71"/>
                </a:moveTo>
                <a:cubicBezTo>
                  <a:pt x="27" y="71"/>
                  <a:pt x="27" y="71"/>
                  <a:pt x="27" y="71"/>
                </a:cubicBezTo>
                <a:cubicBezTo>
                  <a:pt x="27" y="71"/>
                  <a:pt x="27" y="71"/>
                  <a:pt x="27" y="71"/>
                </a:cubicBezTo>
                <a:close/>
                <a:moveTo>
                  <a:pt x="30" y="72"/>
                </a:moveTo>
                <a:cubicBezTo>
                  <a:pt x="30" y="71"/>
                  <a:pt x="30" y="71"/>
                  <a:pt x="30" y="71"/>
                </a:cubicBezTo>
                <a:cubicBezTo>
                  <a:pt x="30" y="71"/>
                  <a:pt x="30" y="72"/>
                  <a:pt x="30" y="72"/>
                </a:cubicBezTo>
                <a:close/>
                <a:moveTo>
                  <a:pt x="22" y="69"/>
                </a:moveTo>
                <a:cubicBezTo>
                  <a:pt x="22" y="69"/>
                  <a:pt x="22" y="69"/>
                  <a:pt x="22" y="69"/>
                </a:cubicBezTo>
                <a:cubicBezTo>
                  <a:pt x="22" y="69"/>
                  <a:pt x="22" y="69"/>
                  <a:pt x="22" y="69"/>
                </a:cubicBezTo>
                <a:close/>
                <a:moveTo>
                  <a:pt x="27" y="74"/>
                </a:moveTo>
                <a:cubicBezTo>
                  <a:pt x="27" y="74"/>
                  <a:pt x="27" y="74"/>
                  <a:pt x="27" y="74"/>
                </a:cubicBezTo>
                <a:cubicBezTo>
                  <a:pt x="27" y="74"/>
                  <a:pt x="27" y="74"/>
                  <a:pt x="27" y="74"/>
                </a:cubicBezTo>
                <a:close/>
                <a:moveTo>
                  <a:pt x="22" y="69"/>
                </a:moveTo>
                <a:cubicBezTo>
                  <a:pt x="22" y="69"/>
                  <a:pt x="22" y="69"/>
                  <a:pt x="22" y="69"/>
                </a:cubicBezTo>
                <a:cubicBezTo>
                  <a:pt x="22" y="69"/>
                  <a:pt x="22" y="69"/>
                  <a:pt x="22" y="69"/>
                </a:cubicBezTo>
                <a:cubicBezTo>
                  <a:pt x="22" y="69"/>
                  <a:pt x="22" y="69"/>
                  <a:pt x="22" y="69"/>
                </a:cubicBezTo>
                <a:close/>
                <a:moveTo>
                  <a:pt x="34" y="72"/>
                </a:moveTo>
                <a:cubicBezTo>
                  <a:pt x="34" y="72"/>
                  <a:pt x="34" y="72"/>
                  <a:pt x="34" y="72"/>
                </a:cubicBezTo>
                <a:cubicBezTo>
                  <a:pt x="34" y="72"/>
                  <a:pt x="34" y="72"/>
                  <a:pt x="34" y="72"/>
                </a:cubicBezTo>
                <a:close/>
                <a:moveTo>
                  <a:pt x="35" y="75"/>
                </a:moveTo>
                <a:cubicBezTo>
                  <a:pt x="35" y="75"/>
                  <a:pt x="35" y="75"/>
                  <a:pt x="35" y="75"/>
                </a:cubicBezTo>
                <a:cubicBezTo>
                  <a:pt x="35" y="75"/>
                  <a:pt x="35" y="75"/>
                  <a:pt x="35" y="75"/>
                </a:cubicBezTo>
                <a:close/>
                <a:moveTo>
                  <a:pt x="21" y="68"/>
                </a:moveTo>
                <a:cubicBezTo>
                  <a:pt x="21" y="68"/>
                  <a:pt x="21" y="68"/>
                  <a:pt x="21" y="68"/>
                </a:cubicBezTo>
                <a:close/>
                <a:moveTo>
                  <a:pt x="22" y="68"/>
                </a:moveTo>
                <a:cubicBezTo>
                  <a:pt x="22" y="68"/>
                  <a:pt x="22" y="68"/>
                  <a:pt x="22" y="67"/>
                </a:cubicBezTo>
                <a:cubicBezTo>
                  <a:pt x="22" y="68"/>
                  <a:pt x="22" y="68"/>
                  <a:pt x="22" y="68"/>
                </a:cubicBezTo>
                <a:close/>
                <a:moveTo>
                  <a:pt x="23" y="69"/>
                </a:moveTo>
                <a:cubicBezTo>
                  <a:pt x="23" y="69"/>
                  <a:pt x="23" y="69"/>
                  <a:pt x="23" y="69"/>
                </a:cubicBezTo>
                <a:cubicBezTo>
                  <a:pt x="23" y="69"/>
                  <a:pt x="23" y="69"/>
                  <a:pt x="23" y="69"/>
                </a:cubicBezTo>
                <a:close/>
                <a:moveTo>
                  <a:pt x="21" y="68"/>
                </a:moveTo>
                <a:cubicBezTo>
                  <a:pt x="21" y="68"/>
                  <a:pt x="21" y="68"/>
                  <a:pt x="21" y="68"/>
                </a:cubicBezTo>
                <a:cubicBezTo>
                  <a:pt x="21" y="68"/>
                  <a:pt x="21" y="68"/>
                  <a:pt x="21" y="68"/>
                </a:cubicBezTo>
                <a:close/>
                <a:moveTo>
                  <a:pt x="21" y="68"/>
                </a:moveTo>
                <a:cubicBezTo>
                  <a:pt x="21" y="68"/>
                  <a:pt x="21" y="68"/>
                  <a:pt x="21" y="68"/>
                </a:cubicBezTo>
                <a:cubicBezTo>
                  <a:pt x="21" y="68"/>
                  <a:pt x="21" y="68"/>
                  <a:pt x="21" y="68"/>
                </a:cubicBezTo>
                <a:close/>
                <a:moveTo>
                  <a:pt x="21" y="68"/>
                </a:moveTo>
                <a:cubicBezTo>
                  <a:pt x="21" y="68"/>
                  <a:pt x="21" y="68"/>
                  <a:pt x="21" y="68"/>
                </a:cubicBezTo>
                <a:cubicBezTo>
                  <a:pt x="21" y="68"/>
                  <a:pt x="21" y="68"/>
                  <a:pt x="21" y="68"/>
                </a:cubicBezTo>
                <a:close/>
                <a:moveTo>
                  <a:pt x="31" y="73"/>
                </a:moveTo>
                <a:cubicBezTo>
                  <a:pt x="31" y="73"/>
                  <a:pt x="31" y="73"/>
                  <a:pt x="31" y="73"/>
                </a:cubicBezTo>
                <a:cubicBezTo>
                  <a:pt x="31" y="73"/>
                  <a:pt x="31" y="73"/>
                  <a:pt x="31" y="73"/>
                </a:cubicBezTo>
                <a:close/>
                <a:moveTo>
                  <a:pt x="26" y="70"/>
                </a:moveTo>
                <a:cubicBezTo>
                  <a:pt x="26" y="70"/>
                  <a:pt x="26" y="70"/>
                  <a:pt x="26" y="70"/>
                </a:cubicBezTo>
                <a:cubicBezTo>
                  <a:pt x="26" y="70"/>
                  <a:pt x="26" y="70"/>
                  <a:pt x="26" y="70"/>
                </a:cubicBezTo>
                <a:close/>
                <a:moveTo>
                  <a:pt x="26" y="70"/>
                </a:moveTo>
                <a:cubicBezTo>
                  <a:pt x="26" y="70"/>
                  <a:pt x="26" y="70"/>
                  <a:pt x="26" y="70"/>
                </a:cubicBezTo>
                <a:cubicBezTo>
                  <a:pt x="25" y="70"/>
                  <a:pt x="25" y="70"/>
                  <a:pt x="25" y="70"/>
                </a:cubicBezTo>
                <a:lnTo>
                  <a:pt x="26" y="70"/>
                </a:lnTo>
                <a:close/>
                <a:moveTo>
                  <a:pt x="29" y="72"/>
                </a:moveTo>
                <a:cubicBezTo>
                  <a:pt x="29" y="72"/>
                  <a:pt x="29" y="72"/>
                  <a:pt x="29" y="71"/>
                </a:cubicBezTo>
                <a:cubicBezTo>
                  <a:pt x="29" y="72"/>
                  <a:pt x="29" y="72"/>
                  <a:pt x="29" y="72"/>
                </a:cubicBezTo>
                <a:cubicBezTo>
                  <a:pt x="29" y="72"/>
                  <a:pt x="29" y="71"/>
                  <a:pt x="29" y="71"/>
                </a:cubicBezTo>
                <a:cubicBezTo>
                  <a:pt x="29" y="72"/>
                  <a:pt x="29" y="72"/>
                  <a:pt x="29" y="72"/>
                </a:cubicBezTo>
                <a:cubicBezTo>
                  <a:pt x="30" y="71"/>
                  <a:pt x="29" y="72"/>
                  <a:pt x="30" y="72"/>
                </a:cubicBezTo>
                <a:cubicBezTo>
                  <a:pt x="30" y="72"/>
                  <a:pt x="30" y="72"/>
                  <a:pt x="30" y="72"/>
                </a:cubicBezTo>
                <a:cubicBezTo>
                  <a:pt x="30" y="72"/>
                  <a:pt x="30" y="71"/>
                  <a:pt x="30" y="72"/>
                </a:cubicBezTo>
                <a:cubicBezTo>
                  <a:pt x="30" y="72"/>
                  <a:pt x="30" y="72"/>
                  <a:pt x="30" y="72"/>
                </a:cubicBezTo>
                <a:cubicBezTo>
                  <a:pt x="30" y="72"/>
                  <a:pt x="30" y="72"/>
                  <a:pt x="30" y="72"/>
                </a:cubicBezTo>
                <a:cubicBezTo>
                  <a:pt x="30" y="72"/>
                  <a:pt x="30" y="72"/>
                  <a:pt x="30" y="72"/>
                </a:cubicBezTo>
                <a:cubicBezTo>
                  <a:pt x="30" y="72"/>
                  <a:pt x="30" y="72"/>
                  <a:pt x="30" y="72"/>
                </a:cubicBezTo>
                <a:cubicBezTo>
                  <a:pt x="30" y="72"/>
                  <a:pt x="30" y="72"/>
                  <a:pt x="30" y="72"/>
                </a:cubicBezTo>
                <a:cubicBezTo>
                  <a:pt x="30" y="72"/>
                  <a:pt x="30" y="72"/>
                  <a:pt x="30" y="72"/>
                </a:cubicBezTo>
                <a:cubicBezTo>
                  <a:pt x="30" y="72"/>
                  <a:pt x="30" y="72"/>
                  <a:pt x="30" y="72"/>
                </a:cubicBezTo>
                <a:cubicBezTo>
                  <a:pt x="30" y="72"/>
                  <a:pt x="30" y="72"/>
                  <a:pt x="30" y="72"/>
                </a:cubicBezTo>
                <a:cubicBezTo>
                  <a:pt x="30" y="72"/>
                  <a:pt x="30" y="72"/>
                  <a:pt x="30" y="72"/>
                </a:cubicBezTo>
                <a:cubicBezTo>
                  <a:pt x="30" y="72"/>
                  <a:pt x="30" y="72"/>
                  <a:pt x="30" y="72"/>
                </a:cubicBezTo>
                <a:cubicBezTo>
                  <a:pt x="30" y="72"/>
                  <a:pt x="30" y="72"/>
                  <a:pt x="30" y="73"/>
                </a:cubicBezTo>
                <a:cubicBezTo>
                  <a:pt x="30" y="73"/>
                  <a:pt x="30" y="72"/>
                  <a:pt x="30" y="72"/>
                </a:cubicBezTo>
                <a:cubicBezTo>
                  <a:pt x="30" y="72"/>
                  <a:pt x="30" y="72"/>
                  <a:pt x="30" y="72"/>
                </a:cubicBezTo>
                <a:cubicBezTo>
                  <a:pt x="30" y="72"/>
                  <a:pt x="30" y="72"/>
                  <a:pt x="30" y="72"/>
                </a:cubicBezTo>
                <a:cubicBezTo>
                  <a:pt x="30" y="72"/>
                  <a:pt x="30" y="72"/>
                  <a:pt x="30" y="72"/>
                </a:cubicBezTo>
                <a:cubicBezTo>
                  <a:pt x="30" y="73"/>
                  <a:pt x="30" y="73"/>
                  <a:pt x="30" y="73"/>
                </a:cubicBezTo>
                <a:cubicBezTo>
                  <a:pt x="30" y="73"/>
                  <a:pt x="30" y="72"/>
                  <a:pt x="31" y="72"/>
                </a:cubicBezTo>
                <a:cubicBezTo>
                  <a:pt x="31" y="73"/>
                  <a:pt x="31" y="73"/>
                  <a:pt x="31" y="73"/>
                </a:cubicBezTo>
                <a:cubicBezTo>
                  <a:pt x="31" y="73"/>
                  <a:pt x="31" y="72"/>
                  <a:pt x="31" y="72"/>
                </a:cubicBezTo>
                <a:cubicBezTo>
                  <a:pt x="31" y="72"/>
                  <a:pt x="31" y="72"/>
                  <a:pt x="31" y="72"/>
                </a:cubicBezTo>
                <a:cubicBezTo>
                  <a:pt x="31" y="72"/>
                  <a:pt x="31" y="72"/>
                  <a:pt x="31" y="72"/>
                </a:cubicBezTo>
                <a:cubicBezTo>
                  <a:pt x="31" y="72"/>
                  <a:pt x="31" y="72"/>
                  <a:pt x="31" y="72"/>
                </a:cubicBezTo>
                <a:cubicBezTo>
                  <a:pt x="31" y="72"/>
                  <a:pt x="31" y="73"/>
                  <a:pt x="31" y="73"/>
                </a:cubicBezTo>
                <a:cubicBezTo>
                  <a:pt x="31" y="72"/>
                  <a:pt x="31" y="72"/>
                  <a:pt x="31" y="72"/>
                </a:cubicBezTo>
                <a:cubicBezTo>
                  <a:pt x="31" y="72"/>
                  <a:pt x="31" y="73"/>
                  <a:pt x="31" y="72"/>
                </a:cubicBezTo>
                <a:cubicBezTo>
                  <a:pt x="31" y="73"/>
                  <a:pt x="31" y="73"/>
                  <a:pt x="31" y="73"/>
                </a:cubicBezTo>
                <a:cubicBezTo>
                  <a:pt x="31" y="73"/>
                  <a:pt x="31" y="73"/>
                  <a:pt x="31" y="72"/>
                </a:cubicBezTo>
                <a:cubicBezTo>
                  <a:pt x="31" y="73"/>
                  <a:pt x="31" y="73"/>
                  <a:pt x="31" y="73"/>
                </a:cubicBezTo>
                <a:cubicBezTo>
                  <a:pt x="31" y="72"/>
                  <a:pt x="31" y="73"/>
                  <a:pt x="31" y="72"/>
                </a:cubicBezTo>
                <a:cubicBezTo>
                  <a:pt x="31" y="73"/>
                  <a:pt x="32" y="72"/>
                  <a:pt x="32" y="73"/>
                </a:cubicBezTo>
                <a:cubicBezTo>
                  <a:pt x="31" y="73"/>
                  <a:pt x="31" y="73"/>
                  <a:pt x="31" y="73"/>
                </a:cubicBezTo>
                <a:cubicBezTo>
                  <a:pt x="31" y="73"/>
                  <a:pt x="31" y="73"/>
                  <a:pt x="31" y="73"/>
                </a:cubicBezTo>
                <a:cubicBezTo>
                  <a:pt x="31" y="73"/>
                  <a:pt x="31" y="73"/>
                  <a:pt x="31" y="73"/>
                </a:cubicBezTo>
                <a:cubicBezTo>
                  <a:pt x="31" y="74"/>
                  <a:pt x="31" y="73"/>
                  <a:pt x="32" y="73"/>
                </a:cubicBezTo>
                <a:cubicBezTo>
                  <a:pt x="31" y="73"/>
                  <a:pt x="31" y="73"/>
                  <a:pt x="31" y="73"/>
                </a:cubicBezTo>
                <a:cubicBezTo>
                  <a:pt x="31" y="73"/>
                  <a:pt x="31" y="73"/>
                  <a:pt x="32" y="73"/>
                </a:cubicBezTo>
                <a:cubicBezTo>
                  <a:pt x="32" y="73"/>
                  <a:pt x="32" y="73"/>
                  <a:pt x="32" y="73"/>
                </a:cubicBezTo>
                <a:cubicBezTo>
                  <a:pt x="32" y="73"/>
                  <a:pt x="32" y="73"/>
                  <a:pt x="32" y="73"/>
                </a:cubicBezTo>
                <a:cubicBezTo>
                  <a:pt x="32" y="73"/>
                  <a:pt x="32" y="73"/>
                  <a:pt x="32" y="74"/>
                </a:cubicBezTo>
                <a:cubicBezTo>
                  <a:pt x="32" y="74"/>
                  <a:pt x="32" y="73"/>
                  <a:pt x="32" y="73"/>
                </a:cubicBezTo>
                <a:cubicBezTo>
                  <a:pt x="32" y="73"/>
                  <a:pt x="32" y="73"/>
                  <a:pt x="32" y="73"/>
                </a:cubicBezTo>
                <a:cubicBezTo>
                  <a:pt x="32" y="73"/>
                  <a:pt x="32" y="72"/>
                  <a:pt x="32" y="73"/>
                </a:cubicBezTo>
                <a:cubicBezTo>
                  <a:pt x="32" y="73"/>
                  <a:pt x="32" y="73"/>
                  <a:pt x="32" y="73"/>
                </a:cubicBezTo>
                <a:cubicBezTo>
                  <a:pt x="32" y="73"/>
                  <a:pt x="32" y="73"/>
                  <a:pt x="32" y="73"/>
                </a:cubicBezTo>
                <a:cubicBezTo>
                  <a:pt x="32" y="73"/>
                  <a:pt x="32" y="73"/>
                  <a:pt x="32" y="73"/>
                </a:cubicBezTo>
                <a:cubicBezTo>
                  <a:pt x="32" y="73"/>
                  <a:pt x="32" y="73"/>
                  <a:pt x="33" y="73"/>
                </a:cubicBezTo>
                <a:cubicBezTo>
                  <a:pt x="33" y="73"/>
                  <a:pt x="33" y="73"/>
                  <a:pt x="33" y="73"/>
                </a:cubicBezTo>
                <a:cubicBezTo>
                  <a:pt x="33" y="73"/>
                  <a:pt x="33" y="73"/>
                  <a:pt x="33" y="73"/>
                </a:cubicBezTo>
                <a:cubicBezTo>
                  <a:pt x="33" y="73"/>
                  <a:pt x="33" y="73"/>
                  <a:pt x="33" y="73"/>
                </a:cubicBezTo>
                <a:cubicBezTo>
                  <a:pt x="33" y="73"/>
                  <a:pt x="33" y="73"/>
                  <a:pt x="33" y="73"/>
                </a:cubicBezTo>
                <a:cubicBezTo>
                  <a:pt x="33" y="73"/>
                  <a:pt x="33" y="73"/>
                  <a:pt x="33" y="73"/>
                </a:cubicBezTo>
                <a:cubicBezTo>
                  <a:pt x="33" y="73"/>
                  <a:pt x="33" y="73"/>
                  <a:pt x="34" y="73"/>
                </a:cubicBezTo>
                <a:cubicBezTo>
                  <a:pt x="33" y="72"/>
                  <a:pt x="33" y="72"/>
                  <a:pt x="33" y="72"/>
                </a:cubicBezTo>
                <a:cubicBezTo>
                  <a:pt x="34" y="73"/>
                  <a:pt x="34" y="72"/>
                  <a:pt x="34" y="72"/>
                </a:cubicBezTo>
                <a:cubicBezTo>
                  <a:pt x="34" y="72"/>
                  <a:pt x="34" y="73"/>
                  <a:pt x="34" y="72"/>
                </a:cubicBezTo>
                <a:cubicBezTo>
                  <a:pt x="34" y="73"/>
                  <a:pt x="34" y="73"/>
                  <a:pt x="34" y="73"/>
                </a:cubicBezTo>
                <a:cubicBezTo>
                  <a:pt x="34" y="73"/>
                  <a:pt x="34" y="73"/>
                  <a:pt x="34" y="73"/>
                </a:cubicBezTo>
                <a:cubicBezTo>
                  <a:pt x="34" y="73"/>
                  <a:pt x="34" y="73"/>
                  <a:pt x="34" y="73"/>
                </a:cubicBezTo>
                <a:cubicBezTo>
                  <a:pt x="34" y="73"/>
                  <a:pt x="34" y="73"/>
                  <a:pt x="34" y="73"/>
                </a:cubicBezTo>
                <a:cubicBezTo>
                  <a:pt x="34" y="73"/>
                  <a:pt x="34" y="73"/>
                  <a:pt x="34" y="73"/>
                </a:cubicBezTo>
                <a:cubicBezTo>
                  <a:pt x="34" y="73"/>
                  <a:pt x="34" y="73"/>
                  <a:pt x="34" y="73"/>
                </a:cubicBezTo>
                <a:cubicBezTo>
                  <a:pt x="34" y="73"/>
                  <a:pt x="34" y="73"/>
                  <a:pt x="34" y="73"/>
                </a:cubicBezTo>
                <a:cubicBezTo>
                  <a:pt x="34" y="73"/>
                  <a:pt x="34" y="73"/>
                  <a:pt x="34" y="73"/>
                </a:cubicBezTo>
                <a:cubicBezTo>
                  <a:pt x="34" y="73"/>
                  <a:pt x="35" y="73"/>
                  <a:pt x="35" y="73"/>
                </a:cubicBezTo>
                <a:cubicBezTo>
                  <a:pt x="35" y="73"/>
                  <a:pt x="35" y="73"/>
                  <a:pt x="35" y="73"/>
                </a:cubicBezTo>
                <a:cubicBezTo>
                  <a:pt x="35" y="73"/>
                  <a:pt x="35" y="73"/>
                  <a:pt x="35" y="73"/>
                </a:cubicBezTo>
                <a:cubicBezTo>
                  <a:pt x="35" y="73"/>
                  <a:pt x="35" y="73"/>
                  <a:pt x="35" y="73"/>
                </a:cubicBezTo>
                <a:cubicBezTo>
                  <a:pt x="35" y="72"/>
                  <a:pt x="35" y="73"/>
                  <a:pt x="35" y="73"/>
                </a:cubicBezTo>
                <a:cubicBezTo>
                  <a:pt x="35" y="73"/>
                  <a:pt x="36" y="74"/>
                  <a:pt x="36" y="74"/>
                </a:cubicBezTo>
                <a:cubicBezTo>
                  <a:pt x="36" y="74"/>
                  <a:pt x="36" y="74"/>
                  <a:pt x="36" y="74"/>
                </a:cubicBezTo>
                <a:cubicBezTo>
                  <a:pt x="36" y="75"/>
                  <a:pt x="35" y="74"/>
                  <a:pt x="36" y="75"/>
                </a:cubicBezTo>
                <a:cubicBezTo>
                  <a:pt x="35" y="74"/>
                  <a:pt x="35" y="74"/>
                  <a:pt x="35" y="74"/>
                </a:cubicBezTo>
                <a:cubicBezTo>
                  <a:pt x="35" y="75"/>
                  <a:pt x="35" y="75"/>
                  <a:pt x="35" y="75"/>
                </a:cubicBezTo>
                <a:cubicBezTo>
                  <a:pt x="35" y="75"/>
                  <a:pt x="35" y="75"/>
                  <a:pt x="35" y="75"/>
                </a:cubicBezTo>
                <a:cubicBezTo>
                  <a:pt x="35" y="74"/>
                  <a:pt x="34" y="75"/>
                  <a:pt x="34" y="75"/>
                </a:cubicBezTo>
                <a:cubicBezTo>
                  <a:pt x="34" y="75"/>
                  <a:pt x="34" y="75"/>
                  <a:pt x="34" y="75"/>
                </a:cubicBezTo>
                <a:cubicBezTo>
                  <a:pt x="34" y="75"/>
                  <a:pt x="34" y="75"/>
                  <a:pt x="34" y="75"/>
                </a:cubicBezTo>
                <a:cubicBezTo>
                  <a:pt x="34" y="75"/>
                  <a:pt x="34" y="75"/>
                  <a:pt x="34" y="75"/>
                </a:cubicBezTo>
                <a:cubicBezTo>
                  <a:pt x="34" y="75"/>
                  <a:pt x="34" y="75"/>
                  <a:pt x="34" y="75"/>
                </a:cubicBezTo>
                <a:cubicBezTo>
                  <a:pt x="33" y="75"/>
                  <a:pt x="33" y="75"/>
                  <a:pt x="33" y="75"/>
                </a:cubicBezTo>
                <a:cubicBezTo>
                  <a:pt x="33" y="75"/>
                  <a:pt x="33" y="75"/>
                  <a:pt x="33" y="75"/>
                </a:cubicBezTo>
                <a:cubicBezTo>
                  <a:pt x="33" y="75"/>
                  <a:pt x="33" y="75"/>
                  <a:pt x="33" y="75"/>
                </a:cubicBezTo>
                <a:cubicBezTo>
                  <a:pt x="33" y="75"/>
                  <a:pt x="33" y="75"/>
                  <a:pt x="33" y="74"/>
                </a:cubicBezTo>
                <a:cubicBezTo>
                  <a:pt x="32" y="74"/>
                  <a:pt x="32" y="75"/>
                  <a:pt x="33" y="75"/>
                </a:cubicBezTo>
                <a:cubicBezTo>
                  <a:pt x="32" y="75"/>
                  <a:pt x="32" y="75"/>
                  <a:pt x="32" y="75"/>
                </a:cubicBezTo>
                <a:cubicBezTo>
                  <a:pt x="32" y="75"/>
                  <a:pt x="32" y="75"/>
                  <a:pt x="32" y="74"/>
                </a:cubicBezTo>
                <a:cubicBezTo>
                  <a:pt x="32" y="75"/>
                  <a:pt x="32" y="75"/>
                  <a:pt x="32" y="75"/>
                </a:cubicBezTo>
                <a:cubicBezTo>
                  <a:pt x="32" y="75"/>
                  <a:pt x="32" y="75"/>
                  <a:pt x="32" y="75"/>
                </a:cubicBezTo>
                <a:cubicBezTo>
                  <a:pt x="31" y="75"/>
                  <a:pt x="31" y="75"/>
                  <a:pt x="31" y="75"/>
                </a:cubicBezTo>
                <a:cubicBezTo>
                  <a:pt x="31" y="75"/>
                  <a:pt x="31" y="75"/>
                  <a:pt x="31" y="75"/>
                </a:cubicBezTo>
                <a:cubicBezTo>
                  <a:pt x="31" y="75"/>
                  <a:pt x="31" y="75"/>
                  <a:pt x="31" y="75"/>
                </a:cubicBezTo>
                <a:cubicBezTo>
                  <a:pt x="31" y="75"/>
                  <a:pt x="31" y="75"/>
                  <a:pt x="31" y="75"/>
                </a:cubicBezTo>
                <a:cubicBezTo>
                  <a:pt x="31" y="75"/>
                  <a:pt x="31" y="75"/>
                  <a:pt x="31" y="75"/>
                </a:cubicBezTo>
                <a:cubicBezTo>
                  <a:pt x="31" y="75"/>
                  <a:pt x="31" y="75"/>
                  <a:pt x="31" y="75"/>
                </a:cubicBezTo>
                <a:cubicBezTo>
                  <a:pt x="31" y="75"/>
                  <a:pt x="31" y="75"/>
                  <a:pt x="31" y="75"/>
                </a:cubicBezTo>
                <a:cubicBezTo>
                  <a:pt x="31" y="75"/>
                  <a:pt x="31" y="75"/>
                  <a:pt x="31" y="75"/>
                </a:cubicBezTo>
                <a:cubicBezTo>
                  <a:pt x="31" y="75"/>
                  <a:pt x="31" y="75"/>
                  <a:pt x="31" y="75"/>
                </a:cubicBezTo>
                <a:cubicBezTo>
                  <a:pt x="31" y="75"/>
                  <a:pt x="31" y="75"/>
                  <a:pt x="31" y="75"/>
                </a:cubicBezTo>
                <a:cubicBezTo>
                  <a:pt x="31" y="75"/>
                  <a:pt x="31" y="75"/>
                  <a:pt x="31" y="75"/>
                </a:cubicBezTo>
                <a:cubicBezTo>
                  <a:pt x="31" y="75"/>
                  <a:pt x="30" y="75"/>
                  <a:pt x="30" y="75"/>
                </a:cubicBezTo>
                <a:cubicBezTo>
                  <a:pt x="30" y="74"/>
                  <a:pt x="30" y="75"/>
                  <a:pt x="30" y="74"/>
                </a:cubicBezTo>
                <a:cubicBezTo>
                  <a:pt x="30" y="74"/>
                  <a:pt x="30" y="74"/>
                  <a:pt x="30" y="74"/>
                </a:cubicBezTo>
                <a:cubicBezTo>
                  <a:pt x="30" y="74"/>
                  <a:pt x="30" y="74"/>
                  <a:pt x="30" y="74"/>
                </a:cubicBezTo>
                <a:cubicBezTo>
                  <a:pt x="30" y="74"/>
                  <a:pt x="30" y="74"/>
                  <a:pt x="30" y="74"/>
                </a:cubicBezTo>
                <a:cubicBezTo>
                  <a:pt x="30" y="75"/>
                  <a:pt x="30" y="75"/>
                  <a:pt x="30" y="75"/>
                </a:cubicBezTo>
                <a:cubicBezTo>
                  <a:pt x="29" y="76"/>
                  <a:pt x="29" y="74"/>
                  <a:pt x="29" y="75"/>
                </a:cubicBezTo>
                <a:cubicBezTo>
                  <a:pt x="29" y="75"/>
                  <a:pt x="29" y="75"/>
                  <a:pt x="29" y="74"/>
                </a:cubicBezTo>
                <a:cubicBezTo>
                  <a:pt x="29" y="75"/>
                  <a:pt x="29" y="74"/>
                  <a:pt x="29" y="74"/>
                </a:cubicBezTo>
                <a:cubicBezTo>
                  <a:pt x="29" y="74"/>
                  <a:pt x="29" y="74"/>
                  <a:pt x="29" y="74"/>
                </a:cubicBezTo>
                <a:cubicBezTo>
                  <a:pt x="29" y="74"/>
                  <a:pt x="28" y="74"/>
                  <a:pt x="28" y="74"/>
                </a:cubicBezTo>
                <a:cubicBezTo>
                  <a:pt x="28" y="74"/>
                  <a:pt x="28" y="74"/>
                  <a:pt x="28" y="74"/>
                </a:cubicBezTo>
                <a:cubicBezTo>
                  <a:pt x="28" y="74"/>
                  <a:pt x="28" y="74"/>
                  <a:pt x="28" y="74"/>
                </a:cubicBezTo>
                <a:cubicBezTo>
                  <a:pt x="28" y="74"/>
                  <a:pt x="28" y="74"/>
                  <a:pt x="28" y="74"/>
                </a:cubicBezTo>
                <a:cubicBezTo>
                  <a:pt x="28" y="74"/>
                  <a:pt x="28" y="74"/>
                  <a:pt x="28" y="74"/>
                </a:cubicBezTo>
                <a:cubicBezTo>
                  <a:pt x="28" y="73"/>
                  <a:pt x="27" y="74"/>
                  <a:pt x="28" y="74"/>
                </a:cubicBezTo>
                <a:cubicBezTo>
                  <a:pt x="28" y="74"/>
                  <a:pt x="27" y="74"/>
                  <a:pt x="27" y="74"/>
                </a:cubicBezTo>
                <a:cubicBezTo>
                  <a:pt x="27" y="74"/>
                  <a:pt x="27" y="74"/>
                  <a:pt x="27" y="74"/>
                </a:cubicBezTo>
                <a:cubicBezTo>
                  <a:pt x="27" y="74"/>
                  <a:pt x="27" y="73"/>
                  <a:pt x="27" y="73"/>
                </a:cubicBezTo>
                <a:cubicBezTo>
                  <a:pt x="27" y="74"/>
                  <a:pt x="27" y="74"/>
                  <a:pt x="27" y="74"/>
                </a:cubicBezTo>
                <a:cubicBezTo>
                  <a:pt x="27" y="73"/>
                  <a:pt x="26" y="74"/>
                  <a:pt x="26" y="74"/>
                </a:cubicBezTo>
                <a:cubicBezTo>
                  <a:pt x="26" y="74"/>
                  <a:pt x="27" y="74"/>
                  <a:pt x="27" y="73"/>
                </a:cubicBezTo>
                <a:cubicBezTo>
                  <a:pt x="27" y="73"/>
                  <a:pt x="26" y="74"/>
                  <a:pt x="26" y="74"/>
                </a:cubicBezTo>
                <a:cubicBezTo>
                  <a:pt x="26" y="74"/>
                  <a:pt x="26" y="74"/>
                  <a:pt x="26" y="74"/>
                </a:cubicBezTo>
                <a:cubicBezTo>
                  <a:pt x="26" y="74"/>
                  <a:pt x="27" y="73"/>
                  <a:pt x="27" y="73"/>
                </a:cubicBezTo>
                <a:cubicBezTo>
                  <a:pt x="27" y="73"/>
                  <a:pt x="27" y="73"/>
                  <a:pt x="27" y="73"/>
                </a:cubicBezTo>
                <a:cubicBezTo>
                  <a:pt x="26" y="73"/>
                  <a:pt x="27" y="72"/>
                  <a:pt x="26" y="73"/>
                </a:cubicBezTo>
                <a:cubicBezTo>
                  <a:pt x="26" y="73"/>
                  <a:pt x="26" y="73"/>
                  <a:pt x="26" y="73"/>
                </a:cubicBezTo>
                <a:cubicBezTo>
                  <a:pt x="26" y="72"/>
                  <a:pt x="26" y="73"/>
                  <a:pt x="26" y="73"/>
                </a:cubicBezTo>
                <a:cubicBezTo>
                  <a:pt x="26" y="73"/>
                  <a:pt x="26" y="73"/>
                  <a:pt x="26" y="73"/>
                </a:cubicBezTo>
                <a:cubicBezTo>
                  <a:pt x="26" y="73"/>
                  <a:pt x="26" y="72"/>
                  <a:pt x="26" y="73"/>
                </a:cubicBezTo>
                <a:cubicBezTo>
                  <a:pt x="26" y="73"/>
                  <a:pt x="26" y="73"/>
                  <a:pt x="26" y="73"/>
                </a:cubicBezTo>
                <a:cubicBezTo>
                  <a:pt x="26" y="73"/>
                  <a:pt x="26" y="73"/>
                  <a:pt x="26" y="73"/>
                </a:cubicBezTo>
                <a:cubicBezTo>
                  <a:pt x="26" y="73"/>
                  <a:pt x="26" y="73"/>
                  <a:pt x="26" y="72"/>
                </a:cubicBezTo>
                <a:cubicBezTo>
                  <a:pt x="26" y="73"/>
                  <a:pt x="25" y="72"/>
                  <a:pt x="25" y="72"/>
                </a:cubicBezTo>
                <a:cubicBezTo>
                  <a:pt x="26" y="72"/>
                  <a:pt x="26" y="72"/>
                  <a:pt x="26" y="72"/>
                </a:cubicBezTo>
                <a:cubicBezTo>
                  <a:pt x="25" y="72"/>
                  <a:pt x="25" y="72"/>
                  <a:pt x="25" y="72"/>
                </a:cubicBezTo>
                <a:cubicBezTo>
                  <a:pt x="25" y="73"/>
                  <a:pt x="25" y="73"/>
                  <a:pt x="25" y="73"/>
                </a:cubicBezTo>
                <a:cubicBezTo>
                  <a:pt x="25" y="73"/>
                  <a:pt x="25" y="73"/>
                  <a:pt x="25" y="73"/>
                </a:cubicBezTo>
                <a:cubicBezTo>
                  <a:pt x="25" y="73"/>
                  <a:pt x="25" y="73"/>
                  <a:pt x="25" y="73"/>
                </a:cubicBezTo>
                <a:cubicBezTo>
                  <a:pt x="25" y="73"/>
                  <a:pt x="25" y="73"/>
                  <a:pt x="25" y="72"/>
                </a:cubicBezTo>
                <a:cubicBezTo>
                  <a:pt x="25" y="73"/>
                  <a:pt x="25" y="72"/>
                  <a:pt x="25" y="72"/>
                </a:cubicBezTo>
                <a:cubicBezTo>
                  <a:pt x="25" y="72"/>
                  <a:pt x="25" y="72"/>
                  <a:pt x="25" y="72"/>
                </a:cubicBezTo>
                <a:cubicBezTo>
                  <a:pt x="25" y="73"/>
                  <a:pt x="25" y="72"/>
                  <a:pt x="25" y="72"/>
                </a:cubicBezTo>
                <a:cubicBezTo>
                  <a:pt x="25" y="72"/>
                  <a:pt x="24" y="72"/>
                  <a:pt x="24" y="71"/>
                </a:cubicBezTo>
                <a:cubicBezTo>
                  <a:pt x="25" y="71"/>
                  <a:pt x="24" y="71"/>
                  <a:pt x="24" y="71"/>
                </a:cubicBezTo>
                <a:cubicBezTo>
                  <a:pt x="24" y="71"/>
                  <a:pt x="24" y="71"/>
                  <a:pt x="24" y="71"/>
                </a:cubicBezTo>
                <a:cubicBezTo>
                  <a:pt x="24" y="71"/>
                  <a:pt x="24" y="71"/>
                  <a:pt x="24" y="71"/>
                </a:cubicBezTo>
                <a:cubicBezTo>
                  <a:pt x="24" y="71"/>
                  <a:pt x="24" y="71"/>
                  <a:pt x="24" y="71"/>
                </a:cubicBezTo>
                <a:cubicBezTo>
                  <a:pt x="24" y="71"/>
                  <a:pt x="24" y="71"/>
                  <a:pt x="24" y="71"/>
                </a:cubicBezTo>
                <a:cubicBezTo>
                  <a:pt x="24" y="71"/>
                  <a:pt x="24" y="71"/>
                  <a:pt x="24" y="71"/>
                </a:cubicBezTo>
                <a:cubicBezTo>
                  <a:pt x="24" y="71"/>
                  <a:pt x="24" y="71"/>
                  <a:pt x="24" y="71"/>
                </a:cubicBezTo>
                <a:cubicBezTo>
                  <a:pt x="24" y="71"/>
                  <a:pt x="24" y="71"/>
                  <a:pt x="24" y="71"/>
                </a:cubicBezTo>
                <a:cubicBezTo>
                  <a:pt x="24" y="71"/>
                  <a:pt x="24" y="71"/>
                  <a:pt x="23" y="71"/>
                </a:cubicBezTo>
                <a:cubicBezTo>
                  <a:pt x="24" y="71"/>
                  <a:pt x="23" y="71"/>
                  <a:pt x="24" y="71"/>
                </a:cubicBezTo>
                <a:cubicBezTo>
                  <a:pt x="23" y="71"/>
                  <a:pt x="23" y="71"/>
                  <a:pt x="23" y="71"/>
                </a:cubicBezTo>
                <a:cubicBezTo>
                  <a:pt x="23" y="71"/>
                  <a:pt x="23" y="71"/>
                  <a:pt x="23" y="71"/>
                </a:cubicBezTo>
                <a:cubicBezTo>
                  <a:pt x="23" y="71"/>
                  <a:pt x="23" y="71"/>
                  <a:pt x="23" y="71"/>
                </a:cubicBezTo>
                <a:cubicBezTo>
                  <a:pt x="23" y="71"/>
                  <a:pt x="23" y="71"/>
                  <a:pt x="23" y="71"/>
                </a:cubicBezTo>
                <a:cubicBezTo>
                  <a:pt x="23" y="71"/>
                  <a:pt x="23" y="71"/>
                  <a:pt x="23" y="71"/>
                </a:cubicBezTo>
                <a:cubicBezTo>
                  <a:pt x="23" y="71"/>
                  <a:pt x="23" y="71"/>
                  <a:pt x="23" y="71"/>
                </a:cubicBezTo>
                <a:cubicBezTo>
                  <a:pt x="23" y="71"/>
                  <a:pt x="23" y="71"/>
                  <a:pt x="23" y="71"/>
                </a:cubicBezTo>
                <a:cubicBezTo>
                  <a:pt x="23" y="71"/>
                  <a:pt x="23" y="71"/>
                  <a:pt x="23" y="71"/>
                </a:cubicBezTo>
                <a:cubicBezTo>
                  <a:pt x="23" y="71"/>
                  <a:pt x="23" y="71"/>
                  <a:pt x="23" y="71"/>
                </a:cubicBezTo>
                <a:cubicBezTo>
                  <a:pt x="23" y="71"/>
                  <a:pt x="23" y="71"/>
                  <a:pt x="23" y="71"/>
                </a:cubicBezTo>
                <a:cubicBezTo>
                  <a:pt x="23" y="70"/>
                  <a:pt x="22" y="71"/>
                  <a:pt x="23" y="70"/>
                </a:cubicBezTo>
                <a:cubicBezTo>
                  <a:pt x="23" y="70"/>
                  <a:pt x="23" y="70"/>
                  <a:pt x="23" y="70"/>
                </a:cubicBezTo>
                <a:cubicBezTo>
                  <a:pt x="23" y="70"/>
                  <a:pt x="23" y="70"/>
                  <a:pt x="23" y="70"/>
                </a:cubicBezTo>
                <a:cubicBezTo>
                  <a:pt x="23" y="70"/>
                  <a:pt x="23" y="70"/>
                  <a:pt x="23" y="70"/>
                </a:cubicBezTo>
                <a:cubicBezTo>
                  <a:pt x="22" y="70"/>
                  <a:pt x="22" y="70"/>
                  <a:pt x="22" y="70"/>
                </a:cubicBezTo>
                <a:cubicBezTo>
                  <a:pt x="22" y="70"/>
                  <a:pt x="22" y="70"/>
                  <a:pt x="22" y="70"/>
                </a:cubicBezTo>
                <a:cubicBezTo>
                  <a:pt x="22" y="70"/>
                  <a:pt x="21" y="70"/>
                  <a:pt x="22" y="70"/>
                </a:cubicBezTo>
                <a:cubicBezTo>
                  <a:pt x="22" y="70"/>
                  <a:pt x="22" y="69"/>
                  <a:pt x="22" y="69"/>
                </a:cubicBezTo>
                <a:cubicBezTo>
                  <a:pt x="22" y="69"/>
                  <a:pt x="22" y="69"/>
                  <a:pt x="22" y="69"/>
                </a:cubicBezTo>
                <a:cubicBezTo>
                  <a:pt x="22" y="69"/>
                  <a:pt x="22" y="69"/>
                  <a:pt x="22" y="69"/>
                </a:cubicBezTo>
                <a:cubicBezTo>
                  <a:pt x="22" y="69"/>
                  <a:pt x="22" y="69"/>
                  <a:pt x="22" y="69"/>
                </a:cubicBezTo>
                <a:cubicBezTo>
                  <a:pt x="22" y="69"/>
                  <a:pt x="22" y="69"/>
                  <a:pt x="22" y="69"/>
                </a:cubicBezTo>
                <a:cubicBezTo>
                  <a:pt x="21" y="69"/>
                  <a:pt x="21" y="69"/>
                  <a:pt x="21" y="69"/>
                </a:cubicBezTo>
                <a:cubicBezTo>
                  <a:pt x="22" y="69"/>
                  <a:pt x="21" y="69"/>
                  <a:pt x="21" y="69"/>
                </a:cubicBezTo>
                <a:cubicBezTo>
                  <a:pt x="21" y="69"/>
                  <a:pt x="21" y="68"/>
                  <a:pt x="21" y="68"/>
                </a:cubicBezTo>
                <a:cubicBezTo>
                  <a:pt x="21" y="68"/>
                  <a:pt x="21" y="68"/>
                  <a:pt x="21" y="68"/>
                </a:cubicBezTo>
                <a:cubicBezTo>
                  <a:pt x="21" y="68"/>
                  <a:pt x="22" y="68"/>
                  <a:pt x="22" y="68"/>
                </a:cubicBezTo>
                <a:cubicBezTo>
                  <a:pt x="22" y="68"/>
                  <a:pt x="22" y="68"/>
                  <a:pt x="22" y="68"/>
                </a:cubicBezTo>
                <a:cubicBezTo>
                  <a:pt x="22" y="68"/>
                  <a:pt x="22" y="68"/>
                  <a:pt x="22" y="68"/>
                </a:cubicBezTo>
                <a:cubicBezTo>
                  <a:pt x="22" y="68"/>
                  <a:pt x="22" y="68"/>
                  <a:pt x="21" y="68"/>
                </a:cubicBezTo>
                <a:cubicBezTo>
                  <a:pt x="21" y="68"/>
                  <a:pt x="21" y="68"/>
                  <a:pt x="21" y="68"/>
                </a:cubicBezTo>
                <a:cubicBezTo>
                  <a:pt x="21" y="68"/>
                  <a:pt x="21" y="68"/>
                  <a:pt x="21" y="68"/>
                </a:cubicBezTo>
                <a:cubicBezTo>
                  <a:pt x="21" y="68"/>
                  <a:pt x="21" y="68"/>
                  <a:pt x="21" y="68"/>
                </a:cubicBezTo>
                <a:cubicBezTo>
                  <a:pt x="21" y="68"/>
                  <a:pt x="21" y="68"/>
                  <a:pt x="21" y="68"/>
                </a:cubicBezTo>
                <a:cubicBezTo>
                  <a:pt x="21" y="68"/>
                  <a:pt x="21" y="68"/>
                  <a:pt x="21" y="68"/>
                </a:cubicBezTo>
                <a:cubicBezTo>
                  <a:pt x="21" y="68"/>
                  <a:pt x="21" y="68"/>
                  <a:pt x="21" y="68"/>
                </a:cubicBezTo>
                <a:cubicBezTo>
                  <a:pt x="21" y="68"/>
                  <a:pt x="21" y="68"/>
                  <a:pt x="21" y="68"/>
                </a:cubicBezTo>
                <a:cubicBezTo>
                  <a:pt x="21" y="68"/>
                  <a:pt x="21" y="67"/>
                  <a:pt x="21" y="68"/>
                </a:cubicBezTo>
                <a:cubicBezTo>
                  <a:pt x="21" y="67"/>
                  <a:pt x="21" y="68"/>
                  <a:pt x="21" y="67"/>
                </a:cubicBezTo>
                <a:cubicBezTo>
                  <a:pt x="21" y="68"/>
                  <a:pt x="21" y="68"/>
                  <a:pt x="22" y="68"/>
                </a:cubicBezTo>
                <a:cubicBezTo>
                  <a:pt x="22" y="67"/>
                  <a:pt x="22" y="67"/>
                  <a:pt x="22" y="67"/>
                </a:cubicBezTo>
                <a:cubicBezTo>
                  <a:pt x="22" y="67"/>
                  <a:pt x="22" y="68"/>
                  <a:pt x="22" y="68"/>
                </a:cubicBezTo>
                <a:cubicBezTo>
                  <a:pt x="22" y="68"/>
                  <a:pt x="22" y="67"/>
                  <a:pt x="22" y="67"/>
                </a:cubicBezTo>
                <a:cubicBezTo>
                  <a:pt x="22" y="68"/>
                  <a:pt x="22" y="68"/>
                  <a:pt x="22" y="68"/>
                </a:cubicBezTo>
                <a:cubicBezTo>
                  <a:pt x="22" y="68"/>
                  <a:pt x="22" y="68"/>
                  <a:pt x="22" y="68"/>
                </a:cubicBezTo>
                <a:cubicBezTo>
                  <a:pt x="22" y="68"/>
                  <a:pt x="22" y="68"/>
                  <a:pt x="23" y="67"/>
                </a:cubicBezTo>
                <a:cubicBezTo>
                  <a:pt x="22" y="67"/>
                  <a:pt x="22" y="67"/>
                  <a:pt x="22" y="67"/>
                </a:cubicBezTo>
                <a:cubicBezTo>
                  <a:pt x="23" y="67"/>
                  <a:pt x="23" y="67"/>
                  <a:pt x="23" y="67"/>
                </a:cubicBezTo>
                <a:cubicBezTo>
                  <a:pt x="23" y="68"/>
                  <a:pt x="23" y="68"/>
                  <a:pt x="23" y="68"/>
                </a:cubicBezTo>
                <a:cubicBezTo>
                  <a:pt x="23" y="68"/>
                  <a:pt x="23" y="68"/>
                  <a:pt x="23" y="68"/>
                </a:cubicBezTo>
                <a:cubicBezTo>
                  <a:pt x="22" y="68"/>
                  <a:pt x="22" y="68"/>
                  <a:pt x="22" y="68"/>
                </a:cubicBezTo>
                <a:cubicBezTo>
                  <a:pt x="22" y="68"/>
                  <a:pt x="23" y="68"/>
                  <a:pt x="23" y="68"/>
                </a:cubicBezTo>
                <a:cubicBezTo>
                  <a:pt x="22" y="68"/>
                  <a:pt x="22" y="68"/>
                  <a:pt x="22" y="68"/>
                </a:cubicBezTo>
                <a:cubicBezTo>
                  <a:pt x="22" y="69"/>
                  <a:pt x="22" y="68"/>
                  <a:pt x="22" y="68"/>
                </a:cubicBezTo>
                <a:cubicBezTo>
                  <a:pt x="23" y="68"/>
                  <a:pt x="22" y="68"/>
                  <a:pt x="22" y="68"/>
                </a:cubicBezTo>
                <a:cubicBezTo>
                  <a:pt x="23" y="68"/>
                  <a:pt x="23" y="68"/>
                  <a:pt x="23" y="68"/>
                </a:cubicBezTo>
                <a:cubicBezTo>
                  <a:pt x="23" y="68"/>
                  <a:pt x="23" y="68"/>
                  <a:pt x="23" y="68"/>
                </a:cubicBezTo>
                <a:cubicBezTo>
                  <a:pt x="23" y="68"/>
                  <a:pt x="24" y="68"/>
                  <a:pt x="24" y="68"/>
                </a:cubicBezTo>
                <a:cubicBezTo>
                  <a:pt x="23" y="68"/>
                  <a:pt x="24" y="68"/>
                  <a:pt x="23" y="68"/>
                </a:cubicBezTo>
                <a:cubicBezTo>
                  <a:pt x="23" y="68"/>
                  <a:pt x="24" y="68"/>
                  <a:pt x="24" y="68"/>
                </a:cubicBezTo>
                <a:cubicBezTo>
                  <a:pt x="23" y="68"/>
                  <a:pt x="23" y="68"/>
                  <a:pt x="23" y="68"/>
                </a:cubicBezTo>
                <a:cubicBezTo>
                  <a:pt x="23" y="68"/>
                  <a:pt x="23" y="69"/>
                  <a:pt x="23" y="69"/>
                </a:cubicBezTo>
                <a:cubicBezTo>
                  <a:pt x="23" y="69"/>
                  <a:pt x="23" y="69"/>
                  <a:pt x="23" y="69"/>
                </a:cubicBezTo>
                <a:cubicBezTo>
                  <a:pt x="23" y="69"/>
                  <a:pt x="24" y="69"/>
                  <a:pt x="24" y="68"/>
                </a:cubicBezTo>
                <a:cubicBezTo>
                  <a:pt x="24" y="68"/>
                  <a:pt x="24" y="69"/>
                  <a:pt x="24" y="69"/>
                </a:cubicBezTo>
                <a:cubicBezTo>
                  <a:pt x="24" y="68"/>
                  <a:pt x="24" y="69"/>
                  <a:pt x="24" y="68"/>
                </a:cubicBezTo>
                <a:cubicBezTo>
                  <a:pt x="24" y="68"/>
                  <a:pt x="24" y="69"/>
                  <a:pt x="24" y="69"/>
                </a:cubicBezTo>
                <a:cubicBezTo>
                  <a:pt x="24" y="69"/>
                  <a:pt x="24" y="69"/>
                  <a:pt x="24" y="68"/>
                </a:cubicBezTo>
                <a:cubicBezTo>
                  <a:pt x="24" y="69"/>
                  <a:pt x="24" y="69"/>
                  <a:pt x="23" y="69"/>
                </a:cubicBezTo>
                <a:cubicBezTo>
                  <a:pt x="23" y="69"/>
                  <a:pt x="23" y="70"/>
                  <a:pt x="23" y="70"/>
                </a:cubicBezTo>
                <a:cubicBezTo>
                  <a:pt x="23" y="70"/>
                  <a:pt x="24" y="69"/>
                  <a:pt x="25" y="68"/>
                </a:cubicBezTo>
                <a:cubicBezTo>
                  <a:pt x="25" y="68"/>
                  <a:pt x="25" y="69"/>
                  <a:pt x="25" y="69"/>
                </a:cubicBezTo>
                <a:cubicBezTo>
                  <a:pt x="24" y="69"/>
                  <a:pt x="25" y="69"/>
                  <a:pt x="25" y="69"/>
                </a:cubicBezTo>
                <a:cubicBezTo>
                  <a:pt x="25" y="69"/>
                  <a:pt x="25" y="69"/>
                  <a:pt x="25" y="69"/>
                </a:cubicBezTo>
                <a:cubicBezTo>
                  <a:pt x="25" y="69"/>
                  <a:pt x="25" y="69"/>
                  <a:pt x="25" y="69"/>
                </a:cubicBezTo>
                <a:cubicBezTo>
                  <a:pt x="25" y="69"/>
                  <a:pt x="24" y="69"/>
                  <a:pt x="24" y="69"/>
                </a:cubicBezTo>
                <a:cubicBezTo>
                  <a:pt x="24" y="69"/>
                  <a:pt x="25" y="69"/>
                  <a:pt x="25" y="69"/>
                </a:cubicBezTo>
                <a:cubicBezTo>
                  <a:pt x="25" y="69"/>
                  <a:pt x="25" y="69"/>
                  <a:pt x="25" y="69"/>
                </a:cubicBezTo>
                <a:cubicBezTo>
                  <a:pt x="25" y="69"/>
                  <a:pt x="25" y="69"/>
                  <a:pt x="25" y="69"/>
                </a:cubicBezTo>
                <a:cubicBezTo>
                  <a:pt x="25" y="69"/>
                  <a:pt x="25" y="69"/>
                  <a:pt x="25" y="69"/>
                </a:cubicBezTo>
                <a:cubicBezTo>
                  <a:pt x="25" y="69"/>
                  <a:pt x="25" y="69"/>
                  <a:pt x="25" y="69"/>
                </a:cubicBezTo>
                <a:cubicBezTo>
                  <a:pt x="25" y="69"/>
                  <a:pt x="25" y="69"/>
                  <a:pt x="25" y="69"/>
                </a:cubicBezTo>
                <a:cubicBezTo>
                  <a:pt x="25" y="69"/>
                  <a:pt x="24" y="70"/>
                  <a:pt x="23" y="70"/>
                </a:cubicBezTo>
                <a:cubicBezTo>
                  <a:pt x="23" y="70"/>
                  <a:pt x="23" y="70"/>
                  <a:pt x="23" y="70"/>
                </a:cubicBezTo>
                <a:cubicBezTo>
                  <a:pt x="23" y="70"/>
                  <a:pt x="23" y="70"/>
                  <a:pt x="23" y="70"/>
                </a:cubicBezTo>
                <a:cubicBezTo>
                  <a:pt x="24" y="70"/>
                  <a:pt x="25" y="69"/>
                  <a:pt x="25" y="69"/>
                </a:cubicBezTo>
                <a:cubicBezTo>
                  <a:pt x="25" y="69"/>
                  <a:pt x="24" y="70"/>
                  <a:pt x="24" y="70"/>
                </a:cubicBezTo>
                <a:cubicBezTo>
                  <a:pt x="24" y="70"/>
                  <a:pt x="25" y="69"/>
                  <a:pt x="25" y="69"/>
                </a:cubicBezTo>
                <a:cubicBezTo>
                  <a:pt x="25" y="69"/>
                  <a:pt x="25" y="69"/>
                  <a:pt x="25" y="69"/>
                </a:cubicBezTo>
                <a:cubicBezTo>
                  <a:pt x="25" y="69"/>
                  <a:pt x="25" y="69"/>
                  <a:pt x="25" y="69"/>
                </a:cubicBezTo>
                <a:cubicBezTo>
                  <a:pt x="25" y="70"/>
                  <a:pt x="25" y="70"/>
                  <a:pt x="25" y="70"/>
                </a:cubicBezTo>
                <a:cubicBezTo>
                  <a:pt x="25" y="70"/>
                  <a:pt x="25" y="70"/>
                  <a:pt x="25" y="70"/>
                </a:cubicBezTo>
                <a:cubicBezTo>
                  <a:pt x="25" y="70"/>
                  <a:pt x="25" y="70"/>
                  <a:pt x="25" y="70"/>
                </a:cubicBezTo>
                <a:cubicBezTo>
                  <a:pt x="25" y="70"/>
                  <a:pt x="25" y="70"/>
                  <a:pt x="25" y="70"/>
                </a:cubicBezTo>
                <a:cubicBezTo>
                  <a:pt x="25" y="70"/>
                  <a:pt x="25" y="70"/>
                  <a:pt x="25" y="70"/>
                </a:cubicBezTo>
                <a:cubicBezTo>
                  <a:pt x="25" y="70"/>
                  <a:pt x="25" y="70"/>
                  <a:pt x="25" y="70"/>
                </a:cubicBezTo>
                <a:cubicBezTo>
                  <a:pt x="26" y="70"/>
                  <a:pt x="26" y="70"/>
                  <a:pt x="26" y="70"/>
                </a:cubicBezTo>
                <a:cubicBezTo>
                  <a:pt x="25" y="70"/>
                  <a:pt x="25" y="71"/>
                  <a:pt x="24" y="71"/>
                </a:cubicBezTo>
                <a:cubicBezTo>
                  <a:pt x="26" y="70"/>
                  <a:pt x="26" y="70"/>
                  <a:pt x="26" y="70"/>
                </a:cubicBezTo>
                <a:cubicBezTo>
                  <a:pt x="26" y="70"/>
                  <a:pt x="25" y="70"/>
                  <a:pt x="25" y="70"/>
                </a:cubicBezTo>
                <a:cubicBezTo>
                  <a:pt x="26" y="70"/>
                  <a:pt x="26" y="70"/>
                  <a:pt x="26" y="70"/>
                </a:cubicBezTo>
                <a:cubicBezTo>
                  <a:pt x="26" y="70"/>
                  <a:pt x="26" y="70"/>
                  <a:pt x="26" y="70"/>
                </a:cubicBezTo>
                <a:cubicBezTo>
                  <a:pt x="26" y="70"/>
                  <a:pt x="26" y="71"/>
                  <a:pt x="26" y="70"/>
                </a:cubicBezTo>
                <a:cubicBezTo>
                  <a:pt x="26" y="71"/>
                  <a:pt x="26" y="70"/>
                  <a:pt x="26" y="70"/>
                </a:cubicBezTo>
                <a:cubicBezTo>
                  <a:pt x="26" y="71"/>
                  <a:pt x="26" y="70"/>
                  <a:pt x="26" y="70"/>
                </a:cubicBezTo>
                <a:cubicBezTo>
                  <a:pt x="26" y="70"/>
                  <a:pt x="26" y="70"/>
                  <a:pt x="26" y="71"/>
                </a:cubicBezTo>
                <a:cubicBezTo>
                  <a:pt x="26" y="70"/>
                  <a:pt x="26" y="71"/>
                  <a:pt x="26" y="70"/>
                </a:cubicBezTo>
                <a:cubicBezTo>
                  <a:pt x="26" y="70"/>
                  <a:pt x="26" y="70"/>
                  <a:pt x="26" y="71"/>
                </a:cubicBezTo>
                <a:cubicBezTo>
                  <a:pt x="26" y="70"/>
                  <a:pt x="26" y="70"/>
                  <a:pt x="26" y="70"/>
                </a:cubicBezTo>
                <a:cubicBezTo>
                  <a:pt x="26" y="70"/>
                  <a:pt x="26" y="71"/>
                  <a:pt x="26" y="71"/>
                </a:cubicBezTo>
                <a:cubicBezTo>
                  <a:pt x="26" y="71"/>
                  <a:pt x="26" y="71"/>
                  <a:pt x="26" y="71"/>
                </a:cubicBezTo>
                <a:cubicBezTo>
                  <a:pt x="26" y="71"/>
                  <a:pt x="26" y="71"/>
                  <a:pt x="26" y="71"/>
                </a:cubicBezTo>
                <a:cubicBezTo>
                  <a:pt x="26" y="71"/>
                  <a:pt x="26" y="71"/>
                  <a:pt x="27" y="70"/>
                </a:cubicBezTo>
                <a:cubicBezTo>
                  <a:pt x="27" y="71"/>
                  <a:pt x="27" y="71"/>
                  <a:pt x="27" y="71"/>
                </a:cubicBezTo>
                <a:cubicBezTo>
                  <a:pt x="27" y="71"/>
                  <a:pt x="27" y="71"/>
                  <a:pt x="27" y="71"/>
                </a:cubicBezTo>
                <a:cubicBezTo>
                  <a:pt x="26" y="71"/>
                  <a:pt x="26" y="71"/>
                  <a:pt x="26" y="71"/>
                </a:cubicBezTo>
                <a:cubicBezTo>
                  <a:pt x="26" y="71"/>
                  <a:pt x="27" y="71"/>
                  <a:pt x="27" y="71"/>
                </a:cubicBezTo>
                <a:cubicBezTo>
                  <a:pt x="27" y="71"/>
                  <a:pt x="26" y="71"/>
                  <a:pt x="26" y="71"/>
                </a:cubicBezTo>
                <a:cubicBezTo>
                  <a:pt x="26" y="71"/>
                  <a:pt x="26" y="71"/>
                  <a:pt x="27" y="71"/>
                </a:cubicBezTo>
                <a:cubicBezTo>
                  <a:pt x="26" y="71"/>
                  <a:pt x="26" y="71"/>
                  <a:pt x="26" y="72"/>
                </a:cubicBezTo>
                <a:cubicBezTo>
                  <a:pt x="26" y="71"/>
                  <a:pt x="26" y="71"/>
                  <a:pt x="26" y="71"/>
                </a:cubicBezTo>
                <a:cubicBezTo>
                  <a:pt x="26" y="71"/>
                  <a:pt x="26" y="72"/>
                  <a:pt x="26" y="72"/>
                </a:cubicBezTo>
                <a:cubicBezTo>
                  <a:pt x="26" y="72"/>
                  <a:pt x="26" y="72"/>
                  <a:pt x="26" y="72"/>
                </a:cubicBezTo>
                <a:cubicBezTo>
                  <a:pt x="26" y="72"/>
                  <a:pt x="26" y="72"/>
                  <a:pt x="26" y="72"/>
                </a:cubicBezTo>
                <a:cubicBezTo>
                  <a:pt x="26" y="72"/>
                  <a:pt x="26" y="72"/>
                  <a:pt x="26" y="72"/>
                </a:cubicBezTo>
                <a:cubicBezTo>
                  <a:pt x="26" y="72"/>
                  <a:pt x="26" y="72"/>
                  <a:pt x="26" y="72"/>
                </a:cubicBezTo>
                <a:cubicBezTo>
                  <a:pt x="26" y="71"/>
                  <a:pt x="27" y="71"/>
                  <a:pt x="27" y="71"/>
                </a:cubicBezTo>
                <a:cubicBezTo>
                  <a:pt x="27" y="71"/>
                  <a:pt x="27" y="71"/>
                  <a:pt x="27" y="71"/>
                </a:cubicBezTo>
                <a:cubicBezTo>
                  <a:pt x="27" y="71"/>
                  <a:pt x="27" y="71"/>
                  <a:pt x="27" y="71"/>
                </a:cubicBezTo>
                <a:cubicBezTo>
                  <a:pt x="27" y="71"/>
                  <a:pt x="27" y="71"/>
                  <a:pt x="27" y="71"/>
                </a:cubicBezTo>
                <a:cubicBezTo>
                  <a:pt x="27" y="71"/>
                  <a:pt x="27" y="72"/>
                  <a:pt x="27" y="71"/>
                </a:cubicBezTo>
                <a:cubicBezTo>
                  <a:pt x="27" y="71"/>
                  <a:pt x="27" y="71"/>
                  <a:pt x="27" y="71"/>
                </a:cubicBezTo>
                <a:cubicBezTo>
                  <a:pt x="27" y="71"/>
                  <a:pt x="27" y="71"/>
                  <a:pt x="27" y="71"/>
                </a:cubicBezTo>
                <a:cubicBezTo>
                  <a:pt x="27" y="71"/>
                  <a:pt x="27" y="71"/>
                  <a:pt x="27" y="71"/>
                </a:cubicBezTo>
                <a:cubicBezTo>
                  <a:pt x="27" y="71"/>
                  <a:pt x="27" y="71"/>
                  <a:pt x="27" y="71"/>
                </a:cubicBezTo>
                <a:cubicBezTo>
                  <a:pt x="28" y="71"/>
                  <a:pt x="28" y="71"/>
                  <a:pt x="28" y="71"/>
                </a:cubicBezTo>
                <a:cubicBezTo>
                  <a:pt x="28" y="71"/>
                  <a:pt x="28" y="71"/>
                  <a:pt x="28" y="71"/>
                </a:cubicBezTo>
                <a:cubicBezTo>
                  <a:pt x="28" y="71"/>
                  <a:pt x="28" y="71"/>
                  <a:pt x="28" y="71"/>
                </a:cubicBezTo>
                <a:cubicBezTo>
                  <a:pt x="28" y="71"/>
                  <a:pt x="28" y="71"/>
                  <a:pt x="28" y="71"/>
                </a:cubicBezTo>
                <a:cubicBezTo>
                  <a:pt x="28" y="71"/>
                  <a:pt x="28" y="71"/>
                  <a:pt x="28" y="71"/>
                </a:cubicBezTo>
                <a:cubicBezTo>
                  <a:pt x="28" y="71"/>
                  <a:pt x="28" y="71"/>
                  <a:pt x="28" y="71"/>
                </a:cubicBezTo>
                <a:cubicBezTo>
                  <a:pt x="28" y="71"/>
                  <a:pt x="28" y="71"/>
                  <a:pt x="28" y="71"/>
                </a:cubicBezTo>
                <a:cubicBezTo>
                  <a:pt x="28" y="71"/>
                  <a:pt x="28" y="71"/>
                  <a:pt x="28" y="71"/>
                </a:cubicBezTo>
                <a:cubicBezTo>
                  <a:pt x="28" y="71"/>
                  <a:pt x="28" y="71"/>
                  <a:pt x="28" y="71"/>
                </a:cubicBezTo>
                <a:cubicBezTo>
                  <a:pt x="28" y="71"/>
                  <a:pt x="28" y="71"/>
                  <a:pt x="28" y="71"/>
                </a:cubicBezTo>
                <a:cubicBezTo>
                  <a:pt x="28" y="72"/>
                  <a:pt x="28" y="71"/>
                  <a:pt x="28" y="72"/>
                </a:cubicBezTo>
                <a:cubicBezTo>
                  <a:pt x="28" y="71"/>
                  <a:pt x="28" y="72"/>
                  <a:pt x="28" y="72"/>
                </a:cubicBezTo>
                <a:cubicBezTo>
                  <a:pt x="28" y="72"/>
                  <a:pt x="28" y="72"/>
                  <a:pt x="28" y="72"/>
                </a:cubicBezTo>
                <a:cubicBezTo>
                  <a:pt x="28" y="72"/>
                  <a:pt x="28" y="72"/>
                  <a:pt x="28" y="72"/>
                </a:cubicBezTo>
                <a:cubicBezTo>
                  <a:pt x="28" y="72"/>
                  <a:pt x="28" y="72"/>
                  <a:pt x="28" y="72"/>
                </a:cubicBezTo>
                <a:cubicBezTo>
                  <a:pt x="28" y="72"/>
                  <a:pt x="28" y="72"/>
                  <a:pt x="28" y="72"/>
                </a:cubicBezTo>
                <a:cubicBezTo>
                  <a:pt x="28" y="72"/>
                  <a:pt x="28" y="72"/>
                  <a:pt x="28" y="72"/>
                </a:cubicBezTo>
                <a:cubicBezTo>
                  <a:pt x="28" y="72"/>
                  <a:pt x="28" y="72"/>
                  <a:pt x="28" y="72"/>
                </a:cubicBezTo>
                <a:cubicBezTo>
                  <a:pt x="28" y="72"/>
                  <a:pt x="28" y="72"/>
                  <a:pt x="28" y="72"/>
                </a:cubicBezTo>
                <a:cubicBezTo>
                  <a:pt x="28" y="72"/>
                  <a:pt x="28" y="72"/>
                  <a:pt x="28" y="72"/>
                </a:cubicBezTo>
                <a:cubicBezTo>
                  <a:pt x="28" y="72"/>
                  <a:pt x="29" y="71"/>
                  <a:pt x="29" y="71"/>
                </a:cubicBezTo>
                <a:cubicBezTo>
                  <a:pt x="29" y="71"/>
                  <a:pt x="29" y="71"/>
                  <a:pt x="29" y="71"/>
                </a:cubicBezTo>
                <a:cubicBezTo>
                  <a:pt x="29" y="72"/>
                  <a:pt x="29" y="72"/>
                  <a:pt x="29" y="72"/>
                </a:cubicBezTo>
                <a:cubicBezTo>
                  <a:pt x="29" y="71"/>
                  <a:pt x="29" y="72"/>
                  <a:pt x="29" y="71"/>
                </a:cubicBezTo>
                <a:cubicBezTo>
                  <a:pt x="29" y="71"/>
                  <a:pt x="29" y="71"/>
                  <a:pt x="29" y="71"/>
                </a:cubicBezTo>
                <a:cubicBezTo>
                  <a:pt x="29" y="72"/>
                  <a:pt x="29" y="72"/>
                  <a:pt x="29" y="72"/>
                </a:cubicBezTo>
                <a:cubicBezTo>
                  <a:pt x="29" y="72"/>
                  <a:pt x="29" y="72"/>
                  <a:pt x="29" y="72"/>
                </a:cubicBezTo>
                <a:close/>
                <a:moveTo>
                  <a:pt x="28" y="71"/>
                </a:moveTo>
                <a:cubicBezTo>
                  <a:pt x="28" y="71"/>
                  <a:pt x="28" y="71"/>
                  <a:pt x="28" y="71"/>
                </a:cubicBezTo>
                <a:cubicBezTo>
                  <a:pt x="28" y="71"/>
                  <a:pt x="28" y="72"/>
                  <a:pt x="28" y="71"/>
                </a:cubicBezTo>
                <a:close/>
                <a:moveTo>
                  <a:pt x="26" y="71"/>
                </a:moveTo>
                <a:cubicBezTo>
                  <a:pt x="26" y="71"/>
                  <a:pt x="26" y="71"/>
                  <a:pt x="26" y="71"/>
                </a:cubicBezTo>
                <a:cubicBezTo>
                  <a:pt x="26" y="71"/>
                  <a:pt x="26" y="71"/>
                  <a:pt x="26" y="71"/>
                </a:cubicBezTo>
                <a:close/>
                <a:moveTo>
                  <a:pt x="21" y="68"/>
                </a:moveTo>
                <a:cubicBezTo>
                  <a:pt x="21" y="68"/>
                  <a:pt x="21" y="68"/>
                  <a:pt x="21" y="68"/>
                </a:cubicBezTo>
                <a:cubicBezTo>
                  <a:pt x="21" y="68"/>
                  <a:pt x="21" y="68"/>
                  <a:pt x="21" y="68"/>
                </a:cubicBezTo>
                <a:close/>
                <a:moveTo>
                  <a:pt x="21" y="68"/>
                </a:moveTo>
                <a:cubicBezTo>
                  <a:pt x="21" y="68"/>
                  <a:pt x="21" y="68"/>
                  <a:pt x="21" y="68"/>
                </a:cubicBezTo>
                <a:cubicBezTo>
                  <a:pt x="21" y="68"/>
                  <a:pt x="21" y="68"/>
                  <a:pt x="22" y="68"/>
                </a:cubicBezTo>
                <a:cubicBezTo>
                  <a:pt x="22" y="68"/>
                  <a:pt x="22" y="68"/>
                  <a:pt x="21" y="68"/>
                </a:cubicBezTo>
                <a:close/>
                <a:moveTo>
                  <a:pt x="31" y="75"/>
                </a:moveTo>
                <a:cubicBezTo>
                  <a:pt x="31" y="75"/>
                  <a:pt x="31" y="75"/>
                  <a:pt x="31" y="75"/>
                </a:cubicBezTo>
                <a:cubicBezTo>
                  <a:pt x="31" y="75"/>
                  <a:pt x="31" y="75"/>
                  <a:pt x="31" y="75"/>
                </a:cubicBezTo>
                <a:close/>
                <a:moveTo>
                  <a:pt x="27" y="71"/>
                </a:moveTo>
                <a:cubicBezTo>
                  <a:pt x="27" y="71"/>
                  <a:pt x="27" y="71"/>
                  <a:pt x="27" y="71"/>
                </a:cubicBezTo>
                <a:cubicBezTo>
                  <a:pt x="27" y="71"/>
                  <a:pt x="27" y="71"/>
                  <a:pt x="27" y="71"/>
                </a:cubicBezTo>
                <a:close/>
                <a:moveTo>
                  <a:pt x="30" y="72"/>
                </a:moveTo>
                <a:cubicBezTo>
                  <a:pt x="30" y="72"/>
                  <a:pt x="30" y="72"/>
                  <a:pt x="30" y="72"/>
                </a:cubicBezTo>
                <a:cubicBezTo>
                  <a:pt x="30" y="72"/>
                  <a:pt x="30" y="72"/>
                  <a:pt x="30" y="72"/>
                </a:cubicBezTo>
                <a:close/>
                <a:moveTo>
                  <a:pt x="24" y="68"/>
                </a:moveTo>
                <a:cubicBezTo>
                  <a:pt x="24" y="68"/>
                  <a:pt x="24" y="68"/>
                  <a:pt x="24" y="68"/>
                </a:cubicBezTo>
                <a:cubicBezTo>
                  <a:pt x="24" y="68"/>
                  <a:pt x="24" y="68"/>
                  <a:pt x="24" y="68"/>
                </a:cubicBezTo>
                <a:close/>
                <a:moveTo>
                  <a:pt x="21" y="68"/>
                </a:moveTo>
                <a:cubicBezTo>
                  <a:pt x="21" y="68"/>
                  <a:pt x="21" y="68"/>
                  <a:pt x="21" y="68"/>
                </a:cubicBezTo>
                <a:cubicBezTo>
                  <a:pt x="21" y="68"/>
                  <a:pt x="21" y="68"/>
                  <a:pt x="21" y="68"/>
                </a:cubicBezTo>
                <a:cubicBezTo>
                  <a:pt x="21" y="68"/>
                  <a:pt x="21" y="68"/>
                  <a:pt x="21" y="68"/>
                </a:cubicBezTo>
                <a:close/>
                <a:moveTo>
                  <a:pt x="22" y="67"/>
                </a:moveTo>
                <a:cubicBezTo>
                  <a:pt x="22" y="67"/>
                  <a:pt x="22" y="67"/>
                  <a:pt x="22" y="67"/>
                </a:cubicBezTo>
                <a:cubicBezTo>
                  <a:pt x="22" y="67"/>
                  <a:pt x="22" y="67"/>
                  <a:pt x="22" y="67"/>
                </a:cubicBezTo>
                <a:cubicBezTo>
                  <a:pt x="22" y="67"/>
                  <a:pt x="22" y="67"/>
                  <a:pt x="22" y="67"/>
                </a:cubicBezTo>
                <a:close/>
                <a:moveTo>
                  <a:pt x="22" y="67"/>
                </a:moveTo>
                <a:cubicBezTo>
                  <a:pt x="22" y="67"/>
                  <a:pt x="22" y="67"/>
                  <a:pt x="22" y="67"/>
                </a:cubicBezTo>
                <a:cubicBezTo>
                  <a:pt x="22" y="67"/>
                  <a:pt x="22" y="67"/>
                  <a:pt x="22" y="67"/>
                </a:cubicBezTo>
                <a:cubicBezTo>
                  <a:pt x="21" y="67"/>
                  <a:pt x="22" y="67"/>
                  <a:pt x="22" y="67"/>
                </a:cubicBezTo>
                <a:close/>
                <a:moveTo>
                  <a:pt x="22" y="67"/>
                </a:moveTo>
                <a:cubicBezTo>
                  <a:pt x="22" y="67"/>
                  <a:pt x="22" y="67"/>
                  <a:pt x="22" y="67"/>
                </a:cubicBezTo>
                <a:cubicBezTo>
                  <a:pt x="22" y="67"/>
                  <a:pt x="22" y="67"/>
                  <a:pt x="22" y="67"/>
                </a:cubicBezTo>
                <a:close/>
                <a:moveTo>
                  <a:pt x="21" y="68"/>
                </a:moveTo>
                <a:cubicBezTo>
                  <a:pt x="21" y="68"/>
                  <a:pt x="21" y="68"/>
                  <a:pt x="21" y="68"/>
                </a:cubicBezTo>
                <a:cubicBezTo>
                  <a:pt x="21" y="68"/>
                  <a:pt x="22" y="68"/>
                  <a:pt x="21" y="68"/>
                </a:cubicBezTo>
                <a:close/>
                <a:moveTo>
                  <a:pt x="22" y="67"/>
                </a:moveTo>
                <a:cubicBezTo>
                  <a:pt x="22" y="67"/>
                  <a:pt x="22" y="67"/>
                  <a:pt x="22" y="67"/>
                </a:cubicBezTo>
                <a:cubicBezTo>
                  <a:pt x="22" y="67"/>
                  <a:pt x="22" y="67"/>
                  <a:pt x="22" y="67"/>
                </a:cubicBezTo>
                <a:close/>
                <a:moveTo>
                  <a:pt x="22" y="67"/>
                </a:moveTo>
                <a:cubicBezTo>
                  <a:pt x="22" y="67"/>
                  <a:pt x="22" y="67"/>
                  <a:pt x="22" y="67"/>
                </a:cubicBezTo>
                <a:cubicBezTo>
                  <a:pt x="22" y="67"/>
                  <a:pt x="22" y="67"/>
                  <a:pt x="22" y="67"/>
                </a:cubicBezTo>
                <a:cubicBezTo>
                  <a:pt x="22" y="67"/>
                  <a:pt x="22" y="68"/>
                  <a:pt x="22" y="67"/>
                </a:cubicBezTo>
                <a:close/>
                <a:moveTo>
                  <a:pt x="22" y="67"/>
                </a:moveTo>
                <a:cubicBezTo>
                  <a:pt x="22" y="67"/>
                  <a:pt x="22" y="67"/>
                  <a:pt x="22" y="67"/>
                </a:cubicBezTo>
                <a:cubicBezTo>
                  <a:pt x="22" y="67"/>
                  <a:pt x="22" y="67"/>
                  <a:pt x="22" y="67"/>
                </a:cubicBezTo>
                <a:close/>
                <a:moveTo>
                  <a:pt x="22" y="67"/>
                </a:moveTo>
                <a:cubicBezTo>
                  <a:pt x="22" y="67"/>
                  <a:pt x="22" y="67"/>
                  <a:pt x="22" y="67"/>
                </a:cubicBezTo>
                <a:cubicBezTo>
                  <a:pt x="22" y="67"/>
                  <a:pt x="22" y="67"/>
                  <a:pt x="22" y="67"/>
                </a:cubicBezTo>
                <a:close/>
                <a:moveTo>
                  <a:pt x="23" y="68"/>
                </a:moveTo>
                <a:cubicBezTo>
                  <a:pt x="23" y="68"/>
                  <a:pt x="23" y="68"/>
                  <a:pt x="23" y="68"/>
                </a:cubicBezTo>
                <a:cubicBezTo>
                  <a:pt x="23" y="68"/>
                  <a:pt x="23" y="68"/>
                  <a:pt x="23" y="68"/>
                </a:cubicBezTo>
                <a:cubicBezTo>
                  <a:pt x="23" y="68"/>
                  <a:pt x="23" y="68"/>
                  <a:pt x="23" y="68"/>
                </a:cubicBezTo>
                <a:close/>
                <a:moveTo>
                  <a:pt x="23" y="68"/>
                </a:moveTo>
                <a:cubicBezTo>
                  <a:pt x="23" y="68"/>
                  <a:pt x="23" y="68"/>
                  <a:pt x="23" y="68"/>
                </a:cubicBezTo>
                <a:cubicBezTo>
                  <a:pt x="23" y="68"/>
                  <a:pt x="23" y="68"/>
                  <a:pt x="23" y="68"/>
                </a:cubicBezTo>
                <a:close/>
                <a:moveTo>
                  <a:pt x="23" y="68"/>
                </a:moveTo>
                <a:cubicBezTo>
                  <a:pt x="24" y="68"/>
                  <a:pt x="24" y="68"/>
                  <a:pt x="24" y="68"/>
                </a:cubicBezTo>
                <a:cubicBezTo>
                  <a:pt x="24" y="68"/>
                  <a:pt x="23" y="68"/>
                  <a:pt x="23" y="68"/>
                </a:cubicBezTo>
                <a:close/>
                <a:moveTo>
                  <a:pt x="24" y="69"/>
                </a:moveTo>
                <a:cubicBezTo>
                  <a:pt x="24" y="69"/>
                  <a:pt x="24" y="69"/>
                  <a:pt x="24" y="69"/>
                </a:cubicBezTo>
                <a:cubicBezTo>
                  <a:pt x="23" y="69"/>
                  <a:pt x="23" y="69"/>
                  <a:pt x="23" y="69"/>
                </a:cubicBezTo>
                <a:lnTo>
                  <a:pt x="24" y="69"/>
                </a:lnTo>
                <a:close/>
                <a:moveTo>
                  <a:pt x="25" y="69"/>
                </a:moveTo>
                <a:cubicBezTo>
                  <a:pt x="26" y="69"/>
                  <a:pt x="25" y="69"/>
                  <a:pt x="25" y="69"/>
                </a:cubicBezTo>
                <a:cubicBezTo>
                  <a:pt x="25" y="69"/>
                  <a:pt x="25" y="69"/>
                  <a:pt x="25" y="69"/>
                </a:cubicBezTo>
                <a:cubicBezTo>
                  <a:pt x="25" y="69"/>
                  <a:pt x="25" y="69"/>
                  <a:pt x="25" y="69"/>
                </a:cubicBezTo>
                <a:close/>
                <a:moveTo>
                  <a:pt x="25" y="69"/>
                </a:moveTo>
                <a:cubicBezTo>
                  <a:pt x="25" y="69"/>
                  <a:pt x="25" y="69"/>
                  <a:pt x="25" y="69"/>
                </a:cubicBezTo>
                <a:cubicBezTo>
                  <a:pt x="25" y="69"/>
                  <a:pt x="25" y="69"/>
                  <a:pt x="25" y="69"/>
                </a:cubicBezTo>
                <a:close/>
                <a:moveTo>
                  <a:pt x="36" y="75"/>
                </a:moveTo>
                <a:cubicBezTo>
                  <a:pt x="36" y="75"/>
                  <a:pt x="36" y="75"/>
                  <a:pt x="36" y="75"/>
                </a:cubicBezTo>
                <a:cubicBezTo>
                  <a:pt x="36" y="75"/>
                  <a:pt x="36" y="75"/>
                  <a:pt x="36" y="75"/>
                </a:cubicBezTo>
                <a:close/>
                <a:moveTo>
                  <a:pt x="36" y="75"/>
                </a:moveTo>
                <a:cubicBezTo>
                  <a:pt x="36" y="75"/>
                  <a:pt x="36" y="75"/>
                  <a:pt x="36" y="75"/>
                </a:cubicBezTo>
                <a:cubicBezTo>
                  <a:pt x="36" y="75"/>
                  <a:pt x="36" y="75"/>
                  <a:pt x="36" y="75"/>
                </a:cubicBezTo>
                <a:cubicBezTo>
                  <a:pt x="36" y="75"/>
                  <a:pt x="36" y="75"/>
                  <a:pt x="36" y="75"/>
                </a:cubicBezTo>
                <a:close/>
                <a:moveTo>
                  <a:pt x="28" y="71"/>
                </a:moveTo>
                <a:cubicBezTo>
                  <a:pt x="28" y="71"/>
                  <a:pt x="28" y="71"/>
                  <a:pt x="28" y="71"/>
                </a:cubicBezTo>
                <a:cubicBezTo>
                  <a:pt x="28" y="71"/>
                  <a:pt x="28" y="71"/>
                  <a:pt x="28" y="71"/>
                </a:cubicBezTo>
                <a:close/>
                <a:moveTo>
                  <a:pt x="29" y="71"/>
                </a:moveTo>
                <a:cubicBezTo>
                  <a:pt x="29" y="71"/>
                  <a:pt x="29" y="71"/>
                  <a:pt x="29" y="71"/>
                </a:cubicBezTo>
                <a:cubicBezTo>
                  <a:pt x="29" y="72"/>
                  <a:pt x="29" y="72"/>
                  <a:pt x="29" y="72"/>
                </a:cubicBezTo>
                <a:lnTo>
                  <a:pt x="29" y="71"/>
                </a:lnTo>
                <a:close/>
                <a:moveTo>
                  <a:pt x="29" y="71"/>
                </a:moveTo>
                <a:cubicBezTo>
                  <a:pt x="29" y="71"/>
                  <a:pt x="29" y="71"/>
                  <a:pt x="29" y="71"/>
                </a:cubicBezTo>
                <a:cubicBezTo>
                  <a:pt x="29" y="71"/>
                  <a:pt x="29" y="71"/>
                  <a:pt x="29" y="71"/>
                </a:cubicBezTo>
                <a:close/>
                <a:moveTo>
                  <a:pt x="4" y="61"/>
                </a:moveTo>
                <a:cubicBezTo>
                  <a:pt x="4" y="61"/>
                  <a:pt x="4" y="61"/>
                  <a:pt x="4" y="61"/>
                </a:cubicBezTo>
                <a:cubicBezTo>
                  <a:pt x="4" y="61"/>
                  <a:pt x="4" y="61"/>
                  <a:pt x="4" y="61"/>
                </a:cubicBezTo>
                <a:close/>
                <a:moveTo>
                  <a:pt x="5" y="61"/>
                </a:moveTo>
                <a:cubicBezTo>
                  <a:pt x="5" y="61"/>
                  <a:pt x="5" y="61"/>
                  <a:pt x="5" y="61"/>
                </a:cubicBezTo>
                <a:cubicBezTo>
                  <a:pt x="5" y="61"/>
                  <a:pt x="5" y="61"/>
                  <a:pt x="5" y="61"/>
                </a:cubicBezTo>
                <a:close/>
                <a:moveTo>
                  <a:pt x="5" y="61"/>
                </a:moveTo>
                <a:cubicBezTo>
                  <a:pt x="6" y="61"/>
                  <a:pt x="5" y="61"/>
                  <a:pt x="5" y="61"/>
                </a:cubicBezTo>
                <a:cubicBezTo>
                  <a:pt x="5" y="61"/>
                  <a:pt x="5" y="61"/>
                  <a:pt x="5" y="61"/>
                </a:cubicBezTo>
                <a:cubicBezTo>
                  <a:pt x="5" y="61"/>
                  <a:pt x="5" y="61"/>
                  <a:pt x="5" y="61"/>
                </a:cubicBezTo>
                <a:cubicBezTo>
                  <a:pt x="5" y="61"/>
                  <a:pt x="5" y="61"/>
                  <a:pt x="5" y="61"/>
                </a:cubicBezTo>
                <a:close/>
                <a:moveTo>
                  <a:pt x="5" y="62"/>
                </a:moveTo>
                <a:cubicBezTo>
                  <a:pt x="5" y="62"/>
                  <a:pt x="5" y="62"/>
                  <a:pt x="5" y="62"/>
                </a:cubicBezTo>
                <a:cubicBezTo>
                  <a:pt x="5" y="62"/>
                  <a:pt x="5" y="62"/>
                  <a:pt x="5" y="62"/>
                </a:cubicBezTo>
                <a:cubicBezTo>
                  <a:pt x="5" y="62"/>
                  <a:pt x="5" y="62"/>
                  <a:pt x="5" y="62"/>
                </a:cubicBezTo>
                <a:close/>
                <a:moveTo>
                  <a:pt x="5" y="62"/>
                </a:moveTo>
                <a:cubicBezTo>
                  <a:pt x="5" y="62"/>
                  <a:pt x="5" y="62"/>
                  <a:pt x="5" y="62"/>
                </a:cubicBezTo>
                <a:close/>
                <a:moveTo>
                  <a:pt x="5" y="62"/>
                </a:moveTo>
                <a:cubicBezTo>
                  <a:pt x="5" y="62"/>
                  <a:pt x="5" y="62"/>
                  <a:pt x="5" y="62"/>
                </a:cubicBezTo>
                <a:cubicBezTo>
                  <a:pt x="5" y="62"/>
                  <a:pt x="5" y="62"/>
                  <a:pt x="5" y="62"/>
                </a:cubicBezTo>
                <a:cubicBezTo>
                  <a:pt x="5" y="62"/>
                  <a:pt x="5" y="62"/>
                  <a:pt x="5" y="62"/>
                </a:cubicBezTo>
                <a:close/>
                <a:moveTo>
                  <a:pt x="5" y="62"/>
                </a:moveTo>
                <a:cubicBezTo>
                  <a:pt x="5" y="62"/>
                  <a:pt x="5" y="62"/>
                  <a:pt x="5" y="62"/>
                </a:cubicBezTo>
                <a:cubicBezTo>
                  <a:pt x="5" y="62"/>
                  <a:pt x="5" y="62"/>
                  <a:pt x="5" y="62"/>
                </a:cubicBezTo>
                <a:close/>
                <a:moveTo>
                  <a:pt x="5" y="62"/>
                </a:moveTo>
                <a:cubicBezTo>
                  <a:pt x="5" y="62"/>
                  <a:pt x="5" y="62"/>
                  <a:pt x="5" y="62"/>
                </a:cubicBezTo>
                <a:cubicBezTo>
                  <a:pt x="5" y="62"/>
                  <a:pt x="5" y="62"/>
                  <a:pt x="5" y="62"/>
                </a:cubicBezTo>
                <a:cubicBezTo>
                  <a:pt x="5" y="62"/>
                  <a:pt x="5" y="62"/>
                  <a:pt x="5" y="62"/>
                </a:cubicBezTo>
                <a:close/>
                <a:moveTo>
                  <a:pt x="5" y="62"/>
                </a:moveTo>
                <a:cubicBezTo>
                  <a:pt x="5" y="62"/>
                  <a:pt x="5" y="62"/>
                  <a:pt x="5" y="61"/>
                </a:cubicBezTo>
                <a:cubicBezTo>
                  <a:pt x="5" y="61"/>
                  <a:pt x="5" y="62"/>
                  <a:pt x="5" y="62"/>
                </a:cubicBezTo>
                <a:close/>
                <a:moveTo>
                  <a:pt x="6" y="61"/>
                </a:moveTo>
                <a:cubicBezTo>
                  <a:pt x="6" y="61"/>
                  <a:pt x="6" y="61"/>
                  <a:pt x="6" y="61"/>
                </a:cubicBezTo>
                <a:cubicBezTo>
                  <a:pt x="5" y="61"/>
                  <a:pt x="5" y="61"/>
                  <a:pt x="5" y="61"/>
                </a:cubicBezTo>
                <a:cubicBezTo>
                  <a:pt x="6" y="61"/>
                  <a:pt x="5" y="61"/>
                  <a:pt x="6" y="61"/>
                </a:cubicBezTo>
                <a:close/>
                <a:moveTo>
                  <a:pt x="5" y="62"/>
                </a:moveTo>
                <a:cubicBezTo>
                  <a:pt x="5" y="62"/>
                  <a:pt x="5" y="62"/>
                  <a:pt x="5" y="62"/>
                </a:cubicBezTo>
                <a:cubicBezTo>
                  <a:pt x="5" y="62"/>
                  <a:pt x="5" y="62"/>
                  <a:pt x="5" y="62"/>
                </a:cubicBezTo>
                <a:cubicBezTo>
                  <a:pt x="5" y="62"/>
                  <a:pt x="5" y="62"/>
                  <a:pt x="5" y="62"/>
                </a:cubicBezTo>
                <a:close/>
                <a:moveTo>
                  <a:pt x="5" y="62"/>
                </a:moveTo>
                <a:cubicBezTo>
                  <a:pt x="6" y="62"/>
                  <a:pt x="6" y="62"/>
                  <a:pt x="6" y="62"/>
                </a:cubicBezTo>
                <a:cubicBezTo>
                  <a:pt x="6" y="62"/>
                  <a:pt x="5" y="62"/>
                  <a:pt x="5" y="62"/>
                </a:cubicBezTo>
                <a:close/>
                <a:moveTo>
                  <a:pt x="6" y="61"/>
                </a:moveTo>
                <a:cubicBezTo>
                  <a:pt x="5" y="62"/>
                  <a:pt x="5" y="62"/>
                  <a:pt x="5" y="62"/>
                </a:cubicBezTo>
                <a:cubicBezTo>
                  <a:pt x="6" y="61"/>
                  <a:pt x="6" y="61"/>
                  <a:pt x="6" y="61"/>
                </a:cubicBezTo>
                <a:close/>
                <a:moveTo>
                  <a:pt x="5" y="62"/>
                </a:moveTo>
                <a:cubicBezTo>
                  <a:pt x="5" y="63"/>
                  <a:pt x="5" y="63"/>
                  <a:pt x="5" y="63"/>
                </a:cubicBezTo>
                <a:cubicBezTo>
                  <a:pt x="5" y="62"/>
                  <a:pt x="5" y="62"/>
                  <a:pt x="5" y="62"/>
                </a:cubicBezTo>
                <a:close/>
                <a:moveTo>
                  <a:pt x="5" y="62"/>
                </a:moveTo>
                <a:cubicBezTo>
                  <a:pt x="5" y="63"/>
                  <a:pt x="5" y="63"/>
                  <a:pt x="5" y="63"/>
                </a:cubicBezTo>
                <a:cubicBezTo>
                  <a:pt x="5" y="63"/>
                  <a:pt x="5" y="63"/>
                  <a:pt x="5" y="63"/>
                </a:cubicBezTo>
                <a:cubicBezTo>
                  <a:pt x="5" y="63"/>
                  <a:pt x="5" y="63"/>
                  <a:pt x="5" y="62"/>
                </a:cubicBezTo>
                <a:close/>
                <a:moveTo>
                  <a:pt x="6" y="63"/>
                </a:moveTo>
                <a:cubicBezTo>
                  <a:pt x="6" y="63"/>
                  <a:pt x="6" y="63"/>
                  <a:pt x="5" y="63"/>
                </a:cubicBezTo>
                <a:cubicBezTo>
                  <a:pt x="6" y="63"/>
                  <a:pt x="6" y="63"/>
                  <a:pt x="6" y="63"/>
                </a:cubicBezTo>
                <a:close/>
                <a:moveTo>
                  <a:pt x="6" y="62"/>
                </a:moveTo>
                <a:cubicBezTo>
                  <a:pt x="6" y="62"/>
                  <a:pt x="5" y="62"/>
                  <a:pt x="5" y="62"/>
                </a:cubicBezTo>
                <a:cubicBezTo>
                  <a:pt x="6" y="62"/>
                  <a:pt x="6" y="62"/>
                  <a:pt x="6" y="62"/>
                </a:cubicBezTo>
                <a:close/>
                <a:moveTo>
                  <a:pt x="6" y="62"/>
                </a:moveTo>
                <a:cubicBezTo>
                  <a:pt x="6" y="62"/>
                  <a:pt x="6" y="62"/>
                  <a:pt x="6" y="62"/>
                </a:cubicBezTo>
                <a:cubicBezTo>
                  <a:pt x="6" y="62"/>
                  <a:pt x="6" y="62"/>
                  <a:pt x="6" y="62"/>
                </a:cubicBezTo>
                <a:cubicBezTo>
                  <a:pt x="6" y="62"/>
                  <a:pt x="6" y="62"/>
                  <a:pt x="6" y="62"/>
                </a:cubicBezTo>
                <a:close/>
                <a:moveTo>
                  <a:pt x="6" y="62"/>
                </a:moveTo>
                <a:cubicBezTo>
                  <a:pt x="6" y="62"/>
                  <a:pt x="6" y="62"/>
                  <a:pt x="6" y="62"/>
                </a:cubicBezTo>
                <a:cubicBezTo>
                  <a:pt x="6" y="62"/>
                  <a:pt x="6" y="62"/>
                  <a:pt x="6" y="62"/>
                </a:cubicBezTo>
                <a:close/>
                <a:moveTo>
                  <a:pt x="6" y="62"/>
                </a:moveTo>
                <a:cubicBezTo>
                  <a:pt x="6" y="61"/>
                  <a:pt x="6" y="61"/>
                  <a:pt x="6" y="61"/>
                </a:cubicBezTo>
                <a:cubicBezTo>
                  <a:pt x="6" y="61"/>
                  <a:pt x="6" y="61"/>
                  <a:pt x="6" y="62"/>
                </a:cubicBezTo>
                <a:close/>
                <a:moveTo>
                  <a:pt x="6" y="62"/>
                </a:moveTo>
                <a:cubicBezTo>
                  <a:pt x="6" y="62"/>
                  <a:pt x="6" y="62"/>
                  <a:pt x="6" y="62"/>
                </a:cubicBezTo>
                <a:cubicBezTo>
                  <a:pt x="6" y="62"/>
                  <a:pt x="6" y="62"/>
                  <a:pt x="6" y="62"/>
                </a:cubicBezTo>
                <a:close/>
                <a:moveTo>
                  <a:pt x="6" y="62"/>
                </a:moveTo>
                <a:cubicBezTo>
                  <a:pt x="6" y="62"/>
                  <a:pt x="6" y="62"/>
                  <a:pt x="6" y="62"/>
                </a:cubicBezTo>
                <a:cubicBezTo>
                  <a:pt x="6" y="62"/>
                  <a:pt x="6" y="62"/>
                  <a:pt x="6" y="62"/>
                </a:cubicBezTo>
                <a:close/>
                <a:moveTo>
                  <a:pt x="6" y="62"/>
                </a:moveTo>
                <a:cubicBezTo>
                  <a:pt x="6" y="62"/>
                  <a:pt x="6" y="62"/>
                  <a:pt x="6" y="62"/>
                </a:cubicBezTo>
                <a:cubicBezTo>
                  <a:pt x="6" y="62"/>
                  <a:pt x="6" y="62"/>
                  <a:pt x="6" y="62"/>
                </a:cubicBezTo>
                <a:cubicBezTo>
                  <a:pt x="6" y="62"/>
                  <a:pt x="6" y="62"/>
                  <a:pt x="6" y="62"/>
                </a:cubicBezTo>
                <a:close/>
                <a:moveTo>
                  <a:pt x="6" y="62"/>
                </a:moveTo>
                <a:cubicBezTo>
                  <a:pt x="6" y="62"/>
                  <a:pt x="6" y="62"/>
                  <a:pt x="6" y="62"/>
                </a:cubicBezTo>
                <a:cubicBezTo>
                  <a:pt x="6" y="62"/>
                  <a:pt x="6" y="62"/>
                  <a:pt x="6" y="62"/>
                </a:cubicBezTo>
                <a:close/>
                <a:moveTo>
                  <a:pt x="6" y="62"/>
                </a:moveTo>
                <a:cubicBezTo>
                  <a:pt x="6" y="62"/>
                  <a:pt x="6" y="62"/>
                  <a:pt x="6" y="62"/>
                </a:cubicBezTo>
                <a:cubicBezTo>
                  <a:pt x="6" y="62"/>
                  <a:pt x="6" y="62"/>
                  <a:pt x="6" y="62"/>
                </a:cubicBezTo>
                <a:close/>
                <a:moveTo>
                  <a:pt x="6" y="62"/>
                </a:moveTo>
                <a:cubicBezTo>
                  <a:pt x="6" y="62"/>
                  <a:pt x="6" y="62"/>
                  <a:pt x="6" y="62"/>
                </a:cubicBezTo>
                <a:cubicBezTo>
                  <a:pt x="6" y="62"/>
                  <a:pt x="6" y="62"/>
                  <a:pt x="6" y="62"/>
                </a:cubicBezTo>
                <a:cubicBezTo>
                  <a:pt x="6" y="62"/>
                  <a:pt x="6" y="62"/>
                  <a:pt x="6" y="62"/>
                </a:cubicBezTo>
                <a:close/>
                <a:moveTo>
                  <a:pt x="6" y="62"/>
                </a:moveTo>
                <a:cubicBezTo>
                  <a:pt x="6" y="62"/>
                  <a:pt x="6" y="62"/>
                  <a:pt x="6" y="62"/>
                </a:cubicBezTo>
                <a:cubicBezTo>
                  <a:pt x="6" y="62"/>
                  <a:pt x="6" y="63"/>
                  <a:pt x="6" y="62"/>
                </a:cubicBezTo>
                <a:close/>
                <a:moveTo>
                  <a:pt x="6" y="62"/>
                </a:moveTo>
                <a:cubicBezTo>
                  <a:pt x="6" y="62"/>
                  <a:pt x="6" y="62"/>
                  <a:pt x="6" y="62"/>
                </a:cubicBezTo>
                <a:cubicBezTo>
                  <a:pt x="6" y="62"/>
                  <a:pt x="6" y="62"/>
                  <a:pt x="6" y="62"/>
                </a:cubicBezTo>
                <a:close/>
                <a:moveTo>
                  <a:pt x="6" y="62"/>
                </a:moveTo>
                <a:cubicBezTo>
                  <a:pt x="6" y="62"/>
                  <a:pt x="6" y="62"/>
                  <a:pt x="6" y="62"/>
                </a:cubicBezTo>
                <a:cubicBezTo>
                  <a:pt x="6" y="62"/>
                  <a:pt x="6" y="62"/>
                  <a:pt x="6" y="62"/>
                </a:cubicBezTo>
                <a:cubicBezTo>
                  <a:pt x="6" y="62"/>
                  <a:pt x="6" y="62"/>
                  <a:pt x="6" y="62"/>
                </a:cubicBezTo>
                <a:close/>
                <a:moveTo>
                  <a:pt x="7" y="61"/>
                </a:moveTo>
                <a:cubicBezTo>
                  <a:pt x="7" y="62"/>
                  <a:pt x="7" y="62"/>
                  <a:pt x="7" y="61"/>
                </a:cubicBezTo>
                <a:cubicBezTo>
                  <a:pt x="7" y="61"/>
                  <a:pt x="6" y="62"/>
                  <a:pt x="6" y="62"/>
                </a:cubicBezTo>
                <a:cubicBezTo>
                  <a:pt x="6" y="62"/>
                  <a:pt x="6" y="62"/>
                  <a:pt x="6" y="62"/>
                </a:cubicBezTo>
                <a:cubicBezTo>
                  <a:pt x="7" y="62"/>
                  <a:pt x="7" y="62"/>
                  <a:pt x="7" y="62"/>
                </a:cubicBezTo>
                <a:cubicBezTo>
                  <a:pt x="7" y="62"/>
                  <a:pt x="7" y="62"/>
                  <a:pt x="7" y="62"/>
                </a:cubicBezTo>
                <a:cubicBezTo>
                  <a:pt x="7" y="62"/>
                  <a:pt x="7" y="62"/>
                  <a:pt x="7" y="61"/>
                </a:cubicBezTo>
                <a:cubicBezTo>
                  <a:pt x="7" y="62"/>
                  <a:pt x="7" y="62"/>
                  <a:pt x="7" y="62"/>
                </a:cubicBezTo>
                <a:cubicBezTo>
                  <a:pt x="7" y="61"/>
                  <a:pt x="7" y="61"/>
                  <a:pt x="7" y="61"/>
                </a:cubicBezTo>
                <a:close/>
                <a:moveTo>
                  <a:pt x="6" y="62"/>
                </a:moveTo>
                <a:cubicBezTo>
                  <a:pt x="6" y="62"/>
                  <a:pt x="6" y="62"/>
                  <a:pt x="6" y="62"/>
                </a:cubicBezTo>
                <a:cubicBezTo>
                  <a:pt x="6" y="62"/>
                  <a:pt x="6" y="62"/>
                  <a:pt x="6" y="63"/>
                </a:cubicBezTo>
                <a:cubicBezTo>
                  <a:pt x="6" y="63"/>
                  <a:pt x="6" y="63"/>
                  <a:pt x="6" y="62"/>
                </a:cubicBezTo>
                <a:cubicBezTo>
                  <a:pt x="6" y="62"/>
                  <a:pt x="6" y="62"/>
                  <a:pt x="6" y="62"/>
                </a:cubicBezTo>
                <a:close/>
                <a:moveTo>
                  <a:pt x="6" y="62"/>
                </a:moveTo>
                <a:cubicBezTo>
                  <a:pt x="6" y="62"/>
                  <a:pt x="6" y="62"/>
                  <a:pt x="6" y="62"/>
                </a:cubicBezTo>
                <a:cubicBezTo>
                  <a:pt x="6" y="62"/>
                  <a:pt x="6" y="62"/>
                  <a:pt x="6" y="62"/>
                </a:cubicBezTo>
                <a:cubicBezTo>
                  <a:pt x="6" y="62"/>
                  <a:pt x="6" y="62"/>
                  <a:pt x="6" y="62"/>
                </a:cubicBezTo>
                <a:cubicBezTo>
                  <a:pt x="6" y="62"/>
                  <a:pt x="6" y="62"/>
                  <a:pt x="6" y="62"/>
                </a:cubicBezTo>
                <a:cubicBezTo>
                  <a:pt x="6" y="62"/>
                  <a:pt x="6" y="62"/>
                  <a:pt x="6" y="62"/>
                </a:cubicBezTo>
                <a:cubicBezTo>
                  <a:pt x="6" y="62"/>
                  <a:pt x="6" y="62"/>
                  <a:pt x="6" y="62"/>
                </a:cubicBezTo>
                <a:cubicBezTo>
                  <a:pt x="6" y="62"/>
                  <a:pt x="6" y="62"/>
                  <a:pt x="6" y="62"/>
                </a:cubicBezTo>
                <a:cubicBezTo>
                  <a:pt x="6" y="62"/>
                  <a:pt x="6" y="62"/>
                  <a:pt x="6" y="62"/>
                </a:cubicBezTo>
                <a:cubicBezTo>
                  <a:pt x="6" y="62"/>
                  <a:pt x="6" y="62"/>
                  <a:pt x="6" y="62"/>
                </a:cubicBezTo>
                <a:cubicBezTo>
                  <a:pt x="6" y="62"/>
                  <a:pt x="6" y="62"/>
                  <a:pt x="6" y="62"/>
                </a:cubicBezTo>
                <a:cubicBezTo>
                  <a:pt x="6" y="62"/>
                  <a:pt x="6" y="62"/>
                  <a:pt x="6" y="62"/>
                </a:cubicBezTo>
                <a:cubicBezTo>
                  <a:pt x="6" y="62"/>
                  <a:pt x="6" y="62"/>
                  <a:pt x="6" y="62"/>
                </a:cubicBezTo>
                <a:cubicBezTo>
                  <a:pt x="6" y="62"/>
                  <a:pt x="6" y="62"/>
                  <a:pt x="6" y="62"/>
                </a:cubicBezTo>
                <a:cubicBezTo>
                  <a:pt x="6" y="62"/>
                  <a:pt x="6" y="62"/>
                  <a:pt x="6" y="62"/>
                </a:cubicBezTo>
                <a:cubicBezTo>
                  <a:pt x="6" y="62"/>
                  <a:pt x="6" y="62"/>
                  <a:pt x="6" y="62"/>
                </a:cubicBezTo>
                <a:cubicBezTo>
                  <a:pt x="6" y="62"/>
                  <a:pt x="6" y="62"/>
                  <a:pt x="6" y="62"/>
                </a:cubicBezTo>
                <a:close/>
                <a:moveTo>
                  <a:pt x="6" y="61"/>
                </a:moveTo>
                <a:cubicBezTo>
                  <a:pt x="6" y="61"/>
                  <a:pt x="6" y="61"/>
                  <a:pt x="6" y="61"/>
                </a:cubicBezTo>
                <a:cubicBezTo>
                  <a:pt x="6" y="61"/>
                  <a:pt x="6" y="61"/>
                  <a:pt x="6" y="61"/>
                </a:cubicBezTo>
                <a:close/>
                <a:moveTo>
                  <a:pt x="6" y="61"/>
                </a:moveTo>
                <a:cubicBezTo>
                  <a:pt x="6" y="61"/>
                  <a:pt x="6" y="61"/>
                  <a:pt x="6" y="61"/>
                </a:cubicBezTo>
                <a:cubicBezTo>
                  <a:pt x="6" y="61"/>
                  <a:pt x="6" y="61"/>
                  <a:pt x="6" y="61"/>
                </a:cubicBezTo>
                <a:cubicBezTo>
                  <a:pt x="6" y="61"/>
                  <a:pt x="6" y="61"/>
                  <a:pt x="6" y="61"/>
                </a:cubicBezTo>
                <a:cubicBezTo>
                  <a:pt x="6" y="61"/>
                  <a:pt x="6" y="61"/>
                  <a:pt x="6" y="61"/>
                </a:cubicBezTo>
                <a:cubicBezTo>
                  <a:pt x="6" y="61"/>
                  <a:pt x="6" y="61"/>
                  <a:pt x="6" y="62"/>
                </a:cubicBezTo>
                <a:cubicBezTo>
                  <a:pt x="6" y="61"/>
                  <a:pt x="6" y="61"/>
                  <a:pt x="6" y="61"/>
                </a:cubicBezTo>
                <a:close/>
                <a:moveTo>
                  <a:pt x="6" y="62"/>
                </a:moveTo>
                <a:cubicBezTo>
                  <a:pt x="6" y="62"/>
                  <a:pt x="6" y="62"/>
                  <a:pt x="6" y="62"/>
                </a:cubicBezTo>
                <a:cubicBezTo>
                  <a:pt x="6" y="61"/>
                  <a:pt x="6" y="61"/>
                  <a:pt x="6" y="61"/>
                </a:cubicBezTo>
                <a:cubicBezTo>
                  <a:pt x="6" y="61"/>
                  <a:pt x="6" y="61"/>
                  <a:pt x="6" y="61"/>
                </a:cubicBezTo>
                <a:cubicBezTo>
                  <a:pt x="6" y="61"/>
                  <a:pt x="6" y="62"/>
                  <a:pt x="6" y="62"/>
                </a:cubicBezTo>
                <a:close/>
                <a:moveTo>
                  <a:pt x="6" y="63"/>
                </a:moveTo>
                <a:cubicBezTo>
                  <a:pt x="6" y="63"/>
                  <a:pt x="6" y="63"/>
                  <a:pt x="6" y="63"/>
                </a:cubicBezTo>
                <a:cubicBezTo>
                  <a:pt x="6" y="63"/>
                  <a:pt x="6" y="63"/>
                  <a:pt x="6" y="63"/>
                </a:cubicBezTo>
                <a:close/>
                <a:moveTo>
                  <a:pt x="6" y="63"/>
                </a:moveTo>
                <a:cubicBezTo>
                  <a:pt x="6" y="63"/>
                  <a:pt x="6" y="63"/>
                  <a:pt x="6" y="63"/>
                </a:cubicBezTo>
                <a:cubicBezTo>
                  <a:pt x="6" y="63"/>
                  <a:pt x="6" y="63"/>
                  <a:pt x="6" y="63"/>
                </a:cubicBezTo>
                <a:close/>
                <a:moveTo>
                  <a:pt x="14" y="65"/>
                </a:moveTo>
                <a:cubicBezTo>
                  <a:pt x="14" y="65"/>
                  <a:pt x="14" y="65"/>
                  <a:pt x="14" y="65"/>
                </a:cubicBezTo>
                <a:close/>
                <a:moveTo>
                  <a:pt x="14" y="65"/>
                </a:moveTo>
                <a:cubicBezTo>
                  <a:pt x="14" y="65"/>
                  <a:pt x="14" y="65"/>
                  <a:pt x="14" y="65"/>
                </a:cubicBezTo>
                <a:cubicBezTo>
                  <a:pt x="14" y="65"/>
                  <a:pt x="14" y="65"/>
                  <a:pt x="14" y="65"/>
                </a:cubicBezTo>
                <a:close/>
                <a:moveTo>
                  <a:pt x="9" y="65"/>
                </a:moveTo>
                <a:cubicBezTo>
                  <a:pt x="9" y="65"/>
                  <a:pt x="8" y="66"/>
                  <a:pt x="9" y="66"/>
                </a:cubicBezTo>
                <a:cubicBezTo>
                  <a:pt x="9" y="65"/>
                  <a:pt x="9" y="65"/>
                  <a:pt x="9" y="65"/>
                </a:cubicBezTo>
                <a:cubicBezTo>
                  <a:pt x="9" y="65"/>
                  <a:pt x="9" y="65"/>
                  <a:pt x="9" y="65"/>
                </a:cubicBezTo>
                <a:close/>
                <a:moveTo>
                  <a:pt x="12" y="66"/>
                </a:moveTo>
                <a:cubicBezTo>
                  <a:pt x="12" y="66"/>
                  <a:pt x="12" y="66"/>
                  <a:pt x="12" y="66"/>
                </a:cubicBezTo>
                <a:cubicBezTo>
                  <a:pt x="12" y="66"/>
                  <a:pt x="12" y="66"/>
                  <a:pt x="12" y="66"/>
                </a:cubicBezTo>
                <a:close/>
                <a:moveTo>
                  <a:pt x="12" y="65"/>
                </a:moveTo>
                <a:cubicBezTo>
                  <a:pt x="12" y="65"/>
                  <a:pt x="12" y="65"/>
                  <a:pt x="12" y="65"/>
                </a:cubicBezTo>
                <a:close/>
                <a:moveTo>
                  <a:pt x="15" y="65"/>
                </a:moveTo>
                <a:cubicBezTo>
                  <a:pt x="15" y="65"/>
                  <a:pt x="15" y="65"/>
                  <a:pt x="15" y="65"/>
                </a:cubicBezTo>
                <a:cubicBezTo>
                  <a:pt x="15" y="65"/>
                  <a:pt x="15" y="65"/>
                  <a:pt x="15" y="65"/>
                </a:cubicBezTo>
                <a:close/>
                <a:moveTo>
                  <a:pt x="7" y="64"/>
                </a:moveTo>
                <a:cubicBezTo>
                  <a:pt x="7" y="64"/>
                  <a:pt x="7" y="64"/>
                  <a:pt x="7" y="64"/>
                </a:cubicBezTo>
                <a:cubicBezTo>
                  <a:pt x="7" y="64"/>
                  <a:pt x="7" y="63"/>
                  <a:pt x="7" y="64"/>
                </a:cubicBezTo>
                <a:close/>
                <a:moveTo>
                  <a:pt x="13" y="68"/>
                </a:moveTo>
                <a:cubicBezTo>
                  <a:pt x="13" y="68"/>
                  <a:pt x="13" y="68"/>
                  <a:pt x="13" y="68"/>
                </a:cubicBezTo>
                <a:cubicBezTo>
                  <a:pt x="13" y="68"/>
                  <a:pt x="13" y="68"/>
                  <a:pt x="13" y="68"/>
                </a:cubicBezTo>
                <a:close/>
                <a:moveTo>
                  <a:pt x="7" y="64"/>
                </a:moveTo>
                <a:cubicBezTo>
                  <a:pt x="7" y="64"/>
                  <a:pt x="7" y="64"/>
                  <a:pt x="7" y="64"/>
                </a:cubicBezTo>
                <a:cubicBezTo>
                  <a:pt x="7" y="64"/>
                  <a:pt x="7" y="64"/>
                  <a:pt x="7" y="64"/>
                </a:cubicBezTo>
                <a:cubicBezTo>
                  <a:pt x="7" y="64"/>
                  <a:pt x="7" y="64"/>
                  <a:pt x="7" y="64"/>
                </a:cubicBezTo>
                <a:close/>
                <a:moveTo>
                  <a:pt x="19" y="65"/>
                </a:moveTo>
                <a:cubicBezTo>
                  <a:pt x="19" y="65"/>
                  <a:pt x="19" y="65"/>
                  <a:pt x="19" y="65"/>
                </a:cubicBezTo>
                <a:cubicBezTo>
                  <a:pt x="19" y="65"/>
                  <a:pt x="19" y="65"/>
                  <a:pt x="19" y="65"/>
                </a:cubicBezTo>
                <a:close/>
                <a:moveTo>
                  <a:pt x="22" y="66"/>
                </a:moveTo>
                <a:cubicBezTo>
                  <a:pt x="22" y="66"/>
                  <a:pt x="22" y="66"/>
                  <a:pt x="22" y="66"/>
                </a:cubicBezTo>
                <a:cubicBezTo>
                  <a:pt x="22" y="66"/>
                  <a:pt x="22" y="66"/>
                  <a:pt x="22" y="66"/>
                </a:cubicBezTo>
                <a:close/>
                <a:moveTo>
                  <a:pt x="7" y="63"/>
                </a:moveTo>
                <a:cubicBezTo>
                  <a:pt x="6" y="63"/>
                  <a:pt x="6" y="63"/>
                  <a:pt x="7" y="63"/>
                </a:cubicBezTo>
                <a:close/>
                <a:moveTo>
                  <a:pt x="7" y="62"/>
                </a:moveTo>
                <a:cubicBezTo>
                  <a:pt x="7" y="62"/>
                  <a:pt x="7" y="62"/>
                  <a:pt x="7" y="62"/>
                </a:cubicBezTo>
                <a:cubicBezTo>
                  <a:pt x="7" y="62"/>
                  <a:pt x="7" y="62"/>
                  <a:pt x="7" y="62"/>
                </a:cubicBezTo>
                <a:close/>
                <a:moveTo>
                  <a:pt x="9" y="63"/>
                </a:moveTo>
                <a:cubicBezTo>
                  <a:pt x="9" y="63"/>
                  <a:pt x="9" y="63"/>
                  <a:pt x="9" y="63"/>
                </a:cubicBezTo>
                <a:cubicBezTo>
                  <a:pt x="9" y="63"/>
                  <a:pt x="9" y="63"/>
                  <a:pt x="9" y="63"/>
                </a:cubicBezTo>
                <a:close/>
                <a:moveTo>
                  <a:pt x="7" y="63"/>
                </a:moveTo>
                <a:cubicBezTo>
                  <a:pt x="7" y="63"/>
                  <a:pt x="7" y="63"/>
                  <a:pt x="7" y="63"/>
                </a:cubicBezTo>
                <a:close/>
                <a:moveTo>
                  <a:pt x="6" y="63"/>
                </a:moveTo>
                <a:cubicBezTo>
                  <a:pt x="6" y="63"/>
                  <a:pt x="6" y="63"/>
                  <a:pt x="6" y="63"/>
                </a:cubicBezTo>
                <a:cubicBezTo>
                  <a:pt x="6" y="63"/>
                  <a:pt x="6" y="63"/>
                  <a:pt x="6" y="63"/>
                </a:cubicBezTo>
                <a:close/>
                <a:moveTo>
                  <a:pt x="7" y="63"/>
                </a:moveTo>
                <a:cubicBezTo>
                  <a:pt x="7" y="63"/>
                  <a:pt x="7" y="63"/>
                  <a:pt x="7" y="63"/>
                </a:cubicBezTo>
                <a:cubicBezTo>
                  <a:pt x="7" y="63"/>
                  <a:pt x="7" y="63"/>
                  <a:pt x="7" y="63"/>
                </a:cubicBezTo>
                <a:close/>
                <a:moveTo>
                  <a:pt x="17" y="66"/>
                </a:moveTo>
                <a:cubicBezTo>
                  <a:pt x="17" y="66"/>
                  <a:pt x="17" y="66"/>
                  <a:pt x="17" y="66"/>
                </a:cubicBezTo>
                <a:cubicBezTo>
                  <a:pt x="17" y="66"/>
                  <a:pt x="17" y="66"/>
                  <a:pt x="17" y="66"/>
                </a:cubicBezTo>
                <a:close/>
                <a:moveTo>
                  <a:pt x="11" y="64"/>
                </a:moveTo>
                <a:cubicBezTo>
                  <a:pt x="11" y="64"/>
                  <a:pt x="11" y="64"/>
                  <a:pt x="11" y="64"/>
                </a:cubicBezTo>
                <a:cubicBezTo>
                  <a:pt x="11" y="64"/>
                  <a:pt x="11" y="64"/>
                  <a:pt x="11" y="64"/>
                </a:cubicBezTo>
                <a:close/>
                <a:moveTo>
                  <a:pt x="11" y="64"/>
                </a:moveTo>
                <a:cubicBezTo>
                  <a:pt x="11" y="64"/>
                  <a:pt x="11" y="64"/>
                  <a:pt x="11" y="64"/>
                </a:cubicBezTo>
                <a:cubicBezTo>
                  <a:pt x="11" y="64"/>
                  <a:pt x="11" y="64"/>
                  <a:pt x="11" y="64"/>
                </a:cubicBezTo>
                <a:close/>
                <a:moveTo>
                  <a:pt x="15" y="65"/>
                </a:moveTo>
                <a:cubicBezTo>
                  <a:pt x="15" y="66"/>
                  <a:pt x="15" y="65"/>
                  <a:pt x="15" y="65"/>
                </a:cubicBezTo>
                <a:cubicBezTo>
                  <a:pt x="15" y="65"/>
                  <a:pt x="15" y="66"/>
                  <a:pt x="15" y="66"/>
                </a:cubicBezTo>
                <a:cubicBezTo>
                  <a:pt x="15" y="65"/>
                  <a:pt x="15" y="65"/>
                  <a:pt x="15" y="65"/>
                </a:cubicBezTo>
                <a:cubicBezTo>
                  <a:pt x="15" y="65"/>
                  <a:pt x="15" y="65"/>
                  <a:pt x="15" y="65"/>
                </a:cubicBezTo>
                <a:cubicBezTo>
                  <a:pt x="15" y="65"/>
                  <a:pt x="15" y="65"/>
                  <a:pt x="15" y="65"/>
                </a:cubicBezTo>
                <a:cubicBezTo>
                  <a:pt x="15" y="65"/>
                  <a:pt x="15" y="65"/>
                  <a:pt x="15" y="65"/>
                </a:cubicBezTo>
                <a:cubicBezTo>
                  <a:pt x="15" y="65"/>
                  <a:pt x="16" y="65"/>
                  <a:pt x="16" y="65"/>
                </a:cubicBezTo>
                <a:cubicBezTo>
                  <a:pt x="16" y="65"/>
                  <a:pt x="16" y="65"/>
                  <a:pt x="16" y="65"/>
                </a:cubicBezTo>
                <a:cubicBezTo>
                  <a:pt x="16" y="65"/>
                  <a:pt x="16" y="65"/>
                  <a:pt x="16" y="65"/>
                </a:cubicBezTo>
                <a:cubicBezTo>
                  <a:pt x="16" y="65"/>
                  <a:pt x="16" y="65"/>
                  <a:pt x="16" y="66"/>
                </a:cubicBezTo>
                <a:cubicBezTo>
                  <a:pt x="16" y="66"/>
                  <a:pt x="16" y="66"/>
                  <a:pt x="16" y="65"/>
                </a:cubicBezTo>
                <a:cubicBezTo>
                  <a:pt x="16" y="66"/>
                  <a:pt x="16" y="66"/>
                  <a:pt x="16" y="66"/>
                </a:cubicBezTo>
                <a:cubicBezTo>
                  <a:pt x="16" y="65"/>
                  <a:pt x="16" y="65"/>
                  <a:pt x="16" y="65"/>
                </a:cubicBezTo>
                <a:cubicBezTo>
                  <a:pt x="16" y="65"/>
                  <a:pt x="16" y="65"/>
                  <a:pt x="16" y="65"/>
                </a:cubicBezTo>
                <a:cubicBezTo>
                  <a:pt x="16" y="65"/>
                  <a:pt x="16" y="65"/>
                  <a:pt x="16" y="65"/>
                </a:cubicBezTo>
                <a:cubicBezTo>
                  <a:pt x="16" y="66"/>
                  <a:pt x="16" y="66"/>
                  <a:pt x="16" y="66"/>
                </a:cubicBezTo>
                <a:cubicBezTo>
                  <a:pt x="16" y="65"/>
                  <a:pt x="16" y="66"/>
                  <a:pt x="16" y="66"/>
                </a:cubicBezTo>
                <a:cubicBezTo>
                  <a:pt x="16" y="66"/>
                  <a:pt x="16" y="66"/>
                  <a:pt x="16" y="66"/>
                </a:cubicBezTo>
                <a:cubicBezTo>
                  <a:pt x="16" y="66"/>
                  <a:pt x="16" y="66"/>
                  <a:pt x="16" y="65"/>
                </a:cubicBezTo>
                <a:cubicBezTo>
                  <a:pt x="16" y="66"/>
                  <a:pt x="16" y="66"/>
                  <a:pt x="16" y="65"/>
                </a:cubicBezTo>
                <a:cubicBezTo>
                  <a:pt x="16" y="66"/>
                  <a:pt x="16" y="66"/>
                  <a:pt x="16" y="66"/>
                </a:cubicBezTo>
                <a:cubicBezTo>
                  <a:pt x="16" y="66"/>
                  <a:pt x="16" y="66"/>
                  <a:pt x="16" y="66"/>
                </a:cubicBezTo>
                <a:cubicBezTo>
                  <a:pt x="16" y="66"/>
                  <a:pt x="16" y="66"/>
                  <a:pt x="16" y="66"/>
                </a:cubicBezTo>
                <a:cubicBezTo>
                  <a:pt x="16" y="66"/>
                  <a:pt x="16" y="65"/>
                  <a:pt x="16" y="66"/>
                </a:cubicBezTo>
                <a:cubicBezTo>
                  <a:pt x="16" y="66"/>
                  <a:pt x="16" y="66"/>
                  <a:pt x="16" y="66"/>
                </a:cubicBezTo>
                <a:cubicBezTo>
                  <a:pt x="16" y="66"/>
                  <a:pt x="16" y="65"/>
                  <a:pt x="17" y="66"/>
                </a:cubicBezTo>
                <a:cubicBezTo>
                  <a:pt x="17" y="65"/>
                  <a:pt x="16" y="65"/>
                  <a:pt x="17" y="65"/>
                </a:cubicBezTo>
                <a:cubicBezTo>
                  <a:pt x="17" y="65"/>
                  <a:pt x="17" y="65"/>
                  <a:pt x="17" y="65"/>
                </a:cubicBezTo>
                <a:cubicBezTo>
                  <a:pt x="17" y="65"/>
                  <a:pt x="17" y="65"/>
                  <a:pt x="17" y="65"/>
                </a:cubicBezTo>
                <a:cubicBezTo>
                  <a:pt x="17" y="65"/>
                  <a:pt x="17" y="66"/>
                  <a:pt x="17" y="66"/>
                </a:cubicBezTo>
                <a:cubicBezTo>
                  <a:pt x="17" y="66"/>
                  <a:pt x="17" y="65"/>
                  <a:pt x="17" y="65"/>
                </a:cubicBezTo>
                <a:cubicBezTo>
                  <a:pt x="17" y="65"/>
                  <a:pt x="17" y="66"/>
                  <a:pt x="17" y="65"/>
                </a:cubicBezTo>
                <a:cubicBezTo>
                  <a:pt x="17" y="66"/>
                  <a:pt x="17" y="66"/>
                  <a:pt x="17" y="66"/>
                </a:cubicBezTo>
                <a:cubicBezTo>
                  <a:pt x="17" y="66"/>
                  <a:pt x="17" y="66"/>
                  <a:pt x="17" y="66"/>
                </a:cubicBezTo>
                <a:cubicBezTo>
                  <a:pt x="17" y="66"/>
                  <a:pt x="17" y="66"/>
                  <a:pt x="17" y="66"/>
                </a:cubicBezTo>
                <a:cubicBezTo>
                  <a:pt x="17" y="65"/>
                  <a:pt x="17" y="66"/>
                  <a:pt x="17" y="65"/>
                </a:cubicBezTo>
                <a:cubicBezTo>
                  <a:pt x="17" y="66"/>
                  <a:pt x="17" y="65"/>
                  <a:pt x="17" y="66"/>
                </a:cubicBezTo>
                <a:cubicBezTo>
                  <a:pt x="17" y="66"/>
                  <a:pt x="17" y="66"/>
                  <a:pt x="17" y="66"/>
                </a:cubicBezTo>
                <a:cubicBezTo>
                  <a:pt x="17" y="66"/>
                  <a:pt x="17" y="66"/>
                  <a:pt x="17" y="66"/>
                </a:cubicBezTo>
                <a:cubicBezTo>
                  <a:pt x="17" y="66"/>
                  <a:pt x="17" y="66"/>
                  <a:pt x="17" y="66"/>
                </a:cubicBezTo>
                <a:cubicBezTo>
                  <a:pt x="17" y="67"/>
                  <a:pt x="17" y="66"/>
                  <a:pt x="17" y="66"/>
                </a:cubicBezTo>
                <a:cubicBezTo>
                  <a:pt x="17" y="66"/>
                  <a:pt x="17" y="66"/>
                  <a:pt x="17" y="66"/>
                </a:cubicBezTo>
                <a:cubicBezTo>
                  <a:pt x="17" y="66"/>
                  <a:pt x="17" y="66"/>
                  <a:pt x="17" y="66"/>
                </a:cubicBezTo>
                <a:cubicBezTo>
                  <a:pt x="17" y="66"/>
                  <a:pt x="17" y="65"/>
                  <a:pt x="18" y="66"/>
                </a:cubicBezTo>
                <a:cubicBezTo>
                  <a:pt x="18" y="66"/>
                  <a:pt x="18" y="66"/>
                  <a:pt x="18" y="66"/>
                </a:cubicBezTo>
                <a:cubicBezTo>
                  <a:pt x="18" y="66"/>
                  <a:pt x="18" y="66"/>
                  <a:pt x="18" y="66"/>
                </a:cubicBezTo>
                <a:cubicBezTo>
                  <a:pt x="18" y="66"/>
                  <a:pt x="18" y="66"/>
                  <a:pt x="18" y="66"/>
                </a:cubicBezTo>
                <a:cubicBezTo>
                  <a:pt x="18" y="66"/>
                  <a:pt x="18" y="66"/>
                  <a:pt x="18" y="65"/>
                </a:cubicBezTo>
                <a:cubicBezTo>
                  <a:pt x="18" y="66"/>
                  <a:pt x="18" y="65"/>
                  <a:pt x="18" y="66"/>
                </a:cubicBezTo>
                <a:cubicBezTo>
                  <a:pt x="18" y="66"/>
                  <a:pt x="18" y="66"/>
                  <a:pt x="18" y="66"/>
                </a:cubicBezTo>
                <a:cubicBezTo>
                  <a:pt x="18" y="66"/>
                  <a:pt x="18" y="66"/>
                  <a:pt x="18" y="66"/>
                </a:cubicBezTo>
                <a:cubicBezTo>
                  <a:pt x="18" y="66"/>
                  <a:pt x="18" y="66"/>
                  <a:pt x="18" y="66"/>
                </a:cubicBezTo>
                <a:cubicBezTo>
                  <a:pt x="18" y="66"/>
                  <a:pt x="18" y="66"/>
                  <a:pt x="18" y="65"/>
                </a:cubicBezTo>
                <a:cubicBezTo>
                  <a:pt x="18" y="65"/>
                  <a:pt x="18" y="66"/>
                  <a:pt x="18" y="66"/>
                </a:cubicBezTo>
                <a:cubicBezTo>
                  <a:pt x="18" y="66"/>
                  <a:pt x="19" y="66"/>
                  <a:pt x="19" y="66"/>
                </a:cubicBezTo>
                <a:cubicBezTo>
                  <a:pt x="19" y="66"/>
                  <a:pt x="19" y="66"/>
                  <a:pt x="19" y="66"/>
                </a:cubicBezTo>
                <a:cubicBezTo>
                  <a:pt x="19" y="65"/>
                  <a:pt x="19" y="66"/>
                  <a:pt x="19" y="66"/>
                </a:cubicBezTo>
                <a:cubicBezTo>
                  <a:pt x="19" y="65"/>
                  <a:pt x="19" y="65"/>
                  <a:pt x="19" y="65"/>
                </a:cubicBezTo>
                <a:cubicBezTo>
                  <a:pt x="19" y="65"/>
                  <a:pt x="19" y="65"/>
                  <a:pt x="19" y="65"/>
                </a:cubicBezTo>
                <a:cubicBezTo>
                  <a:pt x="19" y="65"/>
                  <a:pt x="19" y="65"/>
                  <a:pt x="19" y="65"/>
                </a:cubicBezTo>
                <a:cubicBezTo>
                  <a:pt x="19" y="65"/>
                  <a:pt x="19" y="65"/>
                  <a:pt x="19" y="65"/>
                </a:cubicBezTo>
                <a:cubicBezTo>
                  <a:pt x="19" y="65"/>
                  <a:pt x="19" y="65"/>
                  <a:pt x="19" y="65"/>
                </a:cubicBezTo>
                <a:cubicBezTo>
                  <a:pt x="19" y="65"/>
                  <a:pt x="19" y="65"/>
                  <a:pt x="19" y="65"/>
                </a:cubicBezTo>
                <a:cubicBezTo>
                  <a:pt x="19" y="65"/>
                  <a:pt x="19" y="65"/>
                  <a:pt x="19" y="65"/>
                </a:cubicBezTo>
                <a:cubicBezTo>
                  <a:pt x="19" y="65"/>
                  <a:pt x="19" y="65"/>
                  <a:pt x="19" y="65"/>
                </a:cubicBezTo>
                <a:cubicBezTo>
                  <a:pt x="20" y="65"/>
                  <a:pt x="19" y="65"/>
                  <a:pt x="19" y="65"/>
                </a:cubicBezTo>
                <a:cubicBezTo>
                  <a:pt x="20" y="65"/>
                  <a:pt x="20" y="65"/>
                  <a:pt x="20" y="65"/>
                </a:cubicBezTo>
                <a:cubicBezTo>
                  <a:pt x="20" y="65"/>
                  <a:pt x="20" y="65"/>
                  <a:pt x="20" y="65"/>
                </a:cubicBezTo>
                <a:cubicBezTo>
                  <a:pt x="20" y="65"/>
                  <a:pt x="20" y="65"/>
                  <a:pt x="20" y="65"/>
                </a:cubicBezTo>
                <a:cubicBezTo>
                  <a:pt x="20" y="65"/>
                  <a:pt x="20" y="65"/>
                  <a:pt x="20" y="65"/>
                </a:cubicBezTo>
                <a:cubicBezTo>
                  <a:pt x="20" y="65"/>
                  <a:pt x="20" y="65"/>
                  <a:pt x="20" y="65"/>
                </a:cubicBezTo>
                <a:cubicBezTo>
                  <a:pt x="20" y="65"/>
                  <a:pt x="20" y="65"/>
                  <a:pt x="20" y="65"/>
                </a:cubicBezTo>
                <a:cubicBezTo>
                  <a:pt x="20" y="65"/>
                  <a:pt x="20" y="65"/>
                  <a:pt x="20" y="65"/>
                </a:cubicBezTo>
                <a:cubicBezTo>
                  <a:pt x="20" y="65"/>
                  <a:pt x="20" y="65"/>
                  <a:pt x="21" y="65"/>
                </a:cubicBezTo>
                <a:cubicBezTo>
                  <a:pt x="20" y="64"/>
                  <a:pt x="21" y="65"/>
                  <a:pt x="21" y="65"/>
                </a:cubicBezTo>
                <a:cubicBezTo>
                  <a:pt x="21" y="65"/>
                  <a:pt x="22" y="66"/>
                  <a:pt x="22" y="66"/>
                </a:cubicBezTo>
                <a:cubicBezTo>
                  <a:pt x="22" y="66"/>
                  <a:pt x="22" y="66"/>
                  <a:pt x="22" y="66"/>
                </a:cubicBezTo>
                <a:cubicBezTo>
                  <a:pt x="22" y="66"/>
                  <a:pt x="22" y="66"/>
                  <a:pt x="22" y="66"/>
                </a:cubicBezTo>
                <a:cubicBezTo>
                  <a:pt x="21" y="66"/>
                  <a:pt x="21" y="66"/>
                  <a:pt x="21" y="66"/>
                </a:cubicBezTo>
                <a:cubicBezTo>
                  <a:pt x="22" y="66"/>
                  <a:pt x="22" y="66"/>
                  <a:pt x="22" y="66"/>
                </a:cubicBezTo>
                <a:cubicBezTo>
                  <a:pt x="22" y="66"/>
                  <a:pt x="22" y="67"/>
                  <a:pt x="22" y="67"/>
                </a:cubicBezTo>
                <a:cubicBezTo>
                  <a:pt x="21" y="66"/>
                  <a:pt x="21" y="67"/>
                  <a:pt x="20" y="67"/>
                </a:cubicBezTo>
                <a:cubicBezTo>
                  <a:pt x="20" y="67"/>
                  <a:pt x="20" y="67"/>
                  <a:pt x="20" y="67"/>
                </a:cubicBezTo>
                <a:cubicBezTo>
                  <a:pt x="20" y="67"/>
                  <a:pt x="20" y="67"/>
                  <a:pt x="20" y="67"/>
                </a:cubicBezTo>
                <a:cubicBezTo>
                  <a:pt x="20" y="67"/>
                  <a:pt x="20" y="67"/>
                  <a:pt x="20" y="67"/>
                </a:cubicBezTo>
                <a:cubicBezTo>
                  <a:pt x="20" y="67"/>
                  <a:pt x="20" y="67"/>
                  <a:pt x="20" y="67"/>
                </a:cubicBezTo>
                <a:cubicBezTo>
                  <a:pt x="20" y="68"/>
                  <a:pt x="20" y="67"/>
                  <a:pt x="20" y="68"/>
                </a:cubicBezTo>
                <a:cubicBezTo>
                  <a:pt x="19" y="67"/>
                  <a:pt x="19" y="67"/>
                  <a:pt x="19" y="67"/>
                </a:cubicBezTo>
                <a:cubicBezTo>
                  <a:pt x="20" y="68"/>
                  <a:pt x="19" y="67"/>
                  <a:pt x="19" y="68"/>
                </a:cubicBezTo>
                <a:cubicBezTo>
                  <a:pt x="19" y="67"/>
                  <a:pt x="19" y="68"/>
                  <a:pt x="19" y="67"/>
                </a:cubicBezTo>
                <a:cubicBezTo>
                  <a:pt x="19" y="67"/>
                  <a:pt x="19" y="67"/>
                  <a:pt x="19" y="67"/>
                </a:cubicBezTo>
                <a:cubicBezTo>
                  <a:pt x="19" y="67"/>
                  <a:pt x="19" y="67"/>
                  <a:pt x="19" y="68"/>
                </a:cubicBezTo>
                <a:cubicBezTo>
                  <a:pt x="19" y="67"/>
                  <a:pt x="18" y="68"/>
                  <a:pt x="18" y="67"/>
                </a:cubicBezTo>
                <a:cubicBezTo>
                  <a:pt x="18" y="68"/>
                  <a:pt x="18" y="68"/>
                  <a:pt x="18" y="68"/>
                </a:cubicBezTo>
                <a:cubicBezTo>
                  <a:pt x="18" y="68"/>
                  <a:pt x="18" y="68"/>
                  <a:pt x="18" y="68"/>
                </a:cubicBezTo>
                <a:cubicBezTo>
                  <a:pt x="18" y="68"/>
                  <a:pt x="18" y="68"/>
                  <a:pt x="18" y="68"/>
                </a:cubicBezTo>
                <a:cubicBezTo>
                  <a:pt x="18" y="68"/>
                  <a:pt x="18" y="68"/>
                  <a:pt x="18" y="68"/>
                </a:cubicBezTo>
                <a:cubicBezTo>
                  <a:pt x="18" y="68"/>
                  <a:pt x="18" y="68"/>
                  <a:pt x="18" y="68"/>
                </a:cubicBezTo>
                <a:cubicBezTo>
                  <a:pt x="18" y="68"/>
                  <a:pt x="18" y="68"/>
                  <a:pt x="18" y="68"/>
                </a:cubicBezTo>
                <a:cubicBezTo>
                  <a:pt x="18" y="68"/>
                  <a:pt x="18" y="68"/>
                  <a:pt x="18" y="68"/>
                </a:cubicBezTo>
                <a:cubicBezTo>
                  <a:pt x="18" y="68"/>
                  <a:pt x="18" y="68"/>
                  <a:pt x="18" y="68"/>
                </a:cubicBezTo>
                <a:cubicBezTo>
                  <a:pt x="18" y="68"/>
                  <a:pt x="18" y="68"/>
                  <a:pt x="18" y="68"/>
                </a:cubicBezTo>
                <a:cubicBezTo>
                  <a:pt x="18" y="68"/>
                  <a:pt x="18" y="68"/>
                  <a:pt x="18" y="68"/>
                </a:cubicBezTo>
                <a:cubicBezTo>
                  <a:pt x="18" y="68"/>
                  <a:pt x="18" y="68"/>
                  <a:pt x="18" y="68"/>
                </a:cubicBezTo>
                <a:cubicBezTo>
                  <a:pt x="17" y="68"/>
                  <a:pt x="17" y="68"/>
                  <a:pt x="17" y="68"/>
                </a:cubicBezTo>
                <a:cubicBezTo>
                  <a:pt x="17" y="68"/>
                  <a:pt x="17" y="68"/>
                  <a:pt x="17" y="68"/>
                </a:cubicBezTo>
                <a:cubicBezTo>
                  <a:pt x="17" y="68"/>
                  <a:pt x="17" y="68"/>
                  <a:pt x="16" y="68"/>
                </a:cubicBezTo>
                <a:cubicBezTo>
                  <a:pt x="16" y="67"/>
                  <a:pt x="16" y="68"/>
                  <a:pt x="16" y="67"/>
                </a:cubicBezTo>
                <a:cubicBezTo>
                  <a:pt x="16" y="67"/>
                  <a:pt x="16" y="67"/>
                  <a:pt x="16" y="67"/>
                </a:cubicBezTo>
                <a:cubicBezTo>
                  <a:pt x="16" y="67"/>
                  <a:pt x="16" y="67"/>
                  <a:pt x="16" y="67"/>
                </a:cubicBezTo>
                <a:cubicBezTo>
                  <a:pt x="16" y="67"/>
                  <a:pt x="16" y="68"/>
                  <a:pt x="16" y="68"/>
                </a:cubicBezTo>
                <a:cubicBezTo>
                  <a:pt x="16" y="68"/>
                  <a:pt x="16" y="68"/>
                  <a:pt x="16" y="68"/>
                </a:cubicBezTo>
                <a:cubicBezTo>
                  <a:pt x="16" y="69"/>
                  <a:pt x="16" y="68"/>
                  <a:pt x="15" y="68"/>
                </a:cubicBezTo>
                <a:cubicBezTo>
                  <a:pt x="15" y="68"/>
                  <a:pt x="15" y="68"/>
                  <a:pt x="15" y="68"/>
                </a:cubicBezTo>
                <a:cubicBezTo>
                  <a:pt x="15" y="68"/>
                  <a:pt x="15" y="68"/>
                  <a:pt x="15" y="68"/>
                </a:cubicBezTo>
                <a:cubicBezTo>
                  <a:pt x="15" y="68"/>
                  <a:pt x="15" y="68"/>
                  <a:pt x="15" y="68"/>
                </a:cubicBezTo>
                <a:cubicBezTo>
                  <a:pt x="15" y="68"/>
                  <a:pt x="15" y="68"/>
                  <a:pt x="15" y="68"/>
                </a:cubicBezTo>
                <a:cubicBezTo>
                  <a:pt x="15" y="68"/>
                  <a:pt x="15" y="68"/>
                  <a:pt x="15" y="68"/>
                </a:cubicBezTo>
                <a:cubicBezTo>
                  <a:pt x="15" y="68"/>
                  <a:pt x="14" y="68"/>
                  <a:pt x="14" y="68"/>
                </a:cubicBezTo>
                <a:cubicBezTo>
                  <a:pt x="14" y="68"/>
                  <a:pt x="14" y="68"/>
                  <a:pt x="14" y="68"/>
                </a:cubicBezTo>
                <a:cubicBezTo>
                  <a:pt x="14" y="68"/>
                  <a:pt x="14" y="68"/>
                  <a:pt x="14" y="68"/>
                </a:cubicBezTo>
                <a:cubicBezTo>
                  <a:pt x="14" y="67"/>
                  <a:pt x="14" y="68"/>
                  <a:pt x="14" y="67"/>
                </a:cubicBezTo>
                <a:cubicBezTo>
                  <a:pt x="14" y="68"/>
                  <a:pt x="14" y="68"/>
                  <a:pt x="13" y="68"/>
                </a:cubicBezTo>
                <a:cubicBezTo>
                  <a:pt x="13" y="68"/>
                  <a:pt x="13" y="68"/>
                  <a:pt x="13" y="68"/>
                </a:cubicBezTo>
                <a:cubicBezTo>
                  <a:pt x="13" y="68"/>
                  <a:pt x="13" y="67"/>
                  <a:pt x="13" y="67"/>
                </a:cubicBezTo>
                <a:cubicBezTo>
                  <a:pt x="13" y="68"/>
                  <a:pt x="13" y="68"/>
                  <a:pt x="13" y="68"/>
                </a:cubicBezTo>
                <a:cubicBezTo>
                  <a:pt x="13" y="67"/>
                  <a:pt x="13" y="68"/>
                  <a:pt x="13" y="68"/>
                </a:cubicBezTo>
                <a:cubicBezTo>
                  <a:pt x="13" y="68"/>
                  <a:pt x="13" y="68"/>
                  <a:pt x="13" y="67"/>
                </a:cubicBezTo>
                <a:cubicBezTo>
                  <a:pt x="13" y="67"/>
                  <a:pt x="12" y="68"/>
                  <a:pt x="12" y="68"/>
                </a:cubicBezTo>
                <a:cubicBezTo>
                  <a:pt x="12" y="68"/>
                  <a:pt x="13" y="68"/>
                  <a:pt x="13" y="68"/>
                </a:cubicBezTo>
                <a:cubicBezTo>
                  <a:pt x="12" y="68"/>
                  <a:pt x="13" y="67"/>
                  <a:pt x="13" y="67"/>
                </a:cubicBezTo>
                <a:cubicBezTo>
                  <a:pt x="13" y="67"/>
                  <a:pt x="13" y="67"/>
                  <a:pt x="13" y="67"/>
                </a:cubicBezTo>
                <a:cubicBezTo>
                  <a:pt x="12" y="67"/>
                  <a:pt x="13" y="66"/>
                  <a:pt x="12" y="67"/>
                </a:cubicBezTo>
                <a:cubicBezTo>
                  <a:pt x="12" y="67"/>
                  <a:pt x="12" y="67"/>
                  <a:pt x="12" y="67"/>
                </a:cubicBezTo>
                <a:cubicBezTo>
                  <a:pt x="12" y="67"/>
                  <a:pt x="12" y="67"/>
                  <a:pt x="12" y="67"/>
                </a:cubicBezTo>
                <a:cubicBezTo>
                  <a:pt x="12" y="67"/>
                  <a:pt x="12" y="67"/>
                  <a:pt x="12" y="67"/>
                </a:cubicBezTo>
                <a:cubicBezTo>
                  <a:pt x="12" y="67"/>
                  <a:pt x="12" y="66"/>
                  <a:pt x="12" y="67"/>
                </a:cubicBezTo>
                <a:cubicBezTo>
                  <a:pt x="12" y="67"/>
                  <a:pt x="12" y="67"/>
                  <a:pt x="12" y="67"/>
                </a:cubicBezTo>
                <a:cubicBezTo>
                  <a:pt x="12" y="67"/>
                  <a:pt x="12" y="67"/>
                  <a:pt x="12" y="67"/>
                </a:cubicBezTo>
                <a:cubicBezTo>
                  <a:pt x="12" y="67"/>
                  <a:pt x="12" y="67"/>
                  <a:pt x="12" y="67"/>
                </a:cubicBezTo>
                <a:cubicBezTo>
                  <a:pt x="11" y="67"/>
                  <a:pt x="11" y="67"/>
                  <a:pt x="11" y="67"/>
                </a:cubicBezTo>
                <a:cubicBezTo>
                  <a:pt x="11" y="67"/>
                  <a:pt x="11" y="66"/>
                  <a:pt x="12" y="66"/>
                </a:cubicBezTo>
                <a:cubicBezTo>
                  <a:pt x="11" y="67"/>
                  <a:pt x="11" y="67"/>
                  <a:pt x="11" y="66"/>
                </a:cubicBezTo>
                <a:cubicBezTo>
                  <a:pt x="11" y="67"/>
                  <a:pt x="11" y="67"/>
                  <a:pt x="11" y="67"/>
                </a:cubicBezTo>
                <a:cubicBezTo>
                  <a:pt x="11" y="67"/>
                  <a:pt x="11" y="67"/>
                  <a:pt x="11" y="67"/>
                </a:cubicBezTo>
                <a:cubicBezTo>
                  <a:pt x="11" y="67"/>
                  <a:pt x="11" y="67"/>
                  <a:pt x="11" y="67"/>
                </a:cubicBezTo>
                <a:cubicBezTo>
                  <a:pt x="11" y="67"/>
                  <a:pt x="11" y="67"/>
                  <a:pt x="11" y="67"/>
                </a:cubicBezTo>
                <a:cubicBezTo>
                  <a:pt x="11" y="67"/>
                  <a:pt x="11" y="67"/>
                  <a:pt x="11" y="67"/>
                </a:cubicBezTo>
                <a:cubicBezTo>
                  <a:pt x="11" y="67"/>
                  <a:pt x="11" y="66"/>
                  <a:pt x="11" y="66"/>
                </a:cubicBezTo>
                <a:cubicBezTo>
                  <a:pt x="10" y="67"/>
                  <a:pt x="11" y="66"/>
                  <a:pt x="11" y="66"/>
                </a:cubicBezTo>
                <a:cubicBezTo>
                  <a:pt x="11" y="66"/>
                  <a:pt x="10" y="66"/>
                  <a:pt x="10" y="66"/>
                </a:cubicBezTo>
                <a:cubicBezTo>
                  <a:pt x="10" y="65"/>
                  <a:pt x="10" y="66"/>
                  <a:pt x="10" y="66"/>
                </a:cubicBezTo>
                <a:cubicBezTo>
                  <a:pt x="10" y="65"/>
                  <a:pt x="10" y="65"/>
                  <a:pt x="10" y="65"/>
                </a:cubicBezTo>
                <a:cubicBezTo>
                  <a:pt x="10" y="66"/>
                  <a:pt x="10" y="65"/>
                  <a:pt x="10" y="66"/>
                </a:cubicBezTo>
                <a:cubicBezTo>
                  <a:pt x="10" y="65"/>
                  <a:pt x="10" y="65"/>
                  <a:pt x="10" y="65"/>
                </a:cubicBezTo>
                <a:cubicBezTo>
                  <a:pt x="10" y="65"/>
                  <a:pt x="10" y="65"/>
                  <a:pt x="10" y="65"/>
                </a:cubicBezTo>
                <a:cubicBezTo>
                  <a:pt x="10" y="65"/>
                  <a:pt x="10" y="65"/>
                  <a:pt x="10" y="65"/>
                </a:cubicBezTo>
                <a:cubicBezTo>
                  <a:pt x="10" y="65"/>
                  <a:pt x="10" y="65"/>
                  <a:pt x="10" y="65"/>
                </a:cubicBezTo>
                <a:cubicBezTo>
                  <a:pt x="10" y="65"/>
                  <a:pt x="10" y="65"/>
                  <a:pt x="10" y="65"/>
                </a:cubicBezTo>
                <a:cubicBezTo>
                  <a:pt x="9" y="65"/>
                  <a:pt x="9" y="65"/>
                  <a:pt x="9" y="65"/>
                </a:cubicBezTo>
                <a:cubicBezTo>
                  <a:pt x="9" y="65"/>
                  <a:pt x="9" y="65"/>
                  <a:pt x="9" y="65"/>
                </a:cubicBezTo>
                <a:cubicBezTo>
                  <a:pt x="9" y="65"/>
                  <a:pt x="9" y="65"/>
                  <a:pt x="9" y="65"/>
                </a:cubicBezTo>
                <a:cubicBezTo>
                  <a:pt x="9" y="65"/>
                  <a:pt x="9" y="65"/>
                  <a:pt x="9" y="65"/>
                </a:cubicBezTo>
                <a:cubicBezTo>
                  <a:pt x="9" y="65"/>
                  <a:pt x="9" y="65"/>
                  <a:pt x="9" y="65"/>
                </a:cubicBezTo>
                <a:cubicBezTo>
                  <a:pt x="9" y="65"/>
                  <a:pt x="9" y="65"/>
                  <a:pt x="9" y="65"/>
                </a:cubicBezTo>
                <a:cubicBezTo>
                  <a:pt x="9" y="65"/>
                  <a:pt x="9" y="65"/>
                  <a:pt x="9" y="65"/>
                </a:cubicBezTo>
                <a:cubicBezTo>
                  <a:pt x="9" y="65"/>
                  <a:pt x="9" y="65"/>
                  <a:pt x="9" y="65"/>
                </a:cubicBezTo>
                <a:cubicBezTo>
                  <a:pt x="9" y="65"/>
                  <a:pt x="9" y="65"/>
                  <a:pt x="9" y="65"/>
                </a:cubicBezTo>
                <a:cubicBezTo>
                  <a:pt x="9" y="65"/>
                  <a:pt x="9" y="65"/>
                  <a:pt x="9" y="65"/>
                </a:cubicBezTo>
                <a:cubicBezTo>
                  <a:pt x="9" y="65"/>
                  <a:pt x="9" y="65"/>
                  <a:pt x="9" y="65"/>
                </a:cubicBezTo>
                <a:cubicBezTo>
                  <a:pt x="9" y="65"/>
                  <a:pt x="9" y="65"/>
                  <a:pt x="9" y="65"/>
                </a:cubicBezTo>
                <a:cubicBezTo>
                  <a:pt x="9" y="65"/>
                  <a:pt x="8" y="65"/>
                  <a:pt x="8" y="65"/>
                </a:cubicBezTo>
                <a:cubicBezTo>
                  <a:pt x="8" y="65"/>
                  <a:pt x="8" y="65"/>
                  <a:pt x="8" y="65"/>
                </a:cubicBezTo>
                <a:cubicBezTo>
                  <a:pt x="8" y="65"/>
                  <a:pt x="9" y="64"/>
                  <a:pt x="8" y="64"/>
                </a:cubicBezTo>
                <a:cubicBezTo>
                  <a:pt x="8" y="65"/>
                  <a:pt x="8" y="65"/>
                  <a:pt x="8" y="65"/>
                </a:cubicBezTo>
                <a:cubicBezTo>
                  <a:pt x="8" y="65"/>
                  <a:pt x="8" y="65"/>
                  <a:pt x="8" y="65"/>
                </a:cubicBezTo>
                <a:cubicBezTo>
                  <a:pt x="8" y="65"/>
                  <a:pt x="8" y="65"/>
                  <a:pt x="8" y="65"/>
                </a:cubicBezTo>
                <a:cubicBezTo>
                  <a:pt x="8" y="65"/>
                  <a:pt x="7" y="65"/>
                  <a:pt x="8" y="64"/>
                </a:cubicBezTo>
                <a:cubicBezTo>
                  <a:pt x="7" y="64"/>
                  <a:pt x="7" y="64"/>
                  <a:pt x="7" y="64"/>
                </a:cubicBezTo>
                <a:cubicBezTo>
                  <a:pt x="8" y="64"/>
                  <a:pt x="8" y="64"/>
                  <a:pt x="8" y="64"/>
                </a:cubicBezTo>
                <a:cubicBezTo>
                  <a:pt x="8" y="64"/>
                  <a:pt x="7" y="64"/>
                  <a:pt x="7" y="64"/>
                </a:cubicBezTo>
                <a:cubicBezTo>
                  <a:pt x="8" y="63"/>
                  <a:pt x="7" y="64"/>
                  <a:pt x="7" y="63"/>
                </a:cubicBezTo>
                <a:cubicBezTo>
                  <a:pt x="7" y="63"/>
                  <a:pt x="7" y="63"/>
                  <a:pt x="7" y="63"/>
                </a:cubicBezTo>
                <a:cubicBezTo>
                  <a:pt x="7" y="63"/>
                  <a:pt x="7" y="63"/>
                  <a:pt x="7" y="63"/>
                </a:cubicBezTo>
                <a:cubicBezTo>
                  <a:pt x="7" y="63"/>
                  <a:pt x="7" y="64"/>
                  <a:pt x="7" y="63"/>
                </a:cubicBezTo>
                <a:cubicBezTo>
                  <a:pt x="7" y="63"/>
                  <a:pt x="7" y="63"/>
                  <a:pt x="7" y="63"/>
                </a:cubicBezTo>
                <a:cubicBezTo>
                  <a:pt x="7" y="63"/>
                  <a:pt x="7" y="63"/>
                  <a:pt x="7" y="63"/>
                </a:cubicBezTo>
                <a:cubicBezTo>
                  <a:pt x="7" y="63"/>
                  <a:pt x="7" y="63"/>
                  <a:pt x="7" y="63"/>
                </a:cubicBezTo>
                <a:cubicBezTo>
                  <a:pt x="7" y="63"/>
                  <a:pt x="7" y="63"/>
                  <a:pt x="7" y="63"/>
                </a:cubicBezTo>
                <a:cubicBezTo>
                  <a:pt x="7" y="63"/>
                  <a:pt x="7" y="63"/>
                  <a:pt x="7" y="63"/>
                </a:cubicBezTo>
                <a:cubicBezTo>
                  <a:pt x="7" y="63"/>
                  <a:pt x="7" y="63"/>
                  <a:pt x="7" y="63"/>
                </a:cubicBezTo>
                <a:cubicBezTo>
                  <a:pt x="7" y="63"/>
                  <a:pt x="7" y="63"/>
                  <a:pt x="7" y="63"/>
                </a:cubicBezTo>
                <a:cubicBezTo>
                  <a:pt x="7" y="63"/>
                  <a:pt x="7" y="63"/>
                  <a:pt x="7" y="63"/>
                </a:cubicBezTo>
                <a:cubicBezTo>
                  <a:pt x="7" y="63"/>
                  <a:pt x="7" y="63"/>
                  <a:pt x="7" y="63"/>
                </a:cubicBezTo>
                <a:cubicBezTo>
                  <a:pt x="7" y="63"/>
                  <a:pt x="7" y="63"/>
                  <a:pt x="7" y="63"/>
                </a:cubicBezTo>
                <a:cubicBezTo>
                  <a:pt x="7" y="63"/>
                  <a:pt x="7" y="63"/>
                  <a:pt x="6" y="63"/>
                </a:cubicBezTo>
                <a:cubicBezTo>
                  <a:pt x="6" y="63"/>
                  <a:pt x="6" y="63"/>
                  <a:pt x="6" y="63"/>
                </a:cubicBezTo>
                <a:cubicBezTo>
                  <a:pt x="7" y="63"/>
                  <a:pt x="6" y="63"/>
                  <a:pt x="7" y="63"/>
                </a:cubicBezTo>
                <a:cubicBezTo>
                  <a:pt x="6" y="63"/>
                  <a:pt x="7" y="62"/>
                  <a:pt x="6" y="63"/>
                </a:cubicBezTo>
                <a:cubicBezTo>
                  <a:pt x="6" y="63"/>
                  <a:pt x="6" y="63"/>
                  <a:pt x="6" y="63"/>
                </a:cubicBezTo>
                <a:cubicBezTo>
                  <a:pt x="6" y="63"/>
                  <a:pt x="7" y="62"/>
                  <a:pt x="7" y="62"/>
                </a:cubicBezTo>
                <a:cubicBezTo>
                  <a:pt x="7" y="62"/>
                  <a:pt x="7" y="62"/>
                  <a:pt x="7" y="62"/>
                </a:cubicBezTo>
                <a:cubicBezTo>
                  <a:pt x="7" y="62"/>
                  <a:pt x="7" y="62"/>
                  <a:pt x="7" y="62"/>
                </a:cubicBezTo>
                <a:cubicBezTo>
                  <a:pt x="7" y="62"/>
                  <a:pt x="7" y="62"/>
                  <a:pt x="7" y="62"/>
                </a:cubicBezTo>
                <a:cubicBezTo>
                  <a:pt x="7" y="62"/>
                  <a:pt x="7" y="62"/>
                  <a:pt x="7" y="62"/>
                </a:cubicBezTo>
                <a:cubicBezTo>
                  <a:pt x="7" y="63"/>
                  <a:pt x="7" y="62"/>
                  <a:pt x="7" y="62"/>
                </a:cubicBezTo>
                <a:cubicBezTo>
                  <a:pt x="7" y="62"/>
                  <a:pt x="8" y="62"/>
                  <a:pt x="8" y="62"/>
                </a:cubicBezTo>
                <a:cubicBezTo>
                  <a:pt x="8" y="62"/>
                  <a:pt x="8" y="62"/>
                  <a:pt x="8" y="62"/>
                </a:cubicBezTo>
                <a:cubicBezTo>
                  <a:pt x="8" y="62"/>
                  <a:pt x="8" y="62"/>
                  <a:pt x="8" y="62"/>
                </a:cubicBezTo>
                <a:cubicBezTo>
                  <a:pt x="8" y="62"/>
                  <a:pt x="8" y="62"/>
                  <a:pt x="8" y="62"/>
                </a:cubicBezTo>
                <a:cubicBezTo>
                  <a:pt x="8" y="62"/>
                  <a:pt x="8" y="62"/>
                  <a:pt x="8" y="62"/>
                </a:cubicBezTo>
                <a:cubicBezTo>
                  <a:pt x="8" y="63"/>
                  <a:pt x="8" y="63"/>
                  <a:pt x="8" y="63"/>
                </a:cubicBezTo>
                <a:cubicBezTo>
                  <a:pt x="8" y="63"/>
                  <a:pt x="8" y="62"/>
                  <a:pt x="8" y="62"/>
                </a:cubicBezTo>
                <a:cubicBezTo>
                  <a:pt x="8" y="62"/>
                  <a:pt x="7" y="63"/>
                  <a:pt x="7" y="63"/>
                </a:cubicBezTo>
                <a:cubicBezTo>
                  <a:pt x="7" y="63"/>
                  <a:pt x="8" y="63"/>
                  <a:pt x="8" y="63"/>
                </a:cubicBezTo>
                <a:cubicBezTo>
                  <a:pt x="8" y="63"/>
                  <a:pt x="8" y="63"/>
                  <a:pt x="8" y="63"/>
                </a:cubicBezTo>
                <a:cubicBezTo>
                  <a:pt x="8" y="63"/>
                  <a:pt x="8" y="63"/>
                  <a:pt x="9" y="62"/>
                </a:cubicBezTo>
                <a:cubicBezTo>
                  <a:pt x="9" y="62"/>
                  <a:pt x="8" y="63"/>
                  <a:pt x="9" y="62"/>
                </a:cubicBezTo>
                <a:cubicBezTo>
                  <a:pt x="9" y="62"/>
                  <a:pt x="9" y="62"/>
                  <a:pt x="9" y="62"/>
                </a:cubicBezTo>
                <a:cubicBezTo>
                  <a:pt x="9" y="62"/>
                  <a:pt x="9" y="62"/>
                  <a:pt x="9" y="62"/>
                </a:cubicBezTo>
                <a:cubicBezTo>
                  <a:pt x="9" y="62"/>
                  <a:pt x="9" y="62"/>
                  <a:pt x="9" y="62"/>
                </a:cubicBezTo>
                <a:cubicBezTo>
                  <a:pt x="9" y="62"/>
                  <a:pt x="9" y="63"/>
                  <a:pt x="9" y="63"/>
                </a:cubicBezTo>
                <a:cubicBezTo>
                  <a:pt x="9" y="63"/>
                  <a:pt x="9" y="63"/>
                  <a:pt x="9" y="63"/>
                </a:cubicBezTo>
                <a:cubicBezTo>
                  <a:pt x="9" y="63"/>
                  <a:pt x="9" y="63"/>
                  <a:pt x="9" y="63"/>
                </a:cubicBezTo>
                <a:cubicBezTo>
                  <a:pt x="9" y="63"/>
                  <a:pt x="9" y="63"/>
                  <a:pt x="9" y="63"/>
                </a:cubicBezTo>
                <a:cubicBezTo>
                  <a:pt x="9" y="63"/>
                  <a:pt x="9" y="63"/>
                  <a:pt x="9" y="63"/>
                </a:cubicBezTo>
                <a:cubicBezTo>
                  <a:pt x="10" y="62"/>
                  <a:pt x="9" y="63"/>
                  <a:pt x="10" y="63"/>
                </a:cubicBezTo>
                <a:cubicBezTo>
                  <a:pt x="10" y="63"/>
                  <a:pt x="10" y="63"/>
                  <a:pt x="10" y="63"/>
                </a:cubicBezTo>
                <a:cubicBezTo>
                  <a:pt x="10" y="63"/>
                  <a:pt x="10" y="63"/>
                  <a:pt x="10" y="63"/>
                </a:cubicBezTo>
                <a:cubicBezTo>
                  <a:pt x="10" y="63"/>
                  <a:pt x="9" y="63"/>
                  <a:pt x="9" y="63"/>
                </a:cubicBezTo>
                <a:cubicBezTo>
                  <a:pt x="9" y="64"/>
                  <a:pt x="9" y="64"/>
                  <a:pt x="9" y="64"/>
                </a:cubicBezTo>
                <a:cubicBezTo>
                  <a:pt x="9" y="64"/>
                  <a:pt x="10" y="63"/>
                  <a:pt x="10" y="63"/>
                </a:cubicBezTo>
                <a:cubicBezTo>
                  <a:pt x="10" y="62"/>
                  <a:pt x="10" y="63"/>
                  <a:pt x="10" y="63"/>
                </a:cubicBezTo>
                <a:cubicBezTo>
                  <a:pt x="10" y="63"/>
                  <a:pt x="10" y="63"/>
                  <a:pt x="10" y="63"/>
                </a:cubicBezTo>
                <a:cubicBezTo>
                  <a:pt x="10" y="63"/>
                  <a:pt x="10" y="63"/>
                  <a:pt x="10" y="63"/>
                </a:cubicBezTo>
                <a:cubicBezTo>
                  <a:pt x="10" y="63"/>
                  <a:pt x="10" y="63"/>
                  <a:pt x="10" y="63"/>
                </a:cubicBezTo>
                <a:cubicBezTo>
                  <a:pt x="10" y="63"/>
                  <a:pt x="10" y="63"/>
                  <a:pt x="10" y="64"/>
                </a:cubicBezTo>
                <a:cubicBezTo>
                  <a:pt x="10" y="64"/>
                  <a:pt x="10" y="63"/>
                  <a:pt x="11" y="63"/>
                </a:cubicBezTo>
                <a:cubicBezTo>
                  <a:pt x="10" y="63"/>
                  <a:pt x="10" y="63"/>
                  <a:pt x="10" y="63"/>
                </a:cubicBezTo>
                <a:cubicBezTo>
                  <a:pt x="10" y="63"/>
                  <a:pt x="11" y="63"/>
                  <a:pt x="11" y="63"/>
                </a:cubicBezTo>
                <a:cubicBezTo>
                  <a:pt x="11" y="63"/>
                  <a:pt x="11" y="63"/>
                  <a:pt x="11" y="63"/>
                </a:cubicBezTo>
                <a:cubicBezTo>
                  <a:pt x="11" y="63"/>
                  <a:pt x="11" y="63"/>
                  <a:pt x="11" y="63"/>
                </a:cubicBezTo>
                <a:cubicBezTo>
                  <a:pt x="11" y="63"/>
                  <a:pt x="11" y="63"/>
                  <a:pt x="10" y="63"/>
                </a:cubicBezTo>
                <a:cubicBezTo>
                  <a:pt x="10" y="63"/>
                  <a:pt x="9" y="64"/>
                  <a:pt x="9" y="64"/>
                </a:cubicBezTo>
                <a:cubicBezTo>
                  <a:pt x="9" y="64"/>
                  <a:pt x="9" y="64"/>
                  <a:pt x="9" y="64"/>
                </a:cubicBezTo>
                <a:cubicBezTo>
                  <a:pt x="9" y="65"/>
                  <a:pt x="9" y="65"/>
                  <a:pt x="9" y="65"/>
                </a:cubicBezTo>
                <a:cubicBezTo>
                  <a:pt x="9" y="64"/>
                  <a:pt x="10" y="64"/>
                  <a:pt x="10" y="63"/>
                </a:cubicBezTo>
                <a:cubicBezTo>
                  <a:pt x="10" y="63"/>
                  <a:pt x="10" y="64"/>
                  <a:pt x="10" y="64"/>
                </a:cubicBezTo>
                <a:cubicBezTo>
                  <a:pt x="10" y="64"/>
                  <a:pt x="11" y="63"/>
                  <a:pt x="11" y="64"/>
                </a:cubicBezTo>
                <a:cubicBezTo>
                  <a:pt x="11" y="63"/>
                  <a:pt x="11" y="63"/>
                  <a:pt x="11" y="63"/>
                </a:cubicBezTo>
                <a:cubicBezTo>
                  <a:pt x="11" y="63"/>
                  <a:pt x="11" y="64"/>
                  <a:pt x="11" y="63"/>
                </a:cubicBezTo>
                <a:cubicBezTo>
                  <a:pt x="11" y="64"/>
                  <a:pt x="11" y="64"/>
                  <a:pt x="10" y="64"/>
                </a:cubicBezTo>
                <a:cubicBezTo>
                  <a:pt x="11" y="64"/>
                  <a:pt x="11" y="64"/>
                  <a:pt x="11" y="64"/>
                </a:cubicBezTo>
                <a:cubicBezTo>
                  <a:pt x="11" y="64"/>
                  <a:pt x="11" y="64"/>
                  <a:pt x="10" y="64"/>
                </a:cubicBezTo>
                <a:cubicBezTo>
                  <a:pt x="10" y="64"/>
                  <a:pt x="11" y="64"/>
                  <a:pt x="11" y="64"/>
                </a:cubicBezTo>
                <a:cubicBezTo>
                  <a:pt x="11" y="64"/>
                  <a:pt x="11" y="64"/>
                  <a:pt x="11" y="64"/>
                </a:cubicBezTo>
                <a:cubicBezTo>
                  <a:pt x="11" y="64"/>
                  <a:pt x="11" y="64"/>
                  <a:pt x="11" y="64"/>
                </a:cubicBezTo>
                <a:cubicBezTo>
                  <a:pt x="11" y="64"/>
                  <a:pt x="11" y="64"/>
                  <a:pt x="11" y="64"/>
                </a:cubicBezTo>
                <a:cubicBezTo>
                  <a:pt x="11" y="64"/>
                  <a:pt x="10" y="65"/>
                  <a:pt x="10" y="65"/>
                </a:cubicBezTo>
                <a:cubicBezTo>
                  <a:pt x="11" y="64"/>
                  <a:pt x="11" y="64"/>
                  <a:pt x="11" y="64"/>
                </a:cubicBezTo>
                <a:cubicBezTo>
                  <a:pt x="11" y="64"/>
                  <a:pt x="11" y="64"/>
                  <a:pt x="11" y="64"/>
                </a:cubicBezTo>
                <a:cubicBezTo>
                  <a:pt x="11" y="64"/>
                  <a:pt x="11" y="64"/>
                  <a:pt x="11" y="64"/>
                </a:cubicBezTo>
                <a:cubicBezTo>
                  <a:pt x="11" y="64"/>
                  <a:pt x="11" y="64"/>
                  <a:pt x="11" y="64"/>
                </a:cubicBezTo>
                <a:cubicBezTo>
                  <a:pt x="11" y="64"/>
                  <a:pt x="11" y="65"/>
                  <a:pt x="11" y="65"/>
                </a:cubicBezTo>
                <a:cubicBezTo>
                  <a:pt x="11" y="65"/>
                  <a:pt x="11" y="65"/>
                  <a:pt x="11" y="65"/>
                </a:cubicBezTo>
                <a:cubicBezTo>
                  <a:pt x="11" y="65"/>
                  <a:pt x="12" y="64"/>
                  <a:pt x="12" y="64"/>
                </a:cubicBezTo>
                <a:cubicBezTo>
                  <a:pt x="12" y="64"/>
                  <a:pt x="12" y="65"/>
                  <a:pt x="11" y="65"/>
                </a:cubicBezTo>
                <a:cubicBezTo>
                  <a:pt x="12" y="65"/>
                  <a:pt x="12" y="65"/>
                  <a:pt x="12" y="64"/>
                </a:cubicBezTo>
                <a:cubicBezTo>
                  <a:pt x="12" y="64"/>
                  <a:pt x="12" y="64"/>
                  <a:pt x="12" y="65"/>
                </a:cubicBezTo>
                <a:cubicBezTo>
                  <a:pt x="12" y="64"/>
                  <a:pt x="12" y="64"/>
                  <a:pt x="12" y="64"/>
                </a:cubicBezTo>
                <a:cubicBezTo>
                  <a:pt x="12" y="64"/>
                  <a:pt x="12" y="65"/>
                  <a:pt x="12" y="65"/>
                </a:cubicBezTo>
                <a:cubicBezTo>
                  <a:pt x="12" y="65"/>
                  <a:pt x="12" y="65"/>
                  <a:pt x="12" y="65"/>
                </a:cubicBezTo>
                <a:cubicBezTo>
                  <a:pt x="12" y="65"/>
                  <a:pt x="11" y="65"/>
                  <a:pt x="11" y="65"/>
                </a:cubicBezTo>
                <a:cubicBezTo>
                  <a:pt x="12" y="65"/>
                  <a:pt x="12" y="65"/>
                  <a:pt x="12" y="65"/>
                </a:cubicBezTo>
                <a:cubicBezTo>
                  <a:pt x="12" y="65"/>
                  <a:pt x="12" y="65"/>
                  <a:pt x="12" y="65"/>
                </a:cubicBezTo>
                <a:cubicBezTo>
                  <a:pt x="12" y="65"/>
                  <a:pt x="12" y="65"/>
                  <a:pt x="12" y="65"/>
                </a:cubicBezTo>
                <a:cubicBezTo>
                  <a:pt x="12" y="65"/>
                  <a:pt x="12" y="65"/>
                  <a:pt x="12" y="65"/>
                </a:cubicBezTo>
                <a:cubicBezTo>
                  <a:pt x="12" y="65"/>
                  <a:pt x="12" y="65"/>
                  <a:pt x="12" y="65"/>
                </a:cubicBezTo>
                <a:cubicBezTo>
                  <a:pt x="12" y="65"/>
                  <a:pt x="12" y="65"/>
                  <a:pt x="12" y="65"/>
                </a:cubicBezTo>
                <a:cubicBezTo>
                  <a:pt x="12" y="65"/>
                  <a:pt x="12" y="65"/>
                  <a:pt x="12" y="65"/>
                </a:cubicBezTo>
                <a:cubicBezTo>
                  <a:pt x="12" y="65"/>
                  <a:pt x="12" y="65"/>
                  <a:pt x="12" y="66"/>
                </a:cubicBezTo>
                <a:cubicBezTo>
                  <a:pt x="12" y="65"/>
                  <a:pt x="12" y="65"/>
                  <a:pt x="12" y="65"/>
                </a:cubicBezTo>
                <a:cubicBezTo>
                  <a:pt x="12" y="66"/>
                  <a:pt x="12" y="66"/>
                  <a:pt x="12" y="66"/>
                </a:cubicBezTo>
                <a:cubicBezTo>
                  <a:pt x="12" y="66"/>
                  <a:pt x="12" y="66"/>
                  <a:pt x="12" y="66"/>
                </a:cubicBezTo>
                <a:cubicBezTo>
                  <a:pt x="12" y="66"/>
                  <a:pt x="11" y="66"/>
                  <a:pt x="11" y="66"/>
                </a:cubicBezTo>
                <a:cubicBezTo>
                  <a:pt x="12" y="66"/>
                  <a:pt x="12" y="66"/>
                  <a:pt x="12" y="66"/>
                </a:cubicBezTo>
                <a:cubicBezTo>
                  <a:pt x="12" y="66"/>
                  <a:pt x="12" y="66"/>
                  <a:pt x="12" y="66"/>
                </a:cubicBezTo>
                <a:cubicBezTo>
                  <a:pt x="12" y="65"/>
                  <a:pt x="12" y="65"/>
                  <a:pt x="12" y="65"/>
                </a:cubicBezTo>
                <a:cubicBezTo>
                  <a:pt x="12" y="65"/>
                  <a:pt x="12" y="65"/>
                  <a:pt x="12" y="65"/>
                </a:cubicBezTo>
                <a:cubicBezTo>
                  <a:pt x="13" y="65"/>
                  <a:pt x="13" y="65"/>
                  <a:pt x="13" y="65"/>
                </a:cubicBezTo>
                <a:cubicBezTo>
                  <a:pt x="13" y="65"/>
                  <a:pt x="13" y="65"/>
                  <a:pt x="13" y="65"/>
                </a:cubicBezTo>
                <a:cubicBezTo>
                  <a:pt x="13" y="65"/>
                  <a:pt x="13" y="66"/>
                  <a:pt x="13" y="65"/>
                </a:cubicBezTo>
                <a:cubicBezTo>
                  <a:pt x="13" y="65"/>
                  <a:pt x="13" y="65"/>
                  <a:pt x="13" y="65"/>
                </a:cubicBezTo>
                <a:cubicBezTo>
                  <a:pt x="13" y="65"/>
                  <a:pt x="13" y="65"/>
                  <a:pt x="13" y="65"/>
                </a:cubicBezTo>
                <a:cubicBezTo>
                  <a:pt x="13" y="65"/>
                  <a:pt x="13" y="65"/>
                  <a:pt x="13" y="65"/>
                </a:cubicBezTo>
                <a:cubicBezTo>
                  <a:pt x="13" y="65"/>
                  <a:pt x="13" y="65"/>
                  <a:pt x="13" y="65"/>
                </a:cubicBezTo>
                <a:cubicBezTo>
                  <a:pt x="13" y="65"/>
                  <a:pt x="13" y="65"/>
                  <a:pt x="13" y="65"/>
                </a:cubicBezTo>
                <a:cubicBezTo>
                  <a:pt x="13" y="65"/>
                  <a:pt x="14" y="64"/>
                  <a:pt x="14" y="64"/>
                </a:cubicBezTo>
                <a:cubicBezTo>
                  <a:pt x="14" y="65"/>
                  <a:pt x="13" y="65"/>
                  <a:pt x="13" y="65"/>
                </a:cubicBezTo>
                <a:cubicBezTo>
                  <a:pt x="14" y="65"/>
                  <a:pt x="14" y="65"/>
                  <a:pt x="14" y="65"/>
                </a:cubicBezTo>
                <a:cubicBezTo>
                  <a:pt x="14" y="65"/>
                  <a:pt x="14" y="65"/>
                  <a:pt x="14" y="65"/>
                </a:cubicBezTo>
                <a:cubicBezTo>
                  <a:pt x="14" y="65"/>
                  <a:pt x="14" y="65"/>
                  <a:pt x="14" y="65"/>
                </a:cubicBezTo>
                <a:cubicBezTo>
                  <a:pt x="14" y="65"/>
                  <a:pt x="14" y="65"/>
                  <a:pt x="14" y="65"/>
                </a:cubicBezTo>
                <a:cubicBezTo>
                  <a:pt x="14" y="65"/>
                  <a:pt x="14" y="64"/>
                  <a:pt x="14" y="64"/>
                </a:cubicBezTo>
                <a:cubicBezTo>
                  <a:pt x="14" y="65"/>
                  <a:pt x="14" y="64"/>
                  <a:pt x="14" y="65"/>
                </a:cubicBezTo>
                <a:cubicBezTo>
                  <a:pt x="14" y="65"/>
                  <a:pt x="14" y="65"/>
                  <a:pt x="14" y="65"/>
                </a:cubicBezTo>
                <a:cubicBezTo>
                  <a:pt x="14" y="65"/>
                  <a:pt x="14" y="64"/>
                  <a:pt x="14" y="65"/>
                </a:cubicBezTo>
                <a:cubicBezTo>
                  <a:pt x="14" y="65"/>
                  <a:pt x="14" y="65"/>
                  <a:pt x="14" y="66"/>
                </a:cubicBezTo>
                <a:cubicBezTo>
                  <a:pt x="14" y="65"/>
                  <a:pt x="14" y="65"/>
                  <a:pt x="14" y="65"/>
                </a:cubicBezTo>
                <a:cubicBezTo>
                  <a:pt x="14" y="66"/>
                  <a:pt x="14" y="66"/>
                  <a:pt x="14" y="66"/>
                </a:cubicBezTo>
                <a:cubicBezTo>
                  <a:pt x="14" y="66"/>
                  <a:pt x="14" y="65"/>
                  <a:pt x="14" y="65"/>
                </a:cubicBezTo>
                <a:cubicBezTo>
                  <a:pt x="14" y="65"/>
                  <a:pt x="14" y="65"/>
                  <a:pt x="14" y="65"/>
                </a:cubicBezTo>
                <a:cubicBezTo>
                  <a:pt x="14" y="65"/>
                  <a:pt x="14" y="65"/>
                  <a:pt x="14" y="65"/>
                </a:cubicBezTo>
                <a:cubicBezTo>
                  <a:pt x="14" y="65"/>
                  <a:pt x="14" y="65"/>
                  <a:pt x="14" y="65"/>
                </a:cubicBezTo>
                <a:cubicBezTo>
                  <a:pt x="14" y="65"/>
                  <a:pt x="14" y="65"/>
                  <a:pt x="14" y="65"/>
                </a:cubicBezTo>
                <a:cubicBezTo>
                  <a:pt x="14" y="65"/>
                  <a:pt x="14" y="65"/>
                  <a:pt x="14" y="66"/>
                </a:cubicBezTo>
                <a:cubicBezTo>
                  <a:pt x="14" y="66"/>
                  <a:pt x="14" y="65"/>
                  <a:pt x="14" y="65"/>
                </a:cubicBezTo>
                <a:cubicBezTo>
                  <a:pt x="14" y="65"/>
                  <a:pt x="14" y="65"/>
                  <a:pt x="14" y="65"/>
                </a:cubicBezTo>
                <a:cubicBezTo>
                  <a:pt x="14" y="65"/>
                  <a:pt x="14" y="65"/>
                  <a:pt x="14" y="65"/>
                </a:cubicBezTo>
                <a:cubicBezTo>
                  <a:pt x="15" y="64"/>
                  <a:pt x="15" y="65"/>
                  <a:pt x="15" y="64"/>
                </a:cubicBezTo>
                <a:cubicBezTo>
                  <a:pt x="15" y="65"/>
                  <a:pt x="15" y="65"/>
                  <a:pt x="15" y="65"/>
                </a:cubicBezTo>
                <a:cubicBezTo>
                  <a:pt x="15" y="65"/>
                  <a:pt x="15" y="65"/>
                  <a:pt x="15" y="65"/>
                </a:cubicBezTo>
                <a:cubicBezTo>
                  <a:pt x="15" y="65"/>
                  <a:pt x="15" y="65"/>
                  <a:pt x="15" y="65"/>
                </a:cubicBezTo>
                <a:close/>
                <a:moveTo>
                  <a:pt x="14" y="65"/>
                </a:moveTo>
                <a:cubicBezTo>
                  <a:pt x="14" y="65"/>
                  <a:pt x="14" y="65"/>
                  <a:pt x="14" y="65"/>
                </a:cubicBezTo>
                <a:cubicBezTo>
                  <a:pt x="14" y="65"/>
                  <a:pt x="14" y="65"/>
                  <a:pt x="14" y="65"/>
                </a:cubicBezTo>
                <a:close/>
                <a:moveTo>
                  <a:pt x="12" y="65"/>
                </a:moveTo>
                <a:cubicBezTo>
                  <a:pt x="12" y="65"/>
                  <a:pt x="12" y="65"/>
                  <a:pt x="12" y="65"/>
                </a:cubicBezTo>
                <a:cubicBezTo>
                  <a:pt x="12" y="65"/>
                  <a:pt x="12" y="65"/>
                  <a:pt x="12" y="65"/>
                </a:cubicBezTo>
                <a:close/>
                <a:moveTo>
                  <a:pt x="7" y="63"/>
                </a:moveTo>
                <a:cubicBezTo>
                  <a:pt x="7" y="63"/>
                  <a:pt x="7" y="63"/>
                  <a:pt x="7" y="63"/>
                </a:cubicBezTo>
                <a:cubicBezTo>
                  <a:pt x="7" y="63"/>
                  <a:pt x="7" y="63"/>
                  <a:pt x="7" y="63"/>
                </a:cubicBezTo>
                <a:close/>
                <a:moveTo>
                  <a:pt x="7" y="63"/>
                </a:moveTo>
                <a:cubicBezTo>
                  <a:pt x="7" y="63"/>
                  <a:pt x="7" y="63"/>
                  <a:pt x="7" y="63"/>
                </a:cubicBezTo>
                <a:cubicBezTo>
                  <a:pt x="7" y="63"/>
                  <a:pt x="7" y="63"/>
                  <a:pt x="7" y="63"/>
                </a:cubicBezTo>
                <a:cubicBezTo>
                  <a:pt x="7" y="63"/>
                  <a:pt x="7" y="63"/>
                  <a:pt x="7" y="63"/>
                </a:cubicBezTo>
                <a:close/>
                <a:moveTo>
                  <a:pt x="18" y="68"/>
                </a:moveTo>
                <a:cubicBezTo>
                  <a:pt x="18" y="68"/>
                  <a:pt x="18" y="68"/>
                  <a:pt x="18" y="68"/>
                </a:cubicBezTo>
                <a:cubicBezTo>
                  <a:pt x="18" y="68"/>
                  <a:pt x="18" y="68"/>
                  <a:pt x="18" y="68"/>
                </a:cubicBezTo>
                <a:close/>
                <a:moveTo>
                  <a:pt x="12" y="65"/>
                </a:moveTo>
                <a:cubicBezTo>
                  <a:pt x="12" y="65"/>
                  <a:pt x="12" y="65"/>
                  <a:pt x="12" y="65"/>
                </a:cubicBezTo>
                <a:cubicBezTo>
                  <a:pt x="12" y="65"/>
                  <a:pt x="12" y="65"/>
                  <a:pt x="12" y="65"/>
                </a:cubicBezTo>
                <a:close/>
                <a:moveTo>
                  <a:pt x="15" y="65"/>
                </a:moveTo>
                <a:cubicBezTo>
                  <a:pt x="15" y="65"/>
                  <a:pt x="15" y="65"/>
                  <a:pt x="15" y="65"/>
                </a:cubicBezTo>
                <a:cubicBezTo>
                  <a:pt x="15" y="65"/>
                  <a:pt x="15" y="65"/>
                  <a:pt x="15" y="65"/>
                </a:cubicBezTo>
                <a:close/>
                <a:moveTo>
                  <a:pt x="10" y="63"/>
                </a:moveTo>
                <a:cubicBezTo>
                  <a:pt x="10" y="63"/>
                  <a:pt x="10" y="63"/>
                  <a:pt x="10" y="63"/>
                </a:cubicBezTo>
                <a:cubicBezTo>
                  <a:pt x="10" y="63"/>
                  <a:pt x="10" y="63"/>
                  <a:pt x="10" y="63"/>
                </a:cubicBezTo>
                <a:close/>
                <a:moveTo>
                  <a:pt x="6" y="63"/>
                </a:moveTo>
                <a:cubicBezTo>
                  <a:pt x="6" y="63"/>
                  <a:pt x="6" y="63"/>
                  <a:pt x="6" y="63"/>
                </a:cubicBezTo>
                <a:cubicBezTo>
                  <a:pt x="6" y="63"/>
                  <a:pt x="6" y="63"/>
                  <a:pt x="6" y="63"/>
                </a:cubicBezTo>
                <a:cubicBezTo>
                  <a:pt x="6" y="63"/>
                  <a:pt x="6" y="63"/>
                  <a:pt x="6" y="63"/>
                </a:cubicBezTo>
                <a:close/>
                <a:moveTo>
                  <a:pt x="7" y="61"/>
                </a:moveTo>
                <a:cubicBezTo>
                  <a:pt x="7" y="61"/>
                  <a:pt x="7" y="61"/>
                  <a:pt x="7" y="61"/>
                </a:cubicBezTo>
                <a:cubicBezTo>
                  <a:pt x="7" y="61"/>
                  <a:pt x="7" y="61"/>
                  <a:pt x="7" y="61"/>
                </a:cubicBezTo>
                <a:cubicBezTo>
                  <a:pt x="7" y="61"/>
                  <a:pt x="7" y="61"/>
                  <a:pt x="7" y="61"/>
                </a:cubicBezTo>
                <a:close/>
                <a:moveTo>
                  <a:pt x="7" y="62"/>
                </a:moveTo>
                <a:cubicBezTo>
                  <a:pt x="7" y="62"/>
                  <a:pt x="7" y="62"/>
                  <a:pt x="7" y="62"/>
                </a:cubicBezTo>
                <a:cubicBezTo>
                  <a:pt x="7" y="62"/>
                  <a:pt x="7" y="62"/>
                  <a:pt x="7" y="62"/>
                </a:cubicBezTo>
                <a:cubicBezTo>
                  <a:pt x="7" y="62"/>
                  <a:pt x="7" y="62"/>
                  <a:pt x="7" y="62"/>
                </a:cubicBezTo>
                <a:close/>
                <a:moveTo>
                  <a:pt x="7" y="62"/>
                </a:moveTo>
                <a:cubicBezTo>
                  <a:pt x="7" y="62"/>
                  <a:pt x="7" y="62"/>
                  <a:pt x="7" y="62"/>
                </a:cubicBezTo>
                <a:cubicBezTo>
                  <a:pt x="7" y="62"/>
                  <a:pt x="7" y="62"/>
                  <a:pt x="7" y="62"/>
                </a:cubicBezTo>
                <a:close/>
                <a:moveTo>
                  <a:pt x="7" y="63"/>
                </a:moveTo>
                <a:cubicBezTo>
                  <a:pt x="7" y="63"/>
                  <a:pt x="6" y="63"/>
                  <a:pt x="7" y="63"/>
                </a:cubicBezTo>
                <a:cubicBezTo>
                  <a:pt x="6" y="63"/>
                  <a:pt x="7" y="63"/>
                  <a:pt x="7" y="63"/>
                </a:cubicBezTo>
                <a:close/>
                <a:moveTo>
                  <a:pt x="7" y="62"/>
                </a:moveTo>
                <a:cubicBezTo>
                  <a:pt x="7" y="62"/>
                  <a:pt x="7" y="62"/>
                  <a:pt x="7" y="62"/>
                </a:cubicBezTo>
                <a:cubicBezTo>
                  <a:pt x="7" y="62"/>
                  <a:pt x="7" y="62"/>
                  <a:pt x="7" y="62"/>
                </a:cubicBezTo>
                <a:close/>
                <a:moveTo>
                  <a:pt x="7" y="62"/>
                </a:moveTo>
                <a:cubicBezTo>
                  <a:pt x="8" y="62"/>
                  <a:pt x="8" y="62"/>
                  <a:pt x="8" y="62"/>
                </a:cubicBezTo>
                <a:cubicBezTo>
                  <a:pt x="7" y="62"/>
                  <a:pt x="7" y="62"/>
                  <a:pt x="7" y="62"/>
                </a:cubicBezTo>
                <a:cubicBezTo>
                  <a:pt x="7" y="62"/>
                  <a:pt x="7" y="62"/>
                  <a:pt x="7" y="62"/>
                </a:cubicBezTo>
                <a:close/>
                <a:moveTo>
                  <a:pt x="7" y="62"/>
                </a:moveTo>
                <a:cubicBezTo>
                  <a:pt x="7" y="62"/>
                  <a:pt x="7" y="62"/>
                  <a:pt x="7" y="62"/>
                </a:cubicBezTo>
                <a:cubicBezTo>
                  <a:pt x="7" y="62"/>
                  <a:pt x="7" y="62"/>
                  <a:pt x="7" y="62"/>
                </a:cubicBezTo>
                <a:close/>
                <a:moveTo>
                  <a:pt x="8" y="62"/>
                </a:moveTo>
                <a:cubicBezTo>
                  <a:pt x="7" y="62"/>
                  <a:pt x="7" y="62"/>
                  <a:pt x="7" y="62"/>
                </a:cubicBezTo>
                <a:cubicBezTo>
                  <a:pt x="8" y="62"/>
                  <a:pt x="8" y="62"/>
                  <a:pt x="8" y="62"/>
                </a:cubicBezTo>
                <a:close/>
                <a:moveTo>
                  <a:pt x="8" y="63"/>
                </a:moveTo>
                <a:cubicBezTo>
                  <a:pt x="8" y="63"/>
                  <a:pt x="8" y="63"/>
                  <a:pt x="8" y="63"/>
                </a:cubicBezTo>
                <a:cubicBezTo>
                  <a:pt x="8" y="63"/>
                  <a:pt x="8" y="63"/>
                  <a:pt x="8" y="63"/>
                </a:cubicBezTo>
                <a:cubicBezTo>
                  <a:pt x="8" y="63"/>
                  <a:pt x="8" y="63"/>
                  <a:pt x="8" y="63"/>
                </a:cubicBezTo>
                <a:close/>
                <a:moveTo>
                  <a:pt x="8" y="62"/>
                </a:moveTo>
                <a:cubicBezTo>
                  <a:pt x="8" y="62"/>
                  <a:pt x="8" y="62"/>
                  <a:pt x="8" y="62"/>
                </a:cubicBezTo>
                <a:cubicBezTo>
                  <a:pt x="9" y="62"/>
                  <a:pt x="9" y="62"/>
                  <a:pt x="9" y="62"/>
                </a:cubicBezTo>
                <a:lnTo>
                  <a:pt x="8" y="62"/>
                </a:lnTo>
                <a:close/>
                <a:moveTo>
                  <a:pt x="9" y="62"/>
                </a:moveTo>
                <a:cubicBezTo>
                  <a:pt x="9" y="62"/>
                  <a:pt x="9" y="62"/>
                  <a:pt x="9" y="62"/>
                </a:cubicBezTo>
                <a:cubicBezTo>
                  <a:pt x="9" y="62"/>
                  <a:pt x="9" y="62"/>
                  <a:pt x="9" y="62"/>
                </a:cubicBezTo>
                <a:close/>
                <a:moveTo>
                  <a:pt x="9" y="63"/>
                </a:moveTo>
                <a:cubicBezTo>
                  <a:pt x="9" y="63"/>
                  <a:pt x="9" y="63"/>
                  <a:pt x="9" y="63"/>
                </a:cubicBezTo>
                <a:cubicBezTo>
                  <a:pt x="9" y="64"/>
                  <a:pt x="9" y="64"/>
                  <a:pt x="9" y="64"/>
                </a:cubicBezTo>
                <a:lnTo>
                  <a:pt x="9" y="63"/>
                </a:lnTo>
                <a:close/>
                <a:moveTo>
                  <a:pt x="11" y="63"/>
                </a:moveTo>
                <a:cubicBezTo>
                  <a:pt x="11" y="63"/>
                  <a:pt x="11" y="63"/>
                  <a:pt x="11" y="63"/>
                </a:cubicBezTo>
                <a:cubicBezTo>
                  <a:pt x="11" y="63"/>
                  <a:pt x="11" y="63"/>
                  <a:pt x="11" y="63"/>
                </a:cubicBezTo>
                <a:cubicBezTo>
                  <a:pt x="11" y="63"/>
                  <a:pt x="11" y="63"/>
                  <a:pt x="11" y="63"/>
                </a:cubicBezTo>
                <a:close/>
                <a:moveTo>
                  <a:pt x="11" y="63"/>
                </a:moveTo>
                <a:cubicBezTo>
                  <a:pt x="11" y="63"/>
                  <a:pt x="11" y="63"/>
                  <a:pt x="11" y="63"/>
                </a:cubicBezTo>
                <a:close/>
                <a:moveTo>
                  <a:pt x="22" y="66"/>
                </a:moveTo>
                <a:cubicBezTo>
                  <a:pt x="22" y="67"/>
                  <a:pt x="22" y="67"/>
                  <a:pt x="22" y="67"/>
                </a:cubicBezTo>
                <a:cubicBezTo>
                  <a:pt x="22" y="66"/>
                  <a:pt x="22" y="66"/>
                  <a:pt x="22" y="66"/>
                </a:cubicBezTo>
                <a:close/>
                <a:moveTo>
                  <a:pt x="22" y="66"/>
                </a:moveTo>
                <a:cubicBezTo>
                  <a:pt x="22" y="66"/>
                  <a:pt x="22" y="66"/>
                  <a:pt x="22" y="66"/>
                </a:cubicBezTo>
                <a:cubicBezTo>
                  <a:pt x="22" y="66"/>
                  <a:pt x="22" y="66"/>
                  <a:pt x="22" y="66"/>
                </a:cubicBezTo>
                <a:cubicBezTo>
                  <a:pt x="22" y="66"/>
                  <a:pt x="22" y="66"/>
                  <a:pt x="22" y="66"/>
                </a:cubicBezTo>
                <a:close/>
                <a:moveTo>
                  <a:pt x="14" y="64"/>
                </a:moveTo>
                <a:cubicBezTo>
                  <a:pt x="14" y="64"/>
                  <a:pt x="14" y="64"/>
                  <a:pt x="14" y="64"/>
                </a:cubicBezTo>
                <a:cubicBezTo>
                  <a:pt x="14" y="65"/>
                  <a:pt x="14" y="65"/>
                  <a:pt x="14" y="65"/>
                </a:cubicBezTo>
                <a:lnTo>
                  <a:pt x="14" y="64"/>
                </a:lnTo>
                <a:close/>
                <a:moveTo>
                  <a:pt x="14" y="65"/>
                </a:moveTo>
                <a:cubicBezTo>
                  <a:pt x="14" y="65"/>
                  <a:pt x="14" y="65"/>
                  <a:pt x="14" y="65"/>
                </a:cubicBezTo>
                <a:cubicBezTo>
                  <a:pt x="14" y="65"/>
                  <a:pt x="14" y="65"/>
                  <a:pt x="14" y="65"/>
                </a:cubicBezTo>
                <a:close/>
                <a:moveTo>
                  <a:pt x="15" y="65"/>
                </a:moveTo>
                <a:cubicBezTo>
                  <a:pt x="15" y="65"/>
                  <a:pt x="15" y="65"/>
                  <a:pt x="15" y="65"/>
                </a:cubicBezTo>
                <a:cubicBezTo>
                  <a:pt x="15" y="65"/>
                  <a:pt x="15" y="65"/>
                  <a:pt x="15" y="65"/>
                </a:cubicBezTo>
                <a:close/>
                <a:moveTo>
                  <a:pt x="19" y="80"/>
                </a:moveTo>
                <a:cubicBezTo>
                  <a:pt x="19" y="80"/>
                  <a:pt x="18" y="80"/>
                  <a:pt x="18" y="80"/>
                </a:cubicBezTo>
                <a:cubicBezTo>
                  <a:pt x="18" y="80"/>
                  <a:pt x="19" y="80"/>
                  <a:pt x="19" y="80"/>
                </a:cubicBezTo>
                <a:close/>
                <a:moveTo>
                  <a:pt x="18" y="81"/>
                </a:moveTo>
                <a:cubicBezTo>
                  <a:pt x="18" y="81"/>
                  <a:pt x="18" y="81"/>
                  <a:pt x="18" y="81"/>
                </a:cubicBezTo>
                <a:cubicBezTo>
                  <a:pt x="18" y="81"/>
                  <a:pt x="18" y="81"/>
                  <a:pt x="18" y="81"/>
                </a:cubicBezTo>
                <a:close/>
                <a:moveTo>
                  <a:pt x="18" y="81"/>
                </a:moveTo>
                <a:cubicBezTo>
                  <a:pt x="18" y="82"/>
                  <a:pt x="18" y="81"/>
                  <a:pt x="18" y="81"/>
                </a:cubicBezTo>
                <a:cubicBezTo>
                  <a:pt x="18" y="81"/>
                  <a:pt x="18" y="81"/>
                  <a:pt x="18" y="81"/>
                </a:cubicBezTo>
                <a:cubicBezTo>
                  <a:pt x="18" y="81"/>
                  <a:pt x="18" y="81"/>
                  <a:pt x="18" y="81"/>
                </a:cubicBezTo>
                <a:cubicBezTo>
                  <a:pt x="18" y="81"/>
                  <a:pt x="18" y="81"/>
                  <a:pt x="18" y="81"/>
                </a:cubicBezTo>
                <a:close/>
                <a:moveTo>
                  <a:pt x="17" y="80"/>
                </a:moveTo>
                <a:cubicBezTo>
                  <a:pt x="17" y="81"/>
                  <a:pt x="17" y="81"/>
                  <a:pt x="17" y="80"/>
                </a:cubicBezTo>
                <a:cubicBezTo>
                  <a:pt x="17" y="80"/>
                  <a:pt x="17" y="80"/>
                  <a:pt x="17" y="80"/>
                </a:cubicBezTo>
                <a:cubicBezTo>
                  <a:pt x="17" y="80"/>
                  <a:pt x="17" y="80"/>
                  <a:pt x="17" y="80"/>
                </a:cubicBezTo>
                <a:close/>
                <a:moveTo>
                  <a:pt x="17" y="80"/>
                </a:moveTo>
                <a:cubicBezTo>
                  <a:pt x="17" y="80"/>
                  <a:pt x="17" y="80"/>
                  <a:pt x="17" y="80"/>
                </a:cubicBezTo>
                <a:close/>
                <a:moveTo>
                  <a:pt x="17" y="81"/>
                </a:moveTo>
                <a:cubicBezTo>
                  <a:pt x="17" y="80"/>
                  <a:pt x="17" y="80"/>
                  <a:pt x="17" y="80"/>
                </a:cubicBezTo>
                <a:cubicBezTo>
                  <a:pt x="17" y="80"/>
                  <a:pt x="17" y="80"/>
                  <a:pt x="17" y="80"/>
                </a:cubicBezTo>
                <a:cubicBezTo>
                  <a:pt x="17" y="80"/>
                  <a:pt x="17" y="80"/>
                  <a:pt x="17" y="81"/>
                </a:cubicBezTo>
                <a:close/>
                <a:moveTo>
                  <a:pt x="17" y="81"/>
                </a:moveTo>
                <a:cubicBezTo>
                  <a:pt x="17" y="81"/>
                  <a:pt x="17" y="81"/>
                  <a:pt x="17" y="81"/>
                </a:cubicBezTo>
                <a:cubicBezTo>
                  <a:pt x="17" y="81"/>
                  <a:pt x="17" y="81"/>
                  <a:pt x="17" y="81"/>
                </a:cubicBezTo>
                <a:close/>
                <a:moveTo>
                  <a:pt x="17" y="81"/>
                </a:moveTo>
                <a:cubicBezTo>
                  <a:pt x="17" y="81"/>
                  <a:pt x="17" y="81"/>
                  <a:pt x="17" y="81"/>
                </a:cubicBezTo>
                <a:cubicBezTo>
                  <a:pt x="17" y="81"/>
                  <a:pt x="17" y="81"/>
                  <a:pt x="17" y="81"/>
                </a:cubicBezTo>
                <a:cubicBezTo>
                  <a:pt x="17" y="81"/>
                  <a:pt x="17" y="81"/>
                  <a:pt x="17" y="81"/>
                </a:cubicBezTo>
                <a:close/>
                <a:moveTo>
                  <a:pt x="17" y="81"/>
                </a:moveTo>
                <a:cubicBezTo>
                  <a:pt x="17" y="81"/>
                  <a:pt x="17" y="81"/>
                  <a:pt x="17" y="81"/>
                </a:cubicBezTo>
                <a:cubicBezTo>
                  <a:pt x="17" y="81"/>
                  <a:pt x="17" y="81"/>
                  <a:pt x="17" y="81"/>
                </a:cubicBezTo>
                <a:close/>
                <a:moveTo>
                  <a:pt x="18" y="82"/>
                </a:moveTo>
                <a:cubicBezTo>
                  <a:pt x="18" y="82"/>
                  <a:pt x="18" y="82"/>
                  <a:pt x="18" y="82"/>
                </a:cubicBezTo>
                <a:cubicBezTo>
                  <a:pt x="18" y="81"/>
                  <a:pt x="18" y="81"/>
                  <a:pt x="18" y="81"/>
                </a:cubicBezTo>
                <a:cubicBezTo>
                  <a:pt x="18" y="82"/>
                  <a:pt x="18" y="81"/>
                  <a:pt x="18" y="82"/>
                </a:cubicBezTo>
                <a:close/>
                <a:moveTo>
                  <a:pt x="16" y="80"/>
                </a:moveTo>
                <a:cubicBezTo>
                  <a:pt x="16" y="81"/>
                  <a:pt x="16" y="81"/>
                  <a:pt x="16" y="81"/>
                </a:cubicBezTo>
                <a:cubicBezTo>
                  <a:pt x="16" y="81"/>
                  <a:pt x="16" y="81"/>
                  <a:pt x="16" y="81"/>
                </a:cubicBezTo>
                <a:cubicBezTo>
                  <a:pt x="16" y="81"/>
                  <a:pt x="16" y="81"/>
                  <a:pt x="16" y="80"/>
                </a:cubicBezTo>
                <a:close/>
                <a:moveTo>
                  <a:pt x="16" y="81"/>
                </a:moveTo>
                <a:cubicBezTo>
                  <a:pt x="16" y="81"/>
                  <a:pt x="16" y="81"/>
                  <a:pt x="16" y="81"/>
                </a:cubicBezTo>
                <a:cubicBezTo>
                  <a:pt x="16" y="81"/>
                  <a:pt x="16" y="81"/>
                  <a:pt x="16" y="81"/>
                </a:cubicBezTo>
                <a:close/>
                <a:moveTo>
                  <a:pt x="17" y="81"/>
                </a:moveTo>
                <a:cubicBezTo>
                  <a:pt x="17" y="81"/>
                  <a:pt x="17" y="81"/>
                  <a:pt x="17" y="81"/>
                </a:cubicBezTo>
                <a:cubicBezTo>
                  <a:pt x="17" y="81"/>
                  <a:pt x="17" y="81"/>
                  <a:pt x="17" y="81"/>
                </a:cubicBezTo>
                <a:close/>
                <a:moveTo>
                  <a:pt x="16" y="80"/>
                </a:moveTo>
                <a:cubicBezTo>
                  <a:pt x="16" y="80"/>
                  <a:pt x="16" y="80"/>
                  <a:pt x="16" y="80"/>
                </a:cubicBezTo>
                <a:cubicBezTo>
                  <a:pt x="16" y="81"/>
                  <a:pt x="16" y="81"/>
                  <a:pt x="16" y="81"/>
                </a:cubicBezTo>
                <a:lnTo>
                  <a:pt x="16" y="80"/>
                </a:lnTo>
                <a:close/>
                <a:moveTo>
                  <a:pt x="16" y="81"/>
                </a:moveTo>
                <a:cubicBezTo>
                  <a:pt x="16" y="80"/>
                  <a:pt x="16" y="80"/>
                  <a:pt x="16" y="80"/>
                </a:cubicBezTo>
                <a:cubicBezTo>
                  <a:pt x="16" y="80"/>
                  <a:pt x="16" y="80"/>
                  <a:pt x="16" y="80"/>
                </a:cubicBezTo>
                <a:cubicBezTo>
                  <a:pt x="16" y="80"/>
                  <a:pt x="16" y="80"/>
                  <a:pt x="16" y="81"/>
                </a:cubicBezTo>
                <a:close/>
                <a:moveTo>
                  <a:pt x="16" y="81"/>
                </a:moveTo>
                <a:cubicBezTo>
                  <a:pt x="16" y="81"/>
                  <a:pt x="16" y="81"/>
                  <a:pt x="16" y="80"/>
                </a:cubicBezTo>
                <a:cubicBezTo>
                  <a:pt x="16" y="80"/>
                  <a:pt x="16" y="81"/>
                  <a:pt x="16" y="81"/>
                </a:cubicBezTo>
                <a:close/>
                <a:moveTo>
                  <a:pt x="16" y="81"/>
                </a:moveTo>
                <a:cubicBezTo>
                  <a:pt x="16" y="81"/>
                  <a:pt x="16" y="81"/>
                  <a:pt x="16" y="81"/>
                </a:cubicBezTo>
                <a:cubicBezTo>
                  <a:pt x="16" y="81"/>
                  <a:pt x="16" y="81"/>
                  <a:pt x="16" y="81"/>
                </a:cubicBezTo>
                <a:close/>
                <a:moveTo>
                  <a:pt x="16" y="81"/>
                </a:moveTo>
                <a:cubicBezTo>
                  <a:pt x="16" y="81"/>
                  <a:pt x="16" y="81"/>
                  <a:pt x="16" y="81"/>
                </a:cubicBezTo>
                <a:cubicBezTo>
                  <a:pt x="16" y="81"/>
                  <a:pt x="16" y="81"/>
                  <a:pt x="16" y="81"/>
                </a:cubicBezTo>
                <a:cubicBezTo>
                  <a:pt x="16" y="81"/>
                  <a:pt x="16" y="81"/>
                  <a:pt x="16" y="81"/>
                </a:cubicBezTo>
                <a:close/>
                <a:moveTo>
                  <a:pt x="16" y="81"/>
                </a:moveTo>
                <a:cubicBezTo>
                  <a:pt x="16" y="81"/>
                  <a:pt x="16" y="81"/>
                  <a:pt x="16" y="81"/>
                </a:cubicBezTo>
                <a:cubicBezTo>
                  <a:pt x="16" y="81"/>
                  <a:pt x="16" y="81"/>
                  <a:pt x="16" y="81"/>
                </a:cubicBezTo>
                <a:close/>
                <a:moveTo>
                  <a:pt x="17" y="81"/>
                </a:moveTo>
                <a:cubicBezTo>
                  <a:pt x="17" y="81"/>
                  <a:pt x="17" y="81"/>
                  <a:pt x="17" y="82"/>
                </a:cubicBezTo>
                <a:cubicBezTo>
                  <a:pt x="17" y="81"/>
                  <a:pt x="17" y="81"/>
                  <a:pt x="17" y="81"/>
                </a:cubicBezTo>
                <a:close/>
                <a:moveTo>
                  <a:pt x="16" y="81"/>
                </a:moveTo>
                <a:cubicBezTo>
                  <a:pt x="16" y="81"/>
                  <a:pt x="16" y="81"/>
                  <a:pt x="16" y="81"/>
                </a:cubicBezTo>
                <a:cubicBezTo>
                  <a:pt x="16" y="81"/>
                  <a:pt x="16" y="81"/>
                  <a:pt x="16" y="81"/>
                </a:cubicBezTo>
                <a:close/>
                <a:moveTo>
                  <a:pt x="16" y="81"/>
                </a:moveTo>
                <a:cubicBezTo>
                  <a:pt x="16" y="81"/>
                  <a:pt x="16" y="81"/>
                  <a:pt x="16" y="81"/>
                </a:cubicBezTo>
                <a:cubicBezTo>
                  <a:pt x="16" y="81"/>
                  <a:pt x="16" y="81"/>
                  <a:pt x="16" y="81"/>
                </a:cubicBezTo>
                <a:close/>
                <a:moveTo>
                  <a:pt x="16" y="81"/>
                </a:moveTo>
                <a:cubicBezTo>
                  <a:pt x="16" y="81"/>
                  <a:pt x="16" y="81"/>
                  <a:pt x="16" y="81"/>
                </a:cubicBezTo>
                <a:cubicBezTo>
                  <a:pt x="16" y="81"/>
                  <a:pt x="16" y="81"/>
                  <a:pt x="16" y="81"/>
                </a:cubicBezTo>
                <a:cubicBezTo>
                  <a:pt x="16" y="81"/>
                  <a:pt x="16" y="81"/>
                  <a:pt x="16" y="81"/>
                </a:cubicBezTo>
                <a:close/>
                <a:moveTo>
                  <a:pt x="16" y="81"/>
                </a:moveTo>
                <a:cubicBezTo>
                  <a:pt x="16" y="81"/>
                  <a:pt x="16" y="81"/>
                  <a:pt x="16" y="81"/>
                </a:cubicBezTo>
                <a:cubicBezTo>
                  <a:pt x="16" y="81"/>
                  <a:pt x="16" y="81"/>
                  <a:pt x="16" y="81"/>
                </a:cubicBezTo>
                <a:close/>
                <a:moveTo>
                  <a:pt x="15" y="81"/>
                </a:moveTo>
                <a:cubicBezTo>
                  <a:pt x="15" y="81"/>
                  <a:pt x="15" y="81"/>
                  <a:pt x="15" y="81"/>
                </a:cubicBezTo>
                <a:cubicBezTo>
                  <a:pt x="15" y="81"/>
                  <a:pt x="15" y="81"/>
                  <a:pt x="15" y="81"/>
                </a:cubicBezTo>
                <a:close/>
                <a:moveTo>
                  <a:pt x="16" y="81"/>
                </a:moveTo>
                <a:cubicBezTo>
                  <a:pt x="16" y="81"/>
                  <a:pt x="16" y="81"/>
                  <a:pt x="16" y="81"/>
                </a:cubicBezTo>
                <a:cubicBezTo>
                  <a:pt x="16" y="81"/>
                  <a:pt x="16" y="81"/>
                  <a:pt x="16" y="81"/>
                </a:cubicBezTo>
                <a:cubicBezTo>
                  <a:pt x="16" y="81"/>
                  <a:pt x="16" y="81"/>
                  <a:pt x="16" y="81"/>
                </a:cubicBezTo>
                <a:close/>
                <a:moveTo>
                  <a:pt x="15" y="81"/>
                </a:moveTo>
                <a:cubicBezTo>
                  <a:pt x="15" y="81"/>
                  <a:pt x="15" y="81"/>
                  <a:pt x="15" y="81"/>
                </a:cubicBezTo>
                <a:cubicBezTo>
                  <a:pt x="15" y="81"/>
                  <a:pt x="15" y="81"/>
                  <a:pt x="15" y="81"/>
                </a:cubicBezTo>
                <a:close/>
                <a:moveTo>
                  <a:pt x="16" y="81"/>
                </a:moveTo>
                <a:cubicBezTo>
                  <a:pt x="16" y="81"/>
                  <a:pt x="16" y="81"/>
                  <a:pt x="16" y="81"/>
                </a:cubicBezTo>
                <a:cubicBezTo>
                  <a:pt x="16" y="81"/>
                  <a:pt x="16" y="81"/>
                  <a:pt x="16" y="81"/>
                </a:cubicBezTo>
                <a:close/>
                <a:moveTo>
                  <a:pt x="16" y="81"/>
                </a:moveTo>
                <a:cubicBezTo>
                  <a:pt x="16" y="81"/>
                  <a:pt x="16" y="81"/>
                  <a:pt x="16" y="81"/>
                </a:cubicBezTo>
                <a:cubicBezTo>
                  <a:pt x="16" y="81"/>
                  <a:pt x="16" y="81"/>
                  <a:pt x="16" y="81"/>
                </a:cubicBezTo>
                <a:cubicBezTo>
                  <a:pt x="16" y="81"/>
                  <a:pt x="16" y="81"/>
                  <a:pt x="16" y="81"/>
                </a:cubicBezTo>
                <a:close/>
                <a:moveTo>
                  <a:pt x="15" y="83"/>
                </a:moveTo>
                <a:cubicBezTo>
                  <a:pt x="15" y="82"/>
                  <a:pt x="15" y="82"/>
                  <a:pt x="15" y="82"/>
                </a:cubicBezTo>
                <a:cubicBezTo>
                  <a:pt x="15" y="82"/>
                  <a:pt x="15" y="81"/>
                  <a:pt x="15" y="81"/>
                </a:cubicBezTo>
                <a:cubicBezTo>
                  <a:pt x="15" y="81"/>
                  <a:pt x="15" y="81"/>
                  <a:pt x="15" y="81"/>
                </a:cubicBezTo>
                <a:cubicBezTo>
                  <a:pt x="15" y="82"/>
                  <a:pt x="15" y="82"/>
                  <a:pt x="15" y="82"/>
                </a:cubicBezTo>
                <a:cubicBezTo>
                  <a:pt x="15" y="82"/>
                  <a:pt x="15" y="82"/>
                  <a:pt x="15" y="82"/>
                </a:cubicBezTo>
                <a:cubicBezTo>
                  <a:pt x="15" y="82"/>
                  <a:pt x="15" y="82"/>
                  <a:pt x="15" y="83"/>
                </a:cubicBezTo>
                <a:cubicBezTo>
                  <a:pt x="15" y="82"/>
                  <a:pt x="15" y="82"/>
                  <a:pt x="15" y="82"/>
                </a:cubicBezTo>
                <a:cubicBezTo>
                  <a:pt x="15" y="82"/>
                  <a:pt x="15" y="83"/>
                  <a:pt x="15" y="83"/>
                </a:cubicBezTo>
                <a:close/>
                <a:moveTo>
                  <a:pt x="15" y="81"/>
                </a:moveTo>
                <a:cubicBezTo>
                  <a:pt x="15" y="81"/>
                  <a:pt x="15" y="81"/>
                  <a:pt x="15" y="81"/>
                </a:cubicBezTo>
                <a:cubicBezTo>
                  <a:pt x="15" y="81"/>
                  <a:pt x="15" y="81"/>
                  <a:pt x="15" y="81"/>
                </a:cubicBezTo>
                <a:cubicBezTo>
                  <a:pt x="15" y="81"/>
                  <a:pt x="15" y="81"/>
                  <a:pt x="15" y="81"/>
                </a:cubicBezTo>
                <a:cubicBezTo>
                  <a:pt x="15" y="81"/>
                  <a:pt x="15" y="81"/>
                  <a:pt x="15" y="81"/>
                </a:cubicBezTo>
                <a:close/>
                <a:moveTo>
                  <a:pt x="15" y="81"/>
                </a:moveTo>
                <a:cubicBezTo>
                  <a:pt x="15" y="81"/>
                  <a:pt x="15" y="81"/>
                  <a:pt x="15" y="82"/>
                </a:cubicBezTo>
                <a:cubicBezTo>
                  <a:pt x="16" y="82"/>
                  <a:pt x="15" y="81"/>
                  <a:pt x="16" y="81"/>
                </a:cubicBezTo>
                <a:cubicBezTo>
                  <a:pt x="15" y="81"/>
                  <a:pt x="16" y="81"/>
                  <a:pt x="15" y="81"/>
                </a:cubicBezTo>
                <a:cubicBezTo>
                  <a:pt x="16" y="81"/>
                  <a:pt x="16" y="81"/>
                  <a:pt x="16" y="81"/>
                </a:cubicBezTo>
                <a:cubicBezTo>
                  <a:pt x="16" y="81"/>
                  <a:pt x="15" y="81"/>
                  <a:pt x="15" y="81"/>
                </a:cubicBezTo>
                <a:cubicBezTo>
                  <a:pt x="15" y="81"/>
                  <a:pt x="15" y="81"/>
                  <a:pt x="15" y="81"/>
                </a:cubicBezTo>
                <a:cubicBezTo>
                  <a:pt x="15" y="81"/>
                  <a:pt x="15" y="81"/>
                  <a:pt x="15" y="81"/>
                </a:cubicBezTo>
                <a:cubicBezTo>
                  <a:pt x="15" y="81"/>
                  <a:pt x="15" y="81"/>
                  <a:pt x="15" y="81"/>
                </a:cubicBezTo>
                <a:cubicBezTo>
                  <a:pt x="15" y="81"/>
                  <a:pt x="15" y="81"/>
                  <a:pt x="15" y="81"/>
                </a:cubicBezTo>
                <a:cubicBezTo>
                  <a:pt x="15" y="81"/>
                  <a:pt x="15" y="81"/>
                  <a:pt x="15" y="81"/>
                </a:cubicBezTo>
                <a:cubicBezTo>
                  <a:pt x="15" y="81"/>
                  <a:pt x="15" y="81"/>
                  <a:pt x="15" y="81"/>
                </a:cubicBezTo>
                <a:cubicBezTo>
                  <a:pt x="15" y="81"/>
                  <a:pt x="15" y="81"/>
                  <a:pt x="15" y="81"/>
                </a:cubicBezTo>
                <a:cubicBezTo>
                  <a:pt x="15" y="81"/>
                  <a:pt x="15" y="81"/>
                  <a:pt x="15" y="81"/>
                </a:cubicBezTo>
                <a:cubicBezTo>
                  <a:pt x="15" y="81"/>
                  <a:pt x="15" y="81"/>
                  <a:pt x="15" y="81"/>
                </a:cubicBezTo>
                <a:cubicBezTo>
                  <a:pt x="15" y="81"/>
                  <a:pt x="15" y="81"/>
                  <a:pt x="15" y="81"/>
                </a:cubicBezTo>
                <a:cubicBezTo>
                  <a:pt x="15" y="81"/>
                  <a:pt x="15" y="81"/>
                  <a:pt x="15" y="81"/>
                </a:cubicBezTo>
                <a:close/>
                <a:moveTo>
                  <a:pt x="17" y="82"/>
                </a:moveTo>
                <a:cubicBezTo>
                  <a:pt x="17" y="82"/>
                  <a:pt x="17" y="82"/>
                  <a:pt x="17" y="82"/>
                </a:cubicBezTo>
                <a:cubicBezTo>
                  <a:pt x="17" y="82"/>
                  <a:pt x="17" y="82"/>
                  <a:pt x="17" y="82"/>
                </a:cubicBezTo>
                <a:close/>
                <a:moveTo>
                  <a:pt x="17" y="82"/>
                </a:moveTo>
                <a:cubicBezTo>
                  <a:pt x="17" y="82"/>
                  <a:pt x="17" y="82"/>
                  <a:pt x="17" y="82"/>
                </a:cubicBezTo>
                <a:cubicBezTo>
                  <a:pt x="17" y="82"/>
                  <a:pt x="17" y="82"/>
                  <a:pt x="17" y="82"/>
                </a:cubicBezTo>
                <a:cubicBezTo>
                  <a:pt x="17" y="82"/>
                  <a:pt x="17" y="82"/>
                  <a:pt x="17" y="82"/>
                </a:cubicBezTo>
                <a:cubicBezTo>
                  <a:pt x="17" y="82"/>
                  <a:pt x="17" y="82"/>
                  <a:pt x="17" y="82"/>
                </a:cubicBezTo>
                <a:cubicBezTo>
                  <a:pt x="17" y="82"/>
                  <a:pt x="16" y="82"/>
                  <a:pt x="16" y="81"/>
                </a:cubicBezTo>
                <a:cubicBezTo>
                  <a:pt x="16" y="82"/>
                  <a:pt x="16" y="82"/>
                  <a:pt x="17" y="82"/>
                </a:cubicBezTo>
                <a:close/>
                <a:moveTo>
                  <a:pt x="16" y="82"/>
                </a:moveTo>
                <a:cubicBezTo>
                  <a:pt x="16" y="82"/>
                  <a:pt x="16" y="82"/>
                  <a:pt x="16" y="82"/>
                </a:cubicBezTo>
                <a:cubicBezTo>
                  <a:pt x="16" y="82"/>
                  <a:pt x="16" y="82"/>
                  <a:pt x="16" y="82"/>
                </a:cubicBezTo>
                <a:cubicBezTo>
                  <a:pt x="16" y="82"/>
                  <a:pt x="16" y="82"/>
                  <a:pt x="16" y="82"/>
                </a:cubicBezTo>
                <a:cubicBezTo>
                  <a:pt x="16" y="82"/>
                  <a:pt x="16" y="82"/>
                  <a:pt x="16" y="82"/>
                </a:cubicBezTo>
                <a:close/>
                <a:moveTo>
                  <a:pt x="15" y="81"/>
                </a:moveTo>
                <a:cubicBezTo>
                  <a:pt x="15" y="81"/>
                  <a:pt x="15" y="81"/>
                  <a:pt x="15" y="81"/>
                </a:cubicBezTo>
                <a:cubicBezTo>
                  <a:pt x="15" y="81"/>
                  <a:pt x="15" y="81"/>
                  <a:pt x="15" y="81"/>
                </a:cubicBezTo>
                <a:close/>
                <a:moveTo>
                  <a:pt x="15" y="81"/>
                </a:moveTo>
                <a:cubicBezTo>
                  <a:pt x="15" y="81"/>
                  <a:pt x="15" y="81"/>
                  <a:pt x="15" y="81"/>
                </a:cubicBezTo>
                <a:cubicBezTo>
                  <a:pt x="15" y="81"/>
                  <a:pt x="15" y="81"/>
                  <a:pt x="15" y="81"/>
                </a:cubicBezTo>
                <a:close/>
                <a:moveTo>
                  <a:pt x="2" y="75"/>
                </a:moveTo>
                <a:cubicBezTo>
                  <a:pt x="2" y="75"/>
                  <a:pt x="2" y="75"/>
                  <a:pt x="2" y="75"/>
                </a:cubicBezTo>
                <a:cubicBezTo>
                  <a:pt x="2" y="75"/>
                  <a:pt x="2" y="75"/>
                  <a:pt x="2" y="75"/>
                </a:cubicBezTo>
                <a:close/>
                <a:moveTo>
                  <a:pt x="2" y="75"/>
                </a:moveTo>
                <a:cubicBezTo>
                  <a:pt x="2" y="75"/>
                  <a:pt x="2" y="75"/>
                  <a:pt x="2" y="75"/>
                </a:cubicBezTo>
                <a:cubicBezTo>
                  <a:pt x="2" y="75"/>
                  <a:pt x="2" y="75"/>
                  <a:pt x="2" y="75"/>
                </a:cubicBezTo>
                <a:close/>
                <a:moveTo>
                  <a:pt x="9" y="79"/>
                </a:moveTo>
                <a:cubicBezTo>
                  <a:pt x="10" y="79"/>
                  <a:pt x="10" y="78"/>
                  <a:pt x="10" y="79"/>
                </a:cubicBezTo>
                <a:cubicBezTo>
                  <a:pt x="9" y="79"/>
                  <a:pt x="9" y="79"/>
                  <a:pt x="9" y="79"/>
                </a:cubicBezTo>
                <a:cubicBezTo>
                  <a:pt x="9" y="79"/>
                  <a:pt x="9" y="79"/>
                  <a:pt x="9" y="79"/>
                </a:cubicBezTo>
                <a:close/>
                <a:moveTo>
                  <a:pt x="5" y="77"/>
                </a:moveTo>
                <a:cubicBezTo>
                  <a:pt x="5" y="77"/>
                  <a:pt x="5" y="77"/>
                  <a:pt x="5" y="77"/>
                </a:cubicBezTo>
                <a:cubicBezTo>
                  <a:pt x="5" y="77"/>
                  <a:pt x="5" y="77"/>
                  <a:pt x="5" y="77"/>
                </a:cubicBezTo>
                <a:close/>
                <a:moveTo>
                  <a:pt x="4" y="78"/>
                </a:moveTo>
                <a:cubicBezTo>
                  <a:pt x="4" y="78"/>
                  <a:pt x="4" y="78"/>
                  <a:pt x="4" y="78"/>
                </a:cubicBezTo>
                <a:cubicBezTo>
                  <a:pt x="4" y="78"/>
                  <a:pt x="4" y="78"/>
                  <a:pt x="4" y="78"/>
                </a:cubicBezTo>
                <a:close/>
                <a:moveTo>
                  <a:pt x="1" y="72"/>
                </a:moveTo>
                <a:cubicBezTo>
                  <a:pt x="0" y="72"/>
                  <a:pt x="0" y="72"/>
                  <a:pt x="0" y="72"/>
                </a:cubicBezTo>
                <a:cubicBezTo>
                  <a:pt x="0" y="72"/>
                  <a:pt x="1" y="72"/>
                  <a:pt x="1" y="72"/>
                </a:cubicBezTo>
                <a:close/>
                <a:moveTo>
                  <a:pt x="12" y="81"/>
                </a:moveTo>
                <a:cubicBezTo>
                  <a:pt x="12" y="80"/>
                  <a:pt x="12" y="80"/>
                  <a:pt x="12" y="80"/>
                </a:cubicBezTo>
                <a:cubicBezTo>
                  <a:pt x="12" y="80"/>
                  <a:pt x="12" y="81"/>
                  <a:pt x="12" y="81"/>
                </a:cubicBezTo>
                <a:close/>
                <a:moveTo>
                  <a:pt x="4" y="74"/>
                </a:moveTo>
                <a:cubicBezTo>
                  <a:pt x="4" y="74"/>
                  <a:pt x="4" y="74"/>
                  <a:pt x="4" y="74"/>
                </a:cubicBezTo>
                <a:cubicBezTo>
                  <a:pt x="4" y="74"/>
                  <a:pt x="4" y="74"/>
                  <a:pt x="4" y="74"/>
                </a:cubicBezTo>
                <a:close/>
                <a:moveTo>
                  <a:pt x="12" y="80"/>
                </a:moveTo>
                <a:cubicBezTo>
                  <a:pt x="12" y="80"/>
                  <a:pt x="12" y="80"/>
                  <a:pt x="12" y="80"/>
                </a:cubicBezTo>
                <a:cubicBezTo>
                  <a:pt x="12" y="80"/>
                  <a:pt x="12" y="80"/>
                  <a:pt x="12" y="80"/>
                </a:cubicBezTo>
                <a:cubicBezTo>
                  <a:pt x="12" y="80"/>
                  <a:pt x="12" y="80"/>
                  <a:pt x="12" y="80"/>
                </a:cubicBezTo>
                <a:close/>
                <a:moveTo>
                  <a:pt x="2" y="63"/>
                </a:moveTo>
                <a:cubicBezTo>
                  <a:pt x="2" y="63"/>
                  <a:pt x="2" y="63"/>
                  <a:pt x="2" y="63"/>
                </a:cubicBezTo>
                <a:cubicBezTo>
                  <a:pt x="2" y="63"/>
                  <a:pt x="2" y="63"/>
                  <a:pt x="2" y="63"/>
                </a:cubicBezTo>
                <a:close/>
                <a:moveTo>
                  <a:pt x="6" y="62"/>
                </a:moveTo>
                <a:cubicBezTo>
                  <a:pt x="6" y="62"/>
                  <a:pt x="6" y="63"/>
                  <a:pt x="6" y="63"/>
                </a:cubicBezTo>
                <a:cubicBezTo>
                  <a:pt x="6" y="63"/>
                  <a:pt x="6" y="63"/>
                  <a:pt x="6" y="62"/>
                </a:cubicBezTo>
                <a:close/>
                <a:moveTo>
                  <a:pt x="14" y="81"/>
                </a:moveTo>
                <a:cubicBezTo>
                  <a:pt x="14" y="81"/>
                  <a:pt x="14" y="81"/>
                  <a:pt x="14" y="81"/>
                </a:cubicBezTo>
                <a:close/>
                <a:moveTo>
                  <a:pt x="14" y="82"/>
                </a:moveTo>
                <a:cubicBezTo>
                  <a:pt x="14" y="82"/>
                  <a:pt x="14" y="82"/>
                  <a:pt x="14" y="82"/>
                </a:cubicBezTo>
                <a:cubicBezTo>
                  <a:pt x="14" y="82"/>
                  <a:pt x="14" y="82"/>
                  <a:pt x="14" y="82"/>
                </a:cubicBezTo>
                <a:close/>
                <a:moveTo>
                  <a:pt x="11" y="82"/>
                </a:moveTo>
                <a:cubicBezTo>
                  <a:pt x="11" y="82"/>
                  <a:pt x="11" y="82"/>
                  <a:pt x="11" y="82"/>
                </a:cubicBezTo>
                <a:cubicBezTo>
                  <a:pt x="11" y="82"/>
                  <a:pt x="11" y="82"/>
                  <a:pt x="11" y="82"/>
                </a:cubicBezTo>
                <a:close/>
                <a:moveTo>
                  <a:pt x="14" y="81"/>
                </a:moveTo>
                <a:cubicBezTo>
                  <a:pt x="14" y="81"/>
                  <a:pt x="14" y="81"/>
                  <a:pt x="14" y="81"/>
                </a:cubicBezTo>
                <a:cubicBezTo>
                  <a:pt x="14" y="81"/>
                  <a:pt x="14" y="81"/>
                  <a:pt x="14" y="81"/>
                </a:cubicBezTo>
                <a:close/>
                <a:moveTo>
                  <a:pt x="14" y="81"/>
                </a:moveTo>
                <a:cubicBezTo>
                  <a:pt x="14" y="81"/>
                  <a:pt x="14" y="81"/>
                  <a:pt x="14" y="81"/>
                </a:cubicBezTo>
                <a:cubicBezTo>
                  <a:pt x="14" y="81"/>
                  <a:pt x="14" y="81"/>
                  <a:pt x="14" y="81"/>
                </a:cubicBezTo>
                <a:close/>
                <a:moveTo>
                  <a:pt x="14" y="81"/>
                </a:moveTo>
                <a:cubicBezTo>
                  <a:pt x="14" y="81"/>
                  <a:pt x="14" y="81"/>
                  <a:pt x="14" y="81"/>
                </a:cubicBezTo>
                <a:cubicBezTo>
                  <a:pt x="14" y="81"/>
                  <a:pt x="14" y="81"/>
                  <a:pt x="14" y="81"/>
                </a:cubicBezTo>
                <a:cubicBezTo>
                  <a:pt x="14" y="81"/>
                  <a:pt x="14" y="81"/>
                  <a:pt x="14" y="81"/>
                </a:cubicBezTo>
                <a:close/>
                <a:moveTo>
                  <a:pt x="1" y="68"/>
                </a:moveTo>
                <a:cubicBezTo>
                  <a:pt x="1" y="68"/>
                  <a:pt x="1" y="68"/>
                  <a:pt x="1" y="68"/>
                </a:cubicBezTo>
                <a:cubicBezTo>
                  <a:pt x="1" y="68"/>
                  <a:pt x="1" y="68"/>
                  <a:pt x="1" y="68"/>
                </a:cubicBezTo>
                <a:close/>
                <a:moveTo>
                  <a:pt x="7" y="80"/>
                </a:moveTo>
                <a:cubicBezTo>
                  <a:pt x="7" y="80"/>
                  <a:pt x="7" y="80"/>
                  <a:pt x="7" y="80"/>
                </a:cubicBezTo>
                <a:cubicBezTo>
                  <a:pt x="7" y="80"/>
                  <a:pt x="7" y="80"/>
                  <a:pt x="7" y="80"/>
                </a:cubicBezTo>
                <a:close/>
                <a:moveTo>
                  <a:pt x="6" y="80"/>
                </a:moveTo>
                <a:cubicBezTo>
                  <a:pt x="7" y="80"/>
                  <a:pt x="7" y="80"/>
                  <a:pt x="7" y="80"/>
                </a:cubicBezTo>
                <a:cubicBezTo>
                  <a:pt x="7" y="80"/>
                  <a:pt x="7" y="80"/>
                  <a:pt x="7" y="80"/>
                </a:cubicBezTo>
                <a:lnTo>
                  <a:pt x="6" y="80"/>
                </a:lnTo>
                <a:close/>
                <a:moveTo>
                  <a:pt x="1" y="74"/>
                </a:moveTo>
                <a:cubicBezTo>
                  <a:pt x="2" y="73"/>
                  <a:pt x="1" y="73"/>
                  <a:pt x="1" y="73"/>
                </a:cubicBezTo>
                <a:cubicBezTo>
                  <a:pt x="1" y="73"/>
                  <a:pt x="2" y="73"/>
                  <a:pt x="1" y="73"/>
                </a:cubicBezTo>
                <a:cubicBezTo>
                  <a:pt x="1" y="73"/>
                  <a:pt x="1" y="73"/>
                  <a:pt x="1" y="73"/>
                </a:cubicBezTo>
                <a:cubicBezTo>
                  <a:pt x="1" y="73"/>
                  <a:pt x="1" y="73"/>
                  <a:pt x="1" y="73"/>
                </a:cubicBezTo>
                <a:cubicBezTo>
                  <a:pt x="1" y="73"/>
                  <a:pt x="1" y="73"/>
                  <a:pt x="1" y="72"/>
                </a:cubicBezTo>
                <a:cubicBezTo>
                  <a:pt x="1" y="72"/>
                  <a:pt x="1" y="72"/>
                  <a:pt x="1" y="72"/>
                </a:cubicBezTo>
                <a:cubicBezTo>
                  <a:pt x="1" y="72"/>
                  <a:pt x="0" y="72"/>
                  <a:pt x="0" y="72"/>
                </a:cubicBezTo>
                <a:cubicBezTo>
                  <a:pt x="0" y="72"/>
                  <a:pt x="1" y="72"/>
                  <a:pt x="1" y="71"/>
                </a:cubicBezTo>
                <a:cubicBezTo>
                  <a:pt x="0" y="71"/>
                  <a:pt x="0" y="71"/>
                  <a:pt x="0" y="71"/>
                </a:cubicBezTo>
                <a:cubicBezTo>
                  <a:pt x="0" y="71"/>
                  <a:pt x="1" y="71"/>
                  <a:pt x="1" y="71"/>
                </a:cubicBezTo>
                <a:cubicBezTo>
                  <a:pt x="1" y="71"/>
                  <a:pt x="1" y="71"/>
                  <a:pt x="1" y="71"/>
                </a:cubicBezTo>
                <a:cubicBezTo>
                  <a:pt x="1" y="71"/>
                  <a:pt x="1" y="71"/>
                  <a:pt x="1" y="71"/>
                </a:cubicBezTo>
                <a:cubicBezTo>
                  <a:pt x="1" y="71"/>
                  <a:pt x="1" y="71"/>
                  <a:pt x="1" y="71"/>
                </a:cubicBezTo>
                <a:cubicBezTo>
                  <a:pt x="1" y="71"/>
                  <a:pt x="1" y="71"/>
                  <a:pt x="1" y="71"/>
                </a:cubicBezTo>
                <a:cubicBezTo>
                  <a:pt x="1" y="71"/>
                  <a:pt x="0" y="71"/>
                  <a:pt x="1" y="71"/>
                </a:cubicBezTo>
                <a:cubicBezTo>
                  <a:pt x="1" y="71"/>
                  <a:pt x="1" y="71"/>
                  <a:pt x="1" y="71"/>
                </a:cubicBezTo>
                <a:cubicBezTo>
                  <a:pt x="1" y="71"/>
                  <a:pt x="1" y="71"/>
                  <a:pt x="1" y="71"/>
                </a:cubicBezTo>
                <a:cubicBezTo>
                  <a:pt x="1" y="71"/>
                  <a:pt x="1" y="71"/>
                  <a:pt x="1" y="71"/>
                </a:cubicBezTo>
                <a:cubicBezTo>
                  <a:pt x="1" y="70"/>
                  <a:pt x="1" y="70"/>
                  <a:pt x="1" y="70"/>
                </a:cubicBezTo>
                <a:cubicBezTo>
                  <a:pt x="1" y="70"/>
                  <a:pt x="1" y="70"/>
                  <a:pt x="0" y="70"/>
                </a:cubicBezTo>
                <a:cubicBezTo>
                  <a:pt x="1" y="70"/>
                  <a:pt x="1" y="70"/>
                  <a:pt x="1" y="70"/>
                </a:cubicBezTo>
                <a:cubicBezTo>
                  <a:pt x="1" y="70"/>
                  <a:pt x="1" y="70"/>
                  <a:pt x="1" y="70"/>
                </a:cubicBezTo>
                <a:cubicBezTo>
                  <a:pt x="1" y="70"/>
                  <a:pt x="1" y="70"/>
                  <a:pt x="1" y="70"/>
                </a:cubicBezTo>
                <a:cubicBezTo>
                  <a:pt x="1" y="70"/>
                  <a:pt x="1" y="70"/>
                  <a:pt x="1" y="70"/>
                </a:cubicBezTo>
                <a:cubicBezTo>
                  <a:pt x="1" y="70"/>
                  <a:pt x="1" y="70"/>
                  <a:pt x="1" y="70"/>
                </a:cubicBezTo>
                <a:cubicBezTo>
                  <a:pt x="1" y="70"/>
                  <a:pt x="0" y="70"/>
                  <a:pt x="1" y="69"/>
                </a:cubicBezTo>
                <a:cubicBezTo>
                  <a:pt x="1" y="69"/>
                  <a:pt x="0" y="70"/>
                  <a:pt x="0" y="69"/>
                </a:cubicBezTo>
                <a:cubicBezTo>
                  <a:pt x="0" y="69"/>
                  <a:pt x="1" y="69"/>
                  <a:pt x="1" y="69"/>
                </a:cubicBezTo>
                <a:cubicBezTo>
                  <a:pt x="0" y="69"/>
                  <a:pt x="0" y="69"/>
                  <a:pt x="0" y="69"/>
                </a:cubicBezTo>
                <a:cubicBezTo>
                  <a:pt x="0" y="69"/>
                  <a:pt x="1" y="69"/>
                  <a:pt x="1" y="69"/>
                </a:cubicBezTo>
                <a:cubicBezTo>
                  <a:pt x="1" y="69"/>
                  <a:pt x="0" y="68"/>
                  <a:pt x="0" y="69"/>
                </a:cubicBezTo>
                <a:cubicBezTo>
                  <a:pt x="0" y="69"/>
                  <a:pt x="1" y="68"/>
                  <a:pt x="0" y="68"/>
                </a:cubicBezTo>
                <a:cubicBezTo>
                  <a:pt x="1" y="68"/>
                  <a:pt x="1" y="68"/>
                  <a:pt x="1" y="68"/>
                </a:cubicBezTo>
                <a:cubicBezTo>
                  <a:pt x="1" y="68"/>
                  <a:pt x="1" y="68"/>
                  <a:pt x="1" y="68"/>
                </a:cubicBezTo>
                <a:cubicBezTo>
                  <a:pt x="1" y="68"/>
                  <a:pt x="1" y="68"/>
                  <a:pt x="1" y="68"/>
                </a:cubicBezTo>
                <a:cubicBezTo>
                  <a:pt x="0" y="68"/>
                  <a:pt x="1" y="68"/>
                  <a:pt x="1" y="68"/>
                </a:cubicBezTo>
                <a:cubicBezTo>
                  <a:pt x="1" y="68"/>
                  <a:pt x="1" y="68"/>
                  <a:pt x="1" y="67"/>
                </a:cubicBezTo>
                <a:cubicBezTo>
                  <a:pt x="1" y="68"/>
                  <a:pt x="1" y="68"/>
                  <a:pt x="1" y="68"/>
                </a:cubicBezTo>
                <a:cubicBezTo>
                  <a:pt x="1" y="68"/>
                  <a:pt x="1" y="68"/>
                  <a:pt x="1" y="68"/>
                </a:cubicBezTo>
                <a:cubicBezTo>
                  <a:pt x="1" y="68"/>
                  <a:pt x="1" y="68"/>
                  <a:pt x="2" y="68"/>
                </a:cubicBezTo>
                <a:cubicBezTo>
                  <a:pt x="2" y="68"/>
                  <a:pt x="1" y="68"/>
                  <a:pt x="1" y="67"/>
                </a:cubicBezTo>
                <a:cubicBezTo>
                  <a:pt x="1" y="68"/>
                  <a:pt x="1" y="68"/>
                  <a:pt x="1" y="68"/>
                </a:cubicBezTo>
                <a:cubicBezTo>
                  <a:pt x="1" y="68"/>
                  <a:pt x="1" y="68"/>
                  <a:pt x="1" y="67"/>
                </a:cubicBezTo>
                <a:cubicBezTo>
                  <a:pt x="1" y="67"/>
                  <a:pt x="1" y="67"/>
                  <a:pt x="1" y="67"/>
                </a:cubicBezTo>
                <a:cubicBezTo>
                  <a:pt x="1" y="67"/>
                  <a:pt x="1" y="67"/>
                  <a:pt x="1" y="67"/>
                </a:cubicBezTo>
                <a:cubicBezTo>
                  <a:pt x="1" y="67"/>
                  <a:pt x="2" y="67"/>
                  <a:pt x="2" y="67"/>
                </a:cubicBezTo>
                <a:cubicBezTo>
                  <a:pt x="2" y="67"/>
                  <a:pt x="2" y="66"/>
                  <a:pt x="1" y="66"/>
                </a:cubicBezTo>
                <a:cubicBezTo>
                  <a:pt x="1" y="66"/>
                  <a:pt x="2" y="67"/>
                  <a:pt x="1" y="67"/>
                </a:cubicBezTo>
                <a:cubicBezTo>
                  <a:pt x="2" y="67"/>
                  <a:pt x="1" y="66"/>
                  <a:pt x="1" y="66"/>
                </a:cubicBezTo>
                <a:cubicBezTo>
                  <a:pt x="2" y="66"/>
                  <a:pt x="2" y="66"/>
                  <a:pt x="2" y="66"/>
                </a:cubicBezTo>
                <a:cubicBezTo>
                  <a:pt x="2" y="66"/>
                  <a:pt x="2" y="66"/>
                  <a:pt x="2" y="66"/>
                </a:cubicBezTo>
                <a:cubicBezTo>
                  <a:pt x="2" y="66"/>
                  <a:pt x="2" y="66"/>
                  <a:pt x="2" y="66"/>
                </a:cubicBezTo>
                <a:cubicBezTo>
                  <a:pt x="1" y="65"/>
                  <a:pt x="1" y="66"/>
                  <a:pt x="1" y="65"/>
                </a:cubicBezTo>
                <a:cubicBezTo>
                  <a:pt x="1" y="65"/>
                  <a:pt x="2" y="65"/>
                  <a:pt x="2" y="65"/>
                </a:cubicBezTo>
                <a:cubicBezTo>
                  <a:pt x="2" y="65"/>
                  <a:pt x="2" y="65"/>
                  <a:pt x="2" y="65"/>
                </a:cubicBezTo>
                <a:cubicBezTo>
                  <a:pt x="2" y="65"/>
                  <a:pt x="2" y="65"/>
                  <a:pt x="2" y="65"/>
                </a:cubicBezTo>
                <a:cubicBezTo>
                  <a:pt x="2" y="65"/>
                  <a:pt x="2" y="65"/>
                  <a:pt x="2" y="65"/>
                </a:cubicBezTo>
                <a:cubicBezTo>
                  <a:pt x="2" y="64"/>
                  <a:pt x="2" y="64"/>
                  <a:pt x="2" y="64"/>
                </a:cubicBezTo>
                <a:cubicBezTo>
                  <a:pt x="2" y="64"/>
                  <a:pt x="2" y="64"/>
                  <a:pt x="2" y="63"/>
                </a:cubicBezTo>
                <a:cubicBezTo>
                  <a:pt x="2" y="63"/>
                  <a:pt x="2" y="63"/>
                  <a:pt x="2" y="63"/>
                </a:cubicBezTo>
                <a:cubicBezTo>
                  <a:pt x="2" y="63"/>
                  <a:pt x="2" y="63"/>
                  <a:pt x="2" y="63"/>
                </a:cubicBezTo>
                <a:cubicBezTo>
                  <a:pt x="2" y="63"/>
                  <a:pt x="2" y="63"/>
                  <a:pt x="2" y="63"/>
                </a:cubicBezTo>
                <a:cubicBezTo>
                  <a:pt x="2" y="63"/>
                  <a:pt x="2" y="63"/>
                  <a:pt x="3" y="63"/>
                </a:cubicBezTo>
                <a:cubicBezTo>
                  <a:pt x="2" y="63"/>
                  <a:pt x="2" y="63"/>
                  <a:pt x="2" y="63"/>
                </a:cubicBezTo>
                <a:cubicBezTo>
                  <a:pt x="3" y="63"/>
                  <a:pt x="3" y="63"/>
                  <a:pt x="3" y="63"/>
                </a:cubicBezTo>
                <a:cubicBezTo>
                  <a:pt x="3" y="63"/>
                  <a:pt x="2" y="63"/>
                  <a:pt x="2" y="63"/>
                </a:cubicBezTo>
                <a:cubicBezTo>
                  <a:pt x="3" y="63"/>
                  <a:pt x="3" y="62"/>
                  <a:pt x="3" y="62"/>
                </a:cubicBezTo>
                <a:cubicBezTo>
                  <a:pt x="3" y="62"/>
                  <a:pt x="3" y="63"/>
                  <a:pt x="3" y="62"/>
                </a:cubicBezTo>
                <a:cubicBezTo>
                  <a:pt x="3" y="62"/>
                  <a:pt x="3" y="62"/>
                  <a:pt x="3" y="62"/>
                </a:cubicBezTo>
                <a:cubicBezTo>
                  <a:pt x="3" y="62"/>
                  <a:pt x="3" y="62"/>
                  <a:pt x="3" y="62"/>
                </a:cubicBezTo>
                <a:cubicBezTo>
                  <a:pt x="3" y="62"/>
                  <a:pt x="4" y="62"/>
                  <a:pt x="4" y="61"/>
                </a:cubicBezTo>
                <a:cubicBezTo>
                  <a:pt x="4" y="61"/>
                  <a:pt x="4" y="61"/>
                  <a:pt x="4" y="61"/>
                </a:cubicBezTo>
                <a:cubicBezTo>
                  <a:pt x="4" y="61"/>
                  <a:pt x="4" y="61"/>
                  <a:pt x="4" y="61"/>
                </a:cubicBezTo>
                <a:cubicBezTo>
                  <a:pt x="4" y="61"/>
                  <a:pt x="4" y="61"/>
                  <a:pt x="4" y="61"/>
                </a:cubicBezTo>
                <a:cubicBezTo>
                  <a:pt x="4" y="61"/>
                  <a:pt x="5" y="61"/>
                  <a:pt x="5" y="61"/>
                </a:cubicBezTo>
                <a:cubicBezTo>
                  <a:pt x="5" y="61"/>
                  <a:pt x="6" y="62"/>
                  <a:pt x="6" y="62"/>
                </a:cubicBezTo>
                <a:cubicBezTo>
                  <a:pt x="6" y="62"/>
                  <a:pt x="6" y="62"/>
                  <a:pt x="6" y="62"/>
                </a:cubicBezTo>
                <a:cubicBezTo>
                  <a:pt x="6" y="62"/>
                  <a:pt x="6" y="62"/>
                  <a:pt x="6" y="62"/>
                </a:cubicBezTo>
                <a:cubicBezTo>
                  <a:pt x="5" y="62"/>
                  <a:pt x="5" y="62"/>
                  <a:pt x="5" y="62"/>
                </a:cubicBezTo>
                <a:cubicBezTo>
                  <a:pt x="6" y="62"/>
                  <a:pt x="6" y="63"/>
                  <a:pt x="6" y="63"/>
                </a:cubicBezTo>
                <a:cubicBezTo>
                  <a:pt x="6" y="63"/>
                  <a:pt x="6" y="63"/>
                  <a:pt x="6" y="63"/>
                </a:cubicBezTo>
                <a:cubicBezTo>
                  <a:pt x="5" y="63"/>
                  <a:pt x="5" y="64"/>
                  <a:pt x="4" y="64"/>
                </a:cubicBezTo>
                <a:cubicBezTo>
                  <a:pt x="4" y="64"/>
                  <a:pt x="4" y="64"/>
                  <a:pt x="4" y="64"/>
                </a:cubicBezTo>
                <a:cubicBezTo>
                  <a:pt x="4" y="64"/>
                  <a:pt x="5" y="64"/>
                  <a:pt x="5" y="64"/>
                </a:cubicBezTo>
                <a:cubicBezTo>
                  <a:pt x="4" y="64"/>
                  <a:pt x="4" y="64"/>
                  <a:pt x="4" y="64"/>
                </a:cubicBezTo>
                <a:cubicBezTo>
                  <a:pt x="4" y="64"/>
                  <a:pt x="4" y="64"/>
                  <a:pt x="4" y="64"/>
                </a:cubicBezTo>
                <a:cubicBezTo>
                  <a:pt x="4" y="65"/>
                  <a:pt x="4" y="65"/>
                  <a:pt x="4" y="65"/>
                </a:cubicBezTo>
                <a:cubicBezTo>
                  <a:pt x="4" y="65"/>
                  <a:pt x="3" y="65"/>
                  <a:pt x="3" y="65"/>
                </a:cubicBezTo>
                <a:cubicBezTo>
                  <a:pt x="4" y="65"/>
                  <a:pt x="3" y="66"/>
                  <a:pt x="4" y="66"/>
                </a:cubicBezTo>
                <a:cubicBezTo>
                  <a:pt x="3" y="66"/>
                  <a:pt x="4" y="66"/>
                  <a:pt x="3" y="66"/>
                </a:cubicBezTo>
                <a:cubicBezTo>
                  <a:pt x="3" y="66"/>
                  <a:pt x="3" y="66"/>
                  <a:pt x="3" y="66"/>
                </a:cubicBezTo>
                <a:cubicBezTo>
                  <a:pt x="3" y="66"/>
                  <a:pt x="3" y="66"/>
                  <a:pt x="3" y="66"/>
                </a:cubicBezTo>
                <a:cubicBezTo>
                  <a:pt x="3" y="66"/>
                  <a:pt x="3" y="67"/>
                  <a:pt x="3" y="67"/>
                </a:cubicBezTo>
                <a:cubicBezTo>
                  <a:pt x="3" y="67"/>
                  <a:pt x="3" y="67"/>
                  <a:pt x="3" y="67"/>
                </a:cubicBezTo>
                <a:cubicBezTo>
                  <a:pt x="3" y="67"/>
                  <a:pt x="3" y="67"/>
                  <a:pt x="3" y="67"/>
                </a:cubicBezTo>
                <a:cubicBezTo>
                  <a:pt x="3" y="67"/>
                  <a:pt x="3" y="67"/>
                  <a:pt x="3" y="67"/>
                </a:cubicBezTo>
                <a:cubicBezTo>
                  <a:pt x="3" y="67"/>
                  <a:pt x="3" y="68"/>
                  <a:pt x="3" y="68"/>
                </a:cubicBezTo>
                <a:cubicBezTo>
                  <a:pt x="3" y="68"/>
                  <a:pt x="3" y="67"/>
                  <a:pt x="3" y="68"/>
                </a:cubicBezTo>
                <a:cubicBezTo>
                  <a:pt x="3" y="68"/>
                  <a:pt x="3" y="68"/>
                  <a:pt x="3" y="68"/>
                </a:cubicBezTo>
                <a:cubicBezTo>
                  <a:pt x="3" y="68"/>
                  <a:pt x="3" y="68"/>
                  <a:pt x="3" y="68"/>
                </a:cubicBezTo>
                <a:cubicBezTo>
                  <a:pt x="3" y="68"/>
                  <a:pt x="3" y="68"/>
                  <a:pt x="3" y="68"/>
                </a:cubicBezTo>
                <a:cubicBezTo>
                  <a:pt x="3" y="68"/>
                  <a:pt x="3" y="68"/>
                  <a:pt x="3" y="68"/>
                </a:cubicBezTo>
                <a:cubicBezTo>
                  <a:pt x="3" y="68"/>
                  <a:pt x="3" y="68"/>
                  <a:pt x="3" y="68"/>
                </a:cubicBezTo>
                <a:cubicBezTo>
                  <a:pt x="3" y="68"/>
                  <a:pt x="3" y="68"/>
                  <a:pt x="3" y="68"/>
                </a:cubicBezTo>
                <a:cubicBezTo>
                  <a:pt x="3" y="68"/>
                  <a:pt x="3" y="68"/>
                  <a:pt x="3" y="68"/>
                </a:cubicBezTo>
                <a:cubicBezTo>
                  <a:pt x="3" y="68"/>
                  <a:pt x="3" y="68"/>
                  <a:pt x="3" y="68"/>
                </a:cubicBezTo>
                <a:cubicBezTo>
                  <a:pt x="3" y="69"/>
                  <a:pt x="3" y="69"/>
                  <a:pt x="3" y="70"/>
                </a:cubicBezTo>
                <a:cubicBezTo>
                  <a:pt x="3" y="70"/>
                  <a:pt x="3" y="70"/>
                  <a:pt x="2" y="70"/>
                </a:cubicBezTo>
                <a:cubicBezTo>
                  <a:pt x="2" y="70"/>
                  <a:pt x="2" y="70"/>
                  <a:pt x="2" y="70"/>
                </a:cubicBezTo>
                <a:cubicBezTo>
                  <a:pt x="2" y="70"/>
                  <a:pt x="2" y="70"/>
                  <a:pt x="2" y="70"/>
                </a:cubicBezTo>
                <a:cubicBezTo>
                  <a:pt x="2" y="70"/>
                  <a:pt x="3" y="70"/>
                  <a:pt x="3" y="70"/>
                </a:cubicBezTo>
                <a:cubicBezTo>
                  <a:pt x="3" y="70"/>
                  <a:pt x="3" y="70"/>
                  <a:pt x="3" y="70"/>
                </a:cubicBezTo>
                <a:cubicBezTo>
                  <a:pt x="4" y="70"/>
                  <a:pt x="3" y="71"/>
                  <a:pt x="3" y="71"/>
                </a:cubicBezTo>
                <a:cubicBezTo>
                  <a:pt x="3" y="71"/>
                  <a:pt x="3" y="71"/>
                  <a:pt x="3" y="71"/>
                </a:cubicBezTo>
                <a:cubicBezTo>
                  <a:pt x="4" y="71"/>
                  <a:pt x="3" y="72"/>
                  <a:pt x="3" y="72"/>
                </a:cubicBezTo>
                <a:cubicBezTo>
                  <a:pt x="3" y="72"/>
                  <a:pt x="3" y="72"/>
                  <a:pt x="3" y="72"/>
                </a:cubicBezTo>
                <a:cubicBezTo>
                  <a:pt x="4" y="72"/>
                  <a:pt x="4" y="72"/>
                  <a:pt x="3" y="72"/>
                </a:cubicBezTo>
                <a:cubicBezTo>
                  <a:pt x="3" y="72"/>
                  <a:pt x="3" y="72"/>
                  <a:pt x="3" y="72"/>
                </a:cubicBezTo>
                <a:cubicBezTo>
                  <a:pt x="4" y="72"/>
                  <a:pt x="4" y="72"/>
                  <a:pt x="4" y="72"/>
                </a:cubicBezTo>
                <a:cubicBezTo>
                  <a:pt x="4" y="72"/>
                  <a:pt x="4" y="72"/>
                  <a:pt x="4" y="72"/>
                </a:cubicBezTo>
                <a:cubicBezTo>
                  <a:pt x="4" y="73"/>
                  <a:pt x="4" y="73"/>
                  <a:pt x="4" y="73"/>
                </a:cubicBezTo>
                <a:cubicBezTo>
                  <a:pt x="3" y="73"/>
                  <a:pt x="5" y="73"/>
                  <a:pt x="4" y="73"/>
                </a:cubicBezTo>
                <a:cubicBezTo>
                  <a:pt x="4" y="73"/>
                  <a:pt x="4" y="74"/>
                  <a:pt x="4" y="74"/>
                </a:cubicBezTo>
                <a:cubicBezTo>
                  <a:pt x="4" y="74"/>
                  <a:pt x="4" y="74"/>
                  <a:pt x="4" y="74"/>
                </a:cubicBezTo>
                <a:cubicBezTo>
                  <a:pt x="5" y="74"/>
                  <a:pt x="4" y="74"/>
                  <a:pt x="4" y="74"/>
                </a:cubicBezTo>
                <a:cubicBezTo>
                  <a:pt x="4" y="74"/>
                  <a:pt x="5" y="74"/>
                  <a:pt x="5" y="74"/>
                </a:cubicBezTo>
                <a:cubicBezTo>
                  <a:pt x="4" y="74"/>
                  <a:pt x="5" y="74"/>
                  <a:pt x="5" y="74"/>
                </a:cubicBezTo>
                <a:cubicBezTo>
                  <a:pt x="5" y="74"/>
                  <a:pt x="5" y="74"/>
                  <a:pt x="5" y="75"/>
                </a:cubicBezTo>
                <a:cubicBezTo>
                  <a:pt x="5" y="75"/>
                  <a:pt x="5" y="74"/>
                  <a:pt x="5" y="75"/>
                </a:cubicBezTo>
                <a:cubicBezTo>
                  <a:pt x="5" y="75"/>
                  <a:pt x="5" y="75"/>
                  <a:pt x="5" y="75"/>
                </a:cubicBezTo>
                <a:cubicBezTo>
                  <a:pt x="5" y="75"/>
                  <a:pt x="4" y="75"/>
                  <a:pt x="5" y="75"/>
                </a:cubicBezTo>
                <a:cubicBezTo>
                  <a:pt x="5" y="75"/>
                  <a:pt x="5" y="75"/>
                  <a:pt x="5" y="75"/>
                </a:cubicBezTo>
                <a:cubicBezTo>
                  <a:pt x="5" y="75"/>
                  <a:pt x="4" y="76"/>
                  <a:pt x="5" y="76"/>
                </a:cubicBezTo>
                <a:cubicBezTo>
                  <a:pt x="5" y="75"/>
                  <a:pt x="5" y="75"/>
                  <a:pt x="5" y="75"/>
                </a:cubicBezTo>
                <a:cubicBezTo>
                  <a:pt x="5" y="76"/>
                  <a:pt x="5" y="76"/>
                  <a:pt x="5" y="76"/>
                </a:cubicBezTo>
                <a:cubicBezTo>
                  <a:pt x="5" y="76"/>
                  <a:pt x="5" y="76"/>
                  <a:pt x="5" y="76"/>
                </a:cubicBezTo>
                <a:cubicBezTo>
                  <a:pt x="5" y="76"/>
                  <a:pt x="5" y="76"/>
                  <a:pt x="5" y="76"/>
                </a:cubicBezTo>
                <a:cubicBezTo>
                  <a:pt x="5" y="76"/>
                  <a:pt x="5" y="76"/>
                  <a:pt x="5" y="76"/>
                </a:cubicBezTo>
                <a:cubicBezTo>
                  <a:pt x="5" y="76"/>
                  <a:pt x="5" y="76"/>
                  <a:pt x="6" y="76"/>
                </a:cubicBezTo>
                <a:cubicBezTo>
                  <a:pt x="6" y="76"/>
                  <a:pt x="6" y="76"/>
                  <a:pt x="6" y="76"/>
                </a:cubicBezTo>
                <a:cubicBezTo>
                  <a:pt x="6" y="76"/>
                  <a:pt x="6" y="77"/>
                  <a:pt x="6" y="77"/>
                </a:cubicBezTo>
                <a:cubicBezTo>
                  <a:pt x="6" y="77"/>
                  <a:pt x="6" y="77"/>
                  <a:pt x="6" y="77"/>
                </a:cubicBezTo>
                <a:cubicBezTo>
                  <a:pt x="6" y="77"/>
                  <a:pt x="6" y="77"/>
                  <a:pt x="6" y="77"/>
                </a:cubicBezTo>
                <a:cubicBezTo>
                  <a:pt x="6" y="77"/>
                  <a:pt x="7" y="76"/>
                  <a:pt x="7" y="76"/>
                </a:cubicBezTo>
                <a:cubicBezTo>
                  <a:pt x="7" y="77"/>
                  <a:pt x="7" y="76"/>
                  <a:pt x="7" y="77"/>
                </a:cubicBezTo>
                <a:cubicBezTo>
                  <a:pt x="7" y="77"/>
                  <a:pt x="7" y="77"/>
                  <a:pt x="7" y="77"/>
                </a:cubicBezTo>
                <a:cubicBezTo>
                  <a:pt x="7" y="77"/>
                  <a:pt x="7" y="77"/>
                  <a:pt x="7" y="77"/>
                </a:cubicBezTo>
                <a:cubicBezTo>
                  <a:pt x="7" y="77"/>
                  <a:pt x="7" y="77"/>
                  <a:pt x="7" y="77"/>
                </a:cubicBezTo>
                <a:cubicBezTo>
                  <a:pt x="7" y="77"/>
                  <a:pt x="7" y="77"/>
                  <a:pt x="7" y="77"/>
                </a:cubicBezTo>
                <a:cubicBezTo>
                  <a:pt x="7" y="77"/>
                  <a:pt x="7" y="78"/>
                  <a:pt x="7" y="77"/>
                </a:cubicBezTo>
                <a:cubicBezTo>
                  <a:pt x="7" y="78"/>
                  <a:pt x="8" y="78"/>
                  <a:pt x="8" y="78"/>
                </a:cubicBezTo>
                <a:cubicBezTo>
                  <a:pt x="7" y="79"/>
                  <a:pt x="8" y="78"/>
                  <a:pt x="8" y="78"/>
                </a:cubicBezTo>
                <a:cubicBezTo>
                  <a:pt x="8" y="79"/>
                  <a:pt x="8" y="79"/>
                  <a:pt x="8" y="79"/>
                </a:cubicBezTo>
                <a:cubicBezTo>
                  <a:pt x="8" y="78"/>
                  <a:pt x="8" y="79"/>
                  <a:pt x="8" y="78"/>
                </a:cubicBezTo>
                <a:cubicBezTo>
                  <a:pt x="8" y="79"/>
                  <a:pt x="8" y="79"/>
                  <a:pt x="8" y="79"/>
                </a:cubicBezTo>
                <a:cubicBezTo>
                  <a:pt x="8" y="79"/>
                  <a:pt x="8" y="79"/>
                  <a:pt x="8" y="79"/>
                </a:cubicBezTo>
                <a:cubicBezTo>
                  <a:pt x="8" y="79"/>
                  <a:pt x="8" y="79"/>
                  <a:pt x="8" y="79"/>
                </a:cubicBezTo>
                <a:cubicBezTo>
                  <a:pt x="8" y="79"/>
                  <a:pt x="8" y="79"/>
                  <a:pt x="8" y="79"/>
                </a:cubicBezTo>
                <a:cubicBezTo>
                  <a:pt x="8" y="79"/>
                  <a:pt x="8" y="79"/>
                  <a:pt x="8" y="79"/>
                </a:cubicBezTo>
                <a:cubicBezTo>
                  <a:pt x="9" y="79"/>
                  <a:pt x="9" y="79"/>
                  <a:pt x="9" y="79"/>
                </a:cubicBezTo>
                <a:cubicBezTo>
                  <a:pt x="9" y="79"/>
                  <a:pt x="9" y="79"/>
                  <a:pt x="9" y="79"/>
                </a:cubicBezTo>
                <a:cubicBezTo>
                  <a:pt x="9" y="79"/>
                  <a:pt x="9" y="79"/>
                  <a:pt x="9" y="79"/>
                </a:cubicBezTo>
                <a:cubicBezTo>
                  <a:pt x="9" y="79"/>
                  <a:pt x="9" y="79"/>
                  <a:pt x="9" y="79"/>
                </a:cubicBezTo>
                <a:cubicBezTo>
                  <a:pt x="9" y="79"/>
                  <a:pt x="9" y="79"/>
                  <a:pt x="9" y="79"/>
                </a:cubicBezTo>
                <a:cubicBezTo>
                  <a:pt x="9" y="79"/>
                  <a:pt x="9" y="79"/>
                  <a:pt x="9" y="79"/>
                </a:cubicBezTo>
                <a:cubicBezTo>
                  <a:pt x="9" y="79"/>
                  <a:pt x="9" y="79"/>
                  <a:pt x="9" y="79"/>
                </a:cubicBezTo>
                <a:cubicBezTo>
                  <a:pt x="9" y="79"/>
                  <a:pt x="9" y="79"/>
                  <a:pt x="9" y="79"/>
                </a:cubicBezTo>
                <a:cubicBezTo>
                  <a:pt x="9" y="79"/>
                  <a:pt x="9" y="79"/>
                  <a:pt x="9" y="79"/>
                </a:cubicBezTo>
                <a:cubicBezTo>
                  <a:pt x="9" y="79"/>
                  <a:pt x="9" y="79"/>
                  <a:pt x="9" y="79"/>
                </a:cubicBezTo>
                <a:cubicBezTo>
                  <a:pt x="9" y="79"/>
                  <a:pt x="9" y="79"/>
                  <a:pt x="9" y="79"/>
                </a:cubicBezTo>
                <a:cubicBezTo>
                  <a:pt x="9" y="79"/>
                  <a:pt x="9" y="79"/>
                  <a:pt x="10" y="79"/>
                </a:cubicBezTo>
                <a:cubicBezTo>
                  <a:pt x="10" y="80"/>
                  <a:pt x="10" y="79"/>
                  <a:pt x="10" y="80"/>
                </a:cubicBezTo>
                <a:cubicBezTo>
                  <a:pt x="10" y="80"/>
                  <a:pt x="10" y="80"/>
                  <a:pt x="10" y="80"/>
                </a:cubicBezTo>
                <a:cubicBezTo>
                  <a:pt x="10" y="80"/>
                  <a:pt x="10" y="80"/>
                  <a:pt x="11" y="80"/>
                </a:cubicBezTo>
                <a:cubicBezTo>
                  <a:pt x="11" y="80"/>
                  <a:pt x="11" y="80"/>
                  <a:pt x="11" y="80"/>
                </a:cubicBezTo>
                <a:cubicBezTo>
                  <a:pt x="11" y="80"/>
                  <a:pt x="11" y="80"/>
                  <a:pt x="11" y="80"/>
                </a:cubicBezTo>
                <a:cubicBezTo>
                  <a:pt x="11" y="79"/>
                  <a:pt x="11" y="79"/>
                  <a:pt x="11" y="79"/>
                </a:cubicBezTo>
                <a:cubicBezTo>
                  <a:pt x="11" y="80"/>
                  <a:pt x="12" y="79"/>
                  <a:pt x="12" y="80"/>
                </a:cubicBezTo>
                <a:cubicBezTo>
                  <a:pt x="12" y="80"/>
                  <a:pt x="12" y="80"/>
                  <a:pt x="12" y="80"/>
                </a:cubicBezTo>
                <a:cubicBezTo>
                  <a:pt x="12" y="80"/>
                  <a:pt x="12" y="80"/>
                  <a:pt x="12" y="80"/>
                </a:cubicBezTo>
                <a:cubicBezTo>
                  <a:pt x="12" y="80"/>
                  <a:pt x="12" y="80"/>
                  <a:pt x="12" y="80"/>
                </a:cubicBezTo>
                <a:cubicBezTo>
                  <a:pt x="12" y="81"/>
                  <a:pt x="13" y="81"/>
                  <a:pt x="13" y="81"/>
                </a:cubicBezTo>
                <a:cubicBezTo>
                  <a:pt x="13" y="81"/>
                  <a:pt x="13" y="81"/>
                  <a:pt x="13" y="81"/>
                </a:cubicBezTo>
                <a:cubicBezTo>
                  <a:pt x="13" y="81"/>
                  <a:pt x="13" y="81"/>
                  <a:pt x="13" y="81"/>
                </a:cubicBezTo>
                <a:cubicBezTo>
                  <a:pt x="13" y="81"/>
                  <a:pt x="13" y="80"/>
                  <a:pt x="13" y="81"/>
                </a:cubicBezTo>
                <a:cubicBezTo>
                  <a:pt x="13" y="80"/>
                  <a:pt x="13" y="80"/>
                  <a:pt x="13" y="81"/>
                </a:cubicBezTo>
                <a:cubicBezTo>
                  <a:pt x="14" y="81"/>
                  <a:pt x="14" y="81"/>
                  <a:pt x="14" y="81"/>
                </a:cubicBezTo>
                <a:cubicBezTo>
                  <a:pt x="13" y="81"/>
                  <a:pt x="14" y="81"/>
                  <a:pt x="14" y="81"/>
                </a:cubicBezTo>
                <a:cubicBezTo>
                  <a:pt x="14" y="81"/>
                  <a:pt x="14" y="81"/>
                  <a:pt x="14" y="81"/>
                </a:cubicBezTo>
                <a:cubicBezTo>
                  <a:pt x="14" y="81"/>
                  <a:pt x="14" y="81"/>
                  <a:pt x="14" y="81"/>
                </a:cubicBezTo>
                <a:cubicBezTo>
                  <a:pt x="14" y="81"/>
                  <a:pt x="14" y="81"/>
                  <a:pt x="14" y="81"/>
                </a:cubicBezTo>
                <a:cubicBezTo>
                  <a:pt x="14" y="81"/>
                  <a:pt x="14" y="81"/>
                  <a:pt x="14" y="81"/>
                </a:cubicBezTo>
                <a:cubicBezTo>
                  <a:pt x="14" y="81"/>
                  <a:pt x="14" y="81"/>
                  <a:pt x="14" y="81"/>
                </a:cubicBezTo>
                <a:cubicBezTo>
                  <a:pt x="14" y="81"/>
                  <a:pt x="14" y="81"/>
                  <a:pt x="14" y="81"/>
                </a:cubicBezTo>
                <a:cubicBezTo>
                  <a:pt x="14" y="81"/>
                  <a:pt x="14" y="81"/>
                  <a:pt x="14" y="81"/>
                </a:cubicBezTo>
                <a:cubicBezTo>
                  <a:pt x="14" y="81"/>
                  <a:pt x="14" y="81"/>
                  <a:pt x="14" y="81"/>
                </a:cubicBezTo>
                <a:cubicBezTo>
                  <a:pt x="14" y="81"/>
                  <a:pt x="14" y="81"/>
                  <a:pt x="14" y="81"/>
                </a:cubicBezTo>
                <a:cubicBezTo>
                  <a:pt x="14" y="81"/>
                  <a:pt x="14" y="81"/>
                  <a:pt x="14" y="81"/>
                </a:cubicBezTo>
                <a:cubicBezTo>
                  <a:pt x="14" y="81"/>
                  <a:pt x="15" y="81"/>
                  <a:pt x="15" y="81"/>
                </a:cubicBezTo>
                <a:cubicBezTo>
                  <a:pt x="15" y="81"/>
                  <a:pt x="15" y="81"/>
                  <a:pt x="15" y="81"/>
                </a:cubicBezTo>
                <a:cubicBezTo>
                  <a:pt x="15" y="81"/>
                  <a:pt x="14" y="81"/>
                  <a:pt x="14" y="82"/>
                </a:cubicBezTo>
                <a:cubicBezTo>
                  <a:pt x="14" y="82"/>
                  <a:pt x="14" y="82"/>
                  <a:pt x="14" y="82"/>
                </a:cubicBezTo>
                <a:cubicBezTo>
                  <a:pt x="14" y="82"/>
                  <a:pt x="14" y="82"/>
                  <a:pt x="14" y="82"/>
                </a:cubicBezTo>
                <a:cubicBezTo>
                  <a:pt x="14" y="82"/>
                  <a:pt x="14" y="82"/>
                  <a:pt x="14" y="82"/>
                </a:cubicBezTo>
                <a:cubicBezTo>
                  <a:pt x="14" y="81"/>
                  <a:pt x="14" y="81"/>
                  <a:pt x="14" y="81"/>
                </a:cubicBezTo>
                <a:cubicBezTo>
                  <a:pt x="14" y="81"/>
                  <a:pt x="14" y="82"/>
                  <a:pt x="14" y="82"/>
                </a:cubicBezTo>
                <a:cubicBezTo>
                  <a:pt x="14" y="82"/>
                  <a:pt x="14" y="82"/>
                  <a:pt x="14" y="82"/>
                </a:cubicBezTo>
                <a:cubicBezTo>
                  <a:pt x="14" y="82"/>
                  <a:pt x="14" y="82"/>
                  <a:pt x="14" y="82"/>
                </a:cubicBezTo>
                <a:cubicBezTo>
                  <a:pt x="14" y="82"/>
                  <a:pt x="14" y="82"/>
                  <a:pt x="13" y="83"/>
                </a:cubicBezTo>
                <a:cubicBezTo>
                  <a:pt x="13" y="82"/>
                  <a:pt x="13" y="82"/>
                  <a:pt x="13" y="82"/>
                </a:cubicBezTo>
                <a:cubicBezTo>
                  <a:pt x="13" y="82"/>
                  <a:pt x="13" y="82"/>
                  <a:pt x="13" y="82"/>
                </a:cubicBezTo>
                <a:cubicBezTo>
                  <a:pt x="13" y="82"/>
                  <a:pt x="13" y="82"/>
                  <a:pt x="13" y="82"/>
                </a:cubicBezTo>
                <a:cubicBezTo>
                  <a:pt x="13" y="82"/>
                  <a:pt x="13" y="82"/>
                  <a:pt x="13" y="82"/>
                </a:cubicBezTo>
                <a:cubicBezTo>
                  <a:pt x="13" y="82"/>
                  <a:pt x="13" y="82"/>
                  <a:pt x="13" y="81"/>
                </a:cubicBezTo>
                <a:cubicBezTo>
                  <a:pt x="13" y="81"/>
                  <a:pt x="13" y="82"/>
                  <a:pt x="13" y="82"/>
                </a:cubicBezTo>
                <a:cubicBezTo>
                  <a:pt x="12" y="82"/>
                  <a:pt x="13" y="81"/>
                  <a:pt x="12" y="81"/>
                </a:cubicBezTo>
                <a:cubicBezTo>
                  <a:pt x="12" y="81"/>
                  <a:pt x="12" y="82"/>
                  <a:pt x="12" y="82"/>
                </a:cubicBezTo>
                <a:cubicBezTo>
                  <a:pt x="12" y="82"/>
                  <a:pt x="12" y="82"/>
                  <a:pt x="12" y="82"/>
                </a:cubicBezTo>
                <a:cubicBezTo>
                  <a:pt x="12" y="82"/>
                  <a:pt x="12" y="82"/>
                  <a:pt x="12" y="83"/>
                </a:cubicBezTo>
                <a:cubicBezTo>
                  <a:pt x="12" y="82"/>
                  <a:pt x="12" y="83"/>
                  <a:pt x="12" y="82"/>
                </a:cubicBezTo>
                <a:cubicBezTo>
                  <a:pt x="12" y="82"/>
                  <a:pt x="12" y="82"/>
                  <a:pt x="12" y="82"/>
                </a:cubicBezTo>
                <a:cubicBezTo>
                  <a:pt x="12" y="82"/>
                  <a:pt x="12" y="82"/>
                  <a:pt x="12" y="82"/>
                </a:cubicBezTo>
                <a:cubicBezTo>
                  <a:pt x="11" y="82"/>
                  <a:pt x="11" y="82"/>
                  <a:pt x="11" y="82"/>
                </a:cubicBezTo>
                <a:cubicBezTo>
                  <a:pt x="11" y="82"/>
                  <a:pt x="11" y="81"/>
                  <a:pt x="11" y="81"/>
                </a:cubicBezTo>
                <a:cubicBezTo>
                  <a:pt x="11" y="81"/>
                  <a:pt x="11" y="82"/>
                  <a:pt x="11" y="82"/>
                </a:cubicBezTo>
                <a:cubicBezTo>
                  <a:pt x="10" y="82"/>
                  <a:pt x="10" y="82"/>
                  <a:pt x="10" y="82"/>
                </a:cubicBezTo>
                <a:cubicBezTo>
                  <a:pt x="10" y="82"/>
                  <a:pt x="10" y="82"/>
                  <a:pt x="10" y="82"/>
                </a:cubicBezTo>
                <a:cubicBezTo>
                  <a:pt x="10" y="82"/>
                  <a:pt x="10" y="82"/>
                  <a:pt x="10" y="82"/>
                </a:cubicBezTo>
                <a:cubicBezTo>
                  <a:pt x="10" y="82"/>
                  <a:pt x="10" y="82"/>
                  <a:pt x="10" y="82"/>
                </a:cubicBezTo>
                <a:cubicBezTo>
                  <a:pt x="10" y="82"/>
                  <a:pt x="10" y="81"/>
                  <a:pt x="10" y="81"/>
                </a:cubicBezTo>
                <a:cubicBezTo>
                  <a:pt x="11" y="81"/>
                  <a:pt x="10" y="80"/>
                  <a:pt x="10" y="80"/>
                </a:cubicBezTo>
                <a:cubicBezTo>
                  <a:pt x="10" y="81"/>
                  <a:pt x="10" y="82"/>
                  <a:pt x="10" y="82"/>
                </a:cubicBezTo>
                <a:cubicBezTo>
                  <a:pt x="9" y="83"/>
                  <a:pt x="10" y="82"/>
                  <a:pt x="9" y="82"/>
                </a:cubicBezTo>
                <a:cubicBezTo>
                  <a:pt x="9" y="82"/>
                  <a:pt x="9" y="82"/>
                  <a:pt x="9" y="82"/>
                </a:cubicBezTo>
                <a:cubicBezTo>
                  <a:pt x="9" y="82"/>
                  <a:pt x="9" y="82"/>
                  <a:pt x="9" y="82"/>
                </a:cubicBezTo>
                <a:cubicBezTo>
                  <a:pt x="9" y="82"/>
                  <a:pt x="9" y="82"/>
                  <a:pt x="9" y="82"/>
                </a:cubicBezTo>
                <a:cubicBezTo>
                  <a:pt x="9" y="82"/>
                  <a:pt x="9" y="81"/>
                  <a:pt x="9" y="81"/>
                </a:cubicBezTo>
                <a:cubicBezTo>
                  <a:pt x="9" y="81"/>
                  <a:pt x="9" y="81"/>
                  <a:pt x="8" y="82"/>
                </a:cubicBezTo>
                <a:cubicBezTo>
                  <a:pt x="9" y="82"/>
                  <a:pt x="9" y="82"/>
                  <a:pt x="9" y="82"/>
                </a:cubicBezTo>
                <a:cubicBezTo>
                  <a:pt x="9" y="82"/>
                  <a:pt x="9" y="82"/>
                  <a:pt x="8" y="82"/>
                </a:cubicBezTo>
                <a:cubicBezTo>
                  <a:pt x="8" y="82"/>
                  <a:pt x="8" y="82"/>
                  <a:pt x="8" y="82"/>
                </a:cubicBezTo>
                <a:cubicBezTo>
                  <a:pt x="8" y="82"/>
                  <a:pt x="8" y="82"/>
                  <a:pt x="8" y="82"/>
                </a:cubicBezTo>
                <a:cubicBezTo>
                  <a:pt x="8" y="82"/>
                  <a:pt x="8" y="82"/>
                  <a:pt x="8" y="81"/>
                </a:cubicBezTo>
                <a:cubicBezTo>
                  <a:pt x="9" y="81"/>
                  <a:pt x="10" y="80"/>
                  <a:pt x="10" y="80"/>
                </a:cubicBezTo>
                <a:cubicBezTo>
                  <a:pt x="10" y="80"/>
                  <a:pt x="10" y="80"/>
                  <a:pt x="10" y="80"/>
                </a:cubicBezTo>
                <a:cubicBezTo>
                  <a:pt x="10" y="80"/>
                  <a:pt x="10" y="80"/>
                  <a:pt x="10" y="80"/>
                </a:cubicBezTo>
                <a:cubicBezTo>
                  <a:pt x="9" y="80"/>
                  <a:pt x="8" y="81"/>
                  <a:pt x="8" y="81"/>
                </a:cubicBezTo>
                <a:cubicBezTo>
                  <a:pt x="8" y="81"/>
                  <a:pt x="9" y="81"/>
                  <a:pt x="9" y="80"/>
                </a:cubicBezTo>
                <a:cubicBezTo>
                  <a:pt x="8" y="80"/>
                  <a:pt x="8" y="81"/>
                  <a:pt x="8" y="81"/>
                </a:cubicBezTo>
                <a:cubicBezTo>
                  <a:pt x="8" y="81"/>
                  <a:pt x="8" y="81"/>
                  <a:pt x="8" y="81"/>
                </a:cubicBezTo>
                <a:cubicBezTo>
                  <a:pt x="8" y="81"/>
                  <a:pt x="7" y="81"/>
                  <a:pt x="7" y="81"/>
                </a:cubicBezTo>
                <a:cubicBezTo>
                  <a:pt x="8" y="81"/>
                  <a:pt x="8" y="80"/>
                  <a:pt x="8" y="80"/>
                </a:cubicBezTo>
                <a:cubicBezTo>
                  <a:pt x="7" y="81"/>
                  <a:pt x="7" y="81"/>
                  <a:pt x="7" y="81"/>
                </a:cubicBezTo>
                <a:cubicBezTo>
                  <a:pt x="7" y="81"/>
                  <a:pt x="8" y="80"/>
                  <a:pt x="8" y="80"/>
                </a:cubicBezTo>
                <a:cubicBezTo>
                  <a:pt x="8" y="80"/>
                  <a:pt x="7" y="81"/>
                  <a:pt x="7" y="81"/>
                </a:cubicBezTo>
                <a:cubicBezTo>
                  <a:pt x="7" y="80"/>
                  <a:pt x="7" y="80"/>
                  <a:pt x="7" y="80"/>
                </a:cubicBezTo>
                <a:cubicBezTo>
                  <a:pt x="7" y="80"/>
                  <a:pt x="7" y="80"/>
                  <a:pt x="7" y="80"/>
                </a:cubicBezTo>
                <a:cubicBezTo>
                  <a:pt x="7" y="81"/>
                  <a:pt x="7" y="80"/>
                  <a:pt x="7" y="80"/>
                </a:cubicBezTo>
                <a:cubicBezTo>
                  <a:pt x="7" y="80"/>
                  <a:pt x="8" y="79"/>
                  <a:pt x="8" y="79"/>
                </a:cubicBezTo>
                <a:cubicBezTo>
                  <a:pt x="6" y="80"/>
                  <a:pt x="6" y="80"/>
                  <a:pt x="6" y="80"/>
                </a:cubicBezTo>
                <a:cubicBezTo>
                  <a:pt x="7" y="80"/>
                  <a:pt x="7" y="80"/>
                  <a:pt x="7" y="80"/>
                </a:cubicBezTo>
                <a:cubicBezTo>
                  <a:pt x="7" y="80"/>
                  <a:pt x="6" y="80"/>
                  <a:pt x="6" y="79"/>
                </a:cubicBezTo>
                <a:cubicBezTo>
                  <a:pt x="6" y="79"/>
                  <a:pt x="6" y="79"/>
                  <a:pt x="6" y="79"/>
                </a:cubicBezTo>
                <a:cubicBezTo>
                  <a:pt x="6" y="79"/>
                  <a:pt x="6" y="79"/>
                  <a:pt x="6" y="79"/>
                </a:cubicBezTo>
                <a:cubicBezTo>
                  <a:pt x="6" y="79"/>
                  <a:pt x="6" y="79"/>
                  <a:pt x="6" y="79"/>
                </a:cubicBezTo>
                <a:cubicBezTo>
                  <a:pt x="6" y="79"/>
                  <a:pt x="5" y="80"/>
                  <a:pt x="6" y="79"/>
                </a:cubicBezTo>
                <a:cubicBezTo>
                  <a:pt x="6" y="79"/>
                  <a:pt x="6" y="79"/>
                  <a:pt x="6" y="79"/>
                </a:cubicBezTo>
                <a:cubicBezTo>
                  <a:pt x="6" y="79"/>
                  <a:pt x="6" y="79"/>
                  <a:pt x="5" y="79"/>
                </a:cubicBezTo>
                <a:cubicBezTo>
                  <a:pt x="5" y="79"/>
                  <a:pt x="5" y="79"/>
                  <a:pt x="5" y="79"/>
                </a:cubicBezTo>
                <a:cubicBezTo>
                  <a:pt x="5" y="79"/>
                  <a:pt x="5" y="79"/>
                  <a:pt x="5" y="79"/>
                </a:cubicBezTo>
                <a:cubicBezTo>
                  <a:pt x="5" y="79"/>
                  <a:pt x="5" y="79"/>
                  <a:pt x="5" y="79"/>
                </a:cubicBezTo>
                <a:cubicBezTo>
                  <a:pt x="5" y="79"/>
                  <a:pt x="6" y="78"/>
                  <a:pt x="5" y="79"/>
                </a:cubicBezTo>
                <a:cubicBezTo>
                  <a:pt x="6" y="79"/>
                  <a:pt x="6" y="78"/>
                  <a:pt x="6" y="78"/>
                </a:cubicBezTo>
                <a:cubicBezTo>
                  <a:pt x="6" y="78"/>
                  <a:pt x="5" y="78"/>
                  <a:pt x="5" y="78"/>
                </a:cubicBezTo>
                <a:cubicBezTo>
                  <a:pt x="5" y="78"/>
                  <a:pt x="5" y="78"/>
                  <a:pt x="5" y="78"/>
                </a:cubicBezTo>
                <a:cubicBezTo>
                  <a:pt x="5" y="78"/>
                  <a:pt x="5" y="78"/>
                  <a:pt x="5" y="78"/>
                </a:cubicBezTo>
                <a:cubicBezTo>
                  <a:pt x="5" y="78"/>
                  <a:pt x="5" y="78"/>
                  <a:pt x="5" y="78"/>
                </a:cubicBezTo>
                <a:cubicBezTo>
                  <a:pt x="5" y="78"/>
                  <a:pt x="5" y="78"/>
                  <a:pt x="5" y="78"/>
                </a:cubicBezTo>
                <a:cubicBezTo>
                  <a:pt x="5" y="78"/>
                  <a:pt x="5" y="78"/>
                  <a:pt x="5" y="78"/>
                </a:cubicBezTo>
                <a:cubicBezTo>
                  <a:pt x="5" y="78"/>
                  <a:pt x="5" y="78"/>
                  <a:pt x="5" y="78"/>
                </a:cubicBezTo>
                <a:cubicBezTo>
                  <a:pt x="5" y="78"/>
                  <a:pt x="5" y="78"/>
                  <a:pt x="5" y="77"/>
                </a:cubicBezTo>
                <a:cubicBezTo>
                  <a:pt x="5" y="78"/>
                  <a:pt x="5" y="78"/>
                  <a:pt x="5" y="78"/>
                </a:cubicBezTo>
                <a:cubicBezTo>
                  <a:pt x="5" y="78"/>
                  <a:pt x="6" y="77"/>
                  <a:pt x="6" y="77"/>
                </a:cubicBezTo>
                <a:cubicBezTo>
                  <a:pt x="5" y="77"/>
                  <a:pt x="5" y="77"/>
                  <a:pt x="5" y="77"/>
                </a:cubicBezTo>
                <a:cubicBezTo>
                  <a:pt x="6" y="77"/>
                  <a:pt x="6" y="77"/>
                  <a:pt x="6" y="77"/>
                </a:cubicBezTo>
                <a:cubicBezTo>
                  <a:pt x="5" y="77"/>
                  <a:pt x="5" y="77"/>
                  <a:pt x="5" y="77"/>
                </a:cubicBezTo>
                <a:cubicBezTo>
                  <a:pt x="5" y="77"/>
                  <a:pt x="5" y="77"/>
                  <a:pt x="5" y="77"/>
                </a:cubicBezTo>
                <a:cubicBezTo>
                  <a:pt x="5" y="77"/>
                  <a:pt x="5" y="78"/>
                  <a:pt x="4" y="78"/>
                </a:cubicBezTo>
                <a:cubicBezTo>
                  <a:pt x="5" y="78"/>
                  <a:pt x="5" y="78"/>
                  <a:pt x="5" y="78"/>
                </a:cubicBezTo>
                <a:cubicBezTo>
                  <a:pt x="4" y="78"/>
                  <a:pt x="4" y="78"/>
                  <a:pt x="4" y="78"/>
                </a:cubicBezTo>
                <a:cubicBezTo>
                  <a:pt x="4" y="77"/>
                  <a:pt x="4" y="77"/>
                  <a:pt x="4" y="77"/>
                </a:cubicBezTo>
                <a:cubicBezTo>
                  <a:pt x="4" y="77"/>
                  <a:pt x="4" y="77"/>
                  <a:pt x="4" y="77"/>
                </a:cubicBezTo>
                <a:cubicBezTo>
                  <a:pt x="4" y="77"/>
                  <a:pt x="4" y="77"/>
                  <a:pt x="3" y="77"/>
                </a:cubicBezTo>
                <a:cubicBezTo>
                  <a:pt x="3" y="77"/>
                  <a:pt x="4" y="77"/>
                  <a:pt x="4" y="77"/>
                </a:cubicBezTo>
                <a:cubicBezTo>
                  <a:pt x="3" y="77"/>
                  <a:pt x="3" y="77"/>
                  <a:pt x="3" y="77"/>
                </a:cubicBezTo>
                <a:cubicBezTo>
                  <a:pt x="3" y="77"/>
                  <a:pt x="3" y="77"/>
                  <a:pt x="3" y="77"/>
                </a:cubicBezTo>
                <a:cubicBezTo>
                  <a:pt x="3" y="77"/>
                  <a:pt x="3" y="77"/>
                  <a:pt x="3" y="76"/>
                </a:cubicBezTo>
                <a:cubicBezTo>
                  <a:pt x="3" y="76"/>
                  <a:pt x="3" y="77"/>
                  <a:pt x="2" y="77"/>
                </a:cubicBezTo>
                <a:cubicBezTo>
                  <a:pt x="3" y="77"/>
                  <a:pt x="3" y="76"/>
                  <a:pt x="3" y="76"/>
                </a:cubicBezTo>
                <a:cubicBezTo>
                  <a:pt x="3" y="76"/>
                  <a:pt x="2" y="76"/>
                  <a:pt x="2" y="76"/>
                </a:cubicBezTo>
                <a:cubicBezTo>
                  <a:pt x="3" y="76"/>
                  <a:pt x="3" y="76"/>
                  <a:pt x="3" y="76"/>
                </a:cubicBezTo>
                <a:cubicBezTo>
                  <a:pt x="3" y="76"/>
                  <a:pt x="2" y="76"/>
                  <a:pt x="3" y="76"/>
                </a:cubicBezTo>
                <a:cubicBezTo>
                  <a:pt x="3" y="76"/>
                  <a:pt x="2" y="76"/>
                  <a:pt x="3" y="76"/>
                </a:cubicBezTo>
                <a:cubicBezTo>
                  <a:pt x="2" y="76"/>
                  <a:pt x="2" y="76"/>
                  <a:pt x="2" y="76"/>
                </a:cubicBezTo>
                <a:cubicBezTo>
                  <a:pt x="2" y="76"/>
                  <a:pt x="2" y="76"/>
                  <a:pt x="2" y="76"/>
                </a:cubicBezTo>
                <a:cubicBezTo>
                  <a:pt x="2" y="76"/>
                  <a:pt x="2" y="76"/>
                  <a:pt x="2" y="76"/>
                </a:cubicBezTo>
                <a:cubicBezTo>
                  <a:pt x="3" y="75"/>
                  <a:pt x="2" y="76"/>
                  <a:pt x="2" y="75"/>
                </a:cubicBezTo>
                <a:cubicBezTo>
                  <a:pt x="2" y="75"/>
                  <a:pt x="3" y="75"/>
                  <a:pt x="3" y="75"/>
                </a:cubicBezTo>
                <a:cubicBezTo>
                  <a:pt x="2" y="75"/>
                  <a:pt x="2" y="75"/>
                  <a:pt x="2" y="75"/>
                </a:cubicBezTo>
                <a:cubicBezTo>
                  <a:pt x="3" y="75"/>
                  <a:pt x="3" y="75"/>
                  <a:pt x="3" y="75"/>
                </a:cubicBezTo>
                <a:cubicBezTo>
                  <a:pt x="3" y="75"/>
                  <a:pt x="2" y="75"/>
                  <a:pt x="2" y="75"/>
                </a:cubicBezTo>
                <a:cubicBezTo>
                  <a:pt x="2" y="75"/>
                  <a:pt x="2" y="75"/>
                  <a:pt x="2" y="75"/>
                </a:cubicBezTo>
                <a:cubicBezTo>
                  <a:pt x="2" y="75"/>
                  <a:pt x="2" y="75"/>
                  <a:pt x="2" y="75"/>
                </a:cubicBezTo>
                <a:cubicBezTo>
                  <a:pt x="2" y="75"/>
                  <a:pt x="2" y="75"/>
                  <a:pt x="2" y="75"/>
                </a:cubicBezTo>
                <a:cubicBezTo>
                  <a:pt x="2" y="75"/>
                  <a:pt x="2" y="75"/>
                  <a:pt x="2" y="75"/>
                </a:cubicBezTo>
                <a:cubicBezTo>
                  <a:pt x="2" y="75"/>
                  <a:pt x="2" y="75"/>
                  <a:pt x="2" y="74"/>
                </a:cubicBezTo>
                <a:cubicBezTo>
                  <a:pt x="2" y="74"/>
                  <a:pt x="1" y="75"/>
                  <a:pt x="1" y="74"/>
                </a:cubicBezTo>
                <a:cubicBezTo>
                  <a:pt x="1" y="74"/>
                  <a:pt x="2" y="74"/>
                  <a:pt x="2" y="74"/>
                </a:cubicBezTo>
                <a:cubicBezTo>
                  <a:pt x="2" y="74"/>
                  <a:pt x="2" y="74"/>
                  <a:pt x="2" y="74"/>
                </a:cubicBezTo>
                <a:cubicBezTo>
                  <a:pt x="1" y="74"/>
                  <a:pt x="1" y="74"/>
                  <a:pt x="1" y="74"/>
                </a:cubicBezTo>
                <a:cubicBezTo>
                  <a:pt x="1" y="74"/>
                  <a:pt x="1" y="74"/>
                  <a:pt x="1" y="74"/>
                </a:cubicBezTo>
                <a:cubicBezTo>
                  <a:pt x="1" y="74"/>
                  <a:pt x="1" y="74"/>
                  <a:pt x="1" y="74"/>
                </a:cubicBezTo>
                <a:cubicBezTo>
                  <a:pt x="1" y="74"/>
                  <a:pt x="1" y="74"/>
                  <a:pt x="1" y="74"/>
                </a:cubicBezTo>
                <a:close/>
                <a:moveTo>
                  <a:pt x="2" y="76"/>
                </a:moveTo>
                <a:cubicBezTo>
                  <a:pt x="2" y="76"/>
                  <a:pt x="2" y="76"/>
                  <a:pt x="3" y="76"/>
                </a:cubicBezTo>
                <a:cubicBezTo>
                  <a:pt x="3" y="76"/>
                  <a:pt x="3" y="75"/>
                  <a:pt x="2" y="76"/>
                </a:cubicBezTo>
                <a:close/>
                <a:moveTo>
                  <a:pt x="5" y="78"/>
                </a:moveTo>
                <a:cubicBezTo>
                  <a:pt x="5" y="78"/>
                  <a:pt x="5" y="78"/>
                  <a:pt x="5" y="78"/>
                </a:cubicBezTo>
                <a:cubicBezTo>
                  <a:pt x="5" y="78"/>
                  <a:pt x="5" y="78"/>
                  <a:pt x="5" y="78"/>
                </a:cubicBezTo>
                <a:close/>
                <a:moveTo>
                  <a:pt x="13" y="81"/>
                </a:moveTo>
                <a:cubicBezTo>
                  <a:pt x="13" y="81"/>
                  <a:pt x="13" y="81"/>
                  <a:pt x="13" y="81"/>
                </a:cubicBezTo>
                <a:cubicBezTo>
                  <a:pt x="13" y="81"/>
                  <a:pt x="13" y="81"/>
                  <a:pt x="13" y="81"/>
                </a:cubicBezTo>
                <a:close/>
                <a:moveTo>
                  <a:pt x="13" y="81"/>
                </a:moveTo>
                <a:cubicBezTo>
                  <a:pt x="13" y="81"/>
                  <a:pt x="13" y="81"/>
                  <a:pt x="14" y="81"/>
                </a:cubicBezTo>
                <a:cubicBezTo>
                  <a:pt x="14" y="81"/>
                  <a:pt x="14" y="81"/>
                  <a:pt x="13" y="81"/>
                </a:cubicBezTo>
                <a:cubicBezTo>
                  <a:pt x="13" y="81"/>
                  <a:pt x="13" y="81"/>
                  <a:pt x="13" y="81"/>
                </a:cubicBezTo>
                <a:close/>
                <a:moveTo>
                  <a:pt x="3" y="67"/>
                </a:moveTo>
                <a:cubicBezTo>
                  <a:pt x="3" y="67"/>
                  <a:pt x="3" y="67"/>
                  <a:pt x="3" y="67"/>
                </a:cubicBezTo>
                <a:cubicBezTo>
                  <a:pt x="3" y="67"/>
                  <a:pt x="3" y="67"/>
                  <a:pt x="3" y="67"/>
                </a:cubicBezTo>
                <a:close/>
                <a:moveTo>
                  <a:pt x="5" y="78"/>
                </a:moveTo>
                <a:cubicBezTo>
                  <a:pt x="5" y="78"/>
                  <a:pt x="5" y="78"/>
                  <a:pt x="5" y="78"/>
                </a:cubicBezTo>
                <a:cubicBezTo>
                  <a:pt x="5" y="78"/>
                  <a:pt x="5" y="78"/>
                  <a:pt x="5" y="78"/>
                </a:cubicBezTo>
                <a:close/>
                <a:moveTo>
                  <a:pt x="1" y="72"/>
                </a:moveTo>
                <a:cubicBezTo>
                  <a:pt x="1" y="72"/>
                  <a:pt x="1" y="72"/>
                  <a:pt x="1" y="72"/>
                </a:cubicBezTo>
                <a:cubicBezTo>
                  <a:pt x="1" y="72"/>
                  <a:pt x="1" y="72"/>
                  <a:pt x="1" y="72"/>
                </a:cubicBezTo>
                <a:close/>
                <a:moveTo>
                  <a:pt x="10" y="82"/>
                </a:moveTo>
                <a:cubicBezTo>
                  <a:pt x="10" y="82"/>
                  <a:pt x="10" y="82"/>
                  <a:pt x="10" y="82"/>
                </a:cubicBezTo>
                <a:cubicBezTo>
                  <a:pt x="10" y="82"/>
                  <a:pt x="10" y="82"/>
                  <a:pt x="10" y="82"/>
                </a:cubicBezTo>
                <a:close/>
                <a:moveTo>
                  <a:pt x="14" y="81"/>
                </a:moveTo>
                <a:cubicBezTo>
                  <a:pt x="14" y="81"/>
                  <a:pt x="14" y="81"/>
                  <a:pt x="14" y="81"/>
                </a:cubicBezTo>
                <a:cubicBezTo>
                  <a:pt x="14" y="81"/>
                  <a:pt x="14" y="81"/>
                  <a:pt x="14" y="81"/>
                </a:cubicBezTo>
                <a:cubicBezTo>
                  <a:pt x="14" y="81"/>
                  <a:pt x="14" y="81"/>
                  <a:pt x="14" y="81"/>
                </a:cubicBezTo>
                <a:close/>
                <a:moveTo>
                  <a:pt x="15" y="82"/>
                </a:moveTo>
                <a:cubicBezTo>
                  <a:pt x="15" y="82"/>
                  <a:pt x="15" y="82"/>
                  <a:pt x="15" y="82"/>
                </a:cubicBezTo>
                <a:cubicBezTo>
                  <a:pt x="15" y="82"/>
                  <a:pt x="15" y="82"/>
                  <a:pt x="15" y="82"/>
                </a:cubicBezTo>
                <a:cubicBezTo>
                  <a:pt x="15" y="82"/>
                  <a:pt x="15" y="82"/>
                  <a:pt x="15" y="82"/>
                </a:cubicBezTo>
                <a:close/>
                <a:moveTo>
                  <a:pt x="14" y="82"/>
                </a:moveTo>
                <a:cubicBezTo>
                  <a:pt x="14" y="82"/>
                  <a:pt x="14" y="82"/>
                  <a:pt x="15" y="82"/>
                </a:cubicBezTo>
                <a:cubicBezTo>
                  <a:pt x="15" y="82"/>
                  <a:pt x="15" y="82"/>
                  <a:pt x="15" y="82"/>
                </a:cubicBezTo>
                <a:cubicBezTo>
                  <a:pt x="15" y="81"/>
                  <a:pt x="14" y="81"/>
                  <a:pt x="14" y="82"/>
                </a:cubicBezTo>
                <a:close/>
                <a:moveTo>
                  <a:pt x="15" y="82"/>
                </a:moveTo>
                <a:cubicBezTo>
                  <a:pt x="15" y="82"/>
                  <a:pt x="15" y="82"/>
                  <a:pt x="15" y="82"/>
                </a:cubicBezTo>
                <a:cubicBezTo>
                  <a:pt x="15" y="82"/>
                  <a:pt x="15" y="82"/>
                  <a:pt x="15" y="82"/>
                </a:cubicBezTo>
                <a:close/>
                <a:moveTo>
                  <a:pt x="14" y="81"/>
                </a:moveTo>
                <a:cubicBezTo>
                  <a:pt x="14" y="81"/>
                  <a:pt x="14" y="81"/>
                  <a:pt x="14" y="81"/>
                </a:cubicBezTo>
                <a:cubicBezTo>
                  <a:pt x="14" y="80"/>
                  <a:pt x="13" y="81"/>
                  <a:pt x="14" y="81"/>
                </a:cubicBezTo>
                <a:close/>
                <a:moveTo>
                  <a:pt x="14" y="82"/>
                </a:moveTo>
                <a:cubicBezTo>
                  <a:pt x="14" y="82"/>
                  <a:pt x="14" y="82"/>
                  <a:pt x="14" y="82"/>
                </a:cubicBezTo>
                <a:cubicBezTo>
                  <a:pt x="14" y="82"/>
                  <a:pt x="14" y="82"/>
                  <a:pt x="14" y="82"/>
                </a:cubicBezTo>
                <a:close/>
                <a:moveTo>
                  <a:pt x="14" y="82"/>
                </a:moveTo>
                <a:cubicBezTo>
                  <a:pt x="14" y="82"/>
                  <a:pt x="14" y="82"/>
                  <a:pt x="14" y="82"/>
                </a:cubicBezTo>
                <a:cubicBezTo>
                  <a:pt x="14" y="82"/>
                  <a:pt x="14" y="82"/>
                  <a:pt x="14" y="82"/>
                </a:cubicBezTo>
                <a:cubicBezTo>
                  <a:pt x="14" y="82"/>
                  <a:pt x="14" y="82"/>
                  <a:pt x="14" y="82"/>
                </a:cubicBezTo>
                <a:close/>
                <a:moveTo>
                  <a:pt x="14" y="82"/>
                </a:moveTo>
                <a:cubicBezTo>
                  <a:pt x="14" y="82"/>
                  <a:pt x="14" y="82"/>
                  <a:pt x="14" y="82"/>
                </a:cubicBezTo>
                <a:cubicBezTo>
                  <a:pt x="14" y="82"/>
                  <a:pt x="14" y="82"/>
                  <a:pt x="14" y="82"/>
                </a:cubicBezTo>
                <a:close/>
                <a:moveTo>
                  <a:pt x="14" y="82"/>
                </a:moveTo>
                <a:cubicBezTo>
                  <a:pt x="14" y="82"/>
                  <a:pt x="14" y="82"/>
                  <a:pt x="14" y="82"/>
                </a:cubicBezTo>
                <a:cubicBezTo>
                  <a:pt x="14" y="82"/>
                  <a:pt x="14" y="82"/>
                  <a:pt x="14" y="82"/>
                </a:cubicBezTo>
                <a:close/>
                <a:moveTo>
                  <a:pt x="12" y="82"/>
                </a:moveTo>
                <a:cubicBezTo>
                  <a:pt x="12" y="82"/>
                  <a:pt x="12" y="82"/>
                  <a:pt x="12" y="82"/>
                </a:cubicBezTo>
                <a:cubicBezTo>
                  <a:pt x="12" y="82"/>
                  <a:pt x="12" y="82"/>
                  <a:pt x="12" y="82"/>
                </a:cubicBezTo>
                <a:cubicBezTo>
                  <a:pt x="12" y="82"/>
                  <a:pt x="12" y="82"/>
                  <a:pt x="12" y="82"/>
                </a:cubicBezTo>
                <a:close/>
                <a:moveTo>
                  <a:pt x="13" y="83"/>
                </a:moveTo>
                <a:cubicBezTo>
                  <a:pt x="13" y="83"/>
                  <a:pt x="13" y="82"/>
                  <a:pt x="13" y="82"/>
                </a:cubicBezTo>
                <a:cubicBezTo>
                  <a:pt x="12" y="83"/>
                  <a:pt x="12" y="83"/>
                  <a:pt x="12" y="83"/>
                </a:cubicBezTo>
                <a:lnTo>
                  <a:pt x="13" y="83"/>
                </a:lnTo>
                <a:close/>
                <a:moveTo>
                  <a:pt x="12" y="83"/>
                </a:moveTo>
                <a:cubicBezTo>
                  <a:pt x="12" y="83"/>
                  <a:pt x="12" y="83"/>
                  <a:pt x="12" y="83"/>
                </a:cubicBezTo>
                <a:cubicBezTo>
                  <a:pt x="12" y="83"/>
                  <a:pt x="12" y="83"/>
                  <a:pt x="12" y="83"/>
                </a:cubicBezTo>
                <a:close/>
                <a:moveTo>
                  <a:pt x="10" y="81"/>
                </a:moveTo>
                <a:cubicBezTo>
                  <a:pt x="10" y="81"/>
                  <a:pt x="10" y="81"/>
                  <a:pt x="10" y="81"/>
                </a:cubicBezTo>
                <a:cubicBezTo>
                  <a:pt x="10" y="81"/>
                  <a:pt x="10" y="81"/>
                  <a:pt x="10" y="81"/>
                </a:cubicBezTo>
                <a:close/>
                <a:moveTo>
                  <a:pt x="8" y="81"/>
                </a:moveTo>
                <a:cubicBezTo>
                  <a:pt x="8" y="82"/>
                  <a:pt x="8" y="81"/>
                  <a:pt x="8" y="81"/>
                </a:cubicBezTo>
                <a:cubicBezTo>
                  <a:pt x="8" y="81"/>
                  <a:pt x="8" y="81"/>
                  <a:pt x="8" y="81"/>
                </a:cubicBezTo>
                <a:cubicBezTo>
                  <a:pt x="8" y="81"/>
                  <a:pt x="8" y="81"/>
                  <a:pt x="8" y="81"/>
                </a:cubicBezTo>
                <a:close/>
                <a:moveTo>
                  <a:pt x="8" y="81"/>
                </a:moveTo>
                <a:cubicBezTo>
                  <a:pt x="8" y="81"/>
                  <a:pt x="8" y="81"/>
                  <a:pt x="8" y="81"/>
                </a:cubicBezTo>
                <a:cubicBezTo>
                  <a:pt x="8" y="81"/>
                  <a:pt x="8" y="81"/>
                  <a:pt x="8" y="81"/>
                </a:cubicBezTo>
                <a:close/>
                <a:moveTo>
                  <a:pt x="6" y="62"/>
                </a:moveTo>
                <a:cubicBezTo>
                  <a:pt x="6" y="63"/>
                  <a:pt x="6" y="63"/>
                  <a:pt x="6" y="63"/>
                </a:cubicBezTo>
                <a:cubicBezTo>
                  <a:pt x="6" y="62"/>
                  <a:pt x="6" y="62"/>
                  <a:pt x="6" y="62"/>
                </a:cubicBezTo>
                <a:close/>
                <a:moveTo>
                  <a:pt x="6" y="62"/>
                </a:moveTo>
                <a:cubicBezTo>
                  <a:pt x="6" y="62"/>
                  <a:pt x="6" y="62"/>
                  <a:pt x="6" y="62"/>
                </a:cubicBezTo>
                <a:cubicBezTo>
                  <a:pt x="6" y="62"/>
                  <a:pt x="6" y="62"/>
                  <a:pt x="6" y="62"/>
                </a:cubicBezTo>
                <a:cubicBezTo>
                  <a:pt x="6" y="62"/>
                  <a:pt x="6" y="62"/>
                  <a:pt x="6" y="62"/>
                </a:cubicBezTo>
                <a:close/>
                <a:moveTo>
                  <a:pt x="2" y="76"/>
                </a:moveTo>
                <a:cubicBezTo>
                  <a:pt x="2" y="76"/>
                  <a:pt x="2" y="76"/>
                  <a:pt x="2" y="76"/>
                </a:cubicBezTo>
                <a:cubicBezTo>
                  <a:pt x="2" y="76"/>
                  <a:pt x="2" y="76"/>
                  <a:pt x="2" y="76"/>
                </a:cubicBezTo>
                <a:close/>
                <a:moveTo>
                  <a:pt x="1" y="75"/>
                </a:moveTo>
                <a:cubicBezTo>
                  <a:pt x="1" y="75"/>
                  <a:pt x="1" y="75"/>
                  <a:pt x="1" y="75"/>
                </a:cubicBezTo>
                <a:cubicBezTo>
                  <a:pt x="2" y="74"/>
                  <a:pt x="2" y="74"/>
                  <a:pt x="2" y="74"/>
                </a:cubicBezTo>
                <a:lnTo>
                  <a:pt x="1" y="75"/>
                </a:lnTo>
                <a:close/>
                <a:moveTo>
                  <a:pt x="0" y="73"/>
                </a:moveTo>
                <a:cubicBezTo>
                  <a:pt x="0" y="74"/>
                  <a:pt x="1" y="74"/>
                  <a:pt x="1" y="74"/>
                </a:cubicBezTo>
                <a:cubicBezTo>
                  <a:pt x="0" y="74"/>
                  <a:pt x="1" y="73"/>
                  <a:pt x="0" y="73"/>
                </a:cubicBezTo>
                <a:close/>
                <a:moveTo>
                  <a:pt x="33" y="82"/>
                </a:moveTo>
                <a:cubicBezTo>
                  <a:pt x="33" y="82"/>
                  <a:pt x="33" y="82"/>
                  <a:pt x="33" y="82"/>
                </a:cubicBezTo>
                <a:cubicBezTo>
                  <a:pt x="33" y="82"/>
                  <a:pt x="33" y="82"/>
                  <a:pt x="33" y="82"/>
                </a:cubicBezTo>
                <a:close/>
                <a:moveTo>
                  <a:pt x="34" y="83"/>
                </a:moveTo>
                <a:cubicBezTo>
                  <a:pt x="33" y="83"/>
                  <a:pt x="33" y="83"/>
                  <a:pt x="33" y="83"/>
                </a:cubicBezTo>
                <a:cubicBezTo>
                  <a:pt x="34" y="83"/>
                  <a:pt x="34" y="83"/>
                  <a:pt x="34" y="83"/>
                </a:cubicBezTo>
                <a:close/>
                <a:moveTo>
                  <a:pt x="33" y="83"/>
                </a:moveTo>
                <a:cubicBezTo>
                  <a:pt x="34" y="83"/>
                  <a:pt x="33" y="83"/>
                  <a:pt x="34" y="83"/>
                </a:cubicBezTo>
                <a:cubicBezTo>
                  <a:pt x="34" y="83"/>
                  <a:pt x="34" y="83"/>
                  <a:pt x="34" y="83"/>
                </a:cubicBezTo>
                <a:cubicBezTo>
                  <a:pt x="33" y="83"/>
                  <a:pt x="33" y="83"/>
                  <a:pt x="33" y="83"/>
                </a:cubicBezTo>
                <a:cubicBezTo>
                  <a:pt x="33" y="83"/>
                  <a:pt x="34" y="83"/>
                  <a:pt x="33" y="83"/>
                </a:cubicBezTo>
                <a:close/>
                <a:moveTo>
                  <a:pt x="33" y="83"/>
                </a:moveTo>
                <a:cubicBezTo>
                  <a:pt x="33" y="83"/>
                  <a:pt x="33" y="84"/>
                  <a:pt x="33" y="83"/>
                </a:cubicBezTo>
                <a:cubicBezTo>
                  <a:pt x="33" y="83"/>
                  <a:pt x="33" y="83"/>
                  <a:pt x="33" y="83"/>
                </a:cubicBezTo>
                <a:cubicBezTo>
                  <a:pt x="33" y="83"/>
                  <a:pt x="33" y="83"/>
                  <a:pt x="33" y="83"/>
                </a:cubicBezTo>
                <a:close/>
                <a:moveTo>
                  <a:pt x="33" y="83"/>
                </a:moveTo>
                <a:cubicBezTo>
                  <a:pt x="33" y="83"/>
                  <a:pt x="32" y="83"/>
                  <a:pt x="33" y="83"/>
                </a:cubicBezTo>
                <a:close/>
                <a:moveTo>
                  <a:pt x="33" y="84"/>
                </a:moveTo>
                <a:cubicBezTo>
                  <a:pt x="32" y="84"/>
                  <a:pt x="32" y="84"/>
                  <a:pt x="32" y="84"/>
                </a:cubicBezTo>
                <a:cubicBezTo>
                  <a:pt x="32" y="83"/>
                  <a:pt x="32" y="84"/>
                  <a:pt x="32" y="83"/>
                </a:cubicBezTo>
                <a:cubicBezTo>
                  <a:pt x="32" y="84"/>
                  <a:pt x="32" y="84"/>
                  <a:pt x="33" y="84"/>
                </a:cubicBezTo>
                <a:close/>
                <a:moveTo>
                  <a:pt x="33" y="84"/>
                </a:moveTo>
                <a:cubicBezTo>
                  <a:pt x="33" y="84"/>
                  <a:pt x="33" y="84"/>
                  <a:pt x="33" y="84"/>
                </a:cubicBezTo>
                <a:cubicBezTo>
                  <a:pt x="33" y="84"/>
                  <a:pt x="33" y="84"/>
                  <a:pt x="33" y="84"/>
                </a:cubicBezTo>
                <a:close/>
                <a:moveTo>
                  <a:pt x="33" y="84"/>
                </a:moveTo>
                <a:cubicBezTo>
                  <a:pt x="33" y="84"/>
                  <a:pt x="33" y="84"/>
                  <a:pt x="33" y="84"/>
                </a:cubicBezTo>
                <a:cubicBezTo>
                  <a:pt x="33" y="84"/>
                  <a:pt x="33" y="84"/>
                  <a:pt x="33" y="84"/>
                </a:cubicBezTo>
                <a:cubicBezTo>
                  <a:pt x="33" y="84"/>
                  <a:pt x="33" y="84"/>
                  <a:pt x="33" y="84"/>
                </a:cubicBezTo>
                <a:close/>
                <a:moveTo>
                  <a:pt x="33" y="84"/>
                </a:moveTo>
                <a:cubicBezTo>
                  <a:pt x="33" y="84"/>
                  <a:pt x="33" y="84"/>
                  <a:pt x="33" y="84"/>
                </a:cubicBezTo>
                <a:cubicBezTo>
                  <a:pt x="33" y="84"/>
                  <a:pt x="33" y="83"/>
                  <a:pt x="33" y="84"/>
                </a:cubicBezTo>
                <a:close/>
                <a:moveTo>
                  <a:pt x="34" y="84"/>
                </a:moveTo>
                <a:cubicBezTo>
                  <a:pt x="34" y="83"/>
                  <a:pt x="34" y="83"/>
                  <a:pt x="34" y="83"/>
                </a:cubicBezTo>
                <a:cubicBezTo>
                  <a:pt x="34" y="83"/>
                  <a:pt x="34" y="83"/>
                  <a:pt x="34" y="83"/>
                </a:cubicBezTo>
                <a:cubicBezTo>
                  <a:pt x="34" y="83"/>
                  <a:pt x="34" y="83"/>
                  <a:pt x="34" y="84"/>
                </a:cubicBezTo>
                <a:close/>
                <a:moveTo>
                  <a:pt x="32" y="84"/>
                </a:moveTo>
                <a:cubicBezTo>
                  <a:pt x="32" y="84"/>
                  <a:pt x="32" y="84"/>
                  <a:pt x="32" y="84"/>
                </a:cubicBezTo>
                <a:cubicBezTo>
                  <a:pt x="32" y="84"/>
                  <a:pt x="32" y="84"/>
                  <a:pt x="32" y="84"/>
                </a:cubicBezTo>
                <a:cubicBezTo>
                  <a:pt x="32" y="84"/>
                  <a:pt x="32" y="84"/>
                  <a:pt x="32" y="84"/>
                </a:cubicBezTo>
                <a:close/>
                <a:moveTo>
                  <a:pt x="32" y="84"/>
                </a:moveTo>
                <a:cubicBezTo>
                  <a:pt x="33" y="84"/>
                  <a:pt x="33" y="84"/>
                  <a:pt x="33" y="84"/>
                </a:cubicBezTo>
                <a:cubicBezTo>
                  <a:pt x="33" y="84"/>
                  <a:pt x="33" y="84"/>
                  <a:pt x="32" y="84"/>
                </a:cubicBezTo>
                <a:close/>
                <a:moveTo>
                  <a:pt x="33" y="84"/>
                </a:moveTo>
                <a:cubicBezTo>
                  <a:pt x="33" y="84"/>
                  <a:pt x="33" y="84"/>
                  <a:pt x="33" y="84"/>
                </a:cubicBezTo>
                <a:cubicBezTo>
                  <a:pt x="33" y="84"/>
                  <a:pt x="33" y="84"/>
                  <a:pt x="33" y="84"/>
                </a:cubicBezTo>
                <a:close/>
                <a:moveTo>
                  <a:pt x="32" y="84"/>
                </a:moveTo>
                <a:cubicBezTo>
                  <a:pt x="32" y="84"/>
                  <a:pt x="32" y="84"/>
                  <a:pt x="32" y="84"/>
                </a:cubicBezTo>
                <a:cubicBezTo>
                  <a:pt x="32" y="84"/>
                  <a:pt x="32" y="84"/>
                  <a:pt x="32" y="84"/>
                </a:cubicBezTo>
                <a:close/>
                <a:moveTo>
                  <a:pt x="32" y="84"/>
                </a:moveTo>
                <a:cubicBezTo>
                  <a:pt x="32" y="84"/>
                  <a:pt x="32" y="84"/>
                  <a:pt x="32" y="84"/>
                </a:cubicBezTo>
                <a:cubicBezTo>
                  <a:pt x="32" y="84"/>
                  <a:pt x="32" y="84"/>
                  <a:pt x="32" y="84"/>
                </a:cubicBezTo>
                <a:cubicBezTo>
                  <a:pt x="32" y="84"/>
                  <a:pt x="32" y="84"/>
                  <a:pt x="32" y="84"/>
                </a:cubicBezTo>
                <a:close/>
                <a:moveTo>
                  <a:pt x="32" y="85"/>
                </a:moveTo>
                <a:cubicBezTo>
                  <a:pt x="32" y="85"/>
                  <a:pt x="32" y="85"/>
                  <a:pt x="32" y="84"/>
                </a:cubicBezTo>
                <a:cubicBezTo>
                  <a:pt x="32" y="85"/>
                  <a:pt x="32" y="85"/>
                  <a:pt x="32" y="85"/>
                </a:cubicBezTo>
                <a:close/>
                <a:moveTo>
                  <a:pt x="32" y="84"/>
                </a:moveTo>
                <a:cubicBezTo>
                  <a:pt x="32" y="84"/>
                  <a:pt x="32" y="84"/>
                  <a:pt x="32" y="84"/>
                </a:cubicBezTo>
                <a:cubicBezTo>
                  <a:pt x="32" y="84"/>
                  <a:pt x="32" y="84"/>
                  <a:pt x="32" y="84"/>
                </a:cubicBezTo>
                <a:close/>
                <a:moveTo>
                  <a:pt x="32" y="84"/>
                </a:moveTo>
                <a:cubicBezTo>
                  <a:pt x="32" y="84"/>
                  <a:pt x="32" y="84"/>
                  <a:pt x="32" y="84"/>
                </a:cubicBezTo>
                <a:cubicBezTo>
                  <a:pt x="32" y="84"/>
                  <a:pt x="32" y="84"/>
                  <a:pt x="32" y="84"/>
                </a:cubicBezTo>
                <a:cubicBezTo>
                  <a:pt x="32" y="84"/>
                  <a:pt x="32" y="84"/>
                  <a:pt x="32" y="84"/>
                </a:cubicBezTo>
                <a:close/>
                <a:moveTo>
                  <a:pt x="32" y="84"/>
                </a:moveTo>
                <a:cubicBezTo>
                  <a:pt x="32" y="84"/>
                  <a:pt x="32" y="84"/>
                  <a:pt x="32" y="84"/>
                </a:cubicBezTo>
                <a:cubicBezTo>
                  <a:pt x="33" y="84"/>
                  <a:pt x="33" y="84"/>
                  <a:pt x="32" y="84"/>
                </a:cubicBezTo>
                <a:close/>
                <a:moveTo>
                  <a:pt x="33" y="84"/>
                </a:moveTo>
                <a:cubicBezTo>
                  <a:pt x="33" y="84"/>
                  <a:pt x="33" y="84"/>
                  <a:pt x="33" y="84"/>
                </a:cubicBezTo>
                <a:cubicBezTo>
                  <a:pt x="33" y="84"/>
                  <a:pt x="33" y="84"/>
                  <a:pt x="33" y="84"/>
                </a:cubicBezTo>
                <a:close/>
                <a:moveTo>
                  <a:pt x="33" y="84"/>
                </a:moveTo>
                <a:cubicBezTo>
                  <a:pt x="33" y="84"/>
                  <a:pt x="33" y="84"/>
                  <a:pt x="33" y="84"/>
                </a:cubicBezTo>
                <a:cubicBezTo>
                  <a:pt x="33" y="84"/>
                  <a:pt x="33" y="84"/>
                  <a:pt x="33" y="84"/>
                </a:cubicBezTo>
                <a:close/>
                <a:moveTo>
                  <a:pt x="33" y="85"/>
                </a:moveTo>
                <a:cubicBezTo>
                  <a:pt x="33" y="84"/>
                  <a:pt x="33" y="84"/>
                  <a:pt x="33" y="84"/>
                </a:cubicBezTo>
                <a:cubicBezTo>
                  <a:pt x="33" y="84"/>
                  <a:pt x="33" y="84"/>
                  <a:pt x="33" y="84"/>
                </a:cubicBezTo>
                <a:lnTo>
                  <a:pt x="33" y="85"/>
                </a:lnTo>
                <a:close/>
                <a:moveTo>
                  <a:pt x="32" y="85"/>
                </a:moveTo>
                <a:cubicBezTo>
                  <a:pt x="32" y="85"/>
                  <a:pt x="32" y="85"/>
                  <a:pt x="32" y="85"/>
                </a:cubicBezTo>
                <a:cubicBezTo>
                  <a:pt x="32" y="85"/>
                  <a:pt x="32" y="85"/>
                  <a:pt x="32" y="85"/>
                </a:cubicBezTo>
                <a:cubicBezTo>
                  <a:pt x="32" y="85"/>
                  <a:pt x="32" y="85"/>
                  <a:pt x="32" y="85"/>
                </a:cubicBezTo>
                <a:close/>
                <a:moveTo>
                  <a:pt x="32" y="85"/>
                </a:moveTo>
                <a:cubicBezTo>
                  <a:pt x="32" y="85"/>
                  <a:pt x="32" y="85"/>
                  <a:pt x="32" y="85"/>
                </a:cubicBezTo>
                <a:cubicBezTo>
                  <a:pt x="32" y="85"/>
                  <a:pt x="32" y="85"/>
                  <a:pt x="32" y="85"/>
                </a:cubicBezTo>
                <a:close/>
                <a:moveTo>
                  <a:pt x="32" y="85"/>
                </a:moveTo>
                <a:cubicBezTo>
                  <a:pt x="32" y="85"/>
                  <a:pt x="32" y="85"/>
                  <a:pt x="32" y="85"/>
                </a:cubicBezTo>
                <a:cubicBezTo>
                  <a:pt x="32" y="85"/>
                  <a:pt x="32" y="85"/>
                  <a:pt x="32" y="85"/>
                </a:cubicBezTo>
                <a:close/>
                <a:moveTo>
                  <a:pt x="32" y="85"/>
                </a:moveTo>
                <a:cubicBezTo>
                  <a:pt x="32" y="85"/>
                  <a:pt x="32" y="85"/>
                  <a:pt x="32" y="85"/>
                </a:cubicBezTo>
                <a:cubicBezTo>
                  <a:pt x="32" y="85"/>
                  <a:pt x="32" y="85"/>
                  <a:pt x="32" y="85"/>
                </a:cubicBezTo>
                <a:cubicBezTo>
                  <a:pt x="32" y="85"/>
                  <a:pt x="32" y="85"/>
                  <a:pt x="32" y="85"/>
                </a:cubicBezTo>
                <a:close/>
                <a:moveTo>
                  <a:pt x="32" y="85"/>
                </a:moveTo>
                <a:cubicBezTo>
                  <a:pt x="32" y="85"/>
                  <a:pt x="32" y="85"/>
                  <a:pt x="32" y="85"/>
                </a:cubicBezTo>
                <a:cubicBezTo>
                  <a:pt x="32" y="85"/>
                  <a:pt x="32" y="85"/>
                  <a:pt x="32" y="85"/>
                </a:cubicBezTo>
                <a:close/>
                <a:moveTo>
                  <a:pt x="32" y="85"/>
                </a:moveTo>
                <a:cubicBezTo>
                  <a:pt x="32" y="85"/>
                  <a:pt x="32" y="85"/>
                  <a:pt x="32" y="85"/>
                </a:cubicBezTo>
                <a:cubicBezTo>
                  <a:pt x="32" y="84"/>
                  <a:pt x="32" y="85"/>
                  <a:pt x="32" y="85"/>
                </a:cubicBezTo>
                <a:close/>
                <a:moveTo>
                  <a:pt x="32" y="85"/>
                </a:moveTo>
                <a:cubicBezTo>
                  <a:pt x="32" y="85"/>
                  <a:pt x="32" y="85"/>
                  <a:pt x="32" y="85"/>
                </a:cubicBezTo>
                <a:cubicBezTo>
                  <a:pt x="32" y="85"/>
                  <a:pt x="32" y="85"/>
                  <a:pt x="32" y="85"/>
                </a:cubicBezTo>
                <a:cubicBezTo>
                  <a:pt x="32" y="85"/>
                  <a:pt x="32" y="85"/>
                  <a:pt x="32" y="85"/>
                </a:cubicBezTo>
                <a:close/>
                <a:moveTo>
                  <a:pt x="33" y="86"/>
                </a:moveTo>
                <a:cubicBezTo>
                  <a:pt x="33" y="86"/>
                  <a:pt x="33" y="86"/>
                  <a:pt x="33" y="86"/>
                </a:cubicBezTo>
                <a:cubicBezTo>
                  <a:pt x="33" y="86"/>
                  <a:pt x="32" y="85"/>
                  <a:pt x="32" y="85"/>
                </a:cubicBezTo>
                <a:cubicBezTo>
                  <a:pt x="32" y="85"/>
                  <a:pt x="32" y="85"/>
                  <a:pt x="32" y="86"/>
                </a:cubicBezTo>
                <a:cubicBezTo>
                  <a:pt x="32" y="86"/>
                  <a:pt x="33" y="86"/>
                  <a:pt x="33" y="86"/>
                </a:cubicBezTo>
                <a:cubicBezTo>
                  <a:pt x="33" y="86"/>
                  <a:pt x="32" y="86"/>
                  <a:pt x="32" y="86"/>
                </a:cubicBezTo>
                <a:cubicBezTo>
                  <a:pt x="33" y="86"/>
                  <a:pt x="33" y="86"/>
                  <a:pt x="33" y="87"/>
                </a:cubicBezTo>
                <a:cubicBezTo>
                  <a:pt x="33" y="86"/>
                  <a:pt x="33" y="86"/>
                  <a:pt x="33" y="86"/>
                </a:cubicBezTo>
                <a:cubicBezTo>
                  <a:pt x="33" y="86"/>
                  <a:pt x="33" y="86"/>
                  <a:pt x="33" y="86"/>
                </a:cubicBezTo>
                <a:close/>
                <a:moveTo>
                  <a:pt x="32" y="85"/>
                </a:moveTo>
                <a:cubicBezTo>
                  <a:pt x="32" y="85"/>
                  <a:pt x="32" y="85"/>
                  <a:pt x="32" y="85"/>
                </a:cubicBezTo>
                <a:cubicBezTo>
                  <a:pt x="32" y="85"/>
                  <a:pt x="32" y="85"/>
                  <a:pt x="32" y="85"/>
                </a:cubicBezTo>
                <a:cubicBezTo>
                  <a:pt x="32" y="85"/>
                  <a:pt x="32" y="85"/>
                  <a:pt x="32" y="85"/>
                </a:cubicBezTo>
                <a:cubicBezTo>
                  <a:pt x="32" y="85"/>
                  <a:pt x="32" y="85"/>
                  <a:pt x="32" y="85"/>
                </a:cubicBezTo>
                <a:close/>
                <a:moveTo>
                  <a:pt x="32" y="85"/>
                </a:moveTo>
                <a:cubicBezTo>
                  <a:pt x="32" y="85"/>
                  <a:pt x="32" y="85"/>
                  <a:pt x="33" y="85"/>
                </a:cubicBezTo>
                <a:cubicBezTo>
                  <a:pt x="33" y="85"/>
                  <a:pt x="33" y="85"/>
                  <a:pt x="32" y="85"/>
                </a:cubicBezTo>
                <a:cubicBezTo>
                  <a:pt x="32" y="85"/>
                  <a:pt x="32" y="85"/>
                  <a:pt x="32" y="85"/>
                </a:cubicBezTo>
                <a:cubicBezTo>
                  <a:pt x="32" y="85"/>
                  <a:pt x="32" y="85"/>
                  <a:pt x="32" y="85"/>
                </a:cubicBezTo>
                <a:cubicBezTo>
                  <a:pt x="32" y="85"/>
                  <a:pt x="32" y="85"/>
                  <a:pt x="32" y="85"/>
                </a:cubicBezTo>
                <a:cubicBezTo>
                  <a:pt x="32" y="85"/>
                  <a:pt x="32" y="85"/>
                  <a:pt x="32" y="85"/>
                </a:cubicBezTo>
                <a:cubicBezTo>
                  <a:pt x="32" y="85"/>
                  <a:pt x="32" y="85"/>
                  <a:pt x="32" y="85"/>
                </a:cubicBezTo>
                <a:cubicBezTo>
                  <a:pt x="32" y="85"/>
                  <a:pt x="32" y="85"/>
                  <a:pt x="32" y="85"/>
                </a:cubicBezTo>
                <a:cubicBezTo>
                  <a:pt x="32" y="85"/>
                  <a:pt x="32" y="85"/>
                  <a:pt x="32" y="85"/>
                </a:cubicBezTo>
                <a:cubicBezTo>
                  <a:pt x="32" y="85"/>
                  <a:pt x="32" y="85"/>
                  <a:pt x="32" y="85"/>
                </a:cubicBezTo>
                <a:cubicBezTo>
                  <a:pt x="32" y="85"/>
                  <a:pt x="32" y="85"/>
                  <a:pt x="32" y="85"/>
                </a:cubicBezTo>
                <a:cubicBezTo>
                  <a:pt x="32" y="85"/>
                  <a:pt x="32" y="85"/>
                  <a:pt x="32" y="85"/>
                </a:cubicBezTo>
                <a:cubicBezTo>
                  <a:pt x="32" y="85"/>
                  <a:pt x="32" y="85"/>
                  <a:pt x="32" y="85"/>
                </a:cubicBezTo>
                <a:cubicBezTo>
                  <a:pt x="32" y="85"/>
                  <a:pt x="32" y="85"/>
                  <a:pt x="32" y="85"/>
                </a:cubicBezTo>
                <a:cubicBezTo>
                  <a:pt x="32" y="85"/>
                  <a:pt x="32" y="85"/>
                  <a:pt x="32" y="85"/>
                </a:cubicBezTo>
                <a:cubicBezTo>
                  <a:pt x="32" y="85"/>
                  <a:pt x="32" y="85"/>
                  <a:pt x="32" y="85"/>
                </a:cubicBezTo>
                <a:close/>
                <a:moveTo>
                  <a:pt x="34" y="85"/>
                </a:moveTo>
                <a:cubicBezTo>
                  <a:pt x="34" y="85"/>
                  <a:pt x="34" y="85"/>
                  <a:pt x="34" y="85"/>
                </a:cubicBezTo>
                <a:cubicBezTo>
                  <a:pt x="34" y="85"/>
                  <a:pt x="34" y="85"/>
                  <a:pt x="34" y="85"/>
                </a:cubicBezTo>
                <a:close/>
                <a:moveTo>
                  <a:pt x="34" y="85"/>
                </a:moveTo>
                <a:cubicBezTo>
                  <a:pt x="34" y="85"/>
                  <a:pt x="34" y="85"/>
                  <a:pt x="34" y="85"/>
                </a:cubicBezTo>
                <a:cubicBezTo>
                  <a:pt x="34" y="85"/>
                  <a:pt x="34" y="85"/>
                  <a:pt x="34" y="85"/>
                </a:cubicBezTo>
                <a:cubicBezTo>
                  <a:pt x="34" y="85"/>
                  <a:pt x="34" y="85"/>
                  <a:pt x="33" y="85"/>
                </a:cubicBezTo>
                <a:cubicBezTo>
                  <a:pt x="34" y="85"/>
                  <a:pt x="34" y="85"/>
                  <a:pt x="34" y="85"/>
                </a:cubicBezTo>
                <a:cubicBezTo>
                  <a:pt x="33" y="85"/>
                  <a:pt x="33" y="85"/>
                  <a:pt x="33" y="85"/>
                </a:cubicBezTo>
                <a:cubicBezTo>
                  <a:pt x="33" y="85"/>
                  <a:pt x="33" y="85"/>
                  <a:pt x="34" y="85"/>
                </a:cubicBezTo>
                <a:close/>
                <a:moveTo>
                  <a:pt x="33" y="85"/>
                </a:moveTo>
                <a:cubicBezTo>
                  <a:pt x="33" y="85"/>
                  <a:pt x="33" y="85"/>
                  <a:pt x="33" y="85"/>
                </a:cubicBezTo>
                <a:cubicBezTo>
                  <a:pt x="33" y="85"/>
                  <a:pt x="33" y="85"/>
                  <a:pt x="33" y="85"/>
                </a:cubicBezTo>
                <a:cubicBezTo>
                  <a:pt x="33" y="85"/>
                  <a:pt x="33" y="85"/>
                  <a:pt x="33" y="85"/>
                </a:cubicBezTo>
                <a:cubicBezTo>
                  <a:pt x="33" y="85"/>
                  <a:pt x="33" y="85"/>
                  <a:pt x="33" y="85"/>
                </a:cubicBezTo>
                <a:close/>
                <a:moveTo>
                  <a:pt x="32" y="85"/>
                </a:moveTo>
                <a:cubicBezTo>
                  <a:pt x="32" y="85"/>
                  <a:pt x="32" y="85"/>
                  <a:pt x="32" y="85"/>
                </a:cubicBezTo>
                <a:cubicBezTo>
                  <a:pt x="32" y="85"/>
                  <a:pt x="32" y="85"/>
                  <a:pt x="32" y="85"/>
                </a:cubicBezTo>
                <a:close/>
                <a:moveTo>
                  <a:pt x="32" y="85"/>
                </a:moveTo>
                <a:cubicBezTo>
                  <a:pt x="32" y="85"/>
                  <a:pt x="32" y="85"/>
                  <a:pt x="32" y="85"/>
                </a:cubicBezTo>
                <a:cubicBezTo>
                  <a:pt x="32" y="85"/>
                  <a:pt x="32" y="85"/>
                  <a:pt x="32" y="85"/>
                </a:cubicBezTo>
                <a:close/>
                <a:moveTo>
                  <a:pt x="19" y="87"/>
                </a:moveTo>
                <a:cubicBezTo>
                  <a:pt x="19" y="87"/>
                  <a:pt x="19" y="87"/>
                  <a:pt x="19" y="87"/>
                </a:cubicBezTo>
                <a:cubicBezTo>
                  <a:pt x="19" y="87"/>
                  <a:pt x="19" y="87"/>
                  <a:pt x="19" y="87"/>
                </a:cubicBezTo>
                <a:close/>
                <a:moveTo>
                  <a:pt x="20" y="87"/>
                </a:moveTo>
                <a:cubicBezTo>
                  <a:pt x="20" y="87"/>
                  <a:pt x="20" y="87"/>
                  <a:pt x="20" y="87"/>
                </a:cubicBezTo>
                <a:cubicBezTo>
                  <a:pt x="20" y="87"/>
                  <a:pt x="20" y="87"/>
                  <a:pt x="20" y="87"/>
                </a:cubicBezTo>
                <a:close/>
                <a:moveTo>
                  <a:pt x="27" y="87"/>
                </a:moveTo>
                <a:cubicBezTo>
                  <a:pt x="27" y="87"/>
                  <a:pt x="27" y="87"/>
                  <a:pt x="27" y="87"/>
                </a:cubicBezTo>
                <a:cubicBezTo>
                  <a:pt x="27" y="87"/>
                  <a:pt x="27" y="87"/>
                  <a:pt x="27" y="87"/>
                </a:cubicBezTo>
                <a:cubicBezTo>
                  <a:pt x="27" y="87"/>
                  <a:pt x="27" y="87"/>
                  <a:pt x="27" y="87"/>
                </a:cubicBezTo>
                <a:close/>
                <a:moveTo>
                  <a:pt x="23" y="88"/>
                </a:moveTo>
                <a:cubicBezTo>
                  <a:pt x="23" y="88"/>
                  <a:pt x="23" y="88"/>
                  <a:pt x="23" y="88"/>
                </a:cubicBezTo>
                <a:cubicBezTo>
                  <a:pt x="23" y="88"/>
                  <a:pt x="23" y="88"/>
                  <a:pt x="23" y="88"/>
                </a:cubicBezTo>
                <a:close/>
                <a:moveTo>
                  <a:pt x="23" y="89"/>
                </a:moveTo>
                <a:cubicBezTo>
                  <a:pt x="23" y="89"/>
                  <a:pt x="23" y="89"/>
                  <a:pt x="23" y="89"/>
                </a:cubicBezTo>
                <a:cubicBezTo>
                  <a:pt x="23" y="89"/>
                  <a:pt x="23" y="89"/>
                  <a:pt x="23" y="89"/>
                </a:cubicBezTo>
                <a:close/>
                <a:moveTo>
                  <a:pt x="17" y="85"/>
                </a:moveTo>
                <a:cubicBezTo>
                  <a:pt x="17" y="85"/>
                  <a:pt x="17" y="85"/>
                  <a:pt x="17" y="85"/>
                </a:cubicBezTo>
                <a:cubicBezTo>
                  <a:pt x="17" y="86"/>
                  <a:pt x="17" y="85"/>
                  <a:pt x="17" y="85"/>
                </a:cubicBezTo>
                <a:close/>
                <a:moveTo>
                  <a:pt x="30" y="87"/>
                </a:moveTo>
                <a:cubicBezTo>
                  <a:pt x="30" y="87"/>
                  <a:pt x="30" y="87"/>
                  <a:pt x="30" y="87"/>
                </a:cubicBezTo>
                <a:cubicBezTo>
                  <a:pt x="30" y="87"/>
                  <a:pt x="30" y="87"/>
                  <a:pt x="30" y="87"/>
                </a:cubicBezTo>
                <a:close/>
                <a:moveTo>
                  <a:pt x="21" y="85"/>
                </a:moveTo>
                <a:cubicBezTo>
                  <a:pt x="21" y="85"/>
                  <a:pt x="21" y="85"/>
                  <a:pt x="21" y="85"/>
                </a:cubicBezTo>
                <a:cubicBezTo>
                  <a:pt x="21" y="85"/>
                  <a:pt x="21" y="85"/>
                  <a:pt x="21" y="85"/>
                </a:cubicBezTo>
                <a:close/>
                <a:moveTo>
                  <a:pt x="30" y="87"/>
                </a:moveTo>
                <a:cubicBezTo>
                  <a:pt x="30" y="87"/>
                  <a:pt x="30" y="87"/>
                  <a:pt x="30" y="87"/>
                </a:cubicBezTo>
                <a:cubicBezTo>
                  <a:pt x="30" y="87"/>
                  <a:pt x="30" y="87"/>
                  <a:pt x="30" y="87"/>
                </a:cubicBezTo>
                <a:cubicBezTo>
                  <a:pt x="30" y="87"/>
                  <a:pt x="30" y="86"/>
                  <a:pt x="30" y="87"/>
                </a:cubicBezTo>
                <a:close/>
                <a:moveTo>
                  <a:pt x="13" y="78"/>
                </a:moveTo>
                <a:cubicBezTo>
                  <a:pt x="13" y="78"/>
                  <a:pt x="13" y="78"/>
                  <a:pt x="13" y="78"/>
                </a:cubicBezTo>
                <a:cubicBezTo>
                  <a:pt x="13" y="78"/>
                  <a:pt x="13" y="78"/>
                  <a:pt x="13" y="78"/>
                </a:cubicBezTo>
                <a:close/>
                <a:moveTo>
                  <a:pt x="15" y="75"/>
                </a:moveTo>
                <a:cubicBezTo>
                  <a:pt x="15" y="75"/>
                  <a:pt x="15" y="75"/>
                  <a:pt x="15" y="75"/>
                </a:cubicBezTo>
                <a:cubicBezTo>
                  <a:pt x="15" y="75"/>
                  <a:pt x="15" y="75"/>
                  <a:pt x="15" y="75"/>
                </a:cubicBezTo>
                <a:close/>
                <a:moveTo>
                  <a:pt x="31" y="86"/>
                </a:moveTo>
                <a:cubicBezTo>
                  <a:pt x="31" y="86"/>
                  <a:pt x="31" y="86"/>
                  <a:pt x="31" y="86"/>
                </a:cubicBezTo>
                <a:close/>
                <a:moveTo>
                  <a:pt x="32" y="86"/>
                </a:moveTo>
                <a:cubicBezTo>
                  <a:pt x="32" y="86"/>
                  <a:pt x="32" y="87"/>
                  <a:pt x="32" y="87"/>
                </a:cubicBezTo>
                <a:cubicBezTo>
                  <a:pt x="32" y="87"/>
                  <a:pt x="32" y="86"/>
                  <a:pt x="32" y="86"/>
                </a:cubicBezTo>
                <a:close/>
                <a:moveTo>
                  <a:pt x="30" y="88"/>
                </a:moveTo>
                <a:cubicBezTo>
                  <a:pt x="30" y="88"/>
                  <a:pt x="30" y="88"/>
                  <a:pt x="30" y="88"/>
                </a:cubicBezTo>
                <a:cubicBezTo>
                  <a:pt x="30" y="88"/>
                  <a:pt x="30" y="88"/>
                  <a:pt x="30" y="88"/>
                </a:cubicBezTo>
                <a:close/>
                <a:moveTo>
                  <a:pt x="31" y="86"/>
                </a:moveTo>
                <a:cubicBezTo>
                  <a:pt x="31" y="86"/>
                  <a:pt x="31" y="86"/>
                  <a:pt x="31" y="86"/>
                </a:cubicBezTo>
                <a:cubicBezTo>
                  <a:pt x="31" y="86"/>
                  <a:pt x="31" y="86"/>
                  <a:pt x="31" y="86"/>
                </a:cubicBezTo>
                <a:close/>
                <a:moveTo>
                  <a:pt x="31" y="86"/>
                </a:moveTo>
                <a:cubicBezTo>
                  <a:pt x="31" y="86"/>
                  <a:pt x="31" y="86"/>
                  <a:pt x="31" y="86"/>
                </a:cubicBezTo>
                <a:cubicBezTo>
                  <a:pt x="31" y="86"/>
                  <a:pt x="31" y="86"/>
                  <a:pt x="31" y="86"/>
                </a:cubicBezTo>
                <a:close/>
                <a:moveTo>
                  <a:pt x="31" y="86"/>
                </a:moveTo>
                <a:cubicBezTo>
                  <a:pt x="31" y="86"/>
                  <a:pt x="31" y="86"/>
                  <a:pt x="31" y="86"/>
                </a:cubicBezTo>
                <a:cubicBezTo>
                  <a:pt x="31" y="86"/>
                  <a:pt x="31" y="86"/>
                  <a:pt x="31" y="86"/>
                </a:cubicBezTo>
                <a:cubicBezTo>
                  <a:pt x="31" y="86"/>
                  <a:pt x="31" y="86"/>
                  <a:pt x="31" y="86"/>
                </a:cubicBezTo>
                <a:close/>
                <a:moveTo>
                  <a:pt x="16" y="81"/>
                </a:moveTo>
                <a:cubicBezTo>
                  <a:pt x="16" y="81"/>
                  <a:pt x="16" y="81"/>
                  <a:pt x="16" y="81"/>
                </a:cubicBezTo>
                <a:cubicBezTo>
                  <a:pt x="16" y="81"/>
                  <a:pt x="16" y="81"/>
                  <a:pt x="16" y="81"/>
                </a:cubicBezTo>
                <a:close/>
                <a:moveTo>
                  <a:pt x="26" y="90"/>
                </a:moveTo>
                <a:cubicBezTo>
                  <a:pt x="26" y="90"/>
                  <a:pt x="26" y="90"/>
                  <a:pt x="26" y="90"/>
                </a:cubicBezTo>
                <a:cubicBezTo>
                  <a:pt x="26" y="90"/>
                  <a:pt x="26" y="90"/>
                  <a:pt x="26" y="90"/>
                </a:cubicBezTo>
                <a:close/>
                <a:moveTo>
                  <a:pt x="26" y="90"/>
                </a:moveTo>
                <a:cubicBezTo>
                  <a:pt x="26" y="90"/>
                  <a:pt x="26" y="90"/>
                  <a:pt x="26" y="90"/>
                </a:cubicBezTo>
                <a:cubicBezTo>
                  <a:pt x="26" y="89"/>
                  <a:pt x="26" y="89"/>
                  <a:pt x="26" y="89"/>
                </a:cubicBezTo>
                <a:lnTo>
                  <a:pt x="26" y="90"/>
                </a:lnTo>
                <a:close/>
                <a:moveTo>
                  <a:pt x="19" y="86"/>
                </a:moveTo>
                <a:cubicBezTo>
                  <a:pt x="19" y="86"/>
                  <a:pt x="18" y="86"/>
                  <a:pt x="18" y="86"/>
                </a:cubicBezTo>
                <a:cubicBezTo>
                  <a:pt x="18" y="86"/>
                  <a:pt x="18" y="86"/>
                  <a:pt x="18" y="86"/>
                </a:cubicBezTo>
                <a:cubicBezTo>
                  <a:pt x="18" y="86"/>
                  <a:pt x="18" y="86"/>
                  <a:pt x="18" y="86"/>
                </a:cubicBezTo>
                <a:cubicBezTo>
                  <a:pt x="18" y="86"/>
                  <a:pt x="18" y="86"/>
                  <a:pt x="18" y="86"/>
                </a:cubicBezTo>
                <a:cubicBezTo>
                  <a:pt x="17" y="86"/>
                  <a:pt x="18" y="85"/>
                  <a:pt x="17" y="85"/>
                </a:cubicBezTo>
                <a:cubicBezTo>
                  <a:pt x="17" y="85"/>
                  <a:pt x="17" y="85"/>
                  <a:pt x="17" y="85"/>
                </a:cubicBezTo>
                <a:cubicBezTo>
                  <a:pt x="17" y="85"/>
                  <a:pt x="17" y="85"/>
                  <a:pt x="17" y="85"/>
                </a:cubicBezTo>
                <a:cubicBezTo>
                  <a:pt x="17" y="85"/>
                  <a:pt x="17" y="85"/>
                  <a:pt x="17" y="85"/>
                </a:cubicBezTo>
                <a:cubicBezTo>
                  <a:pt x="17" y="85"/>
                  <a:pt x="17" y="85"/>
                  <a:pt x="17" y="85"/>
                </a:cubicBezTo>
                <a:cubicBezTo>
                  <a:pt x="17" y="85"/>
                  <a:pt x="17" y="85"/>
                  <a:pt x="17" y="84"/>
                </a:cubicBezTo>
                <a:cubicBezTo>
                  <a:pt x="17" y="84"/>
                  <a:pt x="17" y="84"/>
                  <a:pt x="17" y="84"/>
                </a:cubicBezTo>
                <a:cubicBezTo>
                  <a:pt x="17" y="84"/>
                  <a:pt x="17" y="84"/>
                  <a:pt x="17" y="84"/>
                </a:cubicBezTo>
                <a:cubicBezTo>
                  <a:pt x="17" y="84"/>
                  <a:pt x="17" y="84"/>
                  <a:pt x="17" y="84"/>
                </a:cubicBezTo>
                <a:cubicBezTo>
                  <a:pt x="17" y="84"/>
                  <a:pt x="17" y="84"/>
                  <a:pt x="17" y="84"/>
                </a:cubicBezTo>
                <a:cubicBezTo>
                  <a:pt x="17" y="84"/>
                  <a:pt x="16" y="84"/>
                  <a:pt x="16" y="84"/>
                </a:cubicBezTo>
                <a:cubicBezTo>
                  <a:pt x="17" y="84"/>
                  <a:pt x="17" y="84"/>
                  <a:pt x="17" y="84"/>
                </a:cubicBezTo>
                <a:cubicBezTo>
                  <a:pt x="17" y="84"/>
                  <a:pt x="17" y="84"/>
                  <a:pt x="17" y="84"/>
                </a:cubicBezTo>
                <a:cubicBezTo>
                  <a:pt x="17" y="84"/>
                  <a:pt x="17" y="84"/>
                  <a:pt x="17" y="84"/>
                </a:cubicBezTo>
                <a:cubicBezTo>
                  <a:pt x="17" y="84"/>
                  <a:pt x="17" y="84"/>
                  <a:pt x="17" y="84"/>
                </a:cubicBezTo>
                <a:cubicBezTo>
                  <a:pt x="17" y="84"/>
                  <a:pt x="17" y="84"/>
                  <a:pt x="16" y="84"/>
                </a:cubicBezTo>
                <a:cubicBezTo>
                  <a:pt x="17" y="83"/>
                  <a:pt x="17" y="83"/>
                  <a:pt x="17" y="83"/>
                </a:cubicBezTo>
                <a:cubicBezTo>
                  <a:pt x="16" y="83"/>
                  <a:pt x="16" y="83"/>
                  <a:pt x="16" y="83"/>
                </a:cubicBezTo>
                <a:cubicBezTo>
                  <a:pt x="17" y="83"/>
                  <a:pt x="17" y="83"/>
                  <a:pt x="17" y="83"/>
                </a:cubicBezTo>
                <a:cubicBezTo>
                  <a:pt x="17" y="83"/>
                  <a:pt x="16" y="84"/>
                  <a:pt x="16" y="83"/>
                </a:cubicBezTo>
                <a:cubicBezTo>
                  <a:pt x="17" y="83"/>
                  <a:pt x="17" y="83"/>
                  <a:pt x="17" y="83"/>
                </a:cubicBezTo>
                <a:cubicBezTo>
                  <a:pt x="16" y="83"/>
                  <a:pt x="16" y="83"/>
                  <a:pt x="16" y="83"/>
                </a:cubicBezTo>
                <a:cubicBezTo>
                  <a:pt x="16" y="83"/>
                  <a:pt x="16" y="83"/>
                  <a:pt x="16" y="83"/>
                </a:cubicBezTo>
                <a:cubicBezTo>
                  <a:pt x="16" y="83"/>
                  <a:pt x="16" y="83"/>
                  <a:pt x="16" y="83"/>
                </a:cubicBezTo>
                <a:cubicBezTo>
                  <a:pt x="16" y="83"/>
                  <a:pt x="16" y="83"/>
                  <a:pt x="16" y="83"/>
                </a:cubicBezTo>
                <a:cubicBezTo>
                  <a:pt x="15" y="83"/>
                  <a:pt x="16" y="82"/>
                  <a:pt x="16" y="82"/>
                </a:cubicBezTo>
                <a:cubicBezTo>
                  <a:pt x="16" y="82"/>
                  <a:pt x="15" y="82"/>
                  <a:pt x="16" y="83"/>
                </a:cubicBezTo>
                <a:cubicBezTo>
                  <a:pt x="15" y="83"/>
                  <a:pt x="16" y="82"/>
                  <a:pt x="15" y="82"/>
                </a:cubicBezTo>
                <a:cubicBezTo>
                  <a:pt x="16" y="82"/>
                  <a:pt x="16" y="82"/>
                  <a:pt x="16" y="82"/>
                </a:cubicBezTo>
                <a:cubicBezTo>
                  <a:pt x="16" y="82"/>
                  <a:pt x="16" y="82"/>
                  <a:pt x="16" y="82"/>
                </a:cubicBezTo>
                <a:cubicBezTo>
                  <a:pt x="16" y="82"/>
                  <a:pt x="16" y="82"/>
                  <a:pt x="16" y="82"/>
                </a:cubicBezTo>
                <a:cubicBezTo>
                  <a:pt x="15" y="82"/>
                  <a:pt x="16" y="82"/>
                  <a:pt x="15" y="82"/>
                </a:cubicBezTo>
                <a:cubicBezTo>
                  <a:pt x="16" y="82"/>
                  <a:pt x="15" y="82"/>
                  <a:pt x="15" y="81"/>
                </a:cubicBezTo>
                <a:cubicBezTo>
                  <a:pt x="16" y="81"/>
                  <a:pt x="15" y="82"/>
                  <a:pt x="16" y="82"/>
                </a:cubicBezTo>
                <a:cubicBezTo>
                  <a:pt x="16" y="82"/>
                  <a:pt x="16" y="82"/>
                  <a:pt x="16" y="81"/>
                </a:cubicBezTo>
                <a:cubicBezTo>
                  <a:pt x="16" y="81"/>
                  <a:pt x="16" y="81"/>
                  <a:pt x="16" y="81"/>
                </a:cubicBezTo>
                <a:cubicBezTo>
                  <a:pt x="16" y="81"/>
                  <a:pt x="16" y="81"/>
                  <a:pt x="16" y="81"/>
                </a:cubicBezTo>
                <a:cubicBezTo>
                  <a:pt x="16" y="81"/>
                  <a:pt x="16" y="81"/>
                  <a:pt x="16" y="81"/>
                </a:cubicBezTo>
                <a:cubicBezTo>
                  <a:pt x="15" y="82"/>
                  <a:pt x="16" y="81"/>
                  <a:pt x="15" y="81"/>
                </a:cubicBezTo>
                <a:cubicBezTo>
                  <a:pt x="15" y="81"/>
                  <a:pt x="15" y="81"/>
                  <a:pt x="15" y="81"/>
                </a:cubicBezTo>
                <a:cubicBezTo>
                  <a:pt x="15" y="81"/>
                  <a:pt x="15" y="81"/>
                  <a:pt x="15" y="81"/>
                </a:cubicBezTo>
                <a:cubicBezTo>
                  <a:pt x="15" y="81"/>
                  <a:pt x="16" y="81"/>
                  <a:pt x="16" y="80"/>
                </a:cubicBezTo>
                <a:cubicBezTo>
                  <a:pt x="16" y="80"/>
                  <a:pt x="15" y="80"/>
                  <a:pt x="15" y="80"/>
                </a:cubicBezTo>
                <a:cubicBezTo>
                  <a:pt x="15" y="80"/>
                  <a:pt x="16" y="81"/>
                  <a:pt x="15" y="81"/>
                </a:cubicBezTo>
                <a:cubicBezTo>
                  <a:pt x="16" y="80"/>
                  <a:pt x="15" y="81"/>
                  <a:pt x="15" y="80"/>
                </a:cubicBezTo>
                <a:cubicBezTo>
                  <a:pt x="15" y="80"/>
                  <a:pt x="15" y="80"/>
                  <a:pt x="15" y="80"/>
                </a:cubicBezTo>
                <a:cubicBezTo>
                  <a:pt x="15" y="80"/>
                  <a:pt x="15" y="80"/>
                  <a:pt x="15" y="80"/>
                </a:cubicBezTo>
                <a:cubicBezTo>
                  <a:pt x="15" y="80"/>
                  <a:pt x="15" y="80"/>
                  <a:pt x="15" y="80"/>
                </a:cubicBezTo>
                <a:cubicBezTo>
                  <a:pt x="15" y="80"/>
                  <a:pt x="15" y="80"/>
                  <a:pt x="14" y="80"/>
                </a:cubicBezTo>
                <a:cubicBezTo>
                  <a:pt x="15" y="80"/>
                  <a:pt x="15" y="79"/>
                  <a:pt x="15" y="79"/>
                </a:cubicBezTo>
                <a:cubicBezTo>
                  <a:pt x="15" y="79"/>
                  <a:pt x="15" y="79"/>
                  <a:pt x="15" y="79"/>
                </a:cubicBezTo>
                <a:cubicBezTo>
                  <a:pt x="15" y="79"/>
                  <a:pt x="15" y="79"/>
                  <a:pt x="15" y="79"/>
                </a:cubicBezTo>
                <a:cubicBezTo>
                  <a:pt x="14" y="79"/>
                  <a:pt x="15" y="79"/>
                  <a:pt x="14" y="79"/>
                </a:cubicBezTo>
                <a:cubicBezTo>
                  <a:pt x="14" y="79"/>
                  <a:pt x="14" y="79"/>
                  <a:pt x="14" y="79"/>
                </a:cubicBezTo>
                <a:cubicBezTo>
                  <a:pt x="14" y="79"/>
                  <a:pt x="14" y="78"/>
                  <a:pt x="14" y="78"/>
                </a:cubicBezTo>
                <a:cubicBezTo>
                  <a:pt x="14" y="78"/>
                  <a:pt x="14" y="78"/>
                  <a:pt x="14" y="78"/>
                </a:cubicBezTo>
                <a:cubicBezTo>
                  <a:pt x="14" y="78"/>
                  <a:pt x="13" y="78"/>
                  <a:pt x="13" y="78"/>
                </a:cubicBezTo>
                <a:cubicBezTo>
                  <a:pt x="13" y="78"/>
                  <a:pt x="14" y="78"/>
                  <a:pt x="14" y="78"/>
                </a:cubicBezTo>
                <a:cubicBezTo>
                  <a:pt x="14" y="78"/>
                  <a:pt x="14" y="78"/>
                  <a:pt x="14" y="77"/>
                </a:cubicBezTo>
                <a:cubicBezTo>
                  <a:pt x="14" y="77"/>
                  <a:pt x="14" y="77"/>
                  <a:pt x="14" y="77"/>
                </a:cubicBezTo>
                <a:cubicBezTo>
                  <a:pt x="14" y="77"/>
                  <a:pt x="14" y="77"/>
                  <a:pt x="14" y="77"/>
                </a:cubicBezTo>
                <a:cubicBezTo>
                  <a:pt x="14" y="77"/>
                  <a:pt x="14" y="78"/>
                  <a:pt x="13" y="77"/>
                </a:cubicBezTo>
                <a:cubicBezTo>
                  <a:pt x="14" y="77"/>
                  <a:pt x="13" y="77"/>
                  <a:pt x="14" y="76"/>
                </a:cubicBezTo>
                <a:cubicBezTo>
                  <a:pt x="13" y="77"/>
                  <a:pt x="14" y="77"/>
                  <a:pt x="13" y="77"/>
                </a:cubicBezTo>
                <a:cubicBezTo>
                  <a:pt x="13" y="77"/>
                  <a:pt x="14" y="77"/>
                  <a:pt x="14" y="77"/>
                </a:cubicBezTo>
                <a:cubicBezTo>
                  <a:pt x="13" y="77"/>
                  <a:pt x="13" y="77"/>
                  <a:pt x="13" y="77"/>
                </a:cubicBezTo>
                <a:cubicBezTo>
                  <a:pt x="13" y="76"/>
                  <a:pt x="14" y="76"/>
                  <a:pt x="13" y="76"/>
                </a:cubicBezTo>
                <a:cubicBezTo>
                  <a:pt x="13" y="76"/>
                  <a:pt x="13" y="76"/>
                  <a:pt x="13" y="76"/>
                </a:cubicBezTo>
                <a:cubicBezTo>
                  <a:pt x="13" y="76"/>
                  <a:pt x="13" y="75"/>
                  <a:pt x="13" y="75"/>
                </a:cubicBezTo>
                <a:cubicBezTo>
                  <a:pt x="13" y="75"/>
                  <a:pt x="13" y="75"/>
                  <a:pt x="13" y="75"/>
                </a:cubicBezTo>
                <a:cubicBezTo>
                  <a:pt x="13" y="75"/>
                  <a:pt x="14" y="75"/>
                  <a:pt x="13" y="75"/>
                </a:cubicBezTo>
                <a:cubicBezTo>
                  <a:pt x="14" y="75"/>
                  <a:pt x="14" y="74"/>
                  <a:pt x="15" y="74"/>
                </a:cubicBezTo>
                <a:cubicBezTo>
                  <a:pt x="15" y="74"/>
                  <a:pt x="15" y="74"/>
                  <a:pt x="15" y="74"/>
                </a:cubicBezTo>
                <a:cubicBezTo>
                  <a:pt x="15" y="74"/>
                  <a:pt x="15" y="74"/>
                  <a:pt x="15" y="74"/>
                </a:cubicBezTo>
                <a:cubicBezTo>
                  <a:pt x="15" y="75"/>
                  <a:pt x="15" y="75"/>
                  <a:pt x="15" y="75"/>
                </a:cubicBezTo>
                <a:cubicBezTo>
                  <a:pt x="15" y="75"/>
                  <a:pt x="15" y="75"/>
                  <a:pt x="15" y="75"/>
                </a:cubicBezTo>
                <a:cubicBezTo>
                  <a:pt x="15" y="75"/>
                  <a:pt x="15" y="75"/>
                  <a:pt x="15" y="75"/>
                </a:cubicBezTo>
                <a:cubicBezTo>
                  <a:pt x="15" y="76"/>
                  <a:pt x="16" y="76"/>
                  <a:pt x="16" y="77"/>
                </a:cubicBezTo>
                <a:cubicBezTo>
                  <a:pt x="16" y="77"/>
                  <a:pt x="16" y="77"/>
                  <a:pt x="16" y="77"/>
                </a:cubicBezTo>
                <a:cubicBezTo>
                  <a:pt x="16" y="77"/>
                  <a:pt x="16" y="77"/>
                  <a:pt x="16" y="77"/>
                </a:cubicBezTo>
                <a:cubicBezTo>
                  <a:pt x="16" y="77"/>
                  <a:pt x="16" y="77"/>
                  <a:pt x="16" y="77"/>
                </a:cubicBezTo>
                <a:cubicBezTo>
                  <a:pt x="16" y="77"/>
                  <a:pt x="16" y="77"/>
                  <a:pt x="16" y="77"/>
                </a:cubicBezTo>
                <a:cubicBezTo>
                  <a:pt x="16" y="77"/>
                  <a:pt x="16" y="78"/>
                  <a:pt x="16" y="78"/>
                </a:cubicBezTo>
                <a:cubicBezTo>
                  <a:pt x="16" y="78"/>
                  <a:pt x="16" y="78"/>
                  <a:pt x="16" y="78"/>
                </a:cubicBezTo>
                <a:cubicBezTo>
                  <a:pt x="16" y="78"/>
                  <a:pt x="16" y="78"/>
                  <a:pt x="17" y="78"/>
                </a:cubicBezTo>
                <a:cubicBezTo>
                  <a:pt x="16" y="79"/>
                  <a:pt x="17" y="79"/>
                  <a:pt x="16" y="79"/>
                </a:cubicBezTo>
                <a:cubicBezTo>
                  <a:pt x="16" y="79"/>
                  <a:pt x="16" y="79"/>
                  <a:pt x="16" y="79"/>
                </a:cubicBezTo>
                <a:cubicBezTo>
                  <a:pt x="16" y="79"/>
                  <a:pt x="16" y="79"/>
                  <a:pt x="17" y="79"/>
                </a:cubicBezTo>
                <a:cubicBezTo>
                  <a:pt x="17" y="79"/>
                  <a:pt x="17" y="80"/>
                  <a:pt x="17" y="80"/>
                </a:cubicBezTo>
                <a:cubicBezTo>
                  <a:pt x="17" y="80"/>
                  <a:pt x="17" y="80"/>
                  <a:pt x="17" y="80"/>
                </a:cubicBezTo>
                <a:cubicBezTo>
                  <a:pt x="17" y="80"/>
                  <a:pt x="17" y="80"/>
                  <a:pt x="17" y="80"/>
                </a:cubicBezTo>
                <a:cubicBezTo>
                  <a:pt x="17" y="80"/>
                  <a:pt x="17" y="80"/>
                  <a:pt x="17" y="80"/>
                </a:cubicBezTo>
                <a:cubicBezTo>
                  <a:pt x="17" y="80"/>
                  <a:pt x="17" y="80"/>
                  <a:pt x="17" y="80"/>
                </a:cubicBezTo>
                <a:cubicBezTo>
                  <a:pt x="17" y="80"/>
                  <a:pt x="17" y="80"/>
                  <a:pt x="17" y="80"/>
                </a:cubicBezTo>
                <a:cubicBezTo>
                  <a:pt x="17" y="80"/>
                  <a:pt x="17" y="80"/>
                  <a:pt x="18" y="80"/>
                </a:cubicBezTo>
                <a:cubicBezTo>
                  <a:pt x="18" y="80"/>
                  <a:pt x="18" y="80"/>
                  <a:pt x="18" y="80"/>
                </a:cubicBezTo>
                <a:cubicBezTo>
                  <a:pt x="18" y="80"/>
                  <a:pt x="18" y="80"/>
                  <a:pt x="18" y="80"/>
                </a:cubicBezTo>
                <a:cubicBezTo>
                  <a:pt x="18" y="80"/>
                  <a:pt x="17" y="80"/>
                  <a:pt x="17" y="81"/>
                </a:cubicBezTo>
                <a:cubicBezTo>
                  <a:pt x="17" y="81"/>
                  <a:pt x="18" y="80"/>
                  <a:pt x="18" y="81"/>
                </a:cubicBezTo>
                <a:cubicBezTo>
                  <a:pt x="18" y="80"/>
                  <a:pt x="17" y="81"/>
                  <a:pt x="17" y="81"/>
                </a:cubicBezTo>
                <a:cubicBezTo>
                  <a:pt x="17" y="81"/>
                  <a:pt x="17" y="81"/>
                  <a:pt x="17" y="81"/>
                </a:cubicBezTo>
                <a:cubicBezTo>
                  <a:pt x="18" y="81"/>
                  <a:pt x="18" y="81"/>
                  <a:pt x="18" y="81"/>
                </a:cubicBezTo>
                <a:cubicBezTo>
                  <a:pt x="18" y="81"/>
                  <a:pt x="18" y="82"/>
                  <a:pt x="18" y="82"/>
                </a:cubicBezTo>
                <a:cubicBezTo>
                  <a:pt x="18" y="82"/>
                  <a:pt x="18" y="82"/>
                  <a:pt x="18" y="83"/>
                </a:cubicBezTo>
                <a:cubicBezTo>
                  <a:pt x="18" y="83"/>
                  <a:pt x="18" y="83"/>
                  <a:pt x="18" y="83"/>
                </a:cubicBezTo>
                <a:cubicBezTo>
                  <a:pt x="18" y="83"/>
                  <a:pt x="18" y="83"/>
                  <a:pt x="18" y="83"/>
                </a:cubicBezTo>
                <a:cubicBezTo>
                  <a:pt x="18" y="83"/>
                  <a:pt x="18" y="83"/>
                  <a:pt x="18" y="83"/>
                </a:cubicBezTo>
                <a:cubicBezTo>
                  <a:pt x="19" y="83"/>
                  <a:pt x="19" y="83"/>
                  <a:pt x="19" y="83"/>
                </a:cubicBezTo>
                <a:cubicBezTo>
                  <a:pt x="19" y="82"/>
                  <a:pt x="19" y="83"/>
                  <a:pt x="19" y="83"/>
                </a:cubicBezTo>
                <a:cubicBezTo>
                  <a:pt x="19" y="83"/>
                  <a:pt x="19" y="83"/>
                  <a:pt x="19" y="83"/>
                </a:cubicBezTo>
                <a:cubicBezTo>
                  <a:pt x="20" y="83"/>
                  <a:pt x="19" y="84"/>
                  <a:pt x="19" y="84"/>
                </a:cubicBezTo>
                <a:cubicBezTo>
                  <a:pt x="19" y="84"/>
                  <a:pt x="19" y="84"/>
                  <a:pt x="19" y="84"/>
                </a:cubicBezTo>
                <a:cubicBezTo>
                  <a:pt x="20" y="84"/>
                  <a:pt x="20" y="84"/>
                  <a:pt x="20" y="84"/>
                </a:cubicBezTo>
                <a:cubicBezTo>
                  <a:pt x="20" y="84"/>
                  <a:pt x="20" y="84"/>
                  <a:pt x="20" y="84"/>
                </a:cubicBezTo>
                <a:cubicBezTo>
                  <a:pt x="20" y="84"/>
                  <a:pt x="20" y="84"/>
                  <a:pt x="20" y="84"/>
                </a:cubicBezTo>
                <a:cubicBezTo>
                  <a:pt x="20" y="84"/>
                  <a:pt x="20" y="84"/>
                  <a:pt x="20" y="84"/>
                </a:cubicBezTo>
                <a:cubicBezTo>
                  <a:pt x="20" y="84"/>
                  <a:pt x="20" y="84"/>
                  <a:pt x="20" y="84"/>
                </a:cubicBezTo>
                <a:cubicBezTo>
                  <a:pt x="20" y="85"/>
                  <a:pt x="21" y="84"/>
                  <a:pt x="20" y="85"/>
                </a:cubicBezTo>
                <a:cubicBezTo>
                  <a:pt x="21" y="85"/>
                  <a:pt x="21" y="85"/>
                  <a:pt x="21" y="85"/>
                </a:cubicBezTo>
                <a:cubicBezTo>
                  <a:pt x="21" y="85"/>
                  <a:pt x="21" y="85"/>
                  <a:pt x="21" y="85"/>
                </a:cubicBezTo>
                <a:cubicBezTo>
                  <a:pt x="21" y="85"/>
                  <a:pt x="21" y="85"/>
                  <a:pt x="21" y="86"/>
                </a:cubicBezTo>
                <a:cubicBezTo>
                  <a:pt x="21" y="85"/>
                  <a:pt x="21" y="85"/>
                  <a:pt x="22" y="85"/>
                </a:cubicBezTo>
                <a:cubicBezTo>
                  <a:pt x="21" y="86"/>
                  <a:pt x="22" y="85"/>
                  <a:pt x="22" y="85"/>
                </a:cubicBezTo>
                <a:cubicBezTo>
                  <a:pt x="22" y="85"/>
                  <a:pt x="22" y="86"/>
                  <a:pt x="22" y="86"/>
                </a:cubicBezTo>
                <a:cubicBezTo>
                  <a:pt x="22" y="86"/>
                  <a:pt x="22" y="85"/>
                  <a:pt x="22" y="86"/>
                </a:cubicBezTo>
                <a:cubicBezTo>
                  <a:pt x="22" y="86"/>
                  <a:pt x="22" y="86"/>
                  <a:pt x="22" y="86"/>
                </a:cubicBezTo>
                <a:cubicBezTo>
                  <a:pt x="22" y="86"/>
                  <a:pt x="22" y="87"/>
                  <a:pt x="22" y="87"/>
                </a:cubicBezTo>
                <a:cubicBezTo>
                  <a:pt x="22" y="86"/>
                  <a:pt x="22" y="86"/>
                  <a:pt x="22" y="86"/>
                </a:cubicBezTo>
                <a:cubicBezTo>
                  <a:pt x="22" y="86"/>
                  <a:pt x="22" y="87"/>
                  <a:pt x="22" y="87"/>
                </a:cubicBezTo>
                <a:cubicBezTo>
                  <a:pt x="22" y="86"/>
                  <a:pt x="22" y="86"/>
                  <a:pt x="22" y="86"/>
                </a:cubicBezTo>
                <a:cubicBezTo>
                  <a:pt x="22" y="87"/>
                  <a:pt x="22" y="86"/>
                  <a:pt x="23" y="87"/>
                </a:cubicBezTo>
                <a:cubicBezTo>
                  <a:pt x="22" y="87"/>
                  <a:pt x="22" y="87"/>
                  <a:pt x="22" y="87"/>
                </a:cubicBezTo>
                <a:cubicBezTo>
                  <a:pt x="23" y="87"/>
                  <a:pt x="23" y="87"/>
                  <a:pt x="23" y="87"/>
                </a:cubicBezTo>
                <a:cubicBezTo>
                  <a:pt x="23" y="87"/>
                  <a:pt x="23" y="87"/>
                  <a:pt x="23" y="87"/>
                </a:cubicBezTo>
                <a:cubicBezTo>
                  <a:pt x="23" y="87"/>
                  <a:pt x="23" y="87"/>
                  <a:pt x="23" y="87"/>
                </a:cubicBezTo>
                <a:cubicBezTo>
                  <a:pt x="23" y="87"/>
                  <a:pt x="23" y="87"/>
                  <a:pt x="23" y="87"/>
                </a:cubicBezTo>
                <a:cubicBezTo>
                  <a:pt x="23" y="87"/>
                  <a:pt x="24" y="87"/>
                  <a:pt x="24" y="87"/>
                </a:cubicBezTo>
                <a:cubicBezTo>
                  <a:pt x="23" y="87"/>
                  <a:pt x="23" y="87"/>
                  <a:pt x="23" y="87"/>
                </a:cubicBezTo>
                <a:cubicBezTo>
                  <a:pt x="24" y="87"/>
                  <a:pt x="24" y="87"/>
                  <a:pt x="24" y="87"/>
                </a:cubicBezTo>
                <a:cubicBezTo>
                  <a:pt x="24" y="87"/>
                  <a:pt x="24" y="86"/>
                  <a:pt x="24" y="87"/>
                </a:cubicBezTo>
                <a:cubicBezTo>
                  <a:pt x="24" y="87"/>
                  <a:pt x="24" y="87"/>
                  <a:pt x="24" y="87"/>
                </a:cubicBezTo>
                <a:cubicBezTo>
                  <a:pt x="24" y="87"/>
                  <a:pt x="24" y="87"/>
                  <a:pt x="24" y="87"/>
                </a:cubicBezTo>
                <a:cubicBezTo>
                  <a:pt x="24" y="87"/>
                  <a:pt x="24" y="87"/>
                  <a:pt x="24" y="87"/>
                </a:cubicBezTo>
                <a:cubicBezTo>
                  <a:pt x="24" y="87"/>
                  <a:pt x="24" y="87"/>
                  <a:pt x="25" y="87"/>
                </a:cubicBezTo>
                <a:cubicBezTo>
                  <a:pt x="24" y="87"/>
                  <a:pt x="24" y="87"/>
                  <a:pt x="24" y="87"/>
                </a:cubicBezTo>
                <a:cubicBezTo>
                  <a:pt x="25" y="87"/>
                  <a:pt x="25" y="88"/>
                  <a:pt x="25" y="87"/>
                </a:cubicBezTo>
                <a:cubicBezTo>
                  <a:pt x="25" y="88"/>
                  <a:pt x="26" y="87"/>
                  <a:pt x="26" y="88"/>
                </a:cubicBezTo>
                <a:cubicBezTo>
                  <a:pt x="26" y="88"/>
                  <a:pt x="26" y="88"/>
                  <a:pt x="26" y="88"/>
                </a:cubicBezTo>
                <a:cubicBezTo>
                  <a:pt x="26" y="88"/>
                  <a:pt x="26" y="88"/>
                  <a:pt x="26" y="88"/>
                </a:cubicBezTo>
                <a:cubicBezTo>
                  <a:pt x="26" y="88"/>
                  <a:pt x="26" y="88"/>
                  <a:pt x="26" y="88"/>
                </a:cubicBezTo>
                <a:cubicBezTo>
                  <a:pt x="26" y="88"/>
                  <a:pt x="26" y="88"/>
                  <a:pt x="26" y="88"/>
                </a:cubicBezTo>
                <a:cubicBezTo>
                  <a:pt x="26" y="88"/>
                  <a:pt x="26" y="88"/>
                  <a:pt x="26" y="88"/>
                </a:cubicBezTo>
                <a:cubicBezTo>
                  <a:pt x="26" y="88"/>
                  <a:pt x="26" y="88"/>
                  <a:pt x="26" y="88"/>
                </a:cubicBezTo>
                <a:cubicBezTo>
                  <a:pt x="26" y="88"/>
                  <a:pt x="26" y="88"/>
                  <a:pt x="27" y="88"/>
                </a:cubicBezTo>
                <a:cubicBezTo>
                  <a:pt x="27" y="88"/>
                  <a:pt x="27" y="88"/>
                  <a:pt x="27" y="88"/>
                </a:cubicBezTo>
                <a:cubicBezTo>
                  <a:pt x="27" y="88"/>
                  <a:pt x="27" y="88"/>
                  <a:pt x="27" y="88"/>
                </a:cubicBezTo>
                <a:cubicBezTo>
                  <a:pt x="27" y="88"/>
                  <a:pt x="27" y="87"/>
                  <a:pt x="27" y="88"/>
                </a:cubicBezTo>
                <a:cubicBezTo>
                  <a:pt x="27" y="88"/>
                  <a:pt x="27" y="88"/>
                  <a:pt x="27" y="88"/>
                </a:cubicBezTo>
                <a:cubicBezTo>
                  <a:pt x="27" y="87"/>
                  <a:pt x="27" y="87"/>
                  <a:pt x="27" y="87"/>
                </a:cubicBezTo>
                <a:cubicBezTo>
                  <a:pt x="27" y="87"/>
                  <a:pt x="27" y="87"/>
                  <a:pt x="27" y="87"/>
                </a:cubicBezTo>
                <a:cubicBezTo>
                  <a:pt x="27" y="88"/>
                  <a:pt x="27" y="88"/>
                  <a:pt x="27" y="88"/>
                </a:cubicBezTo>
                <a:cubicBezTo>
                  <a:pt x="27" y="88"/>
                  <a:pt x="27" y="88"/>
                  <a:pt x="27" y="88"/>
                </a:cubicBezTo>
                <a:cubicBezTo>
                  <a:pt x="27" y="87"/>
                  <a:pt x="27" y="87"/>
                  <a:pt x="27" y="87"/>
                </a:cubicBezTo>
                <a:cubicBezTo>
                  <a:pt x="27" y="88"/>
                  <a:pt x="27" y="88"/>
                  <a:pt x="27" y="88"/>
                </a:cubicBezTo>
                <a:cubicBezTo>
                  <a:pt x="27" y="88"/>
                  <a:pt x="27" y="88"/>
                  <a:pt x="27" y="88"/>
                </a:cubicBezTo>
                <a:cubicBezTo>
                  <a:pt x="27" y="88"/>
                  <a:pt x="27" y="88"/>
                  <a:pt x="27" y="88"/>
                </a:cubicBezTo>
                <a:cubicBezTo>
                  <a:pt x="27" y="88"/>
                  <a:pt x="27" y="88"/>
                  <a:pt x="28" y="88"/>
                </a:cubicBezTo>
                <a:cubicBezTo>
                  <a:pt x="28" y="88"/>
                  <a:pt x="28" y="87"/>
                  <a:pt x="28" y="87"/>
                </a:cubicBezTo>
                <a:cubicBezTo>
                  <a:pt x="28" y="87"/>
                  <a:pt x="28" y="87"/>
                  <a:pt x="28" y="87"/>
                </a:cubicBezTo>
                <a:cubicBezTo>
                  <a:pt x="28" y="87"/>
                  <a:pt x="28" y="88"/>
                  <a:pt x="29" y="88"/>
                </a:cubicBezTo>
                <a:cubicBezTo>
                  <a:pt x="28" y="87"/>
                  <a:pt x="28" y="87"/>
                  <a:pt x="28" y="87"/>
                </a:cubicBezTo>
                <a:cubicBezTo>
                  <a:pt x="29" y="87"/>
                  <a:pt x="29" y="87"/>
                  <a:pt x="29" y="87"/>
                </a:cubicBezTo>
                <a:cubicBezTo>
                  <a:pt x="29" y="87"/>
                  <a:pt x="29" y="87"/>
                  <a:pt x="29" y="87"/>
                </a:cubicBezTo>
                <a:cubicBezTo>
                  <a:pt x="29" y="87"/>
                  <a:pt x="29" y="86"/>
                  <a:pt x="29" y="87"/>
                </a:cubicBezTo>
                <a:cubicBezTo>
                  <a:pt x="29" y="87"/>
                  <a:pt x="29" y="87"/>
                  <a:pt x="30" y="87"/>
                </a:cubicBezTo>
                <a:cubicBezTo>
                  <a:pt x="30" y="87"/>
                  <a:pt x="30" y="87"/>
                  <a:pt x="30" y="87"/>
                </a:cubicBezTo>
                <a:cubicBezTo>
                  <a:pt x="30" y="87"/>
                  <a:pt x="30" y="87"/>
                  <a:pt x="30" y="87"/>
                </a:cubicBezTo>
                <a:cubicBezTo>
                  <a:pt x="30" y="87"/>
                  <a:pt x="30" y="87"/>
                  <a:pt x="30" y="86"/>
                </a:cubicBezTo>
                <a:cubicBezTo>
                  <a:pt x="30" y="87"/>
                  <a:pt x="30" y="87"/>
                  <a:pt x="30" y="87"/>
                </a:cubicBezTo>
                <a:cubicBezTo>
                  <a:pt x="30" y="86"/>
                  <a:pt x="30" y="86"/>
                  <a:pt x="30" y="86"/>
                </a:cubicBezTo>
                <a:cubicBezTo>
                  <a:pt x="31" y="86"/>
                  <a:pt x="30" y="86"/>
                  <a:pt x="31" y="86"/>
                </a:cubicBezTo>
                <a:cubicBezTo>
                  <a:pt x="31" y="86"/>
                  <a:pt x="31" y="86"/>
                  <a:pt x="31" y="86"/>
                </a:cubicBezTo>
                <a:cubicBezTo>
                  <a:pt x="31" y="86"/>
                  <a:pt x="31" y="86"/>
                  <a:pt x="31" y="86"/>
                </a:cubicBezTo>
                <a:cubicBezTo>
                  <a:pt x="31" y="86"/>
                  <a:pt x="31" y="86"/>
                  <a:pt x="31" y="86"/>
                </a:cubicBezTo>
                <a:cubicBezTo>
                  <a:pt x="31" y="86"/>
                  <a:pt x="31" y="86"/>
                  <a:pt x="31" y="86"/>
                </a:cubicBezTo>
                <a:cubicBezTo>
                  <a:pt x="31" y="86"/>
                  <a:pt x="31" y="86"/>
                  <a:pt x="31" y="86"/>
                </a:cubicBezTo>
                <a:cubicBezTo>
                  <a:pt x="31" y="86"/>
                  <a:pt x="31" y="86"/>
                  <a:pt x="31" y="86"/>
                </a:cubicBezTo>
                <a:cubicBezTo>
                  <a:pt x="31" y="86"/>
                  <a:pt x="31" y="86"/>
                  <a:pt x="31" y="86"/>
                </a:cubicBezTo>
                <a:cubicBezTo>
                  <a:pt x="31" y="86"/>
                  <a:pt x="31" y="86"/>
                  <a:pt x="31" y="86"/>
                </a:cubicBezTo>
                <a:cubicBezTo>
                  <a:pt x="31" y="86"/>
                  <a:pt x="31" y="86"/>
                  <a:pt x="31" y="86"/>
                </a:cubicBezTo>
                <a:cubicBezTo>
                  <a:pt x="31" y="86"/>
                  <a:pt x="31" y="86"/>
                  <a:pt x="31" y="86"/>
                </a:cubicBezTo>
                <a:cubicBezTo>
                  <a:pt x="31" y="86"/>
                  <a:pt x="31" y="86"/>
                  <a:pt x="31" y="86"/>
                </a:cubicBezTo>
                <a:cubicBezTo>
                  <a:pt x="31" y="86"/>
                  <a:pt x="31" y="86"/>
                  <a:pt x="31" y="86"/>
                </a:cubicBezTo>
                <a:cubicBezTo>
                  <a:pt x="31" y="86"/>
                  <a:pt x="31" y="86"/>
                  <a:pt x="32" y="86"/>
                </a:cubicBezTo>
                <a:cubicBezTo>
                  <a:pt x="31" y="86"/>
                  <a:pt x="32" y="86"/>
                  <a:pt x="31" y="85"/>
                </a:cubicBezTo>
                <a:cubicBezTo>
                  <a:pt x="32" y="86"/>
                  <a:pt x="31" y="85"/>
                  <a:pt x="32" y="86"/>
                </a:cubicBezTo>
                <a:cubicBezTo>
                  <a:pt x="32" y="86"/>
                  <a:pt x="32" y="86"/>
                  <a:pt x="32" y="86"/>
                </a:cubicBezTo>
                <a:cubicBezTo>
                  <a:pt x="32" y="86"/>
                  <a:pt x="32" y="86"/>
                  <a:pt x="32" y="86"/>
                </a:cubicBezTo>
                <a:cubicBezTo>
                  <a:pt x="32" y="87"/>
                  <a:pt x="32" y="86"/>
                  <a:pt x="32" y="86"/>
                </a:cubicBezTo>
                <a:cubicBezTo>
                  <a:pt x="32" y="86"/>
                  <a:pt x="32" y="86"/>
                  <a:pt x="32" y="86"/>
                </a:cubicBezTo>
                <a:cubicBezTo>
                  <a:pt x="32" y="86"/>
                  <a:pt x="32" y="86"/>
                  <a:pt x="32" y="86"/>
                </a:cubicBezTo>
                <a:cubicBezTo>
                  <a:pt x="32" y="86"/>
                  <a:pt x="32" y="86"/>
                  <a:pt x="32" y="87"/>
                </a:cubicBezTo>
                <a:cubicBezTo>
                  <a:pt x="32" y="87"/>
                  <a:pt x="32" y="87"/>
                  <a:pt x="32" y="87"/>
                </a:cubicBezTo>
                <a:cubicBezTo>
                  <a:pt x="32" y="87"/>
                  <a:pt x="32" y="87"/>
                  <a:pt x="32" y="87"/>
                </a:cubicBezTo>
                <a:cubicBezTo>
                  <a:pt x="32" y="87"/>
                  <a:pt x="32" y="87"/>
                  <a:pt x="32" y="87"/>
                </a:cubicBezTo>
                <a:cubicBezTo>
                  <a:pt x="32" y="87"/>
                  <a:pt x="31" y="88"/>
                  <a:pt x="31" y="88"/>
                </a:cubicBezTo>
                <a:cubicBezTo>
                  <a:pt x="31" y="88"/>
                  <a:pt x="31" y="88"/>
                  <a:pt x="31" y="87"/>
                </a:cubicBezTo>
                <a:cubicBezTo>
                  <a:pt x="31" y="87"/>
                  <a:pt x="31" y="87"/>
                  <a:pt x="31" y="87"/>
                </a:cubicBezTo>
                <a:cubicBezTo>
                  <a:pt x="31" y="87"/>
                  <a:pt x="31" y="87"/>
                  <a:pt x="32" y="87"/>
                </a:cubicBezTo>
                <a:cubicBezTo>
                  <a:pt x="31" y="87"/>
                  <a:pt x="31" y="87"/>
                  <a:pt x="31" y="87"/>
                </a:cubicBezTo>
                <a:cubicBezTo>
                  <a:pt x="31" y="86"/>
                  <a:pt x="31" y="87"/>
                  <a:pt x="31" y="87"/>
                </a:cubicBezTo>
                <a:cubicBezTo>
                  <a:pt x="31" y="87"/>
                  <a:pt x="31" y="87"/>
                  <a:pt x="31" y="87"/>
                </a:cubicBezTo>
                <a:cubicBezTo>
                  <a:pt x="31" y="87"/>
                  <a:pt x="31" y="88"/>
                  <a:pt x="31" y="88"/>
                </a:cubicBezTo>
                <a:cubicBezTo>
                  <a:pt x="31" y="88"/>
                  <a:pt x="31" y="88"/>
                  <a:pt x="31" y="88"/>
                </a:cubicBezTo>
                <a:cubicBezTo>
                  <a:pt x="31" y="88"/>
                  <a:pt x="31" y="89"/>
                  <a:pt x="31" y="89"/>
                </a:cubicBezTo>
                <a:cubicBezTo>
                  <a:pt x="31" y="88"/>
                  <a:pt x="31" y="89"/>
                  <a:pt x="31" y="88"/>
                </a:cubicBezTo>
                <a:cubicBezTo>
                  <a:pt x="31" y="88"/>
                  <a:pt x="31" y="89"/>
                  <a:pt x="31" y="89"/>
                </a:cubicBezTo>
                <a:cubicBezTo>
                  <a:pt x="31" y="88"/>
                  <a:pt x="31" y="88"/>
                  <a:pt x="31" y="88"/>
                </a:cubicBezTo>
                <a:cubicBezTo>
                  <a:pt x="30" y="88"/>
                  <a:pt x="30" y="88"/>
                  <a:pt x="30" y="88"/>
                </a:cubicBezTo>
                <a:cubicBezTo>
                  <a:pt x="30" y="88"/>
                  <a:pt x="30" y="88"/>
                  <a:pt x="30" y="88"/>
                </a:cubicBezTo>
                <a:cubicBezTo>
                  <a:pt x="30" y="88"/>
                  <a:pt x="30" y="89"/>
                  <a:pt x="30" y="89"/>
                </a:cubicBezTo>
                <a:cubicBezTo>
                  <a:pt x="30" y="89"/>
                  <a:pt x="30" y="89"/>
                  <a:pt x="30" y="89"/>
                </a:cubicBezTo>
                <a:cubicBezTo>
                  <a:pt x="30" y="89"/>
                  <a:pt x="30" y="89"/>
                  <a:pt x="30" y="90"/>
                </a:cubicBezTo>
                <a:cubicBezTo>
                  <a:pt x="30" y="90"/>
                  <a:pt x="30" y="89"/>
                  <a:pt x="29" y="89"/>
                </a:cubicBezTo>
                <a:cubicBezTo>
                  <a:pt x="29" y="89"/>
                  <a:pt x="29" y="89"/>
                  <a:pt x="29" y="90"/>
                </a:cubicBezTo>
                <a:cubicBezTo>
                  <a:pt x="29" y="89"/>
                  <a:pt x="29" y="89"/>
                  <a:pt x="29" y="88"/>
                </a:cubicBezTo>
                <a:cubicBezTo>
                  <a:pt x="29" y="88"/>
                  <a:pt x="29" y="88"/>
                  <a:pt x="29" y="88"/>
                </a:cubicBezTo>
                <a:cubicBezTo>
                  <a:pt x="29" y="88"/>
                  <a:pt x="29" y="90"/>
                  <a:pt x="29" y="90"/>
                </a:cubicBezTo>
                <a:cubicBezTo>
                  <a:pt x="29" y="90"/>
                  <a:pt x="29" y="90"/>
                  <a:pt x="29" y="90"/>
                </a:cubicBezTo>
                <a:cubicBezTo>
                  <a:pt x="29" y="89"/>
                  <a:pt x="29" y="90"/>
                  <a:pt x="29" y="90"/>
                </a:cubicBezTo>
                <a:cubicBezTo>
                  <a:pt x="29" y="90"/>
                  <a:pt x="29" y="90"/>
                  <a:pt x="29" y="90"/>
                </a:cubicBezTo>
                <a:cubicBezTo>
                  <a:pt x="29" y="90"/>
                  <a:pt x="28" y="90"/>
                  <a:pt x="28" y="90"/>
                </a:cubicBezTo>
                <a:cubicBezTo>
                  <a:pt x="28" y="90"/>
                  <a:pt x="28" y="89"/>
                  <a:pt x="28" y="89"/>
                </a:cubicBezTo>
                <a:cubicBezTo>
                  <a:pt x="28" y="89"/>
                  <a:pt x="28" y="90"/>
                  <a:pt x="28" y="90"/>
                </a:cubicBezTo>
                <a:cubicBezTo>
                  <a:pt x="28" y="90"/>
                  <a:pt x="28" y="90"/>
                  <a:pt x="28" y="90"/>
                </a:cubicBezTo>
                <a:cubicBezTo>
                  <a:pt x="28" y="90"/>
                  <a:pt x="28" y="90"/>
                  <a:pt x="28" y="91"/>
                </a:cubicBezTo>
                <a:cubicBezTo>
                  <a:pt x="28" y="91"/>
                  <a:pt x="28" y="91"/>
                  <a:pt x="28" y="91"/>
                </a:cubicBezTo>
                <a:cubicBezTo>
                  <a:pt x="28" y="90"/>
                  <a:pt x="28" y="90"/>
                  <a:pt x="28" y="90"/>
                </a:cubicBezTo>
                <a:cubicBezTo>
                  <a:pt x="28" y="90"/>
                  <a:pt x="28" y="90"/>
                  <a:pt x="28" y="90"/>
                </a:cubicBezTo>
                <a:cubicBezTo>
                  <a:pt x="28" y="90"/>
                  <a:pt x="28" y="88"/>
                  <a:pt x="28" y="88"/>
                </a:cubicBezTo>
                <a:cubicBezTo>
                  <a:pt x="28" y="88"/>
                  <a:pt x="28" y="88"/>
                  <a:pt x="28" y="88"/>
                </a:cubicBezTo>
                <a:cubicBezTo>
                  <a:pt x="28" y="88"/>
                  <a:pt x="28" y="88"/>
                  <a:pt x="28" y="88"/>
                </a:cubicBezTo>
                <a:cubicBezTo>
                  <a:pt x="28" y="88"/>
                  <a:pt x="28" y="90"/>
                  <a:pt x="28" y="90"/>
                </a:cubicBezTo>
                <a:cubicBezTo>
                  <a:pt x="27" y="90"/>
                  <a:pt x="27" y="89"/>
                  <a:pt x="27" y="89"/>
                </a:cubicBezTo>
                <a:cubicBezTo>
                  <a:pt x="27" y="89"/>
                  <a:pt x="27" y="90"/>
                  <a:pt x="27" y="90"/>
                </a:cubicBezTo>
                <a:cubicBezTo>
                  <a:pt x="27" y="90"/>
                  <a:pt x="27" y="90"/>
                  <a:pt x="27" y="90"/>
                </a:cubicBezTo>
                <a:cubicBezTo>
                  <a:pt x="27" y="90"/>
                  <a:pt x="27" y="90"/>
                  <a:pt x="27" y="90"/>
                </a:cubicBezTo>
                <a:cubicBezTo>
                  <a:pt x="27" y="90"/>
                  <a:pt x="27" y="89"/>
                  <a:pt x="27" y="89"/>
                </a:cubicBezTo>
                <a:cubicBezTo>
                  <a:pt x="26" y="90"/>
                  <a:pt x="26" y="90"/>
                  <a:pt x="26" y="90"/>
                </a:cubicBezTo>
                <a:cubicBezTo>
                  <a:pt x="26" y="90"/>
                  <a:pt x="26" y="89"/>
                  <a:pt x="27" y="89"/>
                </a:cubicBezTo>
                <a:cubicBezTo>
                  <a:pt x="26" y="89"/>
                  <a:pt x="26" y="90"/>
                  <a:pt x="26" y="90"/>
                </a:cubicBezTo>
                <a:cubicBezTo>
                  <a:pt x="26" y="90"/>
                  <a:pt x="26" y="90"/>
                  <a:pt x="26" y="89"/>
                </a:cubicBezTo>
                <a:cubicBezTo>
                  <a:pt x="26" y="89"/>
                  <a:pt x="26" y="90"/>
                  <a:pt x="26" y="90"/>
                </a:cubicBezTo>
                <a:cubicBezTo>
                  <a:pt x="26" y="90"/>
                  <a:pt x="26" y="90"/>
                  <a:pt x="26" y="90"/>
                </a:cubicBezTo>
                <a:cubicBezTo>
                  <a:pt x="26" y="90"/>
                  <a:pt x="26" y="89"/>
                  <a:pt x="26" y="88"/>
                </a:cubicBezTo>
                <a:cubicBezTo>
                  <a:pt x="26" y="88"/>
                  <a:pt x="26" y="89"/>
                  <a:pt x="26" y="89"/>
                </a:cubicBezTo>
                <a:cubicBezTo>
                  <a:pt x="26" y="89"/>
                  <a:pt x="25" y="90"/>
                  <a:pt x="25" y="90"/>
                </a:cubicBezTo>
                <a:cubicBezTo>
                  <a:pt x="25" y="90"/>
                  <a:pt x="26" y="89"/>
                  <a:pt x="26" y="89"/>
                </a:cubicBezTo>
                <a:cubicBezTo>
                  <a:pt x="25" y="90"/>
                  <a:pt x="25" y="90"/>
                  <a:pt x="25" y="90"/>
                </a:cubicBezTo>
                <a:cubicBezTo>
                  <a:pt x="25" y="90"/>
                  <a:pt x="25" y="90"/>
                  <a:pt x="25" y="90"/>
                </a:cubicBezTo>
                <a:cubicBezTo>
                  <a:pt x="25" y="89"/>
                  <a:pt x="25" y="89"/>
                  <a:pt x="25" y="89"/>
                </a:cubicBezTo>
                <a:cubicBezTo>
                  <a:pt x="25" y="89"/>
                  <a:pt x="25" y="89"/>
                  <a:pt x="25" y="89"/>
                </a:cubicBezTo>
                <a:cubicBezTo>
                  <a:pt x="25" y="89"/>
                  <a:pt x="24" y="90"/>
                  <a:pt x="24" y="89"/>
                </a:cubicBezTo>
                <a:cubicBezTo>
                  <a:pt x="24" y="90"/>
                  <a:pt x="24" y="89"/>
                  <a:pt x="24" y="89"/>
                </a:cubicBezTo>
                <a:cubicBezTo>
                  <a:pt x="24" y="89"/>
                  <a:pt x="24" y="89"/>
                  <a:pt x="24" y="90"/>
                </a:cubicBezTo>
                <a:cubicBezTo>
                  <a:pt x="24" y="89"/>
                  <a:pt x="24" y="90"/>
                  <a:pt x="24" y="89"/>
                </a:cubicBezTo>
                <a:cubicBezTo>
                  <a:pt x="23" y="89"/>
                  <a:pt x="23" y="89"/>
                  <a:pt x="23" y="89"/>
                </a:cubicBezTo>
                <a:cubicBezTo>
                  <a:pt x="23" y="89"/>
                  <a:pt x="24" y="89"/>
                  <a:pt x="24" y="89"/>
                </a:cubicBezTo>
                <a:cubicBezTo>
                  <a:pt x="24" y="89"/>
                  <a:pt x="24" y="89"/>
                  <a:pt x="24" y="89"/>
                </a:cubicBezTo>
                <a:cubicBezTo>
                  <a:pt x="24" y="89"/>
                  <a:pt x="24" y="89"/>
                  <a:pt x="24" y="88"/>
                </a:cubicBezTo>
                <a:cubicBezTo>
                  <a:pt x="24" y="88"/>
                  <a:pt x="24" y="89"/>
                  <a:pt x="23" y="89"/>
                </a:cubicBezTo>
                <a:cubicBezTo>
                  <a:pt x="23" y="89"/>
                  <a:pt x="23" y="89"/>
                  <a:pt x="23" y="89"/>
                </a:cubicBezTo>
                <a:cubicBezTo>
                  <a:pt x="23" y="89"/>
                  <a:pt x="23" y="89"/>
                  <a:pt x="23" y="89"/>
                </a:cubicBezTo>
                <a:cubicBezTo>
                  <a:pt x="23" y="89"/>
                  <a:pt x="23" y="89"/>
                  <a:pt x="23" y="89"/>
                </a:cubicBezTo>
                <a:cubicBezTo>
                  <a:pt x="23" y="89"/>
                  <a:pt x="23" y="89"/>
                  <a:pt x="23" y="89"/>
                </a:cubicBezTo>
                <a:cubicBezTo>
                  <a:pt x="23" y="89"/>
                  <a:pt x="23" y="89"/>
                  <a:pt x="23" y="89"/>
                </a:cubicBezTo>
                <a:cubicBezTo>
                  <a:pt x="23" y="89"/>
                  <a:pt x="23" y="89"/>
                  <a:pt x="23" y="89"/>
                </a:cubicBezTo>
                <a:cubicBezTo>
                  <a:pt x="23" y="88"/>
                  <a:pt x="23" y="88"/>
                  <a:pt x="23" y="88"/>
                </a:cubicBezTo>
                <a:cubicBezTo>
                  <a:pt x="23" y="88"/>
                  <a:pt x="23" y="88"/>
                  <a:pt x="23" y="88"/>
                </a:cubicBezTo>
                <a:cubicBezTo>
                  <a:pt x="23" y="88"/>
                  <a:pt x="23" y="88"/>
                  <a:pt x="23" y="88"/>
                </a:cubicBezTo>
                <a:cubicBezTo>
                  <a:pt x="23" y="88"/>
                  <a:pt x="23" y="88"/>
                  <a:pt x="23" y="88"/>
                </a:cubicBezTo>
                <a:cubicBezTo>
                  <a:pt x="23" y="88"/>
                  <a:pt x="24" y="88"/>
                  <a:pt x="24" y="88"/>
                </a:cubicBezTo>
                <a:cubicBezTo>
                  <a:pt x="23" y="88"/>
                  <a:pt x="23" y="88"/>
                  <a:pt x="23" y="88"/>
                </a:cubicBezTo>
                <a:cubicBezTo>
                  <a:pt x="23" y="88"/>
                  <a:pt x="23" y="88"/>
                  <a:pt x="23" y="88"/>
                </a:cubicBezTo>
                <a:cubicBezTo>
                  <a:pt x="23" y="88"/>
                  <a:pt x="23" y="88"/>
                  <a:pt x="23" y="89"/>
                </a:cubicBezTo>
                <a:cubicBezTo>
                  <a:pt x="23" y="88"/>
                  <a:pt x="23" y="88"/>
                  <a:pt x="23" y="88"/>
                </a:cubicBezTo>
                <a:cubicBezTo>
                  <a:pt x="22" y="89"/>
                  <a:pt x="22" y="89"/>
                  <a:pt x="22" y="89"/>
                </a:cubicBezTo>
                <a:cubicBezTo>
                  <a:pt x="22" y="89"/>
                  <a:pt x="22" y="89"/>
                  <a:pt x="22" y="89"/>
                </a:cubicBezTo>
                <a:cubicBezTo>
                  <a:pt x="22" y="89"/>
                  <a:pt x="22" y="88"/>
                  <a:pt x="22" y="88"/>
                </a:cubicBezTo>
                <a:cubicBezTo>
                  <a:pt x="22" y="88"/>
                  <a:pt x="22" y="88"/>
                  <a:pt x="21" y="88"/>
                </a:cubicBezTo>
                <a:cubicBezTo>
                  <a:pt x="21" y="88"/>
                  <a:pt x="22" y="88"/>
                  <a:pt x="21" y="88"/>
                </a:cubicBezTo>
                <a:cubicBezTo>
                  <a:pt x="21" y="89"/>
                  <a:pt x="21" y="89"/>
                  <a:pt x="21" y="89"/>
                </a:cubicBezTo>
                <a:cubicBezTo>
                  <a:pt x="21" y="88"/>
                  <a:pt x="21" y="88"/>
                  <a:pt x="21" y="88"/>
                </a:cubicBezTo>
                <a:cubicBezTo>
                  <a:pt x="21" y="88"/>
                  <a:pt x="21" y="88"/>
                  <a:pt x="21" y="88"/>
                </a:cubicBezTo>
                <a:cubicBezTo>
                  <a:pt x="21" y="88"/>
                  <a:pt x="21" y="89"/>
                  <a:pt x="20" y="89"/>
                </a:cubicBezTo>
                <a:cubicBezTo>
                  <a:pt x="21" y="88"/>
                  <a:pt x="21" y="88"/>
                  <a:pt x="21" y="88"/>
                </a:cubicBezTo>
                <a:cubicBezTo>
                  <a:pt x="20" y="88"/>
                  <a:pt x="20" y="88"/>
                  <a:pt x="20" y="88"/>
                </a:cubicBezTo>
                <a:cubicBezTo>
                  <a:pt x="20" y="88"/>
                  <a:pt x="20" y="88"/>
                  <a:pt x="20" y="88"/>
                </a:cubicBezTo>
                <a:cubicBezTo>
                  <a:pt x="20" y="88"/>
                  <a:pt x="20" y="88"/>
                  <a:pt x="20" y="88"/>
                </a:cubicBezTo>
                <a:cubicBezTo>
                  <a:pt x="20" y="88"/>
                  <a:pt x="20" y="88"/>
                  <a:pt x="20" y="88"/>
                </a:cubicBezTo>
                <a:cubicBezTo>
                  <a:pt x="20" y="88"/>
                  <a:pt x="20" y="88"/>
                  <a:pt x="20" y="88"/>
                </a:cubicBezTo>
                <a:cubicBezTo>
                  <a:pt x="20" y="88"/>
                  <a:pt x="20" y="88"/>
                  <a:pt x="20" y="88"/>
                </a:cubicBezTo>
                <a:cubicBezTo>
                  <a:pt x="20" y="88"/>
                  <a:pt x="20" y="88"/>
                  <a:pt x="20" y="88"/>
                </a:cubicBezTo>
                <a:cubicBezTo>
                  <a:pt x="20" y="87"/>
                  <a:pt x="19" y="88"/>
                  <a:pt x="20" y="87"/>
                </a:cubicBezTo>
                <a:cubicBezTo>
                  <a:pt x="20" y="87"/>
                  <a:pt x="20" y="87"/>
                  <a:pt x="20" y="87"/>
                </a:cubicBezTo>
                <a:cubicBezTo>
                  <a:pt x="20" y="87"/>
                  <a:pt x="20" y="87"/>
                  <a:pt x="20" y="87"/>
                </a:cubicBezTo>
                <a:cubicBezTo>
                  <a:pt x="20" y="87"/>
                  <a:pt x="20" y="87"/>
                  <a:pt x="20" y="87"/>
                </a:cubicBezTo>
                <a:cubicBezTo>
                  <a:pt x="20" y="87"/>
                  <a:pt x="20" y="87"/>
                  <a:pt x="20" y="87"/>
                </a:cubicBezTo>
                <a:cubicBezTo>
                  <a:pt x="20" y="87"/>
                  <a:pt x="20" y="87"/>
                  <a:pt x="20" y="87"/>
                </a:cubicBezTo>
                <a:cubicBezTo>
                  <a:pt x="19" y="87"/>
                  <a:pt x="19" y="87"/>
                  <a:pt x="19" y="87"/>
                </a:cubicBezTo>
                <a:cubicBezTo>
                  <a:pt x="19" y="87"/>
                  <a:pt x="20" y="87"/>
                  <a:pt x="19" y="87"/>
                </a:cubicBezTo>
                <a:cubicBezTo>
                  <a:pt x="19" y="87"/>
                  <a:pt x="19" y="87"/>
                  <a:pt x="19" y="87"/>
                </a:cubicBezTo>
                <a:cubicBezTo>
                  <a:pt x="19" y="87"/>
                  <a:pt x="19" y="87"/>
                  <a:pt x="19" y="87"/>
                </a:cubicBezTo>
                <a:cubicBezTo>
                  <a:pt x="19" y="86"/>
                  <a:pt x="19" y="87"/>
                  <a:pt x="19" y="87"/>
                </a:cubicBezTo>
                <a:cubicBezTo>
                  <a:pt x="19" y="87"/>
                  <a:pt x="19" y="87"/>
                  <a:pt x="19" y="87"/>
                </a:cubicBezTo>
                <a:cubicBezTo>
                  <a:pt x="19" y="87"/>
                  <a:pt x="19" y="87"/>
                  <a:pt x="19" y="87"/>
                </a:cubicBezTo>
                <a:cubicBezTo>
                  <a:pt x="18" y="87"/>
                  <a:pt x="18" y="86"/>
                  <a:pt x="18" y="87"/>
                </a:cubicBezTo>
                <a:cubicBezTo>
                  <a:pt x="18" y="86"/>
                  <a:pt x="18" y="87"/>
                  <a:pt x="18" y="87"/>
                </a:cubicBezTo>
                <a:cubicBezTo>
                  <a:pt x="18" y="86"/>
                  <a:pt x="18" y="86"/>
                  <a:pt x="18" y="86"/>
                </a:cubicBezTo>
                <a:cubicBezTo>
                  <a:pt x="18" y="86"/>
                  <a:pt x="18" y="86"/>
                  <a:pt x="19" y="86"/>
                </a:cubicBezTo>
                <a:close/>
                <a:moveTo>
                  <a:pt x="20" y="88"/>
                </a:moveTo>
                <a:cubicBezTo>
                  <a:pt x="20" y="88"/>
                  <a:pt x="20" y="88"/>
                  <a:pt x="20" y="88"/>
                </a:cubicBezTo>
                <a:cubicBezTo>
                  <a:pt x="20" y="87"/>
                  <a:pt x="20" y="87"/>
                  <a:pt x="20" y="88"/>
                </a:cubicBezTo>
                <a:close/>
                <a:moveTo>
                  <a:pt x="23" y="89"/>
                </a:moveTo>
                <a:cubicBezTo>
                  <a:pt x="23" y="89"/>
                  <a:pt x="23" y="89"/>
                  <a:pt x="23" y="89"/>
                </a:cubicBezTo>
                <a:cubicBezTo>
                  <a:pt x="23" y="89"/>
                  <a:pt x="23" y="89"/>
                  <a:pt x="23" y="89"/>
                </a:cubicBezTo>
                <a:close/>
                <a:moveTo>
                  <a:pt x="31" y="86"/>
                </a:moveTo>
                <a:cubicBezTo>
                  <a:pt x="31" y="86"/>
                  <a:pt x="31" y="86"/>
                  <a:pt x="31" y="86"/>
                </a:cubicBezTo>
                <a:cubicBezTo>
                  <a:pt x="31" y="86"/>
                  <a:pt x="31" y="86"/>
                  <a:pt x="31" y="86"/>
                </a:cubicBezTo>
                <a:close/>
                <a:moveTo>
                  <a:pt x="31" y="86"/>
                </a:moveTo>
                <a:cubicBezTo>
                  <a:pt x="31" y="86"/>
                  <a:pt x="31" y="86"/>
                  <a:pt x="31" y="86"/>
                </a:cubicBezTo>
                <a:cubicBezTo>
                  <a:pt x="31" y="86"/>
                  <a:pt x="31" y="86"/>
                  <a:pt x="31" y="86"/>
                </a:cubicBezTo>
                <a:cubicBezTo>
                  <a:pt x="31" y="86"/>
                  <a:pt x="31" y="86"/>
                  <a:pt x="31" y="86"/>
                </a:cubicBezTo>
                <a:close/>
                <a:moveTo>
                  <a:pt x="17" y="80"/>
                </a:moveTo>
                <a:cubicBezTo>
                  <a:pt x="17" y="80"/>
                  <a:pt x="17" y="80"/>
                  <a:pt x="17" y="80"/>
                </a:cubicBezTo>
                <a:cubicBezTo>
                  <a:pt x="17" y="80"/>
                  <a:pt x="17" y="80"/>
                  <a:pt x="17" y="80"/>
                </a:cubicBezTo>
                <a:close/>
                <a:moveTo>
                  <a:pt x="23" y="89"/>
                </a:moveTo>
                <a:cubicBezTo>
                  <a:pt x="23" y="89"/>
                  <a:pt x="23" y="89"/>
                  <a:pt x="23" y="89"/>
                </a:cubicBezTo>
                <a:cubicBezTo>
                  <a:pt x="23" y="89"/>
                  <a:pt x="23" y="89"/>
                  <a:pt x="23" y="89"/>
                </a:cubicBezTo>
                <a:close/>
                <a:moveTo>
                  <a:pt x="17" y="85"/>
                </a:moveTo>
                <a:cubicBezTo>
                  <a:pt x="17" y="85"/>
                  <a:pt x="17" y="85"/>
                  <a:pt x="17" y="85"/>
                </a:cubicBezTo>
                <a:cubicBezTo>
                  <a:pt x="17" y="85"/>
                  <a:pt x="17" y="85"/>
                  <a:pt x="17" y="85"/>
                </a:cubicBezTo>
                <a:close/>
                <a:moveTo>
                  <a:pt x="30" y="90"/>
                </a:moveTo>
                <a:cubicBezTo>
                  <a:pt x="30" y="90"/>
                  <a:pt x="30" y="90"/>
                  <a:pt x="29" y="90"/>
                </a:cubicBezTo>
                <a:cubicBezTo>
                  <a:pt x="30" y="90"/>
                  <a:pt x="30" y="90"/>
                  <a:pt x="30" y="90"/>
                </a:cubicBezTo>
                <a:close/>
                <a:moveTo>
                  <a:pt x="31" y="85"/>
                </a:moveTo>
                <a:cubicBezTo>
                  <a:pt x="31" y="86"/>
                  <a:pt x="31" y="86"/>
                  <a:pt x="31" y="86"/>
                </a:cubicBezTo>
                <a:cubicBezTo>
                  <a:pt x="31" y="86"/>
                  <a:pt x="31" y="86"/>
                  <a:pt x="31" y="86"/>
                </a:cubicBezTo>
                <a:cubicBezTo>
                  <a:pt x="31" y="86"/>
                  <a:pt x="31" y="85"/>
                  <a:pt x="31" y="85"/>
                </a:cubicBezTo>
                <a:close/>
                <a:moveTo>
                  <a:pt x="33" y="86"/>
                </a:moveTo>
                <a:cubicBezTo>
                  <a:pt x="33" y="86"/>
                  <a:pt x="33" y="86"/>
                  <a:pt x="33" y="86"/>
                </a:cubicBezTo>
                <a:cubicBezTo>
                  <a:pt x="33" y="86"/>
                  <a:pt x="33" y="86"/>
                  <a:pt x="33" y="86"/>
                </a:cubicBezTo>
                <a:cubicBezTo>
                  <a:pt x="33" y="86"/>
                  <a:pt x="33" y="86"/>
                  <a:pt x="33" y="86"/>
                </a:cubicBezTo>
                <a:close/>
                <a:moveTo>
                  <a:pt x="32" y="86"/>
                </a:moveTo>
                <a:cubicBezTo>
                  <a:pt x="32" y="86"/>
                  <a:pt x="32" y="86"/>
                  <a:pt x="32" y="86"/>
                </a:cubicBezTo>
                <a:cubicBezTo>
                  <a:pt x="32" y="86"/>
                  <a:pt x="32" y="86"/>
                  <a:pt x="32" y="86"/>
                </a:cubicBezTo>
                <a:cubicBezTo>
                  <a:pt x="32" y="86"/>
                  <a:pt x="32" y="86"/>
                  <a:pt x="32" y="86"/>
                </a:cubicBezTo>
                <a:close/>
                <a:moveTo>
                  <a:pt x="32" y="86"/>
                </a:moveTo>
                <a:cubicBezTo>
                  <a:pt x="32" y="86"/>
                  <a:pt x="32" y="86"/>
                  <a:pt x="32" y="86"/>
                </a:cubicBezTo>
                <a:cubicBezTo>
                  <a:pt x="32" y="86"/>
                  <a:pt x="32" y="86"/>
                  <a:pt x="32" y="86"/>
                </a:cubicBezTo>
                <a:close/>
                <a:moveTo>
                  <a:pt x="31" y="86"/>
                </a:moveTo>
                <a:cubicBezTo>
                  <a:pt x="31" y="86"/>
                  <a:pt x="31" y="86"/>
                  <a:pt x="31" y="86"/>
                </a:cubicBezTo>
                <a:cubicBezTo>
                  <a:pt x="31" y="86"/>
                  <a:pt x="31" y="86"/>
                  <a:pt x="31" y="86"/>
                </a:cubicBezTo>
                <a:close/>
                <a:moveTo>
                  <a:pt x="33" y="87"/>
                </a:moveTo>
                <a:cubicBezTo>
                  <a:pt x="32" y="86"/>
                  <a:pt x="32" y="86"/>
                  <a:pt x="32" y="86"/>
                </a:cubicBezTo>
                <a:cubicBezTo>
                  <a:pt x="33" y="87"/>
                  <a:pt x="33" y="87"/>
                  <a:pt x="33" y="87"/>
                </a:cubicBezTo>
                <a:close/>
                <a:moveTo>
                  <a:pt x="32" y="87"/>
                </a:moveTo>
                <a:cubicBezTo>
                  <a:pt x="32" y="87"/>
                  <a:pt x="32" y="87"/>
                  <a:pt x="32" y="87"/>
                </a:cubicBezTo>
                <a:cubicBezTo>
                  <a:pt x="32" y="87"/>
                  <a:pt x="32" y="87"/>
                  <a:pt x="32" y="87"/>
                </a:cubicBezTo>
                <a:cubicBezTo>
                  <a:pt x="32" y="87"/>
                  <a:pt x="32" y="87"/>
                  <a:pt x="32" y="87"/>
                </a:cubicBezTo>
                <a:close/>
                <a:moveTo>
                  <a:pt x="32" y="87"/>
                </a:moveTo>
                <a:cubicBezTo>
                  <a:pt x="32" y="87"/>
                  <a:pt x="32" y="87"/>
                  <a:pt x="32" y="87"/>
                </a:cubicBezTo>
                <a:cubicBezTo>
                  <a:pt x="32" y="87"/>
                  <a:pt x="32" y="87"/>
                  <a:pt x="32" y="87"/>
                </a:cubicBezTo>
                <a:close/>
                <a:moveTo>
                  <a:pt x="33" y="87"/>
                </a:moveTo>
                <a:cubicBezTo>
                  <a:pt x="32" y="87"/>
                  <a:pt x="32" y="87"/>
                  <a:pt x="32" y="87"/>
                </a:cubicBezTo>
                <a:cubicBezTo>
                  <a:pt x="32" y="87"/>
                  <a:pt x="32" y="87"/>
                  <a:pt x="32" y="87"/>
                </a:cubicBezTo>
                <a:lnTo>
                  <a:pt x="33" y="87"/>
                </a:lnTo>
                <a:close/>
                <a:moveTo>
                  <a:pt x="31" y="88"/>
                </a:moveTo>
                <a:cubicBezTo>
                  <a:pt x="31" y="88"/>
                  <a:pt x="31" y="88"/>
                  <a:pt x="31" y="88"/>
                </a:cubicBezTo>
                <a:cubicBezTo>
                  <a:pt x="31" y="88"/>
                  <a:pt x="31" y="88"/>
                  <a:pt x="31" y="88"/>
                </a:cubicBezTo>
                <a:cubicBezTo>
                  <a:pt x="31" y="88"/>
                  <a:pt x="31" y="88"/>
                  <a:pt x="31" y="88"/>
                </a:cubicBezTo>
                <a:close/>
                <a:moveTo>
                  <a:pt x="32" y="88"/>
                </a:moveTo>
                <a:cubicBezTo>
                  <a:pt x="32" y="88"/>
                  <a:pt x="32" y="88"/>
                  <a:pt x="31" y="88"/>
                </a:cubicBezTo>
                <a:cubicBezTo>
                  <a:pt x="32" y="88"/>
                  <a:pt x="32" y="88"/>
                  <a:pt x="32" y="88"/>
                </a:cubicBezTo>
                <a:close/>
                <a:moveTo>
                  <a:pt x="31" y="88"/>
                </a:moveTo>
                <a:cubicBezTo>
                  <a:pt x="31" y="88"/>
                  <a:pt x="31" y="89"/>
                  <a:pt x="31" y="89"/>
                </a:cubicBezTo>
                <a:cubicBezTo>
                  <a:pt x="31" y="89"/>
                  <a:pt x="31" y="88"/>
                  <a:pt x="31" y="88"/>
                </a:cubicBezTo>
                <a:close/>
                <a:moveTo>
                  <a:pt x="29" y="89"/>
                </a:moveTo>
                <a:cubicBezTo>
                  <a:pt x="29" y="89"/>
                  <a:pt x="29" y="89"/>
                  <a:pt x="29" y="89"/>
                </a:cubicBezTo>
                <a:cubicBezTo>
                  <a:pt x="29" y="88"/>
                  <a:pt x="29" y="88"/>
                  <a:pt x="29" y="88"/>
                </a:cubicBezTo>
                <a:lnTo>
                  <a:pt x="29" y="89"/>
                </a:lnTo>
                <a:close/>
                <a:moveTo>
                  <a:pt x="27" y="90"/>
                </a:moveTo>
                <a:cubicBezTo>
                  <a:pt x="27" y="91"/>
                  <a:pt x="27" y="90"/>
                  <a:pt x="27" y="90"/>
                </a:cubicBezTo>
                <a:cubicBezTo>
                  <a:pt x="27" y="90"/>
                  <a:pt x="27" y="90"/>
                  <a:pt x="27" y="90"/>
                </a:cubicBezTo>
                <a:cubicBezTo>
                  <a:pt x="27" y="90"/>
                  <a:pt x="27" y="90"/>
                  <a:pt x="27" y="90"/>
                </a:cubicBezTo>
                <a:close/>
                <a:moveTo>
                  <a:pt x="27" y="90"/>
                </a:moveTo>
                <a:cubicBezTo>
                  <a:pt x="27" y="90"/>
                  <a:pt x="27" y="90"/>
                  <a:pt x="27" y="90"/>
                </a:cubicBezTo>
                <a:cubicBezTo>
                  <a:pt x="27" y="90"/>
                  <a:pt x="27" y="90"/>
                  <a:pt x="27" y="90"/>
                </a:cubicBezTo>
                <a:close/>
                <a:moveTo>
                  <a:pt x="15" y="74"/>
                </a:moveTo>
                <a:cubicBezTo>
                  <a:pt x="15" y="74"/>
                  <a:pt x="15" y="74"/>
                  <a:pt x="15" y="74"/>
                </a:cubicBezTo>
                <a:cubicBezTo>
                  <a:pt x="15" y="74"/>
                  <a:pt x="15" y="74"/>
                  <a:pt x="15" y="74"/>
                </a:cubicBezTo>
                <a:close/>
                <a:moveTo>
                  <a:pt x="15" y="74"/>
                </a:moveTo>
                <a:cubicBezTo>
                  <a:pt x="15" y="74"/>
                  <a:pt x="15" y="74"/>
                  <a:pt x="15" y="74"/>
                </a:cubicBezTo>
                <a:cubicBezTo>
                  <a:pt x="15" y="74"/>
                  <a:pt x="15" y="74"/>
                  <a:pt x="15" y="74"/>
                </a:cubicBezTo>
                <a:cubicBezTo>
                  <a:pt x="15" y="74"/>
                  <a:pt x="15" y="74"/>
                  <a:pt x="15" y="74"/>
                </a:cubicBezTo>
                <a:close/>
                <a:moveTo>
                  <a:pt x="20" y="88"/>
                </a:moveTo>
                <a:cubicBezTo>
                  <a:pt x="20" y="88"/>
                  <a:pt x="20" y="88"/>
                  <a:pt x="20" y="88"/>
                </a:cubicBezTo>
                <a:cubicBezTo>
                  <a:pt x="20" y="88"/>
                  <a:pt x="20" y="88"/>
                  <a:pt x="20" y="88"/>
                </a:cubicBezTo>
                <a:close/>
                <a:moveTo>
                  <a:pt x="19" y="87"/>
                </a:moveTo>
                <a:cubicBezTo>
                  <a:pt x="19" y="87"/>
                  <a:pt x="19" y="87"/>
                  <a:pt x="19" y="87"/>
                </a:cubicBezTo>
                <a:cubicBezTo>
                  <a:pt x="19" y="87"/>
                  <a:pt x="19" y="87"/>
                  <a:pt x="19" y="87"/>
                </a:cubicBezTo>
                <a:close/>
                <a:moveTo>
                  <a:pt x="18" y="86"/>
                </a:moveTo>
                <a:cubicBezTo>
                  <a:pt x="18" y="87"/>
                  <a:pt x="18" y="87"/>
                  <a:pt x="18" y="87"/>
                </a:cubicBezTo>
                <a:cubicBezTo>
                  <a:pt x="18" y="87"/>
                  <a:pt x="18" y="86"/>
                  <a:pt x="18" y="86"/>
                </a:cubicBezTo>
                <a:close/>
                <a:moveTo>
                  <a:pt x="45" y="91"/>
                </a:moveTo>
                <a:cubicBezTo>
                  <a:pt x="45" y="91"/>
                  <a:pt x="45" y="91"/>
                  <a:pt x="45" y="91"/>
                </a:cubicBezTo>
                <a:cubicBezTo>
                  <a:pt x="45" y="91"/>
                  <a:pt x="45" y="91"/>
                  <a:pt x="45" y="91"/>
                </a:cubicBezTo>
                <a:close/>
                <a:moveTo>
                  <a:pt x="44" y="92"/>
                </a:moveTo>
                <a:cubicBezTo>
                  <a:pt x="44" y="92"/>
                  <a:pt x="44" y="92"/>
                  <a:pt x="44" y="92"/>
                </a:cubicBezTo>
                <a:cubicBezTo>
                  <a:pt x="44" y="92"/>
                  <a:pt x="44" y="92"/>
                  <a:pt x="44" y="92"/>
                </a:cubicBezTo>
                <a:close/>
                <a:moveTo>
                  <a:pt x="44" y="92"/>
                </a:moveTo>
                <a:cubicBezTo>
                  <a:pt x="44" y="92"/>
                  <a:pt x="44" y="92"/>
                  <a:pt x="44" y="92"/>
                </a:cubicBezTo>
                <a:cubicBezTo>
                  <a:pt x="44" y="92"/>
                  <a:pt x="44" y="92"/>
                  <a:pt x="44" y="92"/>
                </a:cubicBezTo>
                <a:cubicBezTo>
                  <a:pt x="44" y="92"/>
                  <a:pt x="44" y="92"/>
                  <a:pt x="44" y="92"/>
                </a:cubicBezTo>
                <a:cubicBezTo>
                  <a:pt x="44" y="92"/>
                  <a:pt x="44" y="92"/>
                  <a:pt x="44" y="92"/>
                </a:cubicBezTo>
                <a:close/>
                <a:moveTo>
                  <a:pt x="44" y="91"/>
                </a:moveTo>
                <a:cubicBezTo>
                  <a:pt x="44" y="91"/>
                  <a:pt x="44" y="91"/>
                  <a:pt x="44" y="91"/>
                </a:cubicBezTo>
                <a:cubicBezTo>
                  <a:pt x="44" y="91"/>
                  <a:pt x="44" y="91"/>
                  <a:pt x="44" y="91"/>
                </a:cubicBezTo>
                <a:cubicBezTo>
                  <a:pt x="44" y="91"/>
                  <a:pt x="44" y="91"/>
                  <a:pt x="44" y="91"/>
                </a:cubicBezTo>
                <a:close/>
                <a:moveTo>
                  <a:pt x="44" y="91"/>
                </a:moveTo>
                <a:cubicBezTo>
                  <a:pt x="44" y="91"/>
                  <a:pt x="44" y="91"/>
                  <a:pt x="44" y="91"/>
                </a:cubicBezTo>
                <a:close/>
                <a:moveTo>
                  <a:pt x="43" y="91"/>
                </a:moveTo>
                <a:cubicBezTo>
                  <a:pt x="44" y="91"/>
                  <a:pt x="44" y="91"/>
                  <a:pt x="44" y="91"/>
                </a:cubicBezTo>
                <a:cubicBezTo>
                  <a:pt x="43" y="91"/>
                  <a:pt x="43" y="91"/>
                  <a:pt x="43" y="90"/>
                </a:cubicBezTo>
                <a:cubicBezTo>
                  <a:pt x="43" y="91"/>
                  <a:pt x="43" y="91"/>
                  <a:pt x="43" y="91"/>
                </a:cubicBezTo>
                <a:close/>
                <a:moveTo>
                  <a:pt x="43" y="91"/>
                </a:moveTo>
                <a:cubicBezTo>
                  <a:pt x="43" y="91"/>
                  <a:pt x="43" y="91"/>
                  <a:pt x="43" y="91"/>
                </a:cubicBezTo>
                <a:cubicBezTo>
                  <a:pt x="43" y="91"/>
                  <a:pt x="43" y="91"/>
                  <a:pt x="43" y="91"/>
                </a:cubicBezTo>
                <a:close/>
                <a:moveTo>
                  <a:pt x="43" y="91"/>
                </a:moveTo>
                <a:cubicBezTo>
                  <a:pt x="43" y="91"/>
                  <a:pt x="43" y="91"/>
                  <a:pt x="43" y="91"/>
                </a:cubicBezTo>
                <a:cubicBezTo>
                  <a:pt x="43" y="91"/>
                  <a:pt x="43" y="91"/>
                  <a:pt x="43" y="91"/>
                </a:cubicBezTo>
                <a:cubicBezTo>
                  <a:pt x="43" y="91"/>
                  <a:pt x="43" y="91"/>
                  <a:pt x="43" y="91"/>
                </a:cubicBezTo>
                <a:close/>
                <a:moveTo>
                  <a:pt x="44" y="91"/>
                </a:moveTo>
                <a:cubicBezTo>
                  <a:pt x="44" y="91"/>
                  <a:pt x="44" y="91"/>
                  <a:pt x="43" y="91"/>
                </a:cubicBezTo>
                <a:cubicBezTo>
                  <a:pt x="44" y="91"/>
                  <a:pt x="44" y="91"/>
                  <a:pt x="44" y="91"/>
                </a:cubicBezTo>
                <a:close/>
                <a:moveTo>
                  <a:pt x="44" y="92"/>
                </a:moveTo>
                <a:cubicBezTo>
                  <a:pt x="44" y="92"/>
                  <a:pt x="44" y="92"/>
                  <a:pt x="44" y="92"/>
                </a:cubicBezTo>
                <a:cubicBezTo>
                  <a:pt x="44" y="92"/>
                  <a:pt x="44" y="92"/>
                  <a:pt x="44" y="92"/>
                </a:cubicBezTo>
                <a:cubicBezTo>
                  <a:pt x="44" y="92"/>
                  <a:pt x="44" y="92"/>
                  <a:pt x="44" y="92"/>
                </a:cubicBezTo>
                <a:close/>
                <a:moveTo>
                  <a:pt x="43" y="91"/>
                </a:moveTo>
                <a:cubicBezTo>
                  <a:pt x="43" y="91"/>
                  <a:pt x="43" y="91"/>
                  <a:pt x="43" y="91"/>
                </a:cubicBezTo>
                <a:cubicBezTo>
                  <a:pt x="43" y="91"/>
                  <a:pt x="43" y="91"/>
                  <a:pt x="43" y="91"/>
                </a:cubicBezTo>
                <a:cubicBezTo>
                  <a:pt x="43" y="91"/>
                  <a:pt x="43" y="91"/>
                  <a:pt x="43" y="91"/>
                </a:cubicBezTo>
                <a:close/>
                <a:moveTo>
                  <a:pt x="43" y="91"/>
                </a:moveTo>
                <a:cubicBezTo>
                  <a:pt x="43" y="91"/>
                  <a:pt x="43" y="91"/>
                  <a:pt x="43" y="91"/>
                </a:cubicBezTo>
                <a:cubicBezTo>
                  <a:pt x="43" y="91"/>
                  <a:pt x="43" y="91"/>
                  <a:pt x="43" y="91"/>
                </a:cubicBezTo>
                <a:close/>
                <a:moveTo>
                  <a:pt x="43" y="92"/>
                </a:moveTo>
                <a:cubicBezTo>
                  <a:pt x="43" y="91"/>
                  <a:pt x="43" y="91"/>
                  <a:pt x="43" y="91"/>
                </a:cubicBezTo>
                <a:cubicBezTo>
                  <a:pt x="43" y="92"/>
                  <a:pt x="43" y="92"/>
                  <a:pt x="43" y="92"/>
                </a:cubicBezTo>
                <a:close/>
                <a:moveTo>
                  <a:pt x="43" y="91"/>
                </a:moveTo>
                <a:cubicBezTo>
                  <a:pt x="43" y="90"/>
                  <a:pt x="43" y="90"/>
                  <a:pt x="43" y="90"/>
                </a:cubicBezTo>
                <a:cubicBezTo>
                  <a:pt x="43" y="91"/>
                  <a:pt x="43" y="91"/>
                  <a:pt x="43" y="91"/>
                </a:cubicBezTo>
                <a:close/>
                <a:moveTo>
                  <a:pt x="42" y="91"/>
                </a:moveTo>
                <a:cubicBezTo>
                  <a:pt x="42" y="90"/>
                  <a:pt x="42" y="90"/>
                  <a:pt x="42" y="90"/>
                </a:cubicBezTo>
                <a:cubicBezTo>
                  <a:pt x="42" y="90"/>
                  <a:pt x="42" y="90"/>
                  <a:pt x="42" y="90"/>
                </a:cubicBezTo>
                <a:cubicBezTo>
                  <a:pt x="42" y="90"/>
                  <a:pt x="42" y="90"/>
                  <a:pt x="42" y="91"/>
                </a:cubicBezTo>
                <a:close/>
                <a:moveTo>
                  <a:pt x="42" y="91"/>
                </a:moveTo>
                <a:cubicBezTo>
                  <a:pt x="42" y="91"/>
                  <a:pt x="42" y="91"/>
                  <a:pt x="42" y="90"/>
                </a:cubicBezTo>
                <a:cubicBezTo>
                  <a:pt x="42" y="91"/>
                  <a:pt x="42" y="91"/>
                  <a:pt x="42" y="91"/>
                </a:cubicBezTo>
                <a:close/>
                <a:moveTo>
                  <a:pt x="43" y="91"/>
                </a:moveTo>
                <a:cubicBezTo>
                  <a:pt x="43" y="91"/>
                  <a:pt x="43" y="91"/>
                  <a:pt x="43" y="91"/>
                </a:cubicBezTo>
                <a:cubicBezTo>
                  <a:pt x="43" y="91"/>
                  <a:pt x="43" y="91"/>
                  <a:pt x="43" y="91"/>
                </a:cubicBezTo>
                <a:close/>
                <a:moveTo>
                  <a:pt x="43" y="91"/>
                </a:moveTo>
                <a:cubicBezTo>
                  <a:pt x="43" y="91"/>
                  <a:pt x="43" y="91"/>
                  <a:pt x="43" y="91"/>
                </a:cubicBezTo>
                <a:cubicBezTo>
                  <a:pt x="43" y="91"/>
                  <a:pt x="43" y="91"/>
                  <a:pt x="43" y="91"/>
                </a:cubicBezTo>
                <a:cubicBezTo>
                  <a:pt x="43" y="91"/>
                  <a:pt x="43" y="91"/>
                  <a:pt x="43" y="91"/>
                </a:cubicBezTo>
                <a:close/>
                <a:moveTo>
                  <a:pt x="43" y="91"/>
                </a:moveTo>
                <a:cubicBezTo>
                  <a:pt x="43" y="91"/>
                  <a:pt x="43" y="91"/>
                  <a:pt x="43" y="91"/>
                </a:cubicBezTo>
                <a:cubicBezTo>
                  <a:pt x="43" y="91"/>
                  <a:pt x="43" y="91"/>
                  <a:pt x="43" y="91"/>
                </a:cubicBezTo>
                <a:close/>
                <a:moveTo>
                  <a:pt x="43" y="91"/>
                </a:moveTo>
                <a:cubicBezTo>
                  <a:pt x="43" y="91"/>
                  <a:pt x="43" y="92"/>
                  <a:pt x="43" y="92"/>
                </a:cubicBezTo>
                <a:cubicBezTo>
                  <a:pt x="43" y="92"/>
                  <a:pt x="43" y="92"/>
                  <a:pt x="43" y="91"/>
                </a:cubicBezTo>
                <a:close/>
                <a:moveTo>
                  <a:pt x="43" y="91"/>
                </a:moveTo>
                <a:cubicBezTo>
                  <a:pt x="43" y="91"/>
                  <a:pt x="43" y="91"/>
                  <a:pt x="43" y="91"/>
                </a:cubicBezTo>
                <a:cubicBezTo>
                  <a:pt x="43" y="91"/>
                  <a:pt x="43" y="91"/>
                  <a:pt x="43" y="91"/>
                </a:cubicBezTo>
                <a:close/>
                <a:moveTo>
                  <a:pt x="43" y="91"/>
                </a:moveTo>
                <a:cubicBezTo>
                  <a:pt x="43" y="91"/>
                  <a:pt x="43" y="91"/>
                  <a:pt x="43" y="91"/>
                </a:cubicBezTo>
                <a:cubicBezTo>
                  <a:pt x="43" y="91"/>
                  <a:pt x="43" y="91"/>
                  <a:pt x="43" y="91"/>
                </a:cubicBezTo>
                <a:close/>
                <a:moveTo>
                  <a:pt x="42" y="91"/>
                </a:moveTo>
                <a:cubicBezTo>
                  <a:pt x="42" y="91"/>
                  <a:pt x="42" y="91"/>
                  <a:pt x="42" y="91"/>
                </a:cubicBezTo>
                <a:cubicBezTo>
                  <a:pt x="42" y="91"/>
                  <a:pt x="42" y="91"/>
                  <a:pt x="42" y="91"/>
                </a:cubicBezTo>
                <a:cubicBezTo>
                  <a:pt x="42" y="91"/>
                  <a:pt x="42" y="91"/>
                  <a:pt x="42" y="91"/>
                </a:cubicBezTo>
                <a:close/>
                <a:moveTo>
                  <a:pt x="43" y="91"/>
                </a:moveTo>
                <a:cubicBezTo>
                  <a:pt x="43" y="91"/>
                  <a:pt x="43" y="91"/>
                  <a:pt x="43" y="91"/>
                </a:cubicBezTo>
                <a:cubicBezTo>
                  <a:pt x="43" y="91"/>
                  <a:pt x="43" y="91"/>
                  <a:pt x="43" y="91"/>
                </a:cubicBezTo>
                <a:close/>
                <a:moveTo>
                  <a:pt x="42" y="91"/>
                </a:moveTo>
                <a:cubicBezTo>
                  <a:pt x="42" y="91"/>
                  <a:pt x="42" y="91"/>
                  <a:pt x="42" y="91"/>
                </a:cubicBezTo>
                <a:cubicBezTo>
                  <a:pt x="42" y="91"/>
                  <a:pt x="42" y="91"/>
                  <a:pt x="42" y="91"/>
                </a:cubicBezTo>
                <a:close/>
                <a:moveTo>
                  <a:pt x="42" y="91"/>
                </a:moveTo>
                <a:cubicBezTo>
                  <a:pt x="42" y="91"/>
                  <a:pt x="42" y="91"/>
                  <a:pt x="42" y="91"/>
                </a:cubicBezTo>
                <a:cubicBezTo>
                  <a:pt x="42" y="91"/>
                  <a:pt x="42" y="91"/>
                  <a:pt x="42" y="91"/>
                </a:cubicBezTo>
                <a:cubicBezTo>
                  <a:pt x="42" y="91"/>
                  <a:pt x="42" y="91"/>
                  <a:pt x="42" y="91"/>
                </a:cubicBezTo>
                <a:close/>
                <a:moveTo>
                  <a:pt x="42" y="91"/>
                </a:moveTo>
                <a:cubicBezTo>
                  <a:pt x="42" y="91"/>
                  <a:pt x="42" y="91"/>
                  <a:pt x="42" y="91"/>
                </a:cubicBezTo>
                <a:cubicBezTo>
                  <a:pt x="42" y="91"/>
                  <a:pt x="42" y="91"/>
                  <a:pt x="42" y="91"/>
                </a:cubicBezTo>
                <a:close/>
                <a:moveTo>
                  <a:pt x="43" y="91"/>
                </a:moveTo>
                <a:cubicBezTo>
                  <a:pt x="43" y="91"/>
                  <a:pt x="43" y="91"/>
                  <a:pt x="43" y="91"/>
                </a:cubicBezTo>
                <a:cubicBezTo>
                  <a:pt x="42" y="91"/>
                  <a:pt x="42" y="91"/>
                  <a:pt x="43" y="91"/>
                </a:cubicBezTo>
                <a:close/>
                <a:moveTo>
                  <a:pt x="43" y="91"/>
                </a:moveTo>
                <a:cubicBezTo>
                  <a:pt x="42" y="91"/>
                  <a:pt x="42" y="91"/>
                  <a:pt x="42" y="91"/>
                </a:cubicBezTo>
                <a:cubicBezTo>
                  <a:pt x="42" y="91"/>
                  <a:pt x="42" y="91"/>
                  <a:pt x="43" y="91"/>
                </a:cubicBezTo>
                <a:cubicBezTo>
                  <a:pt x="43" y="91"/>
                  <a:pt x="43" y="91"/>
                  <a:pt x="43" y="91"/>
                </a:cubicBezTo>
                <a:close/>
                <a:moveTo>
                  <a:pt x="42" y="93"/>
                </a:moveTo>
                <a:cubicBezTo>
                  <a:pt x="42" y="92"/>
                  <a:pt x="42" y="92"/>
                  <a:pt x="42" y="92"/>
                </a:cubicBezTo>
                <a:cubicBezTo>
                  <a:pt x="42" y="92"/>
                  <a:pt x="42" y="92"/>
                  <a:pt x="42" y="91"/>
                </a:cubicBezTo>
                <a:cubicBezTo>
                  <a:pt x="42" y="91"/>
                  <a:pt x="42" y="91"/>
                  <a:pt x="42" y="91"/>
                </a:cubicBezTo>
                <a:cubicBezTo>
                  <a:pt x="42" y="92"/>
                  <a:pt x="42" y="92"/>
                  <a:pt x="42" y="92"/>
                </a:cubicBezTo>
                <a:cubicBezTo>
                  <a:pt x="42" y="92"/>
                  <a:pt x="42" y="92"/>
                  <a:pt x="42" y="92"/>
                </a:cubicBezTo>
                <a:cubicBezTo>
                  <a:pt x="42" y="92"/>
                  <a:pt x="42" y="92"/>
                  <a:pt x="42" y="93"/>
                </a:cubicBezTo>
                <a:cubicBezTo>
                  <a:pt x="42" y="92"/>
                  <a:pt x="42" y="92"/>
                  <a:pt x="42" y="92"/>
                </a:cubicBezTo>
                <a:cubicBezTo>
                  <a:pt x="42" y="93"/>
                  <a:pt x="42" y="93"/>
                  <a:pt x="42" y="93"/>
                </a:cubicBezTo>
                <a:close/>
                <a:moveTo>
                  <a:pt x="42" y="91"/>
                </a:moveTo>
                <a:cubicBezTo>
                  <a:pt x="42" y="91"/>
                  <a:pt x="42" y="91"/>
                  <a:pt x="42" y="91"/>
                </a:cubicBezTo>
                <a:cubicBezTo>
                  <a:pt x="42" y="91"/>
                  <a:pt x="42" y="91"/>
                  <a:pt x="42" y="91"/>
                </a:cubicBezTo>
                <a:cubicBezTo>
                  <a:pt x="42" y="91"/>
                  <a:pt x="42" y="91"/>
                  <a:pt x="42" y="91"/>
                </a:cubicBezTo>
                <a:cubicBezTo>
                  <a:pt x="42" y="91"/>
                  <a:pt x="42" y="91"/>
                  <a:pt x="42" y="91"/>
                </a:cubicBezTo>
                <a:close/>
                <a:moveTo>
                  <a:pt x="42" y="91"/>
                </a:moveTo>
                <a:cubicBezTo>
                  <a:pt x="42" y="91"/>
                  <a:pt x="42" y="91"/>
                  <a:pt x="42" y="92"/>
                </a:cubicBezTo>
                <a:cubicBezTo>
                  <a:pt x="42" y="92"/>
                  <a:pt x="42" y="92"/>
                  <a:pt x="42" y="91"/>
                </a:cubicBezTo>
                <a:cubicBezTo>
                  <a:pt x="42" y="91"/>
                  <a:pt x="42" y="91"/>
                  <a:pt x="42" y="91"/>
                </a:cubicBezTo>
                <a:cubicBezTo>
                  <a:pt x="42" y="91"/>
                  <a:pt x="42" y="91"/>
                  <a:pt x="42" y="91"/>
                </a:cubicBezTo>
                <a:cubicBezTo>
                  <a:pt x="42" y="91"/>
                  <a:pt x="42" y="91"/>
                  <a:pt x="42" y="91"/>
                </a:cubicBezTo>
                <a:cubicBezTo>
                  <a:pt x="42" y="91"/>
                  <a:pt x="42" y="91"/>
                  <a:pt x="42" y="91"/>
                </a:cubicBezTo>
                <a:cubicBezTo>
                  <a:pt x="42" y="91"/>
                  <a:pt x="42" y="91"/>
                  <a:pt x="42" y="91"/>
                </a:cubicBezTo>
                <a:cubicBezTo>
                  <a:pt x="42" y="91"/>
                  <a:pt x="42" y="91"/>
                  <a:pt x="42" y="91"/>
                </a:cubicBezTo>
                <a:cubicBezTo>
                  <a:pt x="42" y="91"/>
                  <a:pt x="42" y="91"/>
                  <a:pt x="42" y="91"/>
                </a:cubicBezTo>
                <a:cubicBezTo>
                  <a:pt x="42" y="91"/>
                  <a:pt x="42" y="91"/>
                  <a:pt x="42" y="91"/>
                </a:cubicBezTo>
                <a:cubicBezTo>
                  <a:pt x="42" y="91"/>
                  <a:pt x="42" y="91"/>
                  <a:pt x="42" y="91"/>
                </a:cubicBezTo>
                <a:cubicBezTo>
                  <a:pt x="42" y="91"/>
                  <a:pt x="42" y="91"/>
                  <a:pt x="42" y="91"/>
                </a:cubicBezTo>
                <a:cubicBezTo>
                  <a:pt x="42" y="91"/>
                  <a:pt x="42" y="91"/>
                  <a:pt x="42" y="91"/>
                </a:cubicBezTo>
                <a:cubicBezTo>
                  <a:pt x="42" y="91"/>
                  <a:pt x="42" y="91"/>
                  <a:pt x="42" y="91"/>
                </a:cubicBezTo>
                <a:cubicBezTo>
                  <a:pt x="42" y="91"/>
                  <a:pt x="42" y="91"/>
                  <a:pt x="42" y="91"/>
                </a:cubicBezTo>
                <a:cubicBezTo>
                  <a:pt x="42" y="91"/>
                  <a:pt x="42" y="91"/>
                  <a:pt x="42" y="91"/>
                </a:cubicBezTo>
                <a:close/>
                <a:moveTo>
                  <a:pt x="43" y="92"/>
                </a:moveTo>
                <a:cubicBezTo>
                  <a:pt x="43" y="92"/>
                  <a:pt x="43" y="92"/>
                  <a:pt x="43" y="92"/>
                </a:cubicBezTo>
                <a:cubicBezTo>
                  <a:pt x="43" y="92"/>
                  <a:pt x="43" y="92"/>
                  <a:pt x="43" y="92"/>
                </a:cubicBezTo>
                <a:close/>
                <a:moveTo>
                  <a:pt x="43" y="92"/>
                </a:moveTo>
                <a:cubicBezTo>
                  <a:pt x="43" y="92"/>
                  <a:pt x="43" y="92"/>
                  <a:pt x="43" y="92"/>
                </a:cubicBezTo>
                <a:cubicBezTo>
                  <a:pt x="43" y="92"/>
                  <a:pt x="43" y="92"/>
                  <a:pt x="43" y="92"/>
                </a:cubicBezTo>
                <a:cubicBezTo>
                  <a:pt x="43" y="92"/>
                  <a:pt x="43" y="92"/>
                  <a:pt x="43" y="92"/>
                </a:cubicBezTo>
                <a:cubicBezTo>
                  <a:pt x="43" y="92"/>
                  <a:pt x="43" y="92"/>
                  <a:pt x="43" y="92"/>
                </a:cubicBezTo>
                <a:cubicBezTo>
                  <a:pt x="43" y="92"/>
                  <a:pt x="43" y="92"/>
                  <a:pt x="43" y="92"/>
                </a:cubicBezTo>
                <a:cubicBezTo>
                  <a:pt x="43" y="92"/>
                  <a:pt x="43" y="92"/>
                  <a:pt x="43" y="92"/>
                </a:cubicBezTo>
                <a:close/>
                <a:moveTo>
                  <a:pt x="42" y="92"/>
                </a:moveTo>
                <a:cubicBezTo>
                  <a:pt x="42" y="92"/>
                  <a:pt x="42" y="92"/>
                  <a:pt x="42" y="92"/>
                </a:cubicBezTo>
                <a:cubicBezTo>
                  <a:pt x="42" y="92"/>
                  <a:pt x="42" y="92"/>
                  <a:pt x="42" y="92"/>
                </a:cubicBezTo>
                <a:cubicBezTo>
                  <a:pt x="42" y="92"/>
                  <a:pt x="42" y="92"/>
                  <a:pt x="42" y="92"/>
                </a:cubicBezTo>
                <a:cubicBezTo>
                  <a:pt x="42" y="92"/>
                  <a:pt x="42" y="92"/>
                  <a:pt x="42" y="92"/>
                </a:cubicBezTo>
                <a:close/>
                <a:moveTo>
                  <a:pt x="42" y="91"/>
                </a:moveTo>
                <a:cubicBezTo>
                  <a:pt x="42" y="91"/>
                  <a:pt x="42" y="91"/>
                  <a:pt x="42" y="91"/>
                </a:cubicBezTo>
                <a:cubicBezTo>
                  <a:pt x="42" y="91"/>
                  <a:pt x="42" y="91"/>
                  <a:pt x="42" y="91"/>
                </a:cubicBezTo>
                <a:close/>
                <a:moveTo>
                  <a:pt x="42" y="91"/>
                </a:moveTo>
                <a:cubicBezTo>
                  <a:pt x="42" y="91"/>
                  <a:pt x="42" y="91"/>
                  <a:pt x="42" y="91"/>
                </a:cubicBezTo>
                <a:cubicBezTo>
                  <a:pt x="42" y="91"/>
                  <a:pt x="42" y="91"/>
                  <a:pt x="42" y="91"/>
                </a:cubicBezTo>
                <a:close/>
                <a:moveTo>
                  <a:pt x="32" y="93"/>
                </a:moveTo>
                <a:cubicBezTo>
                  <a:pt x="32" y="93"/>
                  <a:pt x="32" y="93"/>
                  <a:pt x="32" y="93"/>
                </a:cubicBezTo>
                <a:close/>
                <a:moveTo>
                  <a:pt x="32" y="93"/>
                </a:moveTo>
                <a:cubicBezTo>
                  <a:pt x="32" y="93"/>
                  <a:pt x="32" y="93"/>
                  <a:pt x="32" y="93"/>
                </a:cubicBezTo>
                <a:cubicBezTo>
                  <a:pt x="32" y="93"/>
                  <a:pt x="32" y="93"/>
                  <a:pt x="32" y="93"/>
                </a:cubicBezTo>
                <a:close/>
                <a:moveTo>
                  <a:pt x="37" y="91"/>
                </a:moveTo>
                <a:cubicBezTo>
                  <a:pt x="37" y="91"/>
                  <a:pt x="37" y="91"/>
                  <a:pt x="37" y="91"/>
                </a:cubicBezTo>
                <a:cubicBezTo>
                  <a:pt x="37" y="91"/>
                  <a:pt x="37" y="91"/>
                  <a:pt x="37" y="91"/>
                </a:cubicBezTo>
                <a:cubicBezTo>
                  <a:pt x="37" y="91"/>
                  <a:pt x="37" y="91"/>
                  <a:pt x="37" y="91"/>
                </a:cubicBezTo>
                <a:close/>
                <a:moveTo>
                  <a:pt x="35" y="93"/>
                </a:moveTo>
                <a:cubicBezTo>
                  <a:pt x="35" y="93"/>
                  <a:pt x="35" y="93"/>
                  <a:pt x="35" y="93"/>
                </a:cubicBezTo>
                <a:cubicBezTo>
                  <a:pt x="35" y="92"/>
                  <a:pt x="35" y="92"/>
                  <a:pt x="35" y="92"/>
                </a:cubicBezTo>
                <a:lnTo>
                  <a:pt x="35" y="93"/>
                </a:lnTo>
                <a:close/>
                <a:moveTo>
                  <a:pt x="34" y="94"/>
                </a:moveTo>
                <a:cubicBezTo>
                  <a:pt x="34" y="93"/>
                  <a:pt x="34" y="93"/>
                  <a:pt x="34" y="93"/>
                </a:cubicBezTo>
                <a:cubicBezTo>
                  <a:pt x="34" y="94"/>
                  <a:pt x="34" y="94"/>
                  <a:pt x="34" y="94"/>
                </a:cubicBezTo>
                <a:close/>
                <a:moveTo>
                  <a:pt x="30" y="93"/>
                </a:moveTo>
                <a:cubicBezTo>
                  <a:pt x="30" y="93"/>
                  <a:pt x="30" y="93"/>
                  <a:pt x="30" y="93"/>
                </a:cubicBezTo>
                <a:cubicBezTo>
                  <a:pt x="30" y="93"/>
                  <a:pt x="30" y="93"/>
                  <a:pt x="30" y="93"/>
                </a:cubicBezTo>
                <a:close/>
                <a:moveTo>
                  <a:pt x="40" y="91"/>
                </a:moveTo>
                <a:cubicBezTo>
                  <a:pt x="40" y="91"/>
                  <a:pt x="40" y="91"/>
                  <a:pt x="40" y="91"/>
                </a:cubicBezTo>
                <a:cubicBezTo>
                  <a:pt x="40" y="91"/>
                  <a:pt x="40" y="91"/>
                  <a:pt x="40" y="91"/>
                </a:cubicBezTo>
                <a:close/>
                <a:moveTo>
                  <a:pt x="33" y="91"/>
                </a:moveTo>
                <a:cubicBezTo>
                  <a:pt x="33" y="91"/>
                  <a:pt x="33" y="91"/>
                  <a:pt x="33" y="91"/>
                </a:cubicBezTo>
                <a:cubicBezTo>
                  <a:pt x="33" y="91"/>
                  <a:pt x="33" y="91"/>
                  <a:pt x="33" y="91"/>
                </a:cubicBezTo>
                <a:close/>
                <a:moveTo>
                  <a:pt x="40" y="91"/>
                </a:moveTo>
                <a:cubicBezTo>
                  <a:pt x="40" y="91"/>
                  <a:pt x="40" y="91"/>
                  <a:pt x="40" y="91"/>
                </a:cubicBezTo>
                <a:cubicBezTo>
                  <a:pt x="40" y="91"/>
                  <a:pt x="40" y="91"/>
                  <a:pt x="40" y="91"/>
                </a:cubicBezTo>
                <a:cubicBezTo>
                  <a:pt x="40" y="91"/>
                  <a:pt x="40" y="91"/>
                  <a:pt x="40" y="91"/>
                </a:cubicBezTo>
                <a:close/>
                <a:moveTo>
                  <a:pt x="26" y="87"/>
                </a:moveTo>
                <a:cubicBezTo>
                  <a:pt x="26" y="87"/>
                  <a:pt x="26" y="87"/>
                  <a:pt x="26" y="87"/>
                </a:cubicBezTo>
                <a:cubicBezTo>
                  <a:pt x="26" y="87"/>
                  <a:pt x="26" y="87"/>
                  <a:pt x="26" y="87"/>
                </a:cubicBezTo>
                <a:close/>
                <a:moveTo>
                  <a:pt x="29" y="86"/>
                </a:moveTo>
                <a:cubicBezTo>
                  <a:pt x="29" y="86"/>
                  <a:pt x="29" y="86"/>
                  <a:pt x="29" y="86"/>
                </a:cubicBezTo>
                <a:cubicBezTo>
                  <a:pt x="29" y="86"/>
                  <a:pt x="29" y="86"/>
                  <a:pt x="29" y="86"/>
                </a:cubicBezTo>
                <a:close/>
                <a:moveTo>
                  <a:pt x="41" y="91"/>
                </a:moveTo>
                <a:cubicBezTo>
                  <a:pt x="41" y="91"/>
                  <a:pt x="41" y="91"/>
                  <a:pt x="41" y="91"/>
                </a:cubicBezTo>
                <a:close/>
                <a:moveTo>
                  <a:pt x="41" y="92"/>
                </a:moveTo>
                <a:cubicBezTo>
                  <a:pt x="41" y="92"/>
                  <a:pt x="41" y="92"/>
                  <a:pt x="41" y="92"/>
                </a:cubicBezTo>
                <a:cubicBezTo>
                  <a:pt x="41" y="92"/>
                  <a:pt x="41" y="92"/>
                  <a:pt x="41" y="92"/>
                </a:cubicBezTo>
                <a:close/>
                <a:moveTo>
                  <a:pt x="39" y="93"/>
                </a:moveTo>
                <a:cubicBezTo>
                  <a:pt x="39" y="93"/>
                  <a:pt x="39" y="93"/>
                  <a:pt x="39" y="93"/>
                </a:cubicBezTo>
                <a:cubicBezTo>
                  <a:pt x="39" y="93"/>
                  <a:pt x="39" y="93"/>
                  <a:pt x="39" y="93"/>
                </a:cubicBezTo>
                <a:close/>
                <a:moveTo>
                  <a:pt x="41" y="91"/>
                </a:moveTo>
                <a:cubicBezTo>
                  <a:pt x="41" y="91"/>
                  <a:pt x="41" y="91"/>
                  <a:pt x="41" y="91"/>
                </a:cubicBezTo>
                <a:cubicBezTo>
                  <a:pt x="41" y="91"/>
                  <a:pt x="41" y="91"/>
                  <a:pt x="41" y="91"/>
                </a:cubicBezTo>
                <a:close/>
                <a:moveTo>
                  <a:pt x="41" y="91"/>
                </a:moveTo>
                <a:cubicBezTo>
                  <a:pt x="41" y="91"/>
                  <a:pt x="41" y="91"/>
                  <a:pt x="41" y="91"/>
                </a:cubicBezTo>
                <a:cubicBezTo>
                  <a:pt x="41" y="91"/>
                  <a:pt x="41" y="91"/>
                  <a:pt x="41" y="91"/>
                </a:cubicBezTo>
                <a:close/>
                <a:moveTo>
                  <a:pt x="41" y="91"/>
                </a:moveTo>
                <a:cubicBezTo>
                  <a:pt x="41" y="91"/>
                  <a:pt x="41" y="91"/>
                  <a:pt x="41" y="91"/>
                </a:cubicBezTo>
                <a:cubicBezTo>
                  <a:pt x="41" y="91"/>
                  <a:pt x="41" y="91"/>
                  <a:pt x="41" y="91"/>
                </a:cubicBezTo>
                <a:cubicBezTo>
                  <a:pt x="41" y="91"/>
                  <a:pt x="41" y="91"/>
                  <a:pt x="41" y="91"/>
                </a:cubicBezTo>
                <a:close/>
                <a:moveTo>
                  <a:pt x="28" y="90"/>
                </a:moveTo>
                <a:cubicBezTo>
                  <a:pt x="28" y="90"/>
                  <a:pt x="28" y="90"/>
                  <a:pt x="28" y="90"/>
                </a:cubicBezTo>
                <a:cubicBezTo>
                  <a:pt x="28" y="90"/>
                  <a:pt x="28" y="90"/>
                  <a:pt x="28" y="90"/>
                </a:cubicBezTo>
                <a:close/>
                <a:moveTo>
                  <a:pt x="36" y="94"/>
                </a:moveTo>
                <a:cubicBezTo>
                  <a:pt x="36" y="94"/>
                  <a:pt x="36" y="94"/>
                  <a:pt x="36" y="94"/>
                </a:cubicBezTo>
                <a:cubicBezTo>
                  <a:pt x="36" y="94"/>
                  <a:pt x="36" y="94"/>
                  <a:pt x="36" y="94"/>
                </a:cubicBezTo>
                <a:close/>
                <a:moveTo>
                  <a:pt x="36" y="94"/>
                </a:moveTo>
                <a:cubicBezTo>
                  <a:pt x="36" y="94"/>
                  <a:pt x="36" y="94"/>
                  <a:pt x="36" y="94"/>
                </a:cubicBezTo>
                <a:cubicBezTo>
                  <a:pt x="36" y="93"/>
                  <a:pt x="36" y="93"/>
                  <a:pt x="36" y="93"/>
                </a:cubicBezTo>
                <a:lnTo>
                  <a:pt x="36" y="94"/>
                </a:lnTo>
                <a:close/>
                <a:moveTo>
                  <a:pt x="31" y="93"/>
                </a:moveTo>
                <a:cubicBezTo>
                  <a:pt x="31" y="93"/>
                  <a:pt x="31" y="93"/>
                  <a:pt x="31" y="93"/>
                </a:cubicBezTo>
                <a:cubicBezTo>
                  <a:pt x="31" y="93"/>
                  <a:pt x="31" y="93"/>
                  <a:pt x="31" y="93"/>
                </a:cubicBezTo>
                <a:cubicBezTo>
                  <a:pt x="30" y="93"/>
                  <a:pt x="30" y="93"/>
                  <a:pt x="30" y="93"/>
                </a:cubicBezTo>
                <a:cubicBezTo>
                  <a:pt x="30" y="93"/>
                  <a:pt x="30" y="93"/>
                  <a:pt x="30" y="93"/>
                </a:cubicBezTo>
                <a:cubicBezTo>
                  <a:pt x="30" y="93"/>
                  <a:pt x="30" y="93"/>
                  <a:pt x="30" y="93"/>
                </a:cubicBezTo>
                <a:cubicBezTo>
                  <a:pt x="30" y="93"/>
                  <a:pt x="30" y="93"/>
                  <a:pt x="30" y="93"/>
                </a:cubicBezTo>
                <a:cubicBezTo>
                  <a:pt x="30" y="93"/>
                  <a:pt x="29" y="93"/>
                  <a:pt x="29" y="93"/>
                </a:cubicBezTo>
                <a:cubicBezTo>
                  <a:pt x="29" y="93"/>
                  <a:pt x="30" y="93"/>
                  <a:pt x="30" y="93"/>
                </a:cubicBezTo>
                <a:cubicBezTo>
                  <a:pt x="29" y="93"/>
                  <a:pt x="29" y="93"/>
                  <a:pt x="29" y="93"/>
                </a:cubicBezTo>
                <a:cubicBezTo>
                  <a:pt x="29" y="93"/>
                  <a:pt x="29" y="92"/>
                  <a:pt x="30" y="92"/>
                </a:cubicBezTo>
                <a:cubicBezTo>
                  <a:pt x="30" y="92"/>
                  <a:pt x="29" y="92"/>
                  <a:pt x="29" y="92"/>
                </a:cubicBezTo>
                <a:cubicBezTo>
                  <a:pt x="29" y="92"/>
                  <a:pt x="30" y="92"/>
                  <a:pt x="30" y="92"/>
                </a:cubicBezTo>
                <a:cubicBezTo>
                  <a:pt x="29" y="92"/>
                  <a:pt x="29" y="92"/>
                  <a:pt x="29" y="92"/>
                </a:cubicBezTo>
                <a:cubicBezTo>
                  <a:pt x="29" y="92"/>
                  <a:pt x="29" y="92"/>
                  <a:pt x="29" y="92"/>
                </a:cubicBezTo>
                <a:cubicBezTo>
                  <a:pt x="29" y="92"/>
                  <a:pt x="29" y="92"/>
                  <a:pt x="29" y="92"/>
                </a:cubicBezTo>
                <a:cubicBezTo>
                  <a:pt x="29" y="92"/>
                  <a:pt x="29" y="92"/>
                  <a:pt x="29" y="92"/>
                </a:cubicBezTo>
                <a:cubicBezTo>
                  <a:pt x="29" y="92"/>
                  <a:pt x="29" y="92"/>
                  <a:pt x="29" y="92"/>
                </a:cubicBezTo>
                <a:cubicBezTo>
                  <a:pt x="29" y="92"/>
                  <a:pt x="29" y="92"/>
                  <a:pt x="29" y="92"/>
                </a:cubicBezTo>
                <a:cubicBezTo>
                  <a:pt x="29" y="92"/>
                  <a:pt x="29" y="92"/>
                  <a:pt x="29" y="92"/>
                </a:cubicBezTo>
                <a:cubicBezTo>
                  <a:pt x="29" y="92"/>
                  <a:pt x="29" y="92"/>
                  <a:pt x="29" y="92"/>
                </a:cubicBezTo>
                <a:cubicBezTo>
                  <a:pt x="29" y="92"/>
                  <a:pt x="29" y="92"/>
                  <a:pt x="29" y="92"/>
                </a:cubicBezTo>
                <a:cubicBezTo>
                  <a:pt x="29" y="92"/>
                  <a:pt x="29" y="92"/>
                  <a:pt x="29" y="92"/>
                </a:cubicBezTo>
                <a:cubicBezTo>
                  <a:pt x="29" y="91"/>
                  <a:pt x="29" y="91"/>
                  <a:pt x="29" y="91"/>
                </a:cubicBezTo>
                <a:cubicBezTo>
                  <a:pt x="29" y="91"/>
                  <a:pt x="29" y="92"/>
                  <a:pt x="29" y="92"/>
                </a:cubicBezTo>
                <a:cubicBezTo>
                  <a:pt x="29" y="91"/>
                  <a:pt x="29" y="91"/>
                  <a:pt x="29" y="91"/>
                </a:cubicBezTo>
                <a:cubicBezTo>
                  <a:pt x="29" y="91"/>
                  <a:pt x="28" y="92"/>
                  <a:pt x="29" y="91"/>
                </a:cubicBezTo>
                <a:cubicBezTo>
                  <a:pt x="28" y="91"/>
                  <a:pt x="28" y="92"/>
                  <a:pt x="28" y="92"/>
                </a:cubicBezTo>
                <a:cubicBezTo>
                  <a:pt x="28" y="92"/>
                  <a:pt x="28" y="91"/>
                  <a:pt x="28" y="91"/>
                </a:cubicBezTo>
                <a:cubicBezTo>
                  <a:pt x="28" y="91"/>
                  <a:pt x="28" y="92"/>
                  <a:pt x="28" y="92"/>
                </a:cubicBezTo>
                <a:cubicBezTo>
                  <a:pt x="28" y="91"/>
                  <a:pt x="29" y="91"/>
                  <a:pt x="28" y="91"/>
                </a:cubicBezTo>
                <a:cubicBezTo>
                  <a:pt x="28" y="91"/>
                  <a:pt x="28" y="91"/>
                  <a:pt x="28" y="91"/>
                </a:cubicBezTo>
                <a:cubicBezTo>
                  <a:pt x="28" y="91"/>
                  <a:pt x="28" y="91"/>
                  <a:pt x="28" y="91"/>
                </a:cubicBezTo>
                <a:cubicBezTo>
                  <a:pt x="28" y="91"/>
                  <a:pt x="28" y="91"/>
                  <a:pt x="28" y="91"/>
                </a:cubicBezTo>
                <a:cubicBezTo>
                  <a:pt x="28" y="91"/>
                  <a:pt x="28" y="91"/>
                  <a:pt x="28" y="91"/>
                </a:cubicBezTo>
                <a:cubicBezTo>
                  <a:pt x="28" y="91"/>
                  <a:pt x="28" y="91"/>
                  <a:pt x="28" y="91"/>
                </a:cubicBezTo>
                <a:cubicBezTo>
                  <a:pt x="28" y="91"/>
                  <a:pt x="28" y="90"/>
                  <a:pt x="28" y="91"/>
                </a:cubicBezTo>
                <a:cubicBezTo>
                  <a:pt x="28" y="90"/>
                  <a:pt x="28" y="91"/>
                  <a:pt x="28" y="90"/>
                </a:cubicBezTo>
                <a:cubicBezTo>
                  <a:pt x="28" y="90"/>
                  <a:pt x="28" y="91"/>
                  <a:pt x="28" y="90"/>
                </a:cubicBezTo>
                <a:cubicBezTo>
                  <a:pt x="28" y="90"/>
                  <a:pt x="28" y="90"/>
                  <a:pt x="28" y="90"/>
                </a:cubicBezTo>
                <a:cubicBezTo>
                  <a:pt x="28" y="90"/>
                  <a:pt x="28" y="90"/>
                  <a:pt x="28" y="90"/>
                </a:cubicBezTo>
                <a:cubicBezTo>
                  <a:pt x="29" y="90"/>
                  <a:pt x="28" y="90"/>
                  <a:pt x="28" y="90"/>
                </a:cubicBezTo>
                <a:cubicBezTo>
                  <a:pt x="28" y="90"/>
                  <a:pt x="28" y="90"/>
                  <a:pt x="28" y="90"/>
                </a:cubicBezTo>
                <a:cubicBezTo>
                  <a:pt x="28" y="91"/>
                  <a:pt x="28" y="90"/>
                  <a:pt x="28" y="90"/>
                </a:cubicBezTo>
                <a:cubicBezTo>
                  <a:pt x="28" y="90"/>
                  <a:pt x="27" y="90"/>
                  <a:pt x="28" y="90"/>
                </a:cubicBezTo>
                <a:cubicBezTo>
                  <a:pt x="28" y="90"/>
                  <a:pt x="28" y="90"/>
                  <a:pt x="28" y="90"/>
                </a:cubicBezTo>
                <a:cubicBezTo>
                  <a:pt x="27" y="90"/>
                  <a:pt x="28" y="90"/>
                  <a:pt x="28" y="89"/>
                </a:cubicBezTo>
                <a:cubicBezTo>
                  <a:pt x="28" y="89"/>
                  <a:pt x="28" y="89"/>
                  <a:pt x="28" y="90"/>
                </a:cubicBezTo>
                <a:cubicBezTo>
                  <a:pt x="28" y="90"/>
                  <a:pt x="28" y="90"/>
                  <a:pt x="27" y="90"/>
                </a:cubicBezTo>
                <a:cubicBezTo>
                  <a:pt x="28" y="89"/>
                  <a:pt x="27" y="90"/>
                  <a:pt x="27" y="89"/>
                </a:cubicBezTo>
                <a:cubicBezTo>
                  <a:pt x="28" y="89"/>
                  <a:pt x="28" y="89"/>
                  <a:pt x="28" y="89"/>
                </a:cubicBezTo>
                <a:cubicBezTo>
                  <a:pt x="28" y="89"/>
                  <a:pt x="28" y="89"/>
                  <a:pt x="27" y="89"/>
                </a:cubicBezTo>
                <a:cubicBezTo>
                  <a:pt x="28" y="89"/>
                  <a:pt x="28" y="89"/>
                  <a:pt x="28" y="89"/>
                </a:cubicBezTo>
                <a:cubicBezTo>
                  <a:pt x="27" y="89"/>
                  <a:pt x="27" y="89"/>
                  <a:pt x="27" y="89"/>
                </a:cubicBezTo>
                <a:cubicBezTo>
                  <a:pt x="27" y="89"/>
                  <a:pt x="27" y="89"/>
                  <a:pt x="27" y="89"/>
                </a:cubicBezTo>
                <a:cubicBezTo>
                  <a:pt x="27" y="89"/>
                  <a:pt x="27" y="89"/>
                  <a:pt x="27" y="89"/>
                </a:cubicBezTo>
                <a:cubicBezTo>
                  <a:pt x="27" y="89"/>
                  <a:pt x="27" y="89"/>
                  <a:pt x="27" y="89"/>
                </a:cubicBezTo>
                <a:cubicBezTo>
                  <a:pt x="27" y="89"/>
                  <a:pt x="27" y="89"/>
                  <a:pt x="27" y="88"/>
                </a:cubicBezTo>
                <a:cubicBezTo>
                  <a:pt x="27" y="88"/>
                  <a:pt x="27" y="88"/>
                  <a:pt x="27" y="88"/>
                </a:cubicBezTo>
                <a:cubicBezTo>
                  <a:pt x="26" y="88"/>
                  <a:pt x="26" y="88"/>
                  <a:pt x="26" y="88"/>
                </a:cubicBezTo>
                <a:cubicBezTo>
                  <a:pt x="26" y="88"/>
                  <a:pt x="26" y="88"/>
                  <a:pt x="26" y="88"/>
                </a:cubicBezTo>
                <a:cubicBezTo>
                  <a:pt x="26" y="88"/>
                  <a:pt x="26" y="88"/>
                  <a:pt x="26" y="87"/>
                </a:cubicBezTo>
                <a:cubicBezTo>
                  <a:pt x="26" y="87"/>
                  <a:pt x="26" y="87"/>
                  <a:pt x="26" y="87"/>
                </a:cubicBezTo>
                <a:cubicBezTo>
                  <a:pt x="26" y="87"/>
                  <a:pt x="27" y="87"/>
                  <a:pt x="27" y="87"/>
                </a:cubicBezTo>
                <a:cubicBezTo>
                  <a:pt x="26" y="87"/>
                  <a:pt x="26" y="87"/>
                  <a:pt x="26" y="87"/>
                </a:cubicBezTo>
                <a:cubicBezTo>
                  <a:pt x="26" y="87"/>
                  <a:pt x="26" y="87"/>
                  <a:pt x="26" y="87"/>
                </a:cubicBezTo>
                <a:cubicBezTo>
                  <a:pt x="26" y="87"/>
                  <a:pt x="26" y="87"/>
                  <a:pt x="26" y="87"/>
                </a:cubicBezTo>
                <a:cubicBezTo>
                  <a:pt x="27" y="87"/>
                  <a:pt x="26" y="87"/>
                  <a:pt x="27" y="87"/>
                </a:cubicBezTo>
                <a:cubicBezTo>
                  <a:pt x="26" y="87"/>
                  <a:pt x="27" y="87"/>
                  <a:pt x="26" y="87"/>
                </a:cubicBezTo>
                <a:cubicBezTo>
                  <a:pt x="26" y="87"/>
                  <a:pt x="26" y="87"/>
                  <a:pt x="26" y="87"/>
                </a:cubicBezTo>
                <a:cubicBezTo>
                  <a:pt x="26" y="87"/>
                  <a:pt x="26" y="87"/>
                  <a:pt x="26" y="87"/>
                </a:cubicBezTo>
                <a:cubicBezTo>
                  <a:pt x="26" y="86"/>
                  <a:pt x="27" y="86"/>
                  <a:pt x="27" y="86"/>
                </a:cubicBezTo>
                <a:cubicBezTo>
                  <a:pt x="27" y="86"/>
                  <a:pt x="27" y="86"/>
                  <a:pt x="27" y="86"/>
                </a:cubicBezTo>
                <a:cubicBezTo>
                  <a:pt x="27" y="86"/>
                  <a:pt x="27" y="86"/>
                  <a:pt x="26" y="86"/>
                </a:cubicBezTo>
                <a:cubicBezTo>
                  <a:pt x="27" y="86"/>
                  <a:pt x="27" y="86"/>
                  <a:pt x="27" y="86"/>
                </a:cubicBezTo>
                <a:cubicBezTo>
                  <a:pt x="26" y="85"/>
                  <a:pt x="27" y="85"/>
                  <a:pt x="27" y="85"/>
                </a:cubicBezTo>
                <a:cubicBezTo>
                  <a:pt x="27" y="85"/>
                  <a:pt x="28" y="85"/>
                  <a:pt x="28" y="85"/>
                </a:cubicBezTo>
                <a:cubicBezTo>
                  <a:pt x="28" y="85"/>
                  <a:pt x="28" y="85"/>
                  <a:pt x="28" y="85"/>
                </a:cubicBezTo>
                <a:cubicBezTo>
                  <a:pt x="29" y="86"/>
                  <a:pt x="28" y="86"/>
                  <a:pt x="29" y="86"/>
                </a:cubicBezTo>
                <a:cubicBezTo>
                  <a:pt x="28" y="86"/>
                  <a:pt x="28" y="86"/>
                  <a:pt x="28" y="86"/>
                </a:cubicBezTo>
                <a:cubicBezTo>
                  <a:pt x="28" y="86"/>
                  <a:pt x="29" y="86"/>
                  <a:pt x="29" y="86"/>
                </a:cubicBezTo>
                <a:cubicBezTo>
                  <a:pt x="29" y="86"/>
                  <a:pt x="29" y="86"/>
                  <a:pt x="29" y="86"/>
                </a:cubicBezTo>
                <a:cubicBezTo>
                  <a:pt x="28" y="86"/>
                  <a:pt x="29" y="87"/>
                  <a:pt x="28" y="87"/>
                </a:cubicBezTo>
                <a:cubicBezTo>
                  <a:pt x="28" y="87"/>
                  <a:pt x="29" y="87"/>
                  <a:pt x="29" y="87"/>
                </a:cubicBezTo>
                <a:cubicBezTo>
                  <a:pt x="28" y="87"/>
                  <a:pt x="29" y="87"/>
                  <a:pt x="29" y="87"/>
                </a:cubicBezTo>
                <a:cubicBezTo>
                  <a:pt x="28" y="87"/>
                  <a:pt x="28" y="87"/>
                  <a:pt x="28" y="87"/>
                </a:cubicBezTo>
                <a:cubicBezTo>
                  <a:pt x="29" y="87"/>
                  <a:pt x="29" y="87"/>
                  <a:pt x="29" y="87"/>
                </a:cubicBezTo>
                <a:cubicBezTo>
                  <a:pt x="29" y="87"/>
                  <a:pt x="28" y="88"/>
                  <a:pt x="29" y="88"/>
                </a:cubicBezTo>
                <a:cubicBezTo>
                  <a:pt x="29" y="88"/>
                  <a:pt x="28" y="88"/>
                  <a:pt x="28" y="88"/>
                </a:cubicBezTo>
                <a:cubicBezTo>
                  <a:pt x="29" y="88"/>
                  <a:pt x="29" y="88"/>
                  <a:pt x="29" y="88"/>
                </a:cubicBezTo>
                <a:cubicBezTo>
                  <a:pt x="29" y="88"/>
                  <a:pt x="29" y="88"/>
                  <a:pt x="28" y="88"/>
                </a:cubicBezTo>
                <a:cubicBezTo>
                  <a:pt x="28" y="88"/>
                  <a:pt x="29" y="88"/>
                  <a:pt x="29" y="88"/>
                </a:cubicBezTo>
                <a:cubicBezTo>
                  <a:pt x="29" y="88"/>
                  <a:pt x="29" y="88"/>
                  <a:pt x="29" y="88"/>
                </a:cubicBezTo>
                <a:cubicBezTo>
                  <a:pt x="29" y="88"/>
                  <a:pt x="29" y="89"/>
                  <a:pt x="29" y="89"/>
                </a:cubicBezTo>
                <a:cubicBezTo>
                  <a:pt x="29" y="89"/>
                  <a:pt x="29" y="89"/>
                  <a:pt x="29" y="89"/>
                </a:cubicBezTo>
                <a:cubicBezTo>
                  <a:pt x="30" y="89"/>
                  <a:pt x="30" y="89"/>
                  <a:pt x="30" y="89"/>
                </a:cubicBezTo>
                <a:cubicBezTo>
                  <a:pt x="30" y="89"/>
                  <a:pt x="30" y="89"/>
                  <a:pt x="30" y="89"/>
                </a:cubicBezTo>
                <a:cubicBezTo>
                  <a:pt x="30" y="89"/>
                  <a:pt x="30" y="89"/>
                  <a:pt x="30" y="89"/>
                </a:cubicBezTo>
                <a:cubicBezTo>
                  <a:pt x="30" y="89"/>
                  <a:pt x="29" y="89"/>
                  <a:pt x="29" y="89"/>
                </a:cubicBezTo>
                <a:cubicBezTo>
                  <a:pt x="29" y="89"/>
                  <a:pt x="30" y="89"/>
                  <a:pt x="30" y="89"/>
                </a:cubicBezTo>
                <a:cubicBezTo>
                  <a:pt x="30" y="89"/>
                  <a:pt x="30" y="89"/>
                  <a:pt x="30" y="89"/>
                </a:cubicBezTo>
                <a:cubicBezTo>
                  <a:pt x="30" y="89"/>
                  <a:pt x="30" y="89"/>
                  <a:pt x="30" y="89"/>
                </a:cubicBezTo>
                <a:cubicBezTo>
                  <a:pt x="30" y="89"/>
                  <a:pt x="29" y="89"/>
                  <a:pt x="29" y="89"/>
                </a:cubicBezTo>
                <a:cubicBezTo>
                  <a:pt x="29" y="89"/>
                  <a:pt x="30" y="89"/>
                  <a:pt x="30" y="89"/>
                </a:cubicBezTo>
                <a:cubicBezTo>
                  <a:pt x="30" y="89"/>
                  <a:pt x="30" y="89"/>
                  <a:pt x="29" y="89"/>
                </a:cubicBezTo>
                <a:cubicBezTo>
                  <a:pt x="30" y="89"/>
                  <a:pt x="30" y="89"/>
                  <a:pt x="30" y="89"/>
                </a:cubicBezTo>
                <a:cubicBezTo>
                  <a:pt x="30" y="89"/>
                  <a:pt x="30" y="89"/>
                  <a:pt x="30" y="89"/>
                </a:cubicBezTo>
                <a:cubicBezTo>
                  <a:pt x="30" y="89"/>
                  <a:pt x="30" y="90"/>
                  <a:pt x="30" y="90"/>
                </a:cubicBezTo>
                <a:cubicBezTo>
                  <a:pt x="30" y="90"/>
                  <a:pt x="30" y="90"/>
                  <a:pt x="30" y="90"/>
                </a:cubicBezTo>
                <a:cubicBezTo>
                  <a:pt x="30" y="90"/>
                  <a:pt x="30" y="90"/>
                  <a:pt x="30" y="90"/>
                </a:cubicBezTo>
                <a:cubicBezTo>
                  <a:pt x="30" y="90"/>
                  <a:pt x="30" y="91"/>
                  <a:pt x="30" y="91"/>
                </a:cubicBezTo>
                <a:cubicBezTo>
                  <a:pt x="30" y="91"/>
                  <a:pt x="30" y="90"/>
                  <a:pt x="30" y="90"/>
                </a:cubicBezTo>
                <a:cubicBezTo>
                  <a:pt x="30" y="90"/>
                  <a:pt x="30" y="90"/>
                  <a:pt x="30" y="90"/>
                </a:cubicBezTo>
                <a:cubicBezTo>
                  <a:pt x="31" y="89"/>
                  <a:pt x="31" y="90"/>
                  <a:pt x="31" y="90"/>
                </a:cubicBezTo>
                <a:cubicBezTo>
                  <a:pt x="31" y="90"/>
                  <a:pt x="31" y="90"/>
                  <a:pt x="31" y="90"/>
                </a:cubicBezTo>
                <a:cubicBezTo>
                  <a:pt x="31" y="90"/>
                  <a:pt x="31" y="91"/>
                  <a:pt x="31" y="91"/>
                </a:cubicBezTo>
                <a:cubicBezTo>
                  <a:pt x="31" y="91"/>
                  <a:pt x="31" y="91"/>
                  <a:pt x="31" y="91"/>
                </a:cubicBezTo>
                <a:cubicBezTo>
                  <a:pt x="31" y="90"/>
                  <a:pt x="31" y="90"/>
                  <a:pt x="32" y="91"/>
                </a:cubicBezTo>
                <a:cubicBezTo>
                  <a:pt x="32" y="91"/>
                  <a:pt x="31" y="91"/>
                  <a:pt x="31" y="91"/>
                </a:cubicBezTo>
                <a:cubicBezTo>
                  <a:pt x="32" y="91"/>
                  <a:pt x="32" y="91"/>
                  <a:pt x="32" y="91"/>
                </a:cubicBezTo>
                <a:cubicBezTo>
                  <a:pt x="32" y="91"/>
                  <a:pt x="32" y="91"/>
                  <a:pt x="32" y="91"/>
                </a:cubicBezTo>
                <a:cubicBezTo>
                  <a:pt x="32" y="91"/>
                  <a:pt x="32" y="91"/>
                  <a:pt x="32" y="91"/>
                </a:cubicBezTo>
                <a:cubicBezTo>
                  <a:pt x="32" y="92"/>
                  <a:pt x="32" y="90"/>
                  <a:pt x="32" y="91"/>
                </a:cubicBezTo>
                <a:cubicBezTo>
                  <a:pt x="32" y="91"/>
                  <a:pt x="32" y="91"/>
                  <a:pt x="33" y="91"/>
                </a:cubicBezTo>
                <a:cubicBezTo>
                  <a:pt x="33" y="91"/>
                  <a:pt x="33" y="91"/>
                  <a:pt x="33" y="91"/>
                </a:cubicBezTo>
                <a:cubicBezTo>
                  <a:pt x="33" y="91"/>
                  <a:pt x="33" y="91"/>
                  <a:pt x="33" y="91"/>
                </a:cubicBezTo>
                <a:cubicBezTo>
                  <a:pt x="33" y="91"/>
                  <a:pt x="33" y="91"/>
                  <a:pt x="33" y="91"/>
                </a:cubicBezTo>
                <a:cubicBezTo>
                  <a:pt x="33" y="91"/>
                  <a:pt x="33" y="90"/>
                  <a:pt x="33" y="91"/>
                </a:cubicBezTo>
                <a:cubicBezTo>
                  <a:pt x="33" y="91"/>
                  <a:pt x="33" y="91"/>
                  <a:pt x="33" y="91"/>
                </a:cubicBezTo>
                <a:cubicBezTo>
                  <a:pt x="33" y="91"/>
                  <a:pt x="33" y="90"/>
                  <a:pt x="33" y="91"/>
                </a:cubicBezTo>
                <a:cubicBezTo>
                  <a:pt x="33" y="91"/>
                  <a:pt x="33" y="91"/>
                  <a:pt x="33" y="91"/>
                </a:cubicBezTo>
                <a:cubicBezTo>
                  <a:pt x="33" y="91"/>
                  <a:pt x="33" y="92"/>
                  <a:pt x="33" y="92"/>
                </a:cubicBezTo>
                <a:cubicBezTo>
                  <a:pt x="33" y="92"/>
                  <a:pt x="33" y="92"/>
                  <a:pt x="33" y="92"/>
                </a:cubicBezTo>
                <a:cubicBezTo>
                  <a:pt x="34" y="91"/>
                  <a:pt x="33" y="92"/>
                  <a:pt x="34" y="92"/>
                </a:cubicBezTo>
                <a:cubicBezTo>
                  <a:pt x="34" y="92"/>
                  <a:pt x="34" y="92"/>
                  <a:pt x="34" y="92"/>
                </a:cubicBezTo>
                <a:cubicBezTo>
                  <a:pt x="34" y="92"/>
                  <a:pt x="34" y="91"/>
                  <a:pt x="34" y="92"/>
                </a:cubicBezTo>
                <a:cubicBezTo>
                  <a:pt x="34" y="92"/>
                  <a:pt x="34" y="92"/>
                  <a:pt x="34" y="92"/>
                </a:cubicBezTo>
                <a:cubicBezTo>
                  <a:pt x="34" y="92"/>
                  <a:pt x="34" y="92"/>
                  <a:pt x="34" y="92"/>
                </a:cubicBezTo>
                <a:cubicBezTo>
                  <a:pt x="34" y="92"/>
                  <a:pt x="34" y="92"/>
                  <a:pt x="34" y="92"/>
                </a:cubicBezTo>
                <a:cubicBezTo>
                  <a:pt x="34" y="92"/>
                  <a:pt x="34" y="92"/>
                  <a:pt x="34" y="92"/>
                </a:cubicBezTo>
                <a:cubicBezTo>
                  <a:pt x="34" y="92"/>
                  <a:pt x="34" y="92"/>
                  <a:pt x="34" y="92"/>
                </a:cubicBezTo>
                <a:cubicBezTo>
                  <a:pt x="34" y="91"/>
                  <a:pt x="35" y="92"/>
                  <a:pt x="35" y="92"/>
                </a:cubicBezTo>
                <a:cubicBezTo>
                  <a:pt x="35" y="92"/>
                  <a:pt x="35" y="92"/>
                  <a:pt x="35" y="92"/>
                </a:cubicBezTo>
                <a:cubicBezTo>
                  <a:pt x="35" y="92"/>
                  <a:pt x="35" y="92"/>
                  <a:pt x="35" y="92"/>
                </a:cubicBezTo>
                <a:cubicBezTo>
                  <a:pt x="35" y="91"/>
                  <a:pt x="35" y="91"/>
                  <a:pt x="35" y="91"/>
                </a:cubicBezTo>
                <a:cubicBezTo>
                  <a:pt x="35" y="91"/>
                  <a:pt x="35" y="91"/>
                  <a:pt x="35" y="91"/>
                </a:cubicBezTo>
                <a:cubicBezTo>
                  <a:pt x="35" y="91"/>
                  <a:pt x="35" y="91"/>
                  <a:pt x="35" y="91"/>
                </a:cubicBezTo>
                <a:cubicBezTo>
                  <a:pt x="35" y="91"/>
                  <a:pt x="35" y="91"/>
                  <a:pt x="35" y="91"/>
                </a:cubicBezTo>
                <a:cubicBezTo>
                  <a:pt x="35" y="91"/>
                  <a:pt x="35" y="91"/>
                  <a:pt x="35" y="91"/>
                </a:cubicBezTo>
                <a:cubicBezTo>
                  <a:pt x="35" y="91"/>
                  <a:pt x="35" y="91"/>
                  <a:pt x="35" y="92"/>
                </a:cubicBezTo>
                <a:cubicBezTo>
                  <a:pt x="35" y="91"/>
                  <a:pt x="35" y="92"/>
                  <a:pt x="35" y="91"/>
                </a:cubicBezTo>
                <a:cubicBezTo>
                  <a:pt x="36" y="92"/>
                  <a:pt x="36" y="91"/>
                  <a:pt x="36" y="92"/>
                </a:cubicBezTo>
                <a:cubicBezTo>
                  <a:pt x="36" y="92"/>
                  <a:pt x="36" y="92"/>
                  <a:pt x="36" y="92"/>
                </a:cubicBezTo>
                <a:cubicBezTo>
                  <a:pt x="36" y="92"/>
                  <a:pt x="36" y="92"/>
                  <a:pt x="36" y="92"/>
                </a:cubicBezTo>
                <a:cubicBezTo>
                  <a:pt x="36" y="92"/>
                  <a:pt x="36" y="92"/>
                  <a:pt x="37" y="91"/>
                </a:cubicBezTo>
                <a:cubicBezTo>
                  <a:pt x="36" y="92"/>
                  <a:pt x="37" y="92"/>
                  <a:pt x="37" y="92"/>
                </a:cubicBezTo>
                <a:cubicBezTo>
                  <a:pt x="37" y="92"/>
                  <a:pt x="37" y="92"/>
                  <a:pt x="37" y="92"/>
                </a:cubicBezTo>
                <a:cubicBezTo>
                  <a:pt x="37" y="92"/>
                  <a:pt x="37" y="92"/>
                  <a:pt x="37" y="92"/>
                </a:cubicBezTo>
                <a:cubicBezTo>
                  <a:pt x="37" y="92"/>
                  <a:pt x="37" y="92"/>
                  <a:pt x="37" y="92"/>
                </a:cubicBezTo>
                <a:cubicBezTo>
                  <a:pt x="37" y="92"/>
                  <a:pt x="37" y="92"/>
                  <a:pt x="37" y="92"/>
                </a:cubicBezTo>
                <a:cubicBezTo>
                  <a:pt x="37" y="91"/>
                  <a:pt x="37" y="92"/>
                  <a:pt x="37" y="91"/>
                </a:cubicBezTo>
                <a:cubicBezTo>
                  <a:pt x="37" y="92"/>
                  <a:pt x="37" y="91"/>
                  <a:pt x="37" y="92"/>
                </a:cubicBezTo>
                <a:cubicBezTo>
                  <a:pt x="37" y="92"/>
                  <a:pt x="37" y="91"/>
                  <a:pt x="37" y="91"/>
                </a:cubicBezTo>
                <a:cubicBezTo>
                  <a:pt x="37" y="91"/>
                  <a:pt x="37" y="91"/>
                  <a:pt x="37" y="91"/>
                </a:cubicBezTo>
                <a:cubicBezTo>
                  <a:pt x="37" y="91"/>
                  <a:pt x="37" y="91"/>
                  <a:pt x="37" y="91"/>
                </a:cubicBezTo>
                <a:cubicBezTo>
                  <a:pt x="37" y="91"/>
                  <a:pt x="37" y="91"/>
                  <a:pt x="37" y="91"/>
                </a:cubicBezTo>
                <a:cubicBezTo>
                  <a:pt x="37" y="91"/>
                  <a:pt x="37" y="91"/>
                  <a:pt x="37" y="91"/>
                </a:cubicBezTo>
                <a:cubicBezTo>
                  <a:pt x="37" y="91"/>
                  <a:pt x="37" y="91"/>
                  <a:pt x="37" y="91"/>
                </a:cubicBezTo>
                <a:cubicBezTo>
                  <a:pt x="37" y="91"/>
                  <a:pt x="37" y="91"/>
                  <a:pt x="37" y="91"/>
                </a:cubicBezTo>
                <a:cubicBezTo>
                  <a:pt x="37" y="91"/>
                  <a:pt x="37" y="91"/>
                  <a:pt x="37" y="91"/>
                </a:cubicBezTo>
                <a:cubicBezTo>
                  <a:pt x="37" y="91"/>
                  <a:pt x="37" y="91"/>
                  <a:pt x="37" y="91"/>
                </a:cubicBezTo>
                <a:cubicBezTo>
                  <a:pt x="37" y="91"/>
                  <a:pt x="38" y="91"/>
                  <a:pt x="38" y="91"/>
                </a:cubicBezTo>
                <a:cubicBezTo>
                  <a:pt x="38" y="92"/>
                  <a:pt x="38" y="91"/>
                  <a:pt x="38" y="91"/>
                </a:cubicBezTo>
                <a:cubicBezTo>
                  <a:pt x="38" y="91"/>
                  <a:pt x="38" y="91"/>
                  <a:pt x="38" y="91"/>
                </a:cubicBezTo>
                <a:cubicBezTo>
                  <a:pt x="38" y="91"/>
                  <a:pt x="38" y="92"/>
                  <a:pt x="38" y="91"/>
                </a:cubicBezTo>
                <a:cubicBezTo>
                  <a:pt x="38" y="91"/>
                  <a:pt x="38" y="91"/>
                  <a:pt x="38" y="91"/>
                </a:cubicBezTo>
                <a:cubicBezTo>
                  <a:pt x="38" y="91"/>
                  <a:pt x="39" y="91"/>
                  <a:pt x="39" y="91"/>
                </a:cubicBezTo>
                <a:cubicBezTo>
                  <a:pt x="39" y="91"/>
                  <a:pt x="39" y="91"/>
                  <a:pt x="39" y="91"/>
                </a:cubicBezTo>
                <a:cubicBezTo>
                  <a:pt x="39" y="91"/>
                  <a:pt x="39" y="90"/>
                  <a:pt x="39" y="91"/>
                </a:cubicBezTo>
                <a:cubicBezTo>
                  <a:pt x="39" y="91"/>
                  <a:pt x="39" y="91"/>
                  <a:pt x="39" y="91"/>
                </a:cubicBezTo>
                <a:cubicBezTo>
                  <a:pt x="39" y="91"/>
                  <a:pt x="39" y="91"/>
                  <a:pt x="39" y="91"/>
                </a:cubicBezTo>
                <a:cubicBezTo>
                  <a:pt x="39" y="91"/>
                  <a:pt x="39" y="91"/>
                  <a:pt x="40" y="91"/>
                </a:cubicBezTo>
                <a:cubicBezTo>
                  <a:pt x="40" y="91"/>
                  <a:pt x="40" y="91"/>
                  <a:pt x="40" y="91"/>
                </a:cubicBezTo>
                <a:cubicBezTo>
                  <a:pt x="40" y="91"/>
                  <a:pt x="40" y="91"/>
                  <a:pt x="40" y="91"/>
                </a:cubicBezTo>
                <a:cubicBezTo>
                  <a:pt x="40" y="91"/>
                  <a:pt x="40" y="91"/>
                  <a:pt x="40" y="91"/>
                </a:cubicBezTo>
                <a:cubicBezTo>
                  <a:pt x="40" y="91"/>
                  <a:pt x="40" y="91"/>
                  <a:pt x="40" y="91"/>
                </a:cubicBezTo>
                <a:cubicBezTo>
                  <a:pt x="40" y="91"/>
                  <a:pt x="40" y="91"/>
                  <a:pt x="41" y="91"/>
                </a:cubicBezTo>
                <a:cubicBezTo>
                  <a:pt x="41" y="91"/>
                  <a:pt x="41" y="91"/>
                  <a:pt x="41" y="91"/>
                </a:cubicBezTo>
                <a:cubicBezTo>
                  <a:pt x="41" y="91"/>
                  <a:pt x="41" y="91"/>
                  <a:pt x="41" y="92"/>
                </a:cubicBezTo>
                <a:cubicBezTo>
                  <a:pt x="41" y="91"/>
                  <a:pt x="41" y="91"/>
                  <a:pt x="41" y="91"/>
                </a:cubicBezTo>
                <a:cubicBezTo>
                  <a:pt x="41" y="91"/>
                  <a:pt x="41" y="92"/>
                  <a:pt x="41" y="92"/>
                </a:cubicBezTo>
                <a:cubicBezTo>
                  <a:pt x="41" y="91"/>
                  <a:pt x="41" y="91"/>
                  <a:pt x="41" y="91"/>
                </a:cubicBezTo>
                <a:cubicBezTo>
                  <a:pt x="41" y="91"/>
                  <a:pt x="41" y="91"/>
                  <a:pt x="41" y="91"/>
                </a:cubicBezTo>
                <a:cubicBezTo>
                  <a:pt x="41" y="91"/>
                  <a:pt x="41" y="91"/>
                  <a:pt x="41" y="91"/>
                </a:cubicBezTo>
                <a:cubicBezTo>
                  <a:pt x="41" y="91"/>
                  <a:pt x="41" y="91"/>
                  <a:pt x="41" y="91"/>
                </a:cubicBezTo>
                <a:cubicBezTo>
                  <a:pt x="41" y="91"/>
                  <a:pt x="41" y="91"/>
                  <a:pt x="41" y="91"/>
                </a:cubicBezTo>
                <a:cubicBezTo>
                  <a:pt x="41" y="91"/>
                  <a:pt x="41" y="91"/>
                  <a:pt x="41" y="91"/>
                </a:cubicBezTo>
                <a:cubicBezTo>
                  <a:pt x="41" y="91"/>
                  <a:pt x="41" y="91"/>
                  <a:pt x="41" y="91"/>
                </a:cubicBezTo>
                <a:cubicBezTo>
                  <a:pt x="41" y="91"/>
                  <a:pt x="41" y="91"/>
                  <a:pt x="41" y="91"/>
                </a:cubicBezTo>
                <a:cubicBezTo>
                  <a:pt x="41" y="91"/>
                  <a:pt x="41" y="91"/>
                  <a:pt x="41" y="91"/>
                </a:cubicBezTo>
                <a:cubicBezTo>
                  <a:pt x="41" y="91"/>
                  <a:pt x="41" y="91"/>
                  <a:pt x="41" y="91"/>
                </a:cubicBezTo>
                <a:cubicBezTo>
                  <a:pt x="41" y="91"/>
                  <a:pt x="41" y="91"/>
                  <a:pt x="41" y="92"/>
                </a:cubicBezTo>
                <a:cubicBezTo>
                  <a:pt x="41" y="92"/>
                  <a:pt x="41" y="92"/>
                  <a:pt x="41" y="92"/>
                </a:cubicBezTo>
                <a:cubicBezTo>
                  <a:pt x="41" y="92"/>
                  <a:pt x="41" y="92"/>
                  <a:pt x="41" y="92"/>
                </a:cubicBezTo>
                <a:cubicBezTo>
                  <a:pt x="41" y="92"/>
                  <a:pt x="41" y="92"/>
                  <a:pt x="41" y="92"/>
                </a:cubicBezTo>
                <a:cubicBezTo>
                  <a:pt x="41" y="92"/>
                  <a:pt x="41" y="92"/>
                  <a:pt x="41" y="92"/>
                </a:cubicBezTo>
                <a:cubicBezTo>
                  <a:pt x="41" y="91"/>
                  <a:pt x="41" y="92"/>
                  <a:pt x="41" y="92"/>
                </a:cubicBezTo>
                <a:cubicBezTo>
                  <a:pt x="41" y="92"/>
                  <a:pt x="41" y="92"/>
                  <a:pt x="41" y="92"/>
                </a:cubicBezTo>
                <a:cubicBezTo>
                  <a:pt x="41" y="92"/>
                  <a:pt x="41" y="92"/>
                  <a:pt x="41" y="92"/>
                </a:cubicBezTo>
                <a:cubicBezTo>
                  <a:pt x="41" y="92"/>
                  <a:pt x="41" y="93"/>
                  <a:pt x="41" y="93"/>
                </a:cubicBezTo>
                <a:cubicBezTo>
                  <a:pt x="41" y="92"/>
                  <a:pt x="40" y="93"/>
                  <a:pt x="40" y="92"/>
                </a:cubicBezTo>
                <a:cubicBezTo>
                  <a:pt x="40" y="93"/>
                  <a:pt x="40" y="92"/>
                  <a:pt x="40" y="92"/>
                </a:cubicBezTo>
                <a:cubicBezTo>
                  <a:pt x="40" y="92"/>
                  <a:pt x="40" y="92"/>
                  <a:pt x="40" y="92"/>
                </a:cubicBezTo>
                <a:cubicBezTo>
                  <a:pt x="40" y="92"/>
                  <a:pt x="40" y="92"/>
                  <a:pt x="41" y="92"/>
                </a:cubicBezTo>
                <a:cubicBezTo>
                  <a:pt x="40" y="92"/>
                  <a:pt x="41" y="92"/>
                  <a:pt x="40" y="91"/>
                </a:cubicBezTo>
                <a:cubicBezTo>
                  <a:pt x="40" y="91"/>
                  <a:pt x="40" y="92"/>
                  <a:pt x="40" y="92"/>
                </a:cubicBezTo>
                <a:cubicBezTo>
                  <a:pt x="40" y="92"/>
                  <a:pt x="40" y="92"/>
                  <a:pt x="40" y="92"/>
                </a:cubicBezTo>
                <a:cubicBezTo>
                  <a:pt x="40" y="92"/>
                  <a:pt x="40" y="93"/>
                  <a:pt x="40" y="93"/>
                </a:cubicBezTo>
                <a:cubicBezTo>
                  <a:pt x="40" y="93"/>
                  <a:pt x="40" y="93"/>
                  <a:pt x="40" y="93"/>
                </a:cubicBezTo>
                <a:cubicBezTo>
                  <a:pt x="40" y="93"/>
                  <a:pt x="40" y="93"/>
                  <a:pt x="40" y="93"/>
                </a:cubicBezTo>
                <a:cubicBezTo>
                  <a:pt x="40" y="93"/>
                  <a:pt x="40" y="93"/>
                  <a:pt x="40" y="93"/>
                </a:cubicBezTo>
                <a:cubicBezTo>
                  <a:pt x="40" y="93"/>
                  <a:pt x="40" y="93"/>
                  <a:pt x="40" y="93"/>
                </a:cubicBezTo>
                <a:cubicBezTo>
                  <a:pt x="40" y="93"/>
                  <a:pt x="40" y="93"/>
                  <a:pt x="40" y="93"/>
                </a:cubicBezTo>
                <a:cubicBezTo>
                  <a:pt x="39" y="93"/>
                  <a:pt x="39" y="93"/>
                  <a:pt x="39" y="93"/>
                </a:cubicBezTo>
                <a:cubicBezTo>
                  <a:pt x="39" y="93"/>
                  <a:pt x="39" y="92"/>
                  <a:pt x="39" y="92"/>
                </a:cubicBezTo>
                <a:cubicBezTo>
                  <a:pt x="39" y="92"/>
                  <a:pt x="39" y="93"/>
                  <a:pt x="39" y="93"/>
                </a:cubicBezTo>
                <a:cubicBezTo>
                  <a:pt x="39" y="93"/>
                  <a:pt x="39" y="93"/>
                  <a:pt x="39" y="93"/>
                </a:cubicBezTo>
                <a:cubicBezTo>
                  <a:pt x="39" y="94"/>
                  <a:pt x="39" y="93"/>
                  <a:pt x="39" y="94"/>
                </a:cubicBezTo>
                <a:cubicBezTo>
                  <a:pt x="39" y="94"/>
                  <a:pt x="39" y="93"/>
                  <a:pt x="39" y="93"/>
                </a:cubicBezTo>
                <a:cubicBezTo>
                  <a:pt x="39" y="93"/>
                  <a:pt x="39" y="93"/>
                  <a:pt x="39" y="94"/>
                </a:cubicBezTo>
                <a:cubicBezTo>
                  <a:pt x="39" y="93"/>
                  <a:pt x="39" y="93"/>
                  <a:pt x="39" y="92"/>
                </a:cubicBezTo>
                <a:cubicBezTo>
                  <a:pt x="39" y="92"/>
                  <a:pt x="38" y="92"/>
                  <a:pt x="38" y="92"/>
                </a:cubicBezTo>
                <a:cubicBezTo>
                  <a:pt x="38" y="92"/>
                  <a:pt x="39" y="94"/>
                  <a:pt x="39" y="94"/>
                </a:cubicBezTo>
                <a:cubicBezTo>
                  <a:pt x="39" y="94"/>
                  <a:pt x="39" y="94"/>
                  <a:pt x="38" y="94"/>
                </a:cubicBezTo>
                <a:cubicBezTo>
                  <a:pt x="38" y="93"/>
                  <a:pt x="38" y="94"/>
                  <a:pt x="38" y="94"/>
                </a:cubicBezTo>
                <a:cubicBezTo>
                  <a:pt x="38" y="94"/>
                  <a:pt x="38" y="94"/>
                  <a:pt x="38" y="94"/>
                </a:cubicBezTo>
                <a:cubicBezTo>
                  <a:pt x="38" y="94"/>
                  <a:pt x="38" y="94"/>
                  <a:pt x="38" y="94"/>
                </a:cubicBezTo>
                <a:cubicBezTo>
                  <a:pt x="38" y="94"/>
                  <a:pt x="38" y="93"/>
                  <a:pt x="38" y="93"/>
                </a:cubicBezTo>
                <a:cubicBezTo>
                  <a:pt x="38" y="93"/>
                  <a:pt x="38" y="94"/>
                  <a:pt x="38" y="94"/>
                </a:cubicBezTo>
                <a:cubicBezTo>
                  <a:pt x="38" y="94"/>
                  <a:pt x="38" y="94"/>
                  <a:pt x="38" y="94"/>
                </a:cubicBezTo>
                <a:cubicBezTo>
                  <a:pt x="38" y="94"/>
                  <a:pt x="38" y="94"/>
                  <a:pt x="38" y="94"/>
                </a:cubicBezTo>
                <a:cubicBezTo>
                  <a:pt x="38" y="94"/>
                  <a:pt x="38" y="94"/>
                  <a:pt x="38" y="94"/>
                </a:cubicBezTo>
                <a:cubicBezTo>
                  <a:pt x="38" y="94"/>
                  <a:pt x="38" y="94"/>
                  <a:pt x="38" y="94"/>
                </a:cubicBezTo>
                <a:cubicBezTo>
                  <a:pt x="38" y="94"/>
                  <a:pt x="38" y="94"/>
                  <a:pt x="38" y="94"/>
                </a:cubicBezTo>
                <a:cubicBezTo>
                  <a:pt x="38" y="93"/>
                  <a:pt x="38" y="92"/>
                  <a:pt x="38" y="92"/>
                </a:cubicBezTo>
                <a:cubicBezTo>
                  <a:pt x="38" y="92"/>
                  <a:pt x="38" y="92"/>
                  <a:pt x="38" y="92"/>
                </a:cubicBezTo>
                <a:cubicBezTo>
                  <a:pt x="38" y="92"/>
                  <a:pt x="38" y="92"/>
                  <a:pt x="38" y="92"/>
                </a:cubicBezTo>
                <a:cubicBezTo>
                  <a:pt x="38" y="92"/>
                  <a:pt x="38" y="93"/>
                  <a:pt x="38" y="94"/>
                </a:cubicBezTo>
                <a:cubicBezTo>
                  <a:pt x="37" y="94"/>
                  <a:pt x="37" y="93"/>
                  <a:pt x="38" y="93"/>
                </a:cubicBezTo>
                <a:cubicBezTo>
                  <a:pt x="37" y="93"/>
                  <a:pt x="37" y="94"/>
                  <a:pt x="37" y="94"/>
                </a:cubicBezTo>
                <a:cubicBezTo>
                  <a:pt x="37" y="94"/>
                  <a:pt x="37" y="94"/>
                  <a:pt x="37" y="94"/>
                </a:cubicBezTo>
                <a:cubicBezTo>
                  <a:pt x="37" y="94"/>
                  <a:pt x="37" y="94"/>
                  <a:pt x="37" y="94"/>
                </a:cubicBezTo>
                <a:cubicBezTo>
                  <a:pt x="37" y="94"/>
                  <a:pt x="37" y="93"/>
                  <a:pt x="37" y="93"/>
                </a:cubicBezTo>
                <a:cubicBezTo>
                  <a:pt x="37" y="94"/>
                  <a:pt x="37" y="94"/>
                  <a:pt x="37" y="94"/>
                </a:cubicBezTo>
                <a:cubicBezTo>
                  <a:pt x="37" y="94"/>
                  <a:pt x="37" y="93"/>
                  <a:pt x="37" y="93"/>
                </a:cubicBezTo>
                <a:cubicBezTo>
                  <a:pt x="37" y="93"/>
                  <a:pt x="37" y="94"/>
                  <a:pt x="37" y="94"/>
                </a:cubicBezTo>
                <a:cubicBezTo>
                  <a:pt x="37" y="93"/>
                  <a:pt x="37" y="94"/>
                  <a:pt x="37" y="93"/>
                </a:cubicBezTo>
                <a:cubicBezTo>
                  <a:pt x="37" y="93"/>
                  <a:pt x="37" y="94"/>
                  <a:pt x="37" y="94"/>
                </a:cubicBezTo>
                <a:cubicBezTo>
                  <a:pt x="37" y="94"/>
                  <a:pt x="37" y="94"/>
                  <a:pt x="36" y="94"/>
                </a:cubicBezTo>
                <a:cubicBezTo>
                  <a:pt x="37" y="94"/>
                  <a:pt x="37" y="93"/>
                  <a:pt x="37" y="92"/>
                </a:cubicBezTo>
                <a:cubicBezTo>
                  <a:pt x="36" y="94"/>
                  <a:pt x="36" y="94"/>
                  <a:pt x="36" y="94"/>
                </a:cubicBezTo>
                <a:cubicBezTo>
                  <a:pt x="36" y="94"/>
                  <a:pt x="36" y="93"/>
                  <a:pt x="36" y="93"/>
                </a:cubicBezTo>
                <a:cubicBezTo>
                  <a:pt x="36" y="94"/>
                  <a:pt x="36" y="94"/>
                  <a:pt x="36" y="94"/>
                </a:cubicBezTo>
                <a:cubicBezTo>
                  <a:pt x="36" y="94"/>
                  <a:pt x="36" y="94"/>
                  <a:pt x="36" y="94"/>
                </a:cubicBezTo>
                <a:cubicBezTo>
                  <a:pt x="36" y="93"/>
                  <a:pt x="36" y="93"/>
                  <a:pt x="36" y="93"/>
                </a:cubicBezTo>
                <a:cubicBezTo>
                  <a:pt x="36" y="93"/>
                  <a:pt x="36" y="93"/>
                  <a:pt x="36" y="93"/>
                </a:cubicBezTo>
                <a:cubicBezTo>
                  <a:pt x="36" y="93"/>
                  <a:pt x="35" y="94"/>
                  <a:pt x="35" y="94"/>
                </a:cubicBezTo>
                <a:cubicBezTo>
                  <a:pt x="36" y="94"/>
                  <a:pt x="36" y="94"/>
                  <a:pt x="36" y="93"/>
                </a:cubicBezTo>
                <a:cubicBezTo>
                  <a:pt x="35" y="93"/>
                  <a:pt x="35" y="93"/>
                  <a:pt x="35" y="94"/>
                </a:cubicBezTo>
                <a:cubicBezTo>
                  <a:pt x="35" y="94"/>
                  <a:pt x="35" y="94"/>
                  <a:pt x="35" y="94"/>
                </a:cubicBezTo>
                <a:cubicBezTo>
                  <a:pt x="35" y="94"/>
                  <a:pt x="35" y="94"/>
                  <a:pt x="35" y="94"/>
                </a:cubicBezTo>
                <a:cubicBezTo>
                  <a:pt x="35" y="94"/>
                  <a:pt x="35" y="94"/>
                  <a:pt x="35" y="94"/>
                </a:cubicBezTo>
                <a:cubicBezTo>
                  <a:pt x="35" y="94"/>
                  <a:pt x="35" y="93"/>
                  <a:pt x="35" y="94"/>
                </a:cubicBezTo>
                <a:cubicBezTo>
                  <a:pt x="35" y="93"/>
                  <a:pt x="35" y="93"/>
                  <a:pt x="35" y="93"/>
                </a:cubicBezTo>
                <a:cubicBezTo>
                  <a:pt x="35" y="93"/>
                  <a:pt x="35" y="93"/>
                  <a:pt x="35" y="94"/>
                </a:cubicBezTo>
                <a:cubicBezTo>
                  <a:pt x="35" y="94"/>
                  <a:pt x="35" y="94"/>
                  <a:pt x="35" y="94"/>
                </a:cubicBezTo>
                <a:cubicBezTo>
                  <a:pt x="35" y="94"/>
                  <a:pt x="35" y="94"/>
                  <a:pt x="35" y="94"/>
                </a:cubicBezTo>
                <a:cubicBezTo>
                  <a:pt x="35" y="93"/>
                  <a:pt x="35" y="93"/>
                  <a:pt x="35" y="93"/>
                </a:cubicBezTo>
                <a:cubicBezTo>
                  <a:pt x="35" y="93"/>
                  <a:pt x="34" y="93"/>
                  <a:pt x="34" y="93"/>
                </a:cubicBezTo>
                <a:cubicBezTo>
                  <a:pt x="34" y="93"/>
                  <a:pt x="34" y="93"/>
                  <a:pt x="35" y="93"/>
                </a:cubicBezTo>
                <a:cubicBezTo>
                  <a:pt x="34" y="93"/>
                  <a:pt x="34" y="93"/>
                  <a:pt x="34" y="93"/>
                </a:cubicBezTo>
                <a:cubicBezTo>
                  <a:pt x="34" y="93"/>
                  <a:pt x="35" y="93"/>
                  <a:pt x="35" y="93"/>
                </a:cubicBezTo>
                <a:cubicBezTo>
                  <a:pt x="35" y="93"/>
                  <a:pt x="35" y="93"/>
                  <a:pt x="35" y="93"/>
                </a:cubicBezTo>
                <a:cubicBezTo>
                  <a:pt x="35" y="93"/>
                  <a:pt x="35" y="92"/>
                  <a:pt x="35" y="92"/>
                </a:cubicBezTo>
                <a:cubicBezTo>
                  <a:pt x="35" y="92"/>
                  <a:pt x="35" y="92"/>
                  <a:pt x="35" y="92"/>
                </a:cubicBezTo>
                <a:cubicBezTo>
                  <a:pt x="35" y="92"/>
                  <a:pt x="35" y="92"/>
                  <a:pt x="35" y="92"/>
                </a:cubicBezTo>
                <a:cubicBezTo>
                  <a:pt x="35" y="92"/>
                  <a:pt x="35" y="92"/>
                  <a:pt x="35" y="92"/>
                </a:cubicBezTo>
                <a:cubicBezTo>
                  <a:pt x="35" y="92"/>
                  <a:pt x="35" y="92"/>
                  <a:pt x="35" y="93"/>
                </a:cubicBezTo>
                <a:cubicBezTo>
                  <a:pt x="34" y="93"/>
                  <a:pt x="34" y="93"/>
                  <a:pt x="34" y="93"/>
                </a:cubicBezTo>
                <a:cubicBezTo>
                  <a:pt x="34" y="93"/>
                  <a:pt x="34" y="93"/>
                  <a:pt x="34" y="93"/>
                </a:cubicBezTo>
                <a:cubicBezTo>
                  <a:pt x="34" y="94"/>
                  <a:pt x="34" y="94"/>
                  <a:pt x="34" y="94"/>
                </a:cubicBezTo>
                <a:cubicBezTo>
                  <a:pt x="34" y="94"/>
                  <a:pt x="34" y="94"/>
                  <a:pt x="34" y="93"/>
                </a:cubicBezTo>
                <a:cubicBezTo>
                  <a:pt x="34" y="94"/>
                  <a:pt x="34" y="93"/>
                  <a:pt x="34" y="93"/>
                </a:cubicBezTo>
                <a:cubicBezTo>
                  <a:pt x="34" y="93"/>
                  <a:pt x="34" y="94"/>
                  <a:pt x="33" y="94"/>
                </a:cubicBezTo>
                <a:cubicBezTo>
                  <a:pt x="34" y="94"/>
                  <a:pt x="34" y="94"/>
                  <a:pt x="34" y="94"/>
                </a:cubicBezTo>
                <a:cubicBezTo>
                  <a:pt x="33" y="94"/>
                  <a:pt x="33" y="94"/>
                  <a:pt x="33" y="94"/>
                </a:cubicBezTo>
                <a:cubicBezTo>
                  <a:pt x="33" y="94"/>
                  <a:pt x="33" y="94"/>
                  <a:pt x="33" y="94"/>
                </a:cubicBezTo>
                <a:cubicBezTo>
                  <a:pt x="33" y="94"/>
                  <a:pt x="33" y="94"/>
                  <a:pt x="33" y="94"/>
                </a:cubicBezTo>
                <a:cubicBezTo>
                  <a:pt x="33" y="94"/>
                  <a:pt x="33" y="94"/>
                  <a:pt x="33" y="94"/>
                </a:cubicBezTo>
                <a:cubicBezTo>
                  <a:pt x="33" y="94"/>
                  <a:pt x="33" y="94"/>
                  <a:pt x="33" y="94"/>
                </a:cubicBezTo>
                <a:cubicBezTo>
                  <a:pt x="33" y="94"/>
                  <a:pt x="33" y="94"/>
                  <a:pt x="33" y="94"/>
                </a:cubicBezTo>
                <a:cubicBezTo>
                  <a:pt x="33" y="94"/>
                  <a:pt x="33" y="94"/>
                  <a:pt x="33" y="94"/>
                </a:cubicBezTo>
                <a:cubicBezTo>
                  <a:pt x="33" y="94"/>
                  <a:pt x="33" y="94"/>
                  <a:pt x="33" y="93"/>
                </a:cubicBezTo>
                <a:cubicBezTo>
                  <a:pt x="32" y="94"/>
                  <a:pt x="32" y="94"/>
                  <a:pt x="32" y="93"/>
                </a:cubicBezTo>
                <a:cubicBezTo>
                  <a:pt x="32" y="94"/>
                  <a:pt x="32" y="94"/>
                  <a:pt x="32" y="94"/>
                </a:cubicBezTo>
                <a:cubicBezTo>
                  <a:pt x="32" y="94"/>
                  <a:pt x="32" y="94"/>
                  <a:pt x="32" y="94"/>
                </a:cubicBezTo>
                <a:cubicBezTo>
                  <a:pt x="32" y="94"/>
                  <a:pt x="32" y="94"/>
                  <a:pt x="32" y="94"/>
                </a:cubicBezTo>
                <a:cubicBezTo>
                  <a:pt x="32" y="93"/>
                  <a:pt x="32" y="94"/>
                  <a:pt x="32" y="93"/>
                </a:cubicBezTo>
                <a:cubicBezTo>
                  <a:pt x="32" y="93"/>
                  <a:pt x="32" y="93"/>
                  <a:pt x="32" y="93"/>
                </a:cubicBezTo>
                <a:cubicBezTo>
                  <a:pt x="32" y="93"/>
                  <a:pt x="32" y="93"/>
                  <a:pt x="32" y="93"/>
                </a:cubicBezTo>
                <a:cubicBezTo>
                  <a:pt x="32" y="93"/>
                  <a:pt x="32" y="93"/>
                  <a:pt x="32" y="93"/>
                </a:cubicBezTo>
                <a:cubicBezTo>
                  <a:pt x="32" y="93"/>
                  <a:pt x="32" y="93"/>
                  <a:pt x="32" y="93"/>
                </a:cubicBezTo>
                <a:cubicBezTo>
                  <a:pt x="32" y="93"/>
                  <a:pt x="32" y="93"/>
                  <a:pt x="32" y="93"/>
                </a:cubicBezTo>
                <a:cubicBezTo>
                  <a:pt x="32" y="93"/>
                  <a:pt x="32" y="93"/>
                  <a:pt x="32" y="93"/>
                </a:cubicBezTo>
                <a:cubicBezTo>
                  <a:pt x="32" y="93"/>
                  <a:pt x="32" y="93"/>
                  <a:pt x="32" y="93"/>
                </a:cubicBezTo>
                <a:cubicBezTo>
                  <a:pt x="32" y="93"/>
                  <a:pt x="32" y="93"/>
                  <a:pt x="32" y="93"/>
                </a:cubicBezTo>
                <a:cubicBezTo>
                  <a:pt x="32" y="93"/>
                  <a:pt x="32" y="93"/>
                  <a:pt x="32" y="93"/>
                </a:cubicBezTo>
                <a:cubicBezTo>
                  <a:pt x="32" y="93"/>
                  <a:pt x="31" y="94"/>
                  <a:pt x="31" y="93"/>
                </a:cubicBezTo>
                <a:cubicBezTo>
                  <a:pt x="31" y="93"/>
                  <a:pt x="31" y="93"/>
                  <a:pt x="31" y="93"/>
                </a:cubicBezTo>
                <a:cubicBezTo>
                  <a:pt x="31" y="93"/>
                  <a:pt x="31" y="93"/>
                  <a:pt x="31" y="93"/>
                </a:cubicBezTo>
                <a:cubicBezTo>
                  <a:pt x="31" y="94"/>
                  <a:pt x="31" y="93"/>
                  <a:pt x="31" y="94"/>
                </a:cubicBezTo>
                <a:cubicBezTo>
                  <a:pt x="31" y="94"/>
                  <a:pt x="31" y="94"/>
                  <a:pt x="31" y="93"/>
                </a:cubicBezTo>
                <a:cubicBezTo>
                  <a:pt x="31" y="93"/>
                  <a:pt x="31" y="93"/>
                  <a:pt x="31" y="93"/>
                </a:cubicBezTo>
                <a:cubicBezTo>
                  <a:pt x="31" y="93"/>
                  <a:pt x="31" y="93"/>
                  <a:pt x="31" y="93"/>
                </a:cubicBezTo>
                <a:close/>
                <a:moveTo>
                  <a:pt x="32" y="94"/>
                </a:moveTo>
                <a:cubicBezTo>
                  <a:pt x="32" y="94"/>
                  <a:pt x="32" y="94"/>
                  <a:pt x="32" y="93"/>
                </a:cubicBezTo>
                <a:cubicBezTo>
                  <a:pt x="32" y="93"/>
                  <a:pt x="32" y="93"/>
                  <a:pt x="32" y="94"/>
                </a:cubicBezTo>
                <a:close/>
                <a:moveTo>
                  <a:pt x="35" y="93"/>
                </a:moveTo>
                <a:cubicBezTo>
                  <a:pt x="35" y="93"/>
                  <a:pt x="35" y="93"/>
                  <a:pt x="35" y="93"/>
                </a:cubicBezTo>
                <a:cubicBezTo>
                  <a:pt x="35" y="93"/>
                  <a:pt x="35" y="93"/>
                  <a:pt x="35" y="93"/>
                </a:cubicBezTo>
                <a:close/>
                <a:moveTo>
                  <a:pt x="40" y="91"/>
                </a:moveTo>
                <a:cubicBezTo>
                  <a:pt x="40" y="91"/>
                  <a:pt x="40" y="91"/>
                  <a:pt x="40" y="91"/>
                </a:cubicBezTo>
                <a:cubicBezTo>
                  <a:pt x="40" y="91"/>
                  <a:pt x="40" y="91"/>
                  <a:pt x="40" y="91"/>
                </a:cubicBezTo>
                <a:close/>
                <a:moveTo>
                  <a:pt x="41" y="91"/>
                </a:moveTo>
                <a:cubicBezTo>
                  <a:pt x="41" y="91"/>
                  <a:pt x="41" y="91"/>
                  <a:pt x="41" y="91"/>
                </a:cubicBezTo>
                <a:cubicBezTo>
                  <a:pt x="41" y="91"/>
                  <a:pt x="41" y="91"/>
                  <a:pt x="41" y="91"/>
                </a:cubicBezTo>
                <a:cubicBezTo>
                  <a:pt x="41" y="91"/>
                  <a:pt x="41" y="91"/>
                  <a:pt x="41" y="91"/>
                </a:cubicBezTo>
                <a:close/>
                <a:moveTo>
                  <a:pt x="29" y="89"/>
                </a:moveTo>
                <a:cubicBezTo>
                  <a:pt x="29" y="89"/>
                  <a:pt x="29" y="89"/>
                  <a:pt x="29" y="89"/>
                </a:cubicBezTo>
                <a:cubicBezTo>
                  <a:pt x="29" y="89"/>
                  <a:pt x="29" y="89"/>
                  <a:pt x="29" y="89"/>
                </a:cubicBezTo>
                <a:close/>
                <a:moveTo>
                  <a:pt x="34" y="94"/>
                </a:moveTo>
                <a:cubicBezTo>
                  <a:pt x="34" y="93"/>
                  <a:pt x="34" y="93"/>
                  <a:pt x="34" y="93"/>
                </a:cubicBezTo>
                <a:cubicBezTo>
                  <a:pt x="34" y="93"/>
                  <a:pt x="34" y="93"/>
                  <a:pt x="34" y="94"/>
                </a:cubicBezTo>
                <a:close/>
                <a:moveTo>
                  <a:pt x="30" y="93"/>
                </a:moveTo>
                <a:cubicBezTo>
                  <a:pt x="30" y="93"/>
                  <a:pt x="30" y="93"/>
                  <a:pt x="30" y="93"/>
                </a:cubicBezTo>
                <a:cubicBezTo>
                  <a:pt x="30" y="93"/>
                  <a:pt x="30" y="93"/>
                  <a:pt x="30" y="93"/>
                </a:cubicBezTo>
                <a:close/>
                <a:moveTo>
                  <a:pt x="39" y="94"/>
                </a:moveTo>
                <a:cubicBezTo>
                  <a:pt x="39" y="94"/>
                  <a:pt x="39" y="94"/>
                  <a:pt x="39" y="94"/>
                </a:cubicBezTo>
                <a:cubicBezTo>
                  <a:pt x="39" y="94"/>
                  <a:pt x="39" y="94"/>
                  <a:pt x="39" y="94"/>
                </a:cubicBezTo>
                <a:close/>
                <a:moveTo>
                  <a:pt x="41" y="91"/>
                </a:moveTo>
                <a:cubicBezTo>
                  <a:pt x="41" y="91"/>
                  <a:pt x="41" y="91"/>
                  <a:pt x="41" y="91"/>
                </a:cubicBezTo>
                <a:cubicBezTo>
                  <a:pt x="41" y="91"/>
                  <a:pt x="41" y="91"/>
                  <a:pt x="41" y="91"/>
                </a:cubicBezTo>
                <a:cubicBezTo>
                  <a:pt x="41" y="91"/>
                  <a:pt x="41" y="91"/>
                  <a:pt x="41" y="91"/>
                </a:cubicBezTo>
                <a:close/>
                <a:moveTo>
                  <a:pt x="42" y="92"/>
                </a:moveTo>
                <a:cubicBezTo>
                  <a:pt x="42" y="92"/>
                  <a:pt x="42" y="92"/>
                  <a:pt x="42" y="92"/>
                </a:cubicBezTo>
                <a:cubicBezTo>
                  <a:pt x="42" y="92"/>
                  <a:pt x="42" y="92"/>
                  <a:pt x="42" y="92"/>
                </a:cubicBezTo>
                <a:cubicBezTo>
                  <a:pt x="42" y="92"/>
                  <a:pt x="42" y="92"/>
                  <a:pt x="42" y="92"/>
                </a:cubicBezTo>
                <a:close/>
                <a:moveTo>
                  <a:pt x="41" y="92"/>
                </a:moveTo>
                <a:cubicBezTo>
                  <a:pt x="41" y="92"/>
                  <a:pt x="41" y="92"/>
                  <a:pt x="41" y="92"/>
                </a:cubicBezTo>
                <a:cubicBezTo>
                  <a:pt x="41" y="92"/>
                  <a:pt x="41" y="92"/>
                  <a:pt x="41" y="92"/>
                </a:cubicBezTo>
                <a:cubicBezTo>
                  <a:pt x="41" y="91"/>
                  <a:pt x="41" y="92"/>
                  <a:pt x="41" y="92"/>
                </a:cubicBezTo>
                <a:close/>
                <a:moveTo>
                  <a:pt x="41" y="92"/>
                </a:moveTo>
                <a:cubicBezTo>
                  <a:pt x="41" y="92"/>
                  <a:pt x="41" y="92"/>
                  <a:pt x="42" y="92"/>
                </a:cubicBezTo>
                <a:cubicBezTo>
                  <a:pt x="42" y="92"/>
                  <a:pt x="41" y="92"/>
                  <a:pt x="41" y="92"/>
                </a:cubicBezTo>
                <a:close/>
                <a:moveTo>
                  <a:pt x="41" y="91"/>
                </a:moveTo>
                <a:cubicBezTo>
                  <a:pt x="41" y="91"/>
                  <a:pt x="41" y="91"/>
                  <a:pt x="41" y="91"/>
                </a:cubicBezTo>
                <a:cubicBezTo>
                  <a:pt x="41" y="91"/>
                  <a:pt x="41" y="91"/>
                  <a:pt x="41" y="91"/>
                </a:cubicBezTo>
                <a:close/>
                <a:moveTo>
                  <a:pt x="41" y="92"/>
                </a:moveTo>
                <a:cubicBezTo>
                  <a:pt x="41" y="92"/>
                  <a:pt x="41" y="92"/>
                  <a:pt x="41" y="92"/>
                </a:cubicBezTo>
                <a:cubicBezTo>
                  <a:pt x="41" y="92"/>
                  <a:pt x="41" y="92"/>
                  <a:pt x="41" y="92"/>
                </a:cubicBezTo>
                <a:close/>
                <a:moveTo>
                  <a:pt x="41" y="92"/>
                </a:moveTo>
                <a:cubicBezTo>
                  <a:pt x="41" y="92"/>
                  <a:pt x="41" y="92"/>
                  <a:pt x="41" y="92"/>
                </a:cubicBezTo>
                <a:cubicBezTo>
                  <a:pt x="41" y="92"/>
                  <a:pt x="41" y="92"/>
                  <a:pt x="41" y="92"/>
                </a:cubicBezTo>
                <a:cubicBezTo>
                  <a:pt x="41" y="92"/>
                  <a:pt x="41" y="92"/>
                  <a:pt x="41" y="92"/>
                </a:cubicBezTo>
                <a:close/>
                <a:moveTo>
                  <a:pt x="41" y="92"/>
                </a:moveTo>
                <a:cubicBezTo>
                  <a:pt x="41" y="92"/>
                  <a:pt x="41" y="92"/>
                  <a:pt x="41" y="92"/>
                </a:cubicBezTo>
                <a:cubicBezTo>
                  <a:pt x="41" y="92"/>
                  <a:pt x="41" y="92"/>
                  <a:pt x="41" y="92"/>
                </a:cubicBezTo>
                <a:close/>
                <a:moveTo>
                  <a:pt x="41" y="93"/>
                </a:moveTo>
                <a:cubicBezTo>
                  <a:pt x="41" y="92"/>
                  <a:pt x="41" y="92"/>
                  <a:pt x="41" y="92"/>
                </a:cubicBezTo>
                <a:cubicBezTo>
                  <a:pt x="41" y="92"/>
                  <a:pt x="41" y="92"/>
                  <a:pt x="41" y="92"/>
                </a:cubicBezTo>
                <a:lnTo>
                  <a:pt x="41" y="93"/>
                </a:lnTo>
                <a:close/>
                <a:moveTo>
                  <a:pt x="40" y="92"/>
                </a:moveTo>
                <a:cubicBezTo>
                  <a:pt x="40" y="92"/>
                  <a:pt x="40" y="92"/>
                  <a:pt x="40" y="92"/>
                </a:cubicBezTo>
                <a:cubicBezTo>
                  <a:pt x="40" y="92"/>
                  <a:pt x="40" y="92"/>
                  <a:pt x="40" y="92"/>
                </a:cubicBezTo>
                <a:cubicBezTo>
                  <a:pt x="40" y="92"/>
                  <a:pt x="40" y="92"/>
                  <a:pt x="40" y="92"/>
                </a:cubicBezTo>
                <a:close/>
                <a:moveTo>
                  <a:pt x="40" y="93"/>
                </a:moveTo>
                <a:cubicBezTo>
                  <a:pt x="40" y="93"/>
                  <a:pt x="40" y="93"/>
                  <a:pt x="40" y="93"/>
                </a:cubicBezTo>
                <a:cubicBezTo>
                  <a:pt x="40" y="93"/>
                  <a:pt x="40" y="93"/>
                  <a:pt x="40" y="93"/>
                </a:cubicBezTo>
                <a:close/>
                <a:moveTo>
                  <a:pt x="40" y="93"/>
                </a:moveTo>
                <a:cubicBezTo>
                  <a:pt x="40" y="93"/>
                  <a:pt x="40" y="93"/>
                  <a:pt x="40" y="93"/>
                </a:cubicBezTo>
                <a:cubicBezTo>
                  <a:pt x="40" y="93"/>
                  <a:pt x="40" y="93"/>
                  <a:pt x="40" y="93"/>
                </a:cubicBezTo>
                <a:close/>
                <a:moveTo>
                  <a:pt x="39" y="93"/>
                </a:moveTo>
                <a:cubicBezTo>
                  <a:pt x="39" y="93"/>
                  <a:pt x="39" y="93"/>
                  <a:pt x="39" y="93"/>
                </a:cubicBezTo>
                <a:cubicBezTo>
                  <a:pt x="39" y="92"/>
                  <a:pt x="39" y="92"/>
                  <a:pt x="39" y="92"/>
                </a:cubicBezTo>
                <a:lnTo>
                  <a:pt x="39" y="93"/>
                </a:lnTo>
                <a:close/>
                <a:moveTo>
                  <a:pt x="37" y="94"/>
                </a:moveTo>
                <a:cubicBezTo>
                  <a:pt x="37" y="94"/>
                  <a:pt x="37" y="94"/>
                  <a:pt x="38" y="94"/>
                </a:cubicBezTo>
                <a:cubicBezTo>
                  <a:pt x="38" y="94"/>
                  <a:pt x="37" y="94"/>
                  <a:pt x="37" y="94"/>
                </a:cubicBezTo>
                <a:cubicBezTo>
                  <a:pt x="37" y="94"/>
                  <a:pt x="37" y="94"/>
                  <a:pt x="37" y="94"/>
                </a:cubicBezTo>
                <a:close/>
                <a:moveTo>
                  <a:pt x="37" y="94"/>
                </a:moveTo>
                <a:cubicBezTo>
                  <a:pt x="37" y="94"/>
                  <a:pt x="37" y="94"/>
                  <a:pt x="37" y="94"/>
                </a:cubicBezTo>
                <a:cubicBezTo>
                  <a:pt x="37" y="94"/>
                  <a:pt x="37" y="94"/>
                  <a:pt x="37" y="94"/>
                </a:cubicBezTo>
                <a:close/>
                <a:moveTo>
                  <a:pt x="29" y="86"/>
                </a:moveTo>
                <a:cubicBezTo>
                  <a:pt x="29" y="86"/>
                  <a:pt x="29" y="86"/>
                  <a:pt x="29" y="86"/>
                </a:cubicBezTo>
                <a:cubicBezTo>
                  <a:pt x="29" y="86"/>
                  <a:pt x="29" y="86"/>
                  <a:pt x="29" y="86"/>
                </a:cubicBezTo>
                <a:close/>
                <a:moveTo>
                  <a:pt x="29" y="85"/>
                </a:moveTo>
                <a:cubicBezTo>
                  <a:pt x="29" y="86"/>
                  <a:pt x="29" y="86"/>
                  <a:pt x="29" y="86"/>
                </a:cubicBezTo>
                <a:cubicBezTo>
                  <a:pt x="29" y="85"/>
                  <a:pt x="29" y="85"/>
                  <a:pt x="29" y="85"/>
                </a:cubicBezTo>
                <a:cubicBezTo>
                  <a:pt x="29" y="85"/>
                  <a:pt x="29" y="85"/>
                  <a:pt x="29" y="85"/>
                </a:cubicBezTo>
                <a:close/>
                <a:moveTo>
                  <a:pt x="32" y="94"/>
                </a:moveTo>
                <a:cubicBezTo>
                  <a:pt x="33" y="94"/>
                  <a:pt x="33" y="94"/>
                  <a:pt x="33" y="94"/>
                </a:cubicBezTo>
                <a:cubicBezTo>
                  <a:pt x="33" y="94"/>
                  <a:pt x="32" y="94"/>
                  <a:pt x="32" y="94"/>
                </a:cubicBezTo>
                <a:close/>
                <a:moveTo>
                  <a:pt x="31" y="94"/>
                </a:moveTo>
                <a:cubicBezTo>
                  <a:pt x="31" y="94"/>
                  <a:pt x="31" y="94"/>
                  <a:pt x="31" y="94"/>
                </a:cubicBezTo>
                <a:cubicBezTo>
                  <a:pt x="32" y="93"/>
                  <a:pt x="32" y="93"/>
                  <a:pt x="32" y="93"/>
                </a:cubicBezTo>
                <a:lnTo>
                  <a:pt x="31" y="94"/>
                </a:lnTo>
                <a:close/>
                <a:moveTo>
                  <a:pt x="30" y="94"/>
                </a:moveTo>
                <a:cubicBezTo>
                  <a:pt x="30" y="94"/>
                  <a:pt x="30" y="94"/>
                  <a:pt x="30" y="94"/>
                </a:cubicBezTo>
                <a:cubicBezTo>
                  <a:pt x="30" y="94"/>
                  <a:pt x="31" y="93"/>
                  <a:pt x="30" y="94"/>
                </a:cubicBezTo>
                <a:close/>
                <a:moveTo>
                  <a:pt x="5" y="81"/>
                </a:moveTo>
                <a:cubicBezTo>
                  <a:pt x="5" y="81"/>
                  <a:pt x="4" y="81"/>
                  <a:pt x="4" y="81"/>
                </a:cubicBezTo>
                <a:cubicBezTo>
                  <a:pt x="4" y="81"/>
                  <a:pt x="5" y="82"/>
                  <a:pt x="5" y="81"/>
                </a:cubicBezTo>
                <a:close/>
                <a:moveTo>
                  <a:pt x="4" y="83"/>
                </a:moveTo>
                <a:cubicBezTo>
                  <a:pt x="4" y="83"/>
                  <a:pt x="4" y="83"/>
                  <a:pt x="4" y="83"/>
                </a:cubicBezTo>
                <a:cubicBezTo>
                  <a:pt x="4" y="83"/>
                  <a:pt x="4" y="83"/>
                  <a:pt x="4" y="83"/>
                </a:cubicBezTo>
                <a:close/>
                <a:moveTo>
                  <a:pt x="3" y="84"/>
                </a:moveTo>
                <a:cubicBezTo>
                  <a:pt x="4" y="84"/>
                  <a:pt x="3" y="84"/>
                  <a:pt x="4" y="84"/>
                </a:cubicBezTo>
                <a:cubicBezTo>
                  <a:pt x="4" y="84"/>
                  <a:pt x="4" y="84"/>
                  <a:pt x="4" y="84"/>
                </a:cubicBezTo>
                <a:cubicBezTo>
                  <a:pt x="4" y="83"/>
                  <a:pt x="4" y="83"/>
                  <a:pt x="4" y="83"/>
                </a:cubicBezTo>
                <a:cubicBezTo>
                  <a:pt x="3" y="84"/>
                  <a:pt x="4" y="84"/>
                  <a:pt x="3" y="84"/>
                </a:cubicBezTo>
                <a:close/>
                <a:moveTo>
                  <a:pt x="2" y="85"/>
                </a:moveTo>
                <a:cubicBezTo>
                  <a:pt x="2" y="85"/>
                  <a:pt x="2" y="85"/>
                  <a:pt x="2" y="85"/>
                </a:cubicBezTo>
                <a:cubicBezTo>
                  <a:pt x="2" y="85"/>
                  <a:pt x="2" y="85"/>
                  <a:pt x="2" y="85"/>
                </a:cubicBezTo>
                <a:cubicBezTo>
                  <a:pt x="2" y="85"/>
                  <a:pt x="2" y="85"/>
                  <a:pt x="2" y="85"/>
                </a:cubicBezTo>
                <a:close/>
                <a:moveTo>
                  <a:pt x="2" y="85"/>
                </a:moveTo>
                <a:cubicBezTo>
                  <a:pt x="2" y="85"/>
                  <a:pt x="2" y="85"/>
                  <a:pt x="2" y="85"/>
                </a:cubicBezTo>
                <a:close/>
                <a:moveTo>
                  <a:pt x="2" y="85"/>
                </a:moveTo>
                <a:cubicBezTo>
                  <a:pt x="2" y="85"/>
                  <a:pt x="2" y="85"/>
                  <a:pt x="2" y="85"/>
                </a:cubicBezTo>
                <a:cubicBezTo>
                  <a:pt x="2" y="85"/>
                  <a:pt x="2" y="85"/>
                  <a:pt x="2" y="85"/>
                </a:cubicBezTo>
                <a:cubicBezTo>
                  <a:pt x="2" y="86"/>
                  <a:pt x="2" y="86"/>
                  <a:pt x="2" y="85"/>
                </a:cubicBezTo>
                <a:close/>
                <a:moveTo>
                  <a:pt x="3" y="86"/>
                </a:moveTo>
                <a:cubicBezTo>
                  <a:pt x="3" y="86"/>
                  <a:pt x="3" y="86"/>
                  <a:pt x="3" y="86"/>
                </a:cubicBezTo>
                <a:cubicBezTo>
                  <a:pt x="2" y="86"/>
                  <a:pt x="2" y="86"/>
                  <a:pt x="3" y="86"/>
                </a:cubicBezTo>
                <a:close/>
                <a:moveTo>
                  <a:pt x="2" y="85"/>
                </a:moveTo>
                <a:cubicBezTo>
                  <a:pt x="3" y="86"/>
                  <a:pt x="3" y="86"/>
                  <a:pt x="3" y="86"/>
                </a:cubicBezTo>
                <a:cubicBezTo>
                  <a:pt x="3" y="86"/>
                  <a:pt x="3" y="86"/>
                  <a:pt x="2" y="85"/>
                </a:cubicBezTo>
                <a:cubicBezTo>
                  <a:pt x="3" y="86"/>
                  <a:pt x="3" y="85"/>
                  <a:pt x="2" y="85"/>
                </a:cubicBezTo>
                <a:close/>
                <a:moveTo>
                  <a:pt x="3" y="85"/>
                </a:moveTo>
                <a:cubicBezTo>
                  <a:pt x="3" y="85"/>
                  <a:pt x="3" y="85"/>
                  <a:pt x="3" y="85"/>
                </a:cubicBezTo>
                <a:cubicBezTo>
                  <a:pt x="3" y="85"/>
                  <a:pt x="3" y="85"/>
                  <a:pt x="3" y="85"/>
                </a:cubicBezTo>
                <a:close/>
                <a:moveTo>
                  <a:pt x="4" y="85"/>
                </a:moveTo>
                <a:cubicBezTo>
                  <a:pt x="4" y="84"/>
                  <a:pt x="4" y="84"/>
                  <a:pt x="4" y="84"/>
                </a:cubicBezTo>
                <a:cubicBezTo>
                  <a:pt x="4" y="84"/>
                  <a:pt x="4" y="84"/>
                  <a:pt x="4" y="84"/>
                </a:cubicBezTo>
                <a:cubicBezTo>
                  <a:pt x="4" y="84"/>
                  <a:pt x="4" y="85"/>
                  <a:pt x="4" y="85"/>
                </a:cubicBezTo>
                <a:close/>
                <a:moveTo>
                  <a:pt x="2" y="87"/>
                </a:moveTo>
                <a:cubicBezTo>
                  <a:pt x="2" y="87"/>
                  <a:pt x="2" y="87"/>
                  <a:pt x="2" y="87"/>
                </a:cubicBezTo>
                <a:cubicBezTo>
                  <a:pt x="2" y="86"/>
                  <a:pt x="2" y="86"/>
                  <a:pt x="2" y="86"/>
                </a:cubicBezTo>
                <a:cubicBezTo>
                  <a:pt x="2" y="87"/>
                  <a:pt x="2" y="87"/>
                  <a:pt x="2" y="87"/>
                </a:cubicBezTo>
                <a:close/>
                <a:moveTo>
                  <a:pt x="2" y="87"/>
                </a:moveTo>
                <a:cubicBezTo>
                  <a:pt x="3" y="87"/>
                  <a:pt x="3" y="87"/>
                  <a:pt x="3" y="87"/>
                </a:cubicBezTo>
                <a:cubicBezTo>
                  <a:pt x="3" y="87"/>
                  <a:pt x="2" y="87"/>
                  <a:pt x="2" y="87"/>
                </a:cubicBezTo>
                <a:close/>
                <a:moveTo>
                  <a:pt x="3" y="86"/>
                </a:moveTo>
                <a:cubicBezTo>
                  <a:pt x="3" y="85"/>
                  <a:pt x="3" y="85"/>
                  <a:pt x="3" y="85"/>
                </a:cubicBezTo>
                <a:cubicBezTo>
                  <a:pt x="3" y="86"/>
                  <a:pt x="3" y="86"/>
                  <a:pt x="3" y="86"/>
                </a:cubicBezTo>
                <a:close/>
                <a:moveTo>
                  <a:pt x="2" y="87"/>
                </a:moveTo>
                <a:cubicBezTo>
                  <a:pt x="2" y="87"/>
                  <a:pt x="2" y="87"/>
                  <a:pt x="2" y="87"/>
                </a:cubicBezTo>
                <a:cubicBezTo>
                  <a:pt x="2" y="88"/>
                  <a:pt x="2" y="88"/>
                  <a:pt x="2" y="88"/>
                </a:cubicBezTo>
                <a:lnTo>
                  <a:pt x="2" y="87"/>
                </a:lnTo>
                <a:close/>
                <a:moveTo>
                  <a:pt x="2" y="88"/>
                </a:moveTo>
                <a:cubicBezTo>
                  <a:pt x="2" y="88"/>
                  <a:pt x="2" y="88"/>
                  <a:pt x="2" y="88"/>
                </a:cubicBezTo>
                <a:cubicBezTo>
                  <a:pt x="2" y="88"/>
                  <a:pt x="2" y="88"/>
                  <a:pt x="2" y="88"/>
                </a:cubicBezTo>
                <a:cubicBezTo>
                  <a:pt x="2" y="88"/>
                  <a:pt x="2" y="88"/>
                  <a:pt x="2" y="88"/>
                </a:cubicBezTo>
                <a:close/>
                <a:moveTo>
                  <a:pt x="2" y="89"/>
                </a:moveTo>
                <a:cubicBezTo>
                  <a:pt x="2" y="89"/>
                  <a:pt x="2" y="88"/>
                  <a:pt x="2" y="88"/>
                </a:cubicBezTo>
                <a:cubicBezTo>
                  <a:pt x="2" y="88"/>
                  <a:pt x="2" y="89"/>
                  <a:pt x="2" y="89"/>
                </a:cubicBezTo>
                <a:close/>
                <a:moveTo>
                  <a:pt x="2" y="87"/>
                </a:moveTo>
                <a:cubicBezTo>
                  <a:pt x="2" y="87"/>
                  <a:pt x="2" y="87"/>
                  <a:pt x="2" y="87"/>
                </a:cubicBezTo>
                <a:cubicBezTo>
                  <a:pt x="2" y="87"/>
                  <a:pt x="2" y="87"/>
                  <a:pt x="2" y="87"/>
                </a:cubicBezTo>
                <a:close/>
                <a:moveTo>
                  <a:pt x="2" y="87"/>
                </a:moveTo>
                <a:cubicBezTo>
                  <a:pt x="2" y="87"/>
                  <a:pt x="2" y="87"/>
                  <a:pt x="2" y="87"/>
                </a:cubicBezTo>
                <a:cubicBezTo>
                  <a:pt x="2" y="87"/>
                  <a:pt x="2" y="87"/>
                  <a:pt x="2" y="87"/>
                </a:cubicBezTo>
                <a:cubicBezTo>
                  <a:pt x="2" y="87"/>
                  <a:pt x="2" y="87"/>
                  <a:pt x="2" y="87"/>
                </a:cubicBezTo>
                <a:close/>
                <a:moveTo>
                  <a:pt x="2" y="87"/>
                </a:moveTo>
                <a:cubicBezTo>
                  <a:pt x="2" y="87"/>
                  <a:pt x="2" y="87"/>
                  <a:pt x="2" y="87"/>
                </a:cubicBezTo>
                <a:cubicBezTo>
                  <a:pt x="3" y="87"/>
                  <a:pt x="3" y="87"/>
                  <a:pt x="2" y="87"/>
                </a:cubicBezTo>
                <a:close/>
                <a:moveTo>
                  <a:pt x="3" y="86"/>
                </a:moveTo>
                <a:cubicBezTo>
                  <a:pt x="3" y="86"/>
                  <a:pt x="3" y="87"/>
                  <a:pt x="3" y="86"/>
                </a:cubicBezTo>
                <a:cubicBezTo>
                  <a:pt x="3" y="86"/>
                  <a:pt x="3" y="86"/>
                  <a:pt x="3" y="86"/>
                </a:cubicBezTo>
                <a:close/>
                <a:moveTo>
                  <a:pt x="3" y="87"/>
                </a:moveTo>
                <a:cubicBezTo>
                  <a:pt x="3" y="87"/>
                  <a:pt x="3" y="87"/>
                  <a:pt x="3" y="87"/>
                </a:cubicBezTo>
                <a:cubicBezTo>
                  <a:pt x="3" y="87"/>
                  <a:pt x="3" y="87"/>
                  <a:pt x="3" y="87"/>
                </a:cubicBezTo>
                <a:close/>
                <a:moveTo>
                  <a:pt x="3" y="87"/>
                </a:moveTo>
                <a:cubicBezTo>
                  <a:pt x="3" y="87"/>
                  <a:pt x="3" y="87"/>
                  <a:pt x="3" y="87"/>
                </a:cubicBezTo>
                <a:cubicBezTo>
                  <a:pt x="3" y="87"/>
                  <a:pt x="3" y="87"/>
                  <a:pt x="3" y="87"/>
                </a:cubicBezTo>
                <a:close/>
                <a:moveTo>
                  <a:pt x="2" y="88"/>
                </a:moveTo>
                <a:cubicBezTo>
                  <a:pt x="3" y="88"/>
                  <a:pt x="3" y="88"/>
                  <a:pt x="3" y="88"/>
                </a:cubicBezTo>
                <a:cubicBezTo>
                  <a:pt x="3" y="88"/>
                  <a:pt x="3" y="88"/>
                  <a:pt x="3" y="88"/>
                </a:cubicBezTo>
                <a:cubicBezTo>
                  <a:pt x="3" y="88"/>
                  <a:pt x="2" y="88"/>
                  <a:pt x="2" y="88"/>
                </a:cubicBezTo>
                <a:close/>
                <a:moveTo>
                  <a:pt x="2" y="88"/>
                </a:moveTo>
                <a:cubicBezTo>
                  <a:pt x="3" y="88"/>
                  <a:pt x="3" y="88"/>
                  <a:pt x="3" y="88"/>
                </a:cubicBezTo>
                <a:cubicBezTo>
                  <a:pt x="3" y="88"/>
                  <a:pt x="3" y="88"/>
                  <a:pt x="2" y="88"/>
                </a:cubicBezTo>
                <a:close/>
                <a:moveTo>
                  <a:pt x="3" y="90"/>
                </a:moveTo>
                <a:cubicBezTo>
                  <a:pt x="3" y="90"/>
                  <a:pt x="3" y="90"/>
                  <a:pt x="3" y="90"/>
                </a:cubicBezTo>
                <a:cubicBezTo>
                  <a:pt x="3" y="90"/>
                  <a:pt x="3" y="90"/>
                  <a:pt x="3" y="90"/>
                </a:cubicBezTo>
                <a:close/>
                <a:moveTo>
                  <a:pt x="3" y="88"/>
                </a:moveTo>
                <a:cubicBezTo>
                  <a:pt x="3" y="88"/>
                  <a:pt x="3" y="88"/>
                  <a:pt x="3" y="88"/>
                </a:cubicBezTo>
                <a:cubicBezTo>
                  <a:pt x="3" y="88"/>
                  <a:pt x="3" y="88"/>
                  <a:pt x="3" y="88"/>
                </a:cubicBezTo>
                <a:cubicBezTo>
                  <a:pt x="3" y="88"/>
                  <a:pt x="3" y="88"/>
                  <a:pt x="3" y="88"/>
                </a:cubicBezTo>
                <a:close/>
                <a:moveTo>
                  <a:pt x="2" y="89"/>
                </a:moveTo>
                <a:cubicBezTo>
                  <a:pt x="2" y="89"/>
                  <a:pt x="3" y="89"/>
                  <a:pt x="3" y="89"/>
                </a:cubicBezTo>
                <a:cubicBezTo>
                  <a:pt x="2" y="89"/>
                  <a:pt x="2" y="89"/>
                  <a:pt x="2" y="89"/>
                </a:cubicBezTo>
                <a:close/>
                <a:moveTo>
                  <a:pt x="2" y="88"/>
                </a:moveTo>
                <a:cubicBezTo>
                  <a:pt x="2" y="88"/>
                  <a:pt x="2" y="88"/>
                  <a:pt x="2" y="88"/>
                </a:cubicBezTo>
                <a:cubicBezTo>
                  <a:pt x="2" y="88"/>
                  <a:pt x="2" y="88"/>
                  <a:pt x="2" y="88"/>
                </a:cubicBezTo>
                <a:close/>
                <a:moveTo>
                  <a:pt x="2" y="88"/>
                </a:moveTo>
                <a:cubicBezTo>
                  <a:pt x="2" y="88"/>
                  <a:pt x="3" y="88"/>
                  <a:pt x="3" y="88"/>
                </a:cubicBezTo>
                <a:cubicBezTo>
                  <a:pt x="3" y="88"/>
                  <a:pt x="3" y="88"/>
                  <a:pt x="3" y="88"/>
                </a:cubicBezTo>
                <a:cubicBezTo>
                  <a:pt x="3" y="88"/>
                  <a:pt x="2" y="88"/>
                  <a:pt x="2" y="88"/>
                </a:cubicBezTo>
                <a:close/>
                <a:moveTo>
                  <a:pt x="5" y="90"/>
                </a:moveTo>
                <a:cubicBezTo>
                  <a:pt x="4" y="90"/>
                  <a:pt x="4" y="89"/>
                  <a:pt x="4" y="89"/>
                </a:cubicBezTo>
                <a:cubicBezTo>
                  <a:pt x="4" y="89"/>
                  <a:pt x="3" y="89"/>
                  <a:pt x="3" y="90"/>
                </a:cubicBezTo>
                <a:cubicBezTo>
                  <a:pt x="3" y="90"/>
                  <a:pt x="3" y="89"/>
                  <a:pt x="3" y="90"/>
                </a:cubicBezTo>
                <a:cubicBezTo>
                  <a:pt x="3" y="90"/>
                  <a:pt x="3" y="89"/>
                  <a:pt x="4" y="89"/>
                </a:cubicBezTo>
                <a:cubicBezTo>
                  <a:pt x="4" y="90"/>
                  <a:pt x="4" y="90"/>
                  <a:pt x="4" y="90"/>
                </a:cubicBezTo>
                <a:cubicBezTo>
                  <a:pt x="4" y="89"/>
                  <a:pt x="4" y="90"/>
                  <a:pt x="4" y="90"/>
                </a:cubicBezTo>
                <a:cubicBezTo>
                  <a:pt x="4" y="90"/>
                  <a:pt x="4" y="90"/>
                  <a:pt x="4" y="90"/>
                </a:cubicBezTo>
                <a:cubicBezTo>
                  <a:pt x="4" y="90"/>
                  <a:pt x="4" y="90"/>
                  <a:pt x="5" y="90"/>
                </a:cubicBezTo>
                <a:close/>
                <a:moveTo>
                  <a:pt x="3" y="89"/>
                </a:moveTo>
                <a:cubicBezTo>
                  <a:pt x="3" y="89"/>
                  <a:pt x="3" y="89"/>
                  <a:pt x="3" y="89"/>
                </a:cubicBezTo>
                <a:cubicBezTo>
                  <a:pt x="3" y="89"/>
                  <a:pt x="3" y="89"/>
                  <a:pt x="3" y="89"/>
                </a:cubicBezTo>
                <a:cubicBezTo>
                  <a:pt x="3" y="90"/>
                  <a:pt x="3" y="90"/>
                  <a:pt x="3" y="90"/>
                </a:cubicBezTo>
                <a:cubicBezTo>
                  <a:pt x="3" y="89"/>
                  <a:pt x="3" y="89"/>
                  <a:pt x="3" y="89"/>
                </a:cubicBezTo>
                <a:close/>
                <a:moveTo>
                  <a:pt x="3" y="89"/>
                </a:moveTo>
                <a:cubicBezTo>
                  <a:pt x="3" y="89"/>
                  <a:pt x="3" y="89"/>
                  <a:pt x="3" y="89"/>
                </a:cubicBezTo>
                <a:cubicBezTo>
                  <a:pt x="3" y="88"/>
                  <a:pt x="3" y="89"/>
                  <a:pt x="3" y="88"/>
                </a:cubicBezTo>
                <a:cubicBezTo>
                  <a:pt x="3" y="89"/>
                  <a:pt x="3" y="88"/>
                  <a:pt x="3" y="89"/>
                </a:cubicBezTo>
                <a:cubicBezTo>
                  <a:pt x="3" y="89"/>
                  <a:pt x="3" y="89"/>
                  <a:pt x="3" y="88"/>
                </a:cubicBezTo>
                <a:cubicBezTo>
                  <a:pt x="3" y="89"/>
                  <a:pt x="3" y="89"/>
                  <a:pt x="3" y="89"/>
                </a:cubicBezTo>
                <a:cubicBezTo>
                  <a:pt x="3" y="89"/>
                  <a:pt x="3" y="89"/>
                  <a:pt x="3" y="89"/>
                </a:cubicBezTo>
                <a:cubicBezTo>
                  <a:pt x="3" y="89"/>
                  <a:pt x="3" y="89"/>
                  <a:pt x="3" y="89"/>
                </a:cubicBezTo>
                <a:cubicBezTo>
                  <a:pt x="3" y="89"/>
                  <a:pt x="3" y="89"/>
                  <a:pt x="3" y="89"/>
                </a:cubicBezTo>
                <a:cubicBezTo>
                  <a:pt x="3" y="89"/>
                  <a:pt x="3" y="89"/>
                  <a:pt x="3" y="89"/>
                </a:cubicBezTo>
                <a:cubicBezTo>
                  <a:pt x="3" y="89"/>
                  <a:pt x="3" y="89"/>
                  <a:pt x="3" y="89"/>
                </a:cubicBezTo>
                <a:cubicBezTo>
                  <a:pt x="3" y="89"/>
                  <a:pt x="3" y="89"/>
                  <a:pt x="3" y="89"/>
                </a:cubicBezTo>
                <a:cubicBezTo>
                  <a:pt x="3" y="89"/>
                  <a:pt x="3" y="89"/>
                  <a:pt x="3" y="89"/>
                </a:cubicBezTo>
                <a:cubicBezTo>
                  <a:pt x="3" y="89"/>
                  <a:pt x="3" y="89"/>
                  <a:pt x="3" y="89"/>
                </a:cubicBezTo>
                <a:cubicBezTo>
                  <a:pt x="3" y="89"/>
                  <a:pt x="3" y="89"/>
                  <a:pt x="3" y="89"/>
                </a:cubicBezTo>
                <a:cubicBezTo>
                  <a:pt x="3" y="89"/>
                  <a:pt x="3" y="89"/>
                  <a:pt x="3" y="89"/>
                </a:cubicBezTo>
                <a:cubicBezTo>
                  <a:pt x="3" y="89"/>
                  <a:pt x="3" y="89"/>
                  <a:pt x="3" y="89"/>
                </a:cubicBezTo>
                <a:close/>
                <a:moveTo>
                  <a:pt x="4" y="87"/>
                </a:moveTo>
                <a:cubicBezTo>
                  <a:pt x="4" y="87"/>
                  <a:pt x="4" y="87"/>
                  <a:pt x="4" y="87"/>
                </a:cubicBezTo>
                <a:cubicBezTo>
                  <a:pt x="4" y="87"/>
                  <a:pt x="4" y="87"/>
                  <a:pt x="4" y="87"/>
                </a:cubicBezTo>
                <a:close/>
                <a:moveTo>
                  <a:pt x="4" y="87"/>
                </a:moveTo>
                <a:cubicBezTo>
                  <a:pt x="4" y="87"/>
                  <a:pt x="4" y="87"/>
                  <a:pt x="4" y="87"/>
                </a:cubicBezTo>
                <a:cubicBezTo>
                  <a:pt x="4" y="87"/>
                  <a:pt x="4" y="87"/>
                  <a:pt x="4" y="87"/>
                </a:cubicBezTo>
                <a:cubicBezTo>
                  <a:pt x="4" y="87"/>
                  <a:pt x="4" y="86"/>
                  <a:pt x="3" y="87"/>
                </a:cubicBezTo>
                <a:cubicBezTo>
                  <a:pt x="4" y="87"/>
                  <a:pt x="4" y="87"/>
                  <a:pt x="4" y="87"/>
                </a:cubicBezTo>
                <a:cubicBezTo>
                  <a:pt x="3" y="87"/>
                  <a:pt x="3" y="87"/>
                  <a:pt x="3" y="87"/>
                </a:cubicBezTo>
                <a:cubicBezTo>
                  <a:pt x="3" y="87"/>
                  <a:pt x="3" y="87"/>
                  <a:pt x="4" y="87"/>
                </a:cubicBezTo>
                <a:close/>
                <a:moveTo>
                  <a:pt x="3" y="88"/>
                </a:moveTo>
                <a:cubicBezTo>
                  <a:pt x="3" y="88"/>
                  <a:pt x="3" y="88"/>
                  <a:pt x="3" y="88"/>
                </a:cubicBezTo>
                <a:cubicBezTo>
                  <a:pt x="4" y="88"/>
                  <a:pt x="4" y="88"/>
                  <a:pt x="4" y="88"/>
                </a:cubicBezTo>
                <a:cubicBezTo>
                  <a:pt x="3" y="88"/>
                  <a:pt x="3" y="88"/>
                  <a:pt x="3" y="88"/>
                </a:cubicBezTo>
                <a:cubicBezTo>
                  <a:pt x="4" y="88"/>
                  <a:pt x="3" y="88"/>
                  <a:pt x="3" y="88"/>
                </a:cubicBezTo>
                <a:close/>
                <a:moveTo>
                  <a:pt x="3" y="90"/>
                </a:moveTo>
                <a:cubicBezTo>
                  <a:pt x="2" y="90"/>
                  <a:pt x="2" y="90"/>
                  <a:pt x="2" y="90"/>
                </a:cubicBezTo>
                <a:cubicBezTo>
                  <a:pt x="3" y="90"/>
                  <a:pt x="3" y="90"/>
                  <a:pt x="3" y="90"/>
                </a:cubicBezTo>
                <a:close/>
                <a:moveTo>
                  <a:pt x="3" y="90"/>
                </a:moveTo>
                <a:cubicBezTo>
                  <a:pt x="3" y="90"/>
                  <a:pt x="3" y="90"/>
                  <a:pt x="3" y="90"/>
                </a:cubicBezTo>
                <a:cubicBezTo>
                  <a:pt x="3" y="90"/>
                  <a:pt x="3" y="90"/>
                  <a:pt x="3" y="90"/>
                </a:cubicBezTo>
                <a:close/>
                <a:moveTo>
                  <a:pt x="16" y="94"/>
                </a:moveTo>
                <a:cubicBezTo>
                  <a:pt x="16" y="95"/>
                  <a:pt x="16" y="95"/>
                  <a:pt x="16" y="95"/>
                </a:cubicBezTo>
                <a:cubicBezTo>
                  <a:pt x="16" y="95"/>
                  <a:pt x="16" y="94"/>
                  <a:pt x="16" y="94"/>
                </a:cubicBezTo>
                <a:close/>
                <a:moveTo>
                  <a:pt x="15" y="94"/>
                </a:moveTo>
                <a:cubicBezTo>
                  <a:pt x="15" y="94"/>
                  <a:pt x="15" y="94"/>
                  <a:pt x="15" y="94"/>
                </a:cubicBezTo>
                <a:cubicBezTo>
                  <a:pt x="15" y="94"/>
                  <a:pt x="15" y="94"/>
                  <a:pt x="15" y="94"/>
                </a:cubicBezTo>
                <a:close/>
                <a:moveTo>
                  <a:pt x="6" y="100"/>
                </a:moveTo>
                <a:cubicBezTo>
                  <a:pt x="6" y="100"/>
                  <a:pt x="6" y="100"/>
                  <a:pt x="6" y="100"/>
                </a:cubicBezTo>
                <a:cubicBezTo>
                  <a:pt x="6" y="100"/>
                  <a:pt x="6" y="100"/>
                  <a:pt x="6" y="100"/>
                </a:cubicBezTo>
                <a:cubicBezTo>
                  <a:pt x="6" y="100"/>
                  <a:pt x="6" y="100"/>
                  <a:pt x="6" y="100"/>
                </a:cubicBezTo>
                <a:close/>
                <a:moveTo>
                  <a:pt x="12" y="100"/>
                </a:moveTo>
                <a:cubicBezTo>
                  <a:pt x="12" y="100"/>
                  <a:pt x="12" y="100"/>
                  <a:pt x="12" y="100"/>
                </a:cubicBezTo>
                <a:cubicBezTo>
                  <a:pt x="12" y="100"/>
                  <a:pt x="12" y="100"/>
                  <a:pt x="12" y="100"/>
                </a:cubicBezTo>
                <a:close/>
                <a:moveTo>
                  <a:pt x="12" y="99"/>
                </a:moveTo>
                <a:cubicBezTo>
                  <a:pt x="11" y="99"/>
                  <a:pt x="11" y="99"/>
                  <a:pt x="11" y="99"/>
                </a:cubicBezTo>
                <a:lnTo>
                  <a:pt x="12" y="99"/>
                </a:lnTo>
                <a:close/>
                <a:moveTo>
                  <a:pt x="17" y="98"/>
                </a:moveTo>
                <a:cubicBezTo>
                  <a:pt x="18" y="98"/>
                  <a:pt x="18" y="98"/>
                  <a:pt x="18" y="98"/>
                </a:cubicBezTo>
                <a:cubicBezTo>
                  <a:pt x="18" y="98"/>
                  <a:pt x="17" y="98"/>
                  <a:pt x="17" y="98"/>
                </a:cubicBezTo>
                <a:close/>
                <a:moveTo>
                  <a:pt x="4" y="94"/>
                </a:moveTo>
                <a:cubicBezTo>
                  <a:pt x="4" y="94"/>
                  <a:pt x="4" y="94"/>
                  <a:pt x="4" y="94"/>
                </a:cubicBezTo>
                <a:cubicBezTo>
                  <a:pt x="4" y="94"/>
                  <a:pt x="4" y="94"/>
                  <a:pt x="4" y="94"/>
                </a:cubicBezTo>
                <a:close/>
                <a:moveTo>
                  <a:pt x="14" y="96"/>
                </a:moveTo>
                <a:cubicBezTo>
                  <a:pt x="14" y="96"/>
                  <a:pt x="14" y="96"/>
                  <a:pt x="14" y="96"/>
                </a:cubicBezTo>
                <a:cubicBezTo>
                  <a:pt x="14" y="96"/>
                  <a:pt x="14" y="96"/>
                  <a:pt x="14" y="96"/>
                </a:cubicBezTo>
                <a:close/>
                <a:moveTo>
                  <a:pt x="4" y="95"/>
                </a:moveTo>
                <a:cubicBezTo>
                  <a:pt x="4" y="95"/>
                  <a:pt x="4" y="95"/>
                  <a:pt x="4" y="95"/>
                </a:cubicBezTo>
                <a:cubicBezTo>
                  <a:pt x="4" y="94"/>
                  <a:pt x="4" y="94"/>
                  <a:pt x="4" y="94"/>
                </a:cubicBezTo>
                <a:cubicBezTo>
                  <a:pt x="4" y="94"/>
                  <a:pt x="4" y="95"/>
                  <a:pt x="4" y="95"/>
                </a:cubicBezTo>
                <a:close/>
                <a:moveTo>
                  <a:pt x="26" y="95"/>
                </a:moveTo>
                <a:cubicBezTo>
                  <a:pt x="26" y="95"/>
                  <a:pt x="26" y="95"/>
                  <a:pt x="26" y="95"/>
                </a:cubicBezTo>
                <a:cubicBezTo>
                  <a:pt x="26" y="95"/>
                  <a:pt x="26" y="95"/>
                  <a:pt x="26" y="95"/>
                </a:cubicBezTo>
                <a:close/>
                <a:moveTo>
                  <a:pt x="29" y="99"/>
                </a:moveTo>
                <a:cubicBezTo>
                  <a:pt x="29" y="99"/>
                  <a:pt x="29" y="99"/>
                  <a:pt x="29" y="99"/>
                </a:cubicBezTo>
                <a:cubicBezTo>
                  <a:pt x="29" y="99"/>
                  <a:pt x="29" y="99"/>
                  <a:pt x="29" y="99"/>
                </a:cubicBezTo>
                <a:close/>
                <a:moveTo>
                  <a:pt x="3" y="92"/>
                </a:moveTo>
                <a:cubicBezTo>
                  <a:pt x="3" y="92"/>
                  <a:pt x="3" y="92"/>
                  <a:pt x="3" y="92"/>
                </a:cubicBezTo>
                <a:close/>
                <a:moveTo>
                  <a:pt x="4" y="91"/>
                </a:moveTo>
                <a:cubicBezTo>
                  <a:pt x="4" y="91"/>
                  <a:pt x="4" y="91"/>
                  <a:pt x="4" y="91"/>
                </a:cubicBezTo>
                <a:cubicBezTo>
                  <a:pt x="4" y="91"/>
                  <a:pt x="4" y="91"/>
                  <a:pt x="4" y="91"/>
                </a:cubicBezTo>
                <a:close/>
                <a:moveTo>
                  <a:pt x="6" y="95"/>
                </a:moveTo>
                <a:cubicBezTo>
                  <a:pt x="6" y="95"/>
                  <a:pt x="6" y="95"/>
                  <a:pt x="6" y="95"/>
                </a:cubicBezTo>
                <a:cubicBezTo>
                  <a:pt x="6" y="95"/>
                  <a:pt x="6" y="95"/>
                  <a:pt x="6" y="95"/>
                </a:cubicBezTo>
                <a:close/>
                <a:moveTo>
                  <a:pt x="3" y="91"/>
                </a:moveTo>
                <a:cubicBezTo>
                  <a:pt x="3" y="92"/>
                  <a:pt x="3" y="92"/>
                  <a:pt x="3" y="92"/>
                </a:cubicBezTo>
                <a:cubicBezTo>
                  <a:pt x="3" y="92"/>
                  <a:pt x="3" y="92"/>
                  <a:pt x="3" y="91"/>
                </a:cubicBezTo>
                <a:close/>
                <a:moveTo>
                  <a:pt x="3" y="92"/>
                </a:moveTo>
                <a:cubicBezTo>
                  <a:pt x="3" y="91"/>
                  <a:pt x="3" y="91"/>
                  <a:pt x="3" y="91"/>
                </a:cubicBezTo>
                <a:cubicBezTo>
                  <a:pt x="3" y="91"/>
                  <a:pt x="3" y="91"/>
                  <a:pt x="3" y="92"/>
                </a:cubicBezTo>
                <a:close/>
                <a:moveTo>
                  <a:pt x="3" y="92"/>
                </a:moveTo>
                <a:cubicBezTo>
                  <a:pt x="3" y="92"/>
                  <a:pt x="3" y="92"/>
                  <a:pt x="3" y="92"/>
                </a:cubicBezTo>
                <a:cubicBezTo>
                  <a:pt x="3" y="92"/>
                  <a:pt x="3" y="92"/>
                  <a:pt x="3" y="92"/>
                </a:cubicBezTo>
                <a:cubicBezTo>
                  <a:pt x="3" y="92"/>
                  <a:pt x="3" y="92"/>
                  <a:pt x="3" y="92"/>
                </a:cubicBezTo>
                <a:close/>
                <a:moveTo>
                  <a:pt x="19" y="99"/>
                </a:moveTo>
                <a:cubicBezTo>
                  <a:pt x="19" y="99"/>
                  <a:pt x="19" y="99"/>
                  <a:pt x="19" y="99"/>
                </a:cubicBezTo>
                <a:cubicBezTo>
                  <a:pt x="19" y="99"/>
                  <a:pt x="19" y="99"/>
                  <a:pt x="19" y="99"/>
                </a:cubicBezTo>
                <a:close/>
                <a:moveTo>
                  <a:pt x="10" y="100"/>
                </a:moveTo>
                <a:cubicBezTo>
                  <a:pt x="10" y="100"/>
                  <a:pt x="10" y="100"/>
                  <a:pt x="10" y="100"/>
                </a:cubicBezTo>
                <a:cubicBezTo>
                  <a:pt x="10" y="100"/>
                  <a:pt x="10" y="100"/>
                  <a:pt x="10" y="100"/>
                </a:cubicBezTo>
                <a:close/>
                <a:moveTo>
                  <a:pt x="10" y="100"/>
                </a:moveTo>
                <a:cubicBezTo>
                  <a:pt x="10" y="100"/>
                  <a:pt x="10" y="100"/>
                  <a:pt x="10" y="100"/>
                </a:cubicBezTo>
                <a:cubicBezTo>
                  <a:pt x="9" y="100"/>
                  <a:pt x="9" y="100"/>
                  <a:pt x="9" y="100"/>
                </a:cubicBezTo>
                <a:cubicBezTo>
                  <a:pt x="9" y="100"/>
                  <a:pt x="10" y="100"/>
                  <a:pt x="10" y="100"/>
                </a:cubicBezTo>
                <a:close/>
                <a:moveTo>
                  <a:pt x="17" y="96"/>
                </a:moveTo>
                <a:cubicBezTo>
                  <a:pt x="16" y="97"/>
                  <a:pt x="17" y="97"/>
                  <a:pt x="17" y="97"/>
                </a:cubicBezTo>
                <a:cubicBezTo>
                  <a:pt x="17" y="97"/>
                  <a:pt x="16" y="97"/>
                  <a:pt x="17" y="97"/>
                </a:cubicBezTo>
                <a:cubicBezTo>
                  <a:pt x="17" y="98"/>
                  <a:pt x="17" y="97"/>
                  <a:pt x="17" y="97"/>
                </a:cubicBezTo>
                <a:cubicBezTo>
                  <a:pt x="17" y="98"/>
                  <a:pt x="17" y="98"/>
                  <a:pt x="17" y="98"/>
                </a:cubicBezTo>
                <a:cubicBezTo>
                  <a:pt x="17" y="98"/>
                  <a:pt x="17" y="98"/>
                  <a:pt x="17" y="98"/>
                </a:cubicBezTo>
                <a:cubicBezTo>
                  <a:pt x="17" y="98"/>
                  <a:pt x="17" y="98"/>
                  <a:pt x="17" y="98"/>
                </a:cubicBezTo>
                <a:cubicBezTo>
                  <a:pt x="17" y="99"/>
                  <a:pt x="18" y="99"/>
                  <a:pt x="18" y="99"/>
                </a:cubicBezTo>
                <a:cubicBezTo>
                  <a:pt x="18" y="99"/>
                  <a:pt x="17" y="99"/>
                  <a:pt x="17" y="99"/>
                </a:cubicBezTo>
                <a:cubicBezTo>
                  <a:pt x="18" y="99"/>
                  <a:pt x="18" y="99"/>
                  <a:pt x="18" y="99"/>
                </a:cubicBezTo>
                <a:cubicBezTo>
                  <a:pt x="18" y="99"/>
                  <a:pt x="17" y="99"/>
                  <a:pt x="17" y="99"/>
                </a:cubicBezTo>
                <a:cubicBezTo>
                  <a:pt x="17" y="99"/>
                  <a:pt x="17" y="99"/>
                  <a:pt x="17" y="99"/>
                </a:cubicBezTo>
                <a:cubicBezTo>
                  <a:pt x="17" y="99"/>
                  <a:pt x="17" y="99"/>
                  <a:pt x="17" y="99"/>
                </a:cubicBezTo>
                <a:cubicBezTo>
                  <a:pt x="17" y="99"/>
                  <a:pt x="17" y="99"/>
                  <a:pt x="17" y="99"/>
                </a:cubicBezTo>
                <a:cubicBezTo>
                  <a:pt x="18" y="99"/>
                  <a:pt x="18" y="99"/>
                  <a:pt x="18" y="99"/>
                </a:cubicBezTo>
                <a:cubicBezTo>
                  <a:pt x="18" y="99"/>
                  <a:pt x="18" y="99"/>
                  <a:pt x="18" y="99"/>
                </a:cubicBezTo>
                <a:cubicBezTo>
                  <a:pt x="17" y="100"/>
                  <a:pt x="17" y="100"/>
                  <a:pt x="17" y="100"/>
                </a:cubicBezTo>
                <a:cubicBezTo>
                  <a:pt x="18" y="99"/>
                  <a:pt x="17" y="99"/>
                  <a:pt x="17" y="100"/>
                </a:cubicBezTo>
                <a:cubicBezTo>
                  <a:pt x="17" y="100"/>
                  <a:pt x="17" y="100"/>
                  <a:pt x="17" y="100"/>
                </a:cubicBezTo>
                <a:cubicBezTo>
                  <a:pt x="17" y="100"/>
                  <a:pt x="17" y="100"/>
                  <a:pt x="18" y="99"/>
                </a:cubicBezTo>
                <a:cubicBezTo>
                  <a:pt x="18" y="100"/>
                  <a:pt x="18" y="100"/>
                  <a:pt x="18" y="99"/>
                </a:cubicBezTo>
                <a:cubicBezTo>
                  <a:pt x="18" y="100"/>
                  <a:pt x="18" y="100"/>
                  <a:pt x="18" y="100"/>
                </a:cubicBezTo>
                <a:cubicBezTo>
                  <a:pt x="18" y="100"/>
                  <a:pt x="18" y="100"/>
                  <a:pt x="18" y="100"/>
                </a:cubicBezTo>
                <a:cubicBezTo>
                  <a:pt x="17" y="100"/>
                  <a:pt x="17" y="100"/>
                  <a:pt x="17" y="100"/>
                </a:cubicBezTo>
                <a:cubicBezTo>
                  <a:pt x="18" y="100"/>
                  <a:pt x="18" y="100"/>
                  <a:pt x="18" y="100"/>
                </a:cubicBezTo>
                <a:cubicBezTo>
                  <a:pt x="18" y="100"/>
                  <a:pt x="18" y="100"/>
                  <a:pt x="18" y="100"/>
                </a:cubicBezTo>
                <a:cubicBezTo>
                  <a:pt x="18" y="100"/>
                  <a:pt x="18" y="99"/>
                  <a:pt x="18" y="100"/>
                </a:cubicBezTo>
                <a:cubicBezTo>
                  <a:pt x="18" y="100"/>
                  <a:pt x="18" y="99"/>
                  <a:pt x="18" y="99"/>
                </a:cubicBezTo>
                <a:cubicBezTo>
                  <a:pt x="18" y="99"/>
                  <a:pt x="18" y="100"/>
                  <a:pt x="18" y="100"/>
                </a:cubicBezTo>
                <a:cubicBezTo>
                  <a:pt x="18" y="99"/>
                  <a:pt x="18" y="99"/>
                  <a:pt x="18" y="99"/>
                </a:cubicBezTo>
                <a:cubicBezTo>
                  <a:pt x="18" y="99"/>
                  <a:pt x="18" y="100"/>
                  <a:pt x="19" y="100"/>
                </a:cubicBezTo>
                <a:cubicBezTo>
                  <a:pt x="18" y="100"/>
                  <a:pt x="18" y="99"/>
                  <a:pt x="18" y="99"/>
                </a:cubicBezTo>
                <a:cubicBezTo>
                  <a:pt x="18" y="99"/>
                  <a:pt x="19" y="100"/>
                  <a:pt x="18" y="99"/>
                </a:cubicBezTo>
                <a:cubicBezTo>
                  <a:pt x="19" y="100"/>
                  <a:pt x="19" y="100"/>
                  <a:pt x="19" y="100"/>
                </a:cubicBezTo>
                <a:cubicBezTo>
                  <a:pt x="19" y="100"/>
                  <a:pt x="19" y="99"/>
                  <a:pt x="19" y="99"/>
                </a:cubicBezTo>
                <a:cubicBezTo>
                  <a:pt x="19" y="100"/>
                  <a:pt x="19" y="100"/>
                  <a:pt x="19" y="100"/>
                </a:cubicBezTo>
                <a:cubicBezTo>
                  <a:pt x="19" y="99"/>
                  <a:pt x="19" y="100"/>
                  <a:pt x="19" y="99"/>
                </a:cubicBezTo>
                <a:cubicBezTo>
                  <a:pt x="19" y="99"/>
                  <a:pt x="19" y="99"/>
                  <a:pt x="19" y="99"/>
                </a:cubicBezTo>
                <a:cubicBezTo>
                  <a:pt x="19" y="99"/>
                  <a:pt x="19" y="99"/>
                  <a:pt x="19" y="100"/>
                </a:cubicBezTo>
                <a:cubicBezTo>
                  <a:pt x="19" y="100"/>
                  <a:pt x="19" y="99"/>
                  <a:pt x="19" y="99"/>
                </a:cubicBezTo>
                <a:cubicBezTo>
                  <a:pt x="19" y="100"/>
                  <a:pt x="19" y="100"/>
                  <a:pt x="19" y="100"/>
                </a:cubicBezTo>
                <a:cubicBezTo>
                  <a:pt x="20" y="100"/>
                  <a:pt x="20" y="99"/>
                  <a:pt x="20" y="99"/>
                </a:cubicBezTo>
                <a:cubicBezTo>
                  <a:pt x="19" y="99"/>
                  <a:pt x="19" y="99"/>
                  <a:pt x="19" y="99"/>
                </a:cubicBezTo>
                <a:cubicBezTo>
                  <a:pt x="19" y="99"/>
                  <a:pt x="20" y="99"/>
                  <a:pt x="19" y="99"/>
                </a:cubicBezTo>
                <a:cubicBezTo>
                  <a:pt x="20" y="99"/>
                  <a:pt x="20" y="99"/>
                  <a:pt x="20" y="99"/>
                </a:cubicBezTo>
                <a:cubicBezTo>
                  <a:pt x="20" y="99"/>
                  <a:pt x="20" y="99"/>
                  <a:pt x="20" y="99"/>
                </a:cubicBezTo>
                <a:cubicBezTo>
                  <a:pt x="20" y="98"/>
                  <a:pt x="21" y="99"/>
                  <a:pt x="21" y="99"/>
                </a:cubicBezTo>
                <a:cubicBezTo>
                  <a:pt x="21" y="99"/>
                  <a:pt x="21" y="98"/>
                  <a:pt x="21" y="98"/>
                </a:cubicBezTo>
                <a:cubicBezTo>
                  <a:pt x="21" y="98"/>
                  <a:pt x="20" y="99"/>
                  <a:pt x="20" y="98"/>
                </a:cubicBezTo>
                <a:cubicBezTo>
                  <a:pt x="21" y="98"/>
                  <a:pt x="21" y="98"/>
                  <a:pt x="21" y="98"/>
                </a:cubicBezTo>
                <a:cubicBezTo>
                  <a:pt x="21" y="98"/>
                  <a:pt x="22" y="98"/>
                  <a:pt x="22" y="98"/>
                </a:cubicBezTo>
                <a:cubicBezTo>
                  <a:pt x="22" y="98"/>
                  <a:pt x="22" y="98"/>
                  <a:pt x="22" y="98"/>
                </a:cubicBezTo>
                <a:cubicBezTo>
                  <a:pt x="22" y="98"/>
                  <a:pt x="22" y="98"/>
                  <a:pt x="22" y="98"/>
                </a:cubicBezTo>
                <a:cubicBezTo>
                  <a:pt x="22" y="97"/>
                  <a:pt x="22" y="97"/>
                  <a:pt x="22" y="97"/>
                </a:cubicBezTo>
                <a:cubicBezTo>
                  <a:pt x="22" y="97"/>
                  <a:pt x="22" y="97"/>
                  <a:pt x="22" y="97"/>
                </a:cubicBezTo>
                <a:cubicBezTo>
                  <a:pt x="22" y="97"/>
                  <a:pt x="23" y="97"/>
                  <a:pt x="23" y="97"/>
                </a:cubicBezTo>
                <a:cubicBezTo>
                  <a:pt x="23" y="97"/>
                  <a:pt x="23" y="97"/>
                  <a:pt x="23" y="97"/>
                </a:cubicBezTo>
                <a:cubicBezTo>
                  <a:pt x="23" y="97"/>
                  <a:pt x="23" y="97"/>
                  <a:pt x="23" y="97"/>
                </a:cubicBezTo>
                <a:cubicBezTo>
                  <a:pt x="23" y="97"/>
                  <a:pt x="23" y="97"/>
                  <a:pt x="23" y="97"/>
                </a:cubicBezTo>
                <a:cubicBezTo>
                  <a:pt x="24" y="96"/>
                  <a:pt x="25" y="96"/>
                  <a:pt x="25" y="96"/>
                </a:cubicBezTo>
                <a:cubicBezTo>
                  <a:pt x="25" y="96"/>
                  <a:pt x="25" y="96"/>
                  <a:pt x="25" y="96"/>
                </a:cubicBezTo>
                <a:cubicBezTo>
                  <a:pt x="25" y="96"/>
                  <a:pt x="25" y="95"/>
                  <a:pt x="26" y="95"/>
                </a:cubicBezTo>
                <a:cubicBezTo>
                  <a:pt x="26" y="95"/>
                  <a:pt x="26" y="96"/>
                  <a:pt x="26" y="96"/>
                </a:cubicBezTo>
                <a:cubicBezTo>
                  <a:pt x="26" y="96"/>
                  <a:pt x="26" y="96"/>
                  <a:pt x="26" y="96"/>
                </a:cubicBezTo>
                <a:cubicBezTo>
                  <a:pt x="26" y="96"/>
                  <a:pt x="26" y="96"/>
                  <a:pt x="26" y="96"/>
                </a:cubicBezTo>
                <a:cubicBezTo>
                  <a:pt x="26" y="96"/>
                  <a:pt x="26" y="96"/>
                  <a:pt x="26" y="96"/>
                </a:cubicBezTo>
                <a:cubicBezTo>
                  <a:pt x="26" y="96"/>
                  <a:pt x="26" y="95"/>
                  <a:pt x="26" y="95"/>
                </a:cubicBezTo>
                <a:cubicBezTo>
                  <a:pt x="26" y="96"/>
                  <a:pt x="27" y="96"/>
                  <a:pt x="27" y="96"/>
                </a:cubicBezTo>
                <a:cubicBezTo>
                  <a:pt x="28" y="96"/>
                  <a:pt x="27" y="96"/>
                  <a:pt x="27" y="96"/>
                </a:cubicBezTo>
                <a:cubicBezTo>
                  <a:pt x="27" y="96"/>
                  <a:pt x="27" y="96"/>
                  <a:pt x="27" y="96"/>
                </a:cubicBezTo>
                <a:cubicBezTo>
                  <a:pt x="27" y="96"/>
                  <a:pt x="27" y="96"/>
                  <a:pt x="27" y="96"/>
                </a:cubicBezTo>
                <a:cubicBezTo>
                  <a:pt x="28" y="96"/>
                  <a:pt x="28" y="96"/>
                  <a:pt x="29" y="96"/>
                </a:cubicBezTo>
                <a:cubicBezTo>
                  <a:pt x="29" y="96"/>
                  <a:pt x="29" y="96"/>
                  <a:pt x="29" y="96"/>
                </a:cubicBezTo>
                <a:cubicBezTo>
                  <a:pt x="29" y="97"/>
                  <a:pt x="29" y="97"/>
                  <a:pt x="30" y="96"/>
                </a:cubicBezTo>
                <a:cubicBezTo>
                  <a:pt x="30" y="97"/>
                  <a:pt x="29" y="96"/>
                  <a:pt x="29" y="97"/>
                </a:cubicBezTo>
                <a:cubicBezTo>
                  <a:pt x="30" y="96"/>
                  <a:pt x="30" y="98"/>
                  <a:pt x="30" y="97"/>
                </a:cubicBezTo>
                <a:cubicBezTo>
                  <a:pt x="30" y="98"/>
                  <a:pt x="30" y="98"/>
                  <a:pt x="30" y="99"/>
                </a:cubicBezTo>
                <a:cubicBezTo>
                  <a:pt x="30" y="99"/>
                  <a:pt x="30" y="99"/>
                  <a:pt x="30" y="99"/>
                </a:cubicBezTo>
                <a:cubicBezTo>
                  <a:pt x="29" y="99"/>
                  <a:pt x="29" y="98"/>
                  <a:pt x="29" y="99"/>
                </a:cubicBezTo>
                <a:cubicBezTo>
                  <a:pt x="29" y="98"/>
                  <a:pt x="29" y="98"/>
                  <a:pt x="29" y="98"/>
                </a:cubicBezTo>
                <a:cubicBezTo>
                  <a:pt x="29" y="98"/>
                  <a:pt x="29" y="98"/>
                  <a:pt x="29" y="99"/>
                </a:cubicBezTo>
                <a:cubicBezTo>
                  <a:pt x="29" y="98"/>
                  <a:pt x="29" y="98"/>
                  <a:pt x="29" y="99"/>
                </a:cubicBezTo>
                <a:cubicBezTo>
                  <a:pt x="28" y="97"/>
                  <a:pt x="27" y="98"/>
                  <a:pt x="26" y="98"/>
                </a:cubicBezTo>
                <a:cubicBezTo>
                  <a:pt x="26" y="98"/>
                  <a:pt x="26" y="98"/>
                  <a:pt x="26" y="98"/>
                </a:cubicBezTo>
                <a:cubicBezTo>
                  <a:pt x="26" y="98"/>
                  <a:pt x="26" y="98"/>
                  <a:pt x="26" y="98"/>
                </a:cubicBezTo>
                <a:cubicBezTo>
                  <a:pt x="26" y="98"/>
                  <a:pt x="26" y="98"/>
                  <a:pt x="26" y="98"/>
                </a:cubicBezTo>
                <a:cubicBezTo>
                  <a:pt x="25" y="98"/>
                  <a:pt x="26" y="98"/>
                  <a:pt x="26" y="98"/>
                </a:cubicBezTo>
                <a:cubicBezTo>
                  <a:pt x="25" y="98"/>
                  <a:pt x="25" y="98"/>
                  <a:pt x="24" y="98"/>
                </a:cubicBezTo>
                <a:cubicBezTo>
                  <a:pt x="24" y="98"/>
                  <a:pt x="24" y="98"/>
                  <a:pt x="24" y="98"/>
                </a:cubicBezTo>
                <a:cubicBezTo>
                  <a:pt x="24" y="99"/>
                  <a:pt x="24" y="99"/>
                  <a:pt x="24" y="99"/>
                </a:cubicBezTo>
                <a:cubicBezTo>
                  <a:pt x="24" y="98"/>
                  <a:pt x="23" y="99"/>
                  <a:pt x="23" y="98"/>
                </a:cubicBezTo>
                <a:cubicBezTo>
                  <a:pt x="23" y="98"/>
                  <a:pt x="23" y="99"/>
                  <a:pt x="23" y="99"/>
                </a:cubicBezTo>
                <a:cubicBezTo>
                  <a:pt x="23" y="99"/>
                  <a:pt x="23" y="99"/>
                  <a:pt x="23" y="99"/>
                </a:cubicBezTo>
                <a:cubicBezTo>
                  <a:pt x="22" y="99"/>
                  <a:pt x="22" y="100"/>
                  <a:pt x="21" y="100"/>
                </a:cubicBezTo>
                <a:cubicBezTo>
                  <a:pt x="22" y="100"/>
                  <a:pt x="21" y="100"/>
                  <a:pt x="21" y="100"/>
                </a:cubicBezTo>
                <a:cubicBezTo>
                  <a:pt x="22" y="100"/>
                  <a:pt x="22" y="100"/>
                  <a:pt x="22" y="100"/>
                </a:cubicBezTo>
                <a:cubicBezTo>
                  <a:pt x="21" y="100"/>
                  <a:pt x="21" y="100"/>
                  <a:pt x="21" y="100"/>
                </a:cubicBezTo>
                <a:cubicBezTo>
                  <a:pt x="21" y="101"/>
                  <a:pt x="21" y="101"/>
                  <a:pt x="21" y="100"/>
                </a:cubicBezTo>
                <a:cubicBezTo>
                  <a:pt x="21" y="101"/>
                  <a:pt x="21" y="100"/>
                  <a:pt x="21" y="100"/>
                </a:cubicBezTo>
                <a:cubicBezTo>
                  <a:pt x="21" y="100"/>
                  <a:pt x="21" y="101"/>
                  <a:pt x="21" y="101"/>
                </a:cubicBezTo>
                <a:cubicBezTo>
                  <a:pt x="21" y="101"/>
                  <a:pt x="21" y="101"/>
                  <a:pt x="21" y="101"/>
                </a:cubicBezTo>
                <a:cubicBezTo>
                  <a:pt x="21" y="101"/>
                  <a:pt x="21" y="101"/>
                  <a:pt x="21" y="101"/>
                </a:cubicBezTo>
                <a:cubicBezTo>
                  <a:pt x="21" y="101"/>
                  <a:pt x="21" y="100"/>
                  <a:pt x="21" y="101"/>
                </a:cubicBezTo>
                <a:cubicBezTo>
                  <a:pt x="21" y="101"/>
                  <a:pt x="21" y="101"/>
                  <a:pt x="21" y="101"/>
                </a:cubicBezTo>
                <a:cubicBezTo>
                  <a:pt x="21" y="101"/>
                  <a:pt x="21" y="101"/>
                  <a:pt x="20" y="101"/>
                </a:cubicBezTo>
                <a:cubicBezTo>
                  <a:pt x="20" y="101"/>
                  <a:pt x="20" y="101"/>
                  <a:pt x="20" y="101"/>
                </a:cubicBezTo>
                <a:cubicBezTo>
                  <a:pt x="21" y="101"/>
                  <a:pt x="21" y="101"/>
                  <a:pt x="21" y="101"/>
                </a:cubicBezTo>
                <a:cubicBezTo>
                  <a:pt x="20" y="102"/>
                  <a:pt x="19" y="102"/>
                  <a:pt x="17" y="102"/>
                </a:cubicBezTo>
                <a:cubicBezTo>
                  <a:pt x="17" y="102"/>
                  <a:pt x="17" y="102"/>
                  <a:pt x="17" y="101"/>
                </a:cubicBezTo>
                <a:cubicBezTo>
                  <a:pt x="17" y="102"/>
                  <a:pt x="17" y="102"/>
                  <a:pt x="17" y="102"/>
                </a:cubicBezTo>
                <a:cubicBezTo>
                  <a:pt x="17" y="102"/>
                  <a:pt x="17" y="101"/>
                  <a:pt x="17" y="101"/>
                </a:cubicBezTo>
                <a:cubicBezTo>
                  <a:pt x="17" y="101"/>
                  <a:pt x="16" y="101"/>
                  <a:pt x="17" y="102"/>
                </a:cubicBezTo>
                <a:cubicBezTo>
                  <a:pt x="16" y="102"/>
                  <a:pt x="16" y="102"/>
                  <a:pt x="16" y="102"/>
                </a:cubicBezTo>
                <a:cubicBezTo>
                  <a:pt x="15" y="102"/>
                  <a:pt x="15" y="101"/>
                  <a:pt x="15" y="100"/>
                </a:cubicBezTo>
                <a:cubicBezTo>
                  <a:pt x="15" y="100"/>
                  <a:pt x="15" y="100"/>
                  <a:pt x="15" y="100"/>
                </a:cubicBezTo>
                <a:cubicBezTo>
                  <a:pt x="14" y="100"/>
                  <a:pt x="15" y="99"/>
                  <a:pt x="15" y="99"/>
                </a:cubicBezTo>
                <a:cubicBezTo>
                  <a:pt x="15" y="99"/>
                  <a:pt x="15" y="99"/>
                  <a:pt x="15" y="99"/>
                </a:cubicBezTo>
                <a:cubicBezTo>
                  <a:pt x="14" y="98"/>
                  <a:pt x="14" y="98"/>
                  <a:pt x="14" y="98"/>
                </a:cubicBezTo>
                <a:cubicBezTo>
                  <a:pt x="15" y="98"/>
                  <a:pt x="15" y="98"/>
                  <a:pt x="15" y="98"/>
                </a:cubicBezTo>
                <a:cubicBezTo>
                  <a:pt x="14" y="98"/>
                  <a:pt x="14" y="98"/>
                  <a:pt x="14" y="97"/>
                </a:cubicBezTo>
                <a:cubicBezTo>
                  <a:pt x="14" y="97"/>
                  <a:pt x="14" y="97"/>
                  <a:pt x="14" y="97"/>
                </a:cubicBezTo>
                <a:cubicBezTo>
                  <a:pt x="14" y="97"/>
                  <a:pt x="14" y="97"/>
                  <a:pt x="14" y="97"/>
                </a:cubicBezTo>
                <a:cubicBezTo>
                  <a:pt x="15" y="97"/>
                  <a:pt x="13" y="97"/>
                  <a:pt x="14" y="96"/>
                </a:cubicBezTo>
                <a:cubicBezTo>
                  <a:pt x="14" y="96"/>
                  <a:pt x="14" y="96"/>
                  <a:pt x="14" y="96"/>
                </a:cubicBezTo>
                <a:cubicBezTo>
                  <a:pt x="14" y="96"/>
                  <a:pt x="14" y="96"/>
                  <a:pt x="14" y="96"/>
                </a:cubicBezTo>
                <a:cubicBezTo>
                  <a:pt x="13" y="96"/>
                  <a:pt x="14" y="96"/>
                  <a:pt x="14" y="96"/>
                </a:cubicBezTo>
                <a:cubicBezTo>
                  <a:pt x="15" y="95"/>
                  <a:pt x="15" y="95"/>
                  <a:pt x="15" y="95"/>
                </a:cubicBezTo>
                <a:cubicBezTo>
                  <a:pt x="15" y="95"/>
                  <a:pt x="15" y="95"/>
                  <a:pt x="15" y="95"/>
                </a:cubicBezTo>
                <a:cubicBezTo>
                  <a:pt x="15" y="95"/>
                  <a:pt x="15" y="95"/>
                  <a:pt x="15" y="95"/>
                </a:cubicBezTo>
                <a:cubicBezTo>
                  <a:pt x="15" y="96"/>
                  <a:pt x="15" y="96"/>
                  <a:pt x="15" y="96"/>
                </a:cubicBezTo>
                <a:cubicBezTo>
                  <a:pt x="15" y="97"/>
                  <a:pt x="15" y="96"/>
                  <a:pt x="15" y="96"/>
                </a:cubicBezTo>
                <a:cubicBezTo>
                  <a:pt x="15" y="97"/>
                  <a:pt x="15" y="96"/>
                  <a:pt x="15" y="97"/>
                </a:cubicBezTo>
                <a:cubicBezTo>
                  <a:pt x="15" y="97"/>
                  <a:pt x="15" y="97"/>
                  <a:pt x="15" y="97"/>
                </a:cubicBezTo>
                <a:cubicBezTo>
                  <a:pt x="15" y="97"/>
                  <a:pt x="14" y="97"/>
                  <a:pt x="14" y="97"/>
                </a:cubicBezTo>
                <a:cubicBezTo>
                  <a:pt x="14" y="97"/>
                  <a:pt x="14" y="97"/>
                  <a:pt x="14" y="97"/>
                </a:cubicBezTo>
                <a:cubicBezTo>
                  <a:pt x="14" y="97"/>
                  <a:pt x="13" y="97"/>
                  <a:pt x="14" y="98"/>
                </a:cubicBezTo>
                <a:cubicBezTo>
                  <a:pt x="14" y="98"/>
                  <a:pt x="14" y="98"/>
                  <a:pt x="14" y="98"/>
                </a:cubicBezTo>
                <a:cubicBezTo>
                  <a:pt x="13" y="98"/>
                  <a:pt x="14" y="98"/>
                  <a:pt x="14" y="98"/>
                </a:cubicBezTo>
                <a:cubicBezTo>
                  <a:pt x="14" y="98"/>
                  <a:pt x="14" y="98"/>
                  <a:pt x="14" y="98"/>
                </a:cubicBezTo>
                <a:cubicBezTo>
                  <a:pt x="14" y="98"/>
                  <a:pt x="13" y="98"/>
                  <a:pt x="14" y="99"/>
                </a:cubicBezTo>
                <a:cubicBezTo>
                  <a:pt x="14" y="99"/>
                  <a:pt x="14" y="99"/>
                  <a:pt x="14" y="99"/>
                </a:cubicBezTo>
                <a:cubicBezTo>
                  <a:pt x="14" y="99"/>
                  <a:pt x="14" y="99"/>
                  <a:pt x="13" y="99"/>
                </a:cubicBezTo>
                <a:cubicBezTo>
                  <a:pt x="13" y="99"/>
                  <a:pt x="14" y="99"/>
                  <a:pt x="13" y="99"/>
                </a:cubicBezTo>
                <a:cubicBezTo>
                  <a:pt x="14" y="99"/>
                  <a:pt x="13" y="100"/>
                  <a:pt x="13" y="100"/>
                </a:cubicBezTo>
                <a:cubicBezTo>
                  <a:pt x="13" y="100"/>
                  <a:pt x="13" y="100"/>
                  <a:pt x="13" y="100"/>
                </a:cubicBezTo>
                <a:cubicBezTo>
                  <a:pt x="13" y="100"/>
                  <a:pt x="13" y="100"/>
                  <a:pt x="13" y="100"/>
                </a:cubicBezTo>
                <a:cubicBezTo>
                  <a:pt x="13" y="101"/>
                  <a:pt x="14" y="101"/>
                  <a:pt x="13" y="101"/>
                </a:cubicBezTo>
                <a:cubicBezTo>
                  <a:pt x="13" y="101"/>
                  <a:pt x="14" y="101"/>
                  <a:pt x="13" y="101"/>
                </a:cubicBezTo>
                <a:cubicBezTo>
                  <a:pt x="13" y="101"/>
                  <a:pt x="13" y="101"/>
                  <a:pt x="13" y="101"/>
                </a:cubicBezTo>
                <a:cubicBezTo>
                  <a:pt x="13" y="101"/>
                  <a:pt x="13" y="101"/>
                  <a:pt x="13" y="101"/>
                </a:cubicBezTo>
                <a:cubicBezTo>
                  <a:pt x="13" y="102"/>
                  <a:pt x="13" y="102"/>
                  <a:pt x="13" y="102"/>
                </a:cubicBezTo>
                <a:cubicBezTo>
                  <a:pt x="13" y="102"/>
                  <a:pt x="13" y="102"/>
                  <a:pt x="12" y="102"/>
                </a:cubicBezTo>
                <a:cubicBezTo>
                  <a:pt x="12" y="102"/>
                  <a:pt x="12" y="102"/>
                  <a:pt x="12" y="102"/>
                </a:cubicBezTo>
                <a:cubicBezTo>
                  <a:pt x="12" y="102"/>
                  <a:pt x="11" y="102"/>
                  <a:pt x="12" y="102"/>
                </a:cubicBezTo>
                <a:cubicBezTo>
                  <a:pt x="11" y="102"/>
                  <a:pt x="9" y="102"/>
                  <a:pt x="9" y="102"/>
                </a:cubicBezTo>
                <a:cubicBezTo>
                  <a:pt x="9" y="102"/>
                  <a:pt x="9" y="102"/>
                  <a:pt x="9" y="102"/>
                </a:cubicBezTo>
                <a:cubicBezTo>
                  <a:pt x="9" y="102"/>
                  <a:pt x="9" y="102"/>
                  <a:pt x="9" y="102"/>
                </a:cubicBezTo>
                <a:cubicBezTo>
                  <a:pt x="8" y="102"/>
                  <a:pt x="9" y="101"/>
                  <a:pt x="8" y="102"/>
                </a:cubicBezTo>
                <a:cubicBezTo>
                  <a:pt x="8" y="101"/>
                  <a:pt x="8" y="101"/>
                  <a:pt x="8" y="101"/>
                </a:cubicBezTo>
                <a:cubicBezTo>
                  <a:pt x="8" y="101"/>
                  <a:pt x="8" y="101"/>
                  <a:pt x="8" y="101"/>
                </a:cubicBezTo>
                <a:cubicBezTo>
                  <a:pt x="8" y="101"/>
                  <a:pt x="8" y="101"/>
                  <a:pt x="8" y="101"/>
                </a:cubicBezTo>
                <a:cubicBezTo>
                  <a:pt x="8" y="101"/>
                  <a:pt x="8" y="101"/>
                  <a:pt x="8" y="101"/>
                </a:cubicBezTo>
                <a:cubicBezTo>
                  <a:pt x="8" y="101"/>
                  <a:pt x="8" y="101"/>
                  <a:pt x="8" y="101"/>
                </a:cubicBezTo>
                <a:cubicBezTo>
                  <a:pt x="7" y="101"/>
                  <a:pt x="7" y="100"/>
                  <a:pt x="7" y="100"/>
                </a:cubicBezTo>
                <a:cubicBezTo>
                  <a:pt x="7" y="100"/>
                  <a:pt x="6" y="100"/>
                  <a:pt x="7" y="100"/>
                </a:cubicBezTo>
                <a:cubicBezTo>
                  <a:pt x="7" y="100"/>
                  <a:pt x="7" y="100"/>
                  <a:pt x="7" y="100"/>
                </a:cubicBezTo>
                <a:cubicBezTo>
                  <a:pt x="6" y="100"/>
                  <a:pt x="6" y="100"/>
                  <a:pt x="6" y="100"/>
                </a:cubicBezTo>
                <a:cubicBezTo>
                  <a:pt x="6" y="100"/>
                  <a:pt x="6" y="100"/>
                  <a:pt x="6" y="100"/>
                </a:cubicBezTo>
                <a:cubicBezTo>
                  <a:pt x="6" y="100"/>
                  <a:pt x="6" y="100"/>
                  <a:pt x="6" y="100"/>
                </a:cubicBezTo>
                <a:cubicBezTo>
                  <a:pt x="6" y="100"/>
                  <a:pt x="6" y="99"/>
                  <a:pt x="6" y="99"/>
                </a:cubicBezTo>
                <a:cubicBezTo>
                  <a:pt x="6" y="99"/>
                  <a:pt x="6" y="100"/>
                  <a:pt x="6" y="100"/>
                </a:cubicBezTo>
                <a:cubicBezTo>
                  <a:pt x="6" y="99"/>
                  <a:pt x="6" y="99"/>
                  <a:pt x="6" y="99"/>
                </a:cubicBezTo>
                <a:cubicBezTo>
                  <a:pt x="6" y="99"/>
                  <a:pt x="6" y="99"/>
                  <a:pt x="6" y="99"/>
                </a:cubicBezTo>
                <a:cubicBezTo>
                  <a:pt x="6" y="99"/>
                  <a:pt x="6" y="99"/>
                  <a:pt x="6" y="99"/>
                </a:cubicBezTo>
                <a:cubicBezTo>
                  <a:pt x="6" y="99"/>
                  <a:pt x="6" y="99"/>
                  <a:pt x="6" y="99"/>
                </a:cubicBezTo>
                <a:cubicBezTo>
                  <a:pt x="6" y="99"/>
                  <a:pt x="5" y="99"/>
                  <a:pt x="6" y="98"/>
                </a:cubicBezTo>
                <a:cubicBezTo>
                  <a:pt x="6" y="98"/>
                  <a:pt x="6" y="98"/>
                  <a:pt x="6" y="98"/>
                </a:cubicBezTo>
                <a:cubicBezTo>
                  <a:pt x="6" y="98"/>
                  <a:pt x="6" y="97"/>
                  <a:pt x="6" y="97"/>
                </a:cubicBezTo>
                <a:cubicBezTo>
                  <a:pt x="5" y="97"/>
                  <a:pt x="5" y="97"/>
                  <a:pt x="5" y="97"/>
                </a:cubicBezTo>
                <a:cubicBezTo>
                  <a:pt x="5" y="97"/>
                  <a:pt x="5" y="97"/>
                  <a:pt x="5" y="97"/>
                </a:cubicBezTo>
                <a:cubicBezTo>
                  <a:pt x="5" y="97"/>
                  <a:pt x="5" y="97"/>
                  <a:pt x="5" y="97"/>
                </a:cubicBezTo>
                <a:cubicBezTo>
                  <a:pt x="5" y="97"/>
                  <a:pt x="4" y="96"/>
                  <a:pt x="5" y="96"/>
                </a:cubicBezTo>
                <a:cubicBezTo>
                  <a:pt x="4" y="96"/>
                  <a:pt x="4" y="95"/>
                  <a:pt x="4" y="95"/>
                </a:cubicBezTo>
                <a:cubicBezTo>
                  <a:pt x="5" y="95"/>
                  <a:pt x="5" y="95"/>
                  <a:pt x="5" y="95"/>
                </a:cubicBezTo>
                <a:cubicBezTo>
                  <a:pt x="5" y="95"/>
                  <a:pt x="4" y="95"/>
                  <a:pt x="4" y="95"/>
                </a:cubicBezTo>
                <a:cubicBezTo>
                  <a:pt x="5" y="94"/>
                  <a:pt x="4" y="94"/>
                  <a:pt x="4" y="93"/>
                </a:cubicBezTo>
                <a:cubicBezTo>
                  <a:pt x="4" y="93"/>
                  <a:pt x="4" y="93"/>
                  <a:pt x="4" y="93"/>
                </a:cubicBezTo>
                <a:cubicBezTo>
                  <a:pt x="4" y="93"/>
                  <a:pt x="4" y="93"/>
                  <a:pt x="4" y="93"/>
                </a:cubicBezTo>
                <a:cubicBezTo>
                  <a:pt x="4" y="93"/>
                  <a:pt x="4" y="93"/>
                  <a:pt x="4" y="93"/>
                </a:cubicBezTo>
                <a:cubicBezTo>
                  <a:pt x="3" y="93"/>
                  <a:pt x="3" y="93"/>
                  <a:pt x="4" y="92"/>
                </a:cubicBezTo>
                <a:cubicBezTo>
                  <a:pt x="3" y="92"/>
                  <a:pt x="3" y="92"/>
                  <a:pt x="3" y="92"/>
                </a:cubicBezTo>
                <a:cubicBezTo>
                  <a:pt x="4" y="92"/>
                  <a:pt x="4" y="92"/>
                  <a:pt x="4" y="92"/>
                </a:cubicBezTo>
                <a:cubicBezTo>
                  <a:pt x="4" y="92"/>
                  <a:pt x="4" y="92"/>
                  <a:pt x="4" y="92"/>
                </a:cubicBezTo>
                <a:cubicBezTo>
                  <a:pt x="4" y="92"/>
                  <a:pt x="4" y="92"/>
                  <a:pt x="4" y="92"/>
                </a:cubicBezTo>
                <a:cubicBezTo>
                  <a:pt x="4" y="92"/>
                  <a:pt x="4" y="91"/>
                  <a:pt x="3" y="91"/>
                </a:cubicBezTo>
                <a:cubicBezTo>
                  <a:pt x="3" y="91"/>
                  <a:pt x="3" y="91"/>
                  <a:pt x="3" y="91"/>
                </a:cubicBezTo>
                <a:cubicBezTo>
                  <a:pt x="3" y="91"/>
                  <a:pt x="3" y="91"/>
                  <a:pt x="3" y="91"/>
                </a:cubicBezTo>
                <a:cubicBezTo>
                  <a:pt x="3" y="91"/>
                  <a:pt x="3" y="91"/>
                  <a:pt x="3" y="91"/>
                </a:cubicBezTo>
                <a:cubicBezTo>
                  <a:pt x="3" y="91"/>
                  <a:pt x="3" y="91"/>
                  <a:pt x="3" y="91"/>
                </a:cubicBezTo>
                <a:cubicBezTo>
                  <a:pt x="3" y="91"/>
                  <a:pt x="3" y="91"/>
                  <a:pt x="3" y="91"/>
                </a:cubicBezTo>
                <a:cubicBezTo>
                  <a:pt x="3" y="91"/>
                  <a:pt x="3" y="91"/>
                  <a:pt x="3" y="91"/>
                </a:cubicBezTo>
                <a:cubicBezTo>
                  <a:pt x="3" y="91"/>
                  <a:pt x="3" y="91"/>
                  <a:pt x="3" y="91"/>
                </a:cubicBezTo>
                <a:cubicBezTo>
                  <a:pt x="3" y="91"/>
                  <a:pt x="3" y="90"/>
                  <a:pt x="3" y="90"/>
                </a:cubicBezTo>
                <a:cubicBezTo>
                  <a:pt x="3" y="90"/>
                  <a:pt x="3" y="90"/>
                  <a:pt x="3" y="90"/>
                </a:cubicBezTo>
                <a:cubicBezTo>
                  <a:pt x="3" y="90"/>
                  <a:pt x="4" y="91"/>
                  <a:pt x="4" y="91"/>
                </a:cubicBezTo>
                <a:cubicBezTo>
                  <a:pt x="4" y="90"/>
                  <a:pt x="4" y="90"/>
                  <a:pt x="4" y="90"/>
                </a:cubicBezTo>
                <a:cubicBezTo>
                  <a:pt x="4" y="90"/>
                  <a:pt x="4" y="91"/>
                  <a:pt x="4" y="91"/>
                </a:cubicBezTo>
                <a:cubicBezTo>
                  <a:pt x="4" y="91"/>
                  <a:pt x="4" y="91"/>
                  <a:pt x="4" y="91"/>
                </a:cubicBezTo>
                <a:cubicBezTo>
                  <a:pt x="4" y="91"/>
                  <a:pt x="4" y="91"/>
                  <a:pt x="4" y="91"/>
                </a:cubicBezTo>
                <a:cubicBezTo>
                  <a:pt x="4" y="91"/>
                  <a:pt x="4" y="91"/>
                  <a:pt x="4" y="91"/>
                </a:cubicBezTo>
                <a:cubicBezTo>
                  <a:pt x="4" y="91"/>
                  <a:pt x="5" y="92"/>
                  <a:pt x="5" y="91"/>
                </a:cubicBezTo>
                <a:cubicBezTo>
                  <a:pt x="5" y="91"/>
                  <a:pt x="5" y="91"/>
                  <a:pt x="5" y="91"/>
                </a:cubicBezTo>
                <a:cubicBezTo>
                  <a:pt x="5" y="91"/>
                  <a:pt x="5" y="91"/>
                  <a:pt x="5" y="91"/>
                </a:cubicBezTo>
                <a:cubicBezTo>
                  <a:pt x="5" y="92"/>
                  <a:pt x="5" y="92"/>
                  <a:pt x="5" y="93"/>
                </a:cubicBezTo>
                <a:cubicBezTo>
                  <a:pt x="5" y="93"/>
                  <a:pt x="5" y="92"/>
                  <a:pt x="5" y="92"/>
                </a:cubicBezTo>
                <a:cubicBezTo>
                  <a:pt x="5" y="93"/>
                  <a:pt x="5" y="93"/>
                  <a:pt x="5" y="93"/>
                </a:cubicBezTo>
                <a:cubicBezTo>
                  <a:pt x="5" y="93"/>
                  <a:pt x="5" y="92"/>
                  <a:pt x="5" y="92"/>
                </a:cubicBezTo>
                <a:cubicBezTo>
                  <a:pt x="5" y="92"/>
                  <a:pt x="4" y="92"/>
                  <a:pt x="4" y="92"/>
                </a:cubicBezTo>
                <a:cubicBezTo>
                  <a:pt x="4" y="93"/>
                  <a:pt x="5" y="93"/>
                  <a:pt x="5" y="93"/>
                </a:cubicBezTo>
                <a:cubicBezTo>
                  <a:pt x="5" y="93"/>
                  <a:pt x="5" y="93"/>
                  <a:pt x="5" y="93"/>
                </a:cubicBezTo>
                <a:cubicBezTo>
                  <a:pt x="5" y="94"/>
                  <a:pt x="6" y="94"/>
                  <a:pt x="6" y="94"/>
                </a:cubicBezTo>
                <a:cubicBezTo>
                  <a:pt x="6" y="94"/>
                  <a:pt x="6" y="93"/>
                  <a:pt x="6" y="93"/>
                </a:cubicBezTo>
                <a:cubicBezTo>
                  <a:pt x="6" y="93"/>
                  <a:pt x="6" y="94"/>
                  <a:pt x="7" y="93"/>
                </a:cubicBezTo>
                <a:cubicBezTo>
                  <a:pt x="6" y="94"/>
                  <a:pt x="6" y="93"/>
                  <a:pt x="6" y="94"/>
                </a:cubicBezTo>
                <a:cubicBezTo>
                  <a:pt x="6" y="94"/>
                  <a:pt x="6" y="94"/>
                  <a:pt x="6" y="94"/>
                </a:cubicBezTo>
                <a:cubicBezTo>
                  <a:pt x="6" y="94"/>
                  <a:pt x="6" y="94"/>
                  <a:pt x="6" y="94"/>
                </a:cubicBezTo>
                <a:cubicBezTo>
                  <a:pt x="6" y="94"/>
                  <a:pt x="6" y="95"/>
                  <a:pt x="6" y="95"/>
                </a:cubicBezTo>
                <a:cubicBezTo>
                  <a:pt x="6" y="95"/>
                  <a:pt x="6" y="95"/>
                  <a:pt x="6" y="95"/>
                </a:cubicBezTo>
                <a:cubicBezTo>
                  <a:pt x="6" y="95"/>
                  <a:pt x="7" y="95"/>
                  <a:pt x="7" y="95"/>
                </a:cubicBezTo>
                <a:cubicBezTo>
                  <a:pt x="7" y="95"/>
                  <a:pt x="7" y="95"/>
                  <a:pt x="7" y="96"/>
                </a:cubicBezTo>
                <a:cubicBezTo>
                  <a:pt x="7" y="95"/>
                  <a:pt x="7" y="96"/>
                  <a:pt x="7" y="95"/>
                </a:cubicBezTo>
                <a:cubicBezTo>
                  <a:pt x="7" y="96"/>
                  <a:pt x="7" y="96"/>
                  <a:pt x="7" y="96"/>
                </a:cubicBezTo>
                <a:cubicBezTo>
                  <a:pt x="7" y="96"/>
                  <a:pt x="7" y="96"/>
                  <a:pt x="7" y="96"/>
                </a:cubicBezTo>
                <a:cubicBezTo>
                  <a:pt x="7" y="96"/>
                  <a:pt x="7" y="96"/>
                  <a:pt x="6" y="96"/>
                </a:cubicBezTo>
                <a:cubicBezTo>
                  <a:pt x="6" y="96"/>
                  <a:pt x="6" y="97"/>
                  <a:pt x="6" y="97"/>
                </a:cubicBezTo>
                <a:cubicBezTo>
                  <a:pt x="6" y="97"/>
                  <a:pt x="7" y="96"/>
                  <a:pt x="8" y="96"/>
                </a:cubicBezTo>
                <a:cubicBezTo>
                  <a:pt x="8" y="96"/>
                  <a:pt x="8" y="96"/>
                  <a:pt x="8" y="96"/>
                </a:cubicBezTo>
                <a:cubicBezTo>
                  <a:pt x="7" y="97"/>
                  <a:pt x="8" y="97"/>
                  <a:pt x="8" y="97"/>
                </a:cubicBezTo>
                <a:cubicBezTo>
                  <a:pt x="8" y="97"/>
                  <a:pt x="8" y="97"/>
                  <a:pt x="8" y="97"/>
                </a:cubicBezTo>
                <a:cubicBezTo>
                  <a:pt x="8" y="97"/>
                  <a:pt x="8" y="97"/>
                  <a:pt x="8" y="97"/>
                </a:cubicBezTo>
                <a:cubicBezTo>
                  <a:pt x="8" y="97"/>
                  <a:pt x="7" y="97"/>
                  <a:pt x="7" y="97"/>
                </a:cubicBezTo>
                <a:cubicBezTo>
                  <a:pt x="7" y="98"/>
                  <a:pt x="8" y="98"/>
                  <a:pt x="8" y="98"/>
                </a:cubicBezTo>
                <a:cubicBezTo>
                  <a:pt x="8" y="97"/>
                  <a:pt x="8" y="97"/>
                  <a:pt x="8" y="97"/>
                </a:cubicBezTo>
                <a:cubicBezTo>
                  <a:pt x="8" y="97"/>
                  <a:pt x="8" y="97"/>
                  <a:pt x="9" y="97"/>
                </a:cubicBezTo>
                <a:cubicBezTo>
                  <a:pt x="9" y="98"/>
                  <a:pt x="9" y="98"/>
                  <a:pt x="9" y="98"/>
                </a:cubicBezTo>
                <a:cubicBezTo>
                  <a:pt x="9" y="98"/>
                  <a:pt x="9" y="98"/>
                  <a:pt x="8" y="98"/>
                </a:cubicBezTo>
                <a:cubicBezTo>
                  <a:pt x="9" y="98"/>
                  <a:pt x="8" y="98"/>
                  <a:pt x="8" y="98"/>
                </a:cubicBezTo>
                <a:cubicBezTo>
                  <a:pt x="8" y="98"/>
                  <a:pt x="7" y="98"/>
                  <a:pt x="6" y="98"/>
                </a:cubicBezTo>
                <a:cubicBezTo>
                  <a:pt x="6" y="98"/>
                  <a:pt x="6" y="98"/>
                  <a:pt x="6" y="98"/>
                </a:cubicBezTo>
                <a:cubicBezTo>
                  <a:pt x="6" y="98"/>
                  <a:pt x="6" y="98"/>
                  <a:pt x="6" y="98"/>
                </a:cubicBezTo>
                <a:cubicBezTo>
                  <a:pt x="7" y="99"/>
                  <a:pt x="8" y="98"/>
                  <a:pt x="8" y="98"/>
                </a:cubicBezTo>
                <a:cubicBezTo>
                  <a:pt x="8" y="98"/>
                  <a:pt x="8" y="99"/>
                  <a:pt x="8" y="99"/>
                </a:cubicBezTo>
                <a:cubicBezTo>
                  <a:pt x="8" y="99"/>
                  <a:pt x="9" y="99"/>
                  <a:pt x="9" y="99"/>
                </a:cubicBezTo>
                <a:cubicBezTo>
                  <a:pt x="9" y="99"/>
                  <a:pt x="9" y="99"/>
                  <a:pt x="9" y="99"/>
                </a:cubicBezTo>
                <a:cubicBezTo>
                  <a:pt x="9" y="99"/>
                  <a:pt x="9" y="99"/>
                  <a:pt x="9" y="99"/>
                </a:cubicBezTo>
                <a:cubicBezTo>
                  <a:pt x="9" y="99"/>
                  <a:pt x="9" y="99"/>
                  <a:pt x="8" y="99"/>
                </a:cubicBezTo>
                <a:cubicBezTo>
                  <a:pt x="9" y="99"/>
                  <a:pt x="9" y="99"/>
                  <a:pt x="9" y="99"/>
                </a:cubicBezTo>
                <a:cubicBezTo>
                  <a:pt x="9" y="99"/>
                  <a:pt x="9" y="100"/>
                  <a:pt x="8" y="100"/>
                </a:cubicBezTo>
                <a:cubicBezTo>
                  <a:pt x="9" y="100"/>
                  <a:pt x="9" y="99"/>
                  <a:pt x="9" y="99"/>
                </a:cubicBezTo>
                <a:cubicBezTo>
                  <a:pt x="9" y="100"/>
                  <a:pt x="9" y="100"/>
                  <a:pt x="9" y="100"/>
                </a:cubicBezTo>
                <a:cubicBezTo>
                  <a:pt x="9" y="100"/>
                  <a:pt x="9" y="100"/>
                  <a:pt x="9" y="100"/>
                </a:cubicBezTo>
                <a:cubicBezTo>
                  <a:pt x="10" y="100"/>
                  <a:pt x="10" y="100"/>
                  <a:pt x="10" y="100"/>
                </a:cubicBezTo>
                <a:cubicBezTo>
                  <a:pt x="9" y="100"/>
                  <a:pt x="9" y="101"/>
                  <a:pt x="8" y="101"/>
                </a:cubicBezTo>
                <a:cubicBezTo>
                  <a:pt x="8" y="101"/>
                  <a:pt x="10" y="100"/>
                  <a:pt x="10" y="100"/>
                </a:cubicBezTo>
                <a:cubicBezTo>
                  <a:pt x="10" y="100"/>
                  <a:pt x="9" y="100"/>
                  <a:pt x="9" y="101"/>
                </a:cubicBezTo>
                <a:cubicBezTo>
                  <a:pt x="10" y="100"/>
                  <a:pt x="10" y="100"/>
                  <a:pt x="10" y="100"/>
                </a:cubicBezTo>
                <a:cubicBezTo>
                  <a:pt x="10" y="100"/>
                  <a:pt x="10" y="100"/>
                  <a:pt x="10" y="100"/>
                </a:cubicBezTo>
                <a:cubicBezTo>
                  <a:pt x="10" y="100"/>
                  <a:pt x="10" y="101"/>
                  <a:pt x="10" y="100"/>
                </a:cubicBezTo>
                <a:cubicBezTo>
                  <a:pt x="10" y="101"/>
                  <a:pt x="10" y="101"/>
                  <a:pt x="10" y="101"/>
                </a:cubicBezTo>
                <a:cubicBezTo>
                  <a:pt x="11" y="101"/>
                  <a:pt x="10" y="100"/>
                  <a:pt x="11" y="100"/>
                </a:cubicBezTo>
                <a:cubicBezTo>
                  <a:pt x="11" y="100"/>
                  <a:pt x="11" y="100"/>
                  <a:pt x="11" y="101"/>
                </a:cubicBezTo>
                <a:cubicBezTo>
                  <a:pt x="11" y="100"/>
                  <a:pt x="11" y="100"/>
                  <a:pt x="11" y="100"/>
                </a:cubicBezTo>
                <a:cubicBezTo>
                  <a:pt x="11" y="100"/>
                  <a:pt x="11" y="100"/>
                  <a:pt x="11" y="100"/>
                </a:cubicBezTo>
                <a:cubicBezTo>
                  <a:pt x="11" y="100"/>
                  <a:pt x="11" y="100"/>
                  <a:pt x="11" y="100"/>
                </a:cubicBezTo>
                <a:cubicBezTo>
                  <a:pt x="11" y="100"/>
                  <a:pt x="11" y="100"/>
                  <a:pt x="11" y="100"/>
                </a:cubicBezTo>
                <a:cubicBezTo>
                  <a:pt x="11" y="100"/>
                  <a:pt x="11" y="100"/>
                  <a:pt x="11" y="100"/>
                </a:cubicBezTo>
                <a:cubicBezTo>
                  <a:pt x="11" y="100"/>
                  <a:pt x="11" y="100"/>
                  <a:pt x="11" y="100"/>
                </a:cubicBezTo>
                <a:cubicBezTo>
                  <a:pt x="11" y="100"/>
                  <a:pt x="11" y="101"/>
                  <a:pt x="11" y="100"/>
                </a:cubicBezTo>
                <a:cubicBezTo>
                  <a:pt x="11" y="101"/>
                  <a:pt x="11" y="101"/>
                  <a:pt x="11" y="101"/>
                </a:cubicBezTo>
                <a:cubicBezTo>
                  <a:pt x="12" y="101"/>
                  <a:pt x="12" y="101"/>
                  <a:pt x="11" y="100"/>
                </a:cubicBezTo>
                <a:cubicBezTo>
                  <a:pt x="11" y="100"/>
                  <a:pt x="11" y="100"/>
                  <a:pt x="11" y="100"/>
                </a:cubicBezTo>
                <a:cubicBezTo>
                  <a:pt x="11" y="100"/>
                  <a:pt x="11" y="100"/>
                  <a:pt x="11" y="100"/>
                </a:cubicBezTo>
                <a:cubicBezTo>
                  <a:pt x="11" y="99"/>
                  <a:pt x="11" y="99"/>
                  <a:pt x="11" y="99"/>
                </a:cubicBezTo>
                <a:cubicBezTo>
                  <a:pt x="12" y="100"/>
                  <a:pt x="12" y="100"/>
                  <a:pt x="12" y="100"/>
                </a:cubicBezTo>
                <a:cubicBezTo>
                  <a:pt x="12" y="99"/>
                  <a:pt x="12" y="99"/>
                  <a:pt x="12" y="99"/>
                </a:cubicBezTo>
                <a:cubicBezTo>
                  <a:pt x="12" y="99"/>
                  <a:pt x="12" y="99"/>
                  <a:pt x="12" y="100"/>
                </a:cubicBezTo>
                <a:cubicBezTo>
                  <a:pt x="12" y="99"/>
                  <a:pt x="12" y="99"/>
                  <a:pt x="12" y="99"/>
                </a:cubicBezTo>
                <a:cubicBezTo>
                  <a:pt x="12" y="99"/>
                  <a:pt x="12" y="100"/>
                  <a:pt x="12" y="100"/>
                </a:cubicBezTo>
                <a:cubicBezTo>
                  <a:pt x="12" y="100"/>
                  <a:pt x="12" y="100"/>
                  <a:pt x="12" y="100"/>
                </a:cubicBezTo>
                <a:cubicBezTo>
                  <a:pt x="12" y="100"/>
                  <a:pt x="12" y="100"/>
                  <a:pt x="13" y="100"/>
                </a:cubicBezTo>
                <a:cubicBezTo>
                  <a:pt x="12" y="100"/>
                  <a:pt x="12" y="100"/>
                  <a:pt x="12" y="100"/>
                </a:cubicBezTo>
                <a:cubicBezTo>
                  <a:pt x="13" y="100"/>
                  <a:pt x="13" y="100"/>
                  <a:pt x="13" y="100"/>
                </a:cubicBezTo>
                <a:cubicBezTo>
                  <a:pt x="13" y="100"/>
                  <a:pt x="13" y="100"/>
                  <a:pt x="13" y="100"/>
                </a:cubicBezTo>
                <a:cubicBezTo>
                  <a:pt x="13" y="100"/>
                  <a:pt x="13" y="100"/>
                  <a:pt x="12" y="100"/>
                </a:cubicBezTo>
                <a:cubicBezTo>
                  <a:pt x="12" y="99"/>
                  <a:pt x="12" y="99"/>
                  <a:pt x="12" y="99"/>
                </a:cubicBezTo>
                <a:cubicBezTo>
                  <a:pt x="12" y="99"/>
                  <a:pt x="12" y="99"/>
                  <a:pt x="12" y="99"/>
                </a:cubicBezTo>
                <a:cubicBezTo>
                  <a:pt x="12" y="99"/>
                  <a:pt x="12" y="99"/>
                  <a:pt x="11" y="98"/>
                </a:cubicBezTo>
                <a:cubicBezTo>
                  <a:pt x="12" y="98"/>
                  <a:pt x="12" y="98"/>
                  <a:pt x="12" y="98"/>
                </a:cubicBezTo>
                <a:cubicBezTo>
                  <a:pt x="11" y="98"/>
                  <a:pt x="13" y="98"/>
                  <a:pt x="12" y="98"/>
                </a:cubicBezTo>
                <a:cubicBezTo>
                  <a:pt x="12" y="98"/>
                  <a:pt x="12" y="98"/>
                  <a:pt x="12" y="97"/>
                </a:cubicBezTo>
                <a:cubicBezTo>
                  <a:pt x="12" y="97"/>
                  <a:pt x="12" y="97"/>
                  <a:pt x="12" y="97"/>
                </a:cubicBezTo>
                <a:cubicBezTo>
                  <a:pt x="12" y="97"/>
                  <a:pt x="12" y="97"/>
                  <a:pt x="12" y="97"/>
                </a:cubicBezTo>
                <a:cubicBezTo>
                  <a:pt x="12" y="97"/>
                  <a:pt x="12" y="97"/>
                  <a:pt x="12" y="97"/>
                </a:cubicBezTo>
                <a:cubicBezTo>
                  <a:pt x="12" y="97"/>
                  <a:pt x="12" y="97"/>
                  <a:pt x="12" y="96"/>
                </a:cubicBezTo>
                <a:cubicBezTo>
                  <a:pt x="12" y="96"/>
                  <a:pt x="11" y="96"/>
                  <a:pt x="12" y="96"/>
                </a:cubicBezTo>
                <a:cubicBezTo>
                  <a:pt x="12" y="96"/>
                  <a:pt x="12" y="96"/>
                  <a:pt x="12" y="96"/>
                </a:cubicBezTo>
                <a:cubicBezTo>
                  <a:pt x="12" y="96"/>
                  <a:pt x="12" y="96"/>
                  <a:pt x="12" y="96"/>
                </a:cubicBezTo>
                <a:cubicBezTo>
                  <a:pt x="12" y="96"/>
                  <a:pt x="12" y="96"/>
                  <a:pt x="12" y="96"/>
                </a:cubicBezTo>
                <a:cubicBezTo>
                  <a:pt x="12" y="96"/>
                  <a:pt x="12" y="95"/>
                  <a:pt x="12" y="96"/>
                </a:cubicBezTo>
                <a:cubicBezTo>
                  <a:pt x="12" y="95"/>
                  <a:pt x="12" y="95"/>
                  <a:pt x="12" y="95"/>
                </a:cubicBezTo>
                <a:cubicBezTo>
                  <a:pt x="12" y="95"/>
                  <a:pt x="12" y="95"/>
                  <a:pt x="11" y="95"/>
                </a:cubicBezTo>
                <a:cubicBezTo>
                  <a:pt x="12" y="95"/>
                  <a:pt x="12" y="95"/>
                  <a:pt x="12" y="95"/>
                </a:cubicBezTo>
                <a:cubicBezTo>
                  <a:pt x="12" y="95"/>
                  <a:pt x="12" y="95"/>
                  <a:pt x="12" y="95"/>
                </a:cubicBezTo>
                <a:cubicBezTo>
                  <a:pt x="13" y="95"/>
                  <a:pt x="12" y="95"/>
                  <a:pt x="13" y="95"/>
                </a:cubicBezTo>
                <a:cubicBezTo>
                  <a:pt x="13" y="95"/>
                  <a:pt x="13" y="95"/>
                  <a:pt x="13" y="95"/>
                </a:cubicBezTo>
                <a:cubicBezTo>
                  <a:pt x="13" y="95"/>
                  <a:pt x="13" y="95"/>
                  <a:pt x="13" y="95"/>
                </a:cubicBezTo>
                <a:cubicBezTo>
                  <a:pt x="13" y="95"/>
                  <a:pt x="13" y="95"/>
                  <a:pt x="13" y="95"/>
                </a:cubicBezTo>
                <a:cubicBezTo>
                  <a:pt x="13" y="95"/>
                  <a:pt x="13" y="95"/>
                  <a:pt x="13" y="95"/>
                </a:cubicBezTo>
                <a:cubicBezTo>
                  <a:pt x="13" y="95"/>
                  <a:pt x="13" y="95"/>
                  <a:pt x="13" y="95"/>
                </a:cubicBezTo>
                <a:cubicBezTo>
                  <a:pt x="14" y="94"/>
                  <a:pt x="14" y="94"/>
                  <a:pt x="14" y="94"/>
                </a:cubicBezTo>
                <a:cubicBezTo>
                  <a:pt x="14" y="94"/>
                  <a:pt x="15" y="94"/>
                  <a:pt x="15" y="94"/>
                </a:cubicBezTo>
                <a:cubicBezTo>
                  <a:pt x="15" y="94"/>
                  <a:pt x="15" y="94"/>
                  <a:pt x="15" y="94"/>
                </a:cubicBezTo>
                <a:cubicBezTo>
                  <a:pt x="15" y="94"/>
                  <a:pt x="15" y="94"/>
                  <a:pt x="15" y="94"/>
                </a:cubicBezTo>
                <a:cubicBezTo>
                  <a:pt x="15" y="94"/>
                  <a:pt x="15" y="94"/>
                  <a:pt x="15" y="94"/>
                </a:cubicBezTo>
                <a:cubicBezTo>
                  <a:pt x="16" y="94"/>
                  <a:pt x="16" y="94"/>
                  <a:pt x="16" y="94"/>
                </a:cubicBezTo>
                <a:cubicBezTo>
                  <a:pt x="16" y="94"/>
                  <a:pt x="16" y="95"/>
                  <a:pt x="16" y="95"/>
                </a:cubicBezTo>
                <a:cubicBezTo>
                  <a:pt x="16" y="95"/>
                  <a:pt x="17" y="95"/>
                  <a:pt x="16" y="95"/>
                </a:cubicBezTo>
                <a:cubicBezTo>
                  <a:pt x="16" y="95"/>
                  <a:pt x="16" y="95"/>
                  <a:pt x="16" y="95"/>
                </a:cubicBezTo>
                <a:cubicBezTo>
                  <a:pt x="16" y="95"/>
                  <a:pt x="16" y="95"/>
                  <a:pt x="16" y="95"/>
                </a:cubicBezTo>
                <a:cubicBezTo>
                  <a:pt x="17" y="95"/>
                  <a:pt x="17" y="96"/>
                  <a:pt x="18" y="96"/>
                </a:cubicBezTo>
                <a:cubicBezTo>
                  <a:pt x="17" y="97"/>
                  <a:pt x="17" y="96"/>
                  <a:pt x="17" y="96"/>
                </a:cubicBezTo>
                <a:cubicBezTo>
                  <a:pt x="17" y="96"/>
                  <a:pt x="17" y="96"/>
                  <a:pt x="17" y="96"/>
                </a:cubicBezTo>
                <a:cubicBezTo>
                  <a:pt x="17" y="96"/>
                  <a:pt x="17" y="96"/>
                  <a:pt x="17" y="96"/>
                </a:cubicBezTo>
                <a:close/>
                <a:moveTo>
                  <a:pt x="12" y="95"/>
                </a:moveTo>
                <a:cubicBezTo>
                  <a:pt x="12" y="95"/>
                  <a:pt x="12" y="95"/>
                  <a:pt x="12" y="95"/>
                </a:cubicBezTo>
                <a:cubicBezTo>
                  <a:pt x="13" y="95"/>
                  <a:pt x="13" y="95"/>
                  <a:pt x="12" y="95"/>
                </a:cubicBezTo>
                <a:close/>
                <a:moveTo>
                  <a:pt x="12" y="100"/>
                </a:moveTo>
                <a:cubicBezTo>
                  <a:pt x="12" y="100"/>
                  <a:pt x="12" y="100"/>
                  <a:pt x="12" y="100"/>
                </a:cubicBezTo>
                <a:cubicBezTo>
                  <a:pt x="12" y="100"/>
                  <a:pt x="12" y="100"/>
                  <a:pt x="12" y="100"/>
                </a:cubicBezTo>
                <a:close/>
                <a:moveTo>
                  <a:pt x="4" y="92"/>
                </a:moveTo>
                <a:cubicBezTo>
                  <a:pt x="4" y="92"/>
                  <a:pt x="4" y="92"/>
                  <a:pt x="4" y="92"/>
                </a:cubicBezTo>
                <a:cubicBezTo>
                  <a:pt x="4" y="93"/>
                  <a:pt x="4" y="93"/>
                  <a:pt x="4" y="92"/>
                </a:cubicBezTo>
                <a:close/>
                <a:moveTo>
                  <a:pt x="4" y="92"/>
                </a:moveTo>
                <a:cubicBezTo>
                  <a:pt x="4" y="92"/>
                  <a:pt x="4" y="92"/>
                  <a:pt x="4" y="92"/>
                </a:cubicBezTo>
                <a:cubicBezTo>
                  <a:pt x="4" y="92"/>
                  <a:pt x="4" y="92"/>
                  <a:pt x="4" y="92"/>
                </a:cubicBezTo>
                <a:cubicBezTo>
                  <a:pt x="4" y="92"/>
                  <a:pt x="4" y="92"/>
                  <a:pt x="4" y="92"/>
                </a:cubicBezTo>
                <a:close/>
                <a:moveTo>
                  <a:pt x="21" y="100"/>
                </a:moveTo>
                <a:cubicBezTo>
                  <a:pt x="21" y="100"/>
                  <a:pt x="21" y="100"/>
                  <a:pt x="21" y="100"/>
                </a:cubicBezTo>
                <a:cubicBezTo>
                  <a:pt x="21" y="100"/>
                  <a:pt x="21" y="100"/>
                  <a:pt x="21" y="100"/>
                </a:cubicBezTo>
                <a:close/>
                <a:moveTo>
                  <a:pt x="11" y="99"/>
                </a:moveTo>
                <a:cubicBezTo>
                  <a:pt x="12" y="99"/>
                  <a:pt x="12" y="99"/>
                  <a:pt x="12" y="99"/>
                </a:cubicBezTo>
                <a:cubicBezTo>
                  <a:pt x="12" y="99"/>
                  <a:pt x="12" y="99"/>
                  <a:pt x="11" y="99"/>
                </a:cubicBezTo>
                <a:close/>
                <a:moveTo>
                  <a:pt x="17" y="98"/>
                </a:moveTo>
                <a:cubicBezTo>
                  <a:pt x="17" y="98"/>
                  <a:pt x="17" y="98"/>
                  <a:pt x="17" y="98"/>
                </a:cubicBezTo>
                <a:cubicBezTo>
                  <a:pt x="17" y="98"/>
                  <a:pt x="17" y="98"/>
                  <a:pt x="17" y="98"/>
                </a:cubicBezTo>
                <a:close/>
                <a:moveTo>
                  <a:pt x="8" y="96"/>
                </a:moveTo>
                <a:cubicBezTo>
                  <a:pt x="7" y="96"/>
                  <a:pt x="7" y="96"/>
                  <a:pt x="7" y="96"/>
                </a:cubicBezTo>
                <a:cubicBezTo>
                  <a:pt x="7" y="96"/>
                  <a:pt x="8" y="96"/>
                  <a:pt x="8" y="96"/>
                </a:cubicBezTo>
                <a:close/>
                <a:moveTo>
                  <a:pt x="3" y="91"/>
                </a:moveTo>
                <a:cubicBezTo>
                  <a:pt x="3" y="91"/>
                  <a:pt x="3" y="91"/>
                  <a:pt x="3" y="91"/>
                </a:cubicBezTo>
                <a:cubicBezTo>
                  <a:pt x="3" y="91"/>
                  <a:pt x="3" y="91"/>
                  <a:pt x="3" y="91"/>
                </a:cubicBezTo>
                <a:cubicBezTo>
                  <a:pt x="3" y="91"/>
                  <a:pt x="3" y="91"/>
                  <a:pt x="3" y="91"/>
                </a:cubicBezTo>
                <a:close/>
                <a:moveTo>
                  <a:pt x="4" y="89"/>
                </a:moveTo>
                <a:cubicBezTo>
                  <a:pt x="4" y="89"/>
                  <a:pt x="4" y="89"/>
                  <a:pt x="4" y="89"/>
                </a:cubicBezTo>
                <a:cubicBezTo>
                  <a:pt x="4" y="89"/>
                  <a:pt x="4" y="89"/>
                  <a:pt x="4" y="89"/>
                </a:cubicBezTo>
                <a:cubicBezTo>
                  <a:pt x="4" y="89"/>
                  <a:pt x="4" y="89"/>
                  <a:pt x="4" y="89"/>
                </a:cubicBezTo>
                <a:close/>
                <a:moveTo>
                  <a:pt x="4" y="90"/>
                </a:moveTo>
                <a:cubicBezTo>
                  <a:pt x="4" y="90"/>
                  <a:pt x="4" y="90"/>
                  <a:pt x="4" y="90"/>
                </a:cubicBezTo>
                <a:cubicBezTo>
                  <a:pt x="4" y="90"/>
                  <a:pt x="4" y="90"/>
                  <a:pt x="4" y="90"/>
                </a:cubicBezTo>
                <a:cubicBezTo>
                  <a:pt x="3" y="90"/>
                  <a:pt x="4" y="90"/>
                  <a:pt x="4" y="90"/>
                </a:cubicBezTo>
                <a:close/>
                <a:moveTo>
                  <a:pt x="4" y="90"/>
                </a:moveTo>
                <a:cubicBezTo>
                  <a:pt x="4" y="90"/>
                  <a:pt x="4" y="90"/>
                  <a:pt x="4" y="90"/>
                </a:cubicBezTo>
                <a:cubicBezTo>
                  <a:pt x="4" y="90"/>
                  <a:pt x="4" y="90"/>
                  <a:pt x="4" y="90"/>
                </a:cubicBezTo>
                <a:close/>
                <a:moveTo>
                  <a:pt x="4" y="92"/>
                </a:moveTo>
                <a:cubicBezTo>
                  <a:pt x="4" y="92"/>
                  <a:pt x="3" y="92"/>
                  <a:pt x="3" y="92"/>
                </a:cubicBezTo>
                <a:cubicBezTo>
                  <a:pt x="3" y="92"/>
                  <a:pt x="4" y="92"/>
                  <a:pt x="4" y="92"/>
                </a:cubicBezTo>
                <a:close/>
                <a:moveTo>
                  <a:pt x="4" y="90"/>
                </a:moveTo>
                <a:cubicBezTo>
                  <a:pt x="4" y="90"/>
                  <a:pt x="4" y="90"/>
                  <a:pt x="4" y="90"/>
                </a:cubicBezTo>
                <a:cubicBezTo>
                  <a:pt x="4" y="90"/>
                  <a:pt x="4" y="90"/>
                  <a:pt x="4" y="90"/>
                </a:cubicBezTo>
                <a:close/>
                <a:moveTo>
                  <a:pt x="5" y="91"/>
                </a:moveTo>
                <a:cubicBezTo>
                  <a:pt x="5" y="91"/>
                  <a:pt x="5" y="91"/>
                  <a:pt x="5" y="91"/>
                </a:cubicBezTo>
                <a:cubicBezTo>
                  <a:pt x="5" y="91"/>
                  <a:pt x="4" y="91"/>
                  <a:pt x="4" y="91"/>
                </a:cubicBezTo>
                <a:cubicBezTo>
                  <a:pt x="4" y="91"/>
                  <a:pt x="4" y="91"/>
                  <a:pt x="5" y="91"/>
                </a:cubicBezTo>
                <a:close/>
                <a:moveTo>
                  <a:pt x="4" y="91"/>
                </a:moveTo>
                <a:cubicBezTo>
                  <a:pt x="4" y="91"/>
                  <a:pt x="4" y="91"/>
                  <a:pt x="4" y="91"/>
                </a:cubicBezTo>
                <a:cubicBezTo>
                  <a:pt x="4" y="91"/>
                  <a:pt x="4" y="91"/>
                  <a:pt x="4" y="91"/>
                </a:cubicBezTo>
                <a:close/>
                <a:moveTo>
                  <a:pt x="5" y="90"/>
                </a:moveTo>
                <a:cubicBezTo>
                  <a:pt x="5" y="90"/>
                  <a:pt x="5" y="90"/>
                  <a:pt x="5" y="90"/>
                </a:cubicBezTo>
                <a:cubicBezTo>
                  <a:pt x="5" y="91"/>
                  <a:pt x="5" y="91"/>
                  <a:pt x="5" y="91"/>
                </a:cubicBezTo>
                <a:lnTo>
                  <a:pt x="5" y="90"/>
                </a:lnTo>
                <a:close/>
                <a:moveTo>
                  <a:pt x="5" y="93"/>
                </a:moveTo>
                <a:cubicBezTo>
                  <a:pt x="5" y="93"/>
                  <a:pt x="5" y="93"/>
                  <a:pt x="5" y="93"/>
                </a:cubicBezTo>
                <a:cubicBezTo>
                  <a:pt x="5" y="93"/>
                  <a:pt x="5" y="93"/>
                  <a:pt x="5" y="93"/>
                </a:cubicBezTo>
                <a:cubicBezTo>
                  <a:pt x="5" y="93"/>
                  <a:pt x="5" y="93"/>
                  <a:pt x="5" y="93"/>
                </a:cubicBezTo>
                <a:close/>
                <a:moveTo>
                  <a:pt x="6" y="92"/>
                </a:moveTo>
                <a:cubicBezTo>
                  <a:pt x="6" y="92"/>
                  <a:pt x="6" y="92"/>
                  <a:pt x="6" y="93"/>
                </a:cubicBezTo>
                <a:cubicBezTo>
                  <a:pt x="6" y="92"/>
                  <a:pt x="6" y="92"/>
                  <a:pt x="6" y="92"/>
                </a:cubicBezTo>
                <a:close/>
                <a:moveTo>
                  <a:pt x="6" y="93"/>
                </a:moveTo>
                <a:cubicBezTo>
                  <a:pt x="6" y="93"/>
                  <a:pt x="6" y="93"/>
                  <a:pt x="6" y="93"/>
                </a:cubicBezTo>
                <a:cubicBezTo>
                  <a:pt x="6" y="93"/>
                  <a:pt x="6" y="93"/>
                  <a:pt x="6" y="93"/>
                </a:cubicBezTo>
                <a:close/>
                <a:moveTo>
                  <a:pt x="7" y="96"/>
                </a:moveTo>
                <a:cubicBezTo>
                  <a:pt x="7" y="96"/>
                  <a:pt x="7" y="96"/>
                  <a:pt x="7" y="96"/>
                </a:cubicBezTo>
                <a:cubicBezTo>
                  <a:pt x="6" y="96"/>
                  <a:pt x="6" y="96"/>
                  <a:pt x="6" y="96"/>
                </a:cubicBezTo>
                <a:lnTo>
                  <a:pt x="7" y="96"/>
                </a:lnTo>
                <a:close/>
                <a:moveTo>
                  <a:pt x="9" y="98"/>
                </a:moveTo>
                <a:cubicBezTo>
                  <a:pt x="9" y="98"/>
                  <a:pt x="9" y="98"/>
                  <a:pt x="9" y="98"/>
                </a:cubicBezTo>
                <a:cubicBezTo>
                  <a:pt x="9" y="98"/>
                  <a:pt x="9" y="98"/>
                  <a:pt x="9" y="98"/>
                </a:cubicBezTo>
                <a:cubicBezTo>
                  <a:pt x="9" y="98"/>
                  <a:pt x="9" y="99"/>
                  <a:pt x="9" y="98"/>
                </a:cubicBezTo>
                <a:close/>
                <a:moveTo>
                  <a:pt x="9" y="98"/>
                </a:moveTo>
                <a:cubicBezTo>
                  <a:pt x="8" y="98"/>
                  <a:pt x="8" y="98"/>
                  <a:pt x="8" y="98"/>
                </a:cubicBezTo>
                <a:cubicBezTo>
                  <a:pt x="8" y="98"/>
                  <a:pt x="8" y="98"/>
                  <a:pt x="9" y="98"/>
                </a:cubicBezTo>
                <a:close/>
                <a:moveTo>
                  <a:pt x="29" y="99"/>
                </a:moveTo>
                <a:cubicBezTo>
                  <a:pt x="29" y="99"/>
                  <a:pt x="29" y="99"/>
                  <a:pt x="29" y="99"/>
                </a:cubicBezTo>
                <a:cubicBezTo>
                  <a:pt x="29" y="99"/>
                  <a:pt x="29" y="99"/>
                  <a:pt x="29" y="99"/>
                </a:cubicBezTo>
                <a:close/>
                <a:moveTo>
                  <a:pt x="30" y="99"/>
                </a:moveTo>
                <a:cubicBezTo>
                  <a:pt x="29" y="99"/>
                  <a:pt x="29" y="99"/>
                  <a:pt x="29" y="99"/>
                </a:cubicBezTo>
                <a:cubicBezTo>
                  <a:pt x="30" y="99"/>
                  <a:pt x="30" y="99"/>
                  <a:pt x="30" y="99"/>
                </a:cubicBezTo>
                <a:cubicBezTo>
                  <a:pt x="30" y="99"/>
                  <a:pt x="30" y="99"/>
                  <a:pt x="30" y="99"/>
                </a:cubicBezTo>
                <a:close/>
                <a:moveTo>
                  <a:pt x="12" y="95"/>
                </a:moveTo>
                <a:cubicBezTo>
                  <a:pt x="12" y="96"/>
                  <a:pt x="12" y="96"/>
                  <a:pt x="12" y="96"/>
                </a:cubicBezTo>
                <a:cubicBezTo>
                  <a:pt x="12" y="96"/>
                  <a:pt x="12" y="95"/>
                  <a:pt x="12" y="95"/>
                </a:cubicBezTo>
                <a:close/>
                <a:moveTo>
                  <a:pt x="16" y="95"/>
                </a:moveTo>
                <a:cubicBezTo>
                  <a:pt x="16" y="94"/>
                  <a:pt x="16" y="94"/>
                  <a:pt x="16" y="94"/>
                </a:cubicBezTo>
                <a:cubicBezTo>
                  <a:pt x="16" y="95"/>
                  <a:pt x="16" y="95"/>
                  <a:pt x="16" y="95"/>
                </a:cubicBezTo>
                <a:close/>
                <a:moveTo>
                  <a:pt x="18" y="97"/>
                </a:moveTo>
                <a:cubicBezTo>
                  <a:pt x="18" y="97"/>
                  <a:pt x="18" y="97"/>
                  <a:pt x="18" y="97"/>
                </a:cubicBezTo>
                <a:cubicBezTo>
                  <a:pt x="18" y="97"/>
                  <a:pt x="17" y="97"/>
                  <a:pt x="18" y="97"/>
                </a:cubicBezTo>
                <a:close/>
                <a:moveTo>
                  <a:pt x="15" y="102"/>
                </a:moveTo>
                <a:cubicBezTo>
                  <a:pt x="15" y="102"/>
                  <a:pt x="15" y="102"/>
                  <a:pt x="15" y="102"/>
                </a:cubicBezTo>
                <a:cubicBezTo>
                  <a:pt x="15" y="102"/>
                  <a:pt x="15" y="102"/>
                  <a:pt x="15" y="102"/>
                </a:cubicBezTo>
                <a:close/>
                <a:moveTo>
                  <a:pt x="14" y="102"/>
                </a:moveTo>
                <a:cubicBezTo>
                  <a:pt x="14" y="102"/>
                  <a:pt x="14" y="102"/>
                  <a:pt x="14" y="102"/>
                </a:cubicBezTo>
                <a:cubicBezTo>
                  <a:pt x="14" y="103"/>
                  <a:pt x="14" y="103"/>
                  <a:pt x="14" y="103"/>
                </a:cubicBezTo>
                <a:lnTo>
                  <a:pt x="14" y="102"/>
                </a:lnTo>
                <a:close/>
                <a:moveTo>
                  <a:pt x="13" y="102"/>
                </a:moveTo>
                <a:cubicBezTo>
                  <a:pt x="13" y="103"/>
                  <a:pt x="13" y="102"/>
                  <a:pt x="13" y="102"/>
                </a:cubicBezTo>
                <a:cubicBezTo>
                  <a:pt x="13" y="103"/>
                  <a:pt x="13" y="103"/>
                  <a:pt x="13" y="103"/>
                </a:cubicBezTo>
                <a:cubicBezTo>
                  <a:pt x="14" y="102"/>
                  <a:pt x="14" y="102"/>
                  <a:pt x="14" y="102"/>
                </a:cubicBezTo>
                <a:cubicBezTo>
                  <a:pt x="13" y="102"/>
                  <a:pt x="13" y="102"/>
                  <a:pt x="13" y="102"/>
                </a:cubicBezTo>
                <a:close/>
                <a:moveTo>
                  <a:pt x="13" y="101"/>
                </a:moveTo>
                <a:cubicBezTo>
                  <a:pt x="13" y="101"/>
                  <a:pt x="13" y="101"/>
                  <a:pt x="13" y="101"/>
                </a:cubicBezTo>
                <a:cubicBezTo>
                  <a:pt x="13" y="101"/>
                  <a:pt x="13" y="101"/>
                  <a:pt x="13" y="101"/>
                </a:cubicBezTo>
                <a:cubicBezTo>
                  <a:pt x="13" y="101"/>
                  <a:pt x="13" y="101"/>
                  <a:pt x="13" y="101"/>
                </a:cubicBezTo>
                <a:close/>
                <a:moveTo>
                  <a:pt x="13" y="101"/>
                </a:moveTo>
                <a:cubicBezTo>
                  <a:pt x="13" y="101"/>
                  <a:pt x="13" y="101"/>
                  <a:pt x="13" y="101"/>
                </a:cubicBezTo>
                <a:close/>
                <a:moveTo>
                  <a:pt x="13" y="101"/>
                </a:moveTo>
                <a:cubicBezTo>
                  <a:pt x="13" y="101"/>
                  <a:pt x="13" y="101"/>
                  <a:pt x="13" y="101"/>
                </a:cubicBezTo>
                <a:cubicBezTo>
                  <a:pt x="13" y="101"/>
                  <a:pt x="13" y="101"/>
                  <a:pt x="13" y="101"/>
                </a:cubicBezTo>
                <a:cubicBezTo>
                  <a:pt x="13" y="101"/>
                  <a:pt x="13" y="101"/>
                  <a:pt x="13" y="101"/>
                </a:cubicBezTo>
                <a:close/>
                <a:moveTo>
                  <a:pt x="13" y="102"/>
                </a:moveTo>
                <a:cubicBezTo>
                  <a:pt x="13" y="101"/>
                  <a:pt x="13" y="101"/>
                  <a:pt x="13" y="101"/>
                </a:cubicBezTo>
                <a:cubicBezTo>
                  <a:pt x="13" y="101"/>
                  <a:pt x="13" y="101"/>
                  <a:pt x="13" y="102"/>
                </a:cubicBezTo>
                <a:close/>
                <a:moveTo>
                  <a:pt x="13" y="101"/>
                </a:moveTo>
                <a:cubicBezTo>
                  <a:pt x="13" y="101"/>
                  <a:pt x="13" y="101"/>
                  <a:pt x="13" y="101"/>
                </a:cubicBezTo>
                <a:cubicBezTo>
                  <a:pt x="13" y="102"/>
                  <a:pt x="13" y="102"/>
                  <a:pt x="13" y="101"/>
                </a:cubicBezTo>
                <a:cubicBezTo>
                  <a:pt x="13" y="102"/>
                  <a:pt x="13" y="101"/>
                  <a:pt x="13" y="101"/>
                </a:cubicBezTo>
                <a:close/>
                <a:moveTo>
                  <a:pt x="13" y="101"/>
                </a:moveTo>
                <a:cubicBezTo>
                  <a:pt x="13" y="102"/>
                  <a:pt x="13" y="102"/>
                  <a:pt x="13" y="102"/>
                </a:cubicBezTo>
                <a:cubicBezTo>
                  <a:pt x="13" y="102"/>
                  <a:pt x="13" y="101"/>
                  <a:pt x="13" y="101"/>
                </a:cubicBezTo>
                <a:close/>
                <a:moveTo>
                  <a:pt x="13" y="103"/>
                </a:moveTo>
                <a:cubicBezTo>
                  <a:pt x="13" y="103"/>
                  <a:pt x="13" y="103"/>
                  <a:pt x="13" y="103"/>
                </a:cubicBezTo>
                <a:cubicBezTo>
                  <a:pt x="13" y="103"/>
                  <a:pt x="13" y="103"/>
                  <a:pt x="13" y="103"/>
                </a:cubicBezTo>
                <a:cubicBezTo>
                  <a:pt x="13" y="103"/>
                  <a:pt x="13" y="103"/>
                  <a:pt x="13" y="103"/>
                </a:cubicBezTo>
                <a:close/>
                <a:moveTo>
                  <a:pt x="12" y="101"/>
                </a:moveTo>
                <a:cubicBezTo>
                  <a:pt x="12" y="101"/>
                  <a:pt x="12" y="101"/>
                  <a:pt x="12" y="101"/>
                </a:cubicBezTo>
                <a:cubicBezTo>
                  <a:pt x="12" y="101"/>
                  <a:pt x="12" y="101"/>
                  <a:pt x="12" y="101"/>
                </a:cubicBezTo>
                <a:cubicBezTo>
                  <a:pt x="12" y="101"/>
                  <a:pt x="12" y="101"/>
                  <a:pt x="12" y="101"/>
                </a:cubicBezTo>
                <a:close/>
                <a:moveTo>
                  <a:pt x="12" y="101"/>
                </a:moveTo>
                <a:cubicBezTo>
                  <a:pt x="12" y="101"/>
                  <a:pt x="12" y="101"/>
                  <a:pt x="12" y="101"/>
                </a:cubicBezTo>
                <a:cubicBezTo>
                  <a:pt x="12" y="101"/>
                  <a:pt x="12" y="101"/>
                  <a:pt x="12" y="101"/>
                </a:cubicBezTo>
                <a:close/>
                <a:moveTo>
                  <a:pt x="12" y="102"/>
                </a:moveTo>
                <a:cubicBezTo>
                  <a:pt x="13" y="102"/>
                  <a:pt x="13" y="102"/>
                  <a:pt x="13" y="102"/>
                </a:cubicBezTo>
                <a:cubicBezTo>
                  <a:pt x="12" y="102"/>
                  <a:pt x="12" y="102"/>
                  <a:pt x="12" y="102"/>
                </a:cubicBezTo>
                <a:close/>
                <a:moveTo>
                  <a:pt x="12" y="101"/>
                </a:moveTo>
                <a:cubicBezTo>
                  <a:pt x="12" y="101"/>
                  <a:pt x="12" y="101"/>
                  <a:pt x="12" y="101"/>
                </a:cubicBezTo>
                <a:cubicBezTo>
                  <a:pt x="12" y="101"/>
                  <a:pt x="12" y="101"/>
                  <a:pt x="12" y="101"/>
                </a:cubicBezTo>
                <a:close/>
                <a:moveTo>
                  <a:pt x="12" y="101"/>
                </a:moveTo>
                <a:cubicBezTo>
                  <a:pt x="12" y="101"/>
                  <a:pt x="12" y="100"/>
                  <a:pt x="12" y="100"/>
                </a:cubicBezTo>
                <a:cubicBezTo>
                  <a:pt x="12" y="100"/>
                  <a:pt x="12" y="100"/>
                  <a:pt x="12" y="101"/>
                </a:cubicBezTo>
                <a:cubicBezTo>
                  <a:pt x="12" y="100"/>
                  <a:pt x="12" y="101"/>
                  <a:pt x="12" y="101"/>
                </a:cubicBezTo>
                <a:close/>
                <a:moveTo>
                  <a:pt x="11" y="101"/>
                </a:moveTo>
                <a:cubicBezTo>
                  <a:pt x="12" y="101"/>
                  <a:pt x="12" y="101"/>
                  <a:pt x="12" y="101"/>
                </a:cubicBezTo>
                <a:cubicBezTo>
                  <a:pt x="12" y="101"/>
                  <a:pt x="12" y="101"/>
                  <a:pt x="11" y="101"/>
                </a:cubicBezTo>
                <a:close/>
                <a:moveTo>
                  <a:pt x="12" y="101"/>
                </a:moveTo>
                <a:cubicBezTo>
                  <a:pt x="12" y="101"/>
                  <a:pt x="12" y="101"/>
                  <a:pt x="12" y="101"/>
                </a:cubicBezTo>
                <a:cubicBezTo>
                  <a:pt x="12" y="101"/>
                  <a:pt x="12" y="101"/>
                  <a:pt x="12" y="101"/>
                </a:cubicBezTo>
                <a:close/>
                <a:moveTo>
                  <a:pt x="12" y="101"/>
                </a:moveTo>
                <a:cubicBezTo>
                  <a:pt x="12" y="101"/>
                  <a:pt x="12" y="101"/>
                  <a:pt x="12" y="101"/>
                </a:cubicBezTo>
                <a:cubicBezTo>
                  <a:pt x="12" y="101"/>
                  <a:pt x="12" y="101"/>
                  <a:pt x="12" y="101"/>
                </a:cubicBezTo>
                <a:cubicBezTo>
                  <a:pt x="12" y="101"/>
                  <a:pt x="12" y="101"/>
                  <a:pt x="12" y="101"/>
                </a:cubicBezTo>
                <a:close/>
                <a:moveTo>
                  <a:pt x="12" y="101"/>
                </a:moveTo>
                <a:cubicBezTo>
                  <a:pt x="12" y="101"/>
                  <a:pt x="12" y="101"/>
                  <a:pt x="12" y="101"/>
                </a:cubicBezTo>
                <a:cubicBezTo>
                  <a:pt x="12" y="101"/>
                  <a:pt x="12" y="101"/>
                  <a:pt x="12" y="101"/>
                </a:cubicBezTo>
                <a:close/>
                <a:moveTo>
                  <a:pt x="12" y="102"/>
                </a:moveTo>
                <a:cubicBezTo>
                  <a:pt x="12" y="102"/>
                  <a:pt x="12" y="102"/>
                  <a:pt x="12" y="102"/>
                </a:cubicBezTo>
                <a:cubicBezTo>
                  <a:pt x="12" y="102"/>
                  <a:pt x="12" y="102"/>
                  <a:pt x="12" y="102"/>
                </a:cubicBezTo>
                <a:close/>
                <a:moveTo>
                  <a:pt x="12" y="102"/>
                </a:moveTo>
                <a:cubicBezTo>
                  <a:pt x="12" y="102"/>
                  <a:pt x="12" y="102"/>
                  <a:pt x="12" y="102"/>
                </a:cubicBezTo>
                <a:cubicBezTo>
                  <a:pt x="12" y="102"/>
                  <a:pt x="12" y="101"/>
                  <a:pt x="12" y="101"/>
                </a:cubicBezTo>
                <a:lnTo>
                  <a:pt x="12" y="102"/>
                </a:lnTo>
                <a:close/>
                <a:moveTo>
                  <a:pt x="12" y="102"/>
                </a:moveTo>
                <a:cubicBezTo>
                  <a:pt x="12" y="102"/>
                  <a:pt x="12" y="102"/>
                  <a:pt x="12" y="102"/>
                </a:cubicBezTo>
                <a:cubicBezTo>
                  <a:pt x="12" y="102"/>
                  <a:pt x="12" y="102"/>
                  <a:pt x="12" y="102"/>
                </a:cubicBezTo>
                <a:close/>
                <a:moveTo>
                  <a:pt x="12" y="101"/>
                </a:moveTo>
                <a:cubicBezTo>
                  <a:pt x="11" y="101"/>
                  <a:pt x="11" y="101"/>
                  <a:pt x="11" y="101"/>
                </a:cubicBezTo>
                <a:cubicBezTo>
                  <a:pt x="11" y="101"/>
                  <a:pt x="11" y="101"/>
                  <a:pt x="12" y="101"/>
                </a:cubicBezTo>
                <a:cubicBezTo>
                  <a:pt x="12" y="101"/>
                  <a:pt x="12" y="101"/>
                  <a:pt x="12" y="101"/>
                </a:cubicBezTo>
                <a:close/>
                <a:moveTo>
                  <a:pt x="12" y="101"/>
                </a:moveTo>
                <a:cubicBezTo>
                  <a:pt x="12" y="101"/>
                  <a:pt x="12" y="101"/>
                  <a:pt x="12" y="101"/>
                </a:cubicBezTo>
                <a:cubicBezTo>
                  <a:pt x="12" y="101"/>
                  <a:pt x="12" y="101"/>
                  <a:pt x="12" y="101"/>
                </a:cubicBezTo>
                <a:close/>
                <a:moveTo>
                  <a:pt x="11" y="101"/>
                </a:moveTo>
                <a:cubicBezTo>
                  <a:pt x="11" y="101"/>
                  <a:pt x="11" y="101"/>
                  <a:pt x="11" y="101"/>
                </a:cubicBezTo>
                <a:cubicBezTo>
                  <a:pt x="11" y="101"/>
                  <a:pt x="11" y="101"/>
                  <a:pt x="11" y="101"/>
                </a:cubicBezTo>
                <a:close/>
                <a:moveTo>
                  <a:pt x="12" y="101"/>
                </a:moveTo>
                <a:cubicBezTo>
                  <a:pt x="12" y="101"/>
                  <a:pt x="12" y="101"/>
                  <a:pt x="12" y="101"/>
                </a:cubicBezTo>
                <a:cubicBezTo>
                  <a:pt x="12" y="101"/>
                  <a:pt x="12" y="101"/>
                  <a:pt x="12" y="101"/>
                </a:cubicBezTo>
                <a:cubicBezTo>
                  <a:pt x="11" y="101"/>
                  <a:pt x="12" y="101"/>
                  <a:pt x="12" y="101"/>
                </a:cubicBezTo>
                <a:close/>
                <a:moveTo>
                  <a:pt x="11" y="101"/>
                </a:moveTo>
                <a:cubicBezTo>
                  <a:pt x="11" y="101"/>
                  <a:pt x="11" y="101"/>
                  <a:pt x="11" y="101"/>
                </a:cubicBezTo>
                <a:cubicBezTo>
                  <a:pt x="11" y="101"/>
                  <a:pt x="11" y="101"/>
                  <a:pt x="11" y="101"/>
                </a:cubicBezTo>
                <a:close/>
                <a:moveTo>
                  <a:pt x="12" y="101"/>
                </a:moveTo>
                <a:cubicBezTo>
                  <a:pt x="12" y="101"/>
                  <a:pt x="12" y="101"/>
                  <a:pt x="12" y="101"/>
                </a:cubicBezTo>
                <a:cubicBezTo>
                  <a:pt x="12" y="101"/>
                  <a:pt x="12" y="101"/>
                  <a:pt x="12" y="101"/>
                </a:cubicBezTo>
                <a:close/>
                <a:moveTo>
                  <a:pt x="12" y="101"/>
                </a:moveTo>
                <a:cubicBezTo>
                  <a:pt x="12" y="101"/>
                  <a:pt x="12" y="101"/>
                  <a:pt x="12" y="101"/>
                </a:cubicBezTo>
                <a:cubicBezTo>
                  <a:pt x="12" y="101"/>
                  <a:pt x="12" y="101"/>
                  <a:pt x="12" y="101"/>
                </a:cubicBezTo>
                <a:cubicBezTo>
                  <a:pt x="12" y="101"/>
                  <a:pt x="12" y="101"/>
                  <a:pt x="12" y="101"/>
                </a:cubicBezTo>
                <a:close/>
                <a:moveTo>
                  <a:pt x="10" y="102"/>
                </a:moveTo>
                <a:cubicBezTo>
                  <a:pt x="10" y="102"/>
                  <a:pt x="10" y="102"/>
                  <a:pt x="10" y="102"/>
                </a:cubicBezTo>
                <a:cubicBezTo>
                  <a:pt x="11" y="102"/>
                  <a:pt x="11" y="101"/>
                  <a:pt x="11" y="101"/>
                </a:cubicBezTo>
                <a:cubicBezTo>
                  <a:pt x="11" y="101"/>
                  <a:pt x="11" y="101"/>
                  <a:pt x="11" y="101"/>
                </a:cubicBezTo>
                <a:cubicBezTo>
                  <a:pt x="11" y="101"/>
                  <a:pt x="11" y="102"/>
                  <a:pt x="11" y="102"/>
                </a:cubicBezTo>
                <a:cubicBezTo>
                  <a:pt x="10" y="102"/>
                  <a:pt x="10" y="102"/>
                  <a:pt x="10" y="101"/>
                </a:cubicBezTo>
                <a:cubicBezTo>
                  <a:pt x="10" y="102"/>
                  <a:pt x="10" y="102"/>
                  <a:pt x="10" y="102"/>
                </a:cubicBezTo>
                <a:cubicBezTo>
                  <a:pt x="10" y="102"/>
                  <a:pt x="10" y="102"/>
                  <a:pt x="10" y="102"/>
                </a:cubicBezTo>
                <a:cubicBezTo>
                  <a:pt x="10" y="102"/>
                  <a:pt x="10" y="102"/>
                  <a:pt x="10" y="102"/>
                </a:cubicBezTo>
                <a:close/>
                <a:moveTo>
                  <a:pt x="11" y="101"/>
                </a:moveTo>
                <a:cubicBezTo>
                  <a:pt x="11" y="101"/>
                  <a:pt x="11" y="101"/>
                  <a:pt x="11" y="101"/>
                </a:cubicBezTo>
                <a:cubicBezTo>
                  <a:pt x="11" y="101"/>
                  <a:pt x="11" y="101"/>
                  <a:pt x="11" y="101"/>
                </a:cubicBezTo>
                <a:cubicBezTo>
                  <a:pt x="11" y="101"/>
                  <a:pt x="11" y="101"/>
                  <a:pt x="11" y="101"/>
                </a:cubicBezTo>
                <a:cubicBezTo>
                  <a:pt x="11" y="101"/>
                  <a:pt x="11" y="101"/>
                  <a:pt x="11" y="101"/>
                </a:cubicBezTo>
                <a:close/>
                <a:moveTo>
                  <a:pt x="11" y="101"/>
                </a:moveTo>
                <a:cubicBezTo>
                  <a:pt x="11" y="101"/>
                  <a:pt x="11" y="101"/>
                  <a:pt x="11" y="102"/>
                </a:cubicBezTo>
                <a:cubicBezTo>
                  <a:pt x="11" y="102"/>
                  <a:pt x="11" y="101"/>
                  <a:pt x="11" y="101"/>
                </a:cubicBezTo>
                <a:cubicBezTo>
                  <a:pt x="11" y="101"/>
                  <a:pt x="11" y="101"/>
                  <a:pt x="11" y="101"/>
                </a:cubicBezTo>
                <a:cubicBezTo>
                  <a:pt x="11" y="101"/>
                  <a:pt x="11" y="101"/>
                  <a:pt x="11" y="101"/>
                </a:cubicBezTo>
                <a:cubicBezTo>
                  <a:pt x="11" y="101"/>
                  <a:pt x="11" y="101"/>
                  <a:pt x="11" y="101"/>
                </a:cubicBezTo>
                <a:cubicBezTo>
                  <a:pt x="11" y="101"/>
                  <a:pt x="11" y="101"/>
                  <a:pt x="11" y="101"/>
                </a:cubicBezTo>
                <a:cubicBezTo>
                  <a:pt x="11" y="101"/>
                  <a:pt x="11" y="101"/>
                  <a:pt x="11" y="101"/>
                </a:cubicBezTo>
                <a:cubicBezTo>
                  <a:pt x="11" y="101"/>
                  <a:pt x="11" y="101"/>
                  <a:pt x="11" y="101"/>
                </a:cubicBezTo>
                <a:cubicBezTo>
                  <a:pt x="11" y="101"/>
                  <a:pt x="11" y="101"/>
                  <a:pt x="11" y="101"/>
                </a:cubicBezTo>
                <a:cubicBezTo>
                  <a:pt x="11" y="101"/>
                  <a:pt x="11" y="101"/>
                  <a:pt x="11" y="101"/>
                </a:cubicBezTo>
                <a:cubicBezTo>
                  <a:pt x="11" y="101"/>
                  <a:pt x="11" y="101"/>
                  <a:pt x="11" y="101"/>
                </a:cubicBezTo>
                <a:cubicBezTo>
                  <a:pt x="11" y="101"/>
                  <a:pt x="11" y="101"/>
                  <a:pt x="11" y="101"/>
                </a:cubicBezTo>
                <a:cubicBezTo>
                  <a:pt x="11" y="101"/>
                  <a:pt x="11" y="101"/>
                  <a:pt x="11" y="101"/>
                </a:cubicBezTo>
                <a:cubicBezTo>
                  <a:pt x="11" y="101"/>
                  <a:pt x="11" y="101"/>
                  <a:pt x="11" y="101"/>
                </a:cubicBezTo>
                <a:cubicBezTo>
                  <a:pt x="11" y="101"/>
                  <a:pt x="11" y="101"/>
                  <a:pt x="11" y="101"/>
                </a:cubicBezTo>
                <a:cubicBezTo>
                  <a:pt x="11" y="101"/>
                  <a:pt x="11" y="101"/>
                  <a:pt x="11" y="101"/>
                </a:cubicBezTo>
                <a:close/>
                <a:moveTo>
                  <a:pt x="12" y="103"/>
                </a:moveTo>
                <a:cubicBezTo>
                  <a:pt x="12" y="103"/>
                  <a:pt x="12" y="103"/>
                  <a:pt x="12" y="103"/>
                </a:cubicBezTo>
                <a:cubicBezTo>
                  <a:pt x="12" y="103"/>
                  <a:pt x="12" y="103"/>
                  <a:pt x="12" y="103"/>
                </a:cubicBezTo>
                <a:close/>
                <a:moveTo>
                  <a:pt x="12" y="102"/>
                </a:moveTo>
                <a:cubicBezTo>
                  <a:pt x="12" y="102"/>
                  <a:pt x="12" y="102"/>
                  <a:pt x="12" y="102"/>
                </a:cubicBezTo>
                <a:cubicBezTo>
                  <a:pt x="12" y="102"/>
                  <a:pt x="12" y="102"/>
                  <a:pt x="12" y="103"/>
                </a:cubicBezTo>
                <a:cubicBezTo>
                  <a:pt x="12" y="103"/>
                  <a:pt x="12" y="102"/>
                  <a:pt x="12" y="102"/>
                </a:cubicBezTo>
                <a:cubicBezTo>
                  <a:pt x="12" y="102"/>
                  <a:pt x="12" y="102"/>
                  <a:pt x="12" y="102"/>
                </a:cubicBezTo>
                <a:cubicBezTo>
                  <a:pt x="12" y="102"/>
                  <a:pt x="12" y="102"/>
                  <a:pt x="12" y="102"/>
                </a:cubicBezTo>
                <a:cubicBezTo>
                  <a:pt x="12" y="102"/>
                  <a:pt x="12" y="102"/>
                  <a:pt x="12" y="102"/>
                </a:cubicBezTo>
                <a:close/>
                <a:moveTo>
                  <a:pt x="11" y="102"/>
                </a:moveTo>
                <a:cubicBezTo>
                  <a:pt x="11" y="102"/>
                  <a:pt x="11" y="102"/>
                  <a:pt x="11" y="102"/>
                </a:cubicBezTo>
                <a:cubicBezTo>
                  <a:pt x="11" y="102"/>
                  <a:pt x="11" y="102"/>
                  <a:pt x="11" y="102"/>
                </a:cubicBezTo>
                <a:cubicBezTo>
                  <a:pt x="11" y="102"/>
                  <a:pt x="11" y="102"/>
                  <a:pt x="11" y="102"/>
                </a:cubicBezTo>
                <a:cubicBezTo>
                  <a:pt x="11" y="102"/>
                  <a:pt x="11" y="102"/>
                  <a:pt x="11" y="102"/>
                </a:cubicBezTo>
                <a:close/>
                <a:moveTo>
                  <a:pt x="11" y="101"/>
                </a:moveTo>
                <a:cubicBezTo>
                  <a:pt x="11" y="100"/>
                  <a:pt x="11" y="100"/>
                  <a:pt x="11" y="100"/>
                </a:cubicBezTo>
                <a:cubicBezTo>
                  <a:pt x="11" y="101"/>
                  <a:pt x="11" y="101"/>
                  <a:pt x="11" y="101"/>
                </a:cubicBezTo>
                <a:close/>
                <a:moveTo>
                  <a:pt x="11" y="101"/>
                </a:moveTo>
                <a:cubicBezTo>
                  <a:pt x="11" y="100"/>
                  <a:pt x="11" y="100"/>
                  <a:pt x="11" y="100"/>
                </a:cubicBezTo>
                <a:cubicBezTo>
                  <a:pt x="11" y="101"/>
                  <a:pt x="11" y="101"/>
                  <a:pt x="11" y="101"/>
                </a:cubicBezTo>
                <a:close/>
                <a:moveTo>
                  <a:pt x="2" y="92"/>
                </a:moveTo>
                <a:cubicBezTo>
                  <a:pt x="2" y="92"/>
                  <a:pt x="2" y="92"/>
                  <a:pt x="2" y="92"/>
                </a:cubicBezTo>
                <a:cubicBezTo>
                  <a:pt x="2" y="92"/>
                  <a:pt x="2" y="92"/>
                  <a:pt x="2" y="92"/>
                </a:cubicBezTo>
                <a:close/>
                <a:moveTo>
                  <a:pt x="2" y="93"/>
                </a:moveTo>
                <a:cubicBezTo>
                  <a:pt x="2" y="93"/>
                  <a:pt x="2" y="93"/>
                  <a:pt x="2" y="93"/>
                </a:cubicBezTo>
                <a:cubicBezTo>
                  <a:pt x="2" y="93"/>
                  <a:pt x="2" y="93"/>
                  <a:pt x="2" y="93"/>
                </a:cubicBezTo>
                <a:close/>
                <a:moveTo>
                  <a:pt x="7" y="98"/>
                </a:moveTo>
                <a:cubicBezTo>
                  <a:pt x="7" y="98"/>
                  <a:pt x="7" y="98"/>
                  <a:pt x="7" y="98"/>
                </a:cubicBezTo>
                <a:cubicBezTo>
                  <a:pt x="6" y="98"/>
                  <a:pt x="6" y="98"/>
                  <a:pt x="6" y="98"/>
                </a:cubicBezTo>
                <a:cubicBezTo>
                  <a:pt x="7" y="98"/>
                  <a:pt x="7" y="98"/>
                  <a:pt x="7" y="98"/>
                </a:cubicBezTo>
                <a:close/>
                <a:moveTo>
                  <a:pt x="4" y="96"/>
                </a:moveTo>
                <a:cubicBezTo>
                  <a:pt x="3" y="96"/>
                  <a:pt x="3" y="96"/>
                  <a:pt x="3" y="96"/>
                </a:cubicBezTo>
                <a:cubicBezTo>
                  <a:pt x="4" y="96"/>
                  <a:pt x="4" y="96"/>
                  <a:pt x="4" y="96"/>
                </a:cubicBezTo>
                <a:close/>
                <a:moveTo>
                  <a:pt x="2" y="96"/>
                </a:moveTo>
                <a:cubicBezTo>
                  <a:pt x="3" y="96"/>
                  <a:pt x="3" y="96"/>
                  <a:pt x="3" y="96"/>
                </a:cubicBezTo>
                <a:cubicBezTo>
                  <a:pt x="3" y="96"/>
                  <a:pt x="2" y="96"/>
                  <a:pt x="2" y="96"/>
                </a:cubicBezTo>
                <a:close/>
                <a:moveTo>
                  <a:pt x="2" y="90"/>
                </a:moveTo>
                <a:cubicBezTo>
                  <a:pt x="1" y="90"/>
                  <a:pt x="1" y="90"/>
                  <a:pt x="1" y="90"/>
                </a:cubicBezTo>
                <a:cubicBezTo>
                  <a:pt x="1" y="90"/>
                  <a:pt x="1" y="90"/>
                  <a:pt x="2" y="90"/>
                </a:cubicBezTo>
                <a:close/>
                <a:moveTo>
                  <a:pt x="9" y="100"/>
                </a:moveTo>
                <a:cubicBezTo>
                  <a:pt x="9" y="100"/>
                  <a:pt x="9" y="100"/>
                  <a:pt x="9" y="100"/>
                </a:cubicBezTo>
                <a:cubicBezTo>
                  <a:pt x="9" y="100"/>
                  <a:pt x="9" y="100"/>
                  <a:pt x="9" y="100"/>
                </a:cubicBezTo>
                <a:close/>
                <a:moveTo>
                  <a:pt x="5" y="92"/>
                </a:moveTo>
                <a:cubicBezTo>
                  <a:pt x="5" y="92"/>
                  <a:pt x="5" y="92"/>
                  <a:pt x="4" y="92"/>
                </a:cubicBezTo>
                <a:cubicBezTo>
                  <a:pt x="4" y="92"/>
                  <a:pt x="5" y="92"/>
                  <a:pt x="5" y="92"/>
                </a:cubicBezTo>
                <a:close/>
                <a:moveTo>
                  <a:pt x="9" y="99"/>
                </a:moveTo>
                <a:cubicBezTo>
                  <a:pt x="9" y="100"/>
                  <a:pt x="9" y="100"/>
                  <a:pt x="9" y="100"/>
                </a:cubicBezTo>
                <a:cubicBezTo>
                  <a:pt x="9" y="100"/>
                  <a:pt x="9" y="100"/>
                  <a:pt x="9" y="100"/>
                </a:cubicBezTo>
                <a:cubicBezTo>
                  <a:pt x="9" y="99"/>
                  <a:pt x="9" y="99"/>
                  <a:pt x="9" y="99"/>
                </a:cubicBezTo>
                <a:close/>
                <a:moveTo>
                  <a:pt x="2" y="82"/>
                </a:moveTo>
                <a:cubicBezTo>
                  <a:pt x="2" y="82"/>
                  <a:pt x="2" y="82"/>
                  <a:pt x="2" y="82"/>
                </a:cubicBezTo>
                <a:cubicBezTo>
                  <a:pt x="2" y="82"/>
                  <a:pt x="2" y="82"/>
                  <a:pt x="2" y="82"/>
                </a:cubicBezTo>
                <a:close/>
                <a:moveTo>
                  <a:pt x="6" y="82"/>
                </a:moveTo>
                <a:cubicBezTo>
                  <a:pt x="6" y="82"/>
                  <a:pt x="6" y="82"/>
                  <a:pt x="6" y="82"/>
                </a:cubicBezTo>
                <a:cubicBezTo>
                  <a:pt x="6" y="82"/>
                  <a:pt x="6" y="82"/>
                  <a:pt x="6" y="82"/>
                </a:cubicBezTo>
                <a:close/>
                <a:moveTo>
                  <a:pt x="10" y="100"/>
                </a:moveTo>
                <a:cubicBezTo>
                  <a:pt x="10" y="100"/>
                  <a:pt x="10" y="100"/>
                  <a:pt x="10" y="100"/>
                </a:cubicBezTo>
                <a:close/>
                <a:moveTo>
                  <a:pt x="10" y="101"/>
                </a:moveTo>
                <a:cubicBezTo>
                  <a:pt x="10" y="101"/>
                  <a:pt x="10" y="101"/>
                  <a:pt x="10" y="101"/>
                </a:cubicBezTo>
                <a:cubicBezTo>
                  <a:pt x="10" y="101"/>
                  <a:pt x="10" y="101"/>
                  <a:pt x="10" y="101"/>
                </a:cubicBezTo>
                <a:close/>
                <a:moveTo>
                  <a:pt x="7" y="101"/>
                </a:moveTo>
                <a:cubicBezTo>
                  <a:pt x="7" y="101"/>
                  <a:pt x="7" y="101"/>
                  <a:pt x="7" y="101"/>
                </a:cubicBezTo>
                <a:cubicBezTo>
                  <a:pt x="7" y="101"/>
                  <a:pt x="7" y="101"/>
                  <a:pt x="7" y="101"/>
                </a:cubicBezTo>
                <a:close/>
                <a:moveTo>
                  <a:pt x="10" y="100"/>
                </a:moveTo>
                <a:cubicBezTo>
                  <a:pt x="10" y="100"/>
                  <a:pt x="10" y="100"/>
                  <a:pt x="10" y="100"/>
                </a:cubicBezTo>
                <a:cubicBezTo>
                  <a:pt x="10" y="100"/>
                  <a:pt x="10" y="100"/>
                  <a:pt x="10" y="100"/>
                </a:cubicBezTo>
                <a:close/>
                <a:moveTo>
                  <a:pt x="10" y="100"/>
                </a:moveTo>
                <a:cubicBezTo>
                  <a:pt x="10" y="100"/>
                  <a:pt x="10" y="100"/>
                  <a:pt x="10" y="100"/>
                </a:cubicBezTo>
                <a:cubicBezTo>
                  <a:pt x="10" y="100"/>
                  <a:pt x="10" y="100"/>
                  <a:pt x="10" y="100"/>
                </a:cubicBezTo>
                <a:close/>
                <a:moveTo>
                  <a:pt x="10" y="100"/>
                </a:moveTo>
                <a:cubicBezTo>
                  <a:pt x="10" y="100"/>
                  <a:pt x="10" y="100"/>
                  <a:pt x="10" y="100"/>
                </a:cubicBezTo>
                <a:cubicBezTo>
                  <a:pt x="10" y="100"/>
                  <a:pt x="10" y="100"/>
                  <a:pt x="10" y="100"/>
                </a:cubicBezTo>
                <a:cubicBezTo>
                  <a:pt x="10" y="100"/>
                  <a:pt x="10" y="100"/>
                  <a:pt x="10" y="100"/>
                </a:cubicBezTo>
                <a:close/>
                <a:moveTo>
                  <a:pt x="3" y="87"/>
                </a:moveTo>
                <a:cubicBezTo>
                  <a:pt x="3" y="87"/>
                  <a:pt x="3" y="87"/>
                  <a:pt x="3" y="87"/>
                </a:cubicBezTo>
                <a:cubicBezTo>
                  <a:pt x="2" y="87"/>
                  <a:pt x="2" y="87"/>
                  <a:pt x="3" y="87"/>
                </a:cubicBezTo>
                <a:close/>
                <a:moveTo>
                  <a:pt x="4" y="99"/>
                </a:moveTo>
                <a:cubicBezTo>
                  <a:pt x="4" y="99"/>
                  <a:pt x="4" y="99"/>
                  <a:pt x="4" y="99"/>
                </a:cubicBezTo>
                <a:cubicBezTo>
                  <a:pt x="4" y="99"/>
                  <a:pt x="4" y="99"/>
                  <a:pt x="4" y="99"/>
                </a:cubicBezTo>
                <a:close/>
                <a:moveTo>
                  <a:pt x="3" y="99"/>
                </a:moveTo>
                <a:cubicBezTo>
                  <a:pt x="4" y="99"/>
                  <a:pt x="4" y="99"/>
                  <a:pt x="4" y="99"/>
                </a:cubicBezTo>
                <a:cubicBezTo>
                  <a:pt x="4" y="98"/>
                  <a:pt x="4" y="98"/>
                  <a:pt x="4" y="98"/>
                </a:cubicBezTo>
                <a:lnTo>
                  <a:pt x="3" y="99"/>
                </a:lnTo>
                <a:close/>
                <a:moveTo>
                  <a:pt x="2" y="91"/>
                </a:moveTo>
                <a:cubicBezTo>
                  <a:pt x="2" y="91"/>
                  <a:pt x="2" y="91"/>
                  <a:pt x="2" y="91"/>
                </a:cubicBezTo>
                <a:cubicBezTo>
                  <a:pt x="2" y="91"/>
                  <a:pt x="2" y="91"/>
                  <a:pt x="2" y="91"/>
                </a:cubicBezTo>
                <a:cubicBezTo>
                  <a:pt x="2" y="91"/>
                  <a:pt x="1" y="91"/>
                  <a:pt x="1" y="91"/>
                </a:cubicBezTo>
                <a:cubicBezTo>
                  <a:pt x="2" y="91"/>
                  <a:pt x="2" y="91"/>
                  <a:pt x="2" y="91"/>
                </a:cubicBezTo>
                <a:cubicBezTo>
                  <a:pt x="1" y="91"/>
                  <a:pt x="2" y="90"/>
                  <a:pt x="2" y="90"/>
                </a:cubicBezTo>
                <a:cubicBezTo>
                  <a:pt x="2" y="90"/>
                  <a:pt x="2" y="90"/>
                  <a:pt x="2" y="90"/>
                </a:cubicBezTo>
                <a:cubicBezTo>
                  <a:pt x="2" y="90"/>
                  <a:pt x="1" y="90"/>
                  <a:pt x="1" y="90"/>
                </a:cubicBezTo>
                <a:cubicBezTo>
                  <a:pt x="1" y="90"/>
                  <a:pt x="2" y="90"/>
                  <a:pt x="2" y="90"/>
                </a:cubicBezTo>
                <a:cubicBezTo>
                  <a:pt x="2" y="89"/>
                  <a:pt x="2" y="89"/>
                  <a:pt x="2" y="89"/>
                </a:cubicBezTo>
                <a:cubicBezTo>
                  <a:pt x="2" y="90"/>
                  <a:pt x="2" y="90"/>
                  <a:pt x="2" y="90"/>
                </a:cubicBezTo>
                <a:cubicBezTo>
                  <a:pt x="2" y="89"/>
                  <a:pt x="2" y="89"/>
                  <a:pt x="2" y="89"/>
                </a:cubicBezTo>
                <a:cubicBezTo>
                  <a:pt x="2" y="89"/>
                  <a:pt x="2" y="89"/>
                  <a:pt x="2" y="89"/>
                </a:cubicBezTo>
                <a:cubicBezTo>
                  <a:pt x="2" y="89"/>
                  <a:pt x="2" y="89"/>
                  <a:pt x="2" y="89"/>
                </a:cubicBezTo>
                <a:cubicBezTo>
                  <a:pt x="2" y="89"/>
                  <a:pt x="2" y="89"/>
                  <a:pt x="2" y="89"/>
                </a:cubicBezTo>
                <a:cubicBezTo>
                  <a:pt x="2" y="89"/>
                  <a:pt x="2" y="89"/>
                  <a:pt x="2" y="89"/>
                </a:cubicBezTo>
                <a:cubicBezTo>
                  <a:pt x="2" y="89"/>
                  <a:pt x="2" y="89"/>
                  <a:pt x="2" y="89"/>
                </a:cubicBezTo>
                <a:cubicBezTo>
                  <a:pt x="2" y="89"/>
                  <a:pt x="2" y="89"/>
                  <a:pt x="2" y="89"/>
                </a:cubicBezTo>
                <a:cubicBezTo>
                  <a:pt x="2" y="89"/>
                  <a:pt x="2" y="89"/>
                  <a:pt x="2" y="89"/>
                </a:cubicBezTo>
                <a:cubicBezTo>
                  <a:pt x="2" y="89"/>
                  <a:pt x="2" y="89"/>
                  <a:pt x="2" y="89"/>
                </a:cubicBezTo>
                <a:cubicBezTo>
                  <a:pt x="2" y="89"/>
                  <a:pt x="2" y="89"/>
                  <a:pt x="2" y="89"/>
                </a:cubicBezTo>
                <a:cubicBezTo>
                  <a:pt x="2" y="89"/>
                  <a:pt x="2" y="89"/>
                  <a:pt x="2" y="89"/>
                </a:cubicBezTo>
                <a:cubicBezTo>
                  <a:pt x="2" y="89"/>
                  <a:pt x="2" y="89"/>
                  <a:pt x="2" y="89"/>
                </a:cubicBezTo>
                <a:cubicBezTo>
                  <a:pt x="2" y="89"/>
                  <a:pt x="2" y="89"/>
                  <a:pt x="2" y="89"/>
                </a:cubicBezTo>
                <a:cubicBezTo>
                  <a:pt x="3" y="88"/>
                  <a:pt x="2" y="89"/>
                  <a:pt x="2" y="88"/>
                </a:cubicBezTo>
                <a:cubicBezTo>
                  <a:pt x="2" y="88"/>
                  <a:pt x="2" y="88"/>
                  <a:pt x="2" y="88"/>
                </a:cubicBezTo>
                <a:cubicBezTo>
                  <a:pt x="2" y="88"/>
                  <a:pt x="2" y="88"/>
                  <a:pt x="2" y="88"/>
                </a:cubicBezTo>
                <a:cubicBezTo>
                  <a:pt x="2" y="88"/>
                  <a:pt x="2" y="88"/>
                  <a:pt x="2" y="88"/>
                </a:cubicBezTo>
                <a:cubicBezTo>
                  <a:pt x="2" y="88"/>
                  <a:pt x="2" y="88"/>
                  <a:pt x="2" y="88"/>
                </a:cubicBezTo>
                <a:cubicBezTo>
                  <a:pt x="2" y="88"/>
                  <a:pt x="2" y="88"/>
                  <a:pt x="2" y="88"/>
                </a:cubicBezTo>
                <a:cubicBezTo>
                  <a:pt x="1" y="88"/>
                  <a:pt x="3" y="88"/>
                  <a:pt x="2" y="87"/>
                </a:cubicBezTo>
                <a:cubicBezTo>
                  <a:pt x="2" y="87"/>
                  <a:pt x="2" y="87"/>
                  <a:pt x="2" y="88"/>
                </a:cubicBezTo>
                <a:cubicBezTo>
                  <a:pt x="1" y="87"/>
                  <a:pt x="2" y="87"/>
                  <a:pt x="2" y="87"/>
                </a:cubicBezTo>
                <a:cubicBezTo>
                  <a:pt x="2" y="87"/>
                  <a:pt x="2" y="87"/>
                  <a:pt x="2" y="87"/>
                </a:cubicBezTo>
                <a:cubicBezTo>
                  <a:pt x="2" y="87"/>
                  <a:pt x="2" y="87"/>
                  <a:pt x="2" y="87"/>
                </a:cubicBezTo>
                <a:cubicBezTo>
                  <a:pt x="2" y="87"/>
                  <a:pt x="2" y="87"/>
                  <a:pt x="2" y="87"/>
                </a:cubicBezTo>
                <a:cubicBezTo>
                  <a:pt x="2" y="87"/>
                  <a:pt x="2" y="87"/>
                  <a:pt x="2" y="87"/>
                </a:cubicBezTo>
                <a:cubicBezTo>
                  <a:pt x="2" y="87"/>
                  <a:pt x="2" y="87"/>
                  <a:pt x="2" y="87"/>
                </a:cubicBezTo>
                <a:cubicBezTo>
                  <a:pt x="2" y="87"/>
                  <a:pt x="2" y="87"/>
                  <a:pt x="2" y="87"/>
                </a:cubicBezTo>
                <a:cubicBezTo>
                  <a:pt x="3" y="87"/>
                  <a:pt x="2" y="87"/>
                  <a:pt x="3" y="87"/>
                </a:cubicBezTo>
                <a:cubicBezTo>
                  <a:pt x="3" y="87"/>
                  <a:pt x="3" y="87"/>
                  <a:pt x="3" y="87"/>
                </a:cubicBezTo>
                <a:cubicBezTo>
                  <a:pt x="3" y="87"/>
                  <a:pt x="3" y="87"/>
                  <a:pt x="2" y="86"/>
                </a:cubicBezTo>
                <a:cubicBezTo>
                  <a:pt x="3" y="87"/>
                  <a:pt x="3" y="87"/>
                  <a:pt x="3" y="87"/>
                </a:cubicBezTo>
                <a:cubicBezTo>
                  <a:pt x="2" y="87"/>
                  <a:pt x="2" y="87"/>
                  <a:pt x="2" y="87"/>
                </a:cubicBezTo>
                <a:cubicBezTo>
                  <a:pt x="2" y="86"/>
                  <a:pt x="2" y="86"/>
                  <a:pt x="2" y="86"/>
                </a:cubicBezTo>
                <a:cubicBezTo>
                  <a:pt x="2" y="86"/>
                  <a:pt x="2" y="86"/>
                  <a:pt x="2" y="86"/>
                </a:cubicBezTo>
                <a:cubicBezTo>
                  <a:pt x="2" y="86"/>
                  <a:pt x="3" y="86"/>
                  <a:pt x="3" y="86"/>
                </a:cubicBezTo>
                <a:cubicBezTo>
                  <a:pt x="3" y="86"/>
                  <a:pt x="3" y="86"/>
                  <a:pt x="3" y="86"/>
                </a:cubicBezTo>
                <a:cubicBezTo>
                  <a:pt x="2" y="86"/>
                  <a:pt x="3" y="86"/>
                  <a:pt x="2" y="86"/>
                </a:cubicBezTo>
                <a:cubicBezTo>
                  <a:pt x="3" y="86"/>
                  <a:pt x="2" y="86"/>
                  <a:pt x="2" y="85"/>
                </a:cubicBezTo>
                <a:cubicBezTo>
                  <a:pt x="3" y="85"/>
                  <a:pt x="3" y="85"/>
                  <a:pt x="3" y="85"/>
                </a:cubicBezTo>
                <a:cubicBezTo>
                  <a:pt x="3" y="85"/>
                  <a:pt x="3" y="85"/>
                  <a:pt x="3" y="85"/>
                </a:cubicBezTo>
                <a:cubicBezTo>
                  <a:pt x="3" y="85"/>
                  <a:pt x="3" y="85"/>
                  <a:pt x="3" y="85"/>
                </a:cubicBezTo>
                <a:cubicBezTo>
                  <a:pt x="2" y="85"/>
                  <a:pt x="2" y="85"/>
                  <a:pt x="2" y="85"/>
                </a:cubicBezTo>
                <a:cubicBezTo>
                  <a:pt x="2" y="85"/>
                  <a:pt x="2" y="85"/>
                  <a:pt x="3" y="85"/>
                </a:cubicBezTo>
                <a:cubicBezTo>
                  <a:pt x="3" y="85"/>
                  <a:pt x="3" y="85"/>
                  <a:pt x="2" y="84"/>
                </a:cubicBezTo>
                <a:cubicBezTo>
                  <a:pt x="3" y="84"/>
                  <a:pt x="3" y="84"/>
                  <a:pt x="3" y="84"/>
                </a:cubicBezTo>
                <a:cubicBezTo>
                  <a:pt x="2" y="84"/>
                  <a:pt x="3" y="84"/>
                  <a:pt x="3" y="84"/>
                </a:cubicBezTo>
                <a:cubicBezTo>
                  <a:pt x="2" y="84"/>
                  <a:pt x="2" y="84"/>
                  <a:pt x="2" y="84"/>
                </a:cubicBezTo>
                <a:cubicBezTo>
                  <a:pt x="2" y="84"/>
                  <a:pt x="3" y="83"/>
                  <a:pt x="2" y="83"/>
                </a:cubicBezTo>
                <a:cubicBezTo>
                  <a:pt x="2" y="83"/>
                  <a:pt x="2" y="83"/>
                  <a:pt x="2" y="83"/>
                </a:cubicBezTo>
                <a:cubicBezTo>
                  <a:pt x="2" y="83"/>
                  <a:pt x="2" y="82"/>
                  <a:pt x="2" y="82"/>
                </a:cubicBezTo>
                <a:cubicBezTo>
                  <a:pt x="2" y="82"/>
                  <a:pt x="3" y="82"/>
                  <a:pt x="2" y="83"/>
                </a:cubicBezTo>
                <a:cubicBezTo>
                  <a:pt x="3" y="83"/>
                  <a:pt x="3" y="83"/>
                  <a:pt x="3" y="83"/>
                </a:cubicBezTo>
                <a:cubicBezTo>
                  <a:pt x="3" y="82"/>
                  <a:pt x="3" y="82"/>
                  <a:pt x="3" y="82"/>
                </a:cubicBezTo>
                <a:cubicBezTo>
                  <a:pt x="3" y="82"/>
                  <a:pt x="3" y="82"/>
                  <a:pt x="3" y="82"/>
                </a:cubicBezTo>
                <a:cubicBezTo>
                  <a:pt x="3" y="82"/>
                  <a:pt x="3" y="82"/>
                  <a:pt x="3" y="82"/>
                </a:cubicBezTo>
                <a:cubicBezTo>
                  <a:pt x="3" y="82"/>
                  <a:pt x="3" y="82"/>
                  <a:pt x="4" y="82"/>
                </a:cubicBezTo>
                <a:cubicBezTo>
                  <a:pt x="3" y="81"/>
                  <a:pt x="3" y="82"/>
                  <a:pt x="3" y="82"/>
                </a:cubicBezTo>
                <a:cubicBezTo>
                  <a:pt x="3" y="82"/>
                  <a:pt x="3" y="82"/>
                  <a:pt x="3" y="82"/>
                </a:cubicBezTo>
                <a:cubicBezTo>
                  <a:pt x="3" y="82"/>
                  <a:pt x="3" y="82"/>
                  <a:pt x="3" y="82"/>
                </a:cubicBezTo>
                <a:cubicBezTo>
                  <a:pt x="3" y="81"/>
                  <a:pt x="4" y="81"/>
                  <a:pt x="4" y="81"/>
                </a:cubicBezTo>
                <a:cubicBezTo>
                  <a:pt x="4" y="81"/>
                  <a:pt x="4" y="81"/>
                  <a:pt x="4" y="81"/>
                </a:cubicBezTo>
                <a:cubicBezTo>
                  <a:pt x="4" y="81"/>
                  <a:pt x="4" y="81"/>
                  <a:pt x="4" y="81"/>
                </a:cubicBezTo>
                <a:cubicBezTo>
                  <a:pt x="4" y="81"/>
                  <a:pt x="4" y="81"/>
                  <a:pt x="4" y="81"/>
                </a:cubicBezTo>
                <a:cubicBezTo>
                  <a:pt x="4" y="80"/>
                  <a:pt x="5" y="81"/>
                  <a:pt x="4" y="80"/>
                </a:cubicBezTo>
                <a:cubicBezTo>
                  <a:pt x="5" y="81"/>
                  <a:pt x="5" y="81"/>
                  <a:pt x="6" y="81"/>
                </a:cubicBezTo>
                <a:cubicBezTo>
                  <a:pt x="6" y="81"/>
                  <a:pt x="6" y="81"/>
                  <a:pt x="6" y="81"/>
                </a:cubicBezTo>
                <a:cubicBezTo>
                  <a:pt x="6" y="81"/>
                  <a:pt x="6" y="81"/>
                  <a:pt x="6" y="82"/>
                </a:cubicBezTo>
                <a:cubicBezTo>
                  <a:pt x="5" y="82"/>
                  <a:pt x="5" y="82"/>
                  <a:pt x="5" y="82"/>
                </a:cubicBezTo>
                <a:cubicBezTo>
                  <a:pt x="6" y="82"/>
                  <a:pt x="6" y="82"/>
                  <a:pt x="6" y="82"/>
                </a:cubicBezTo>
                <a:cubicBezTo>
                  <a:pt x="6" y="82"/>
                  <a:pt x="6" y="82"/>
                  <a:pt x="6" y="82"/>
                </a:cubicBezTo>
                <a:cubicBezTo>
                  <a:pt x="5" y="82"/>
                  <a:pt x="5" y="83"/>
                  <a:pt x="5" y="83"/>
                </a:cubicBezTo>
                <a:cubicBezTo>
                  <a:pt x="5" y="83"/>
                  <a:pt x="5" y="83"/>
                  <a:pt x="5" y="83"/>
                </a:cubicBezTo>
                <a:cubicBezTo>
                  <a:pt x="5" y="83"/>
                  <a:pt x="5" y="83"/>
                  <a:pt x="5" y="83"/>
                </a:cubicBezTo>
                <a:cubicBezTo>
                  <a:pt x="5" y="83"/>
                  <a:pt x="5" y="83"/>
                  <a:pt x="5" y="83"/>
                </a:cubicBezTo>
                <a:cubicBezTo>
                  <a:pt x="5" y="83"/>
                  <a:pt x="5" y="83"/>
                  <a:pt x="5" y="84"/>
                </a:cubicBezTo>
                <a:cubicBezTo>
                  <a:pt x="5" y="84"/>
                  <a:pt x="4" y="84"/>
                  <a:pt x="5" y="84"/>
                </a:cubicBezTo>
                <a:cubicBezTo>
                  <a:pt x="4" y="84"/>
                  <a:pt x="4" y="84"/>
                  <a:pt x="4" y="84"/>
                </a:cubicBezTo>
                <a:cubicBezTo>
                  <a:pt x="5" y="84"/>
                  <a:pt x="4" y="85"/>
                  <a:pt x="5" y="85"/>
                </a:cubicBezTo>
                <a:cubicBezTo>
                  <a:pt x="4" y="85"/>
                  <a:pt x="5" y="85"/>
                  <a:pt x="4" y="85"/>
                </a:cubicBezTo>
                <a:cubicBezTo>
                  <a:pt x="4" y="85"/>
                  <a:pt x="4" y="85"/>
                  <a:pt x="4" y="85"/>
                </a:cubicBezTo>
                <a:cubicBezTo>
                  <a:pt x="4" y="85"/>
                  <a:pt x="4" y="85"/>
                  <a:pt x="4" y="85"/>
                </a:cubicBezTo>
                <a:cubicBezTo>
                  <a:pt x="4" y="85"/>
                  <a:pt x="5" y="86"/>
                  <a:pt x="4" y="86"/>
                </a:cubicBezTo>
                <a:cubicBezTo>
                  <a:pt x="4" y="86"/>
                  <a:pt x="4" y="86"/>
                  <a:pt x="4" y="86"/>
                </a:cubicBezTo>
                <a:cubicBezTo>
                  <a:pt x="5" y="86"/>
                  <a:pt x="5" y="86"/>
                  <a:pt x="5" y="86"/>
                </a:cubicBezTo>
                <a:cubicBezTo>
                  <a:pt x="5" y="86"/>
                  <a:pt x="5" y="86"/>
                  <a:pt x="5" y="86"/>
                </a:cubicBezTo>
                <a:cubicBezTo>
                  <a:pt x="5" y="86"/>
                  <a:pt x="5" y="86"/>
                  <a:pt x="5" y="86"/>
                </a:cubicBezTo>
                <a:cubicBezTo>
                  <a:pt x="5" y="86"/>
                  <a:pt x="4" y="86"/>
                  <a:pt x="4" y="86"/>
                </a:cubicBezTo>
                <a:cubicBezTo>
                  <a:pt x="4" y="87"/>
                  <a:pt x="4" y="87"/>
                  <a:pt x="5" y="87"/>
                </a:cubicBezTo>
                <a:cubicBezTo>
                  <a:pt x="5" y="87"/>
                  <a:pt x="5" y="87"/>
                  <a:pt x="5" y="87"/>
                </a:cubicBezTo>
                <a:cubicBezTo>
                  <a:pt x="5" y="87"/>
                  <a:pt x="5" y="87"/>
                  <a:pt x="5" y="87"/>
                </a:cubicBezTo>
                <a:cubicBezTo>
                  <a:pt x="5" y="87"/>
                  <a:pt x="4" y="86"/>
                  <a:pt x="4" y="87"/>
                </a:cubicBezTo>
                <a:cubicBezTo>
                  <a:pt x="4" y="87"/>
                  <a:pt x="5" y="87"/>
                  <a:pt x="5" y="87"/>
                </a:cubicBezTo>
                <a:cubicBezTo>
                  <a:pt x="5" y="87"/>
                  <a:pt x="4" y="87"/>
                  <a:pt x="4" y="87"/>
                </a:cubicBezTo>
                <a:cubicBezTo>
                  <a:pt x="4" y="87"/>
                  <a:pt x="4" y="87"/>
                  <a:pt x="4" y="87"/>
                </a:cubicBezTo>
                <a:cubicBezTo>
                  <a:pt x="5" y="87"/>
                  <a:pt x="5" y="87"/>
                  <a:pt x="5" y="87"/>
                </a:cubicBezTo>
                <a:cubicBezTo>
                  <a:pt x="5" y="87"/>
                  <a:pt x="4" y="88"/>
                  <a:pt x="4" y="88"/>
                </a:cubicBezTo>
                <a:cubicBezTo>
                  <a:pt x="4" y="88"/>
                  <a:pt x="4" y="89"/>
                  <a:pt x="4" y="89"/>
                </a:cubicBezTo>
                <a:cubicBezTo>
                  <a:pt x="4" y="89"/>
                  <a:pt x="4" y="89"/>
                  <a:pt x="4" y="89"/>
                </a:cubicBezTo>
                <a:cubicBezTo>
                  <a:pt x="4" y="88"/>
                  <a:pt x="3" y="89"/>
                  <a:pt x="3" y="89"/>
                </a:cubicBezTo>
                <a:cubicBezTo>
                  <a:pt x="4" y="89"/>
                  <a:pt x="4" y="89"/>
                  <a:pt x="4" y="89"/>
                </a:cubicBezTo>
                <a:cubicBezTo>
                  <a:pt x="4" y="89"/>
                  <a:pt x="4" y="89"/>
                  <a:pt x="4" y="89"/>
                </a:cubicBezTo>
                <a:cubicBezTo>
                  <a:pt x="5" y="89"/>
                  <a:pt x="4" y="89"/>
                  <a:pt x="5" y="90"/>
                </a:cubicBezTo>
                <a:cubicBezTo>
                  <a:pt x="5" y="90"/>
                  <a:pt x="4" y="90"/>
                  <a:pt x="4" y="90"/>
                </a:cubicBezTo>
                <a:cubicBezTo>
                  <a:pt x="5" y="90"/>
                  <a:pt x="4" y="90"/>
                  <a:pt x="4" y="90"/>
                </a:cubicBezTo>
                <a:cubicBezTo>
                  <a:pt x="4" y="90"/>
                  <a:pt x="4" y="90"/>
                  <a:pt x="4" y="90"/>
                </a:cubicBezTo>
                <a:cubicBezTo>
                  <a:pt x="4" y="91"/>
                  <a:pt x="4" y="91"/>
                  <a:pt x="4" y="91"/>
                </a:cubicBezTo>
                <a:cubicBezTo>
                  <a:pt x="4" y="91"/>
                  <a:pt x="4" y="91"/>
                  <a:pt x="4" y="91"/>
                </a:cubicBezTo>
                <a:cubicBezTo>
                  <a:pt x="4" y="91"/>
                  <a:pt x="5" y="91"/>
                  <a:pt x="4" y="91"/>
                </a:cubicBezTo>
                <a:cubicBezTo>
                  <a:pt x="4" y="91"/>
                  <a:pt x="4" y="91"/>
                  <a:pt x="4" y="91"/>
                </a:cubicBezTo>
                <a:cubicBezTo>
                  <a:pt x="4" y="91"/>
                  <a:pt x="4" y="91"/>
                  <a:pt x="4" y="91"/>
                </a:cubicBezTo>
                <a:cubicBezTo>
                  <a:pt x="4" y="91"/>
                  <a:pt x="5" y="92"/>
                  <a:pt x="4" y="92"/>
                </a:cubicBezTo>
                <a:cubicBezTo>
                  <a:pt x="4" y="92"/>
                  <a:pt x="4" y="92"/>
                  <a:pt x="4" y="92"/>
                </a:cubicBezTo>
                <a:cubicBezTo>
                  <a:pt x="4" y="92"/>
                  <a:pt x="4" y="92"/>
                  <a:pt x="4" y="92"/>
                </a:cubicBezTo>
                <a:cubicBezTo>
                  <a:pt x="5" y="93"/>
                  <a:pt x="4" y="93"/>
                  <a:pt x="4" y="93"/>
                </a:cubicBezTo>
                <a:cubicBezTo>
                  <a:pt x="4" y="93"/>
                  <a:pt x="4" y="93"/>
                  <a:pt x="5" y="93"/>
                </a:cubicBezTo>
                <a:cubicBezTo>
                  <a:pt x="4" y="93"/>
                  <a:pt x="5" y="93"/>
                  <a:pt x="5" y="93"/>
                </a:cubicBezTo>
                <a:cubicBezTo>
                  <a:pt x="5" y="93"/>
                  <a:pt x="5" y="93"/>
                  <a:pt x="4" y="93"/>
                </a:cubicBezTo>
                <a:cubicBezTo>
                  <a:pt x="4" y="94"/>
                  <a:pt x="5" y="93"/>
                  <a:pt x="5" y="94"/>
                </a:cubicBezTo>
                <a:cubicBezTo>
                  <a:pt x="5" y="94"/>
                  <a:pt x="5" y="93"/>
                  <a:pt x="5" y="93"/>
                </a:cubicBezTo>
                <a:cubicBezTo>
                  <a:pt x="5" y="94"/>
                  <a:pt x="4" y="94"/>
                  <a:pt x="4" y="94"/>
                </a:cubicBezTo>
                <a:cubicBezTo>
                  <a:pt x="4" y="94"/>
                  <a:pt x="4" y="94"/>
                  <a:pt x="4" y="94"/>
                </a:cubicBezTo>
                <a:cubicBezTo>
                  <a:pt x="4" y="94"/>
                  <a:pt x="3" y="94"/>
                  <a:pt x="4" y="94"/>
                </a:cubicBezTo>
                <a:cubicBezTo>
                  <a:pt x="4" y="94"/>
                  <a:pt x="4" y="94"/>
                  <a:pt x="4" y="94"/>
                </a:cubicBezTo>
                <a:cubicBezTo>
                  <a:pt x="4" y="94"/>
                  <a:pt x="4" y="94"/>
                  <a:pt x="4" y="95"/>
                </a:cubicBezTo>
                <a:cubicBezTo>
                  <a:pt x="4" y="95"/>
                  <a:pt x="4" y="95"/>
                  <a:pt x="4" y="95"/>
                </a:cubicBezTo>
                <a:cubicBezTo>
                  <a:pt x="4" y="95"/>
                  <a:pt x="4" y="95"/>
                  <a:pt x="4" y="95"/>
                </a:cubicBezTo>
                <a:cubicBezTo>
                  <a:pt x="4" y="95"/>
                  <a:pt x="4" y="95"/>
                  <a:pt x="4" y="95"/>
                </a:cubicBezTo>
                <a:cubicBezTo>
                  <a:pt x="4" y="95"/>
                  <a:pt x="4" y="95"/>
                  <a:pt x="4" y="95"/>
                </a:cubicBezTo>
                <a:cubicBezTo>
                  <a:pt x="4" y="95"/>
                  <a:pt x="4" y="95"/>
                  <a:pt x="4" y="95"/>
                </a:cubicBezTo>
                <a:cubicBezTo>
                  <a:pt x="5" y="95"/>
                  <a:pt x="4" y="95"/>
                  <a:pt x="4" y="95"/>
                </a:cubicBezTo>
                <a:cubicBezTo>
                  <a:pt x="4" y="95"/>
                  <a:pt x="4" y="95"/>
                  <a:pt x="4" y="95"/>
                </a:cubicBezTo>
                <a:cubicBezTo>
                  <a:pt x="4" y="95"/>
                  <a:pt x="4" y="95"/>
                  <a:pt x="4" y="96"/>
                </a:cubicBezTo>
                <a:cubicBezTo>
                  <a:pt x="5" y="96"/>
                  <a:pt x="5" y="95"/>
                  <a:pt x="5" y="96"/>
                </a:cubicBezTo>
                <a:cubicBezTo>
                  <a:pt x="5" y="96"/>
                  <a:pt x="5" y="96"/>
                  <a:pt x="5" y="96"/>
                </a:cubicBezTo>
                <a:cubicBezTo>
                  <a:pt x="5" y="96"/>
                  <a:pt x="5" y="96"/>
                  <a:pt x="5" y="96"/>
                </a:cubicBezTo>
                <a:cubicBezTo>
                  <a:pt x="5" y="96"/>
                  <a:pt x="5" y="96"/>
                  <a:pt x="5" y="96"/>
                </a:cubicBezTo>
                <a:cubicBezTo>
                  <a:pt x="5" y="96"/>
                  <a:pt x="5" y="96"/>
                  <a:pt x="5" y="96"/>
                </a:cubicBezTo>
                <a:cubicBezTo>
                  <a:pt x="5" y="96"/>
                  <a:pt x="5" y="96"/>
                  <a:pt x="5" y="96"/>
                </a:cubicBezTo>
                <a:cubicBezTo>
                  <a:pt x="5" y="96"/>
                  <a:pt x="4" y="96"/>
                  <a:pt x="5" y="96"/>
                </a:cubicBezTo>
                <a:cubicBezTo>
                  <a:pt x="5" y="97"/>
                  <a:pt x="5" y="97"/>
                  <a:pt x="5" y="97"/>
                </a:cubicBezTo>
                <a:cubicBezTo>
                  <a:pt x="5" y="97"/>
                  <a:pt x="5" y="97"/>
                  <a:pt x="5" y="97"/>
                </a:cubicBezTo>
                <a:cubicBezTo>
                  <a:pt x="5" y="97"/>
                  <a:pt x="5" y="97"/>
                  <a:pt x="5" y="97"/>
                </a:cubicBezTo>
                <a:cubicBezTo>
                  <a:pt x="5" y="97"/>
                  <a:pt x="5" y="97"/>
                  <a:pt x="6" y="97"/>
                </a:cubicBezTo>
                <a:cubicBezTo>
                  <a:pt x="5" y="97"/>
                  <a:pt x="5" y="98"/>
                  <a:pt x="5" y="98"/>
                </a:cubicBezTo>
                <a:cubicBezTo>
                  <a:pt x="6" y="98"/>
                  <a:pt x="6" y="98"/>
                  <a:pt x="6" y="98"/>
                </a:cubicBezTo>
                <a:cubicBezTo>
                  <a:pt x="5" y="98"/>
                  <a:pt x="5" y="98"/>
                  <a:pt x="5" y="98"/>
                </a:cubicBezTo>
                <a:cubicBezTo>
                  <a:pt x="6" y="98"/>
                  <a:pt x="6" y="98"/>
                  <a:pt x="6" y="98"/>
                </a:cubicBezTo>
                <a:cubicBezTo>
                  <a:pt x="5" y="98"/>
                  <a:pt x="5" y="98"/>
                  <a:pt x="5" y="98"/>
                </a:cubicBezTo>
                <a:cubicBezTo>
                  <a:pt x="6" y="98"/>
                  <a:pt x="6" y="98"/>
                  <a:pt x="6" y="98"/>
                </a:cubicBezTo>
                <a:cubicBezTo>
                  <a:pt x="6" y="98"/>
                  <a:pt x="6" y="98"/>
                  <a:pt x="6" y="98"/>
                </a:cubicBezTo>
                <a:cubicBezTo>
                  <a:pt x="6" y="98"/>
                  <a:pt x="6" y="98"/>
                  <a:pt x="6" y="98"/>
                </a:cubicBezTo>
                <a:cubicBezTo>
                  <a:pt x="6" y="98"/>
                  <a:pt x="7" y="98"/>
                  <a:pt x="6" y="98"/>
                </a:cubicBezTo>
                <a:cubicBezTo>
                  <a:pt x="6" y="98"/>
                  <a:pt x="6" y="98"/>
                  <a:pt x="6" y="98"/>
                </a:cubicBezTo>
                <a:cubicBezTo>
                  <a:pt x="6" y="98"/>
                  <a:pt x="6" y="98"/>
                  <a:pt x="6" y="98"/>
                </a:cubicBezTo>
                <a:cubicBezTo>
                  <a:pt x="6" y="98"/>
                  <a:pt x="6" y="98"/>
                  <a:pt x="6" y="98"/>
                </a:cubicBezTo>
                <a:cubicBezTo>
                  <a:pt x="6" y="98"/>
                  <a:pt x="6" y="98"/>
                  <a:pt x="7" y="98"/>
                </a:cubicBezTo>
                <a:cubicBezTo>
                  <a:pt x="6" y="98"/>
                  <a:pt x="6" y="98"/>
                  <a:pt x="6" y="98"/>
                </a:cubicBezTo>
                <a:cubicBezTo>
                  <a:pt x="6" y="98"/>
                  <a:pt x="6" y="98"/>
                  <a:pt x="6" y="98"/>
                </a:cubicBezTo>
                <a:cubicBezTo>
                  <a:pt x="6" y="98"/>
                  <a:pt x="6" y="98"/>
                  <a:pt x="6" y="98"/>
                </a:cubicBezTo>
                <a:cubicBezTo>
                  <a:pt x="6" y="98"/>
                  <a:pt x="6" y="98"/>
                  <a:pt x="7" y="98"/>
                </a:cubicBezTo>
                <a:cubicBezTo>
                  <a:pt x="6" y="99"/>
                  <a:pt x="7" y="98"/>
                  <a:pt x="7" y="99"/>
                </a:cubicBezTo>
                <a:cubicBezTo>
                  <a:pt x="7" y="99"/>
                  <a:pt x="7" y="99"/>
                  <a:pt x="7" y="99"/>
                </a:cubicBezTo>
                <a:cubicBezTo>
                  <a:pt x="7" y="99"/>
                  <a:pt x="7" y="99"/>
                  <a:pt x="7" y="99"/>
                </a:cubicBezTo>
                <a:cubicBezTo>
                  <a:pt x="7" y="99"/>
                  <a:pt x="7" y="99"/>
                  <a:pt x="7" y="99"/>
                </a:cubicBezTo>
                <a:cubicBezTo>
                  <a:pt x="7" y="99"/>
                  <a:pt x="8" y="99"/>
                  <a:pt x="8" y="99"/>
                </a:cubicBezTo>
                <a:cubicBezTo>
                  <a:pt x="8" y="99"/>
                  <a:pt x="8" y="99"/>
                  <a:pt x="8" y="99"/>
                </a:cubicBezTo>
                <a:cubicBezTo>
                  <a:pt x="8" y="99"/>
                  <a:pt x="8" y="99"/>
                  <a:pt x="8" y="99"/>
                </a:cubicBezTo>
                <a:cubicBezTo>
                  <a:pt x="8" y="99"/>
                  <a:pt x="8" y="99"/>
                  <a:pt x="8" y="99"/>
                </a:cubicBezTo>
                <a:cubicBezTo>
                  <a:pt x="8" y="99"/>
                  <a:pt x="8" y="99"/>
                  <a:pt x="8" y="99"/>
                </a:cubicBezTo>
                <a:cubicBezTo>
                  <a:pt x="8" y="100"/>
                  <a:pt x="8" y="100"/>
                  <a:pt x="9" y="100"/>
                </a:cubicBezTo>
                <a:cubicBezTo>
                  <a:pt x="8" y="100"/>
                  <a:pt x="9" y="100"/>
                  <a:pt x="9" y="100"/>
                </a:cubicBezTo>
                <a:cubicBezTo>
                  <a:pt x="9" y="100"/>
                  <a:pt x="9" y="100"/>
                  <a:pt x="9" y="100"/>
                </a:cubicBezTo>
                <a:cubicBezTo>
                  <a:pt x="9" y="100"/>
                  <a:pt x="9" y="100"/>
                  <a:pt x="9" y="100"/>
                </a:cubicBezTo>
                <a:cubicBezTo>
                  <a:pt x="9" y="100"/>
                  <a:pt x="9" y="100"/>
                  <a:pt x="9" y="100"/>
                </a:cubicBezTo>
                <a:cubicBezTo>
                  <a:pt x="10" y="100"/>
                  <a:pt x="10" y="100"/>
                  <a:pt x="10" y="100"/>
                </a:cubicBezTo>
                <a:cubicBezTo>
                  <a:pt x="10" y="100"/>
                  <a:pt x="10" y="100"/>
                  <a:pt x="10" y="100"/>
                </a:cubicBezTo>
                <a:cubicBezTo>
                  <a:pt x="9" y="100"/>
                  <a:pt x="10" y="100"/>
                  <a:pt x="9" y="101"/>
                </a:cubicBezTo>
                <a:cubicBezTo>
                  <a:pt x="10" y="101"/>
                  <a:pt x="10" y="101"/>
                  <a:pt x="10" y="101"/>
                </a:cubicBezTo>
                <a:cubicBezTo>
                  <a:pt x="10" y="101"/>
                  <a:pt x="9" y="101"/>
                  <a:pt x="10" y="101"/>
                </a:cubicBezTo>
                <a:cubicBezTo>
                  <a:pt x="10" y="101"/>
                  <a:pt x="10" y="101"/>
                  <a:pt x="10" y="101"/>
                </a:cubicBezTo>
                <a:cubicBezTo>
                  <a:pt x="10" y="100"/>
                  <a:pt x="10" y="100"/>
                  <a:pt x="10" y="100"/>
                </a:cubicBezTo>
                <a:cubicBezTo>
                  <a:pt x="10" y="100"/>
                  <a:pt x="10" y="100"/>
                  <a:pt x="10" y="100"/>
                </a:cubicBezTo>
                <a:cubicBezTo>
                  <a:pt x="10" y="100"/>
                  <a:pt x="10" y="100"/>
                  <a:pt x="10" y="100"/>
                </a:cubicBezTo>
                <a:cubicBezTo>
                  <a:pt x="10" y="100"/>
                  <a:pt x="10" y="100"/>
                  <a:pt x="10" y="100"/>
                </a:cubicBezTo>
                <a:cubicBezTo>
                  <a:pt x="10" y="100"/>
                  <a:pt x="10" y="100"/>
                  <a:pt x="10" y="100"/>
                </a:cubicBezTo>
                <a:cubicBezTo>
                  <a:pt x="10" y="100"/>
                  <a:pt x="10" y="100"/>
                  <a:pt x="10" y="100"/>
                </a:cubicBezTo>
                <a:cubicBezTo>
                  <a:pt x="10" y="101"/>
                  <a:pt x="10" y="100"/>
                  <a:pt x="10" y="101"/>
                </a:cubicBezTo>
                <a:cubicBezTo>
                  <a:pt x="10" y="100"/>
                  <a:pt x="10" y="101"/>
                  <a:pt x="11" y="100"/>
                </a:cubicBezTo>
                <a:cubicBezTo>
                  <a:pt x="10" y="101"/>
                  <a:pt x="11" y="100"/>
                  <a:pt x="11" y="101"/>
                </a:cubicBezTo>
                <a:cubicBezTo>
                  <a:pt x="10" y="101"/>
                  <a:pt x="10" y="101"/>
                  <a:pt x="10" y="101"/>
                </a:cubicBezTo>
                <a:cubicBezTo>
                  <a:pt x="10" y="101"/>
                  <a:pt x="10" y="101"/>
                  <a:pt x="10" y="101"/>
                </a:cubicBezTo>
                <a:cubicBezTo>
                  <a:pt x="10" y="102"/>
                  <a:pt x="10" y="101"/>
                  <a:pt x="10" y="101"/>
                </a:cubicBezTo>
                <a:cubicBezTo>
                  <a:pt x="10" y="101"/>
                  <a:pt x="10" y="101"/>
                  <a:pt x="10" y="101"/>
                </a:cubicBezTo>
                <a:cubicBezTo>
                  <a:pt x="10" y="101"/>
                  <a:pt x="10" y="101"/>
                  <a:pt x="10" y="101"/>
                </a:cubicBezTo>
                <a:cubicBezTo>
                  <a:pt x="10" y="101"/>
                  <a:pt x="10" y="101"/>
                  <a:pt x="9" y="101"/>
                </a:cubicBezTo>
                <a:cubicBezTo>
                  <a:pt x="9" y="101"/>
                  <a:pt x="9" y="101"/>
                  <a:pt x="9" y="102"/>
                </a:cubicBezTo>
                <a:cubicBezTo>
                  <a:pt x="9" y="102"/>
                  <a:pt x="9" y="102"/>
                  <a:pt x="9" y="102"/>
                </a:cubicBezTo>
                <a:cubicBezTo>
                  <a:pt x="9" y="102"/>
                  <a:pt x="9" y="102"/>
                  <a:pt x="9" y="102"/>
                </a:cubicBezTo>
                <a:cubicBezTo>
                  <a:pt x="9" y="101"/>
                  <a:pt x="8" y="101"/>
                  <a:pt x="8" y="101"/>
                </a:cubicBezTo>
                <a:cubicBezTo>
                  <a:pt x="8" y="101"/>
                  <a:pt x="9" y="101"/>
                  <a:pt x="9" y="101"/>
                </a:cubicBezTo>
                <a:cubicBezTo>
                  <a:pt x="9" y="101"/>
                  <a:pt x="9" y="101"/>
                  <a:pt x="9" y="101"/>
                </a:cubicBezTo>
                <a:cubicBezTo>
                  <a:pt x="9" y="101"/>
                  <a:pt x="9" y="101"/>
                  <a:pt x="9" y="101"/>
                </a:cubicBezTo>
                <a:cubicBezTo>
                  <a:pt x="9" y="101"/>
                  <a:pt x="9" y="101"/>
                  <a:pt x="9" y="101"/>
                </a:cubicBezTo>
                <a:cubicBezTo>
                  <a:pt x="9" y="100"/>
                  <a:pt x="9" y="101"/>
                  <a:pt x="9" y="101"/>
                </a:cubicBezTo>
                <a:cubicBezTo>
                  <a:pt x="8" y="101"/>
                  <a:pt x="9" y="100"/>
                  <a:pt x="9" y="100"/>
                </a:cubicBezTo>
                <a:cubicBezTo>
                  <a:pt x="8" y="101"/>
                  <a:pt x="8" y="101"/>
                  <a:pt x="8" y="101"/>
                </a:cubicBezTo>
                <a:cubicBezTo>
                  <a:pt x="8" y="101"/>
                  <a:pt x="8" y="101"/>
                  <a:pt x="8" y="101"/>
                </a:cubicBezTo>
                <a:cubicBezTo>
                  <a:pt x="8" y="102"/>
                  <a:pt x="8" y="102"/>
                  <a:pt x="7" y="102"/>
                </a:cubicBezTo>
                <a:cubicBezTo>
                  <a:pt x="8" y="101"/>
                  <a:pt x="8" y="102"/>
                  <a:pt x="8" y="101"/>
                </a:cubicBezTo>
                <a:cubicBezTo>
                  <a:pt x="8" y="101"/>
                  <a:pt x="8" y="101"/>
                  <a:pt x="7" y="101"/>
                </a:cubicBezTo>
                <a:cubicBezTo>
                  <a:pt x="8" y="101"/>
                  <a:pt x="8" y="101"/>
                  <a:pt x="8" y="101"/>
                </a:cubicBezTo>
                <a:cubicBezTo>
                  <a:pt x="7" y="101"/>
                  <a:pt x="7" y="101"/>
                  <a:pt x="7" y="101"/>
                </a:cubicBezTo>
                <a:cubicBezTo>
                  <a:pt x="7" y="101"/>
                  <a:pt x="7" y="100"/>
                  <a:pt x="7" y="100"/>
                </a:cubicBezTo>
                <a:cubicBezTo>
                  <a:pt x="7" y="100"/>
                  <a:pt x="7" y="101"/>
                  <a:pt x="7" y="101"/>
                </a:cubicBezTo>
                <a:cubicBezTo>
                  <a:pt x="7" y="101"/>
                  <a:pt x="7" y="101"/>
                  <a:pt x="6" y="101"/>
                </a:cubicBezTo>
                <a:cubicBezTo>
                  <a:pt x="6" y="101"/>
                  <a:pt x="6" y="101"/>
                  <a:pt x="6" y="101"/>
                </a:cubicBezTo>
                <a:cubicBezTo>
                  <a:pt x="6" y="101"/>
                  <a:pt x="6" y="101"/>
                  <a:pt x="6" y="101"/>
                </a:cubicBezTo>
                <a:cubicBezTo>
                  <a:pt x="6" y="101"/>
                  <a:pt x="6" y="101"/>
                  <a:pt x="6" y="101"/>
                </a:cubicBezTo>
                <a:cubicBezTo>
                  <a:pt x="6" y="101"/>
                  <a:pt x="7" y="100"/>
                  <a:pt x="7" y="100"/>
                </a:cubicBezTo>
                <a:cubicBezTo>
                  <a:pt x="7" y="100"/>
                  <a:pt x="7" y="99"/>
                  <a:pt x="7" y="99"/>
                </a:cubicBezTo>
                <a:cubicBezTo>
                  <a:pt x="7" y="100"/>
                  <a:pt x="6" y="101"/>
                  <a:pt x="6" y="101"/>
                </a:cubicBezTo>
                <a:cubicBezTo>
                  <a:pt x="5" y="101"/>
                  <a:pt x="6" y="101"/>
                  <a:pt x="6" y="101"/>
                </a:cubicBezTo>
                <a:cubicBezTo>
                  <a:pt x="6" y="100"/>
                  <a:pt x="5" y="101"/>
                  <a:pt x="5" y="101"/>
                </a:cubicBezTo>
                <a:cubicBezTo>
                  <a:pt x="6" y="101"/>
                  <a:pt x="6" y="101"/>
                  <a:pt x="6" y="101"/>
                </a:cubicBezTo>
                <a:cubicBezTo>
                  <a:pt x="6" y="100"/>
                  <a:pt x="5" y="100"/>
                  <a:pt x="5" y="101"/>
                </a:cubicBezTo>
                <a:cubicBezTo>
                  <a:pt x="5" y="100"/>
                  <a:pt x="6" y="100"/>
                  <a:pt x="6" y="100"/>
                </a:cubicBezTo>
                <a:cubicBezTo>
                  <a:pt x="6" y="100"/>
                  <a:pt x="5" y="100"/>
                  <a:pt x="5" y="100"/>
                </a:cubicBezTo>
                <a:cubicBezTo>
                  <a:pt x="5" y="100"/>
                  <a:pt x="5" y="100"/>
                  <a:pt x="5" y="100"/>
                </a:cubicBezTo>
                <a:cubicBezTo>
                  <a:pt x="5" y="101"/>
                  <a:pt x="5" y="100"/>
                  <a:pt x="5" y="101"/>
                </a:cubicBezTo>
                <a:cubicBezTo>
                  <a:pt x="4" y="100"/>
                  <a:pt x="4" y="100"/>
                  <a:pt x="4" y="100"/>
                </a:cubicBezTo>
                <a:cubicBezTo>
                  <a:pt x="5" y="100"/>
                  <a:pt x="5" y="100"/>
                  <a:pt x="5" y="100"/>
                </a:cubicBezTo>
                <a:cubicBezTo>
                  <a:pt x="5" y="100"/>
                  <a:pt x="5" y="100"/>
                  <a:pt x="5" y="100"/>
                </a:cubicBezTo>
                <a:cubicBezTo>
                  <a:pt x="5" y="100"/>
                  <a:pt x="6" y="99"/>
                  <a:pt x="7" y="99"/>
                </a:cubicBezTo>
                <a:cubicBezTo>
                  <a:pt x="6" y="99"/>
                  <a:pt x="6" y="99"/>
                  <a:pt x="6" y="99"/>
                </a:cubicBezTo>
                <a:cubicBezTo>
                  <a:pt x="6" y="99"/>
                  <a:pt x="6" y="99"/>
                  <a:pt x="6" y="99"/>
                </a:cubicBezTo>
                <a:cubicBezTo>
                  <a:pt x="6" y="99"/>
                  <a:pt x="5" y="100"/>
                  <a:pt x="5" y="100"/>
                </a:cubicBezTo>
                <a:cubicBezTo>
                  <a:pt x="5" y="100"/>
                  <a:pt x="5" y="99"/>
                  <a:pt x="5" y="99"/>
                </a:cubicBezTo>
                <a:cubicBezTo>
                  <a:pt x="5" y="99"/>
                  <a:pt x="4" y="100"/>
                  <a:pt x="4" y="99"/>
                </a:cubicBezTo>
                <a:cubicBezTo>
                  <a:pt x="4" y="100"/>
                  <a:pt x="4" y="100"/>
                  <a:pt x="4" y="100"/>
                </a:cubicBezTo>
                <a:cubicBezTo>
                  <a:pt x="4" y="100"/>
                  <a:pt x="4" y="99"/>
                  <a:pt x="4" y="99"/>
                </a:cubicBezTo>
                <a:cubicBezTo>
                  <a:pt x="4" y="99"/>
                  <a:pt x="5" y="99"/>
                  <a:pt x="5" y="99"/>
                </a:cubicBezTo>
                <a:cubicBezTo>
                  <a:pt x="4" y="99"/>
                  <a:pt x="4" y="99"/>
                  <a:pt x="4" y="99"/>
                </a:cubicBezTo>
                <a:cubicBezTo>
                  <a:pt x="4" y="99"/>
                  <a:pt x="5" y="99"/>
                  <a:pt x="5" y="99"/>
                </a:cubicBezTo>
                <a:cubicBezTo>
                  <a:pt x="5" y="99"/>
                  <a:pt x="4" y="99"/>
                  <a:pt x="4" y="99"/>
                </a:cubicBezTo>
                <a:cubicBezTo>
                  <a:pt x="4" y="99"/>
                  <a:pt x="4" y="99"/>
                  <a:pt x="4" y="98"/>
                </a:cubicBezTo>
                <a:cubicBezTo>
                  <a:pt x="4" y="98"/>
                  <a:pt x="4" y="99"/>
                  <a:pt x="4" y="99"/>
                </a:cubicBezTo>
                <a:cubicBezTo>
                  <a:pt x="4" y="99"/>
                  <a:pt x="4" y="99"/>
                  <a:pt x="4" y="99"/>
                </a:cubicBezTo>
                <a:cubicBezTo>
                  <a:pt x="4" y="99"/>
                  <a:pt x="5" y="98"/>
                  <a:pt x="5" y="98"/>
                </a:cubicBezTo>
                <a:cubicBezTo>
                  <a:pt x="5" y="98"/>
                  <a:pt x="5" y="98"/>
                  <a:pt x="4" y="98"/>
                </a:cubicBezTo>
                <a:cubicBezTo>
                  <a:pt x="4" y="98"/>
                  <a:pt x="3" y="98"/>
                  <a:pt x="3" y="98"/>
                </a:cubicBezTo>
                <a:cubicBezTo>
                  <a:pt x="4" y="98"/>
                  <a:pt x="4" y="98"/>
                  <a:pt x="4" y="98"/>
                </a:cubicBezTo>
                <a:cubicBezTo>
                  <a:pt x="4" y="98"/>
                  <a:pt x="3" y="98"/>
                  <a:pt x="3" y="98"/>
                </a:cubicBezTo>
                <a:cubicBezTo>
                  <a:pt x="3" y="98"/>
                  <a:pt x="3" y="98"/>
                  <a:pt x="3" y="98"/>
                </a:cubicBezTo>
                <a:cubicBezTo>
                  <a:pt x="3" y="98"/>
                  <a:pt x="4" y="97"/>
                  <a:pt x="3" y="97"/>
                </a:cubicBezTo>
                <a:cubicBezTo>
                  <a:pt x="3" y="97"/>
                  <a:pt x="3" y="97"/>
                  <a:pt x="3" y="97"/>
                </a:cubicBezTo>
                <a:cubicBezTo>
                  <a:pt x="4" y="97"/>
                  <a:pt x="3" y="98"/>
                  <a:pt x="3" y="97"/>
                </a:cubicBezTo>
                <a:cubicBezTo>
                  <a:pt x="3" y="97"/>
                  <a:pt x="3" y="97"/>
                  <a:pt x="3" y="97"/>
                </a:cubicBezTo>
                <a:cubicBezTo>
                  <a:pt x="3" y="97"/>
                  <a:pt x="3" y="97"/>
                  <a:pt x="3" y="97"/>
                </a:cubicBezTo>
                <a:cubicBezTo>
                  <a:pt x="3" y="97"/>
                  <a:pt x="3" y="97"/>
                  <a:pt x="3" y="97"/>
                </a:cubicBezTo>
                <a:cubicBezTo>
                  <a:pt x="3" y="97"/>
                  <a:pt x="3" y="97"/>
                  <a:pt x="3" y="97"/>
                </a:cubicBezTo>
                <a:cubicBezTo>
                  <a:pt x="3" y="97"/>
                  <a:pt x="3" y="97"/>
                  <a:pt x="3" y="97"/>
                </a:cubicBezTo>
                <a:cubicBezTo>
                  <a:pt x="3" y="97"/>
                  <a:pt x="3" y="97"/>
                  <a:pt x="3" y="97"/>
                </a:cubicBezTo>
                <a:cubicBezTo>
                  <a:pt x="3" y="97"/>
                  <a:pt x="4" y="97"/>
                  <a:pt x="4" y="97"/>
                </a:cubicBezTo>
                <a:cubicBezTo>
                  <a:pt x="4" y="96"/>
                  <a:pt x="3" y="96"/>
                  <a:pt x="2" y="96"/>
                </a:cubicBezTo>
                <a:cubicBezTo>
                  <a:pt x="3" y="96"/>
                  <a:pt x="3" y="96"/>
                  <a:pt x="3" y="96"/>
                </a:cubicBezTo>
                <a:cubicBezTo>
                  <a:pt x="2" y="96"/>
                  <a:pt x="2" y="96"/>
                  <a:pt x="2" y="96"/>
                </a:cubicBezTo>
                <a:cubicBezTo>
                  <a:pt x="3" y="96"/>
                  <a:pt x="3" y="96"/>
                  <a:pt x="3" y="96"/>
                </a:cubicBezTo>
                <a:cubicBezTo>
                  <a:pt x="3" y="96"/>
                  <a:pt x="3" y="96"/>
                  <a:pt x="3" y="96"/>
                </a:cubicBezTo>
                <a:cubicBezTo>
                  <a:pt x="3" y="96"/>
                  <a:pt x="3" y="96"/>
                  <a:pt x="3" y="96"/>
                </a:cubicBezTo>
                <a:cubicBezTo>
                  <a:pt x="3" y="96"/>
                  <a:pt x="3" y="96"/>
                  <a:pt x="3" y="96"/>
                </a:cubicBezTo>
                <a:cubicBezTo>
                  <a:pt x="3" y="96"/>
                  <a:pt x="3" y="96"/>
                  <a:pt x="3" y="96"/>
                </a:cubicBezTo>
                <a:cubicBezTo>
                  <a:pt x="3" y="96"/>
                  <a:pt x="3" y="96"/>
                  <a:pt x="3" y="96"/>
                </a:cubicBezTo>
                <a:cubicBezTo>
                  <a:pt x="3" y="96"/>
                  <a:pt x="4" y="96"/>
                  <a:pt x="4" y="96"/>
                </a:cubicBezTo>
                <a:cubicBezTo>
                  <a:pt x="4" y="96"/>
                  <a:pt x="4" y="96"/>
                  <a:pt x="4" y="96"/>
                </a:cubicBezTo>
                <a:cubicBezTo>
                  <a:pt x="4" y="96"/>
                  <a:pt x="4" y="96"/>
                  <a:pt x="4" y="96"/>
                </a:cubicBezTo>
                <a:cubicBezTo>
                  <a:pt x="4" y="96"/>
                  <a:pt x="4" y="96"/>
                  <a:pt x="4" y="96"/>
                </a:cubicBezTo>
                <a:cubicBezTo>
                  <a:pt x="4" y="96"/>
                  <a:pt x="4" y="96"/>
                  <a:pt x="4" y="96"/>
                </a:cubicBezTo>
                <a:cubicBezTo>
                  <a:pt x="3" y="96"/>
                  <a:pt x="3" y="96"/>
                  <a:pt x="3" y="96"/>
                </a:cubicBezTo>
                <a:cubicBezTo>
                  <a:pt x="3" y="96"/>
                  <a:pt x="3" y="96"/>
                  <a:pt x="3" y="96"/>
                </a:cubicBezTo>
                <a:cubicBezTo>
                  <a:pt x="2" y="95"/>
                  <a:pt x="2" y="95"/>
                  <a:pt x="2" y="95"/>
                </a:cubicBezTo>
                <a:cubicBezTo>
                  <a:pt x="2" y="95"/>
                  <a:pt x="2" y="95"/>
                  <a:pt x="2" y="95"/>
                </a:cubicBezTo>
                <a:cubicBezTo>
                  <a:pt x="2" y="95"/>
                  <a:pt x="3" y="95"/>
                  <a:pt x="3" y="95"/>
                </a:cubicBezTo>
                <a:cubicBezTo>
                  <a:pt x="2" y="95"/>
                  <a:pt x="2" y="95"/>
                  <a:pt x="2" y="95"/>
                </a:cubicBezTo>
                <a:cubicBezTo>
                  <a:pt x="2" y="95"/>
                  <a:pt x="2" y="95"/>
                  <a:pt x="2" y="95"/>
                </a:cubicBezTo>
                <a:cubicBezTo>
                  <a:pt x="2" y="95"/>
                  <a:pt x="2" y="95"/>
                  <a:pt x="2" y="95"/>
                </a:cubicBezTo>
                <a:cubicBezTo>
                  <a:pt x="2" y="95"/>
                  <a:pt x="2" y="95"/>
                  <a:pt x="2" y="95"/>
                </a:cubicBezTo>
                <a:cubicBezTo>
                  <a:pt x="2" y="94"/>
                  <a:pt x="2" y="94"/>
                  <a:pt x="2" y="94"/>
                </a:cubicBezTo>
                <a:cubicBezTo>
                  <a:pt x="2" y="94"/>
                  <a:pt x="1" y="94"/>
                  <a:pt x="1" y="94"/>
                </a:cubicBezTo>
                <a:cubicBezTo>
                  <a:pt x="2" y="94"/>
                  <a:pt x="2" y="94"/>
                  <a:pt x="2" y="94"/>
                </a:cubicBezTo>
                <a:cubicBezTo>
                  <a:pt x="2" y="94"/>
                  <a:pt x="2" y="94"/>
                  <a:pt x="1" y="94"/>
                </a:cubicBezTo>
                <a:cubicBezTo>
                  <a:pt x="2" y="94"/>
                  <a:pt x="2" y="94"/>
                  <a:pt x="2" y="94"/>
                </a:cubicBezTo>
                <a:cubicBezTo>
                  <a:pt x="2" y="94"/>
                  <a:pt x="2" y="93"/>
                  <a:pt x="2" y="93"/>
                </a:cubicBezTo>
                <a:cubicBezTo>
                  <a:pt x="2" y="93"/>
                  <a:pt x="2" y="93"/>
                  <a:pt x="2" y="93"/>
                </a:cubicBezTo>
                <a:cubicBezTo>
                  <a:pt x="2" y="93"/>
                  <a:pt x="1" y="93"/>
                  <a:pt x="1" y="93"/>
                </a:cubicBezTo>
                <a:cubicBezTo>
                  <a:pt x="1" y="93"/>
                  <a:pt x="1" y="93"/>
                  <a:pt x="2" y="93"/>
                </a:cubicBezTo>
                <a:cubicBezTo>
                  <a:pt x="2" y="93"/>
                  <a:pt x="2" y="93"/>
                  <a:pt x="2" y="93"/>
                </a:cubicBezTo>
                <a:cubicBezTo>
                  <a:pt x="2" y="93"/>
                  <a:pt x="1" y="93"/>
                  <a:pt x="2" y="93"/>
                </a:cubicBezTo>
                <a:cubicBezTo>
                  <a:pt x="2" y="93"/>
                  <a:pt x="2" y="93"/>
                  <a:pt x="2" y="93"/>
                </a:cubicBezTo>
                <a:cubicBezTo>
                  <a:pt x="2" y="93"/>
                  <a:pt x="2" y="93"/>
                  <a:pt x="2" y="93"/>
                </a:cubicBezTo>
                <a:cubicBezTo>
                  <a:pt x="2" y="93"/>
                  <a:pt x="2" y="93"/>
                  <a:pt x="2" y="93"/>
                </a:cubicBezTo>
                <a:cubicBezTo>
                  <a:pt x="2" y="93"/>
                  <a:pt x="2" y="93"/>
                  <a:pt x="2" y="93"/>
                </a:cubicBezTo>
                <a:cubicBezTo>
                  <a:pt x="2" y="93"/>
                  <a:pt x="2" y="93"/>
                  <a:pt x="2" y="93"/>
                </a:cubicBezTo>
                <a:cubicBezTo>
                  <a:pt x="2" y="92"/>
                  <a:pt x="2" y="92"/>
                  <a:pt x="2" y="92"/>
                </a:cubicBezTo>
                <a:cubicBezTo>
                  <a:pt x="2" y="92"/>
                  <a:pt x="2" y="92"/>
                  <a:pt x="2" y="92"/>
                </a:cubicBezTo>
                <a:cubicBezTo>
                  <a:pt x="2" y="92"/>
                  <a:pt x="2" y="92"/>
                  <a:pt x="2" y="92"/>
                </a:cubicBezTo>
                <a:cubicBezTo>
                  <a:pt x="2" y="92"/>
                  <a:pt x="2" y="92"/>
                  <a:pt x="2" y="92"/>
                </a:cubicBezTo>
                <a:cubicBezTo>
                  <a:pt x="2" y="92"/>
                  <a:pt x="1" y="92"/>
                  <a:pt x="2" y="92"/>
                </a:cubicBezTo>
                <a:cubicBezTo>
                  <a:pt x="2" y="92"/>
                  <a:pt x="2" y="92"/>
                  <a:pt x="2" y="92"/>
                </a:cubicBezTo>
                <a:cubicBezTo>
                  <a:pt x="2" y="92"/>
                  <a:pt x="2" y="92"/>
                  <a:pt x="2" y="92"/>
                </a:cubicBezTo>
                <a:cubicBezTo>
                  <a:pt x="1" y="92"/>
                  <a:pt x="2" y="91"/>
                  <a:pt x="1" y="91"/>
                </a:cubicBezTo>
                <a:cubicBezTo>
                  <a:pt x="1" y="91"/>
                  <a:pt x="1" y="91"/>
                  <a:pt x="2" y="91"/>
                </a:cubicBezTo>
                <a:cubicBezTo>
                  <a:pt x="2" y="91"/>
                  <a:pt x="2" y="91"/>
                  <a:pt x="2" y="91"/>
                </a:cubicBezTo>
                <a:cubicBezTo>
                  <a:pt x="2" y="91"/>
                  <a:pt x="2" y="91"/>
                  <a:pt x="2" y="91"/>
                </a:cubicBezTo>
                <a:close/>
                <a:moveTo>
                  <a:pt x="2" y="93"/>
                </a:moveTo>
                <a:cubicBezTo>
                  <a:pt x="2" y="93"/>
                  <a:pt x="2" y="93"/>
                  <a:pt x="2" y="93"/>
                </a:cubicBezTo>
                <a:cubicBezTo>
                  <a:pt x="2" y="93"/>
                  <a:pt x="2" y="93"/>
                  <a:pt x="2" y="93"/>
                </a:cubicBezTo>
                <a:close/>
                <a:moveTo>
                  <a:pt x="3" y="96"/>
                </a:moveTo>
                <a:cubicBezTo>
                  <a:pt x="3" y="96"/>
                  <a:pt x="3" y="96"/>
                  <a:pt x="3" y="96"/>
                </a:cubicBezTo>
                <a:cubicBezTo>
                  <a:pt x="3" y="96"/>
                  <a:pt x="3" y="96"/>
                  <a:pt x="3" y="96"/>
                </a:cubicBezTo>
                <a:close/>
                <a:moveTo>
                  <a:pt x="9" y="100"/>
                </a:moveTo>
                <a:cubicBezTo>
                  <a:pt x="9" y="100"/>
                  <a:pt x="9" y="100"/>
                  <a:pt x="9" y="100"/>
                </a:cubicBezTo>
                <a:cubicBezTo>
                  <a:pt x="9" y="100"/>
                  <a:pt x="9" y="100"/>
                  <a:pt x="9" y="100"/>
                </a:cubicBezTo>
                <a:close/>
                <a:moveTo>
                  <a:pt x="9" y="100"/>
                </a:moveTo>
                <a:cubicBezTo>
                  <a:pt x="9" y="100"/>
                  <a:pt x="10" y="100"/>
                  <a:pt x="10" y="100"/>
                </a:cubicBezTo>
                <a:cubicBezTo>
                  <a:pt x="10" y="100"/>
                  <a:pt x="10" y="100"/>
                  <a:pt x="9" y="100"/>
                </a:cubicBezTo>
                <a:cubicBezTo>
                  <a:pt x="9" y="100"/>
                  <a:pt x="9" y="100"/>
                  <a:pt x="9" y="100"/>
                </a:cubicBezTo>
                <a:close/>
                <a:moveTo>
                  <a:pt x="4" y="86"/>
                </a:moveTo>
                <a:cubicBezTo>
                  <a:pt x="4" y="86"/>
                  <a:pt x="4" y="86"/>
                  <a:pt x="4" y="86"/>
                </a:cubicBezTo>
                <a:cubicBezTo>
                  <a:pt x="4" y="86"/>
                  <a:pt x="4" y="86"/>
                  <a:pt x="4" y="86"/>
                </a:cubicBezTo>
                <a:close/>
                <a:moveTo>
                  <a:pt x="3" y="96"/>
                </a:moveTo>
                <a:cubicBezTo>
                  <a:pt x="3" y="96"/>
                  <a:pt x="3" y="96"/>
                  <a:pt x="3" y="96"/>
                </a:cubicBezTo>
                <a:cubicBezTo>
                  <a:pt x="3" y="96"/>
                  <a:pt x="3" y="96"/>
                  <a:pt x="3" y="96"/>
                </a:cubicBezTo>
                <a:close/>
                <a:moveTo>
                  <a:pt x="2" y="90"/>
                </a:moveTo>
                <a:cubicBezTo>
                  <a:pt x="2" y="90"/>
                  <a:pt x="2" y="90"/>
                  <a:pt x="2" y="90"/>
                </a:cubicBezTo>
                <a:cubicBezTo>
                  <a:pt x="2" y="90"/>
                  <a:pt x="2" y="90"/>
                  <a:pt x="2" y="90"/>
                </a:cubicBezTo>
                <a:close/>
                <a:moveTo>
                  <a:pt x="6" y="101"/>
                </a:moveTo>
                <a:cubicBezTo>
                  <a:pt x="6" y="101"/>
                  <a:pt x="6" y="101"/>
                  <a:pt x="6" y="101"/>
                </a:cubicBezTo>
                <a:cubicBezTo>
                  <a:pt x="6" y="101"/>
                  <a:pt x="6" y="101"/>
                  <a:pt x="6" y="101"/>
                </a:cubicBezTo>
                <a:close/>
                <a:moveTo>
                  <a:pt x="10" y="100"/>
                </a:moveTo>
                <a:cubicBezTo>
                  <a:pt x="10" y="100"/>
                  <a:pt x="10" y="100"/>
                  <a:pt x="10" y="100"/>
                </a:cubicBezTo>
                <a:cubicBezTo>
                  <a:pt x="10" y="100"/>
                  <a:pt x="10" y="100"/>
                  <a:pt x="10" y="100"/>
                </a:cubicBezTo>
                <a:cubicBezTo>
                  <a:pt x="10" y="100"/>
                  <a:pt x="10" y="100"/>
                  <a:pt x="10" y="100"/>
                </a:cubicBezTo>
                <a:close/>
                <a:moveTo>
                  <a:pt x="11" y="102"/>
                </a:moveTo>
                <a:cubicBezTo>
                  <a:pt x="11" y="102"/>
                  <a:pt x="11" y="102"/>
                  <a:pt x="11" y="102"/>
                </a:cubicBezTo>
                <a:cubicBezTo>
                  <a:pt x="11" y="102"/>
                  <a:pt x="11" y="102"/>
                  <a:pt x="11" y="102"/>
                </a:cubicBezTo>
                <a:cubicBezTo>
                  <a:pt x="11" y="102"/>
                  <a:pt x="10" y="102"/>
                  <a:pt x="11" y="102"/>
                </a:cubicBezTo>
                <a:close/>
                <a:moveTo>
                  <a:pt x="10" y="101"/>
                </a:moveTo>
                <a:cubicBezTo>
                  <a:pt x="10" y="101"/>
                  <a:pt x="10" y="101"/>
                  <a:pt x="10" y="101"/>
                </a:cubicBezTo>
                <a:cubicBezTo>
                  <a:pt x="10" y="101"/>
                  <a:pt x="10" y="101"/>
                  <a:pt x="10" y="101"/>
                </a:cubicBezTo>
                <a:cubicBezTo>
                  <a:pt x="10" y="101"/>
                  <a:pt x="10" y="101"/>
                  <a:pt x="10" y="101"/>
                </a:cubicBezTo>
                <a:close/>
                <a:moveTo>
                  <a:pt x="10" y="101"/>
                </a:moveTo>
                <a:cubicBezTo>
                  <a:pt x="10" y="101"/>
                  <a:pt x="10" y="101"/>
                  <a:pt x="10" y="101"/>
                </a:cubicBezTo>
                <a:cubicBezTo>
                  <a:pt x="10" y="101"/>
                  <a:pt x="10" y="101"/>
                  <a:pt x="10" y="101"/>
                </a:cubicBezTo>
                <a:close/>
                <a:moveTo>
                  <a:pt x="10" y="100"/>
                </a:moveTo>
                <a:cubicBezTo>
                  <a:pt x="10" y="100"/>
                  <a:pt x="10" y="100"/>
                  <a:pt x="10" y="100"/>
                </a:cubicBezTo>
                <a:cubicBezTo>
                  <a:pt x="10" y="100"/>
                  <a:pt x="10" y="100"/>
                  <a:pt x="10" y="100"/>
                </a:cubicBezTo>
                <a:close/>
                <a:moveTo>
                  <a:pt x="10" y="102"/>
                </a:moveTo>
                <a:cubicBezTo>
                  <a:pt x="10" y="102"/>
                  <a:pt x="10" y="102"/>
                  <a:pt x="10" y="102"/>
                </a:cubicBezTo>
                <a:cubicBezTo>
                  <a:pt x="10" y="102"/>
                  <a:pt x="10" y="102"/>
                  <a:pt x="10" y="102"/>
                </a:cubicBezTo>
                <a:close/>
                <a:moveTo>
                  <a:pt x="9" y="102"/>
                </a:moveTo>
                <a:cubicBezTo>
                  <a:pt x="9" y="102"/>
                  <a:pt x="9" y="102"/>
                  <a:pt x="9" y="102"/>
                </a:cubicBezTo>
                <a:cubicBezTo>
                  <a:pt x="10" y="102"/>
                  <a:pt x="10" y="102"/>
                  <a:pt x="10" y="102"/>
                </a:cubicBezTo>
                <a:cubicBezTo>
                  <a:pt x="9" y="102"/>
                  <a:pt x="9" y="101"/>
                  <a:pt x="9" y="102"/>
                </a:cubicBezTo>
                <a:close/>
                <a:moveTo>
                  <a:pt x="10" y="102"/>
                </a:moveTo>
                <a:cubicBezTo>
                  <a:pt x="10" y="102"/>
                  <a:pt x="10" y="102"/>
                  <a:pt x="10" y="102"/>
                </a:cubicBezTo>
                <a:cubicBezTo>
                  <a:pt x="10" y="102"/>
                  <a:pt x="10" y="102"/>
                  <a:pt x="10" y="102"/>
                </a:cubicBezTo>
                <a:close/>
                <a:moveTo>
                  <a:pt x="10" y="102"/>
                </a:moveTo>
                <a:cubicBezTo>
                  <a:pt x="10" y="102"/>
                  <a:pt x="10" y="102"/>
                  <a:pt x="10" y="102"/>
                </a:cubicBezTo>
                <a:cubicBezTo>
                  <a:pt x="10" y="102"/>
                  <a:pt x="10" y="102"/>
                  <a:pt x="10" y="102"/>
                </a:cubicBezTo>
                <a:close/>
                <a:moveTo>
                  <a:pt x="8" y="101"/>
                </a:moveTo>
                <a:cubicBezTo>
                  <a:pt x="8" y="101"/>
                  <a:pt x="8" y="101"/>
                  <a:pt x="8" y="101"/>
                </a:cubicBezTo>
                <a:cubicBezTo>
                  <a:pt x="8" y="101"/>
                  <a:pt x="8" y="101"/>
                  <a:pt x="8" y="101"/>
                </a:cubicBezTo>
                <a:cubicBezTo>
                  <a:pt x="8" y="101"/>
                  <a:pt x="8" y="101"/>
                  <a:pt x="8" y="101"/>
                </a:cubicBezTo>
                <a:close/>
                <a:moveTo>
                  <a:pt x="8" y="102"/>
                </a:moveTo>
                <a:cubicBezTo>
                  <a:pt x="8" y="102"/>
                  <a:pt x="8" y="102"/>
                  <a:pt x="8" y="102"/>
                </a:cubicBezTo>
                <a:cubicBezTo>
                  <a:pt x="8" y="102"/>
                  <a:pt x="8" y="102"/>
                  <a:pt x="8" y="102"/>
                </a:cubicBezTo>
                <a:close/>
                <a:moveTo>
                  <a:pt x="8" y="102"/>
                </a:moveTo>
                <a:cubicBezTo>
                  <a:pt x="8" y="102"/>
                  <a:pt x="8" y="102"/>
                  <a:pt x="8" y="102"/>
                </a:cubicBezTo>
                <a:cubicBezTo>
                  <a:pt x="8" y="102"/>
                  <a:pt x="8" y="102"/>
                  <a:pt x="8" y="102"/>
                </a:cubicBezTo>
                <a:close/>
                <a:moveTo>
                  <a:pt x="7" y="100"/>
                </a:moveTo>
                <a:cubicBezTo>
                  <a:pt x="7" y="100"/>
                  <a:pt x="7" y="100"/>
                  <a:pt x="7" y="100"/>
                </a:cubicBezTo>
                <a:cubicBezTo>
                  <a:pt x="7" y="100"/>
                  <a:pt x="7" y="100"/>
                  <a:pt x="7" y="100"/>
                </a:cubicBezTo>
                <a:close/>
                <a:moveTo>
                  <a:pt x="4" y="100"/>
                </a:moveTo>
                <a:cubicBezTo>
                  <a:pt x="4" y="100"/>
                  <a:pt x="4" y="100"/>
                  <a:pt x="4" y="100"/>
                </a:cubicBezTo>
                <a:cubicBezTo>
                  <a:pt x="5" y="100"/>
                  <a:pt x="4" y="100"/>
                  <a:pt x="5" y="100"/>
                </a:cubicBezTo>
                <a:cubicBezTo>
                  <a:pt x="4" y="100"/>
                  <a:pt x="4" y="100"/>
                  <a:pt x="4" y="100"/>
                </a:cubicBezTo>
                <a:close/>
                <a:moveTo>
                  <a:pt x="5" y="100"/>
                </a:moveTo>
                <a:cubicBezTo>
                  <a:pt x="5" y="100"/>
                  <a:pt x="5" y="100"/>
                  <a:pt x="5" y="100"/>
                </a:cubicBezTo>
                <a:cubicBezTo>
                  <a:pt x="5" y="100"/>
                  <a:pt x="5" y="100"/>
                  <a:pt x="5" y="100"/>
                </a:cubicBezTo>
                <a:close/>
                <a:moveTo>
                  <a:pt x="6" y="82"/>
                </a:moveTo>
                <a:cubicBezTo>
                  <a:pt x="6" y="82"/>
                  <a:pt x="6" y="82"/>
                  <a:pt x="6" y="82"/>
                </a:cubicBezTo>
                <a:cubicBezTo>
                  <a:pt x="6" y="82"/>
                  <a:pt x="6" y="82"/>
                  <a:pt x="6" y="82"/>
                </a:cubicBezTo>
                <a:close/>
                <a:moveTo>
                  <a:pt x="6" y="81"/>
                </a:moveTo>
                <a:cubicBezTo>
                  <a:pt x="6" y="82"/>
                  <a:pt x="6" y="82"/>
                  <a:pt x="6" y="82"/>
                </a:cubicBezTo>
                <a:cubicBezTo>
                  <a:pt x="6" y="81"/>
                  <a:pt x="6" y="81"/>
                  <a:pt x="6" y="81"/>
                </a:cubicBezTo>
                <a:cubicBezTo>
                  <a:pt x="6" y="81"/>
                  <a:pt x="6" y="81"/>
                  <a:pt x="6" y="81"/>
                </a:cubicBezTo>
                <a:close/>
                <a:moveTo>
                  <a:pt x="1" y="94"/>
                </a:moveTo>
                <a:cubicBezTo>
                  <a:pt x="1" y="94"/>
                  <a:pt x="1" y="94"/>
                  <a:pt x="1" y="94"/>
                </a:cubicBezTo>
                <a:cubicBezTo>
                  <a:pt x="1" y="94"/>
                  <a:pt x="1" y="94"/>
                  <a:pt x="1" y="93"/>
                </a:cubicBezTo>
                <a:lnTo>
                  <a:pt x="1" y="94"/>
                </a:lnTo>
                <a:close/>
                <a:moveTo>
                  <a:pt x="1" y="92"/>
                </a:moveTo>
                <a:cubicBezTo>
                  <a:pt x="1" y="92"/>
                  <a:pt x="1" y="92"/>
                  <a:pt x="1" y="92"/>
                </a:cubicBezTo>
                <a:cubicBezTo>
                  <a:pt x="2" y="92"/>
                  <a:pt x="2" y="92"/>
                  <a:pt x="2" y="92"/>
                </a:cubicBezTo>
                <a:lnTo>
                  <a:pt x="1" y="92"/>
                </a:lnTo>
                <a:close/>
                <a:moveTo>
                  <a:pt x="1" y="91"/>
                </a:moveTo>
                <a:cubicBezTo>
                  <a:pt x="1" y="91"/>
                  <a:pt x="1" y="91"/>
                  <a:pt x="1" y="91"/>
                </a:cubicBezTo>
                <a:cubicBezTo>
                  <a:pt x="1" y="91"/>
                  <a:pt x="1" y="91"/>
                  <a:pt x="1" y="91"/>
                </a:cubicBezTo>
                <a:close/>
                <a:moveTo>
                  <a:pt x="47" y="129"/>
                </a:moveTo>
                <a:cubicBezTo>
                  <a:pt x="47" y="129"/>
                  <a:pt x="46" y="129"/>
                  <a:pt x="46" y="129"/>
                </a:cubicBezTo>
                <a:cubicBezTo>
                  <a:pt x="46" y="129"/>
                  <a:pt x="47" y="129"/>
                  <a:pt x="47" y="129"/>
                </a:cubicBezTo>
                <a:close/>
                <a:moveTo>
                  <a:pt x="47" y="131"/>
                </a:moveTo>
                <a:cubicBezTo>
                  <a:pt x="46" y="131"/>
                  <a:pt x="46" y="131"/>
                  <a:pt x="46" y="131"/>
                </a:cubicBezTo>
                <a:cubicBezTo>
                  <a:pt x="47" y="131"/>
                  <a:pt x="47" y="131"/>
                  <a:pt x="47" y="131"/>
                </a:cubicBezTo>
                <a:close/>
                <a:moveTo>
                  <a:pt x="46" y="132"/>
                </a:moveTo>
                <a:cubicBezTo>
                  <a:pt x="46" y="132"/>
                  <a:pt x="46" y="131"/>
                  <a:pt x="46" y="131"/>
                </a:cubicBezTo>
                <a:cubicBezTo>
                  <a:pt x="46" y="131"/>
                  <a:pt x="46" y="131"/>
                  <a:pt x="46" y="131"/>
                </a:cubicBezTo>
                <a:cubicBezTo>
                  <a:pt x="46" y="131"/>
                  <a:pt x="46" y="131"/>
                  <a:pt x="46" y="131"/>
                </a:cubicBezTo>
                <a:cubicBezTo>
                  <a:pt x="46" y="131"/>
                  <a:pt x="46" y="132"/>
                  <a:pt x="46" y="132"/>
                </a:cubicBezTo>
                <a:close/>
                <a:moveTo>
                  <a:pt x="45" y="132"/>
                </a:moveTo>
                <a:cubicBezTo>
                  <a:pt x="45" y="132"/>
                  <a:pt x="45" y="132"/>
                  <a:pt x="45" y="132"/>
                </a:cubicBezTo>
                <a:cubicBezTo>
                  <a:pt x="45" y="131"/>
                  <a:pt x="45" y="131"/>
                  <a:pt x="45" y="131"/>
                </a:cubicBezTo>
                <a:cubicBezTo>
                  <a:pt x="45" y="132"/>
                  <a:pt x="45" y="132"/>
                  <a:pt x="45" y="132"/>
                </a:cubicBezTo>
                <a:close/>
                <a:moveTo>
                  <a:pt x="45" y="131"/>
                </a:moveTo>
                <a:cubicBezTo>
                  <a:pt x="45" y="131"/>
                  <a:pt x="45" y="131"/>
                  <a:pt x="45" y="131"/>
                </a:cubicBezTo>
                <a:close/>
                <a:moveTo>
                  <a:pt x="44" y="132"/>
                </a:moveTo>
                <a:cubicBezTo>
                  <a:pt x="44" y="132"/>
                  <a:pt x="44" y="132"/>
                  <a:pt x="44" y="132"/>
                </a:cubicBezTo>
                <a:cubicBezTo>
                  <a:pt x="44" y="132"/>
                  <a:pt x="44" y="132"/>
                  <a:pt x="44" y="132"/>
                </a:cubicBezTo>
                <a:cubicBezTo>
                  <a:pt x="44" y="132"/>
                  <a:pt x="44" y="132"/>
                  <a:pt x="44" y="132"/>
                </a:cubicBezTo>
                <a:close/>
                <a:moveTo>
                  <a:pt x="44" y="132"/>
                </a:moveTo>
                <a:cubicBezTo>
                  <a:pt x="44" y="132"/>
                  <a:pt x="44" y="132"/>
                  <a:pt x="44" y="132"/>
                </a:cubicBezTo>
                <a:cubicBezTo>
                  <a:pt x="44" y="132"/>
                  <a:pt x="44" y="132"/>
                  <a:pt x="44" y="132"/>
                </a:cubicBezTo>
                <a:close/>
                <a:moveTo>
                  <a:pt x="44" y="132"/>
                </a:moveTo>
                <a:cubicBezTo>
                  <a:pt x="44" y="132"/>
                  <a:pt x="44" y="132"/>
                  <a:pt x="44" y="132"/>
                </a:cubicBezTo>
                <a:cubicBezTo>
                  <a:pt x="45" y="132"/>
                  <a:pt x="45" y="132"/>
                  <a:pt x="44" y="132"/>
                </a:cubicBezTo>
                <a:cubicBezTo>
                  <a:pt x="45" y="132"/>
                  <a:pt x="44" y="132"/>
                  <a:pt x="44" y="132"/>
                </a:cubicBezTo>
                <a:close/>
                <a:moveTo>
                  <a:pt x="45" y="132"/>
                </a:moveTo>
                <a:cubicBezTo>
                  <a:pt x="45" y="132"/>
                  <a:pt x="45" y="132"/>
                  <a:pt x="45" y="132"/>
                </a:cubicBezTo>
                <a:cubicBezTo>
                  <a:pt x="45" y="132"/>
                  <a:pt x="45" y="132"/>
                  <a:pt x="45" y="132"/>
                </a:cubicBezTo>
                <a:close/>
                <a:moveTo>
                  <a:pt x="46" y="132"/>
                </a:moveTo>
                <a:cubicBezTo>
                  <a:pt x="46" y="132"/>
                  <a:pt x="46" y="132"/>
                  <a:pt x="46" y="132"/>
                </a:cubicBezTo>
                <a:cubicBezTo>
                  <a:pt x="46" y="132"/>
                  <a:pt x="46" y="132"/>
                  <a:pt x="46" y="132"/>
                </a:cubicBezTo>
                <a:cubicBezTo>
                  <a:pt x="46" y="132"/>
                  <a:pt x="46" y="132"/>
                  <a:pt x="46" y="132"/>
                </a:cubicBezTo>
                <a:close/>
                <a:moveTo>
                  <a:pt x="43" y="132"/>
                </a:moveTo>
                <a:cubicBezTo>
                  <a:pt x="43" y="133"/>
                  <a:pt x="44" y="133"/>
                  <a:pt x="44" y="133"/>
                </a:cubicBezTo>
                <a:cubicBezTo>
                  <a:pt x="44" y="133"/>
                  <a:pt x="44" y="133"/>
                  <a:pt x="44" y="133"/>
                </a:cubicBezTo>
                <a:cubicBezTo>
                  <a:pt x="44" y="133"/>
                  <a:pt x="43" y="133"/>
                  <a:pt x="43" y="132"/>
                </a:cubicBezTo>
                <a:close/>
                <a:moveTo>
                  <a:pt x="44" y="133"/>
                </a:moveTo>
                <a:cubicBezTo>
                  <a:pt x="44" y="133"/>
                  <a:pt x="44" y="133"/>
                  <a:pt x="44" y="133"/>
                </a:cubicBezTo>
                <a:cubicBezTo>
                  <a:pt x="44" y="133"/>
                  <a:pt x="44" y="133"/>
                  <a:pt x="44" y="133"/>
                </a:cubicBezTo>
                <a:close/>
                <a:moveTo>
                  <a:pt x="45" y="133"/>
                </a:moveTo>
                <a:cubicBezTo>
                  <a:pt x="45" y="132"/>
                  <a:pt x="45" y="132"/>
                  <a:pt x="45" y="132"/>
                </a:cubicBezTo>
                <a:cubicBezTo>
                  <a:pt x="45" y="133"/>
                  <a:pt x="45" y="133"/>
                  <a:pt x="45" y="133"/>
                </a:cubicBezTo>
                <a:close/>
                <a:moveTo>
                  <a:pt x="43" y="133"/>
                </a:moveTo>
                <a:cubicBezTo>
                  <a:pt x="43" y="133"/>
                  <a:pt x="43" y="133"/>
                  <a:pt x="43" y="133"/>
                </a:cubicBezTo>
                <a:cubicBezTo>
                  <a:pt x="43" y="133"/>
                  <a:pt x="43" y="133"/>
                  <a:pt x="43" y="133"/>
                </a:cubicBezTo>
                <a:close/>
                <a:moveTo>
                  <a:pt x="42" y="133"/>
                </a:moveTo>
                <a:cubicBezTo>
                  <a:pt x="42" y="133"/>
                  <a:pt x="42" y="133"/>
                  <a:pt x="42" y="133"/>
                </a:cubicBezTo>
                <a:cubicBezTo>
                  <a:pt x="42" y="133"/>
                  <a:pt x="42" y="133"/>
                  <a:pt x="42" y="133"/>
                </a:cubicBezTo>
                <a:cubicBezTo>
                  <a:pt x="42" y="133"/>
                  <a:pt x="42" y="133"/>
                  <a:pt x="42" y="133"/>
                </a:cubicBezTo>
                <a:close/>
                <a:moveTo>
                  <a:pt x="42" y="133"/>
                </a:moveTo>
                <a:cubicBezTo>
                  <a:pt x="42" y="133"/>
                  <a:pt x="42" y="133"/>
                  <a:pt x="42" y="133"/>
                </a:cubicBezTo>
                <a:cubicBezTo>
                  <a:pt x="42" y="133"/>
                  <a:pt x="42" y="133"/>
                  <a:pt x="42" y="133"/>
                </a:cubicBezTo>
                <a:close/>
                <a:moveTo>
                  <a:pt x="43" y="133"/>
                </a:moveTo>
                <a:cubicBezTo>
                  <a:pt x="43" y="133"/>
                  <a:pt x="43" y="133"/>
                  <a:pt x="43" y="133"/>
                </a:cubicBezTo>
                <a:cubicBezTo>
                  <a:pt x="43" y="133"/>
                  <a:pt x="43" y="133"/>
                  <a:pt x="43" y="133"/>
                </a:cubicBezTo>
                <a:close/>
                <a:moveTo>
                  <a:pt x="43" y="133"/>
                </a:moveTo>
                <a:cubicBezTo>
                  <a:pt x="43" y="133"/>
                  <a:pt x="43" y="133"/>
                  <a:pt x="43" y="133"/>
                </a:cubicBezTo>
                <a:cubicBezTo>
                  <a:pt x="43" y="133"/>
                  <a:pt x="43" y="133"/>
                  <a:pt x="43" y="133"/>
                </a:cubicBezTo>
                <a:cubicBezTo>
                  <a:pt x="43" y="133"/>
                  <a:pt x="43" y="133"/>
                  <a:pt x="43" y="133"/>
                </a:cubicBezTo>
                <a:close/>
                <a:moveTo>
                  <a:pt x="43" y="133"/>
                </a:moveTo>
                <a:cubicBezTo>
                  <a:pt x="43" y="133"/>
                  <a:pt x="43" y="133"/>
                  <a:pt x="43" y="133"/>
                </a:cubicBezTo>
                <a:cubicBezTo>
                  <a:pt x="43" y="133"/>
                  <a:pt x="43" y="133"/>
                  <a:pt x="43" y="133"/>
                </a:cubicBezTo>
                <a:close/>
                <a:moveTo>
                  <a:pt x="44" y="133"/>
                </a:moveTo>
                <a:cubicBezTo>
                  <a:pt x="44" y="133"/>
                  <a:pt x="44" y="133"/>
                  <a:pt x="44" y="133"/>
                </a:cubicBezTo>
                <a:cubicBezTo>
                  <a:pt x="44" y="133"/>
                  <a:pt x="44" y="133"/>
                  <a:pt x="44" y="133"/>
                </a:cubicBezTo>
                <a:close/>
                <a:moveTo>
                  <a:pt x="43" y="133"/>
                </a:moveTo>
                <a:cubicBezTo>
                  <a:pt x="44" y="133"/>
                  <a:pt x="44" y="133"/>
                  <a:pt x="44" y="133"/>
                </a:cubicBezTo>
                <a:cubicBezTo>
                  <a:pt x="44" y="133"/>
                  <a:pt x="44" y="133"/>
                  <a:pt x="44" y="133"/>
                </a:cubicBezTo>
                <a:lnTo>
                  <a:pt x="43" y="133"/>
                </a:lnTo>
                <a:close/>
                <a:moveTo>
                  <a:pt x="43" y="133"/>
                </a:moveTo>
                <a:cubicBezTo>
                  <a:pt x="43" y="133"/>
                  <a:pt x="43" y="133"/>
                  <a:pt x="43" y="133"/>
                </a:cubicBezTo>
                <a:cubicBezTo>
                  <a:pt x="43" y="133"/>
                  <a:pt x="43" y="133"/>
                  <a:pt x="43" y="133"/>
                </a:cubicBezTo>
                <a:close/>
                <a:moveTo>
                  <a:pt x="42" y="133"/>
                </a:moveTo>
                <a:cubicBezTo>
                  <a:pt x="42" y="134"/>
                  <a:pt x="42" y="134"/>
                  <a:pt x="42" y="134"/>
                </a:cubicBezTo>
                <a:cubicBezTo>
                  <a:pt x="42" y="134"/>
                  <a:pt x="42" y="134"/>
                  <a:pt x="42" y="134"/>
                </a:cubicBezTo>
                <a:cubicBezTo>
                  <a:pt x="42" y="134"/>
                  <a:pt x="42" y="133"/>
                  <a:pt x="42" y="133"/>
                </a:cubicBezTo>
                <a:close/>
                <a:moveTo>
                  <a:pt x="43" y="133"/>
                </a:moveTo>
                <a:cubicBezTo>
                  <a:pt x="43" y="133"/>
                  <a:pt x="43" y="133"/>
                  <a:pt x="43" y="133"/>
                </a:cubicBezTo>
                <a:cubicBezTo>
                  <a:pt x="43" y="133"/>
                  <a:pt x="43" y="133"/>
                  <a:pt x="43" y="133"/>
                </a:cubicBezTo>
                <a:close/>
                <a:moveTo>
                  <a:pt x="41" y="134"/>
                </a:moveTo>
                <a:cubicBezTo>
                  <a:pt x="41" y="134"/>
                  <a:pt x="41" y="134"/>
                  <a:pt x="41" y="134"/>
                </a:cubicBezTo>
                <a:cubicBezTo>
                  <a:pt x="41" y="134"/>
                  <a:pt x="41" y="134"/>
                  <a:pt x="41" y="134"/>
                </a:cubicBezTo>
                <a:close/>
                <a:moveTo>
                  <a:pt x="42" y="134"/>
                </a:moveTo>
                <a:cubicBezTo>
                  <a:pt x="43" y="134"/>
                  <a:pt x="43" y="134"/>
                  <a:pt x="43" y="133"/>
                </a:cubicBezTo>
                <a:cubicBezTo>
                  <a:pt x="43" y="134"/>
                  <a:pt x="43" y="134"/>
                  <a:pt x="42" y="134"/>
                </a:cubicBezTo>
                <a:cubicBezTo>
                  <a:pt x="42" y="134"/>
                  <a:pt x="42" y="134"/>
                  <a:pt x="42" y="134"/>
                </a:cubicBezTo>
                <a:close/>
                <a:moveTo>
                  <a:pt x="42" y="134"/>
                </a:moveTo>
                <a:cubicBezTo>
                  <a:pt x="42" y="134"/>
                  <a:pt x="42" y="134"/>
                  <a:pt x="42" y="134"/>
                </a:cubicBezTo>
                <a:cubicBezTo>
                  <a:pt x="42" y="134"/>
                  <a:pt x="42" y="134"/>
                  <a:pt x="42" y="134"/>
                </a:cubicBezTo>
                <a:close/>
                <a:moveTo>
                  <a:pt x="43" y="133"/>
                </a:moveTo>
                <a:cubicBezTo>
                  <a:pt x="43" y="133"/>
                  <a:pt x="43" y="133"/>
                  <a:pt x="43" y="133"/>
                </a:cubicBezTo>
                <a:cubicBezTo>
                  <a:pt x="43" y="133"/>
                  <a:pt x="43" y="133"/>
                  <a:pt x="43" y="133"/>
                </a:cubicBezTo>
                <a:close/>
                <a:moveTo>
                  <a:pt x="43" y="133"/>
                </a:moveTo>
                <a:cubicBezTo>
                  <a:pt x="43" y="133"/>
                  <a:pt x="43" y="133"/>
                  <a:pt x="43" y="133"/>
                </a:cubicBezTo>
                <a:cubicBezTo>
                  <a:pt x="43" y="133"/>
                  <a:pt x="43" y="133"/>
                  <a:pt x="43" y="133"/>
                </a:cubicBezTo>
                <a:cubicBezTo>
                  <a:pt x="43" y="133"/>
                  <a:pt x="43" y="133"/>
                  <a:pt x="43" y="133"/>
                </a:cubicBezTo>
                <a:close/>
                <a:moveTo>
                  <a:pt x="41" y="136"/>
                </a:moveTo>
                <a:cubicBezTo>
                  <a:pt x="41" y="136"/>
                  <a:pt x="41" y="135"/>
                  <a:pt x="42" y="135"/>
                </a:cubicBezTo>
                <a:cubicBezTo>
                  <a:pt x="42" y="135"/>
                  <a:pt x="41" y="134"/>
                  <a:pt x="41" y="134"/>
                </a:cubicBezTo>
                <a:cubicBezTo>
                  <a:pt x="41" y="134"/>
                  <a:pt x="41" y="134"/>
                  <a:pt x="41" y="135"/>
                </a:cubicBezTo>
                <a:cubicBezTo>
                  <a:pt x="41" y="135"/>
                  <a:pt x="42" y="135"/>
                  <a:pt x="41" y="135"/>
                </a:cubicBezTo>
                <a:cubicBezTo>
                  <a:pt x="41" y="135"/>
                  <a:pt x="41" y="135"/>
                  <a:pt x="41" y="135"/>
                </a:cubicBezTo>
                <a:cubicBezTo>
                  <a:pt x="41" y="135"/>
                  <a:pt x="41" y="135"/>
                  <a:pt x="41" y="136"/>
                </a:cubicBezTo>
                <a:cubicBezTo>
                  <a:pt x="41" y="136"/>
                  <a:pt x="41" y="136"/>
                  <a:pt x="41" y="136"/>
                </a:cubicBezTo>
                <a:cubicBezTo>
                  <a:pt x="41" y="136"/>
                  <a:pt x="41" y="136"/>
                  <a:pt x="41" y="136"/>
                </a:cubicBezTo>
                <a:close/>
                <a:moveTo>
                  <a:pt x="41" y="134"/>
                </a:moveTo>
                <a:cubicBezTo>
                  <a:pt x="42" y="134"/>
                  <a:pt x="42" y="134"/>
                  <a:pt x="42" y="134"/>
                </a:cubicBezTo>
                <a:cubicBezTo>
                  <a:pt x="41" y="134"/>
                  <a:pt x="41" y="134"/>
                  <a:pt x="41" y="134"/>
                </a:cubicBezTo>
                <a:cubicBezTo>
                  <a:pt x="41" y="134"/>
                  <a:pt x="41" y="134"/>
                  <a:pt x="41" y="134"/>
                </a:cubicBezTo>
                <a:cubicBezTo>
                  <a:pt x="41" y="134"/>
                  <a:pt x="41" y="134"/>
                  <a:pt x="41" y="134"/>
                </a:cubicBezTo>
                <a:close/>
                <a:moveTo>
                  <a:pt x="42" y="134"/>
                </a:moveTo>
                <a:cubicBezTo>
                  <a:pt x="42" y="134"/>
                  <a:pt x="42" y="134"/>
                  <a:pt x="42" y="134"/>
                </a:cubicBezTo>
                <a:cubicBezTo>
                  <a:pt x="42" y="134"/>
                  <a:pt x="42" y="134"/>
                  <a:pt x="42" y="134"/>
                </a:cubicBezTo>
                <a:cubicBezTo>
                  <a:pt x="42" y="134"/>
                  <a:pt x="42" y="134"/>
                  <a:pt x="42" y="134"/>
                </a:cubicBezTo>
                <a:cubicBezTo>
                  <a:pt x="42" y="134"/>
                  <a:pt x="42" y="134"/>
                  <a:pt x="42" y="134"/>
                </a:cubicBezTo>
                <a:cubicBezTo>
                  <a:pt x="42" y="134"/>
                  <a:pt x="42" y="134"/>
                  <a:pt x="42" y="134"/>
                </a:cubicBezTo>
                <a:cubicBezTo>
                  <a:pt x="42" y="134"/>
                  <a:pt x="42" y="134"/>
                  <a:pt x="42" y="134"/>
                </a:cubicBezTo>
                <a:cubicBezTo>
                  <a:pt x="42" y="134"/>
                  <a:pt x="42" y="134"/>
                  <a:pt x="42" y="134"/>
                </a:cubicBezTo>
                <a:cubicBezTo>
                  <a:pt x="42" y="134"/>
                  <a:pt x="42" y="134"/>
                  <a:pt x="42" y="134"/>
                </a:cubicBezTo>
                <a:cubicBezTo>
                  <a:pt x="42" y="134"/>
                  <a:pt x="42" y="134"/>
                  <a:pt x="42" y="134"/>
                </a:cubicBezTo>
                <a:cubicBezTo>
                  <a:pt x="42" y="134"/>
                  <a:pt x="42" y="134"/>
                  <a:pt x="42" y="134"/>
                </a:cubicBezTo>
                <a:cubicBezTo>
                  <a:pt x="42" y="134"/>
                  <a:pt x="42" y="134"/>
                  <a:pt x="42" y="134"/>
                </a:cubicBezTo>
                <a:cubicBezTo>
                  <a:pt x="42" y="134"/>
                  <a:pt x="42" y="134"/>
                  <a:pt x="42" y="134"/>
                </a:cubicBezTo>
                <a:cubicBezTo>
                  <a:pt x="42" y="134"/>
                  <a:pt x="42" y="134"/>
                  <a:pt x="42" y="134"/>
                </a:cubicBezTo>
                <a:cubicBezTo>
                  <a:pt x="42" y="134"/>
                  <a:pt x="42" y="134"/>
                  <a:pt x="42" y="134"/>
                </a:cubicBezTo>
                <a:cubicBezTo>
                  <a:pt x="42" y="134"/>
                  <a:pt x="42" y="134"/>
                  <a:pt x="42" y="134"/>
                </a:cubicBezTo>
                <a:cubicBezTo>
                  <a:pt x="42" y="134"/>
                  <a:pt x="42" y="134"/>
                  <a:pt x="42" y="134"/>
                </a:cubicBezTo>
                <a:close/>
                <a:moveTo>
                  <a:pt x="44" y="134"/>
                </a:moveTo>
                <a:cubicBezTo>
                  <a:pt x="44" y="134"/>
                  <a:pt x="44" y="134"/>
                  <a:pt x="44" y="134"/>
                </a:cubicBezTo>
                <a:cubicBezTo>
                  <a:pt x="44" y="134"/>
                  <a:pt x="44" y="134"/>
                  <a:pt x="44" y="134"/>
                </a:cubicBezTo>
                <a:close/>
                <a:moveTo>
                  <a:pt x="44" y="134"/>
                </a:moveTo>
                <a:cubicBezTo>
                  <a:pt x="44" y="134"/>
                  <a:pt x="44" y="134"/>
                  <a:pt x="44" y="134"/>
                </a:cubicBezTo>
                <a:cubicBezTo>
                  <a:pt x="44" y="134"/>
                  <a:pt x="44" y="134"/>
                  <a:pt x="44" y="134"/>
                </a:cubicBezTo>
                <a:cubicBezTo>
                  <a:pt x="44" y="134"/>
                  <a:pt x="44" y="134"/>
                  <a:pt x="44" y="134"/>
                </a:cubicBezTo>
                <a:cubicBezTo>
                  <a:pt x="44" y="134"/>
                  <a:pt x="44" y="134"/>
                  <a:pt x="44" y="134"/>
                </a:cubicBezTo>
                <a:cubicBezTo>
                  <a:pt x="44" y="134"/>
                  <a:pt x="44" y="134"/>
                  <a:pt x="44" y="133"/>
                </a:cubicBezTo>
                <a:cubicBezTo>
                  <a:pt x="44" y="134"/>
                  <a:pt x="44" y="134"/>
                  <a:pt x="44" y="134"/>
                </a:cubicBezTo>
                <a:close/>
                <a:moveTo>
                  <a:pt x="43" y="134"/>
                </a:moveTo>
                <a:cubicBezTo>
                  <a:pt x="43" y="134"/>
                  <a:pt x="43" y="134"/>
                  <a:pt x="43" y="134"/>
                </a:cubicBezTo>
                <a:cubicBezTo>
                  <a:pt x="43" y="134"/>
                  <a:pt x="43" y="134"/>
                  <a:pt x="43" y="134"/>
                </a:cubicBezTo>
                <a:cubicBezTo>
                  <a:pt x="43" y="134"/>
                  <a:pt x="43" y="134"/>
                  <a:pt x="43" y="134"/>
                </a:cubicBezTo>
                <a:cubicBezTo>
                  <a:pt x="43" y="134"/>
                  <a:pt x="43" y="134"/>
                  <a:pt x="43" y="134"/>
                </a:cubicBezTo>
                <a:close/>
                <a:moveTo>
                  <a:pt x="41" y="134"/>
                </a:moveTo>
                <a:cubicBezTo>
                  <a:pt x="41" y="134"/>
                  <a:pt x="41" y="134"/>
                  <a:pt x="41" y="134"/>
                </a:cubicBezTo>
                <a:cubicBezTo>
                  <a:pt x="41" y="134"/>
                  <a:pt x="41" y="134"/>
                  <a:pt x="41" y="134"/>
                </a:cubicBezTo>
                <a:close/>
                <a:moveTo>
                  <a:pt x="41" y="134"/>
                </a:moveTo>
                <a:cubicBezTo>
                  <a:pt x="40" y="134"/>
                  <a:pt x="40" y="134"/>
                  <a:pt x="40" y="134"/>
                </a:cubicBezTo>
                <a:cubicBezTo>
                  <a:pt x="40" y="134"/>
                  <a:pt x="40" y="134"/>
                  <a:pt x="40" y="134"/>
                </a:cubicBezTo>
                <a:lnTo>
                  <a:pt x="41" y="134"/>
                </a:lnTo>
                <a:close/>
                <a:moveTo>
                  <a:pt x="19" y="123"/>
                </a:moveTo>
                <a:cubicBezTo>
                  <a:pt x="19" y="123"/>
                  <a:pt x="19" y="123"/>
                  <a:pt x="19" y="123"/>
                </a:cubicBezTo>
                <a:cubicBezTo>
                  <a:pt x="19" y="123"/>
                  <a:pt x="19" y="123"/>
                  <a:pt x="19" y="123"/>
                </a:cubicBezTo>
                <a:close/>
                <a:moveTo>
                  <a:pt x="19" y="123"/>
                </a:moveTo>
                <a:cubicBezTo>
                  <a:pt x="20" y="123"/>
                  <a:pt x="20" y="123"/>
                  <a:pt x="20" y="123"/>
                </a:cubicBezTo>
                <a:cubicBezTo>
                  <a:pt x="20" y="123"/>
                  <a:pt x="19" y="123"/>
                  <a:pt x="19" y="123"/>
                </a:cubicBezTo>
                <a:close/>
                <a:moveTo>
                  <a:pt x="29" y="133"/>
                </a:moveTo>
                <a:cubicBezTo>
                  <a:pt x="29" y="133"/>
                  <a:pt x="29" y="132"/>
                  <a:pt x="29" y="132"/>
                </a:cubicBezTo>
                <a:cubicBezTo>
                  <a:pt x="29" y="133"/>
                  <a:pt x="29" y="133"/>
                  <a:pt x="29" y="133"/>
                </a:cubicBezTo>
                <a:cubicBezTo>
                  <a:pt x="29" y="133"/>
                  <a:pt x="29" y="133"/>
                  <a:pt x="29" y="133"/>
                </a:cubicBezTo>
                <a:close/>
                <a:moveTo>
                  <a:pt x="25" y="127"/>
                </a:moveTo>
                <a:cubicBezTo>
                  <a:pt x="25" y="127"/>
                  <a:pt x="25" y="127"/>
                  <a:pt x="25" y="127"/>
                </a:cubicBezTo>
                <a:cubicBezTo>
                  <a:pt x="25" y="127"/>
                  <a:pt x="25" y="127"/>
                  <a:pt x="25" y="127"/>
                </a:cubicBezTo>
                <a:close/>
                <a:moveTo>
                  <a:pt x="24" y="128"/>
                </a:moveTo>
                <a:cubicBezTo>
                  <a:pt x="24" y="127"/>
                  <a:pt x="24" y="127"/>
                  <a:pt x="24" y="127"/>
                </a:cubicBezTo>
                <a:cubicBezTo>
                  <a:pt x="24" y="127"/>
                  <a:pt x="24" y="127"/>
                  <a:pt x="24" y="128"/>
                </a:cubicBezTo>
                <a:close/>
                <a:moveTo>
                  <a:pt x="15" y="120"/>
                </a:moveTo>
                <a:cubicBezTo>
                  <a:pt x="15" y="120"/>
                  <a:pt x="15" y="120"/>
                  <a:pt x="15" y="120"/>
                </a:cubicBezTo>
                <a:cubicBezTo>
                  <a:pt x="15" y="120"/>
                  <a:pt x="15" y="120"/>
                  <a:pt x="15" y="120"/>
                </a:cubicBezTo>
                <a:close/>
                <a:moveTo>
                  <a:pt x="36" y="134"/>
                </a:moveTo>
                <a:cubicBezTo>
                  <a:pt x="36" y="134"/>
                  <a:pt x="36" y="134"/>
                  <a:pt x="36" y="134"/>
                </a:cubicBezTo>
                <a:cubicBezTo>
                  <a:pt x="36" y="134"/>
                  <a:pt x="36" y="135"/>
                  <a:pt x="36" y="134"/>
                </a:cubicBezTo>
                <a:close/>
                <a:moveTo>
                  <a:pt x="21" y="121"/>
                </a:moveTo>
                <a:cubicBezTo>
                  <a:pt x="21" y="121"/>
                  <a:pt x="21" y="121"/>
                  <a:pt x="21" y="121"/>
                </a:cubicBezTo>
                <a:cubicBezTo>
                  <a:pt x="21" y="121"/>
                  <a:pt x="21" y="121"/>
                  <a:pt x="21" y="121"/>
                </a:cubicBezTo>
                <a:close/>
                <a:moveTo>
                  <a:pt x="35" y="134"/>
                </a:moveTo>
                <a:cubicBezTo>
                  <a:pt x="35" y="134"/>
                  <a:pt x="35" y="134"/>
                  <a:pt x="35" y="134"/>
                </a:cubicBezTo>
                <a:cubicBezTo>
                  <a:pt x="35" y="134"/>
                  <a:pt x="35" y="134"/>
                  <a:pt x="36" y="134"/>
                </a:cubicBezTo>
                <a:cubicBezTo>
                  <a:pt x="35" y="134"/>
                  <a:pt x="35" y="134"/>
                  <a:pt x="35" y="134"/>
                </a:cubicBezTo>
                <a:close/>
                <a:moveTo>
                  <a:pt x="6" y="106"/>
                </a:moveTo>
                <a:cubicBezTo>
                  <a:pt x="6" y="106"/>
                  <a:pt x="6" y="106"/>
                  <a:pt x="6" y="106"/>
                </a:cubicBezTo>
                <a:cubicBezTo>
                  <a:pt x="6" y="106"/>
                  <a:pt x="6" y="106"/>
                  <a:pt x="6" y="106"/>
                </a:cubicBezTo>
                <a:close/>
                <a:moveTo>
                  <a:pt x="8" y="100"/>
                </a:moveTo>
                <a:cubicBezTo>
                  <a:pt x="8" y="100"/>
                  <a:pt x="8" y="100"/>
                  <a:pt x="8" y="101"/>
                </a:cubicBezTo>
                <a:cubicBezTo>
                  <a:pt x="8" y="100"/>
                  <a:pt x="8" y="100"/>
                  <a:pt x="8" y="100"/>
                </a:cubicBezTo>
                <a:close/>
                <a:moveTo>
                  <a:pt x="39" y="134"/>
                </a:moveTo>
                <a:cubicBezTo>
                  <a:pt x="39" y="134"/>
                  <a:pt x="39" y="134"/>
                  <a:pt x="39" y="134"/>
                </a:cubicBezTo>
                <a:close/>
                <a:moveTo>
                  <a:pt x="39" y="135"/>
                </a:moveTo>
                <a:cubicBezTo>
                  <a:pt x="39" y="135"/>
                  <a:pt x="39" y="135"/>
                  <a:pt x="39" y="135"/>
                </a:cubicBezTo>
                <a:cubicBezTo>
                  <a:pt x="39" y="135"/>
                  <a:pt x="39" y="135"/>
                  <a:pt x="39" y="135"/>
                </a:cubicBezTo>
                <a:close/>
                <a:moveTo>
                  <a:pt x="34" y="136"/>
                </a:moveTo>
                <a:cubicBezTo>
                  <a:pt x="34" y="136"/>
                  <a:pt x="34" y="136"/>
                  <a:pt x="34" y="136"/>
                </a:cubicBezTo>
                <a:cubicBezTo>
                  <a:pt x="34" y="136"/>
                  <a:pt x="34" y="136"/>
                  <a:pt x="34" y="136"/>
                </a:cubicBezTo>
                <a:close/>
                <a:moveTo>
                  <a:pt x="39" y="134"/>
                </a:moveTo>
                <a:cubicBezTo>
                  <a:pt x="39" y="134"/>
                  <a:pt x="39" y="134"/>
                  <a:pt x="39" y="134"/>
                </a:cubicBezTo>
                <a:cubicBezTo>
                  <a:pt x="39" y="134"/>
                  <a:pt x="39" y="134"/>
                  <a:pt x="39" y="134"/>
                </a:cubicBezTo>
                <a:close/>
                <a:moveTo>
                  <a:pt x="39" y="134"/>
                </a:moveTo>
                <a:cubicBezTo>
                  <a:pt x="39" y="134"/>
                  <a:pt x="39" y="134"/>
                  <a:pt x="39" y="134"/>
                </a:cubicBezTo>
                <a:cubicBezTo>
                  <a:pt x="39" y="134"/>
                  <a:pt x="39" y="134"/>
                  <a:pt x="39" y="134"/>
                </a:cubicBezTo>
                <a:close/>
                <a:moveTo>
                  <a:pt x="39" y="134"/>
                </a:moveTo>
                <a:cubicBezTo>
                  <a:pt x="39" y="134"/>
                  <a:pt x="39" y="134"/>
                  <a:pt x="39" y="134"/>
                </a:cubicBezTo>
                <a:cubicBezTo>
                  <a:pt x="39" y="134"/>
                  <a:pt x="39" y="134"/>
                  <a:pt x="39" y="134"/>
                </a:cubicBezTo>
                <a:cubicBezTo>
                  <a:pt x="39" y="134"/>
                  <a:pt x="39" y="134"/>
                  <a:pt x="39" y="134"/>
                </a:cubicBezTo>
                <a:close/>
                <a:moveTo>
                  <a:pt x="11" y="114"/>
                </a:moveTo>
                <a:cubicBezTo>
                  <a:pt x="11" y="114"/>
                  <a:pt x="11" y="114"/>
                  <a:pt x="11" y="114"/>
                </a:cubicBezTo>
                <a:cubicBezTo>
                  <a:pt x="10" y="113"/>
                  <a:pt x="10" y="114"/>
                  <a:pt x="11" y="114"/>
                </a:cubicBezTo>
                <a:close/>
                <a:moveTo>
                  <a:pt x="25" y="133"/>
                </a:moveTo>
                <a:cubicBezTo>
                  <a:pt x="25" y="133"/>
                  <a:pt x="25" y="133"/>
                  <a:pt x="25" y="133"/>
                </a:cubicBezTo>
                <a:cubicBezTo>
                  <a:pt x="25" y="133"/>
                  <a:pt x="25" y="133"/>
                  <a:pt x="25" y="133"/>
                </a:cubicBezTo>
                <a:close/>
                <a:moveTo>
                  <a:pt x="25" y="133"/>
                </a:moveTo>
                <a:cubicBezTo>
                  <a:pt x="25" y="133"/>
                  <a:pt x="25" y="133"/>
                  <a:pt x="25" y="133"/>
                </a:cubicBezTo>
                <a:cubicBezTo>
                  <a:pt x="26" y="133"/>
                  <a:pt x="26" y="133"/>
                  <a:pt x="26" y="133"/>
                </a:cubicBezTo>
                <a:cubicBezTo>
                  <a:pt x="26" y="133"/>
                  <a:pt x="25" y="133"/>
                  <a:pt x="25" y="133"/>
                </a:cubicBezTo>
                <a:close/>
                <a:moveTo>
                  <a:pt x="17" y="122"/>
                </a:moveTo>
                <a:cubicBezTo>
                  <a:pt x="17" y="121"/>
                  <a:pt x="17" y="122"/>
                  <a:pt x="17" y="122"/>
                </a:cubicBezTo>
                <a:cubicBezTo>
                  <a:pt x="17" y="121"/>
                  <a:pt x="17" y="121"/>
                  <a:pt x="17" y="121"/>
                </a:cubicBezTo>
                <a:cubicBezTo>
                  <a:pt x="16" y="121"/>
                  <a:pt x="16" y="122"/>
                  <a:pt x="16" y="121"/>
                </a:cubicBezTo>
                <a:cubicBezTo>
                  <a:pt x="16" y="121"/>
                  <a:pt x="16" y="121"/>
                  <a:pt x="16" y="121"/>
                </a:cubicBezTo>
                <a:cubicBezTo>
                  <a:pt x="16" y="121"/>
                  <a:pt x="15" y="120"/>
                  <a:pt x="15" y="120"/>
                </a:cubicBezTo>
                <a:cubicBezTo>
                  <a:pt x="15" y="120"/>
                  <a:pt x="15" y="120"/>
                  <a:pt x="15" y="120"/>
                </a:cubicBezTo>
                <a:cubicBezTo>
                  <a:pt x="15" y="120"/>
                  <a:pt x="14" y="120"/>
                  <a:pt x="14" y="120"/>
                </a:cubicBezTo>
                <a:cubicBezTo>
                  <a:pt x="14" y="120"/>
                  <a:pt x="14" y="119"/>
                  <a:pt x="14" y="119"/>
                </a:cubicBezTo>
                <a:cubicBezTo>
                  <a:pt x="14" y="119"/>
                  <a:pt x="14" y="119"/>
                  <a:pt x="14" y="119"/>
                </a:cubicBezTo>
                <a:cubicBezTo>
                  <a:pt x="14" y="119"/>
                  <a:pt x="14" y="119"/>
                  <a:pt x="14" y="119"/>
                </a:cubicBezTo>
                <a:cubicBezTo>
                  <a:pt x="14" y="119"/>
                  <a:pt x="14" y="119"/>
                  <a:pt x="14" y="119"/>
                </a:cubicBezTo>
                <a:cubicBezTo>
                  <a:pt x="14" y="119"/>
                  <a:pt x="14" y="119"/>
                  <a:pt x="14" y="118"/>
                </a:cubicBezTo>
                <a:cubicBezTo>
                  <a:pt x="13" y="118"/>
                  <a:pt x="13" y="118"/>
                  <a:pt x="13" y="118"/>
                </a:cubicBezTo>
                <a:cubicBezTo>
                  <a:pt x="13" y="118"/>
                  <a:pt x="13" y="118"/>
                  <a:pt x="13" y="118"/>
                </a:cubicBezTo>
                <a:cubicBezTo>
                  <a:pt x="13" y="118"/>
                  <a:pt x="13" y="118"/>
                  <a:pt x="13" y="118"/>
                </a:cubicBezTo>
                <a:cubicBezTo>
                  <a:pt x="13" y="118"/>
                  <a:pt x="13" y="118"/>
                  <a:pt x="13" y="118"/>
                </a:cubicBezTo>
                <a:cubicBezTo>
                  <a:pt x="13" y="118"/>
                  <a:pt x="13" y="118"/>
                  <a:pt x="14" y="118"/>
                </a:cubicBezTo>
                <a:cubicBezTo>
                  <a:pt x="13" y="118"/>
                  <a:pt x="14" y="118"/>
                  <a:pt x="14" y="118"/>
                </a:cubicBezTo>
                <a:cubicBezTo>
                  <a:pt x="13" y="117"/>
                  <a:pt x="13" y="118"/>
                  <a:pt x="13" y="118"/>
                </a:cubicBezTo>
                <a:cubicBezTo>
                  <a:pt x="13" y="118"/>
                  <a:pt x="13" y="117"/>
                  <a:pt x="12" y="117"/>
                </a:cubicBezTo>
                <a:cubicBezTo>
                  <a:pt x="13" y="117"/>
                  <a:pt x="13" y="117"/>
                  <a:pt x="13" y="117"/>
                </a:cubicBezTo>
                <a:cubicBezTo>
                  <a:pt x="12" y="117"/>
                  <a:pt x="12" y="117"/>
                  <a:pt x="12" y="117"/>
                </a:cubicBezTo>
                <a:cubicBezTo>
                  <a:pt x="13" y="117"/>
                  <a:pt x="13" y="117"/>
                  <a:pt x="13" y="117"/>
                </a:cubicBezTo>
                <a:cubicBezTo>
                  <a:pt x="13" y="116"/>
                  <a:pt x="12" y="117"/>
                  <a:pt x="12" y="117"/>
                </a:cubicBezTo>
                <a:cubicBezTo>
                  <a:pt x="12" y="116"/>
                  <a:pt x="12" y="116"/>
                  <a:pt x="12" y="116"/>
                </a:cubicBezTo>
                <a:cubicBezTo>
                  <a:pt x="12" y="116"/>
                  <a:pt x="12" y="117"/>
                  <a:pt x="12" y="116"/>
                </a:cubicBezTo>
                <a:cubicBezTo>
                  <a:pt x="12" y="116"/>
                  <a:pt x="12" y="117"/>
                  <a:pt x="11" y="116"/>
                </a:cubicBezTo>
                <a:cubicBezTo>
                  <a:pt x="12" y="116"/>
                  <a:pt x="11" y="116"/>
                  <a:pt x="11" y="116"/>
                </a:cubicBezTo>
                <a:cubicBezTo>
                  <a:pt x="11" y="116"/>
                  <a:pt x="11" y="116"/>
                  <a:pt x="11" y="116"/>
                </a:cubicBezTo>
                <a:cubicBezTo>
                  <a:pt x="11" y="116"/>
                  <a:pt x="12" y="115"/>
                  <a:pt x="11" y="115"/>
                </a:cubicBezTo>
                <a:cubicBezTo>
                  <a:pt x="11" y="115"/>
                  <a:pt x="11" y="115"/>
                  <a:pt x="11" y="115"/>
                </a:cubicBezTo>
                <a:cubicBezTo>
                  <a:pt x="11" y="115"/>
                  <a:pt x="11" y="115"/>
                  <a:pt x="10" y="115"/>
                </a:cubicBezTo>
                <a:cubicBezTo>
                  <a:pt x="11" y="115"/>
                  <a:pt x="11" y="115"/>
                  <a:pt x="11" y="115"/>
                </a:cubicBezTo>
                <a:cubicBezTo>
                  <a:pt x="11" y="115"/>
                  <a:pt x="11" y="115"/>
                  <a:pt x="11" y="115"/>
                </a:cubicBezTo>
                <a:cubicBezTo>
                  <a:pt x="11" y="114"/>
                  <a:pt x="11" y="114"/>
                  <a:pt x="11" y="114"/>
                </a:cubicBezTo>
                <a:cubicBezTo>
                  <a:pt x="10" y="114"/>
                  <a:pt x="11" y="114"/>
                  <a:pt x="10" y="114"/>
                </a:cubicBezTo>
                <a:cubicBezTo>
                  <a:pt x="10" y="114"/>
                  <a:pt x="10" y="114"/>
                  <a:pt x="10" y="113"/>
                </a:cubicBezTo>
                <a:cubicBezTo>
                  <a:pt x="10" y="113"/>
                  <a:pt x="10" y="114"/>
                  <a:pt x="11" y="114"/>
                </a:cubicBezTo>
                <a:cubicBezTo>
                  <a:pt x="11" y="114"/>
                  <a:pt x="11" y="114"/>
                  <a:pt x="11" y="114"/>
                </a:cubicBezTo>
                <a:cubicBezTo>
                  <a:pt x="11" y="114"/>
                  <a:pt x="11" y="114"/>
                  <a:pt x="11" y="114"/>
                </a:cubicBezTo>
                <a:cubicBezTo>
                  <a:pt x="11" y="113"/>
                  <a:pt x="10" y="113"/>
                  <a:pt x="10" y="113"/>
                </a:cubicBezTo>
                <a:cubicBezTo>
                  <a:pt x="10" y="113"/>
                  <a:pt x="10" y="113"/>
                  <a:pt x="10" y="113"/>
                </a:cubicBezTo>
                <a:cubicBezTo>
                  <a:pt x="10" y="114"/>
                  <a:pt x="10" y="113"/>
                  <a:pt x="10" y="113"/>
                </a:cubicBezTo>
                <a:cubicBezTo>
                  <a:pt x="10" y="113"/>
                  <a:pt x="10" y="113"/>
                  <a:pt x="10" y="113"/>
                </a:cubicBezTo>
                <a:cubicBezTo>
                  <a:pt x="10" y="113"/>
                  <a:pt x="10" y="113"/>
                  <a:pt x="10" y="113"/>
                </a:cubicBezTo>
                <a:cubicBezTo>
                  <a:pt x="9" y="112"/>
                  <a:pt x="10" y="112"/>
                  <a:pt x="10" y="112"/>
                </a:cubicBezTo>
                <a:cubicBezTo>
                  <a:pt x="10" y="111"/>
                  <a:pt x="9" y="111"/>
                  <a:pt x="9" y="111"/>
                </a:cubicBezTo>
                <a:cubicBezTo>
                  <a:pt x="9" y="111"/>
                  <a:pt x="10" y="112"/>
                  <a:pt x="9" y="112"/>
                </a:cubicBezTo>
                <a:cubicBezTo>
                  <a:pt x="10" y="111"/>
                  <a:pt x="9" y="112"/>
                  <a:pt x="9" y="111"/>
                </a:cubicBezTo>
                <a:cubicBezTo>
                  <a:pt x="9" y="111"/>
                  <a:pt x="9" y="110"/>
                  <a:pt x="9" y="111"/>
                </a:cubicBezTo>
                <a:cubicBezTo>
                  <a:pt x="9" y="110"/>
                  <a:pt x="9" y="110"/>
                  <a:pt x="9" y="110"/>
                </a:cubicBezTo>
                <a:cubicBezTo>
                  <a:pt x="9" y="110"/>
                  <a:pt x="9" y="110"/>
                  <a:pt x="9" y="110"/>
                </a:cubicBezTo>
                <a:cubicBezTo>
                  <a:pt x="8" y="110"/>
                  <a:pt x="8" y="110"/>
                  <a:pt x="8" y="110"/>
                </a:cubicBezTo>
                <a:cubicBezTo>
                  <a:pt x="8" y="110"/>
                  <a:pt x="8" y="109"/>
                  <a:pt x="8" y="110"/>
                </a:cubicBezTo>
                <a:cubicBezTo>
                  <a:pt x="8" y="109"/>
                  <a:pt x="8" y="109"/>
                  <a:pt x="8" y="109"/>
                </a:cubicBezTo>
                <a:cubicBezTo>
                  <a:pt x="8" y="109"/>
                  <a:pt x="8" y="109"/>
                  <a:pt x="8" y="109"/>
                </a:cubicBezTo>
                <a:cubicBezTo>
                  <a:pt x="8" y="109"/>
                  <a:pt x="8" y="109"/>
                  <a:pt x="8" y="108"/>
                </a:cubicBezTo>
                <a:cubicBezTo>
                  <a:pt x="8" y="108"/>
                  <a:pt x="8" y="108"/>
                  <a:pt x="8" y="108"/>
                </a:cubicBezTo>
                <a:cubicBezTo>
                  <a:pt x="7" y="108"/>
                  <a:pt x="7" y="107"/>
                  <a:pt x="6" y="106"/>
                </a:cubicBezTo>
                <a:cubicBezTo>
                  <a:pt x="6" y="106"/>
                  <a:pt x="6" y="106"/>
                  <a:pt x="6" y="106"/>
                </a:cubicBezTo>
                <a:cubicBezTo>
                  <a:pt x="6" y="106"/>
                  <a:pt x="6" y="106"/>
                  <a:pt x="6" y="106"/>
                </a:cubicBezTo>
                <a:cubicBezTo>
                  <a:pt x="6" y="106"/>
                  <a:pt x="6" y="106"/>
                  <a:pt x="6" y="106"/>
                </a:cubicBezTo>
                <a:cubicBezTo>
                  <a:pt x="6" y="106"/>
                  <a:pt x="7" y="106"/>
                  <a:pt x="7" y="105"/>
                </a:cubicBezTo>
                <a:cubicBezTo>
                  <a:pt x="6" y="105"/>
                  <a:pt x="6" y="105"/>
                  <a:pt x="6" y="105"/>
                </a:cubicBezTo>
                <a:cubicBezTo>
                  <a:pt x="7" y="105"/>
                  <a:pt x="7" y="105"/>
                  <a:pt x="7" y="105"/>
                </a:cubicBezTo>
                <a:cubicBezTo>
                  <a:pt x="6" y="105"/>
                  <a:pt x="6" y="105"/>
                  <a:pt x="6" y="105"/>
                </a:cubicBezTo>
                <a:cubicBezTo>
                  <a:pt x="7" y="105"/>
                  <a:pt x="6" y="104"/>
                  <a:pt x="6" y="104"/>
                </a:cubicBezTo>
                <a:cubicBezTo>
                  <a:pt x="6" y="103"/>
                  <a:pt x="6" y="104"/>
                  <a:pt x="6" y="104"/>
                </a:cubicBezTo>
                <a:cubicBezTo>
                  <a:pt x="6" y="104"/>
                  <a:pt x="6" y="104"/>
                  <a:pt x="6" y="104"/>
                </a:cubicBezTo>
                <a:cubicBezTo>
                  <a:pt x="6" y="104"/>
                  <a:pt x="6" y="104"/>
                  <a:pt x="6" y="104"/>
                </a:cubicBezTo>
                <a:cubicBezTo>
                  <a:pt x="6" y="103"/>
                  <a:pt x="6" y="102"/>
                  <a:pt x="6" y="102"/>
                </a:cubicBezTo>
                <a:cubicBezTo>
                  <a:pt x="6" y="102"/>
                  <a:pt x="6" y="102"/>
                  <a:pt x="6" y="102"/>
                </a:cubicBezTo>
                <a:cubicBezTo>
                  <a:pt x="6" y="101"/>
                  <a:pt x="6" y="101"/>
                  <a:pt x="6" y="101"/>
                </a:cubicBezTo>
                <a:cubicBezTo>
                  <a:pt x="6" y="101"/>
                  <a:pt x="6" y="101"/>
                  <a:pt x="6" y="101"/>
                </a:cubicBezTo>
                <a:cubicBezTo>
                  <a:pt x="5" y="101"/>
                  <a:pt x="6" y="100"/>
                  <a:pt x="6" y="100"/>
                </a:cubicBezTo>
                <a:cubicBezTo>
                  <a:pt x="6" y="100"/>
                  <a:pt x="7" y="99"/>
                  <a:pt x="7" y="99"/>
                </a:cubicBezTo>
                <a:cubicBezTo>
                  <a:pt x="7" y="99"/>
                  <a:pt x="7" y="99"/>
                  <a:pt x="7" y="99"/>
                </a:cubicBezTo>
                <a:cubicBezTo>
                  <a:pt x="8" y="99"/>
                  <a:pt x="7" y="100"/>
                  <a:pt x="8" y="100"/>
                </a:cubicBezTo>
                <a:cubicBezTo>
                  <a:pt x="7" y="101"/>
                  <a:pt x="7" y="101"/>
                  <a:pt x="7" y="101"/>
                </a:cubicBezTo>
                <a:cubicBezTo>
                  <a:pt x="8" y="101"/>
                  <a:pt x="8" y="101"/>
                  <a:pt x="8" y="101"/>
                </a:cubicBezTo>
                <a:cubicBezTo>
                  <a:pt x="8" y="101"/>
                  <a:pt x="8" y="101"/>
                  <a:pt x="8" y="101"/>
                </a:cubicBezTo>
                <a:cubicBezTo>
                  <a:pt x="7" y="102"/>
                  <a:pt x="8" y="103"/>
                  <a:pt x="8" y="105"/>
                </a:cubicBezTo>
                <a:cubicBezTo>
                  <a:pt x="8" y="105"/>
                  <a:pt x="9" y="105"/>
                  <a:pt x="9" y="105"/>
                </a:cubicBezTo>
                <a:cubicBezTo>
                  <a:pt x="8" y="105"/>
                  <a:pt x="9" y="105"/>
                  <a:pt x="9" y="105"/>
                </a:cubicBezTo>
                <a:cubicBezTo>
                  <a:pt x="9" y="105"/>
                  <a:pt x="9" y="105"/>
                  <a:pt x="9" y="105"/>
                </a:cubicBezTo>
                <a:cubicBezTo>
                  <a:pt x="9" y="106"/>
                  <a:pt x="9" y="105"/>
                  <a:pt x="9" y="105"/>
                </a:cubicBezTo>
                <a:cubicBezTo>
                  <a:pt x="9" y="106"/>
                  <a:pt x="9" y="107"/>
                  <a:pt x="10" y="107"/>
                </a:cubicBezTo>
                <a:cubicBezTo>
                  <a:pt x="9" y="108"/>
                  <a:pt x="9" y="107"/>
                  <a:pt x="9" y="108"/>
                </a:cubicBezTo>
                <a:cubicBezTo>
                  <a:pt x="10" y="107"/>
                  <a:pt x="10" y="108"/>
                  <a:pt x="10" y="108"/>
                </a:cubicBezTo>
                <a:cubicBezTo>
                  <a:pt x="9" y="108"/>
                  <a:pt x="10" y="109"/>
                  <a:pt x="9" y="109"/>
                </a:cubicBezTo>
                <a:cubicBezTo>
                  <a:pt x="9" y="109"/>
                  <a:pt x="10" y="109"/>
                  <a:pt x="10" y="109"/>
                </a:cubicBezTo>
                <a:cubicBezTo>
                  <a:pt x="10" y="109"/>
                  <a:pt x="10" y="109"/>
                  <a:pt x="10" y="110"/>
                </a:cubicBezTo>
                <a:cubicBezTo>
                  <a:pt x="10" y="110"/>
                  <a:pt x="11" y="111"/>
                  <a:pt x="11" y="111"/>
                </a:cubicBezTo>
                <a:cubicBezTo>
                  <a:pt x="11" y="111"/>
                  <a:pt x="11" y="111"/>
                  <a:pt x="11" y="111"/>
                </a:cubicBezTo>
                <a:cubicBezTo>
                  <a:pt x="12" y="111"/>
                  <a:pt x="12" y="111"/>
                  <a:pt x="12" y="111"/>
                </a:cubicBezTo>
                <a:cubicBezTo>
                  <a:pt x="12" y="111"/>
                  <a:pt x="12" y="111"/>
                  <a:pt x="12" y="111"/>
                </a:cubicBezTo>
                <a:cubicBezTo>
                  <a:pt x="12" y="111"/>
                  <a:pt x="12" y="112"/>
                  <a:pt x="12" y="112"/>
                </a:cubicBezTo>
                <a:cubicBezTo>
                  <a:pt x="12" y="112"/>
                  <a:pt x="12" y="112"/>
                  <a:pt x="12" y="112"/>
                </a:cubicBezTo>
                <a:cubicBezTo>
                  <a:pt x="12" y="112"/>
                  <a:pt x="12" y="112"/>
                  <a:pt x="12" y="112"/>
                </a:cubicBezTo>
                <a:cubicBezTo>
                  <a:pt x="12" y="112"/>
                  <a:pt x="12" y="112"/>
                  <a:pt x="12" y="112"/>
                </a:cubicBezTo>
                <a:cubicBezTo>
                  <a:pt x="12" y="112"/>
                  <a:pt x="12" y="112"/>
                  <a:pt x="12" y="112"/>
                </a:cubicBezTo>
                <a:cubicBezTo>
                  <a:pt x="12" y="112"/>
                  <a:pt x="12" y="112"/>
                  <a:pt x="12" y="112"/>
                </a:cubicBezTo>
                <a:cubicBezTo>
                  <a:pt x="12" y="112"/>
                  <a:pt x="12" y="112"/>
                  <a:pt x="12" y="113"/>
                </a:cubicBezTo>
                <a:cubicBezTo>
                  <a:pt x="12" y="112"/>
                  <a:pt x="12" y="113"/>
                  <a:pt x="12" y="113"/>
                </a:cubicBezTo>
                <a:cubicBezTo>
                  <a:pt x="12" y="113"/>
                  <a:pt x="12" y="113"/>
                  <a:pt x="12" y="113"/>
                </a:cubicBezTo>
                <a:cubicBezTo>
                  <a:pt x="12" y="113"/>
                  <a:pt x="12" y="113"/>
                  <a:pt x="12" y="113"/>
                </a:cubicBezTo>
                <a:cubicBezTo>
                  <a:pt x="13" y="113"/>
                  <a:pt x="13" y="114"/>
                  <a:pt x="14" y="115"/>
                </a:cubicBezTo>
                <a:cubicBezTo>
                  <a:pt x="14" y="116"/>
                  <a:pt x="14" y="116"/>
                  <a:pt x="14" y="116"/>
                </a:cubicBezTo>
                <a:cubicBezTo>
                  <a:pt x="14" y="116"/>
                  <a:pt x="14" y="116"/>
                  <a:pt x="14" y="116"/>
                </a:cubicBezTo>
                <a:cubicBezTo>
                  <a:pt x="14" y="116"/>
                  <a:pt x="14" y="116"/>
                  <a:pt x="14" y="117"/>
                </a:cubicBezTo>
                <a:cubicBezTo>
                  <a:pt x="14" y="116"/>
                  <a:pt x="15" y="116"/>
                  <a:pt x="14" y="116"/>
                </a:cubicBezTo>
                <a:cubicBezTo>
                  <a:pt x="15" y="116"/>
                  <a:pt x="15" y="116"/>
                  <a:pt x="15" y="116"/>
                </a:cubicBezTo>
                <a:cubicBezTo>
                  <a:pt x="16" y="116"/>
                  <a:pt x="15" y="117"/>
                  <a:pt x="16" y="117"/>
                </a:cubicBezTo>
                <a:cubicBezTo>
                  <a:pt x="16" y="117"/>
                  <a:pt x="16" y="117"/>
                  <a:pt x="16" y="117"/>
                </a:cubicBezTo>
                <a:cubicBezTo>
                  <a:pt x="17" y="117"/>
                  <a:pt x="17" y="118"/>
                  <a:pt x="17" y="118"/>
                </a:cubicBezTo>
                <a:cubicBezTo>
                  <a:pt x="17" y="119"/>
                  <a:pt x="17" y="119"/>
                  <a:pt x="17" y="119"/>
                </a:cubicBezTo>
                <a:cubicBezTo>
                  <a:pt x="17" y="119"/>
                  <a:pt x="18" y="119"/>
                  <a:pt x="18" y="119"/>
                </a:cubicBezTo>
                <a:cubicBezTo>
                  <a:pt x="18" y="119"/>
                  <a:pt x="18" y="119"/>
                  <a:pt x="18" y="119"/>
                </a:cubicBezTo>
                <a:cubicBezTo>
                  <a:pt x="18" y="119"/>
                  <a:pt x="18" y="119"/>
                  <a:pt x="18" y="119"/>
                </a:cubicBezTo>
                <a:cubicBezTo>
                  <a:pt x="18" y="119"/>
                  <a:pt x="18" y="119"/>
                  <a:pt x="18" y="119"/>
                </a:cubicBezTo>
                <a:cubicBezTo>
                  <a:pt x="19" y="120"/>
                  <a:pt x="19" y="120"/>
                  <a:pt x="19" y="120"/>
                </a:cubicBezTo>
                <a:cubicBezTo>
                  <a:pt x="18" y="120"/>
                  <a:pt x="20" y="120"/>
                  <a:pt x="20" y="121"/>
                </a:cubicBezTo>
                <a:cubicBezTo>
                  <a:pt x="20" y="121"/>
                  <a:pt x="20" y="121"/>
                  <a:pt x="21" y="121"/>
                </a:cubicBezTo>
                <a:cubicBezTo>
                  <a:pt x="21" y="121"/>
                  <a:pt x="21" y="121"/>
                  <a:pt x="21" y="121"/>
                </a:cubicBezTo>
                <a:cubicBezTo>
                  <a:pt x="21" y="121"/>
                  <a:pt x="21" y="122"/>
                  <a:pt x="21" y="122"/>
                </a:cubicBezTo>
                <a:cubicBezTo>
                  <a:pt x="21" y="122"/>
                  <a:pt x="22" y="122"/>
                  <a:pt x="22" y="121"/>
                </a:cubicBezTo>
                <a:cubicBezTo>
                  <a:pt x="22" y="122"/>
                  <a:pt x="23" y="122"/>
                  <a:pt x="23" y="122"/>
                </a:cubicBezTo>
                <a:cubicBezTo>
                  <a:pt x="23" y="122"/>
                  <a:pt x="22" y="122"/>
                  <a:pt x="22" y="122"/>
                </a:cubicBezTo>
                <a:cubicBezTo>
                  <a:pt x="23" y="123"/>
                  <a:pt x="23" y="122"/>
                  <a:pt x="23" y="122"/>
                </a:cubicBezTo>
                <a:cubicBezTo>
                  <a:pt x="23" y="122"/>
                  <a:pt x="23" y="122"/>
                  <a:pt x="23" y="122"/>
                </a:cubicBezTo>
                <a:cubicBezTo>
                  <a:pt x="23" y="123"/>
                  <a:pt x="23" y="124"/>
                  <a:pt x="23" y="124"/>
                </a:cubicBezTo>
                <a:cubicBezTo>
                  <a:pt x="23" y="123"/>
                  <a:pt x="23" y="123"/>
                  <a:pt x="23" y="123"/>
                </a:cubicBezTo>
                <a:cubicBezTo>
                  <a:pt x="23" y="123"/>
                  <a:pt x="23" y="125"/>
                  <a:pt x="23" y="124"/>
                </a:cubicBezTo>
                <a:cubicBezTo>
                  <a:pt x="24" y="124"/>
                  <a:pt x="24" y="124"/>
                  <a:pt x="24" y="124"/>
                </a:cubicBezTo>
                <a:cubicBezTo>
                  <a:pt x="24" y="125"/>
                  <a:pt x="24" y="124"/>
                  <a:pt x="24" y="125"/>
                </a:cubicBezTo>
                <a:cubicBezTo>
                  <a:pt x="24" y="125"/>
                  <a:pt x="24" y="125"/>
                  <a:pt x="24" y="125"/>
                </a:cubicBezTo>
                <a:cubicBezTo>
                  <a:pt x="24" y="125"/>
                  <a:pt x="24" y="125"/>
                  <a:pt x="25" y="125"/>
                </a:cubicBezTo>
                <a:cubicBezTo>
                  <a:pt x="25" y="125"/>
                  <a:pt x="25" y="125"/>
                  <a:pt x="25" y="125"/>
                </a:cubicBezTo>
                <a:cubicBezTo>
                  <a:pt x="25" y="125"/>
                  <a:pt x="25" y="125"/>
                  <a:pt x="25" y="126"/>
                </a:cubicBezTo>
                <a:cubicBezTo>
                  <a:pt x="25" y="126"/>
                  <a:pt x="25" y="126"/>
                  <a:pt x="25" y="126"/>
                </a:cubicBezTo>
                <a:cubicBezTo>
                  <a:pt x="25" y="126"/>
                  <a:pt x="26" y="126"/>
                  <a:pt x="26" y="127"/>
                </a:cubicBezTo>
                <a:cubicBezTo>
                  <a:pt x="26" y="126"/>
                  <a:pt x="26" y="127"/>
                  <a:pt x="25" y="127"/>
                </a:cubicBezTo>
                <a:cubicBezTo>
                  <a:pt x="26" y="127"/>
                  <a:pt x="26" y="127"/>
                  <a:pt x="26" y="127"/>
                </a:cubicBezTo>
                <a:cubicBezTo>
                  <a:pt x="26" y="127"/>
                  <a:pt x="27" y="127"/>
                  <a:pt x="27" y="127"/>
                </a:cubicBezTo>
                <a:cubicBezTo>
                  <a:pt x="27" y="127"/>
                  <a:pt x="27" y="127"/>
                  <a:pt x="27" y="127"/>
                </a:cubicBezTo>
                <a:cubicBezTo>
                  <a:pt x="27" y="127"/>
                  <a:pt x="27" y="127"/>
                  <a:pt x="27" y="127"/>
                </a:cubicBezTo>
                <a:cubicBezTo>
                  <a:pt x="27" y="128"/>
                  <a:pt x="27" y="127"/>
                  <a:pt x="26" y="128"/>
                </a:cubicBezTo>
                <a:cubicBezTo>
                  <a:pt x="27" y="128"/>
                  <a:pt x="27" y="128"/>
                  <a:pt x="27" y="129"/>
                </a:cubicBezTo>
                <a:cubicBezTo>
                  <a:pt x="27" y="128"/>
                  <a:pt x="27" y="129"/>
                  <a:pt x="27" y="129"/>
                </a:cubicBezTo>
                <a:cubicBezTo>
                  <a:pt x="27" y="129"/>
                  <a:pt x="26" y="129"/>
                  <a:pt x="27" y="129"/>
                </a:cubicBezTo>
                <a:cubicBezTo>
                  <a:pt x="27" y="130"/>
                  <a:pt x="27" y="131"/>
                  <a:pt x="27" y="131"/>
                </a:cubicBezTo>
                <a:cubicBezTo>
                  <a:pt x="27" y="132"/>
                  <a:pt x="27" y="132"/>
                  <a:pt x="27" y="132"/>
                </a:cubicBezTo>
                <a:cubicBezTo>
                  <a:pt x="27" y="132"/>
                  <a:pt x="27" y="132"/>
                  <a:pt x="27" y="132"/>
                </a:cubicBezTo>
                <a:cubicBezTo>
                  <a:pt x="27" y="132"/>
                  <a:pt x="27" y="132"/>
                  <a:pt x="28" y="132"/>
                </a:cubicBezTo>
                <a:cubicBezTo>
                  <a:pt x="27" y="132"/>
                  <a:pt x="27" y="132"/>
                  <a:pt x="27" y="132"/>
                </a:cubicBezTo>
                <a:cubicBezTo>
                  <a:pt x="28" y="132"/>
                  <a:pt x="28" y="132"/>
                  <a:pt x="28" y="132"/>
                </a:cubicBezTo>
                <a:cubicBezTo>
                  <a:pt x="27" y="133"/>
                  <a:pt x="27" y="133"/>
                  <a:pt x="27" y="133"/>
                </a:cubicBezTo>
                <a:cubicBezTo>
                  <a:pt x="28" y="133"/>
                  <a:pt x="28" y="133"/>
                  <a:pt x="28" y="133"/>
                </a:cubicBezTo>
                <a:cubicBezTo>
                  <a:pt x="28" y="133"/>
                  <a:pt x="28" y="133"/>
                  <a:pt x="28" y="133"/>
                </a:cubicBezTo>
                <a:cubicBezTo>
                  <a:pt x="28" y="133"/>
                  <a:pt x="28" y="133"/>
                  <a:pt x="28" y="133"/>
                </a:cubicBezTo>
                <a:cubicBezTo>
                  <a:pt x="28" y="133"/>
                  <a:pt x="29" y="133"/>
                  <a:pt x="29" y="133"/>
                </a:cubicBezTo>
                <a:cubicBezTo>
                  <a:pt x="29" y="133"/>
                  <a:pt x="29" y="133"/>
                  <a:pt x="29" y="133"/>
                </a:cubicBezTo>
                <a:cubicBezTo>
                  <a:pt x="29" y="133"/>
                  <a:pt x="29" y="132"/>
                  <a:pt x="29" y="133"/>
                </a:cubicBezTo>
                <a:cubicBezTo>
                  <a:pt x="29" y="133"/>
                  <a:pt x="29" y="133"/>
                  <a:pt x="29" y="133"/>
                </a:cubicBezTo>
                <a:cubicBezTo>
                  <a:pt x="29" y="133"/>
                  <a:pt x="29" y="133"/>
                  <a:pt x="29" y="133"/>
                </a:cubicBezTo>
                <a:cubicBezTo>
                  <a:pt x="29" y="133"/>
                  <a:pt x="29" y="133"/>
                  <a:pt x="29" y="133"/>
                </a:cubicBezTo>
                <a:cubicBezTo>
                  <a:pt x="29" y="133"/>
                  <a:pt x="29" y="133"/>
                  <a:pt x="29" y="133"/>
                </a:cubicBezTo>
                <a:cubicBezTo>
                  <a:pt x="29" y="133"/>
                  <a:pt x="29" y="133"/>
                  <a:pt x="29" y="133"/>
                </a:cubicBezTo>
                <a:cubicBezTo>
                  <a:pt x="29" y="133"/>
                  <a:pt x="29" y="133"/>
                  <a:pt x="29" y="133"/>
                </a:cubicBezTo>
                <a:cubicBezTo>
                  <a:pt x="29" y="133"/>
                  <a:pt x="29" y="133"/>
                  <a:pt x="29" y="133"/>
                </a:cubicBezTo>
                <a:cubicBezTo>
                  <a:pt x="29" y="133"/>
                  <a:pt x="29" y="133"/>
                  <a:pt x="30" y="133"/>
                </a:cubicBezTo>
                <a:cubicBezTo>
                  <a:pt x="30" y="134"/>
                  <a:pt x="31" y="133"/>
                  <a:pt x="31" y="134"/>
                </a:cubicBezTo>
                <a:cubicBezTo>
                  <a:pt x="31" y="133"/>
                  <a:pt x="31" y="133"/>
                  <a:pt x="31" y="133"/>
                </a:cubicBezTo>
                <a:cubicBezTo>
                  <a:pt x="31" y="134"/>
                  <a:pt x="32" y="134"/>
                  <a:pt x="32" y="134"/>
                </a:cubicBezTo>
                <a:cubicBezTo>
                  <a:pt x="32" y="134"/>
                  <a:pt x="32" y="134"/>
                  <a:pt x="32" y="134"/>
                </a:cubicBezTo>
                <a:cubicBezTo>
                  <a:pt x="32" y="134"/>
                  <a:pt x="32" y="134"/>
                  <a:pt x="33" y="134"/>
                </a:cubicBezTo>
                <a:cubicBezTo>
                  <a:pt x="33" y="133"/>
                  <a:pt x="33" y="133"/>
                  <a:pt x="33" y="133"/>
                </a:cubicBezTo>
                <a:cubicBezTo>
                  <a:pt x="33" y="134"/>
                  <a:pt x="34" y="133"/>
                  <a:pt x="34" y="134"/>
                </a:cubicBezTo>
                <a:cubicBezTo>
                  <a:pt x="34" y="134"/>
                  <a:pt x="34" y="134"/>
                  <a:pt x="35" y="134"/>
                </a:cubicBezTo>
                <a:cubicBezTo>
                  <a:pt x="35" y="134"/>
                  <a:pt x="35" y="134"/>
                  <a:pt x="35" y="134"/>
                </a:cubicBezTo>
                <a:cubicBezTo>
                  <a:pt x="35" y="134"/>
                  <a:pt x="35" y="134"/>
                  <a:pt x="35" y="134"/>
                </a:cubicBezTo>
                <a:cubicBezTo>
                  <a:pt x="36" y="135"/>
                  <a:pt x="36" y="134"/>
                  <a:pt x="37" y="134"/>
                </a:cubicBezTo>
                <a:cubicBezTo>
                  <a:pt x="37" y="135"/>
                  <a:pt x="37" y="135"/>
                  <a:pt x="37" y="135"/>
                </a:cubicBezTo>
                <a:cubicBezTo>
                  <a:pt x="37" y="134"/>
                  <a:pt x="37" y="134"/>
                  <a:pt x="37" y="134"/>
                </a:cubicBezTo>
                <a:cubicBezTo>
                  <a:pt x="37" y="135"/>
                  <a:pt x="37" y="134"/>
                  <a:pt x="37" y="134"/>
                </a:cubicBezTo>
                <a:cubicBezTo>
                  <a:pt x="38" y="134"/>
                  <a:pt x="38" y="134"/>
                  <a:pt x="38" y="134"/>
                </a:cubicBezTo>
                <a:cubicBezTo>
                  <a:pt x="38" y="134"/>
                  <a:pt x="38" y="134"/>
                  <a:pt x="38" y="134"/>
                </a:cubicBezTo>
                <a:cubicBezTo>
                  <a:pt x="38" y="135"/>
                  <a:pt x="38" y="135"/>
                  <a:pt x="38" y="135"/>
                </a:cubicBezTo>
                <a:cubicBezTo>
                  <a:pt x="38" y="135"/>
                  <a:pt x="38" y="135"/>
                  <a:pt x="38" y="135"/>
                </a:cubicBezTo>
                <a:cubicBezTo>
                  <a:pt x="39" y="135"/>
                  <a:pt x="38" y="135"/>
                  <a:pt x="39" y="135"/>
                </a:cubicBezTo>
                <a:cubicBezTo>
                  <a:pt x="39" y="135"/>
                  <a:pt x="39" y="135"/>
                  <a:pt x="39" y="135"/>
                </a:cubicBezTo>
                <a:cubicBezTo>
                  <a:pt x="39" y="135"/>
                  <a:pt x="39" y="134"/>
                  <a:pt x="39" y="134"/>
                </a:cubicBezTo>
                <a:cubicBezTo>
                  <a:pt x="39" y="134"/>
                  <a:pt x="39" y="134"/>
                  <a:pt x="39" y="134"/>
                </a:cubicBezTo>
                <a:cubicBezTo>
                  <a:pt x="39" y="134"/>
                  <a:pt x="39" y="134"/>
                  <a:pt x="39" y="134"/>
                </a:cubicBezTo>
                <a:cubicBezTo>
                  <a:pt x="39" y="134"/>
                  <a:pt x="39" y="134"/>
                  <a:pt x="39" y="134"/>
                </a:cubicBezTo>
                <a:cubicBezTo>
                  <a:pt x="39" y="134"/>
                  <a:pt x="39" y="134"/>
                  <a:pt x="39" y="134"/>
                </a:cubicBezTo>
                <a:cubicBezTo>
                  <a:pt x="39" y="134"/>
                  <a:pt x="39" y="134"/>
                  <a:pt x="39" y="134"/>
                </a:cubicBezTo>
                <a:cubicBezTo>
                  <a:pt x="39" y="135"/>
                  <a:pt x="39" y="134"/>
                  <a:pt x="40" y="135"/>
                </a:cubicBezTo>
                <a:cubicBezTo>
                  <a:pt x="39" y="134"/>
                  <a:pt x="40" y="135"/>
                  <a:pt x="40" y="134"/>
                </a:cubicBezTo>
                <a:cubicBezTo>
                  <a:pt x="40" y="134"/>
                  <a:pt x="40" y="134"/>
                  <a:pt x="40" y="134"/>
                </a:cubicBezTo>
                <a:cubicBezTo>
                  <a:pt x="40" y="134"/>
                  <a:pt x="40" y="135"/>
                  <a:pt x="40" y="135"/>
                </a:cubicBezTo>
                <a:cubicBezTo>
                  <a:pt x="40" y="135"/>
                  <a:pt x="40" y="135"/>
                  <a:pt x="40" y="135"/>
                </a:cubicBezTo>
                <a:cubicBezTo>
                  <a:pt x="40" y="136"/>
                  <a:pt x="39" y="135"/>
                  <a:pt x="39" y="135"/>
                </a:cubicBezTo>
                <a:cubicBezTo>
                  <a:pt x="39" y="135"/>
                  <a:pt x="40" y="135"/>
                  <a:pt x="40" y="135"/>
                </a:cubicBezTo>
                <a:cubicBezTo>
                  <a:pt x="40" y="135"/>
                  <a:pt x="40" y="135"/>
                  <a:pt x="40" y="135"/>
                </a:cubicBezTo>
                <a:cubicBezTo>
                  <a:pt x="39" y="135"/>
                  <a:pt x="39" y="135"/>
                  <a:pt x="39" y="135"/>
                </a:cubicBezTo>
                <a:cubicBezTo>
                  <a:pt x="39" y="136"/>
                  <a:pt x="39" y="136"/>
                  <a:pt x="39" y="136"/>
                </a:cubicBezTo>
                <a:cubicBezTo>
                  <a:pt x="39" y="136"/>
                  <a:pt x="39" y="136"/>
                  <a:pt x="39" y="136"/>
                </a:cubicBezTo>
                <a:cubicBezTo>
                  <a:pt x="39" y="136"/>
                  <a:pt x="39" y="136"/>
                  <a:pt x="39" y="136"/>
                </a:cubicBezTo>
                <a:cubicBezTo>
                  <a:pt x="38" y="136"/>
                  <a:pt x="37" y="136"/>
                  <a:pt x="37" y="136"/>
                </a:cubicBezTo>
                <a:cubicBezTo>
                  <a:pt x="37" y="136"/>
                  <a:pt x="37" y="136"/>
                  <a:pt x="37" y="136"/>
                </a:cubicBezTo>
                <a:cubicBezTo>
                  <a:pt x="37" y="136"/>
                  <a:pt x="37" y="136"/>
                  <a:pt x="37" y="136"/>
                </a:cubicBezTo>
                <a:cubicBezTo>
                  <a:pt x="37" y="136"/>
                  <a:pt x="37" y="136"/>
                  <a:pt x="38" y="136"/>
                </a:cubicBezTo>
                <a:cubicBezTo>
                  <a:pt x="38" y="136"/>
                  <a:pt x="38" y="135"/>
                  <a:pt x="38" y="135"/>
                </a:cubicBezTo>
                <a:cubicBezTo>
                  <a:pt x="37" y="135"/>
                  <a:pt x="37" y="136"/>
                  <a:pt x="37" y="135"/>
                </a:cubicBezTo>
                <a:cubicBezTo>
                  <a:pt x="36" y="136"/>
                  <a:pt x="37" y="135"/>
                  <a:pt x="36" y="135"/>
                </a:cubicBezTo>
                <a:cubicBezTo>
                  <a:pt x="36" y="135"/>
                  <a:pt x="35" y="136"/>
                  <a:pt x="35" y="136"/>
                </a:cubicBezTo>
                <a:cubicBezTo>
                  <a:pt x="36" y="136"/>
                  <a:pt x="36" y="136"/>
                  <a:pt x="36" y="136"/>
                </a:cubicBezTo>
                <a:cubicBezTo>
                  <a:pt x="36" y="137"/>
                  <a:pt x="35" y="137"/>
                  <a:pt x="35" y="137"/>
                </a:cubicBezTo>
                <a:cubicBezTo>
                  <a:pt x="35" y="136"/>
                  <a:pt x="36" y="137"/>
                  <a:pt x="36" y="136"/>
                </a:cubicBezTo>
                <a:cubicBezTo>
                  <a:pt x="35" y="136"/>
                  <a:pt x="35" y="136"/>
                  <a:pt x="35" y="137"/>
                </a:cubicBezTo>
                <a:cubicBezTo>
                  <a:pt x="35" y="136"/>
                  <a:pt x="35" y="136"/>
                  <a:pt x="35" y="136"/>
                </a:cubicBezTo>
                <a:cubicBezTo>
                  <a:pt x="35" y="136"/>
                  <a:pt x="34" y="136"/>
                  <a:pt x="34" y="136"/>
                </a:cubicBezTo>
                <a:cubicBezTo>
                  <a:pt x="34" y="136"/>
                  <a:pt x="34" y="135"/>
                  <a:pt x="34" y="135"/>
                </a:cubicBezTo>
                <a:cubicBezTo>
                  <a:pt x="34" y="135"/>
                  <a:pt x="33" y="136"/>
                  <a:pt x="33" y="136"/>
                </a:cubicBezTo>
                <a:cubicBezTo>
                  <a:pt x="33" y="136"/>
                  <a:pt x="33" y="136"/>
                  <a:pt x="33" y="136"/>
                </a:cubicBezTo>
                <a:cubicBezTo>
                  <a:pt x="33" y="137"/>
                  <a:pt x="33" y="136"/>
                  <a:pt x="32" y="136"/>
                </a:cubicBezTo>
                <a:cubicBezTo>
                  <a:pt x="32" y="136"/>
                  <a:pt x="32" y="136"/>
                  <a:pt x="32" y="136"/>
                </a:cubicBezTo>
                <a:cubicBezTo>
                  <a:pt x="32" y="136"/>
                  <a:pt x="32" y="136"/>
                  <a:pt x="32" y="136"/>
                </a:cubicBezTo>
                <a:cubicBezTo>
                  <a:pt x="32" y="136"/>
                  <a:pt x="33" y="136"/>
                  <a:pt x="33" y="135"/>
                </a:cubicBezTo>
                <a:cubicBezTo>
                  <a:pt x="32" y="135"/>
                  <a:pt x="32" y="134"/>
                  <a:pt x="32" y="134"/>
                </a:cubicBezTo>
                <a:cubicBezTo>
                  <a:pt x="32" y="135"/>
                  <a:pt x="31" y="136"/>
                  <a:pt x="32" y="137"/>
                </a:cubicBezTo>
                <a:cubicBezTo>
                  <a:pt x="31" y="137"/>
                  <a:pt x="31" y="136"/>
                  <a:pt x="31" y="136"/>
                </a:cubicBezTo>
                <a:cubicBezTo>
                  <a:pt x="31" y="136"/>
                  <a:pt x="31" y="136"/>
                  <a:pt x="30" y="136"/>
                </a:cubicBezTo>
                <a:cubicBezTo>
                  <a:pt x="31" y="136"/>
                  <a:pt x="31" y="136"/>
                  <a:pt x="31" y="136"/>
                </a:cubicBezTo>
                <a:cubicBezTo>
                  <a:pt x="31" y="136"/>
                  <a:pt x="30" y="136"/>
                  <a:pt x="30" y="136"/>
                </a:cubicBezTo>
                <a:cubicBezTo>
                  <a:pt x="30" y="136"/>
                  <a:pt x="31" y="135"/>
                  <a:pt x="31" y="135"/>
                </a:cubicBezTo>
                <a:cubicBezTo>
                  <a:pt x="30" y="135"/>
                  <a:pt x="29" y="136"/>
                  <a:pt x="29" y="136"/>
                </a:cubicBezTo>
                <a:cubicBezTo>
                  <a:pt x="30" y="136"/>
                  <a:pt x="30" y="136"/>
                  <a:pt x="30" y="136"/>
                </a:cubicBezTo>
                <a:cubicBezTo>
                  <a:pt x="30" y="136"/>
                  <a:pt x="30" y="136"/>
                  <a:pt x="29" y="136"/>
                </a:cubicBezTo>
                <a:cubicBezTo>
                  <a:pt x="29" y="136"/>
                  <a:pt x="29" y="136"/>
                  <a:pt x="29" y="136"/>
                </a:cubicBezTo>
                <a:cubicBezTo>
                  <a:pt x="29" y="136"/>
                  <a:pt x="29" y="136"/>
                  <a:pt x="29" y="136"/>
                </a:cubicBezTo>
                <a:cubicBezTo>
                  <a:pt x="29" y="136"/>
                  <a:pt x="29" y="136"/>
                  <a:pt x="29" y="135"/>
                </a:cubicBezTo>
                <a:cubicBezTo>
                  <a:pt x="29" y="135"/>
                  <a:pt x="30" y="134"/>
                  <a:pt x="31" y="134"/>
                </a:cubicBezTo>
                <a:cubicBezTo>
                  <a:pt x="30" y="134"/>
                  <a:pt x="30" y="134"/>
                  <a:pt x="30" y="134"/>
                </a:cubicBezTo>
                <a:cubicBezTo>
                  <a:pt x="30" y="134"/>
                  <a:pt x="30" y="134"/>
                  <a:pt x="30" y="134"/>
                </a:cubicBezTo>
                <a:cubicBezTo>
                  <a:pt x="30" y="134"/>
                  <a:pt x="29" y="135"/>
                  <a:pt x="29" y="135"/>
                </a:cubicBezTo>
                <a:cubicBezTo>
                  <a:pt x="28" y="135"/>
                  <a:pt x="29" y="134"/>
                  <a:pt x="29" y="134"/>
                </a:cubicBezTo>
                <a:cubicBezTo>
                  <a:pt x="28" y="134"/>
                  <a:pt x="28" y="135"/>
                  <a:pt x="28" y="135"/>
                </a:cubicBezTo>
                <a:cubicBezTo>
                  <a:pt x="28" y="135"/>
                  <a:pt x="28" y="135"/>
                  <a:pt x="28" y="135"/>
                </a:cubicBezTo>
                <a:cubicBezTo>
                  <a:pt x="28" y="135"/>
                  <a:pt x="27" y="135"/>
                  <a:pt x="27" y="135"/>
                </a:cubicBezTo>
                <a:cubicBezTo>
                  <a:pt x="27" y="135"/>
                  <a:pt x="27" y="134"/>
                  <a:pt x="27" y="134"/>
                </a:cubicBezTo>
                <a:cubicBezTo>
                  <a:pt x="27" y="134"/>
                  <a:pt x="27" y="134"/>
                  <a:pt x="27" y="134"/>
                </a:cubicBezTo>
                <a:cubicBezTo>
                  <a:pt x="27" y="134"/>
                  <a:pt x="27" y="134"/>
                  <a:pt x="27" y="134"/>
                </a:cubicBezTo>
                <a:cubicBezTo>
                  <a:pt x="27" y="134"/>
                  <a:pt x="26" y="134"/>
                  <a:pt x="26" y="134"/>
                </a:cubicBezTo>
                <a:cubicBezTo>
                  <a:pt x="26" y="134"/>
                  <a:pt x="26" y="134"/>
                  <a:pt x="26" y="133"/>
                </a:cubicBezTo>
                <a:cubicBezTo>
                  <a:pt x="26" y="133"/>
                  <a:pt x="26" y="134"/>
                  <a:pt x="26" y="134"/>
                </a:cubicBezTo>
                <a:cubicBezTo>
                  <a:pt x="26" y="134"/>
                  <a:pt x="26" y="133"/>
                  <a:pt x="25" y="133"/>
                </a:cubicBezTo>
                <a:cubicBezTo>
                  <a:pt x="26" y="134"/>
                  <a:pt x="27" y="133"/>
                  <a:pt x="27" y="132"/>
                </a:cubicBezTo>
                <a:cubicBezTo>
                  <a:pt x="27" y="133"/>
                  <a:pt x="25" y="133"/>
                  <a:pt x="25" y="133"/>
                </a:cubicBezTo>
                <a:cubicBezTo>
                  <a:pt x="25" y="133"/>
                  <a:pt x="26" y="132"/>
                  <a:pt x="26" y="132"/>
                </a:cubicBezTo>
                <a:cubicBezTo>
                  <a:pt x="25" y="132"/>
                  <a:pt x="25" y="131"/>
                  <a:pt x="25" y="131"/>
                </a:cubicBezTo>
                <a:cubicBezTo>
                  <a:pt x="25" y="131"/>
                  <a:pt x="25" y="131"/>
                  <a:pt x="25" y="131"/>
                </a:cubicBezTo>
                <a:cubicBezTo>
                  <a:pt x="25" y="131"/>
                  <a:pt x="25" y="131"/>
                  <a:pt x="25" y="130"/>
                </a:cubicBezTo>
                <a:cubicBezTo>
                  <a:pt x="25" y="130"/>
                  <a:pt x="25" y="130"/>
                  <a:pt x="25" y="131"/>
                </a:cubicBezTo>
                <a:cubicBezTo>
                  <a:pt x="25" y="130"/>
                  <a:pt x="24" y="130"/>
                  <a:pt x="25" y="130"/>
                </a:cubicBezTo>
                <a:cubicBezTo>
                  <a:pt x="25" y="130"/>
                  <a:pt x="25" y="130"/>
                  <a:pt x="25" y="130"/>
                </a:cubicBezTo>
                <a:cubicBezTo>
                  <a:pt x="25" y="130"/>
                  <a:pt x="25" y="129"/>
                  <a:pt x="24" y="130"/>
                </a:cubicBezTo>
                <a:cubicBezTo>
                  <a:pt x="24" y="129"/>
                  <a:pt x="24" y="129"/>
                  <a:pt x="25" y="129"/>
                </a:cubicBezTo>
                <a:cubicBezTo>
                  <a:pt x="24" y="129"/>
                  <a:pt x="24" y="129"/>
                  <a:pt x="24" y="129"/>
                </a:cubicBezTo>
                <a:cubicBezTo>
                  <a:pt x="24" y="129"/>
                  <a:pt x="24" y="129"/>
                  <a:pt x="24" y="129"/>
                </a:cubicBezTo>
                <a:cubicBezTo>
                  <a:pt x="24" y="129"/>
                  <a:pt x="25" y="129"/>
                  <a:pt x="25" y="129"/>
                </a:cubicBezTo>
                <a:cubicBezTo>
                  <a:pt x="25" y="129"/>
                  <a:pt x="25" y="129"/>
                  <a:pt x="26" y="129"/>
                </a:cubicBezTo>
                <a:cubicBezTo>
                  <a:pt x="25" y="129"/>
                  <a:pt x="25" y="128"/>
                  <a:pt x="24" y="128"/>
                </a:cubicBezTo>
                <a:cubicBezTo>
                  <a:pt x="24" y="128"/>
                  <a:pt x="24" y="128"/>
                  <a:pt x="24" y="128"/>
                </a:cubicBezTo>
                <a:cubicBezTo>
                  <a:pt x="24" y="128"/>
                  <a:pt x="24" y="128"/>
                  <a:pt x="24" y="128"/>
                </a:cubicBezTo>
                <a:cubicBezTo>
                  <a:pt x="24" y="128"/>
                  <a:pt x="24" y="128"/>
                  <a:pt x="24" y="128"/>
                </a:cubicBezTo>
                <a:cubicBezTo>
                  <a:pt x="24" y="128"/>
                  <a:pt x="24" y="128"/>
                  <a:pt x="24" y="128"/>
                </a:cubicBezTo>
                <a:cubicBezTo>
                  <a:pt x="24" y="127"/>
                  <a:pt x="24" y="127"/>
                  <a:pt x="24" y="127"/>
                </a:cubicBezTo>
                <a:cubicBezTo>
                  <a:pt x="24" y="127"/>
                  <a:pt x="24" y="127"/>
                  <a:pt x="24" y="127"/>
                </a:cubicBezTo>
                <a:cubicBezTo>
                  <a:pt x="24" y="127"/>
                  <a:pt x="25" y="127"/>
                  <a:pt x="25" y="127"/>
                </a:cubicBezTo>
                <a:cubicBezTo>
                  <a:pt x="25" y="127"/>
                  <a:pt x="25" y="127"/>
                  <a:pt x="25" y="127"/>
                </a:cubicBezTo>
                <a:cubicBezTo>
                  <a:pt x="25" y="128"/>
                  <a:pt x="25" y="127"/>
                  <a:pt x="25" y="127"/>
                </a:cubicBezTo>
                <a:cubicBezTo>
                  <a:pt x="25" y="127"/>
                  <a:pt x="25" y="127"/>
                  <a:pt x="25" y="127"/>
                </a:cubicBezTo>
                <a:cubicBezTo>
                  <a:pt x="25" y="127"/>
                  <a:pt x="25" y="127"/>
                  <a:pt x="25" y="127"/>
                </a:cubicBezTo>
                <a:cubicBezTo>
                  <a:pt x="25" y="127"/>
                  <a:pt x="25" y="127"/>
                  <a:pt x="25" y="127"/>
                </a:cubicBezTo>
                <a:cubicBezTo>
                  <a:pt x="25" y="127"/>
                  <a:pt x="25" y="127"/>
                  <a:pt x="25" y="127"/>
                </a:cubicBezTo>
                <a:cubicBezTo>
                  <a:pt x="25" y="127"/>
                  <a:pt x="24" y="127"/>
                  <a:pt x="24" y="127"/>
                </a:cubicBezTo>
                <a:cubicBezTo>
                  <a:pt x="24" y="127"/>
                  <a:pt x="24" y="127"/>
                  <a:pt x="24" y="127"/>
                </a:cubicBezTo>
                <a:cubicBezTo>
                  <a:pt x="23" y="127"/>
                  <a:pt x="24" y="127"/>
                  <a:pt x="23" y="127"/>
                </a:cubicBezTo>
                <a:cubicBezTo>
                  <a:pt x="23" y="127"/>
                  <a:pt x="23" y="127"/>
                  <a:pt x="23" y="126"/>
                </a:cubicBezTo>
                <a:cubicBezTo>
                  <a:pt x="23" y="127"/>
                  <a:pt x="23" y="126"/>
                  <a:pt x="23" y="126"/>
                </a:cubicBezTo>
                <a:cubicBezTo>
                  <a:pt x="23" y="126"/>
                  <a:pt x="23" y="126"/>
                  <a:pt x="22" y="126"/>
                </a:cubicBezTo>
                <a:cubicBezTo>
                  <a:pt x="23" y="126"/>
                  <a:pt x="23" y="126"/>
                  <a:pt x="23" y="126"/>
                </a:cubicBezTo>
                <a:cubicBezTo>
                  <a:pt x="22" y="126"/>
                  <a:pt x="22" y="126"/>
                  <a:pt x="22" y="126"/>
                </a:cubicBezTo>
                <a:cubicBezTo>
                  <a:pt x="22" y="126"/>
                  <a:pt x="23" y="126"/>
                  <a:pt x="22" y="126"/>
                </a:cubicBezTo>
                <a:cubicBezTo>
                  <a:pt x="22" y="125"/>
                  <a:pt x="22" y="125"/>
                  <a:pt x="22" y="125"/>
                </a:cubicBezTo>
                <a:cubicBezTo>
                  <a:pt x="21" y="125"/>
                  <a:pt x="21" y="126"/>
                  <a:pt x="21" y="125"/>
                </a:cubicBezTo>
                <a:cubicBezTo>
                  <a:pt x="21" y="125"/>
                  <a:pt x="21" y="125"/>
                  <a:pt x="21" y="125"/>
                </a:cubicBezTo>
                <a:cubicBezTo>
                  <a:pt x="21" y="125"/>
                  <a:pt x="21" y="125"/>
                  <a:pt x="21" y="125"/>
                </a:cubicBezTo>
                <a:cubicBezTo>
                  <a:pt x="21" y="125"/>
                  <a:pt x="21" y="125"/>
                  <a:pt x="21" y="125"/>
                </a:cubicBezTo>
                <a:cubicBezTo>
                  <a:pt x="21" y="124"/>
                  <a:pt x="21" y="124"/>
                  <a:pt x="21" y="124"/>
                </a:cubicBezTo>
                <a:cubicBezTo>
                  <a:pt x="21" y="124"/>
                  <a:pt x="21" y="124"/>
                  <a:pt x="21" y="124"/>
                </a:cubicBezTo>
                <a:cubicBezTo>
                  <a:pt x="20" y="124"/>
                  <a:pt x="20" y="125"/>
                  <a:pt x="20" y="125"/>
                </a:cubicBezTo>
                <a:cubicBezTo>
                  <a:pt x="20" y="125"/>
                  <a:pt x="20" y="125"/>
                  <a:pt x="20" y="124"/>
                </a:cubicBezTo>
                <a:cubicBezTo>
                  <a:pt x="20" y="124"/>
                  <a:pt x="20" y="124"/>
                  <a:pt x="20" y="124"/>
                </a:cubicBezTo>
                <a:cubicBezTo>
                  <a:pt x="20" y="123"/>
                  <a:pt x="20" y="124"/>
                  <a:pt x="20" y="123"/>
                </a:cubicBezTo>
                <a:cubicBezTo>
                  <a:pt x="20" y="124"/>
                  <a:pt x="20" y="124"/>
                  <a:pt x="20" y="123"/>
                </a:cubicBezTo>
                <a:cubicBezTo>
                  <a:pt x="20" y="123"/>
                  <a:pt x="20" y="123"/>
                  <a:pt x="20" y="123"/>
                </a:cubicBezTo>
                <a:cubicBezTo>
                  <a:pt x="20" y="123"/>
                  <a:pt x="20" y="123"/>
                  <a:pt x="20" y="123"/>
                </a:cubicBezTo>
                <a:cubicBezTo>
                  <a:pt x="20" y="123"/>
                  <a:pt x="20" y="123"/>
                  <a:pt x="20" y="123"/>
                </a:cubicBezTo>
                <a:cubicBezTo>
                  <a:pt x="20" y="123"/>
                  <a:pt x="20" y="123"/>
                  <a:pt x="20" y="123"/>
                </a:cubicBezTo>
                <a:cubicBezTo>
                  <a:pt x="19" y="123"/>
                  <a:pt x="19" y="123"/>
                  <a:pt x="19" y="123"/>
                </a:cubicBezTo>
                <a:cubicBezTo>
                  <a:pt x="19" y="123"/>
                  <a:pt x="19" y="123"/>
                  <a:pt x="19" y="123"/>
                </a:cubicBezTo>
                <a:cubicBezTo>
                  <a:pt x="19" y="123"/>
                  <a:pt x="19" y="123"/>
                  <a:pt x="19" y="123"/>
                </a:cubicBezTo>
                <a:cubicBezTo>
                  <a:pt x="19" y="123"/>
                  <a:pt x="19" y="123"/>
                  <a:pt x="19" y="123"/>
                </a:cubicBezTo>
                <a:cubicBezTo>
                  <a:pt x="19" y="122"/>
                  <a:pt x="18" y="123"/>
                  <a:pt x="18" y="123"/>
                </a:cubicBezTo>
                <a:cubicBezTo>
                  <a:pt x="18" y="123"/>
                  <a:pt x="18" y="123"/>
                  <a:pt x="18" y="123"/>
                </a:cubicBezTo>
                <a:cubicBezTo>
                  <a:pt x="18" y="122"/>
                  <a:pt x="18" y="122"/>
                  <a:pt x="18" y="122"/>
                </a:cubicBezTo>
                <a:cubicBezTo>
                  <a:pt x="18" y="123"/>
                  <a:pt x="17" y="122"/>
                  <a:pt x="17" y="122"/>
                </a:cubicBezTo>
                <a:cubicBezTo>
                  <a:pt x="17" y="122"/>
                  <a:pt x="17" y="122"/>
                  <a:pt x="17" y="122"/>
                </a:cubicBezTo>
                <a:cubicBezTo>
                  <a:pt x="17" y="122"/>
                  <a:pt x="17" y="122"/>
                  <a:pt x="17" y="122"/>
                </a:cubicBezTo>
                <a:cubicBezTo>
                  <a:pt x="17" y="122"/>
                  <a:pt x="17" y="122"/>
                  <a:pt x="17" y="122"/>
                </a:cubicBezTo>
                <a:close/>
                <a:moveTo>
                  <a:pt x="20" y="124"/>
                </a:moveTo>
                <a:cubicBezTo>
                  <a:pt x="20" y="124"/>
                  <a:pt x="20" y="124"/>
                  <a:pt x="21" y="124"/>
                </a:cubicBezTo>
                <a:cubicBezTo>
                  <a:pt x="20" y="124"/>
                  <a:pt x="21" y="124"/>
                  <a:pt x="20" y="124"/>
                </a:cubicBezTo>
                <a:close/>
                <a:moveTo>
                  <a:pt x="25" y="128"/>
                </a:moveTo>
                <a:cubicBezTo>
                  <a:pt x="25" y="128"/>
                  <a:pt x="25" y="128"/>
                  <a:pt x="25" y="128"/>
                </a:cubicBezTo>
                <a:cubicBezTo>
                  <a:pt x="25" y="128"/>
                  <a:pt x="25" y="128"/>
                  <a:pt x="25" y="128"/>
                </a:cubicBezTo>
                <a:close/>
                <a:moveTo>
                  <a:pt x="38" y="135"/>
                </a:moveTo>
                <a:cubicBezTo>
                  <a:pt x="38" y="135"/>
                  <a:pt x="38" y="135"/>
                  <a:pt x="38" y="135"/>
                </a:cubicBezTo>
                <a:cubicBezTo>
                  <a:pt x="38" y="135"/>
                  <a:pt x="38" y="135"/>
                  <a:pt x="38" y="135"/>
                </a:cubicBezTo>
                <a:close/>
                <a:moveTo>
                  <a:pt x="38" y="135"/>
                </a:moveTo>
                <a:cubicBezTo>
                  <a:pt x="38" y="135"/>
                  <a:pt x="38" y="135"/>
                  <a:pt x="38" y="135"/>
                </a:cubicBezTo>
                <a:cubicBezTo>
                  <a:pt x="38" y="135"/>
                  <a:pt x="38" y="135"/>
                  <a:pt x="38" y="135"/>
                </a:cubicBezTo>
                <a:cubicBezTo>
                  <a:pt x="38" y="135"/>
                  <a:pt x="38" y="135"/>
                  <a:pt x="38" y="135"/>
                </a:cubicBezTo>
                <a:close/>
                <a:moveTo>
                  <a:pt x="12" y="112"/>
                </a:moveTo>
                <a:cubicBezTo>
                  <a:pt x="12" y="112"/>
                  <a:pt x="12" y="112"/>
                  <a:pt x="12" y="112"/>
                </a:cubicBezTo>
                <a:cubicBezTo>
                  <a:pt x="12" y="112"/>
                  <a:pt x="11" y="112"/>
                  <a:pt x="12" y="112"/>
                </a:cubicBezTo>
                <a:close/>
                <a:moveTo>
                  <a:pt x="24" y="128"/>
                </a:moveTo>
                <a:cubicBezTo>
                  <a:pt x="24" y="127"/>
                  <a:pt x="24" y="127"/>
                  <a:pt x="24" y="127"/>
                </a:cubicBezTo>
                <a:cubicBezTo>
                  <a:pt x="24" y="127"/>
                  <a:pt x="24" y="127"/>
                  <a:pt x="24" y="128"/>
                </a:cubicBezTo>
                <a:close/>
                <a:moveTo>
                  <a:pt x="15" y="120"/>
                </a:moveTo>
                <a:cubicBezTo>
                  <a:pt x="15" y="120"/>
                  <a:pt x="15" y="120"/>
                  <a:pt x="15" y="120"/>
                </a:cubicBezTo>
                <a:cubicBezTo>
                  <a:pt x="15" y="120"/>
                  <a:pt x="15" y="120"/>
                  <a:pt x="15" y="120"/>
                </a:cubicBezTo>
                <a:close/>
                <a:moveTo>
                  <a:pt x="32" y="136"/>
                </a:moveTo>
                <a:cubicBezTo>
                  <a:pt x="32" y="136"/>
                  <a:pt x="32" y="136"/>
                  <a:pt x="32" y="136"/>
                </a:cubicBezTo>
                <a:cubicBezTo>
                  <a:pt x="32" y="136"/>
                  <a:pt x="32" y="136"/>
                  <a:pt x="32" y="136"/>
                </a:cubicBezTo>
                <a:close/>
                <a:moveTo>
                  <a:pt x="40" y="134"/>
                </a:moveTo>
                <a:cubicBezTo>
                  <a:pt x="40" y="134"/>
                  <a:pt x="40" y="134"/>
                  <a:pt x="40" y="134"/>
                </a:cubicBezTo>
                <a:cubicBezTo>
                  <a:pt x="40" y="134"/>
                  <a:pt x="40" y="134"/>
                  <a:pt x="40" y="134"/>
                </a:cubicBezTo>
                <a:cubicBezTo>
                  <a:pt x="40" y="134"/>
                  <a:pt x="40" y="134"/>
                  <a:pt x="40" y="134"/>
                </a:cubicBezTo>
                <a:close/>
                <a:moveTo>
                  <a:pt x="42" y="135"/>
                </a:moveTo>
                <a:cubicBezTo>
                  <a:pt x="42" y="135"/>
                  <a:pt x="42" y="135"/>
                  <a:pt x="42" y="135"/>
                </a:cubicBezTo>
                <a:cubicBezTo>
                  <a:pt x="42" y="135"/>
                  <a:pt x="42" y="135"/>
                  <a:pt x="42" y="135"/>
                </a:cubicBezTo>
                <a:cubicBezTo>
                  <a:pt x="42" y="135"/>
                  <a:pt x="42" y="135"/>
                  <a:pt x="42" y="135"/>
                </a:cubicBezTo>
                <a:close/>
                <a:moveTo>
                  <a:pt x="40" y="135"/>
                </a:moveTo>
                <a:cubicBezTo>
                  <a:pt x="40" y="135"/>
                  <a:pt x="40" y="135"/>
                  <a:pt x="40" y="135"/>
                </a:cubicBezTo>
                <a:cubicBezTo>
                  <a:pt x="40" y="135"/>
                  <a:pt x="40" y="135"/>
                  <a:pt x="40" y="135"/>
                </a:cubicBezTo>
                <a:cubicBezTo>
                  <a:pt x="40" y="135"/>
                  <a:pt x="40" y="135"/>
                  <a:pt x="40" y="135"/>
                </a:cubicBezTo>
                <a:close/>
                <a:moveTo>
                  <a:pt x="40" y="135"/>
                </a:moveTo>
                <a:cubicBezTo>
                  <a:pt x="40" y="135"/>
                  <a:pt x="41" y="135"/>
                  <a:pt x="41" y="135"/>
                </a:cubicBezTo>
                <a:cubicBezTo>
                  <a:pt x="41" y="135"/>
                  <a:pt x="41" y="135"/>
                  <a:pt x="40" y="135"/>
                </a:cubicBezTo>
                <a:close/>
                <a:moveTo>
                  <a:pt x="38" y="135"/>
                </a:moveTo>
                <a:cubicBezTo>
                  <a:pt x="39" y="135"/>
                  <a:pt x="38" y="134"/>
                  <a:pt x="39" y="134"/>
                </a:cubicBezTo>
                <a:cubicBezTo>
                  <a:pt x="39" y="134"/>
                  <a:pt x="38" y="135"/>
                  <a:pt x="38" y="135"/>
                </a:cubicBezTo>
                <a:close/>
                <a:moveTo>
                  <a:pt x="40" y="136"/>
                </a:moveTo>
                <a:cubicBezTo>
                  <a:pt x="40" y="135"/>
                  <a:pt x="40" y="135"/>
                  <a:pt x="40" y="135"/>
                </a:cubicBezTo>
                <a:cubicBezTo>
                  <a:pt x="40" y="136"/>
                  <a:pt x="40" y="136"/>
                  <a:pt x="40" y="136"/>
                </a:cubicBezTo>
                <a:close/>
                <a:moveTo>
                  <a:pt x="39" y="136"/>
                </a:moveTo>
                <a:cubicBezTo>
                  <a:pt x="39" y="136"/>
                  <a:pt x="39" y="136"/>
                  <a:pt x="39" y="136"/>
                </a:cubicBezTo>
                <a:cubicBezTo>
                  <a:pt x="39" y="136"/>
                  <a:pt x="39" y="136"/>
                  <a:pt x="39" y="136"/>
                </a:cubicBezTo>
                <a:cubicBezTo>
                  <a:pt x="39" y="136"/>
                  <a:pt x="39" y="136"/>
                  <a:pt x="39" y="136"/>
                </a:cubicBezTo>
                <a:close/>
                <a:moveTo>
                  <a:pt x="39" y="136"/>
                </a:moveTo>
                <a:cubicBezTo>
                  <a:pt x="39" y="136"/>
                  <a:pt x="40" y="136"/>
                  <a:pt x="40" y="136"/>
                </a:cubicBezTo>
                <a:cubicBezTo>
                  <a:pt x="40" y="136"/>
                  <a:pt x="39" y="136"/>
                  <a:pt x="39" y="136"/>
                </a:cubicBezTo>
                <a:close/>
                <a:moveTo>
                  <a:pt x="40" y="136"/>
                </a:moveTo>
                <a:cubicBezTo>
                  <a:pt x="40" y="136"/>
                  <a:pt x="40" y="136"/>
                  <a:pt x="40" y="136"/>
                </a:cubicBezTo>
                <a:cubicBezTo>
                  <a:pt x="40" y="136"/>
                  <a:pt x="40" y="136"/>
                  <a:pt x="40" y="136"/>
                </a:cubicBezTo>
                <a:close/>
                <a:moveTo>
                  <a:pt x="36" y="136"/>
                </a:moveTo>
                <a:cubicBezTo>
                  <a:pt x="36" y="136"/>
                  <a:pt x="36" y="136"/>
                  <a:pt x="36" y="136"/>
                </a:cubicBezTo>
                <a:cubicBezTo>
                  <a:pt x="36" y="136"/>
                  <a:pt x="36" y="136"/>
                  <a:pt x="36" y="136"/>
                </a:cubicBezTo>
                <a:cubicBezTo>
                  <a:pt x="36" y="136"/>
                  <a:pt x="36" y="136"/>
                  <a:pt x="36" y="136"/>
                </a:cubicBezTo>
                <a:close/>
                <a:moveTo>
                  <a:pt x="37" y="137"/>
                </a:moveTo>
                <a:cubicBezTo>
                  <a:pt x="37" y="136"/>
                  <a:pt x="37" y="136"/>
                  <a:pt x="37" y="136"/>
                </a:cubicBezTo>
                <a:cubicBezTo>
                  <a:pt x="37" y="137"/>
                  <a:pt x="37" y="137"/>
                  <a:pt x="37" y="137"/>
                </a:cubicBezTo>
                <a:close/>
                <a:moveTo>
                  <a:pt x="36" y="137"/>
                </a:moveTo>
                <a:cubicBezTo>
                  <a:pt x="36" y="137"/>
                  <a:pt x="36" y="137"/>
                  <a:pt x="36" y="137"/>
                </a:cubicBezTo>
                <a:cubicBezTo>
                  <a:pt x="36" y="137"/>
                  <a:pt x="37" y="137"/>
                  <a:pt x="36" y="137"/>
                </a:cubicBezTo>
                <a:close/>
                <a:moveTo>
                  <a:pt x="32" y="135"/>
                </a:moveTo>
                <a:cubicBezTo>
                  <a:pt x="32" y="135"/>
                  <a:pt x="32" y="135"/>
                  <a:pt x="32" y="135"/>
                </a:cubicBezTo>
                <a:cubicBezTo>
                  <a:pt x="32" y="135"/>
                  <a:pt x="32" y="135"/>
                  <a:pt x="32" y="135"/>
                </a:cubicBezTo>
                <a:close/>
                <a:moveTo>
                  <a:pt x="28" y="136"/>
                </a:moveTo>
                <a:cubicBezTo>
                  <a:pt x="28" y="136"/>
                  <a:pt x="28" y="135"/>
                  <a:pt x="28" y="136"/>
                </a:cubicBezTo>
                <a:cubicBezTo>
                  <a:pt x="29" y="135"/>
                  <a:pt x="28" y="135"/>
                  <a:pt x="28" y="135"/>
                </a:cubicBezTo>
                <a:cubicBezTo>
                  <a:pt x="28" y="135"/>
                  <a:pt x="28" y="135"/>
                  <a:pt x="28" y="136"/>
                </a:cubicBezTo>
                <a:close/>
                <a:moveTo>
                  <a:pt x="28" y="135"/>
                </a:moveTo>
                <a:cubicBezTo>
                  <a:pt x="28" y="135"/>
                  <a:pt x="28" y="135"/>
                  <a:pt x="28" y="135"/>
                </a:cubicBezTo>
                <a:cubicBezTo>
                  <a:pt x="28" y="135"/>
                  <a:pt x="28" y="135"/>
                  <a:pt x="28" y="135"/>
                </a:cubicBezTo>
                <a:close/>
                <a:moveTo>
                  <a:pt x="8" y="100"/>
                </a:moveTo>
                <a:cubicBezTo>
                  <a:pt x="8" y="99"/>
                  <a:pt x="8" y="99"/>
                  <a:pt x="8" y="99"/>
                </a:cubicBezTo>
                <a:cubicBezTo>
                  <a:pt x="8" y="99"/>
                  <a:pt x="8" y="99"/>
                  <a:pt x="8" y="99"/>
                </a:cubicBezTo>
                <a:lnTo>
                  <a:pt x="8" y="100"/>
                </a:lnTo>
                <a:close/>
                <a:moveTo>
                  <a:pt x="8" y="99"/>
                </a:moveTo>
                <a:cubicBezTo>
                  <a:pt x="8" y="99"/>
                  <a:pt x="8" y="99"/>
                  <a:pt x="8" y="99"/>
                </a:cubicBezTo>
                <a:cubicBezTo>
                  <a:pt x="8" y="99"/>
                  <a:pt x="8" y="99"/>
                  <a:pt x="8" y="99"/>
                </a:cubicBezTo>
                <a:cubicBezTo>
                  <a:pt x="8" y="99"/>
                  <a:pt x="8" y="99"/>
                  <a:pt x="8" y="99"/>
                </a:cubicBezTo>
                <a:close/>
                <a:moveTo>
                  <a:pt x="20" y="125"/>
                </a:moveTo>
                <a:cubicBezTo>
                  <a:pt x="21" y="125"/>
                  <a:pt x="21" y="125"/>
                  <a:pt x="21" y="125"/>
                </a:cubicBezTo>
                <a:cubicBezTo>
                  <a:pt x="21" y="125"/>
                  <a:pt x="21" y="125"/>
                  <a:pt x="20" y="125"/>
                </a:cubicBezTo>
                <a:close/>
                <a:moveTo>
                  <a:pt x="18" y="123"/>
                </a:moveTo>
                <a:cubicBezTo>
                  <a:pt x="18" y="123"/>
                  <a:pt x="18" y="123"/>
                  <a:pt x="18" y="123"/>
                </a:cubicBezTo>
                <a:cubicBezTo>
                  <a:pt x="19" y="123"/>
                  <a:pt x="19" y="123"/>
                  <a:pt x="19" y="123"/>
                </a:cubicBezTo>
                <a:lnTo>
                  <a:pt x="18" y="123"/>
                </a:lnTo>
                <a:close/>
                <a:moveTo>
                  <a:pt x="16" y="122"/>
                </a:moveTo>
                <a:cubicBezTo>
                  <a:pt x="16" y="122"/>
                  <a:pt x="16" y="122"/>
                  <a:pt x="16" y="122"/>
                </a:cubicBezTo>
                <a:cubicBezTo>
                  <a:pt x="16" y="122"/>
                  <a:pt x="16" y="121"/>
                  <a:pt x="16" y="122"/>
                </a:cubicBezTo>
                <a:close/>
                <a:moveTo>
                  <a:pt x="24" y="131"/>
                </a:moveTo>
                <a:cubicBezTo>
                  <a:pt x="24" y="131"/>
                  <a:pt x="24" y="131"/>
                  <a:pt x="24" y="131"/>
                </a:cubicBezTo>
                <a:cubicBezTo>
                  <a:pt x="24" y="131"/>
                  <a:pt x="24" y="131"/>
                  <a:pt x="24" y="131"/>
                </a:cubicBezTo>
                <a:close/>
                <a:moveTo>
                  <a:pt x="25" y="131"/>
                </a:moveTo>
                <a:cubicBezTo>
                  <a:pt x="25" y="131"/>
                  <a:pt x="25" y="131"/>
                  <a:pt x="25" y="131"/>
                </a:cubicBezTo>
                <a:cubicBezTo>
                  <a:pt x="26" y="131"/>
                  <a:pt x="26" y="131"/>
                  <a:pt x="26" y="131"/>
                </a:cubicBezTo>
                <a:lnTo>
                  <a:pt x="25" y="131"/>
                </a:lnTo>
                <a:close/>
                <a:moveTo>
                  <a:pt x="26" y="131"/>
                </a:moveTo>
                <a:cubicBezTo>
                  <a:pt x="26" y="131"/>
                  <a:pt x="26" y="131"/>
                  <a:pt x="26" y="131"/>
                </a:cubicBezTo>
                <a:cubicBezTo>
                  <a:pt x="26" y="131"/>
                  <a:pt x="26" y="131"/>
                  <a:pt x="26" y="131"/>
                </a:cubicBezTo>
                <a:cubicBezTo>
                  <a:pt x="25" y="131"/>
                  <a:pt x="25" y="131"/>
                  <a:pt x="25" y="131"/>
                </a:cubicBezTo>
                <a:cubicBezTo>
                  <a:pt x="26" y="131"/>
                  <a:pt x="26" y="131"/>
                  <a:pt x="26" y="131"/>
                </a:cubicBezTo>
                <a:close/>
                <a:moveTo>
                  <a:pt x="26" y="132"/>
                </a:moveTo>
                <a:cubicBezTo>
                  <a:pt x="26" y="132"/>
                  <a:pt x="26" y="132"/>
                  <a:pt x="26" y="132"/>
                </a:cubicBezTo>
                <a:cubicBezTo>
                  <a:pt x="26" y="132"/>
                  <a:pt x="26" y="132"/>
                  <a:pt x="26" y="132"/>
                </a:cubicBezTo>
                <a:cubicBezTo>
                  <a:pt x="26" y="132"/>
                  <a:pt x="26" y="132"/>
                  <a:pt x="26" y="132"/>
                </a:cubicBezTo>
                <a:close/>
                <a:moveTo>
                  <a:pt x="26" y="132"/>
                </a:moveTo>
                <a:cubicBezTo>
                  <a:pt x="26" y="132"/>
                  <a:pt x="26" y="132"/>
                  <a:pt x="26" y="132"/>
                </a:cubicBezTo>
                <a:close/>
                <a:moveTo>
                  <a:pt x="26" y="132"/>
                </a:moveTo>
                <a:cubicBezTo>
                  <a:pt x="26" y="132"/>
                  <a:pt x="26" y="132"/>
                  <a:pt x="26" y="132"/>
                </a:cubicBezTo>
                <a:cubicBezTo>
                  <a:pt x="26" y="133"/>
                  <a:pt x="26" y="133"/>
                  <a:pt x="26" y="133"/>
                </a:cubicBezTo>
                <a:cubicBezTo>
                  <a:pt x="26" y="133"/>
                  <a:pt x="26" y="133"/>
                  <a:pt x="26" y="132"/>
                </a:cubicBezTo>
                <a:close/>
                <a:moveTo>
                  <a:pt x="26" y="132"/>
                </a:moveTo>
                <a:cubicBezTo>
                  <a:pt x="26" y="132"/>
                  <a:pt x="26" y="132"/>
                  <a:pt x="26" y="132"/>
                </a:cubicBezTo>
                <a:cubicBezTo>
                  <a:pt x="26" y="132"/>
                  <a:pt x="26" y="132"/>
                  <a:pt x="26" y="132"/>
                </a:cubicBezTo>
                <a:close/>
                <a:moveTo>
                  <a:pt x="26" y="132"/>
                </a:moveTo>
                <a:cubicBezTo>
                  <a:pt x="26" y="132"/>
                  <a:pt x="26" y="132"/>
                  <a:pt x="26" y="132"/>
                </a:cubicBezTo>
                <a:cubicBezTo>
                  <a:pt x="26" y="132"/>
                  <a:pt x="26" y="132"/>
                  <a:pt x="26" y="132"/>
                </a:cubicBezTo>
                <a:cubicBezTo>
                  <a:pt x="26" y="132"/>
                  <a:pt x="26" y="132"/>
                  <a:pt x="26" y="132"/>
                </a:cubicBezTo>
                <a:close/>
                <a:moveTo>
                  <a:pt x="26" y="132"/>
                </a:moveTo>
                <a:cubicBezTo>
                  <a:pt x="26" y="132"/>
                  <a:pt x="26" y="132"/>
                  <a:pt x="26" y="132"/>
                </a:cubicBezTo>
                <a:cubicBezTo>
                  <a:pt x="26" y="132"/>
                  <a:pt x="26" y="132"/>
                  <a:pt x="26" y="132"/>
                </a:cubicBezTo>
                <a:close/>
                <a:moveTo>
                  <a:pt x="26" y="131"/>
                </a:moveTo>
                <a:cubicBezTo>
                  <a:pt x="26" y="131"/>
                  <a:pt x="26" y="131"/>
                  <a:pt x="26" y="131"/>
                </a:cubicBezTo>
                <a:cubicBezTo>
                  <a:pt x="26" y="131"/>
                  <a:pt x="26" y="131"/>
                  <a:pt x="26" y="131"/>
                </a:cubicBezTo>
                <a:cubicBezTo>
                  <a:pt x="26" y="131"/>
                  <a:pt x="26" y="131"/>
                  <a:pt x="26" y="131"/>
                </a:cubicBezTo>
                <a:close/>
                <a:moveTo>
                  <a:pt x="27" y="133"/>
                </a:moveTo>
                <a:cubicBezTo>
                  <a:pt x="27" y="133"/>
                  <a:pt x="27" y="133"/>
                  <a:pt x="27" y="133"/>
                </a:cubicBezTo>
                <a:cubicBezTo>
                  <a:pt x="27" y="133"/>
                  <a:pt x="27" y="133"/>
                  <a:pt x="27" y="133"/>
                </a:cubicBezTo>
                <a:cubicBezTo>
                  <a:pt x="27" y="133"/>
                  <a:pt x="27" y="133"/>
                  <a:pt x="27" y="133"/>
                </a:cubicBezTo>
                <a:close/>
                <a:moveTo>
                  <a:pt x="27" y="133"/>
                </a:moveTo>
                <a:cubicBezTo>
                  <a:pt x="27" y="133"/>
                  <a:pt x="27" y="133"/>
                  <a:pt x="27" y="133"/>
                </a:cubicBezTo>
                <a:cubicBezTo>
                  <a:pt x="27" y="132"/>
                  <a:pt x="27" y="132"/>
                  <a:pt x="27" y="133"/>
                </a:cubicBezTo>
                <a:close/>
                <a:moveTo>
                  <a:pt x="27" y="132"/>
                </a:moveTo>
                <a:cubicBezTo>
                  <a:pt x="26" y="132"/>
                  <a:pt x="26" y="132"/>
                  <a:pt x="26" y="132"/>
                </a:cubicBezTo>
                <a:cubicBezTo>
                  <a:pt x="27" y="132"/>
                  <a:pt x="27" y="132"/>
                  <a:pt x="27" y="132"/>
                </a:cubicBezTo>
                <a:close/>
                <a:moveTo>
                  <a:pt x="27" y="133"/>
                </a:moveTo>
                <a:cubicBezTo>
                  <a:pt x="27" y="133"/>
                  <a:pt x="27" y="133"/>
                  <a:pt x="27" y="133"/>
                </a:cubicBezTo>
                <a:cubicBezTo>
                  <a:pt x="27" y="133"/>
                  <a:pt x="27" y="133"/>
                  <a:pt x="27" y="133"/>
                </a:cubicBezTo>
                <a:close/>
                <a:moveTo>
                  <a:pt x="27" y="133"/>
                </a:moveTo>
                <a:cubicBezTo>
                  <a:pt x="27" y="133"/>
                  <a:pt x="27" y="134"/>
                  <a:pt x="27" y="134"/>
                </a:cubicBezTo>
                <a:cubicBezTo>
                  <a:pt x="27" y="134"/>
                  <a:pt x="27" y="134"/>
                  <a:pt x="27" y="133"/>
                </a:cubicBezTo>
                <a:cubicBezTo>
                  <a:pt x="27" y="134"/>
                  <a:pt x="27" y="133"/>
                  <a:pt x="27" y="133"/>
                </a:cubicBezTo>
                <a:close/>
                <a:moveTo>
                  <a:pt x="28" y="133"/>
                </a:moveTo>
                <a:cubicBezTo>
                  <a:pt x="28" y="133"/>
                  <a:pt x="28" y="133"/>
                  <a:pt x="27" y="133"/>
                </a:cubicBezTo>
                <a:cubicBezTo>
                  <a:pt x="28" y="133"/>
                  <a:pt x="28" y="133"/>
                  <a:pt x="28" y="133"/>
                </a:cubicBezTo>
                <a:close/>
                <a:moveTo>
                  <a:pt x="27" y="133"/>
                </a:moveTo>
                <a:cubicBezTo>
                  <a:pt x="27" y="133"/>
                  <a:pt x="27" y="133"/>
                  <a:pt x="27" y="133"/>
                </a:cubicBezTo>
                <a:cubicBezTo>
                  <a:pt x="27" y="133"/>
                  <a:pt x="27" y="133"/>
                  <a:pt x="27" y="133"/>
                </a:cubicBezTo>
                <a:close/>
                <a:moveTo>
                  <a:pt x="27" y="133"/>
                </a:moveTo>
                <a:cubicBezTo>
                  <a:pt x="27" y="133"/>
                  <a:pt x="27" y="133"/>
                  <a:pt x="27" y="133"/>
                </a:cubicBezTo>
                <a:cubicBezTo>
                  <a:pt x="27" y="133"/>
                  <a:pt x="27" y="133"/>
                  <a:pt x="27" y="133"/>
                </a:cubicBezTo>
                <a:cubicBezTo>
                  <a:pt x="27" y="133"/>
                  <a:pt x="27" y="133"/>
                  <a:pt x="27" y="133"/>
                </a:cubicBezTo>
                <a:close/>
                <a:moveTo>
                  <a:pt x="27" y="133"/>
                </a:moveTo>
                <a:cubicBezTo>
                  <a:pt x="27" y="133"/>
                  <a:pt x="27" y="133"/>
                  <a:pt x="27" y="133"/>
                </a:cubicBezTo>
                <a:cubicBezTo>
                  <a:pt x="27" y="133"/>
                  <a:pt x="27" y="133"/>
                  <a:pt x="27" y="133"/>
                </a:cubicBezTo>
                <a:close/>
                <a:moveTo>
                  <a:pt x="27" y="132"/>
                </a:moveTo>
                <a:cubicBezTo>
                  <a:pt x="27" y="132"/>
                  <a:pt x="27" y="132"/>
                  <a:pt x="27" y="132"/>
                </a:cubicBezTo>
                <a:cubicBezTo>
                  <a:pt x="27" y="132"/>
                  <a:pt x="27" y="132"/>
                  <a:pt x="27" y="132"/>
                </a:cubicBezTo>
                <a:close/>
                <a:moveTo>
                  <a:pt x="27" y="132"/>
                </a:moveTo>
                <a:cubicBezTo>
                  <a:pt x="27" y="132"/>
                  <a:pt x="27" y="132"/>
                  <a:pt x="27" y="132"/>
                </a:cubicBezTo>
                <a:cubicBezTo>
                  <a:pt x="27" y="132"/>
                  <a:pt x="27" y="132"/>
                  <a:pt x="27" y="132"/>
                </a:cubicBezTo>
                <a:close/>
                <a:moveTo>
                  <a:pt x="27" y="132"/>
                </a:moveTo>
                <a:cubicBezTo>
                  <a:pt x="27" y="132"/>
                  <a:pt x="27" y="132"/>
                  <a:pt x="27" y="132"/>
                </a:cubicBezTo>
                <a:cubicBezTo>
                  <a:pt x="27" y="132"/>
                  <a:pt x="27" y="132"/>
                  <a:pt x="27" y="132"/>
                </a:cubicBezTo>
                <a:close/>
                <a:moveTo>
                  <a:pt x="28" y="133"/>
                </a:moveTo>
                <a:cubicBezTo>
                  <a:pt x="28" y="133"/>
                  <a:pt x="28" y="133"/>
                  <a:pt x="28" y="133"/>
                </a:cubicBezTo>
                <a:cubicBezTo>
                  <a:pt x="28" y="133"/>
                  <a:pt x="28" y="133"/>
                  <a:pt x="28" y="133"/>
                </a:cubicBezTo>
                <a:cubicBezTo>
                  <a:pt x="28" y="133"/>
                  <a:pt x="27" y="133"/>
                  <a:pt x="28" y="133"/>
                </a:cubicBezTo>
                <a:close/>
                <a:moveTo>
                  <a:pt x="27" y="133"/>
                </a:moveTo>
                <a:cubicBezTo>
                  <a:pt x="27" y="133"/>
                  <a:pt x="27" y="133"/>
                  <a:pt x="27" y="133"/>
                </a:cubicBezTo>
                <a:cubicBezTo>
                  <a:pt x="27" y="133"/>
                  <a:pt x="27" y="133"/>
                  <a:pt x="27" y="133"/>
                </a:cubicBezTo>
                <a:close/>
                <a:moveTo>
                  <a:pt x="28" y="133"/>
                </a:moveTo>
                <a:cubicBezTo>
                  <a:pt x="28" y="133"/>
                  <a:pt x="28" y="133"/>
                  <a:pt x="28" y="133"/>
                </a:cubicBezTo>
                <a:cubicBezTo>
                  <a:pt x="28" y="133"/>
                  <a:pt x="28" y="133"/>
                  <a:pt x="28" y="133"/>
                </a:cubicBezTo>
                <a:close/>
                <a:moveTo>
                  <a:pt x="28" y="133"/>
                </a:moveTo>
                <a:cubicBezTo>
                  <a:pt x="28" y="133"/>
                  <a:pt x="28" y="133"/>
                  <a:pt x="27" y="133"/>
                </a:cubicBezTo>
                <a:cubicBezTo>
                  <a:pt x="28" y="133"/>
                  <a:pt x="28" y="133"/>
                  <a:pt x="28" y="133"/>
                </a:cubicBezTo>
                <a:cubicBezTo>
                  <a:pt x="28" y="133"/>
                  <a:pt x="28" y="133"/>
                  <a:pt x="28" y="133"/>
                </a:cubicBezTo>
                <a:close/>
                <a:moveTo>
                  <a:pt x="28" y="133"/>
                </a:moveTo>
                <a:cubicBezTo>
                  <a:pt x="28" y="133"/>
                  <a:pt x="28" y="133"/>
                  <a:pt x="28" y="133"/>
                </a:cubicBezTo>
                <a:cubicBezTo>
                  <a:pt x="28" y="133"/>
                  <a:pt x="28" y="133"/>
                  <a:pt x="28" y="133"/>
                </a:cubicBezTo>
                <a:close/>
                <a:moveTo>
                  <a:pt x="27" y="133"/>
                </a:moveTo>
                <a:cubicBezTo>
                  <a:pt x="27" y="133"/>
                  <a:pt x="27" y="133"/>
                  <a:pt x="27" y="133"/>
                </a:cubicBezTo>
                <a:cubicBezTo>
                  <a:pt x="27" y="133"/>
                  <a:pt x="27" y="133"/>
                  <a:pt x="27" y="133"/>
                </a:cubicBezTo>
                <a:close/>
                <a:moveTo>
                  <a:pt x="27" y="133"/>
                </a:moveTo>
                <a:cubicBezTo>
                  <a:pt x="27" y="133"/>
                  <a:pt x="27" y="133"/>
                  <a:pt x="27" y="133"/>
                </a:cubicBezTo>
                <a:cubicBezTo>
                  <a:pt x="27" y="133"/>
                  <a:pt x="27" y="133"/>
                  <a:pt x="27" y="133"/>
                </a:cubicBezTo>
                <a:cubicBezTo>
                  <a:pt x="27" y="133"/>
                  <a:pt x="27" y="133"/>
                  <a:pt x="27" y="133"/>
                </a:cubicBezTo>
                <a:close/>
                <a:moveTo>
                  <a:pt x="29" y="132"/>
                </a:moveTo>
                <a:cubicBezTo>
                  <a:pt x="29" y="132"/>
                  <a:pt x="29" y="132"/>
                  <a:pt x="29" y="132"/>
                </a:cubicBezTo>
                <a:cubicBezTo>
                  <a:pt x="29" y="132"/>
                  <a:pt x="29" y="133"/>
                  <a:pt x="28" y="133"/>
                </a:cubicBezTo>
                <a:cubicBezTo>
                  <a:pt x="28" y="133"/>
                  <a:pt x="29" y="133"/>
                  <a:pt x="29" y="133"/>
                </a:cubicBezTo>
                <a:cubicBezTo>
                  <a:pt x="29" y="133"/>
                  <a:pt x="29" y="133"/>
                  <a:pt x="29" y="133"/>
                </a:cubicBezTo>
                <a:cubicBezTo>
                  <a:pt x="29" y="132"/>
                  <a:pt x="29" y="133"/>
                  <a:pt x="29" y="133"/>
                </a:cubicBezTo>
                <a:cubicBezTo>
                  <a:pt x="29" y="133"/>
                  <a:pt x="29" y="133"/>
                  <a:pt x="29" y="132"/>
                </a:cubicBezTo>
                <a:cubicBezTo>
                  <a:pt x="29" y="132"/>
                  <a:pt x="29" y="132"/>
                  <a:pt x="29" y="132"/>
                </a:cubicBezTo>
                <a:cubicBezTo>
                  <a:pt x="29" y="132"/>
                  <a:pt x="29" y="132"/>
                  <a:pt x="29" y="132"/>
                </a:cubicBezTo>
                <a:close/>
                <a:moveTo>
                  <a:pt x="28" y="133"/>
                </a:moveTo>
                <a:cubicBezTo>
                  <a:pt x="28" y="133"/>
                  <a:pt x="28" y="133"/>
                  <a:pt x="28" y="133"/>
                </a:cubicBezTo>
                <a:cubicBezTo>
                  <a:pt x="28" y="133"/>
                  <a:pt x="28" y="133"/>
                  <a:pt x="28" y="134"/>
                </a:cubicBezTo>
                <a:cubicBezTo>
                  <a:pt x="28" y="133"/>
                  <a:pt x="28" y="133"/>
                  <a:pt x="28" y="133"/>
                </a:cubicBezTo>
                <a:cubicBezTo>
                  <a:pt x="28" y="133"/>
                  <a:pt x="28" y="133"/>
                  <a:pt x="28" y="133"/>
                </a:cubicBezTo>
                <a:close/>
                <a:moveTo>
                  <a:pt x="28" y="133"/>
                </a:moveTo>
                <a:cubicBezTo>
                  <a:pt x="28" y="133"/>
                  <a:pt x="28" y="133"/>
                  <a:pt x="28" y="133"/>
                </a:cubicBezTo>
                <a:cubicBezTo>
                  <a:pt x="28" y="132"/>
                  <a:pt x="28" y="133"/>
                  <a:pt x="28" y="133"/>
                </a:cubicBezTo>
                <a:cubicBezTo>
                  <a:pt x="28" y="133"/>
                  <a:pt x="28" y="133"/>
                  <a:pt x="28" y="133"/>
                </a:cubicBezTo>
                <a:cubicBezTo>
                  <a:pt x="28" y="133"/>
                  <a:pt x="28" y="133"/>
                  <a:pt x="28" y="133"/>
                </a:cubicBezTo>
                <a:cubicBezTo>
                  <a:pt x="28" y="133"/>
                  <a:pt x="28" y="133"/>
                  <a:pt x="28" y="133"/>
                </a:cubicBezTo>
                <a:cubicBezTo>
                  <a:pt x="28" y="133"/>
                  <a:pt x="28" y="133"/>
                  <a:pt x="28" y="133"/>
                </a:cubicBezTo>
                <a:cubicBezTo>
                  <a:pt x="28" y="133"/>
                  <a:pt x="28" y="133"/>
                  <a:pt x="28" y="133"/>
                </a:cubicBezTo>
                <a:cubicBezTo>
                  <a:pt x="28" y="133"/>
                  <a:pt x="28" y="133"/>
                  <a:pt x="28" y="133"/>
                </a:cubicBezTo>
                <a:cubicBezTo>
                  <a:pt x="28" y="133"/>
                  <a:pt x="28" y="133"/>
                  <a:pt x="28" y="133"/>
                </a:cubicBezTo>
                <a:cubicBezTo>
                  <a:pt x="28" y="133"/>
                  <a:pt x="28" y="133"/>
                  <a:pt x="28" y="133"/>
                </a:cubicBezTo>
                <a:cubicBezTo>
                  <a:pt x="28" y="133"/>
                  <a:pt x="28" y="133"/>
                  <a:pt x="28" y="133"/>
                </a:cubicBezTo>
                <a:cubicBezTo>
                  <a:pt x="28" y="133"/>
                  <a:pt x="28" y="133"/>
                  <a:pt x="28" y="133"/>
                </a:cubicBezTo>
                <a:cubicBezTo>
                  <a:pt x="28" y="133"/>
                  <a:pt x="28" y="133"/>
                  <a:pt x="28" y="133"/>
                </a:cubicBezTo>
                <a:cubicBezTo>
                  <a:pt x="28" y="133"/>
                  <a:pt x="28" y="133"/>
                  <a:pt x="28" y="133"/>
                </a:cubicBezTo>
                <a:cubicBezTo>
                  <a:pt x="28" y="133"/>
                  <a:pt x="28" y="133"/>
                  <a:pt x="28" y="133"/>
                </a:cubicBezTo>
                <a:cubicBezTo>
                  <a:pt x="28" y="133"/>
                  <a:pt x="28" y="133"/>
                  <a:pt x="28" y="133"/>
                </a:cubicBezTo>
                <a:close/>
                <a:moveTo>
                  <a:pt x="28" y="131"/>
                </a:moveTo>
                <a:cubicBezTo>
                  <a:pt x="28" y="131"/>
                  <a:pt x="27" y="131"/>
                  <a:pt x="27" y="131"/>
                </a:cubicBezTo>
                <a:cubicBezTo>
                  <a:pt x="28" y="131"/>
                  <a:pt x="28" y="131"/>
                  <a:pt x="28" y="131"/>
                </a:cubicBezTo>
                <a:close/>
                <a:moveTo>
                  <a:pt x="28" y="131"/>
                </a:moveTo>
                <a:cubicBezTo>
                  <a:pt x="27" y="132"/>
                  <a:pt x="27" y="132"/>
                  <a:pt x="27" y="132"/>
                </a:cubicBezTo>
                <a:cubicBezTo>
                  <a:pt x="27" y="131"/>
                  <a:pt x="27" y="131"/>
                  <a:pt x="27" y="131"/>
                </a:cubicBezTo>
                <a:cubicBezTo>
                  <a:pt x="27" y="131"/>
                  <a:pt x="27" y="131"/>
                  <a:pt x="27" y="132"/>
                </a:cubicBezTo>
                <a:cubicBezTo>
                  <a:pt x="27" y="132"/>
                  <a:pt x="27" y="132"/>
                  <a:pt x="27" y="132"/>
                </a:cubicBezTo>
                <a:cubicBezTo>
                  <a:pt x="27" y="132"/>
                  <a:pt x="27" y="132"/>
                  <a:pt x="27" y="132"/>
                </a:cubicBezTo>
                <a:cubicBezTo>
                  <a:pt x="27" y="132"/>
                  <a:pt x="27" y="132"/>
                  <a:pt x="28" y="131"/>
                </a:cubicBezTo>
                <a:close/>
                <a:moveTo>
                  <a:pt x="28" y="132"/>
                </a:moveTo>
                <a:cubicBezTo>
                  <a:pt x="28" y="132"/>
                  <a:pt x="28" y="132"/>
                  <a:pt x="28" y="132"/>
                </a:cubicBezTo>
                <a:cubicBezTo>
                  <a:pt x="28" y="132"/>
                  <a:pt x="28" y="132"/>
                  <a:pt x="28" y="132"/>
                </a:cubicBezTo>
                <a:cubicBezTo>
                  <a:pt x="28" y="132"/>
                  <a:pt x="28" y="132"/>
                  <a:pt x="28" y="132"/>
                </a:cubicBezTo>
                <a:cubicBezTo>
                  <a:pt x="28" y="132"/>
                  <a:pt x="28" y="132"/>
                  <a:pt x="28" y="132"/>
                </a:cubicBezTo>
                <a:close/>
                <a:moveTo>
                  <a:pt x="28" y="133"/>
                </a:moveTo>
                <a:cubicBezTo>
                  <a:pt x="28" y="134"/>
                  <a:pt x="28" y="134"/>
                  <a:pt x="28" y="134"/>
                </a:cubicBezTo>
                <a:cubicBezTo>
                  <a:pt x="28" y="133"/>
                  <a:pt x="28" y="133"/>
                  <a:pt x="28" y="133"/>
                </a:cubicBezTo>
                <a:close/>
                <a:moveTo>
                  <a:pt x="29" y="134"/>
                </a:moveTo>
                <a:cubicBezTo>
                  <a:pt x="29" y="134"/>
                  <a:pt x="29" y="134"/>
                  <a:pt x="29" y="134"/>
                </a:cubicBezTo>
                <a:cubicBezTo>
                  <a:pt x="29" y="134"/>
                  <a:pt x="29" y="134"/>
                  <a:pt x="29" y="134"/>
                </a:cubicBezTo>
                <a:close/>
                <a:moveTo>
                  <a:pt x="43" y="133"/>
                </a:moveTo>
                <a:cubicBezTo>
                  <a:pt x="43" y="133"/>
                  <a:pt x="43" y="133"/>
                  <a:pt x="43" y="133"/>
                </a:cubicBezTo>
                <a:cubicBezTo>
                  <a:pt x="43" y="133"/>
                  <a:pt x="43" y="133"/>
                  <a:pt x="43" y="133"/>
                </a:cubicBezTo>
                <a:close/>
                <a:moveTo>
                  <a:pt x="43" y="133"/>
                </a:moveTo>
                <a:cubicBezTo>
                  <a:pt x="43" y="133"/>
                  <a:pt x="43" y="133"/>
                  <a:pt x="43" y="133"/>
                </a:cubicBezTo>
                <a:cubicBezTo>
                  <a:pt x="43" y="133"/>
                  <a:pt x="43" y="133"/>
                  <a:pt x="43" y="133"/>
                </a:cubicBezTo>
                <a:close/>
                <a:moveTo>
                  <a:pt x="35" y="136"/>
                </a:moveTo>
                <a:cubicBezTo>
                  <a:pt x="35" y="136"/>
                  <a:pt x="35" y="136"/>
                  <a:pt x="35" y="136"/>
                </a:cubicBezTo>
                <a:cubicBezTo>
                  <a:pt x="35" y="136"/>
                  <a:pt x="35" y="136"/>
                  <a:pt x="35" y="136"/>
                </a:cubicBezTo>
                <a:cubicBezTo>
                  <a:pt x="35" y="136"/>
                  <a:pt x="35" y="136"/>
                  <a:pt x="35" y="136"/>
                </a:cubicBezTo>
                <a:close/>
                <a:moveTo>
                  <a:pt x="40" y="134"/>
                </a:moveTo>
                <a:cubicBezTo>
                  <a:pt x="39" y="134"/>
                  <a:pt x="39" y="134"/>
                  <a:pt x="39" y="134"/>
                </a:cubicBezTo>
                <a:cubicBezTo>
                  <a:pt x="39" y="135"/>
                  <a:pt x="39" y="135"/>
                  <a:pt x="39" y="135"/>
                </a:cubicBezTo>
                <a:lnTo>
                  <a:pt x="40" y="134"/>
                </a:lnTo>
                <a:close/>
                <a:moveTo>
                  <a:pt x="40" y="133"/>
                </a:moveTo>
                <a:cubicBezTo>
                  <a:pt x="40" y="134"/>
                  <a:pt x="40" y="134"/>
                  <a:pt x="40" y="134"/>
                </a:cubicBezTo>
                <a:cubicBezTo>
                  <a:pt x="40" y="134"/>
                  <a:pt x="40" y="133"/>
                  <a:pt x="40" y="133"/>
                </a:cubicBezTo>
                <a:close/>
                <a:moveTo>
                  <a:pt x="45" y="132"/>
                </a:moveTo>
                <a:cubicBezTo>
                  <a:pt x="45" y="132"/>
                  <a:pt x="45" y="132"/>
                  <a:pt x="45" y="132"/>
                </a:cubicBezTo>
                <a:cubicBezTo>
                  <a:pt x="45" y="132"/>
                  <a:pt x="45" y="132"/>
                  <a:pt x="45" y="132"/>
                </a:cubicBezTo>
                <a:close/>
                <a:moveTo>
                  <a:pt x="31" y="135"/>
                </a:moveTo>
                <a:cubicBezTo>
                  <a:pt x="31" y="135"/>
                  <a:pt x="31" y="135"/>
                  <a:pt x="31" y="135"/>
                </a:cubicBezTo>
                <a:cubicBezTo>
                  <a:pt x="31" y="135"/>
                  <a:pt x="31" y="134"/>
                  <a:pt x="31" y="135"/>
                </a:cubicBezTo>
                <a:close/>
                <a:moveTo>
                  <a:pt x="43" y="136"/>
                </a:moveTo>
                <a:cubicBezTo>
                  <a:pt x="43" y="135"/>
                  <a:pt x="43" y="135"/>
                  <a:pt x="43" y="135"/>
                </a:cubicBezTo>
                <a:cubicBezTo>
                  <a:pt x="43" y="135"/>
                  <a:pt x="43" y="135"/>
                  <a:pt x="43" y="136"/>
                </a:cubicBezTo>
                <a:close/>
                <a:moveTo>
                  <a:pt x="32" y="135"/>
                </a:moveTo>
                <a:cubicBezTo>
                  <a:pt x="32" y="135"/>
                  <a:pt x="32" y="135"/>
                  <a:pt x="32" y="135"/>
                </a:cubicBezTo>
                <a:cubicBezTo>
                  <a:pt x="31" y="135"/>
                  <a:pt x="31" y="135"/>
                  <a:pt x="31" y="135"/>
                </a:cubicBezTo>
                <a:cubicBezTo>
                  <a:pt x="31" y="135"/>
                  <a:pt x="31" y="135"/>
                  <a:pt x="32" y="135"/>
                </a:cubicBezTo>
                <a:close/>
                <a:moveTo>
                  <a:pt x="50" y="128"/>
                </a:moveTo>
                <a:cubicBezTo>
                  <a:pt x="50" y="128"/>
                  <a:pt x="50" y="128"/>
                  <a:pt x="50" y="128"/>
                </a:cubicBezTo>
                <a:cubicBezTo>
                  <a:pt x="50" y="128"/>
                  <a:pt x="50" y="128"/>
                  <a:pt x="50" y="128"/>
                </a:cubicBezTo>
                <a:close/>
                <a:moveTo>
                  <a:pt x="53" y="126"/>
                </a:moveTo>
                <a:cubicBezTo>
                  <a:pt x="53" y="126"/>
                  <a:pt x="53" y="126"/>
                  <a:pt x="53" y="126"/>
                </a:cubicBezTo>
                <a:cubicBezTo>
                  <a:pt x="53" y="126"/>
                  <a:pt x="53" y="126"/>
                  <a:pt x="53" y="126"/>
                </a:cubicBezTo>
                <a:close/>
                <a:moveTo>
                  <a:pt x="30" y="134"/>
                </a:moveTo>
                <a:cubicBezTo>
                  <a:pt x="30" y="134"/>
                  <a:pt x="30" y="134"/>
                  <a:pt x="30" y="134"/>
                </a:cubicBezTo>
                <a:close/>
                <a:moveTo>
                  <a:pt x="30" y="133"/>
                </a:moveTo>
                <a:cubicBezTo>
                  <a:pt x="30" y="133"/>
                  <a:pt x="30" y="133"/>
                  <a:pt x="30" y="133"/>
                </a:cubicBezTo>
                <a:cubicBezTo>
                  <a:pt x="30" y="133"/>
                  <a:pt x="30" y="133"/>
                  <a:pt x="30" y="133"/>
                </a:cubicBezTo>
                <a:close/>
                <a:moveTo>
                  <a:pt x="33" y="133"/>
                </a:moveTo>
                <a:cubicBezTo>
                  <a:pt x="33" y="133"/>
                  <a:pt x="33" y="133"/>
                  <a:pt x="33" y="133"/>
                </a:cubicBezTo>
                <a:cubicBezTo>
                  <a:pt x="33" y="133"/>
                  <a:pt x="33" y="133"/>
                  <a:pt x="33" y="133"/>
                </a:cubicBezTo>
                <a:close/>
                <a:moveTo>
                  <a:pt x="30" y="134"/>
                </a:moveTo>
                <a:cubicBezTo>
                  <a:pt x="30" y="134"/>
                  <a:pt x="30" y="134"/>
                  <a:pt x="30" y="134"/>
                </a:cubicBezTo>
                <a:cubicBezTo>
                  <a:pt x="30" y="134"/>
                  <a:pt x="30" y="134"/>
                  <a:pt x="30" y="134"/>
                </a:cubicBezTo>
                <a:close/>
                <a:moveTo>
                  <a:pt x="29" y="134"/>
                </a:moveTo>
                <a:cubicBezTo>
                  <a:pt x="29" y="134"/>
                  <a:pt x="29" y="134"/>
                  <a:pt x="29" y="134"/>
                </a:cubicBezTo>
                <a:cubicBezTo>
                  <a:pt x="29" y="134"/>
                  <a:pt x="29" y="134"/>
                  <a:pt x="29" y="134"/>
                </a:cubicBezTo>
                <a:close/>
                <a:moveTo>
                  <a:pt x="30" y="134"/>
                </a:moveTo>
                <a:cubicBezTo>
                  <a:pt x="30" y="134"/>
                  <a:pt x="30" y="134"/>
                  <a:pt x="30" y="134"/>
                </a:cubicBezTo>
                <a:cubicBezTo>
                  <a:pt x="30" y="134"/>
                  <a:pt x="30" y="134"/>
                  <a:pt x="30" y="134"/>
                </a:cubicBezTo>
                <a:close/>
                <a:moveTo>
                  <a:pt x="48" y="131"/>
                </a:moveTo>
                <a:cubicBezTo>
                  <a:pt x="48" y="131"/>
                  <a:pt x="48" y="131"/>
                  <a:pt x="48" y="131"/>
                </a:cubicBezTo>
                <a:cubicBezTo>
                  <a:pt x="48" y="131"/>
                  <a:pt x="48" y="131"/>
                  <a:pt x="48" y="131"/>
                </a:cubicBezTo>
                <a:close/>
                <a:moveTo>
                  <a:pt x="37" y="133"/>
                </a:moveTo>
                <a:cubicBezTo>
                  <a:pt x="37" y="133"/>
                  <a:pt x="37" y="133"/>
                  <a:pt x="37" y="133"/>
                </a:cubicBezTo>
                <a:cubicBezTo>
                  <a:pt x="37" y="133"/>
                  <a:pt x="37" y="133"/>
                  <a:pt x="37" y="133"/>
                </a:cubicBezTo>
                <a:close/>
                <a:moveTo>
                  <a:pt x="37" y="133"/>
                </a:moveTo>
                <a:cubicBezTo>
                  <a:pt x="37" y="133"/>
                  <a:pt x="37" y="133"/>
                  <a:pt x="37" y="133"/>
                </a:cubicBezTo>
                <a:cubicBezTo>
                  <a:pt x="37" y="134"/>
                  <a:pt x="37" y="134"/>
                  <a:pt x="37" y="134"/>
                </a:cubicBezTo>
                <a:lnTo>
                  <a:pt x="37" y="133"/>
                </a:lnTo>
                <a:close/>
                <a:moveTo>
                  <a:pt x="44" y="133"/>
                </a:moveTo>
                <a:cubicBezTo>
                  <a:pt x="44" y="133"/>
                  <a:pt x="44" y="132"/>
                  <a:pt x="44" y="132"/>
                </a:cubicBezTo>
                <a:cubicBezTo>
                  <a:pt x="44" y="132"/>
                  <a:pt x="44" y="133"/>
                  <a:pt x="44" y="133"/>
                </a:cubicBezTo>
                <a:cubicBezTo>
                  <a:pt x="45" y="132"/>
                  <a:pt x="44" y="132"/>
                  <a:pt x="44" y="132"/>
                </a:cubicBezTo>
                <a:cubicBezTo>
                  <a:pt x="45" y="132"/>
                  <a:pt x="45" y="132"/>
                  <a:pt x="45" y="132"/>
                </a:cubicBezTo>
                <a:cubicBezTo>
                  <a:pt x="45" y="132"/>
                  <a:pt x="45" y="132"/>
                  <a:pt x="45" y="132"/>
                </a:cubicBezTo>
                <a:cubicBezTo>
                  <a:pt x="45" y="132"/>
                  <a:pt x="45" y="132"/>
                  <a:pt x="45" y="132"/>
                </a:cubicBezTo>
                <a:cubicBezTo>
                  <a:pt x="45" y="132"/>
                  <a:pt x="45" y="132"/>
                  <a:pt x="45" y="132"/>
                </a:cubicBezTo>
                <a:cubicBezTo>
                  <a:pt x="45" y="132"/>
                  <a:pt x="46" y="132"/>
                  <a:pt x="46" y="132"/>
                </a:cubicBezTo>
                <a:cubicBezTo>
                  <a:pt x="46" y="132"/>
                  <a:pt x="46" y="132"/>
                  <a:pt x="46" y="132"/>
                </a:cubicBezTo>
                <a:cubicBezTo>
                  <a:pt x="46" y="132"/>
                  <a:pt x="46" y="132"/>
                  <a:pt x="46" y="132"/>
                </a:cubicBezTo>
                <a:cubicBezTo>
                  <a:pt x="46" y="132"/>
                  <a:pt x="46" y="132"/>
                  <a:pt x="46" y="132"/>
                </a:cubicBezTo>
                <a:cubicBezTo>
                  <a:pt x="46" y="132"/>
                  <a:pt x="46" y="132"/>
                  <a:pt x="46" y="132"/>
                </a:cubicBezTo>
                <a:cubicBezTo>
                  <a:pt x="46" y="132"/>
                  <a:pt x="46" y="132"/>
                  <a:pt x="46" y="132"/>
                </a:cubicBezTo>
                <a:cubicBezTo>
                  <a:pt x="46" y="132"/>
                  <a:pt x="46" y="132"/>
                  <a:pt x="46" y="132"/>
                </a:cubicBezTo>
                <a:cubicBezTo>
                  <a:pt x="46" y="132"/>
                  <a:pt x="46" y="131"/>
                  <a:pt x="46" y="132"/>
                </a:cubicBezTo>
                <a:cubicBezTo>
                  <a:pt x="46" y="132"/>
                  <a:pt x="46" y="132"/>
                  <a:pt x="46" y="132"/>
                </a:cubicBezTo>
                <a:cubicBezTo>
                  <a:pt x="46" y="132"/>
                  <a:pt x="46" y="132"/>
                  <a:pt x="46" y="132"/>
                </a:cubicBezTo>
                <a:cubicBezTo>
                  <a:pt x="46" y="132"/>
                  <a:pt x="46" y="132"/>
                  <a:pt x="46" y="132"/>
                </a:cubicBezTo>
                <a:cubicBezTo>
                  <a:pt x="47" y="132"/>
                  <a:pt x="46" y="132"/>
                  <a:pt x="46" y="132"/>
                </a:cubicBezTo>
                <a:cubicBezTo>
                  <a:pt x="46" y="132"/>
                  <a:pt x="47" y="132"/>
                  <a:pt x="47" y="131"/>
                </a:cubicBezTo>
                <a:cubicBezTo>
                  <a:pt x="47" y="132"/>
                  <a:pt x="47" y="132"/>
                  <a:pt x="47" y="132"/>
                </a:cubicBezTo>
                <a:cubicBezTo>
                  <a:pt x="47" y="132"/>
                  <a:pt x="47" y="132"/>
                  <a:pt x="47" y="132"/>
                </a:cubicBezTo>
                <a:cubicBezTo>
                  <a:pt x="47" y="132"/>
                  <a:pt x="47" y="132"/>
                  <a:pt x="47" y="132"/>
                </a:cubicBezTo>
                <a:cubicBezTo>
                  <a:pt x="47" y="132"/>
                  <a:pt x="47" y="132"/>
                  <a:pt x="47" y="132"/>
                </a:cubicBezTo>
                <a:cubicBezTo>
                  <a:pt x="47" y="132"/>
                  <a:pt x="47" y="132"/>
                  <a:pt x="47" y="132"/>
                </a:cubicBezTo>
                <a:cubicBezTo>
                  <a:pt x="47" y="132"/>
                  <a:pt x="47" y="131"/>
                  <a:pt x="47" y="131"/>
                </a:cubicBezTo>
                <a:cubicBezTo>
                  <a:pt x="47" y="131"/>
                  <a:pt x="47" y="131"/>
                  <a:pt x="47" y="131"/>
                </a:cubicBezTo>
                <a:cubicBezTo>
                  <a:pt x="47" y="131"/>
                  <a:pt x="47" y="131"/>
                  <a:pt x="47" y="131"/>
                </a:cubicBezTo>
                <a:cubicBezTo>
                  <a:pt x="47" y="131"/>
                  <a:pt x="47" y="131"/>
                  <a:pt x="47" y="131"/>
                </a:cubicBezTo>
                <a:cubicBezTo>
                  <a:pt x="47" y="131"/>
                  <a:pt x="48" y="132"/>
                  <a:pt x="48" y="131"/>
                </a:cubicBezTo>
                <a:cubicBezTo>
                  <a:pt x="48" y="131"/>
                  <a:pt x="48" y="131"/>
                  <a:pt x="47" y="131"/>
                </a:cubicBezTo>
                <a:cubicBezTo>
                  <a:pt x="47" y="131"/>
                  <a:pt x="48" y="131"/>
                  <a:pt x="48" y="131"/>
                </a:cubicBezTo>
                <a:cubicBezTo>
                  <a:pt x="48" y="131"/>
                  <a:pt x="48" y="131"/>
                  <a:pt x="48" y="131"/>
                </a:cubicBezTo>
                <a:cubicBezTo>
                  <a:pt x="48" y="131"/>
                  <a:pt x="48" y="131"/>
                  <a:pt x="48" y="131"/>
                </a:cubicBezTo>
                <a:cubicBezTo>
                  <a:pt x="48" y="131"/>
                  <a:pt x="48" y="131"/>
                  <a:pt x="48" y="131"/>
                </a:cubicBezTo>
                <a:cubicBezTo>
                  <a:pt x="48" y="131"/>
                  <a:pt x="48" y="131"/>
                  <a:pt x="48" y="131"/>
                </a:cubicBezTo>
                <a:cubicBezTo>
                  <a:pt x="48" y="131"/>
                  <a:pt x="48" y="130"/>
                  <a:pt x="48" y="131"/>
                </a:cubicBezTo>
                <a:cubicBezTo>
                  <a:pt x="48" y="131"/>
                  <a:pt x="48" y="131"/>
                  <a:pt x="48" y="131"/>
                </a:cubicBezTo>
                <a:cubicBezTo>
                  <a:pt x="48" y="131"/>
                  <a:pt x="48" y="131"/>
                  <a:pt x="48" y="131"/>
                </a:cubicBezTo>
                <a:cubicBezTo>
                  <a:pt x="48" y="131"/>
                  <a:pt x="48" y="131"/>
                  <a:pt x="49" y="131"/>
                </a:cubicBezTo>
                <a:cubicBezTo>
                  <a:pt x="49" y="132"/>
                  <a:pt x="49" y="131"/>
                  <a:pt x="49" y="131"/>
                </a:cubicBezTo>
                <a:cubicBezTo>
                  <a:pt x="49" y="131"/>
                  <a:pt x="49" y="131"/>
                  <a:pt x="49" y="131"/>
                </a:cubicBezTo>
                <a:cubicBezTo>
                  <a:pt x="48" y="131"/>
                  <a:pt x="49" y="131"/>
                  <a:pt x="48" y="131"/>
                </a:cubicBezTo>
                <a:cubicBezTo>
                  <a:pt x="49" y="131"/>
                  <a:pt x="48" y="130"/>
                  <a:pt x="49" y="130"/>
                </a:cubicBezTo>
                <a:cubicBezTo>
                  <a:pt x="49" y="130"/>
                  <a:pt x="49" y="131"/>
                  <a:pt x="49" y="131"/>
                </a:cubicBezTo>
                <a:cubicBezTo>
                  <a:pt x="49" y="130"/>
                  <a:pt x="49" y="131"/>
                  <a:pt x="49" y="131"/>
                </a:cubicBezTo>
                <a:cubicBezTo>
                  <a:pt x="50" y="131"/>
                  <a:pt x="49" y="131"/>
                  <a:pt x="49" y="130"/>
                </a:cubicBezTo>
                <a:cubicBezTo>
                  <a:pt x="49" y="130"/>
                  <a:pt x="49" y="131"/>
                  <a:pt x="49" y="130"/>
                </a:cubicBezTo>
                <a:cubicBezTo>
                  <a:pt x="49" y="131"/>
                  <a:pt x="49" y="130"/>
                  <a:pt x="49" y="130"/>
                </a:cubicBezTo>
                <a:cubicBezTo>
                  <a:pt x="49" y="130"/>
                  <a:pt x="50" y="130"/>
                  <a:pt x="50" y="130"/>
                </a:cubicBezTo>
                <a:cubicBezTo>
                  <a:pt x="50" y="130"/>
                  <a:pt x="50" y="130"/>
                  <a:pt x="50" y="130"/>
                </a:cubicBezTo>
                <a:cubicBezTo>
                  <a:pt x="50" y="130"/>
                  <a:pt x="50" y="130"/>
                  <a:pt x="50" y="130"/>
                </a:cubicBezTo>
                <a:cubicBezTo>
                  <a:pt x="50" y="130"/>
                  <a:pt x="50" y="130"/>
                  <a:pt x="49" y="129"/>
                </a:cubicBezTo>
                <a:cubicBezTo>
                  <a:pt x="50" y="130"/>
                  <a:pt x="50" y="130"/>
                  <a:pt x="50" y="130"/>
                </a:cubicBezTo>
                <a:cubicBezTo>
                  <a:pt x="50" y="130"/>
                  <a:pt x="50" y="130"/>
                  <a:pt x="50" y="129"/>
                </a:cubicBezTo>
                <a:cubicBezTo>
                  <a:pt x="50" y="129"/>
                  <a:pt x="50" y="129"/>
                  <a:pt x="50" y="129"/>
                </a:cubicBezTo>
                <a:cubicBezTo>
                  <a:pt x="50" y="129"/>
                  <a:pt x="50" y="129"/>
                  <a:pt x="50" y="129"/>
                </a:cubicBezTo>
                <a:cubicBezTo>
                  <a:pt x="50" y="129"/>
                  <a:pt x="50" y="129"/>
                  <a:pt x="50" y="129"/>
                </a:cubicBezTo>
                <a:cubicBezTo>
                  <a:pt x="50" y="129"/>
                  <a:pt x="50" y="128"/>
                  <a:pt x="50" y="128"/>
                </a:cubicBezTo>
                <a:cubicBezTo>
                  <a:pt x="50" y="128"/>
                  <a:pt x="50" y="128"/>
                  <a:pt x="50" y="128"/>
                </a:cubicBezTo>
                <a:cubicBezTo>
                  <a:pt x="50" y="128"/>
                  <a:pt x="50" y="128"/>
                  <a:pt x="50" y="128"/>
                </a:cubicBezTo>
                <a:cubicBezTo>
                  <a:pt x="50" y="128"/>
                  <a:pt x="50" y="128"/>
                  <a:pt x="50" y="128"/>
                </a:cubicBezTo>
                <a:cubicBezTo>
                  <a:pt x="50" y="128"/>
                  <a:pt x="51" y="128"/>
                  <a:pt x="51" y="128"/>
                </a:cubicBezTo>
                <a:cubicBezTo>
                  <a:pt x="51" y="128"/>
                  <a:pt x="51" y="128"/>
                  <a:pt x="51" y="128"/>
                </a:cubicBezTo>
                <a:cubicBezTo>
                  <a:pt x="51" y="128"/>
                  <a:pt x="51" y="128"/>
                  <a:pt x="51" y="128"/>
                </a:cubicBezTo>
                <a:cubicBezTo>
                  <a:pt x="51" y="128"/>
                  <a:pt x="50" y="128"/>
                  <a:pt x="50" y="128"/>
                </a:cubicBezTo>
                <a:cubicBezTo>
                  <a:pt x="51" y="128"/>
                  <a:pt x="51" y="127"/>
                  <a:pt x="51" y="127"/>
                </a:cubicBezTo>
                <a:cubicBezTo>
                  <a:pt x="51" y="127"/>
                  <a:pt x="51" y="127"/>
                  <a:pt x="51" y="127"/>
                </a:cubicBezTo>
                <a:cubicBezTo>
                  <a:pt x="51" y="127"/>
                  <a:pt x="51" y="127"/>
                  <a:pt x="51" y="127"/>
                </a:cubicBezTo>
                <a:cubicBezTo>
                  <a:pt x="51" y="127"/>
                  <a:pt x="51" y="127"/>
                  <a:pt x="51" y="127"/>
                </a:cubicBezTo>
                <a:cubicBezTo>
                  <a:pt x="51" y="127"/>
                  <a:pt x="51" y="127"/>
                  <a:pt x="51" y="126"/>
                </a:cubicBezTo>
                <a:cubicBezTo>
                  <a:pt x="51" y="126"/>
                  <a:pt x="51" y="126"/>
                  <a:pt x="51" y="126"/>
                </a:cubicBezTo>
                <a:cubicBezTo>
                  <a:pt x="51" y="126"/>
                  <a:pt x="51" y="126"/>
                  <a:pt x="51" y="126"/>
                </a:cubicBezTo>
                <a:cubicBezTo>
                  <a:pt x="51" y="126"/>
                  <a:pt x="51" y="126"/>
                  <a:pt x="51" y="126"/>
                </a:cubicBezTo>
                <a:cubicBezTo>
                  <a:pt x="51" y="126"/>
                  <a:pt x="52" y="126"/>
                  <a:pt x="52" y="126"/>
                </a:cubicBezTo>
                <a:cubicBezTo>
                  <a:pt x="52" y="126"/>
                  <a:pt x="53" y="125"/>
                  <a:pt x="53" y="126"/>
                </a:cubicBezTo>
                <a:cubicBezTo>
                  <a:pt x="53" y="125"/>
                  <a:pt x="53" y="125"/>
                  <a:pt x="53" y="125"/>
                </a:cubicBezTo>
                <a:cubicBezTo>
                  <a:pt x="53" y="125"/>
                  <a:pt x="53" y="126"/>
                  <a:pt x="53" y="126"/>
                </a:cubicBezTo>
                <a:cubicBezTo>
                  <a:pt x="53" y="126"/>
                  <a:pt x="53" y="126"/>
                  <a:pt x="53" y="126"/>
                </a:cubicBezTo>
                <a:cubicBezTo>
                  <a:pt x="53" y="126"/>
                  <a:pt x="53" y="126"/>
                  <a:pt x="53" y="126"/>
                </a:cubicBezTo>
                <a:cubicBezTo>
                  <a:pt x="53" y="126"/>
                  <a:pt x="53" y="126"/>
                  <a:pt x="54" y="126"/>
                </a:cubicBezTo>
                <a:cubicBezTo>
                  <a:pt x="53" y="127"/>
                  <a:pt x="53" y="128"/>
                  <a:pt x="52" y="129"/>
                </a:cubicBezTo>
                <a:cubicBezTo>
                  <a:pt x="52" y="129"/>
                  <a:pt x="53" y="129"/>
                  <a:pt x="53" y="129"/>
                </a:cubicBezTo>
                <a:cubicBezTo>
                  <a:pt x="52" y="129"/>
                  <a:pt x="53" y="129"/>
                  <a:pt x="53" y="129"/>
                </a:cubicBezTo>
                <a:cubicBezTo>
                  <a:pt x="52" y="129"/>
                  <a:pt x="52" y="129"/>
                  <a:pt x="52" y="129"/>
                </a:cubicBezTo>
                <a:cubicBezTo>
                  <a:pt x="52" y="129"/>
                  <a:pt x="53" y="129"/>
                  <a:pt x="53" y="129"/>
                </a:cubicBezTo>
                <a:cubicBezTo>
                  <a:pt x="53" y="130"/>
                  <a:pt x="52" y="130"/>
                  <a:pt x="52" y="130"/>
                </a:cubicBezTo>
                <a:cubicBezTo>
                  <a:pt x="52" y="130"/>
                  <a:pt x="52" y="130"/>
                  <a:pt x="52" y="130"/>
                </a:cubicBezTo>
                <a:cubicBezTo>
                  <a:pt x="52" y="130"/>
                  <a:pt x="51" y="130"/>
                  <a:pt x="52" y="131"/>
                </a:cubicBezTo>
                <a:cubicBezTo>
                  <a:pt x="51" y="130"/>
                  <a:pt x="51" y="131"/>
                  <a:pt x="51" y="130"/>
                </a:cubicBezTo>
                <a:cubicBezTo>
                  <a:pt x="51" y="130"/>
                  <a:pt x="51" y="131"/>
                  <a:pt x="51" y="131"/>
                </a:cubicBezTo>
                <a:cubicBezTo>
                  <a:pt x="51" y="131"/>
                  <a:pt x="51" y="131"/>
                  <a:pt x="51" y="131"/>
                </a:cubicBezTo>
                <a:cubicBezTo>
                  <a:pt x="51" y="131"/>
                  <a:pt x="51" y="132"/>
                  <a:pt x="50" y="132"/>
                </a:cubicBezTo>
                <a:cubicBezTo>
                  <a:pt x="50" y="132"/>
                  <a:pt x="50" y="132"/>
                  <a:pt x="50" y="132"/>
                </a:cubicBezTo>
                <a:cubicBezTo>
                  <a:pt x="50" y="132"/>
                  <a:pt x="50" y="132"/>
                  <a:pt x="50" y="132"/>
                </a:cubicBezTo>
                <a:cubicBezTo>
                  <a:pt x="50" y="132"/>
                  <a:pt x="50" y="132"/>
                  <a:pt x="50" y="132"/>
                </a:cubicBezTo>
                <a:cubicBezTo>
                  <a:pt x="50" y="132"/>
                  <a:pt x="50" y="132"/>
                  <a:pt x="50" y="132"/>
                </a:cubicBezTo>
                <a:cubicBezTo>
                  <a:pt x="50" y="132"/>
                  <a:pt x="50" y="132"/>
                  <a:pt x="50" y="132"/>
                </a:cubicBezTo>
                <a:cubicBezTo>
                  <a:pt x="50" y="132"/>
                  <a:pt x="50" y="132"/>
                  <a:pt x="50" y="133"/>
                </a:cubicBezTo>
                <a:cubicBezTo>
                  <a:pt x="50" y="133"/>
                  <a:pt x="50" y="133"/>
                  <a:pt x="50" y="133"/>
                </a:cubicBezTo>
                <a:cubicBezTo>
                  <a:pt x="50" y="133"/>
                  <a:pt x="50" y="133"/>
                  <a:pt x="50" y="133"/>
                </a:cubicBezTo>
                <a:cubicBezTo>
                  <a:pt x="50" y="133"/>
                  <a:pt x="50" y="132"/>
                  <a:pt x="50" y="132"/>
                </a:cubicBezTo>
                <a:cubicBezTo>
                  <a:pt x="50" y="132"/>
                  <a:pt x="50" y="133"/>
                  <a:pt x="50" y="133"/>
                </a:cubicBezTo>
                <a:cubicBezTo>
                  <a:pt x="50" y="133"/>
                  <a:pt x="50" y="132"/>
                  <a:pt x="49" y="132"/>
                </a:cubicBezTo>
                <a:cubicBezTo>
                  <a:pt x="49" y="133"/>
                  <a:pt x="49" y="133"/>
                  <a:pt x="49" y="133"/>
                </a:cubicBezTo>
                <a:cubicBezTo>
                  <a:pt x="50" y="133"/>
                  <a:pt x="50" y="133"/>
                  <a:pt x="50" y="133"/>
                </a:cubicBezTo>
                <a:cubicBezTo>
                  <a:pt x="49" y="133"/>
                  <a:pt x="48" y="133"/>
                  <a:pt x="48" y="134"/>
                </a:cubicBezTo>
                <a:cubicBezTo>
                  <a:pt x="48" y="133"/>
                  <a:pt x="48" y="134"/>
                  <a:pt x="47" y="133"/>
                </a:cubicBezTo>
                <a:cubicBezTo>
                  <a:pt x="47" y="133"/>
                  <a:pt x="47" y="133"/>
                  <a:pt x="47" y="133"/>
                </a:cubicBezTo>
                <a:cubicBezTo>
                  <a:pt x="48" y="133"/>
                  <a:pt x="47" y="133"/>
                  <a:pt x="47" y="133"/>
                </a:cubicBezTo>
                <a:cubicBezTo>
                  <a:pt x="47" y="133"/>
                  <a:pt x="47" y="134"/>
                  <a:pt x="47" y="134"/>
                </a:cubicBezTo>
                <a:cubicBezTo>
                  <a:pt x="47" y="134"/>
                  <a:pt x="47" y="134"/>
                  <a:pt x="47" y="134"/>
                </a:cubicBezTo>
                <a:cubicBezTo>
                  <a:pt x="48" y="135"/>
                  <a:pt x="47" y="134"/>
                  <a:pt x="47" y="135"/>
                </a:cubicBezTo>
                <a:cubicBezTo>
                  <a:pt x="47" y="134"/>
                  <a:pt x="47" y="134"/>
                  <a:pt x="47" y="134"/>
                </a:cubicBezTo>
                <a:cubicBezTo>
                  <a:pt x="46" y="135"/>
                  <a:pt x="46" y="134"/>
                  <a:pt x="46" y="135"/>
                </a:cubicBezTo>
                <a:cubicBezTo>
                  <a:pt x="46" y="134"/>
                  <a:pt x="46" y="134"/>
                  <a:pt x="46" y="134"/>
                </a:cubicBezTo>
                <a:cubicBezTo>
                  <a:pt x="46" y="135"/>
                  <a:pt x="46" y="135"/>
                  <a:pt x="45" y="135"/>
                </a:cubicBezTo>
                <a:cubicBezTo>
                  <a:pt x="45" y="135"/>
                  <a:pt x="45" y="135"/>
                  <a:pt x="45" y="135"/>
                </a:cubicBezTo>
                <a:cubicBezTo>
                  <a:pt x="45" y="135"/>
                  <a:pt x="45" y="135"/>
                  <a:pt x="45" y="135"/>
                </a:cubicBezTo>
                <a:cubicBezTo>
                  <a:pt x="45" y="135"/>
                  <a:pt x="45" y="135"/>
                  <a:pt x="45" y="135"/>
                </a:cubicBezTo>
                <a:cubicBezTo>
                  <a:pt x="45" y="135"/>
                  <a:pt x="45" y="135"/>
                  <a:pt x="45" y="135"/>
                </a:cubicBezTo>
                <a:cubicBezTo>
                  <a:pt x="44" y="134"/>
                  <a:pt x="44" y="136"/>
                  <a:pt x="44" y="135"/>
                </a:cubicBezTo>
                <a:cubicBezTo>
                  <a:pt x="44" y="135"/>
                  <a:pt x="44" y="135"/>
                  <a:pt x="43" y="135"/>
                </a:cubicBezTo>
                <a:cubicBezTo>
                  <a:pt x="43" y="135"/>
                  <a:pt x="43" y="135"/>
                  <a:pt x="43" y="135"/>
                </a:cubicBezTo>
                <a:cubicBezTo>
                  <a:pt x="43" y="136"/>
                  <a:pt x="43" y="135"/>
                  <a:pt x="43" y="135"/>
                </a:cubicBezTo>
                <a:cubicBezTo>
                  <a:pt x="43" y="135"/>
                  <a:pt x="43" y="136"/>
                  <a:pt x="43" y="136"/>
                </a:cubicBezTo>
                <a:cubicBezTo>
                  <a:pt x="43" y="135"/>
                  <a:pt x="42" y="136"/>
                  <a:pt x="42" y="136"/>
                </a:cubicBezTo>
                <a:cubicBezTo>
                  <a:pt x="42" y="136"/>
                  <a:pt x="42" y="136"/>
                  <a:pt x="42" y="135"/>
                </a:cubicBezTo>
                <a:cubicBezTo>
                  <a:pt x="42" y="136"/>
                  <a:pt x="42" y="136"/>
                  <a:pt x="42" y="136"/>
                </a:cubicBezTo>
                <a:cubicBezTo>
                  <a:pt x="42" y="136"/>
                  <a:pt x="42" y="136"/>
                  <a:pt x="42" y="136"/>
                </a:cubicBezTo>
                <a:cubicBezTo>
                  <a:pt x="42" y="136"/>
                  <a:pt x="42" y="135"/>
                  <a:pt x="42" y="135"/>
                </a:cubicBezTo>
                <a:cubicBezTo>
                  <a:pt x="42" y="135"/>
                  <a:pt x="42" y="135"/>
                  <a:pt x="42" y="135"/>
                </a:cubicBezTo>
                <a:cubicBezTo>
                  <a:pt x="42" y="135"/>
                  <a:pt x="41" y="134"/>
                  <a:pt x="41" y="135"/>
                </a:cubicBezTo>
                <a:cubicBezTo>
                  <a:pt x="41" y="135"/>
                  <a:pt x="41" y="135"/>
                  <a:pt x="41" y="135"/>
                </a:cubicBezTo>
                <a:cubicBezTo>
                  <a:pt x="41" y="135"/>
                  <a:pt x="41" y="135"/>
                  <a:pt x="41" y="135"/>
                </a:cubicBezTo>
                <a:cubicBezTo>
                  <a:pt x="41" y="135"/>
                  <a:pt x="41" y="135"/>
                  <a:pt x="41" y="135"/>
                </a:cubicBezTo>
                <a:cubicBezTo>
                  <a:pt x="41" y="135"/>
                  <a:pt x="41" y="135"/>
                  <a:pt x="41" y="135"/>
                </a:cubicBezTo>
                <a:cubicBezTo>
                  <a:pt x="41" y="135"/>
                  <a:pt x="41" y="135"/>
                  <a:pt x="41" y="135"/>
                </a:cubicBezTo>
                <a:cubicBezTo>
                  <a:pt x="40" y="135"/>
                  <a:pt x="40" y="135"/>
                  <a:pt x="40" y="135"/>
                </a:cubicBezTo>
                <a:cubicBezTo>
                  <a:pt x="40" y="135"/>
                  <a:pt x="40" y="135"/>
                  <a:pt x="40" y="135"/>
                </a:cubicBezTo>
                <a:cubicBezTo>
                  <a:pt x="40" y="136"/>
                  <a:pt x="40" y="136"/>
                  <a:pt x="40" y="136"/>
                </a:cubicBezTo>
                <a:cubicBezTo>
                  <a:pt x="40" y="135"/>
                  <a:pt x="40" y="135"/>
                  <a:pt x="40" y="135"/>
                </a:cubicBezTo>
                <a:cubicBezTo>
                  <a:pt x="40" y="135"/>
                  <a:pt x="39" y="135"/>
                  <a:pt x="39" y="135"/>
                </a:cubicBezTo>
                <a:cubicBezTo>
                  <a:pt x="39" y="136"/>
                  <a:pt x="39" y="136"/>
                  <a:pt x="39" y="136"/>
                </a:cubicBezTo>
                <a:cubicBezTo>
                  <a:pt x="39" y="136"/>
                  <a:pt x="39" y="136"/>
                  <a:pt x="39" y="136"/>
                </a:cubicBezTo>
                <a:cubicBezTo>
                  <a:pt x="39" y="136"/>
                  <a:pt x="39" y="136"/>
                  <a:pt x="39" y="136"/>
                </a:cubicBezTo>
                <a:cubicBezTo>
                  <a:pt x="39" y="136"/>
                  <a:pt x="39" y="136"/>
                  <a:pt x="39" y="136"/>
                </a:cubicBezTo>
                <a:cubicBezTo>
                  <a:pt x="39" y="136"/>
                  <a:pt x="39" y="136"/>
                  <a:pt x="39" y="136"/>
                </a:cubicBezTo>
                <a:cubicBezTo>
                  <a:pt x="39" y="136"/>
                  <a:pt x="39" y="136"/>
                  <a:pt x="39" y="136"/>
                </a:cubicBezTo>
                <a:cubicBezTo>
                  <a:pt x="39" y="136"/>
                  <a:pt x="38" y="135"/>
                  <a:pt x="38" y="136"/>
                </a:cubicBezTo>
                <a:cubicBezTo>
                  <a:pt x="38" y="135"/>
                  <a:pt x="37" y="136"/>
                  <a:pt x="37" y="135"/>
                </a:cubicBezTo>
                <a:cubicBezTo>
                  <a:pt x="37" y="135"/>
                  <a:pt x="37" y="135"/>
                  <a:pt x="37" y="135"/>
                </a:cubicBezTo>
                <a:cubicBezTo>
                  <a:pt x="37" y="135"/>
                  <a:pt x="37" y="135"/>
                  <a:pt x="37" y="135"/>
                </a:cubicBezTo>
                <a:cubicBezTo>
                  <a:pt x="37" y="135"/>
                  <a:pt x="37" y="135"/>
                  <a:pt x="36" y="136"/>
                </a:cubicBezTo>
                <a:cubicBezTo>
                  <a:pt x="37" y="135"/>
                  <a:pt x="37" y="135"/>
                  <a:pt x="36" y="135"/>
                </a:cubicBezTo>
                <a:cubicBezTo>
                  <a:pt x="36" y="135"/>
                  <a:pt x="36" y="135"/>
                  <a:pt x="36" y="135"/>
                </a:cubicBezTo>
                <a:cubicBezTo>
                  <a:pt x="36" y="135"/>
                  <a:pt x="36" y="135"/>
                  <a:pt x="36" y="135"/>
                </a:cubicBezTo>
                <a:cubicBezTo>
                  <a:pt x="36" y="135"/>
                  <a:pt x="36" y="135"/>
                  <a:pt x="36" y="135"/>
                </a:cubicBezTo>
                <a:cubicBezTo>
                  <a:pt x="36" y="135"/>
                  <a:pt x="36" y="135"/>
                  <a:pt x="36" y="135"/>
                </a:cubicBezTo>
                <a:cubicBezTo>
                  <a:pt x="36" y="135"/>
                  <a:pt x="36" y="135"/>
                  <a:pt x="36" y="136"/>
                </a:cubicBezTo>
                <a:cubicBezTo>
                  <a:pt x="36" y="135"/>
                  <a:pt x="35" y="136"/>
                  <a:pt x="35" y="135"/>
                </a:cubicBezTo>
                <a:cubicBezTo>
                  <a:pt x="35" y="135"/>
                  <a:pt x="35" y="135"/>
                  <a:pt x="35" y="135"/>
                </a:cubicBezTo>
                <a:cubicBezTo>
                  <a:pt x="35" y="136"/>
                  <a:pt x="35" y="136"/>
                  <a:pt x="35" y="136"/>
                </a:cubicBezTo>
                <a:cubicBezTo>
                  <a:pt x="35" y="136"/>
                  <a:pt x="35" y="136"/>
                  <a:pt x="35" y="136"/>
                </a:cubicBezTo>
                <a:cubicBezTo>
                  <a:pt x="35" y="135"/>
                  <a:pt x="35" y="135"/>
                  <a:pt x="35" y="135"/>
                </a:cubicBezTo>
                <a:cubicBezTo>
                  <a:pt x="35" y="135"/>
                  <a:pt x="35" y="136"/>
                  <a:pt x="35" y="135"/>
                </a:cubicBezTo>
                <a:cubicBezTo>
                  <a:pt x="35" y="136"/>
                  <a:pt x="35" y="136"/>
                  <a:pt x="35" y="136"/>
                </a:cubicBezTo>
                <a:cubicBezTo>
                  <a:pt x="35" y="135"/>
                  <a:pt x="35" y="135"/>
                  <a:pt x="35" y="135"/>
                </a:cubicBezTo>
                <a:cubicBezTo>
                  <a:pt x="35" y="135"/>
                  <a:pt x="35" y="135"/>
                  <a:pt x="35" y="135"/>
                </a:cubicBezTo>
                <a:cubicBezTo>
                  <a:pt x="35" y="135"/>
                  <a:pt x="35" y="135"/>
                  <a:pt x="35" y="135"/>
                </a:cubicBezTo>
                <a:cubicBezTo>
                  <a:pt x="35" y="135"/>
                  <a:pt x="35" y="135"/>
                  <a:pt x="35" y="135"/>
                </a:cubicBezTo>
                <a:cubicBezTo>
                  <a:pt x="35" y="135"/>
                  <a:pt x="34" y="136"/>
                  <a:pt x="34" y="135"/>
                </a:cubicBezTo>
                <a:cubicBezTo>
                  <a:pt x="34" y="135"/>
                  <a:pt x="34" y="135"/>
                  <a:pt x="34" y="135"/>
                </a:cubicBezTo>
                <a:cubicBezTo>
                  <a:pt x="34" y="135"/>
                  <a:pt x="34" y="135"/>
                  <a:pt x="33" y="135"/>
                </a:cubicBezTo>
                <a:cubicBezTo>
                  <a:pt x="33" y="135"/>
                  <a:pt x="33" y="135"/>
                  <a:pt x="33" y="135"/>
                </a:cubicBezTo>
                <a:cubicBezTo>
                  <a:pt x="33" y="135"/>
                  <a:pt x="33" y="135"/>
                  <a:pt x="33" y="135"/>
                </a:cubicBezTo>
                <a:cubicBezTo>
                  <a:pt x="33" y="136"/>
                  <a:pt x="33" y="136"/>
                  <a:pt x="33" y="136"/>
                </a:cubicBezTo>
                <a:cubicBezTo>
                  <a:pt x="33" y="135"/>
                  <a:pt x="32" y="136"/>
                  <a:pt x="32" y="135"/>
                </a:cubicBezTo>
                <a:cubicBezTo>
                  <a:pt x="32" y="135"/>
                  <a:pt x="32" y="135"/>
                  <a:pt x="32" y="135"/>
                </a:cubicBezTo>
                <a:cubicBezTo>
                  <a:pt x="32" y="135"/>
                  <a:pt x="32" y="135"/>
                  <a:pt x="32" y="135"/>
                </a:cubicBezTo>
                <a:cubicBezTo>
                  <a:pt x="32" y="135"/>
                  <a:pt x="32" y="135"/>
                  <a:pt x="32" y="135"/>
                </a:cubicBezTo>
                <a:cubicBezTo>
                  <a:pt x="31" y="134"/>
                  <a:pt x="31" y="135"/>
                  <a:pt x="31" y="134"/>
                </a:cubicBezTo>
                <a:cubicBezTo>
                  <a:pt x="31" y="134"/>
                  <a:pt x="31" y="134"/>
                  <a:pt x="31" y="134"/>
                </a:cubicBezTo>
                <a:cubicBezTo>
                  <a:pt x="30" y="134"/>
                  <a:pt x="30" y="134"/>
                  <a:pt x="30" y="134"/>
                </a:cubicBezTo>
                <a:cubicBezTo>
                  <a:pt x="31" y="134"/>
                  <a:pt x="30" y="135"/>
                  <a:pt x="30" y="134"/>
                </a:cubicBezTo>
                <a:cubicBezTo>
                  <a:pt x="30" y="135"/>
                  <a:pt x="30" y="134"/>
                  <a:pt x="30" y="134"/>
                </a:cubicBezTo>
                <a:cubicBezTo>
                  <a:pt x="30" y="134"/>
                  <a:pt x="30" y="134"/>
                  <a:pt x="30" y="134"/>
                </a:cubicBezTo>
                <a:cubicBezTo>
                  <a:pt x="30" y="134"/>
                  <a:pt x="30" y="134"/>
                  <a:pt x="30" y="134"/>
                </a:cubicBezTo>
                <a:cubicBezTo>
                  <a:pt x="30" y="134"/>
                  <a:pt x="30" y="134"/>
                  <a:pt x="30" y="134"/>
                </a:cubicBezTo>
                <a:cubicBezTo>
                  <a:pt x="30" y="134"/>
                  <a:pt x="30" y="134"/>
                  <a:pt x="30" y="134"/>
                </a:cubicBezTo>
                <a:cubicBezTo>
                  <a:pt x="30" y="134"/>
                  <a:pt x="30" y="134"/>
                  <a:pt x="30" y="134"/>
                </a:cubicBezTo>
                <a:cubicBezTo>
                  <a:pt x="30" y="134"/>
                  <a:pt x="30" y="134"/>
                  <a:pt x="30" y="134"/>
                </a:cubicBezTo>
                <a:cubicBezTo>
                  <a:pt x="30" y="134"/>
                  <a:pt x="30" y="134"/>
                  <a:pt x="30" y="134"/>
                </a:cubicBezTo>
                <a:cubicBezTo>
                  <a:pt x="30" y="134"/>
                  <a:pt x="30" y="134"/>
                  <a:pt x="30" y="134"/>
                </a:cubicBezTo>
                <a:cubicBezTo>
                  <a:pt x="30" y="134"/>
                  <a:pt x="30" y="134"/>
                  <a:pt x="30" y="134"/>
                </a:cubicBezTo>
                <a:cubicBezTo>
                  <a:pt x="30" y="134"/>
                  <a:pt x="29" y="134"/>
                  <a:pt x="29" y="134"/>
                </a:cubicBezTo>
                <a:cubicBezTo>
                  <a:pt x="29" y="134"/>
                  <a:pt x="29" y="134"/>
                  <a:pt x="29" y="134"/>
                </a:cubicBezTo>
                <a:cubicBezTo>
                  <a:pt x="29" y="134"/>
                  <a:pt x="29" y="134"/>
                  <a:pt x="29" y="133"/>
                </a:cubicBezTo>
                <a:cubicBezTo>
                  <a:pt x="29" y="134"/>
                  <a:pt x="29" y="133"/>
                  <a:pt x="29" y="134"/>
                </a:cubicBezTo>
                <a:cubicBezTo>
                  <a:pt x="29" y="133"/>
                  <a:pt x="29" y="134"/>
                  <a:pt x="29" y="133"/>
                </a:cubicBezTo>
                <a:cubicBezTo>
                  <a:pt x="29" y="134"/>
                  <a:pt x="29" y="133"/>
                  <a:pt x="29" y="133"/>
                </a:cubicBezTo>
                <a:cubicBezTo>
                  <a:pt x="29" y="133"/>
                  <a:pt x="29" y="133"/>
                  <a:pt x="29" y="133"/>
                </a:cubicBezTo>
                <a:cubicBezTo>
                  <a:pt x="30" y="133"/>
                  <a:pt x="30" y="133"/>
                  <a:pt x="30" y="133"/>
                </a:cubicBezTo>
                <a:cubicBezTo>
                  <a:pt x="30" y="133"/>
                  <a:pt x="30" y="133"/>
                  <a:pt x="30" y="133"/>
                </a:cubicBezTo>
                <a:cubicBezTo>
                  <a:pt x="30" y="133"/>
                  <a:pt x="30" y="133"/>
                  <a:pt x="30" y="133"/>
                </a:cubicBezTo>
                <a:cubicBezTo>
                  <a:pt x="30" y="133"/>
                  <a:pt x="30" y="133"/>
                  <a:pt x="30" y="133"/>
                </a:cubicBezTo>
                <a:cubicBezTo>
                  <a:pt x="30" y="133"/>
                  <a:pt x="30" y="133"/>
                  <a:pt x="30" y="133"/>
                </a:cubicBezTo>
                <a:cubicBezTo>
                  <a:pt x="30" y="133"/>
                  <a:pt x="30" y="133"/>
                  <a:pt x="30" y="133"/>
                </a:cubicBezTo>
                <a:cubicBezTo>
                  <a:pt x="30" y="133"/>
                  <a:pt x="30" y="133"/>
                  <a:pt x="30" y="132"/>
                </a:cubicBezTo>
                <a:cubicBezTo>
                  <a:pt x="31" y="133"/>
                  <a:pt x="31" y="133"/>
                  <a:pt x="31" y="133"/>
                </a:cubicBezTo>
                <a:cubicBezTo>
                  <a:pt x="31" y="133"/>
                  <a:pt x="31" y="133"/>
                  <a:pt x="31" y="133"/>
                </a:cubicBezTo>
                <a:cubicBezTo>
                  <a:pt x="31" y="133"/>
                  <a:pt x="31" y="133"/>
                  <a:pt x="31" y="133"/>
                </a:cubicBezTo>
                <a:cubicBezTo>
                  <a:pt x="31" y="133"/>
                  <a:pt x="31" y="133"/>
                  <a:pt x="31" y="133"/>
                </a:cubicBezTo>
                <a:cubicBezTo>
                  <a:pt x="31" y="133"/>
                  <a:pt x="30" y="133"/>
                  <a:pt x="30" y="134"/>
                </a:cubicBezTo>
                <a:cubicBezTo>
                  <a:pt x="31" y="134"/>
                  <a:pt x="31" y="133"/>
                  <a:pt x="31" y="134"/>
                </a:cubicBezTo>
                <a:cubicBezTo>
                  <a:pt x="31" y="134"/>
                  <a:pt x="31" y="134"/>
                  <a:pt x="31" y="134"/>
                </a:cubicBezTo>
                <a:cubicBezTo>
                  <a:pt x="32" y="134"/>
                  <a:pt x="32" y="133"/>
                  <a:pt x="32" y="133"/>
                </a:cubicBezTo>
                <a:cubicBezTo>
                  <a:pt x="32" y="133"/>
                  <a:pt x="32" y="133"/>
                  <a:pt x="32" y="133"/>
                </a:cubicBezTo>
                <a:cubicBezTo>
                  <a:pt x="32" y="133"/>
                  <a:pt x="32" y="133"/>
                  <a:pt x="32" y="132"/>
                </a:cubicBezTo>
                <a:cubicBezTo>
                  <a:pt x="32" y="133"/>
                  <a:pt x="32" y="132"/>
                  <a:pt x="32" y="133"/>
                </a:cubicBezTo>
                <a:cubicBezTo>
                  <a:pt x="32" y="133"/>
                  <a:pt x="32" y="133"/>
                  <a:pt x="32" y="133"/>
                </a:cubicBezTo>
                <a:cubicBezTo>
                  <a:pt x="32" y="133"/>
                  <a:pt x="32" y="133"/>
                  <a:pt x="32" y="133"/>
                </a:cubicBezTo>
                <a:cubicBezTo>
                  <a:pt x="32" y="133"/>
                  <a:pt x="32" y="133"/>
                  <a:pt x="33" y="133"/>
                </a:cubicBezTo>
                <a:cubicBezTo>
                  <a:pt x="33" y="134"/>
                  <a:pt x="33" y="134"/>
                  <a:pt x="33" y="134"/>
                </a:cubicBezTo>
                <a:cubicBezTo>
                  <a:pt x="33" y="134"/>
                  <a:pt x="33" y="133"/>
                  <a:pt x="33" y="133"/>
                </a:cubicBezTo>
                <a:cubicBezTo>
                  <a:pt x="33" y="133"/>
                  <a:pt x="33" y="133"/>
                  <a:pt x="33" y="133"/>
                </a:cubicBezTo>
                <a:cubicBezTo>
                  <a:pt x="33" y="133"/>
                  <a:pt x="33" y="133"/>
                  <a:pt x="33" y="133"/>
                </a:cubicBezTo>
                <a:cubicBezTo>
                  <a:pt x="34" y="133"/>
                  <a:pt x="33" y="133"/>
                  <a:pt x="33" y="133"/>
                </a:cubicBezTo>
                <a:cubicBezTo>
                  <a:pt x="34" y="133"/>
                  <a:pt x="34" y="133"/>
                  <a:pt x="34" y="133"/>
                </a:cubicBezTo>
                <a:cubicBezTo>
                  <a:pt x="34" y="133"/>
                  <a:pt x="33" y="134"/>
                  <a:pt x="33" y="134"/>
                </a:cubicBezTo>
                <a:cubicBezTo>
                  <a:pt x="33" y="134"/>
                  <a:pt x="33" y="135"/>
                  <a:pt x="33" y="135"/>
                </a:cubicBezTo>
                <a:cubicBezTo>
                  <a:pt x="34" y="134"/>
                  <a:pt x="34" y="133"/>
                  <a:pt x="34" y="132"/>
                </a:cubicBezTo>
                <a:cubicBezTo>
                  <a:pt x="34" y="132"/>
                  <a:pt x="34" y="133"/>
                  <a:pt x="34" y="133"/>
                </a:cubicBezTo>
                <a:cubicBezTo>
                  <a:pt x="34" y="133"/>
                  <a:pt x="34" y="133"/>
                  <a:pt x="34" y="133"/>
                </a:cubicBezTo>
                <a:cubicBezTo>
                  <a:pt x="34" y="133"/>
                  <a:pt x="34" y="133"/>
                  <a:pt x="34" y="133"/>
                </a:cubicBezTo>
                <a:cubicBezTo>
                  <a:pt x="34" y="133"/>
                  <a:pt x="35" y="133"/>
                  <a:pt x="35" y="133"/>
                </a:cubicBezTo>
                <a:cubicBezTo>
                  <a:pt x="35" y="133"/>
                  <a:pt x="34" y="133"/>
                  <a:pt x="34" y="134"/>
                </a:cubicBezTo>
                <a:cubicBezTo>
                  <a:pt x="35" y="134"/>
                  <a:pt x="35" y="133"/>
                  <a:pt x="35" y="133"/>
                </a:cubicBezTo>
                <a:cubicBezTo>
                  <a:pt x="35" y="133"/>
                  <a:pt x="35" y="133"/>
                  <a:pt x="35" y="133"/>
                </a:cubicBezTo>
                <a:cubicBezTo>
                  <a:pt x="35" y="133"/>
                  <a:pt x="35" y="133"/>
                  <a:pt x="35" y="132"/>
                </a:cubicBezTo>
                <a:cubicBezTo>
                  <a:pt x="35" y="132"/>
                  <a:pt x="35" y="132"/>
                  <a:pt x="35" y="132"/>
                </a:cubicBezTo>
                <a:cubicBezTo>
                  <a:pt x="35" y="132"/>
                  <a:pt x="35" y="133"/>
                  <a:pt x="35" y="133"/>
                </a:cubicBezTo>
                <a:cubicBezTo>
                  <a:pt x="35" y="133"/>
                  <a:pt x="35" y="133"/>
                  <a:pt x="35" y="133"/>
                </a:cubicBezTo>
                <a:cubicBezTo>
                  <a:pt x="35" y="133"/>
                  <a:pt x="34" y="134"/>
                  <a:pt x="34" y="135"/>
                </a:cubicBezTo>
                <a:cubicBezTo>
                  <a:pt x="34" y="135"/>
                  <a:pt x="34" y="135"/>
                  <a:pt x="34" y="135"/>
                </a:cubicBezTo>
                <a:cubicBezTo>
                  <a:pt x="34" y="135"/>
                  <a:pt x="34" y="135"/>
                  <a:pt x="34" y="135"/>
                </a:cubicBezTo>
                <a:cubicBezTo>
                  <a:pt x="35" y="135"/>
                  <a:pt x="35" y="133"/>
                  <a:pt x="35" y="133"/>
                </a:cubicBezTo>
                <a:cubicBezTo>
                  <a:pt x="35" y="133"/>
                  <a:pt x="35" y="134"/>
                  <a:pt x="35" y="134"/>
                </a:cubicBezTo>
                <a:cubicBezTo>
                  <a:pt x="35" y="134"/>
                  <a:pt x="36" y="133"/>
                  <a:pt x="36" y="133"/>
                </a:cubicBezTo>
                <a:cubicBezTo>
                  <a:pt x="36" y="133"/>
                  <a:pt x="36" y="133"/>
                  <a:pt x="36" y="133"/>
                </a:cubicBezTo>
                <a:cubicBezTo>
                  <a:pt x="36" y="133"/>
                  <a:pt x="36" y="133"/>
                  <a:pt x="36" y="133"/>
                </a:cubicBezTo>
                <a:cubicBezTo>
                  <a:pt x="36" y="133"/>
                  <a:pt x="36" y="134"/>
                  <a:pt x="36" y="134"/>
                </a:cubicBezTo>
                <a:cubicBezTo>
                  <a:pt x="36" y="133"/>
                  <a:pt x="36" y="133"/>
                  <a:pt x="36" y="133"/>
                </a:cubicBezTo>
                <a:cubicBezTo>
                  <a:pt x="36" y="133"/>
                  <a:pt x="36" y="134"/>
                  <a:pt x="36" y="134"/>
                </a:cubicBezTo>
                <a:cubicBezTo>
                  <a:pt x="36" y="134"/>
                  <a:pt x="36" y="133"/>
                  <a:pt x="36" y="133"/>
                </a:cubicBezTo>
                <a:cubicBezTo>
                  <a:pt x="36" y="134"/>
                  <a:pt x="36" y="133"/>
                  <a:pt x="36" y="134"/>
                </a:cubicBezTo>
                <a:cubicBezTo>
                  <a:pt x="37" y="134"/>
                  <a:pt x="37" y="133"/>
                  <a:pt x="37" y="133"/>
                </a:cubicBezTo>
                <a:cubicBezTo>
                  <a:pt x="37" y="133"/>
                  <a:pt x="37" y="133"/>
                  <a:pt x="37" y="133"/>
                </a:cubicBezTo>
                <a:cubicBezTo>
                  <a:pt x="37" y="133"/>
                  <a:pt x="37" y="134"/>
                  <a:pt x="36" y="135"/>
                </a:cubicBezTo>
                <a:cubicBezTo>
                  <a:pt x="37" y="133"/>
                  <a:pt x="37" y="133"/>
                  <a:pt x="37" y="133"/>
                </a:cubicBezTo>
                <a:cubicBezTo>
                  <a:pt x="37" y="133"/>
                  <a:pt x="37" y="134"/>
                  <a:pt x="37" y="134"/>
                </a:cubicBezTo>
                <a:cubicBezTo>
                  <a:pt x="37" y="133"/>
                  <a:pt x="38" y="133"/>
                  <a:pt x="38" y="134"/>
                </a:cubicBezTo>
                <a:cubicBezTo>
                  <a:pt x="38" y="134"/>
                  <a:pt x="38" y="134"/>
                  <a:pt x="38" y="134"/>
                </a:cubicBezTo>
                <a:cubicBezTo>
                  <a:pt x="38" y="134"/>
                  <a:pt x="38" y="134"/>
                  <a:pt x="38" y="134"/>
                </a:cubicBezTo>
                <a:cubicBezTo>
                  <a:pt x="38" y="134"/>
                  <a:pt x="38" y="134"/>
                  <a:pt x="38" y="134"/>
                </a:cubicBezTo>
                <a:cubicBezTo>
                  <a:pt x="38" y="134"/>
                  <a:pt x="38" y="133"/>
                  <a:pt x="38" y="133"/>
                </a:cubicBezTo>
                <a:cubicBezTo>
                  <a:pt x="38" y="133"/>
                  <a:pt x="38" y="134"/>
                  <a:pt x="38" y="134"/>
                </a:cubicBezTo>
                <a:cubicBezTo>
                  <a:pt x="38" y="134"/>
                  <a:pt x="38" y="134"/>
                  <a:pt x="38" y="133"/>
                </a:cubicBezTo>
                <a:cubicBezTo>
                  <a:pt x="38" y="133"/>
                  <a:pt x="39" y="133"/>
                  <a:pt x="39" y="134"/>
                </a:cubicBezTo>
                <a:cubicBezTo>
                  <a:pt x="39" y="133"/>
                  <a:pt x="39" y="133"/>
                  <a:pt x="39" y="133"/>
                </a:cubicBezTo>
                <a:cubicBezTo>
                  <a:pt x="39" y="133"/>
                  <a:pt x="39" y="133"/>
                  <a:pt x="39" y="134"/>
                </a:cubicBezTo>
                <a:cubicBezTo>
                  <a:pt x="39" y="133"/>
                  <a:pt x="39" y="134"/>
                  <a:pt x="38" y="134"/>
                </a:cubicBezTo>
                <a:cubicBezTo>
                  <a:pt x="38" y="134"/>
                  <a:pt x="39" y="134"/>
                  <a:pt x="38" y="134"/>
                </a:cubicBezTo>
                <a:cubicBezTo>
                  <a:pt x="39" y="134"/>
                  <a:pt x="39" y="134"/>
                  <a:pt x="39" y="133"/>
                </a:cubicBezTo>
                <a:cubicBezTo>
                  <a:pt x="39" y="134"/>
                  <a:pt x="39" y="134"/>
                  <a:pt x="39" y="134"/>
                </a:cubicBezTo>
                <a:cubicBezTo>
                  <a:pt x="39" y="133"/>
                  <a:pt x="39" y="133"/>
                  <a:pt x="39" y="133"/>
                </a:cubicBezTo>
                <a:cubicBezTo>
                  <a:pt x="39" y="134"/>
                  <a:pt x="39" y="134"/>
                  <a:pt x="39" y="134"/>
                </a:cubicBezTo>
                <a:cubicBezTo>
                  <a:pt x="39" y="134"/>
                  <a:pt x="40" y="134"/>
                  <a:pt x="40" y="134"/>
                </a:cubicBezTo>
                <a:cubicBezTo>
                  <a:pt x="40" y="134"/>
                  <a:pt x="40" y="134"/>
                  <a:pt x="40" y="134"/>
                </a:cubicBezTo>
                <a:cubicBezTo>
                  <a:pt x="40" y="134"/>
                  <a:pt x="40" y="134"/>
                  <a:pt x="40" y="134"/>
                </a:cubicBezTo>
                <a:cubicBezTo>
                  <a:pt x="40" y="134"/>
                  <a:pt x="40" y="134"/>
                  <a:pt x="39" y="134"/>
                </a:cubicBezTo>
                <a:cubicBezTo>
                  <a:pt x="39" y="134"/>
                  <a:pt x="39" y="134"/>
                  <a:pt x="39" y="134"/>
                </a:cubicBezTo>
                <a:cubicBezTo>
                  <a:pt x="39" y="134"/>
                  <a:pt x="39" y="135"/>
                  <a:pt x="39" y="135"/>
                </a:cubicBezTo>
                <a:cubicBezTo>
                  <a:pt x="39" y="135"/>
                  <a:pt x="39" y="135"/>
                  <a:pt x="39" y="135"/>
                </a:cubicBezTo>
                <a:cubicBezTo>
                  <a:pt x="39" y="135"/>
                  <a:pt x="39" y="135"/>
                  <a:pt x="39" y="135"/>
                </a:cubicBezTo>
                <a:cubicBezTo>
                  <a:pt x="40" y="135"/>
                  <a:pt x="40" y="135"/>
                  <a:pt x="40" y="135"/>
                </a:cubicBezTo>
                <a:cubicBezTo>
                  <a:pt x="40" y="135"/>
                  <a:pt x="40" y="135"/>
                  <a:pt x="40" y="134"/>
                </a:cubicBezTo>
                <a:cubicBezTo>
                  <a:pt x="40" y="134"/>
                  <a:pt x="40" y="134"/>
                  <a:pt x="40" y="134"/>
                </a:cubicBezTo>
                <a:cubicBezTo>
                  <a:pt x="40" y="134"/>
                  <a:pt x="40" y="134"/>
                  <a:pt x="40" y="134"/>
                </a:cubicBezTo>
                <a:cubicBezTo>
                  <a:pt x="40" y="133"/>
                  <a:pt x="40" y="133"/>
                  <a:pt x="40" y="133"/>
                </a:cubicBezTo>
                <a:cubicBezTo>
                  <a:pt x="40" y="133"/>
                  <a:pt x="40" y="133"/>
                  <a:pt x="40" y="134"/>
                </a:cubicBezTo>
                <a:cubicBezTo>
                  <a:pt x="40" y="133"/>
                  <a:pt x="41" y="134"/>
                  <a:pt x="41" y="134"/>
                </a:cubicBezTo>
                <a:cubicBezTo>
                  <a:pt x="41" y="134"/>
                  <a:pt x="41" y="133"/>
                  <a:pt x="41" y="133"/>
                </a:cubicBezTo>
                <a:cubicBezTo>
                  <a:pt x="41" y="133"/>
                  <a:pt x="41" y="133"/>
                  <a:pt x="41" y="133"/>
                </a:cubicBezTo>
                <a:cubicBezTo>
                  <a:pt x="41" y="133"/>
                  <a:pt x="41" y="133"/>
                  <a:pt x="41" y="133"/>
                </a:cubicBezTo>
                <a:cubicBezTo>
                  <a:pt x="41" y="133"/>
                  <a:pt x="41" y="133"/>
                  <a:pt x="41" y="133"/>
                </a:cubicBezTo>
                <a:cubicBezTo>
                  <a:pt x="41" y="133"/>
                  <a:pt x="41" y="133"/>
                  <a:pt x="41" y="133"/>
                </a:cubicBezTo>
                <a:cubicBezTo>
                  <a:pt x="42" y="133"/>
                  <a:pt x="41" y="132"/>
                  <a:pt x="41" y="133"/>
                </a:cubicBezTo>
                <a:cubicBezTo>
                  <a:pt x="41" y="133"/>
                  <a:pt x="41" y="133"/>
                  <a:pt x="42" y="133"/>
                </a:cubicBezTo>
                <a:cubicBezTo>
                  <a:pt x="42" y="133"/>
                  <a:pt x="42" y="133"/>
                  <a:pt x="42" y="133"/>
                </a:cubicBezTo>
                <a:cubicBezTo>
                  <a:pt x="42" y="133"/>
                  <a:pt x="42" y="133"/>
                  <a:pt x="42" y="133"/>
                </a:cubicBezTo>
                <a:cubicBezTo>
                  <a:pt x="42" y="133"/>
                  <a:pt x="42" y="133"/>
                  <a:pt x="42" y="133"/>
                </a:cubicBezTo>
                <a:cubicBezTo>
                  <a:pt x="42" y="133"/>
                  <a:pt x="42" y="133"/>
                  <a:pt x="42" y="133"/>
                </a:cubicBezTo>
                <a:cubicBezTo>
                  <a:pt x="42" y="133"/>
                  <a:pt x="42" y="132"/>
                  <a:pt x="42" y="132"/>
                </a:cubicBezTo>
                <a:cubicBezTo>
                  <a:pt x="42" y="132"/>
                  <a:pt x="42" y="132"/>
                  <a:pt x="42" y="133"/>
                </a:cubicBezTo>
                <a:cubicBezTo>
                  <a:pt x="42" y="133"/>
                  <a:pt x="42" y="133"/>
                  <a:pt x="42" y="133"/>
                </a:cubicBezTo>
                <a:cubicBezTo>
                  <a:pt x="42" y="133"/>
                  <a:pt x="42" y="132"/>
                  <a:pt x="43" y="133"/>
                </a:cubicBezTo>
                <a:cubicBezTo>
                  <a:pt x="42" y="133"/>
                  <a:pt x="42" y="133"/>
                  <a:pt x="42" y="133"/>
                </a:cubicBezTo>
                <a:cubicBezTo>
                  <a:pt x="43" y="133"/>
                  <a:pt x="43" y="133"/>
                  <a:pt x="43" y="133"/>
                </a:cubicBezTo>
                <a:cubicBezTo>
                  <a:pt x="43" y="133"/>
                  <a:pt x="43" y="133"/>
                  <a:pt x="43" y="133"/>
                </a:cubicBezTo>
                <a:cubicBezTo>
                  <a:pt x="43" y="133"/>
                  <a:pt x="43" y="133"/>
                  <a:pt x="43" y="133"/>
                </a:cubicBezTo>
                <a:cubicBezTo>
                  <a:pt x="43" y="133"/>
                  <a:pt x="43" y="133"/>
                  <a:pt x="43" y="133"/>
                </a:cubicBezTo>
                <a:cubicBezTo>
                  <a:pt x="43" y="133"/>
                  <a:pt x="43" y="133"/>
                  <a:pt x="43" y="133"/>
                </a:cubicBezTo>
                <a:cubicBezTo>
                  <a:pt x="43" y="133"/>
                  <a:pt x="43" y="133"/>
                  <a:pt x="43" y="133"/>
                </a:cubicBezTo>
                <a:cubicBezTo>
                  <a:pt x="43" y="133"/>
                  <a:pt x="43" y="133"/>
                  <a:pt x="43" y="133"/>
                </a:cubicBezTo>
                <a:cubicBezTo>
                  <a:pt x="43" y="133"/>
                  <a:pt x="43" y="133"/>
                  <a:pt x="43" y="133"/>
                </a:cubicBezTo>
                <a:cubicBezTo>
                  <a:pt x="43" y="133"/>
                  <a:pt x="43" y="132"/>
                  <a:pt x="43" y="132"/>
                </a:cubicBezTo>
                <a:cubicBezTo>
                  <a:pt x="43" y="132"/>
                  <a:pt x="43" y="133"/>
                  <a:pt x="43" y="133"/>
                </a:cubicBezTo>
                <a:cubicBezTo>
                  <a:pt x="43" y="133"/>
                  <a:pt x="43" y="133"/>
                  <a:pt x="43" y="133"/>
                </a:cubicBezTo>
                <a:cubicBezTo>
                  <a:pt x="43" y="132"/>
                  <a:pt x="44" y="132"/>
                  <a:pt x="44" y="132"/>
                </a:cubicBezTo>
                <a:cubicBezTo>
                  <a:pt x="44" y="132"/>
                  <a:pt x="44" y="132"/>
                  <a:pt x="44" y="132"/>
                </a:cubicBezTo>
                <a:cubicBezTo>
                  <a:pt x="44" y="132"/>
                  <a:pt x="44" y="132"/>
                  <a:pt x="44" y="132"/>
                </a:cubicBezTo>
                <a:cubicBezTo>
                  <a:pt x="44" y="133"/>
                  <a:pt x="44" y="132"/>
                  <a:pt x="44" y="133"/>
                </a:cubicBezTo>
                <a:close/>
                <a:moveTo>
                  <a:pt x="42" y="133"/>
                </a:moveTo>
                <a:cubicBezTo>
                  <a:pt x="42" y="133"/>
                  <a:pt x="42" y="133"/>
                  <a:pt x="42" y="133"/>
                </a:cubicBezTo>
                <a:cubicBezTo>
                  <a:pt x="42" y="133"/>
                  <a:pt x="42" y="133"/>
                  <a:pt x="42" y="133"/>
                </a:cubicBezTo>
                <a:close/>
                <a:moveTo>
                  <a:pt x="39" y="134"/>
                </a:moveTo>
                <a:cubicBezTo>
                  <a:pt x="39" y="134"/>
                  <a:pt x="39" y="134"/>
                  <a:pt x="39" y="134"/>
                </a:cubicBezTo>
                <a:cubicBezTo>
                  <a:pt x="39" y="134"/>
                  <a:pt x="39" y="134"/>
                  <a:pt x="39" y="134"/>
                </a:cubicBezTo>
                <a:close/>
                <a:moveTo>
                  <a:pt x="30" y="134"/>
                </a:moveTo>
                <a:cubicBezTo>
                  <a:pt x="30" y="134"/>
                  <a:pt x="30" y="134"/>
                  <a:pt x="30" y="134"/>
                </a:cubicBezTo>
                <a:cubicBezTo>
                  <a:pt x="30" y="134"/>
                  <a:pt x="30" y="134"/>
                  <a:pt x="30" y="134"/>
                </a:cubicBezTo>
                <a:close/>
                <a:moveTo>
                  <a:pt x="30" y="134"/>
                </a:moveTo>
                <a:cubicBezTo>
                  <a:pt x="30" y="134"/>
                  <a:pt x="30" y="134"/>
                  <a:pt x="30" y="134"/>
                </a:cubicBezTo>
                <a:cubicBezTo>
                  <a:pt x="30" y="134"/>
                  <a:pt x="30" y="134"/>
                  <a:pt x="30" y="134"/>
                </a:cubicBezTo>
                <a:cubicBezTo>
                  <a:pt x="30" y="134"/>
                  <a:pt x="30" y="134"/>
                  <a:pt x="30" y="134"/>
                </a:cubicBezTo>
                <a:close/>
                <a:moveTo>
                  <a:pt x="50" y="132"/>
                </a:moveTo>
                <a:cubicBezTo>
                  <a:pt x="50" y="132"/>
                  <a:pt x="50" y="132"/>
                  <a:pt x="50" y="132"/>
                </a:cubicBezTo>
                <a:cubicBezTo>
                  <a:pt x="50" y="132"/>
                  <a:pt x="50" y="132"/>
                  <a:pt x="50" y="132"/>
                </a:cubicBezTo>
                <a:close/>
                <a:moveTo>
                  <a:pt x="40" y="134"/>
                </a:moveTo>
                <a:cubicBezTo>
                  <a:pt x="40" y="134"/>
                  <a:pt x="40" y="134"/>
                  <a:pt x="40" y="134"/>
                </a:cubicBezTo>
                <a:cubicBezTo>
                  <a:pt x="40" y="134"/>
                  <a:pt x="40" y="134"/>
                  <a:pt x="40" y="134"/>
                </a:cubicBezTo>
                <a:close/>
                <a:moveTo>
                  <a:pt x="45" y="132"/>
                </a:moveTo>
                <a:cubicBezTo>
                  <a:pt x="45" y="132"/>
                  <a:pt x="45" y="132"/>
                  <a:pt x="45" y="132"/>
                </a:cubicBezTo>
                <a:cubicBezTo>
                  <a:pt x="45" y="132"/>
                  <a:pt x="45" y="132"/>
                  <a:pt x="45" y="132"/>
                </a:cubicBezTo>
                <a:close/>
                <a:moveTo>
                  <a:pt x="34" y="133"/>
                </a:moveTo>
                <a:cubicBezTo>
                  <a:pt x="34" y="133"/>
                  <a:pt x="34" y="133"/>
                  <a:pt x="34" y="133"/>
                </a:cubicBezTo>
                <a:cubicBezTo>
                  <a:pt x="34" y="133"/>
                  <a:pt x="34" y="133"/>
                  <a:pt x="34" y="133"/>
                </a:cubicBezTo>
                <a:close/>
                <a:moveTo>
                  <a:pt x="29" y="134"/>
                </a:moveTo>
                <a:cubicBezTo>
                  <a:pt x="29" y="134"/>
                  <a:pt x="29" y="134"/>
                  <a:pt x="29" y="134"/>
                </a:cubicBezTo>
                <a:cubicBezTo>
                  <a:pt x="29" y="134"/>
                  <a:pt x="29" y="134"/>
                  <a:pt x="29" y="134"/>
                </a:cubicBezTo>
                <a:cubicBezTo>
                  <a:pt x="29" y="134"/>
                  <a:pt x="29" y="134"/>
                  <a:pt x="29" y="134"/>
                </a:cubicBezTo>
                <a:close/>
                <a:moveTo>
                  <a:pt x="29" y="132"/>
                </a:moveTo>
                <a:cubicBezTo>
                  <a:pt x="29" y="132"/>
                  <a:pt x="29" y="132"/>
                  <a:pt x="29" y="132"/>
                </a:cubicBezTo>
                <a:cubicBezTo>
                  <a:pt x="29" y="132"/>
                  <a:pt x="29" y="132"/>
                  <a:pt x="29" y="132"/>
                </a:cubicBezTo>
                <a:cubicBezTo>
                  <a:pt x="29" y="132"/>
                  <a:pt x="29" y="132"/>
                  <a:pt x="29" y="132"/>
                </a:cubicBezTo>
                <a:close/>
                <a:moveTo>
                  <a:pt x="29" y="133"/>
                </a:moveTo>
                <a:cubicBezTo>
                  <a:pt x="29" y="133"/>
                  <a:pt x="29" y="133"/>
                  <a:pt x="29" y="133"/>
                </a:cubicBezTo>
                <a:cubicBezTo>
                  <a:pt x="29" y="133"/>
                  <a:pt x="29" y="133"/>
                  <a:pt x="29" y="133"/>
                </a:cubicBezTo>
                <a:cubicBezTo>
                  <a:pt x="29" y="133"/>
                  <a:pt x="29" y="133"/>
                  <a:pt x="29" y="133"/>
                </a:cubicBezTo>
                <a:close/>
                <a:moveTo>
                  <a:pt x="29" y="133"/>
                </a:moveTo>
                <a:cubicBezTo>
                  <a:pt x="29" y="133"/>
                  <a:pt x="29" y="133"/>
                  <a:pt x="29" y="133"/>
                </a:cubicBezTo>
                <a:cubicBezTo>
                  <a:pt x="29" y="133"/>
                  <a:pt x="29" y="133"/>
                  <a:pt x="29" y="133"/>
                </a:cubicBezTo>
                <a:close/>
                <a:moveTo>
                  <a:pt x="30" y="134"/>
                </a:moveTo>
                <a:cubicBezTo>
                  <a:pt x="30" y="134"/>
                  <a:pt x="30" y="134"/>
                  <a:pt x="30" y="134"/>
                </a:cubicBezTo>
                <a:cubicBezTo>
                  <a:pt x="30" y="134"/>
                  <a:pt x="30" y="134"/>
                  <a:pt x="30" y="134"/>
                </a:cubicBezTo>
                <a:close/>
                <a:moveTo>
                  <a:pt x="30" y="132"/>
                </a:moveTo>
                <a:cubicBezTo>
                  <a:pt x="29" y="133"/>
                  <a:pt x="29" y="133"/>
                  <a:pt x="29" y="133"/>
                </a:cubicBezTo>
                <a:cubicBezTo>
                  <a:pt x="30" y="132"/>
                  <a:pt x="30" y="132"/>
                  <a:pt x="30" y="132"/>
                </a:cubicBezTo>
                <a:close/>
                <a:moveTo>
                  <a:pt x="30" y="133"/>
                </a:moveTo>
                <a:cubicBezTo>
                  <a:pt x="30" y="133"/>
                  <a:pt x="30" y="133"/>
                  <a:pt x="30" y="133"/>
                </a:cubicBezTo>
                <a:cubicBezTo>
                  <a:pt x="30" y="133"/>
                  <a:pt x="30" y="133"/>
                  <a:pt x="30" y="133"/>
                </a:cubicBezTo>
                <a:cubicBezTo>
                  <a:pt x="30" y="133"/>
                  <a:pt x="30" y="133"/>
                  <a:pt x="30" y="133"/>
                </a:cubicBezTo>
                <a:close/>
                <a:moveTo>
                  <a:pt x="30" y="133"/>
                </a:moveTo>
                <a:cubicBezTo>
                  <a:pt x="30" y="133"/>
                  <a:pt x="30" y="133"/>
                  <a:pt x="30" y="133"/>
                </a:cubicBezTo>
                <a:cubicBezTo>
                  <a:pt x="30" y="133"/>
                  <a:pt x="30" y="133"/>
                  <a:pt x="30" y="133"/>
                </a:cubicBezTo>
                <a:close/>
                <a:moveTo>
                  <a:pt x="30" y="132"/>
                </a:moveTo>
                <a:cubicBezTo>
                  <a:pt x="30" y="132"/>
                  <a:pt x="30" y="132"/>
                  <a:pt x="30" y="132"/>
                </a:cubicBezTo>
                <a:cubicBezTo>
                  <a:pt x="30" y="132"/>
                  <a:pt x="30" y="132"/>
                  <a:pt x="30" y="132"/>
                </a:cubicBezTo>
                <a:close/>
                <a:moveTo>
                  <a:pt x="31" y="133"/>
                </a:moveTo>
                <a:cubicBezTo>
                  <a:pt x="32" y="133"/>
                  <a:pt x="32" y="133"/>
                  <a:pt x="32" y="133"/>
                </a:cubicBezTo>
                <a:cubicBezTo>
                  <a:pt x="32" y="133"/>
                  <a:pt x="32" y="133"/>
                  <a:pt x="31" y="133"/>
                </a:cubicBezTo>
                <a:cubicBezTo>
                  <a:pt x="31" y="133"/>
                  <a:pt x="31" y="133"/>
                  <a:pt x="31" y="133"/>
                </a:cubicBezTo>
                <a:close/>
                <a:moveTo>
                  <a:pt x="31" y="132"/>
                </a:moveTo>
                <a:cubicBezTo>
                  <a:pt x="31" y="133"/>
                  <a:pt x="31" y="133"/>
                  <a:pt x="31" y="133"/>
                </a:cubicBezTo>
                <a:cubicBezTo>
                  <a:pt x="31" y="132"/>
                  <a:pt x="31" y="132"/>
                  <a:pt x="31" y="132"/>
                </a:cubicBezTo>
                <a:close/>
                <a:moveTo>
                  <a:pt x="32" y="133"/>
                </a:moveTo>
                <a:cubicBezTo>
                  <a:pt x="32" y="132"/>
                  <a:pt x="32" y="132"/>
                  <a:pt x="32" y="132"/>
                </a:cubicBezTo>
                <a:cubicBezTo>
                  <a:pt x="32" y="132"/>
                  <a:pt x="32" y="132"/>
                  <a:pt x="32" y="133"/>
                </a:cubicBezTo>
                <a:close/>
                <a:moveTo>
                  <a:pt x="34" y="134"/>
                </a:moveTo>
                <a:cubicBezTo>
                  <a:pt x="34" y="134"/>
                  <a:pt x="34" y="134"/>
                  <a:pt x="34" y="134"/>
                </a:cubicBezTo>
                <a:cubicBezTo>
                  <a:pt x="33" y="134"/>
                  <a:pt x="33" y="134"/>
                  <a:pt x="33" y="134"/>
                </a:cubicBezTo>
                <a:lnTo>
                  <a:pt x="34" y="134"/>
                </a:lnTo>
                <a:close/>
                <a:moveTo>
                  <a:pt x="36" y="133"/>
                </a:moveTo>
                <a:cubicBezTo>
                  <a:pt x="36" y="132"/>
                  <a:pt x="36" y="133"/>
                  <a:pt x="35" y="133"/>
                </a:cubicBezTo>
                <a:cubicBezTo>
                  <a:pt x="35" y="133"/>
                  <a:pt x="36" y="133"/>
                  <a:pt x="35" y="133"/>
                </a:cubicBezTo>
                <a:cubicBezTo>
                  <a:pt x="36" y="133"/>
                  <a:pt x="36" y="133"/>
                  <a:pt x="36" y="133"/>
                </a:cubicBezTo>
                <a:close/>
                <a:moveTo>
                  <a:pt x="35" y="133"/>
                </a:moveTo>
                <a:cubicBezTo>
                  <a:pt x="35" y="133"/>
                  <a:pt x="35" y="133"/>
                  <a:pt x="35" y="133"/>
                </a:cubicBezTo>
                <a:cubicBezTo>
                  <a:pt x="35" y="133"/>
                  <a:pt x="35" y="133"/>
                  <a:pt x="35" y="133"/>
                </a:cubicBezTo>
                <a:close/>
                <a:moveTo>
                  <a:pt x="54" y="126"/>
                </a:moveTo>
                <a:cubicBezTo>
                  <a:pt x="54" y="125"/>
                  <a:pt x="54" y="125"/>
                  <a:pt x="54" y="125"/>
                </a:cubicBezTo>
                <a:cubicBezTo>
                  <a:pt x="54" y="126"/>
                  <a:pt x="54" y="126"/>
                  <a:pt x="54" y="126"/>
                </a:cubicBezTo>
                <a:close/>
                <a:moveTo>
                  <a:pt x="53" y="125"/>
                </a:moveTo>
                <a:cubicBezTo>
                  <a:pt x="54" y="125"/>
                  <a:pt x="54" y="125"/>
                  <a:pt x="54" y="125"/>
                </a:cubicBezTo>
                <a:cubicBezTo>
                  <a:pt x="53" y="125"/>
                  <a:pt x="53" y="125"/>
                  <a:pt x="53" y="125"/>
                </a:cubicBezTo>
                <a:cubicBezTo>
                  <a:pt x="53" y="125"/>
                  <a:pt x="53" y="125"/>
                  <a:pt x="53" y="125"/>
                </a:cubicBezTo>
                <a:close/>
                <a:moveTo>
                  <a:pt x="42" y="132"/>
                </a:moveTo>
                <a:cubicBezTo>
                  <a:pt x="42" y="132"/>
                  <a:pt x="42" y="132"/>
                  <a:pt x="42" y="132"/>
                </a:cubicBezTo>
                <a:cubicBezTo>
                  <a:pt x="42" y="132"/>
                  <a:pt x="42" y="132"/>
                  <a:pt x="42" y="133"/>
                </a:cubicBezTo>
                <a:lnTo>
                  <a:pt x="42" y="132"/>
                </a:lnTo>
                <a:close/>
                <a:moveTo>
                  <a:pt x="43" y="132"/>
                </a:moveTo>
                <a:cubicBezTo>
                  <a:pt x="43" y="132"/>
                  <a:pt x="43" y="132"/>
                  <a:pt x="43" y="132"/>
                </a:cubicBezTo>
                <a:cubicBezTo>
                  <a:pt x="43" y="133"/>
                  <a:pt x="43" y="133"/>
                  <a:pt x="43" y="133"/>
                </a:cubicBezTo>
                <a:lnTo>
                  <a:pt x="43" y="132"/>
                </a:lnTo>
                <a:close/>
                <a:moveTo>
                  <a:pt x="44" y="132"/>
                </a:moveTo>
                <a:cubicBezTo>
                  <a:pt x="44" y="132"/>
                  <a:pt x="44" y="132"/>
                  <a:pt x="44" y="132"/>
                </a:cubicBezTo>
                <a:cubicBezTo>
                  <a:pt x="44" y="132"/>
                  <a:pt x="44" y="132"/>
                  <a:pt x="44" y="132"/>
                </a:cubicBezTo>
                <a:close/>
                <a:moveTo>
                  <a:pt x="51" y="134"/>
                </a:moveTo>
                <a:cubicBezTo>
                  <a:pt x="51" y="134"/>
                  <a:pt x="51" y="135"/>
                  <a:pt x="51" y="135"/>
                </a:cubicBezTo>
                <a:cubicBezTo>
                  <a:pt x="51" y="135"/>
                  <a:pt x="51" y="134"/>
                  <a:pt x="51" y="134"/>
                </a:cubicBezTo>
                <a:close/>
                <a:moveTo>
                  <a:pt x="51" y="133"/>
                </a:moveTo>
                <a:cubicBezTo>
                  <a:pt x="51" y="134"/>
                  <a:pt x="51" y="134"/>
                  <a:pt x="51" y="134"/>
                </a:cubicBezTo>
                <a:cubicBezTo>
                  <a:pt x="51" y="133"/>
                  <a:pt x="51" y="133"/>
                  <a:pt x="51" y="133"/>
                </a:cubicBezTo>
                <a:close/>
                <a:moveTo>
                  <a:pt x="52" y="133"/>
                </a:moveTo>
                <a:cubicBezTo>
                  <a:pt x="51" y="133"/>
                  <a:pt x="52" y="133"/>
                  <a:pt x="51" y="133"/>
                </a:cubicBezTo>
                <a:cubicBezTo>
                  <a:pt x="51" y="133"/>
                  <a:pt x="51" y="133"/>
                  <a:pt x="51" y="133"/>
                </a:cubicBezTo>
                <a:cubicBezTo>
                  <a:pt x="52" y="133"/>
                  <a:pt x="52" y="133"/>
                  <a:pt x="52" y="133"/>
                </a:cubicBezTo>
                <a:cubicBezTo>
                  <a:pt x="52" y="133"/>
                  <a:pt x="52" y="133"/>
                  <a:pt x="52" y="133"/>
                </a:cubicBezTo>
                <a:close/>
                <a:moveTo>
                  <a:pt x="53" y="133"/>
                </a:moveTo>
                <a:cubicBezTo>
                  <a:pt x="53" y="133"/>
                  <a:pt x="53" y="133"/>
                  <a:pt x="53" y="133"/>
                </a:cubicBezTo>
                <a:cubicBezTo>
                  <a:pt x="53" y="133"/>
                  <a:pt x="53" y="133"/>
                  <a:pt x="53" y="133"/>
                </a:cubicBezTo>
                <a:cubicBezTo>
                  <a:pt x="53" y="133"/>
                  <a:pt x="53" y="133"/>
                  <a:pt x="53" y="133"/>
                </a:cubicBezTo>
                <a:close/>
                <a:moveTo>
                  <a:pt x="53" y="133"/>
                </a:moveTo>
                <a:cubicBezTo>
                  <a:pt x="53" y="133"/>
                  <a:pt x="53" y="133"/>
                  <a:pt x="53" y="133"/>
                </a:cubicBezTo>
                <a:close/>
                <a:moveTo>
                  <a:pt x="53" y="133"/>
                </a:moveTo>
                <a:cubicBezTo>
                  <a:pt x="53" y="133"/>
                  <a:pt x="53" y="133"/>
                  <a:pt x="53" y="133"/>
                </a:cubicBezTo>
                <a:cubicBezTo>
                  <a:pt x="53" y="133"/>
                  <a:pt x="53" y="133"/>
                  <a:pt x="53" y="133"/>
                </a:cubicBezTo>
                <a:cubicBezTo>
                  <a:pt x="53" y="133"/>
                  <a:pt x="53" y="133"/>
                  <a:pt x="53" y="133"/>
                </a:cubicBezTo>
                <a:close/>
                <a:moveTo>
                  <a:pt x="53" y="133"/>
                </a:moveTo>
                <a:cubicBezTo>
                  <a:pt x="53" y="133"/>
                  <a:pt x="53" y="133"/>
                  <a:pt x="53" y="133"/>
                </a:cubicBezTo>
                <a:cubicBezTo>
                  <a:pt x="53" y="133"/>
                  <a:pt x="53" y="133"/>
                  <a:pt x="53" y="133"/>
                </a:cubicBezTo>
                <a:close/>
                <a:moveTo>
                  <a:pt x="53" y="133"/>
                </a:moveTo>
                <a:cubicBezTo>
                  <a:pt x="53" y="133"/>
                  <a:pt x="53" y="133"/>
                  <a:pt x="53" y="133"/>
                </a:cubicBezTo>
                <a:cubicBezTo>
                  <a:pt x="52" y="133"/>
                  <a:pt x="52" y="133"/>
                  <a:pt x="53" y="133"/>
                </a:cubicBezTo>
                <a:cubicBezTo>
                  <a:pt x="52" y="133"/>
                  <a:pt x="53" y="133"/>
                  <a:pt x="53" y="133"/>
                </a:cubicBezTo>
                <a:close/>
                <a:moveTo>
                  <a:pt x="53" y="133"/>
                </a:moveTo>
                <a:cubicBezTo>
                  <a:pt x="52" y="133"/>
                  <a:pt x="52" y="133"/>
                  <a:pt x="52" y="133"/>
                </a:cubicBezTo>
                <a:cubicBezTo>
                  <a:pt x="52" y="133"/>
                  <a:pt x="52" y="133"/>
                  <a:pt x="53" y="133"/>
                </a:cubicBezTo>
                <a:close/>
                <a:moveTo>
                  <a:pt x="51" y="133"/>
                </a:moveTo>
                <a:cubicBezTo>
                  <a:pt x="51" y="133"/>
                  <a:pt x="51" y="133"/>
                  <a:pt x="51" y="133"/>
                </a:cubicBezTo>
                <a:cubicBezTo>
                  <a:pt x="51" y="133"/>
                  <a:pt x="51" y="133"/>
                  <a:pt x="51" y="133"/>
                </a:cubicBezTo>
                <a:cubicBezTo>
                  <a:pt x="51" y="133"/>
                  <a:pt x="51" y="133"/>
                  <a:pt x="51" y="133"/>
                </a:cubicBezTo>
                <a:close/>
                <a:moveTo>
                  <a:pt x="53" y="133"/>
                </a:moveTo>
                <a:cubicBezTo>
                  <a:pt x="53" y="132"/>
                  <a:pt x="53" y="132"/>
                  <a:pt x="53" y="132"/>
                </a:cubicBezTo>
                <a:cubicBezTo>
                  <a:pt x="53" y="132"/>
                  <a:pt x="53" y="132"/>
                  <a:pt x="53" y="132"/>
                </a:cubicBezTo>
                <a:cubicBezTo>
                  <a:pt x="53" y="132"/>
                  <a:pt x="53" y="132"/>
                  <a:pt x="53" y="133"/>
                </a:cubicBezTo>
                <a:close/>
                <a:moveTo>
                  <a:pt x="53" y="132"/>
                </a:moveTo>
                <a:cubicBezTo>
                  <a:pt x="53" y="132"/>
                  <a:pt x="53" y="132"/>
                  <a:pt x="53" y="132"/>
                </a:cubicBezTo>
                <a:cubicBezTo>
                  <a:pt x="53" y="132"/>
                  <a:pt x="53" y="132"/>
                  <a:pt x="53" y="132"/>
                </a:cubicBezTo>
                <a:close/>
                <a:moveTo>
                  <a:pt x="52" y="132"/>
                </a:moveTo>
                <a:cubicBezTo>
                  <a:pt x="52" y="133"/>
                  <a:pt x="52" y="133"/>
                  <a:pt x="52" y="133"/>
                </a:cubicBezTo>
                <a:cubicBezTo>
                  <a:pt x="52" y="132"/>
                  <a:pt x="52" y="132"/>
                  <a:pt x="52" y="132"/>
                </a:cubicBezTo>
                <a:close/>
                <a:moveTo>
                  <a:pt x="54" y="132"/>
                </a:moveTo>
                <a:cubicBezTo>
                  <a:pt x="54" y="132"/>
                  <a:pt x="54" y="132"/>
                  <a:pt x="54" y="132"/>
                </a:cubicBezTo>
                <a:cubicBezTo>
                  <a:pt x="53" y="132"/>
                  <a:pt x="53" y="132"/>
                  <a:pt x="53" y="132"/>
                </a:cubicBezTo>
                <a:lnTo>
                  <a:pt x="54" y="132"/>
                </a:lnTo>
                <a:close/>
                <a:moveTo>
                  <a:pt x="54" y="132"/>
                </a:moveTo>
                <a:cubicBezTo>
                  <a:pt x="54" y="132"/>
                  <a:pt x="54" y="132"/>
                  <a:pt x="54" y="132"/>
                </a:cubicBezTo>
                <a:cubicBezTo>
                  <a:pt x="54" y="132"/>
                  <a:pt x="54" y="132"/>
                  <a:pt x="54" y="132"/>
                </a:cubicBezTo>
                <a:cubicBezTo>
                  <a:pt x="54" y="132"/>
                  <a:pt x="54" y="132"/>
                  <a:pt x="54" y="132"/>
                </a:cubicBezTo>
                <a:close/>
                <a:moveTo>
                  <a:pt x="54" y="132"/>
                </a:moveTo>
                <a:cubicBezTo>
                  <a:pt x="54" y="132"/>
                  <a:pt x="54" y="132"/>
                  <a:pt x="54" y="132"/>
                </a:cubicBezTo>
                <a:cubicBezTo>
                  <a:pt x="54" y="132"/>
                  <a:pt x="54" y="132"/>
                  <a:pt x="54" y="132"/>
                </a:cubicBezTo>
                <a:close/>
                <a:moveTo>
                  <a:pt x="53" y="132"/>
                </a:moveTo>
                <a:cubicBezTo>
                  <a:pt x="53" y="132"/>
                  <a:pt x="53" y="132"/>
                  <a:pt x="53" y="132"/>
                </a:cubicBezTo>
                <a:cubicBezTo>
                  <a:pt x="53" y="132"/>
                  <a:pt x="53" y="132"/>
                  <a:pt x="53" y="132"/>
                </a:cubicBezTo>
                <a:close/>
                <a:moveTo>
                  <a:pt x="53" y="132"/>
                </a:moveTo>
                <a:cubicBezTo>
                  <a:pt x="53" y="132"/>
                  <a:pt x="53" y="132"/>
                  <a:pt x="53" y="132"/>
                </a:cubicBezTo>
                <a:cubicBezTo>
                  <a:pt x="53" y="132"/>
                  <a:pt x="53" y="132"/>
                  <a:pt x="53" y="132"/>
                </a:cubicBezTo>
                <a:cubicBezTo>
                  <a:pt x="53" y="132"/>
                  <a:pt x="53" y="132"/>
                  <a:pt x="53" y="132"/>
                </a:cubicBezTo>
                <a:close/>
                <a:moveTo>
                  <a:pt x="53" y="132"/>
                </a:moveTo>
                <a:cubicBezTo>
                  <a:pt x="53" y="132"/>
                  <a:pt x="53" y="132"/>
                  <a:pt x="53" y="132"/>
                </a:cubicBezTo>
                <a:cubicBezTo>
                  <a:pt x="53" y="132"/>
                  <a:pt x="53" y="132"/>
                  <a:pt x="53" y="132"/>
                </a:cubicBezTo>
                <a:close/>
                <a:moveTo>
                  <a:pt x="53" y="132"/>
                </a:moveTo>
                <a:cubicBezTo>
                  <a:pt x="52" y="132"/>
                  <a:pt x="52" y="132"/>
                  <a:pt x="52" y="132"/>
                </a:cubicBezTo>
                <a:cubicBezTo>
                  <a:pt x="52" y="132"/>
                  <a:pt x="52" y="132"/>
                  <a:pt x="53" y="132"/>
                </a:cubicBezTo>
                <a:close/>
                <a:moveTo>
                  <a:pt x="53" y="132"/>
                </a:moveTo>
                <a:cubicBezTo>
                  <a:pt x="53" y="132"/>
                  <a:pt x="53" y="132"/>
                  <a:pt x="53" y="132"/>
                </a:cubicBezTo>
                <a:cubicBezTo>
                  <a:pt x="53" y="132"/>
                  <a:pt x="53" y="132"/>
                  <a:pt x="53" y="132"/>
                </a:cubicBezTo>
                <a:close/>
                <a:moveTo>
                  <a:pt x="53" y="132"/>
                </a:moveTo>
                <a:cubicBezTo>
                  <a:pt x="53" y="132"/>
                  <a:pt x="53" y="132"/>
                  <a:pt x="53" y="132"/>
                </a:cubicBezTo>
                <a:cubicBezTo>
                  <a:pt x="53" y="132"/>
                  <a:pt x="53" y="132"/>
                  <a:pt x="53" y="132"/>
                </a:cubicBezTo>
                <a:close/>
                <a:moveTo>
                  <a:pt x="53" y="132"/>
                </a:moveTo>
                <a:cubicBezTo>
                  <a:pt x="53" y="132"/>
                  <a:pt x="53" y="131"/>
                  <a:pt x="53" y="131"/>
                </a:cubicBezTo>
                <a:cubicBezTo>
                  <a:pt x="53" y="131"/>
                  <a:pt x="53" y="132"/>
                  <a:pt x="53" y="132"/>
                </a:cubicBezTo>
                <a:cubicBezTo>
                  <a:pt x="53" y="132"/>
                  <a:pt x="53" y="132"/>
                  <a:pt x="53" y="132"/>
                </a:cubicBezTo>
                <a:close/>
                <a:moveTo>
                  <a:pt x="53" y="132"/>
                </a:moveTo>
                <a:cubicBezTo>
                  <a:pt x="53" y="132"/>
                  <a:pt x="53" y="132"/>
                  <a:pt x="53" y="132"/>
                </a:cubicBezTo>
                <a:cubicBezTo>
                  <a:pt x="53" y="132"/>
                  <a:pt x="53" y="132"/>
                  <a:pt x="53" y="132"/>
                </a:cubicBezTo>
                <a:close/>
                <a:moveTo>
                  <a:pt x="54" y="131"/>
                </a:moveTo>
                <a:cubicBezTo>
                  <a:pt x="54" y="131"/>
                  <a:pt x="54" y="131"/>
                  <a:pt x="54" y="131"/>
                </a:cubicBezTo>
                <a:cubicBezTo>
                  <a:pt x="54" y="131"/>
                  <a:pt x="54" y="131"/>
                  <a:pt x="54" y="131"/>
                </a:cubicBezTo>
                <a:close/>
                <a:moveTo>
                  <a:pt x="53" y="132"/>
                </a:moveTo>
                <a:cubicBezTo>
                  <a:pt x="53" y="132"/>
                  <a:pt x="53" y="132"/>
                  <a:pt x="53" y="132"/>
                </a:cubicBezTo>
                <a:cubicBezTo>
                  <a:pt x="53" y="132"/>
                  <a:pt x="53" y="132"/>
                  <a:pt x="53" y="132"/>
                </a:cubicBezTo>
                <a:cubicBezTo>
                  <a:pt x="53" y="132"/>
                  <a:pt x="53" y="132"/>
                  <a:pt x="53" y="132"/>
                </a:cubicBezTo>
                <a:close/>
                <a:moveTo>
                  <a:pt x="54" y="131"/>
                </a:moveTo>
                <a:cubicBezTo>
                  <a:pt x="54" y="131"/>
                  <a:pt x="54" y="131"/>
                  <a:pt x="53" y="131"/>
                </a:cubicBezTo>
                <a:cubicBezTo>
                  <a:pt x="54" y="131"/>
                  <a:pt x="54" y="131"/>
                  <a:pt x="54" y="131"/>
                </a:cubicBezTo>
                <a:close/>
                <a:moveTo>
                  <a:pt x="53" y="132"/>
                </a:moveTo>
                <a:cubicBezTo>
                  <a:pt x="53" y="132"/>
                  <a:pt x="53" y="132"/>
                  <a:pt x="53" y="132"/>
                </a:cubicBezTo>
                <a:cubicBezTo>
                  <a:pt x="53" y="132"/>
                  <a:pt x="53" y="132"/>
                  <a:pt x="53" y="132"/>
                </a:cubicBezTo>
                <a:close/>
                <a:moveTo>
                  <a:pt x="53" y="132"/>
                </a:moveTo>
                <a:cubicBezTo>
                  <a:pt x="53" y="132"/>
                  <a:pt x="53" y="132"/>
                  <a:pt x="53" y="132"/>
                </a:cubicBezTo>
                <a:cubicBezTo>
                  <a:pt x="53" y="132"/>
                  <a:pt x="53" y="132"/>
                  <a:pt x="53" y="132"/>
                </a:cubicBezTo>
                <a:cubicBezTo>
                  <a:pt x="53" y="132"/>
                  <a:pt x="53" y="132"/>
                  <a:pt x="53" y="132"/>
                </a:cubicBezTo>
                <a:close/>
                <a:moveTo>
                  <a:pt x="52" y="130"/>
                </a:moveTo>
                <a:cubicBezTo>
                  <a:pt x="52" y="130"/>
                  <a:pt x="52" y="130"/>
                  <a:pt x="52" y="130"/>
                </a:cubicBezTo>
                <a:cubicBezTo>
                  <a:pt x="52" y="131"/>
                  <a:pt x="53" y="131"/>
                  <a:pt x="54" y="131"/>
                </a:cubicBezTo>
                <a:cubicBezTo>
                  <a:pt x="53" y="131"/>
                  <a:pt x="53" y="131"/>
                  <a:pt x="53" y="131"/>
                </a:cubicBezTo>
                <a:cubicBezTo>
                  <a:pt x="53" y="131"/>
                  <a:pt x="53" y="131"/>
                  <a:pt x="53" y="131"/>
                </a:cubicBezTo>
                <a:cubicBezTo>
                  <a:pt x="53" y="130"/>
                  <a:pt x="53" y="130"/>
                  <a:pt x="53" y="130"/>
                </a:cubicBezTo>
                <a:cubicBezTo>
                  <a:pt x="53" y="130"/>
                  <a:pt x="53" y="130"/>
                  <a:pt x="52" y="130"/>
                </a:cubicBezTo>
                <a:cubicBezTo>
                  <a:pt x="52" y="130"/>
                  <a:pt x="52" y="130"/>
                  <a:pt x="52" y="130"/>
                </a:cubicBezTo>
                <a:cubicBezTo>
                  <a:pt x="52" y="130"/>
                  <a:pt x="52" y="130"/>
                  <a:pt x="52" y="130"/>
                </a:cubicBezTo>
                <a:close/>
                <a:moveTo>
                  <a:pt x="53" y="131"/>
                </a:moveTo>
                <a:cubicBezTo>
                  <a:pt x="53" y="131"/>
                  <a:pt x="53" y="131"/>
                  <a:pt x="53" y="131"/>
                </a:cubicBezTo>
                <a:cubicBezTo>
                  <a:pt x="53" y="131"/>
                  <a:pt x="54" y="131"/>
                  <a:pt x="54" y="131"/>
                </a:cubicBezTo>
                <a:cubicBezTo>
                  <a:pt x="54" y="131"/>
                  <a:pt x="54" y="131"/>
                  <a:pt x="54" y="131"/>
                </a:cubicBezTo>
                <a:cubicBezTo>
                  <a:pt x="53" y="131"/>
                  <a:pt x="53" y="131"/>
                  <a:pt x="53" y="131"/>
                </a:cubicBezTo>
                <a:close/>
                <a:moveTo>
                  <a:pt x="53" y="131"/>
                </a:moveTo>
                <a:cubicBezTo>
                  <a:pt x="53" y="131"/>
                  <a:pt x="53" y="131"/>
                  <a:pt x="53" y="131"/>
                </a:cubicBezTo>
                <a:cubicBezTo>
                  <a:pt x="53" y="131"/>
                  <a:pt x="53" y="131"/>
                  <a:pt x="53" y="131"/>
                </a:cubicBezTo>
                <a:cubicBezTo>
                  <a:pt x="53" y="131"/>
                  <a:pt x="53" y="131"/>
                  <a:pt x="53" y="131"/>
                </a:cubicBezTo>
                <a:cubicBezTo>
                  <a:pt x="53" y="131"/>
                  <a:pt x="53" y="131"/>
                  <a:pt x="53" y="131"/>
                </a:cubicBezTo>
                <a:cubicBezTo>
                  <a:pt x="53" y="131"/>
                  <a:pt x="53" y="131"/>
                  <a:pt x="53" y="131"/>
                </a:cubicBezTo>
                <a:cubicBezTo>
                  <a:pt x="53" y="131"/>
                  <a:pt x="53" y="131"/>
                  <a:pt x="53" y="131"/>
                </a:cubicBezTo>
                <a:cubicBezTo>
                  <a:pt x="53" y="131"/>
                  <a:pt x="53" y="131"/>
                  <a:pt x="53" y="131"/>
                </a:cubicBezTo>
                <a:cubicBezTo>
                  <a:pt x="53" y="131"/>
                  <a:pt x="53" y="131"/>
                  <a:pt x="53" y="131"/>
                </a:cubicBezTo>
                <a:cubicBezTo>
                  <a:pt x="53" y="131"/>
                  <a:pt x="53" y="131"/>
                  <a:pt x="53" y="131"/>
                </a:cubicBezTo>
                <a:cubicBezTo>
                  <a:pt x="53" y="131"/>
                  <a:pt x="53" y="131"/>
                  <a:pt x="53" y="131"/>
                </a:cubicBezTo>
                <a:cubicBezTo>
                  <a:pt x="53" y="131"/>
                  <a:pt x="53" y="131"/>
                  <a:pt x="53" y="131"/>
                </a:cubicBezTo>
                <a:cubicBezTo>
                  <a:pt x="53" y="131"/>
                  <a:pt x="53" y="131"/>
                  <a:pt x="53" y="131"/>
                </a:cubicBezTo>
                <a:cubicBezTo>
                  <a:pt x="53" y="131"/>
                  <a:pt x="53" y="131"/>
                  <a:pt x="53" y="131"/>
                </a:cubicBezTo>
                <a:cubicBezTo>
                  <a:pt x="53" y="131"/>
                  <a:pt x="53" y="131"/>
                  <a:pt x="53" y="131"/>
                </a:cubicBezTo>
                <a:cubicBezTo>
                  <a:pt x="53" y="131"/>
                  <a:pt x="53" y="131"/>
                  <a:pt x="53" y="131"/>
                </a:cubicBezTo>
                <a:cubicBezTo>
                  <a:pt x="53" y="131"/>
                  <a:pt x="53" y="131"/>
                  <a:pt x="53" y="131"/>
                </a:cubicBezTo>
                <a:close/>
                <a:moveTo>
                  <a:pt x="52" y="132"/>
                </a:moveTo>
                <a:cubicBezTo>
                  <a:pt x="52" y="132"/>
                  <a:pt x="52" y="132"/>
                  <a:pt x="52" y="132"/>
                </a:cubicBezTo>
                <a:cubicBezTo>
                  <a:pt x="52" y="132"/>
                  <a:pt x="52" y="132"/>
                  <a:pt x="52" y="132"/>
                </a:cubicBezTo>
                <a:close/>
                <a:moveTo>
                  <a:pt x="52" y="132"/>
                </a:moveTo>
                <a:cubicBezTo>
                  <a:pt x="52" y="132"/>
                  <a:pt x="52" y="132"/>
                  <a:pt x="52" y="132"/>
                </a:cubicBezTo>
                <a:cubicBezTo>
                  <a:pt x="52" y="132"/>
                  <a:pt x="52" y="132"/>
                  <a:pt x="52" y="132"/>
                </a:cubicBezTo>
                <a:cubicBezTo>
                  <a:pt x="52" y="132"/>
                  <a:pt x="52" y="132"/>
                  <a:pt x="52" y="132"/>
                </a:cubicBezTo>
                <a:cubicBezTo>
                  <a:pt x="52" y="132"/>
                  <a:pt x="52" y="132"/>
                  <a:pt x="52" y="132"/>
                </a:cubicBezTo>
                <a:cubicBezTo>
                  <a:pt x="52" y="132"/>
                  <a:pt x="52" y="132"/>
                  <a:pt x="52" y="132"/>
                </a:cubicBezTo>
                <a:cubicBezTo>
                  <a:pt x="52" y="132"/>
                  <a:pt x="52" y="132"/>
                  <a:pt x="52" y="132"/>
                </a:cubicBezTo>
                <a:close/>
                <a:moveTo>
                  <a:pt x="53" y="131"/>
                </a:moveTo>
                <a:cubicBezTo>
                  <a:pt x="53" y="131"/>
                  <a:pt x="53" y="131"/>
                  <a:pt x="53" y="131"/>
                </a:cubicBezTo>
                <a:cubicBezTo>
                  <a:pt x="52" y="131"/>
                  <a:pt x="52" y="131"/>
                  <a:pt x="52" y="131"/>
                </a:cubicBezTo>
                <a:cubicBezTo>
                  <a:pt x="52" y="131"/>
                  <a:pt x="52" y="131"/>
                  <a:pt x="52" y="131"/>
                </a:cubicBezTo>
                <a:cubicBezTo>
                  <a:pt x="52" y="131"/>
                  <a:pt x="52" y="131"/>
                  <a:pt x="53" y="131"/>
                </a:cubicBezTo>
                <a:close/>
                <a:moveTo>
                  <a:pt x="54" y="131"/>
                </a:moveTo>
                <a:cubicBezTo>
                  <a:pt x="54" y="131"/>
                  <a:pt x="54" y="131"/>
                  <a:pt x="54" y="131"/>
                </a:cubicBezTo>
                <a:cubicBezTo>
                  <a:pt x="54" y="131"/>
                  <a:pt x="54" y="131"/>
                  <a:pt x="54" y="131"/>
                </a:cubicBezTo>
                <a:close/>
                <a:moveTo>
                  <a:pt x="54" y="131"/>
                </a:moveTo>
                <a:cubicBezTo>
                  <a:pt x="54" y="131"/>
                  <a:pt x="54" y="131"/>
                  <a:pt x="54" y="131"/>
                </a:cubicBezTo>
                <a:cubicBezTo>
                  <a:pt x="54" y="131"/>
                  <a:pt x="54" y="131"/>
                  <a:pt x="54" y="131"/>
                </a:cubicBezTo>
                <a:close/>
                <a:moveTo>
                  <a:pt x="50" y="119"/>
                </a:moveTo>
                <a:cubicBezTo>
                  <a:pt x="51" y="119"/>
                  <a:pt x="51" y="119"/>
                  <a:pt x="51" y="119"/>
                </a:cubicBezTo>
                <a:lnTo>
                  <a:pt x="50" y="119"/>
                </a:lnTo>
                <a:close/>
                <a:moveTo>
                  <a:pt x="51" y="120"/>
                </a:moveTo>
                <a:cubicBezTo>
                  <a:pt x="51" y="120"/>
                  <a:pt x="51" y="120"/>
                  <a:pt x="51" y="120"/>
                </a:cubicBezTo>
                <a:cubicBezTo>
                  <a:pt x="51" y="120"/>
                  <a:pt x="51" y="120"/>
                  <a:pt x="51" y="120"/>
                </a:cubicBezTo>
                <a:close/>
                <a:moveTo>
                  <a:pt x="55" y="125"/>
                </a:moveTo>
                <a:cubicBezTo>
                  <a:pt x="55" y="125"/>
                  <a:pt x="55" y="125"/>
                  <a:pt x="55" y="125"/>
                </a:cubicBezTo>
                <a:cubicBezTo>
                  <a:pt x="55" y="125"/>
                  <a:pt x="55" y="125"/>
                  <a:pt x="55" y="125"/>
                </a:cubicBezTo>
                <a:cubicBezTo>
                  <a:pt x="55" y="125"/>
                  <a:pt x="55" y="125"/>
                  <a:pt x="55" y="125"/>
                </a:cubicBezTo>
                <a:close/>
                <a:moveTo>
                  <a:pt x="53" y="122"/>
                </a:moveTo>
                <a:cubicBezTo>
                  <a:pt x="53" y="122"/>
                  <a:pt x="53" y="122"/>
                  <a:pt x="53" y="122"/>
                </a:cubicBezTo>
                <a:cubicBezTo>
                  <a:pt x="53" y="122"/>
                  <a:pt x="53" y="122"/>
                  <a:pt x="53" y="122"/>
                </a:cubicBezTo>
                <a:close/>
                <a:moveTo>
                  <a:pt x="52" y="122"/>
                </a:moveTo>
                <a:cubicBezTo>
                  <a:pt x="52" y="122"/>
                  <a:pt x="52" y="122"/>
                  <a:pt x="52" y="122"/>
                </a:cubicBezTo>
                <a:cubicBezTo>
                  <a:pt x="52" y="122"/>
                  <a:pt x="52" y="122"/>
                  <a:pt x="52" y="122"/>
                </a:cubicBezTo>
                <a:close/>
                <a:moveTo>
                  <a:pt x="50" y="118"/>
                </a:moveTo>
                <a:cubicBezTo>
                  <a:pt x="49" y="118"/>
                  <a:pt x="49" y="118"/>
                  <a:pt x="49" y="118"/>
                </a:cubicBezTo>
                <a:cubicBezTo>
                  <a:pt x="49" y="119"/>
                  <a:pt x="49" y="118"/>
                  <a:pt x="50" y="118"/>
                </a:cubicBezTo>
                <a:close/>
                <a:moveTo>
                  <a:pt x="54" y="128"/>
                </a:moveTo>
                <a:cubicBezTo>
                  <a:pt x="54" y="128"/>
                  <a:pt x="54" y="128"/>
                  <a:pt x="54" y="128"/>
                </a:cubicBezTo>
                <a:cubicBezTo>
                  <a:pt x="54" y="128"/>
                  <a:pt x="54" y="128"/>
                  <a:pt x="54" y="128"/>
                </a:cubicBezTo>
                <a:close/>
                <a:moveTo>
                  <a:pt x="53" y="118"/>
                </a:moveTo>
                <a:cubicBezTo>
                  <a:pt x="53" y="118"/>
                  <a:pt x="53" y="118"/>
                  <a:pt x="53" y="118"/>
                </a:cubicBezTo>
                <a:cubicBezTo>
                  <a:pt x="53" y="118"/>
                  <a:pt x="53" y="118"/>
                  <a:pt x="53" y="118"/>
                </a:cubicBezTo>
                <a:close/>
                <a:moveTo>
                  <a:pt x="55" y="128"/>
                </a:moveTo>
                <a:cubicBezTo>
                  <a:pt x="54" y="128"/>
                  <a:pt x="54" y="128"/>
                  <a:pt x="54" y="128"/>
                </a:cubicBezTo>
                <a:cubicBezTo>
                  <a:pt x="54" y="128"/>
                  <a:pt x="55" y="128"/>
                  <a:pt x="54" y="128"/>
                </a:cubicBezTo>
                <a:cubicBezTo>
                  <a:pt x="55" y="128"/>
                  <a:pt x="55" y="128"/>
                  <a:pt x="55" y="128"/>
                </a:cubicBezTo>
                <a:close/>
                <a:moveTo>
                  <a:pt x="45" y="116"/>
                </a:moveTo>
                <a:cubicBezTo>
                  <a:pt x="45" y="116"/>
                  <a:pt x="45" y="116"/>
                  <a:pt x="45" y="116"/>
                </a:cubicBezTo>
                <a:cubicBezTo>
                  <a:pt x="45" y="116"/>
                  <a:pt x="45" y="116"/>
                  <a:pt x="45" y="116"/>
                </a:cubicBezTo>
                <a:close/>
                <a:moveTo>
                  <a:pt x="43" y="113"/>
                </a:moveTo>
                <a:cubicBezTo>
                  <a:pt x="43" y="113"/>
                  <a:pt x="43" y="113"/>
                  <a:pt x="43" y="113"/>
                </a:cubicBezTo>
                <a:cubicBezTo>
                  <a:pt x="43" y="113"/>
                  <a:pt x="43" y="113"/>
                  <a:pt x="43" y="113"/>
                </a:cubicBezTo>
                <a:close/>
                <a:moveTo>
                  <a:pt x="54" y="130"/>
                </a:moveTo>
                <a:cubicBezTo>
                  <a:pt x="54" y="130"/>
                  <a:pt x="54" y="130"/>
                  <a:pt x="54" y="130"/>
                </a:cubicBezTo>
                <a:close/>
                <a:moveTo>
                  <a:pt x="53" y="130"/>
                </a:moveTo>
                <a:cubicBezTo>
                  <a:pt x="53" y="130"/>
                  <a:pt x="53" y="130"/>
                  <a:pt x="53" y="130"/>
                </a:cubicBezTo>
                <a:cubicBezTo>
                  <a:pt x="53" y="130"/>
                  <a:pt x="53" y="130"/>
                  <a:pt x="53" y="130"/>
                </a:cubicBezTo>
                <a:close/>
                <a:moveTo>
                  <a:pt x="53" y="127"/>
                </a:moveTo>
                <a:cubicBezTo>
                  <a:pt x="53" y="127"/>
                  <a:pt x="53" y="127"/>
                  <a:pt x="53" y="127"/>
                </a:cubicBezTo>
                <a:cubicBezTo>
                  <a:pt x="53" y="127"/>
                  <a:pt x="53" y="127"/>
                  <a:pt x="53" y="127"/>
                </a:cubicBezTo>
                <a:close/>
                <a:moveTo>
                  <a:pt x="54" y="130"/>
                </a:moveTo>
                <a:cubicBezTo>
                  <a:pt x="54" y="130"/>
                  <a:pt x="54" y="130"/>
                  <a:pt x="54" y="130"/>
                </a:cubicBezTo>
                <a:cubicBezTo>
                  <a:pt x="54" y="130"/>
                  <a:pt x="54" y="130"/>
                  <a:pt x="54" y="130"/>
                </a:cubicBezTo>
                <a:close/>
                <a:moveTo>
                  <a:pt x="54" y="130"/>
                </a:moveTo>
                <a:cubicBezTo>
                  <a:pt x="54" y="130"/>
                  <a:pt x="54" y="130"/>
                  <a:pt x="54" y="130"/>
                </a:cubicBezTo>
                <a:cubicBezTo>
                  <a:pt x="54" y="130"/>
                  <a:pt x="54" y="130"/>
                  <a:pt x="54" y="130"/>
                </a:cubicBezTo>
                <a:close/>
                <a:moveTo>
                  <a:pt x="54" y="130"/>
                </a:moveTo>
                <a:cubicBezTo>
                  <a:pt x="54" y="130"/>
                  <a:pt x="54" y="130"/>
                  <a:pt x="54" y="130"/>
                </a:cubicBezTo>
                <a:cubicBezTo>
                  <a:pt x="54" y="130"/>
                  <a:pt x="54" y="130"/>
                  <a:pt x="54" y="130"/>
                </a:cubicBezTo>
                <a:cubicBezTo>
                  <a:pt x="54" y="130"/>
                  <a:pt x="54" y="130"/>
                  <a:pt x="54" y="130"/>
                </a:cubicBezTo>
                <a:close/>
                <a:moveTo>
                  <a:pt x="48" y="116"/>
                </a:moveTo>
                <a:cubicBezTo>
                  <a:pt x="48" y="116"/>
                  <a:pt x="48" y="116"/>
                  <a:pt x="48" y="116"/>
                </a:cubicBezTo>
                <a:cubicBezTo>
                  <a:pt x="48" y="116"/>
                  <a:pt x="48" y="116"/>
                  <a:pt x="48" y="116"/>
                </a:cubicBezTo>
                <a:close/>
                <a:moveTo>
                  <a:pt x="52" y="124"/>
                </a:moveTo>
                <a:cubicBezTo>
                  <a:pt x="52" y="124"/>
                  <a:pt x="52" y="124"/>
                  <a:pt x="52" y="124"/>
                </a:cubicBezTo>
                <a:cubicBezTo>
                  <a:pt x="52" y="124"/>
                  <a:pt x="52" y="124"/>
                  <a:pt x="52" y="124"/>
                </a:cubicBezTo>
                <a:close/>
                <a:moveTo>
                  <a:pt x="52" y="124"/>
                </a:moveTo>
                <a:cubicBezTo>
                  <a:pt x="52" y="124"/>
                  <a:pt x="52" y="124"/>
                  <a:pt x="52" y="124"/>
                </a:cubicBezTo>
                <a:cubicBezTo>
                  <a:pt x="53" y="124"/>
                  <a:pt x="53" y="124"/>
                  <a:pt x="53" y="124"/>
                </a:cubicBezTo>
                <a:lnTo>
                  <a:pt x="52" y="124"/>
                </a:lnTo>
                <a:close/>
                <a:moveTo>
                  <a:pt x="50" y="119"/>
                </a:moveTo>
                <a:cubicBezTo>
                  <a:pt x="50" y="119"/>
                  <a:pt x="50" y="119"/>
                  <a:pt x="50" y="119"/>
                </a:cubicBezTo>
                <a:cubicBezTo>
                  <a:pt x="50" y="119"/>
                  <a:pt x="50" y="119"/>
                  <a:pt x="50" y="119"/>
                </a:cubicBezTo>
                <a:cubicBezTo>
                  <a:pt x="50" y="119"/>
                  <a:pt x="50" y="119"/>
                  <a:pt x="50" y="119"/>
                </a:cubicBezTo>
                <a:cubicBezTo>
                  <a:pt x="50" y="119"/>
                  <a:pt x="50" y="119"/>
                  <a:pt x="50" y="119"/>
                </a:cubicBezTo>
                <a:cubicBezTo>
                  <a:pt x="50" y="119"/>
                  <a:pt x="50" y="118"/>
                  <a:pt x="50" y="118"/>
                </a:cubicBezTo>
                <a:cubicBezTo>
                  <a:pt x="50" y="118"/>
                  <a:pt x="50" y="118"/>
                  <a:pt x="50" y="118"/>
                </a:cubicBezTo>
                <a:cubicBezTo>
                  <a:pt x="50" y="118"/>
                  <a:pt x="49" y="118"/>
                  <a:pt x="49" y="118"/>
                </a:cubicBezTo>
                <a:cubicBezTo>
                  <a:pt x="49" y="118"/>
                  <a:pt x="49" y="118"/>
                  <a:pt x="49" y="118"/>
                </a:cubicBezTo>
                <a:cubicBezTo>
                  <a:pt x="49" y="118"/>
                  <a:pt x="49" y="118"/>
                  <a:pt x="49" y="118"/>
                </a:cubicBezTo>
                <a:cubicBezTo>
                  <a:pt x="49" y="118"/>
                  <a:pt x="49" y="118"/>
                  <a:pt x="50" y="118"/>
                </a:cubicBezTo>
                <a:cubicBezTo>
                  <a:pt x="50" y="118"/>
                  <a:pt x="49" y="118"/>
                  <a:pt x="49" y="118"/>
                </a:cubicBezTo>
                <a:cubicBezTo>
                  <a:pt x="49" y="118"/>
                  <a:pt x="49" y="118"/>
                  <a:pt x="50" y="118"/>
                </a:cubicBezTo>
                <a:cubicBezTo>
                  <a:pt x="49" y="118"/>
                  <a:pt x="49" y="118"/>
                  <a:pt x="49" y="118"/>
                </a:cubicBezTo>
                <a:cubicBezTo>
                  <a:pt x="49" y="118"/>
                  <a:pt x="49" y="118"/>
                  <a:pt x="49" y="118"/>
                </a:cubicBezTo>
                <a:cubicBezTo>
                  <a:pt x="49" y="118"/>
                  <a:pt x="49" y="118"/>
                  <a:pt x="49" y="118"/>
                </a:cubicBezTo>
                <a:cubicBezTo>
                  <a:pt x="49" y="117"/>
                  <a:pt x="49" y="117"/>
                  <a:pt x="49" y="117"/>
                </a:cubicBezTo>
                <a:cubicBezTo>
                  <a:pt x="49" y="118"/>
                  <a:pt x="49" y="117"/>
                  <a:pt x="49" y="117"/>
                </a:cubicBezTo>
                <a:cubicBezTo>
                  <a:pt x="49" y="117"/>
                  <a:pt x="49" y="117"/>
                  <a:pt x="50" y="117"/>
                </a:cubicBezTo>
                <a:cubicBezTo>
                  <a:pt x="49" y="117"/>
                  <a:pt x="49" y="117"/>
                  <a:pt x="49" y="117"/>
                </a:cubicBezTo>
                <a:cubicBezTo>
                  <a:pt x="49" y="117"/>
                  <a:pt x="49" y="117"/>
                  <a:pt x="49" y="117"/>
                </a:cubicBezTo>
                <a:cubicBezTo>
                  <a:pt x="49" y="117"/>
                  <a:pt x="49" y="117"/>
                  <a:pt x="49" y="117"/>
                </a:cubicBezTo>
                <a:cubicBezTo>
                  <a:pt x="49" y="117"/>
                  <a:pt x="49" y="117"/>
                  <a:pt x="49" y="117"/>
                </a:cubicBezTo>
                <a:cubicBezTo>
                  <a:pt x="49" y="117"/>
                  <a:pt x="49" y="117"/>
                  <a:pt x="49" y="117"/>
                </a:cubicBezTo>
                <a:cubicBezTo>
                  <a:pt x="49" y="117"/>
                  <a:pt x="49" y="117"/>
                  <a:pt x="49" y="117"/>
                </a:cubicBezTo>
                <a:cubicBezTo>
                  <a:pt x="49" y="117"/>
                  <a:pt x="49" y="117"/>
                  <a:pt x="49" y="117"/>
                </a:cubicBezTo>
                <a:cubicBezTo>
                  <a:pt x="49" y="117"/>
                  <a:pt x="49" y="117"/>
                  <a:pt x="49" y="117"/>
                </a:cubicBezTo>
                <a:cubicBezTo>
                  <a:pt x="49" y="117"/>
                  <a:pt x="49" y="117"/>
                  <a:pt x="48" y="117"/>
                </a:cubicBezTo>
                <a:cubicBezTo>
                  <a:pt x="48" y="117"/>
                  <a:pt x="48" y="117"/>
                  <a:pt x="48" y="117"/>
                </a:cubicBezTo>
                <a:cubicBezTo>
                  <a:pt x="48" y="117"/>
                  <a:pt x="48" y="117"/>
                  <a:pt x="48" y="117"/>
                </a:cubicBezTo>
                <a:cubicBezTo>
                  <a:pt x="48" y="117"/>
                  <a:pt x="49" y="116"/>
                  <a:pt x="48" y="116"/>
                </a:cubicBezTo>
                <a:cubicBezTo>
                  <a:pt x="48" y="117"/>
                  <a:pt x="48" y="117"/>
                  <a:pt x="48" y="117"/>
                </a:cubicBezTo>
                <a:cubicBezTo>
                  <a:pt x="48" y="117"/>
                  <a:pt x="48" y="117"/>
                  <a:pt x="48" y="117"/>
                </a:cubicBezTo>
                <a:cubicBezTo>
                  <a:pt x="48" y="116"/>
                  <a:pt x="48" y="116"/>
                  <a:pt x="48" y="116"/>
                </a:cubicBezTo>
                <a:cubicBezTo>
                  <a:pt x="48" y="116"/>
                  <a:pt x="48" y="117"/>
                  <a:pt x="48" y="117"/>
                </a:cubicBezTo>
                <a:cubicBezTo>
                  <a:pt x="48" y="116"/>
                  <a:pt x="48" y="116"/>
                  <a:pt x="48" y="116"/>
                </a:cubicBezTo>
                <a:cubicBezTo>
                  <a:pt x="48" y="117"/>
                  <a:pt x="48" y="116"/>
                  <a:pt x="48" y="117"/>
                </a:cubicBezTo>
                <a:cubicBezTo>
                  <a:pt x="48" y="116"/>
                  <a:pt x="48" y="117"/>
                  <a:pt x="48" y="116"/>
                </a:cubicBezTo>
                <a:cubicBezTo>
                  <a:pt x="48" y="116"/>
                  <a:pt x="48" y="116"/>
                  <a:pt x="48" y="116"/>
                </a:cubicBezTo>
                <a:cubicBezTo>
                  <a:pt x="48" y="116"/>
                  <a:pt x="48" y="116"/>
                  <a:pt x="48" y="116"/>
                </a:cubicBezTo>
                <a:cubicBezTo>
                  <a:pt x="48" y="116"/>
                  <a:pt x="48" y="116"/>
                  <a:pt x="48" y="116"/>
                </a:cubicBezTo>
                <a:cubicBezTo>
                  <a:pt x="48" y="115"/>
                  <a:pt x="48" y="116"/>
                  <a:pt x="48" y="116"/>
                </a:cubicBezTo>
                <a:cubicBezTo>
                  <a:pt x="48" y="116"/>
                  <a:pt x="48" y="116"/>
                  <a:pt x="48" y="116"/>
                </a:cubicBezTo>
                <a:cubicBezTo>
                  <a:pt x="48" y="116"/>
                  <a:pt x="48" y="116"/>
                  <a:pt x="48" y="116"/>
                </a:cubicBezTo>
                <a:cubicBezTo>
                  <a:pt x="48" y="116"/>
                  <a:pt x="48" y="116"/>
                  <a:pt x="48" y="116"/>
                </a:cubicBezTo>
                <a:cubicBezTo>
                  <a:pt x="48" y="116"/>
                  <a:pt x="48" y="116"/>
                  <a:pt x="48" y="116"/>
                </a:cubicBezTo>
                <a:cubicBezTo>
                  <a:pt x="47" y="116"/>
                  <a:pt x="48" y="115"/>
                  <a:pt x="48" y="115"/>
                </a:cubicBezTo>
                <a:cubicBezTo>
                  <a:pt x="48" y="115"/>
                  <a:pt x="47" y="115"/>
                  <a:pt x="47" y="116"/>
                </a:cubicBezTo>
                <a:cubicBezTo>
                  <a:pt x="47" y="116"/>
                  <a:pt x="48" y="116"/>
                  <a:pt x="47" y="116"/>
                </a:cubicBezTo>
                <a:cubicBezTo>
                  <a:pt x="48" y="115"/>
                  <a:pt x="47" y="116"/>
                  <a:pt x="47" y="116"/>
                </a:cubicBezTo>
                <a:cubicBezTo>
                  <a:pt x="47" y="116"/>
                  <a:pt x="47" y="115"/>
                  <a:pt x="47" y="115"/>
                </a:cubicBezTo>
                <a:cubicBezTo>
                  <a:pt x="47" y="115"/>
                  <a:pt x="47" y="115"/>
                  <a:pt x="47" y="115"/>
                </a:cubicBezTo>
                <a:cubicBezTo>
                  <a:pt x="47" y="115"/>
                  <a:pt x="47" y="115"/>
                  <a:pt x="47" y="115"/>
                </a:cubicBezTo>
                <a:cubicBezTo>
                  <a:pt x="47" y="116"/>
                  <a:pt x="47" y="116"/>
                  <a:pt x="47" y="116"/>
                </a:cubicBezTo>
                <a:cubicBezTo>
                  <a:pt x="47" y="116"/>
                  <a:pt x="47" y="115"/>
                  <a:pt x="47" y="115"/>
                </a:cubicBezTo>
                <a:cubicBezTo>
                  <a:pt x="47" y="115"/>
                  <a:pt x="47" y="115"/>
                  <a:pt x="46" y="115"/>
                </a:cubicBezTo>
                <a:cubicBezTo>
                  <a:pt x="46" y="115"/>
                  <a:pt x="46" y="115"/>
                  <a:pt x="46" y="115"/>
                </a:cubicBezTo>
                <a:cubicBezTo>
                  <a:pt x="46" y="116"/>
                  <a:pt x="46" y="115"/>
                  <a:pt x="46" y="115"/>
                </a:cubicBezTo>
                <a:cubicBezTo>
                  <a:pt x="46" y="115"/>
                  <a:pt x="46" y="115"/>
                  <a:pt x="46" y="115"/>
                </a:cubicBezTo>
                <a:cubicBezTo>
                  <a:pt x="46" y="116"/>
                  <a:pt x="46" y="116"/>
                  <a:pt x="45" y="116"/>
                </a:cubicBezTo>
                <a:cubicBezTo>
                  <a:pt x="45" y="116"/>
                  <a:pt x="45" y="116"/>
                  <a:pt x="45" y="116"/>
                </a:cubicBezTo>
                <a:cubicBezTo>
                  <a:pt x="45" y="116"/>
                  <a:pt x="45" y="116"/>
                  <a:pt x="45" y="116"/>
                </a:cubicBezTo>
                <a:cubicBezTo>
                  <a:pt x="45" y="116"/>
                  <a:pt x="45" y="116"/>
                  <a:pt x="45" y="116"/>
                </a:cubicBezTo>
                <a:cubicBezTo>
                  <a:pt x="45" y="116"/>
                  <a:pt x="45" y="115"/>
                  <a:pt x="45" y="115"/>
                </a:cubicBezTo>
                <a:cubicBezTo>
                  <a:pt x="45" y="116"/>
                  <a:pt x="45" y="116"/>
                  <a:pt x="45" y="116"/>
                </a:cubicBezTo>
                <a:cubicBezTo>
                  <a:pt x="45" y="115"/>
                  <a:pt x="45" y="115"/>
                  <a:pt x="45" y="115"/>
                </a:cubicBezTo>
                <a:cubicBezTo>
                  <a:pt x="45" y="115"/>
                  <a:pt x="45" y="116"/>
                  <a:pt x="45" y="116"/>
                </a:cubicBezTo>
                <a:cubicBezTo>
                  <a:pt x="45" y="115"/>
                  <a:pt x="45" y="116"/>
                  <a:pt x="44" y="115"/>
                </a:cubicBezTo>
                <a:cubicBezTo>
                  <a:pt x="44" y="115"/>
                  <a:pt x="45" y="115"/>
                  <a:pt x="45" y="116"/>
                </a:cubicBezTo>
                <a:cubicBezTo>
                  <a:pt x="45" y="115"/>
                  <a:pt x="45" y="115"/>
                  <a:pt x="45" y="115"/>
                </a:cubicBezTo>
                <a:cubicBezTo>
                  <a:pt x="45" y="116"/>
                  <a:pt x="45" y="116"/>
                  <a:pt x="45" y="116"/>
                </a:cubicBezTo>
                <a:cubicBezTo>
                  <a:pt x="44" y="115"/>
                  <a:pt x="44" y="115"/>
                  <a:pt x="44" y="115"/>
                </a:cubicBezTo>
                <a:cubicBezTo>
                  <a:pt x="44" y="115"/>
                  <a:pt x="44" y="115"/>
                  <a:pt x="44" y="115"/>
                </a:cubicBezTo>
                <a:cubicBezTo>
                  <a:pt x="44" y="115"/>
                  <a:pt x="44" y="115"/>
                  <a:pt x="44" y="116"/>
                </a:cubicBezTo>
                <a:cubicBezTo>
                  <a:pt x="44" y="115"/>
                  <a:pt x="44" y="115"/>
                  <a:pt x="44" y="115"/>
                </a:cubicBezTo>
                <a:cubicBezTo>
                  <a:pt x="44" y="116"/>
                  <a:pt x="43" y="115"/>
                  <a:pt x="43" y="115"/>
                </a:cubicBezTo>
                <a:cubicBezTo>
                  <a:pt x="43" y="115"/>
                  <a:pt x="43" y="114"/>
                  <a:pt x="43" y="114"/>
                </a:cubicBezTo>
                <a:cubicBezTo>
                  <a:pt x="43" y="114"/>
                  <a:pt x="43" y="114"/>
                  <a:pt x="43" y="114"/>
                </a:cubicBezTo>
                <a:cubicBezTo>
                  <a:pt x="42" y="114"/>
                  <a:pt x="43" y="114"/>
                  <a:pt x="43" y="113"/>
                </a:cubicBezTo>
                <a:cubicBezTo>
                  <a:pt x="43" y="114"/>
                  <a:pt x="43" y="114"/>
                  <a:pt x="43" y="114"/>
                </a:cubicBezTo>
                <a:cubicBezTo>
                  <a:pt x="43" y="114"/>
                  <a:pt x="43" y="113"/>
                  <a:pt x="43" y="113"/>
                </a:cubicBezTo>
                <a:cubicBezTo>
                  <a:pt x="43" y="113"/>
                  <a:pt x="43" y="113"/>
                  <a:pt x="43" y="113"/>
                </a:cubicBezTo>
                <a:cubicBezTo>
                  <a:pt x="44" y="114"/>
                  <a:pt x="44" y="113"/>
                  <a:pt x="45" y="113"/>
                </a:cubicBezTo>
                <a:cubicBezTo>
                  <a:pt x="45" y="113"/>
                  <a:pt x="45" y="113"/>
                  <a:pt x="45" y="113"/>
                </a:cubicBezTo>
                <a:cubicBezTo>
                  <a:pt x="45" y="114"/>
                  <a:pt x="45" y="113"/>
                  <a:pt x="45" y="113"/>
                </a:cubicBezTo>
                <a:cubicBezTo>
                  <a:pt x="45" y="113"/>
                  <a:pt x="45" y="113"/>
                  <a:pt x="45" y="113"/>
                </a:cubicBezTo>
                <a:cubicBezTo>
                  <a:pt x="46" y="113"/>
                  <a:pt x="46" y="113"/>
                  <a:pt x="46" y="113"/>
                </a:cubicBezTo>
                <a:cubicBezTo>
                  <a:pt x="46" y="113"/>
                  <a:pt x="46" y="114"/>
                  <a:pt x="46" y="113"/>
                </a:cubicBezTo>
                <a:cubicBezTo>
                  <a:pt x="47" y="113"/>
                  <a:pt x="46" y="114"/>
                  <a:pt x="46" y="114"/>
                </a:cubicBezTo>
                <a:cubicBezTo>
                  <a:pt x="46" y="113"/>
                  <a:pt x="47" y="114"/>
                  <a:pt x="47" y="113"/>
                </a:cubicBezTo>
                <a:cubicBezTo>
                  <a:pt x="47" y="114"/>
                  <a:pt x="47" y="113"/>
                  <a:pt x="47" y="114"/>
                </a:cubicBezTo>
                <a:cubicBezTo>
                  <a:pt x="47" y="114"/>
                  <a:pt x="47" y="114"/>
                  <a:pt x="47" y="114"/>
                </a:cubicBezTo>
                <a:cubicBezTo>
                  <a:pt x="47" y="114"/>
                  <a:pt x="47" y="114"/>
                  <a:pt x="48" y="114"/>
                </a:cubicBezTo>
                <a:cubicBezTo>
                  <a:pt x="48" y="114"/>
                  <a:pt x="48" y="114"/>
                  <a:pt x="48" y="114"/>
                </a:cubicBezTo>
                <a:cubicBezTo>
                  <a:pt x="48" y="114"/>
                  <a:pt x="48" y="114"/>
                  <a:pt x="48" y="114"/>
                </a:cubicBezTo>
                <a:cubicBezTo>
                  <a:pt x="49" y="114"/>
                  <a:pt x="49" y="114"/>
                  <a:pt x="49" y="114"/>
                </a:cubicBezTo>
                <a:cubicBezTo>
                  <a:pt x="49" y="114"/>
                  <a:pt x="49" y="114"/>
                  <a:pt x="49" y="114"/>
                </a:cubicBezTo>
                <a:cubicBezTo>
                  <a:pt x="49" y="114"/>
                  <a:pt x="49" y="114"/>
                  <a:pt x="49" y="114"/>
                </a:cubicBezTo>
                <a:cubicBezTo>
                  <a:pt x="49" y="114"/>
                  <a:pt x="49" y="114"/>
                  <a:pt x="49" y="114"/>
                </a:cubicBezTo>
                <a:cubicBezTo>
                  <a:pt x="49" y="114"/>
                  <a:pt x="49" y="114"/>
                  <a:pt x="49" y="114"/>
                </a:cubicBezTo>
                <a:cubicBezTo>
                  <a:pt x="49" y="114"/>
                  <a:pt x="49" y="114"/>
                  <a:pt x="49" y="114"/>
                </a:cubicBezTo>
                <a:cubicBezTo>
                  <a:pt x="49" y="114"/>
                  <a:pt x="49" y="114"/>
                  <a:pt x="49" y="114"/>
                </a:cubicBezTo>
                <a:cubicBezTo>
                  <a:pt x="49" y="114"/>
                  <a:pt x="49" y="114"/>
                  <a:pt x="49" y="114"/>
                </a:cubicBezTo>
                <a:cubicBezTo>
                  <a:pt x="49" y="114"/>
                  <a:pt x="49" y="114"/>
                  <a:pt x="49" y="114"/>
                </a:cubicBezTo>
                <a:cubicBezTo>
                  <a:pt x="49" y="114"/>
                  <a:pt x="49" y="114"/>
                  <a:pt x="49" y="115"/>
                </a:cubicBezTo>
                <a:cubicBezTo>
                  <a:pt x="49" y="115"/>
                  <a:pt x="49" y="115"/>
                  <a:pt x="49" y="115"/>
                </a:cubicBezTo>
                <a:cubicBezTo>
                  <a:pt x="49" y="114"/>
                  <a:pt x="49" y="114"/>
                  <a:pt x="49" y="114"/>
                </a:cubicBezTo>
                <a:cubicBezTo>
                  <a:pt x="50" y="115"/>
                  <a:pt x="50" y="115"/>
                  <a:pt x="50" y="115"/>
                </a:cubicBezTo>
                <a:cubicBezTo>
                  <a:pt x="50" y="116"/>
                  <a:pt x="51" y="116"/>
                  <a:pt x="50" y="116"/>
                </a:cubicBezTo>
                <a:cubicBezTo>
                  <a:pt x="50" y="116"/>
                  <a:pt x="50" y="116"/>
                  <a:pt x="50" y="116"/>
                </a:cubicBezTo>
                <a:cubicBezTo>
                  <a:pt x="50" y="116"/>
                  <a:pt x="50" y="116"/>
                  <a:pt x="50" y="116"/>
                </a:cubicBezTo>
                <a:cubicBezTo>
                  <a:pt x="50" y="116"/>
                  <a:pt x="51" y="116"/>
                  <a:pt x="50" y="116"/>
                </a:cubicBezTo>
                <a:cubicBezTo>
                  <a:pt x="51" y="116"/>
                  <a:pt x="51" y="116"/>
                  <a:pt x="51" y="116"/>
                </a:cubicBezTo>
                <a:cubicBezTo>
                  <a:pt x="52" y="115"/>
                  <a:pt x="51" y="116"/>
                  <a:pt x="51" y="116"/>
                </a:cubicBezTo>
                <a:cubicBezTo>
                  <a:pt x="51" y="116"/>
                  <a:pt x="51" y="116"/>
                  <a:pt x="51" y="116"/>
                </a:cubicBezTo>
                <a:cubicBezTo>
                  <a:pt x="52" y="116"/>
                  <a:pt x="52" y="117"/>
                  <a:pt x="52" y="117"/>
                </a:cubicBezTo>
                <a:cubicBezTo>
                  <a:pt x="51" y="117"/>
                  <a:pt x="51" y="117"/>
                  <a:pt x="51" y="117"/>
                </a:cubicBezTo>
                <a:cubicBezTo>
                  <a:pt x="52" y="117"/>
                  <a:pt x="52" y="117"/>
                  <a:pt x="52" y="117"/>
                </a:cubicBezTo>
                <a:cubicBezTo>
                  <a:pt x="52" y="117"/>
                  <a:pt x="52" y="117"/>
                  <a:pt x="52" y="117"/>
                </a:cubicBezTo>
                <a:cubicBezTo>
                  <a:pt x="52" y="117"/>
                  <a:pt x="52" y="117"/>
                  <a:pt x="52" y="117"/>
                </a:cubicBezTo>
                <a:cubicBezTo>
                  <a:pt x="52" y="117"/>
                  <a:pt x="52" y="117"/>
                  <a:pt x="52" y="117"/>
                </a:cubicBezTo>
                <a:cubicBezTo>
                  <a:pt x="52" y="118"/>
                  <a:pt x="52" y="118"/>
                  <a:pt x="52" y="118"/>
                </a:cubicBezTo>
                <a:cubicBezTo>
                  <a:pt x="52" y="118"/>
                  <a:pt x="53" y="118"/>
                  <a:pt x="52" y="118"/>
                </a:cubicBezTo>
                <a:cubicBezTo>
                  <a:pt x="53" y="118"/>
                  <a:pt x="53" y="118"/>
                  <a:pt x="53" y="118"/>
                </a:cubicBezTo>
                <a:cubicBezTo>
                  <a:pt x="53" y="118"/>
                  <a:pt x="53" y="118"/>
                  <a:pt x="53" y="118"/>
                </a:cubicBezTo>
                <a:cubicBezTo>
                  <a:pt x="53" y="118"/>
                  <a:pt x="53" y="119"/>
                  <a:pt x="53" y="119"/>
                </a:cubicBezTo>
                <a:cubicBezTo>
                  <a:pt x="53" y="119"/>
                  <a:pt x="53" y="119"/>
                  <a:pt x="53" y="119"/>
                </a:cubicBezTo>
                <a:cubicBezTo>
                  <a:pt x="53" y="119"/>
                  <a:pt x="54" y="119"/>
                  <a:pt x="54" y="119"/>
                </a:cubicBezTo>
                <a:cubicBezTo>
                  <a:pt x="54" y="119"/>
                  <a:pt x="53" y="119"/>
                  <a:pt x="53" y="119"/>
                </a:cubicBezTo>
                <a:cubicBezTo>
                  <a:pt x="53" y="120"/>
                  <a:pt x="54" y="119"/>
                  <a:pt x="54" y="119"/>
                </a:cubicBezTo>
                <a:cubicBezTo>
                  <a:pt x="54" y="119"/>
                  <a:pt x="54" y="119"/>
                  <a:pt x="54" y="119"/>
                </a:cubicBezTo>
                <a:cubicBezTo>
                  <a:pt x="54" y="120"/>
                  <a:pt x="53" y="120"/>
                  <a:pt x="53" y="120"/>
                </a:cubicBezTo>
                <a:cubicBezTo>
                  <a:pt x="53" y="120"/>
                  <a:pt x="53" y="120"/>
                  <a:pt x="53" y="120"/>
                </a:cubicBezTo>
                <a:cubicBezTo>
                  <a:pt x="53" y="120"/>
                  <a:pt x="52" y="120"/>
                  <a:pt x="53" y="120"/>
                </a:cubicBezTo>
                <a:cubicBezTo>
                  <a:pt x="53" y="120"/>
                  <a:pt x="53" y="120"/>
                  <a:pt x="53" y="120"/>
                </a:cubicBezTo>
                <a:cubicBezTo>
                  <a:pt x="53" y="121"/>
                  <a:pt x="53" y="120"/>
                  <a:pt x="53" y="121"/>
                </a:cubicBezTo>
                <a:cubicBezTo>
                  <a:pt x="53" y="121"/>
                  <a:pt x="53" y="121"/>
                  <a:pt x="53" y="121"/>
                </a:cubicBezTo>
                <a:cubicBezTo>
                  <a:pt x="53" y="121"/>
                  <a:pt x="53" y="121"/>
                  <a:pt x="53" y="121"/>
                </a:cubicBezTo>
                <a:cubicBezTo>
                  <a:pt x="53" y="121"/>
                  <a:pt x="53" y="121"/>
                  <a:pt x="53" y="121"/>
                </a:cubicBezTo>
                <a:cubicBezTo>
                  <a:pt x="53" y="121"/>
                  <a:pt x="53" y="121"/>
                  <a:pt x="53" y="121"/>
                </a:cubicBezTo>
                <a:cubicBezTo>
                  <a:pt x="54" y="121"/>
                  <a:pt x="54" y="121"/>
                  <a:pt x="54" y="121"/>
                </a:cubicBezTo>
                <a:cubicBezTo>
                  <a:pt x="54" y="121"/>
                  <a:pt x="54" y="121"/>
                  <a:pt x="54" y="122"/>
                </a:cubicBezTo>
                <a:cubicBezTo>
                  <a:pt x="54" y="121"/>
                  <a:pt x="54" y="122"/>
                  <a:pt x="53" y="122"/>
                </a:cubicBezTo>
                <a:cubicBezTo>
                  <a:pt x="54" y="122"/>
                  <a:pt x="54" y="122"/>
                  <a:pt x="54" y="122"/>
                </a:cubicBezTo>
                <a:cubicBezTo>
                  <a:pt x="54" y="122"/>
                  <a:pt x="55" y="122"/>
                  <a:pt x="55" y="122"/>
                </a:cubicBezTo>
                <a:cubicBezTo>
                  <a:pt x="54" y="122"/>
                  <a:pt x="54" y="122"/>
                  <a:pt x="54" y="122"/>
                </a:cubicBezTo>
                <a:cubicBezTo>
                  <a:pt x="54" y="122"/>
                  <a:pt x="54" y="122"/>
                  <a:pt x="54" y="122"/>
                </a:cubicBezTo>
                <a:cubicBezTo>
                  <a:pt x="54" y="122"/>
                  <a:pt x="54" y="122"/>
                  <a:pt x="54" y="122"/>
                </a:cubicBezTo>
                <a:cubicBezTo>
                  <a:pt x="55" y="122"/>
                  <a:pt x="54" y="122"/>
                  <a:pt x="54" y="122"/>
                </a:cubicBezTo>
                <a:cubicBezTo>
                  <a:pt x="54" y="122"/>
                  <a:pt x="54" y="122"/>
                  <a:pt x="54" y="122"/>
                </a:cubicBezTo>
                <a:cubicBezTo>
                  <a:pt x="54" y="122"/>
                  <a:pt x="54" y="123"/>
                  <a:pt x="54" y="122"/>
                </a:cubicBezTo>
                <a:cubicBezTo>
                  <a:pt x="54" y="123"/>
                  <a:pt x="54" y="123"/>
                  <a:pt x="54" y="124"/>
                </a:cubicBezTo>
                <a:cubicBezTo>
                  <a:pt x="54" y="124"/>
                  <a:pt x="54" y="124"/>
                  <a:pt x="54" y="124"/>
                </a:cubicBezTo>
                <a:cubicBezTo>
                  <a:pt x="54" y="124"/>
                  <a:pt x="54" y="124"/>
                  <a:pt x="54" y="124"/>
                </a:cubicBezTo>
                <a:cubicBezTo>
                  <a:pt x="54" y="124"/>
                  <a:pt x="54" y="124"/>
                  <a:pt x="54" y="124"/>
                </a:cubicBezTo>
                <a:cubicBezTo>
                  <a:pt x="54" y="124"/>
                  <a:pt x="54" y="124"/>
                  <a:pt x="54" y="124"/>
                </a:cubicBezTo>
                <a:cubicBezTo>
                  <a:pt x="54" y="124"/>
                  <a:pt x="54" y="124"/>
                  <a:pt x="54" y="124"/>
                </a:cubicBezTo>
                <a:cubicBezTo>
                  <a:pt x="54" y="124"/>
                  <a:pt x="54" y="124"/>
                  <a:pt x="54" y="124"/>
                </a:cubicBezTo>
                <a:cubicBezTo>
                  <a:pt x="54" y="124"/>
                  <a:pt x="54" y="124"/>
                  <a:pt x="54" y="124"/>
                </a:cubicBezTo>
                <a:cubicBezTo>
                  <a:pt x="54" y="124"/>
                  <a:pt x="54" y="124"/>
                  <a:pt x="54" y="124"/>
                </a:cubicBezTo>
                <a:cubicBezTo>
                  <a:pt x="54" y="124"/>
                  <a:pt x="54" y="125"/>
                  <a:pt x="54" y="125"/>
                </a:cubicBezTo>
                <a:cubicBezTo>
                  <a:pt x="54" y="125"/>
                  <a:pt x="55" y="125"/>
                  <a:pt x="54" y="125"/>
                </a:cubicBezTo>
                <a:cubicBezTo>
                  <a:pt x="54" y="125"/>
                  <a:pt x="54" y="125"/>
                  <a:pt x="54" y="125"/>
                </a:cubicBezTo>
                <a:cubicBezTo>
                  <a:pt x="55" y="125"/>
                  <a:pt x="55" y="125"/>
                  <a:pt x="55" y="125"/>
                </a:cubicBezTo>
                <a:cubicBezTo>
                  <a:pt x="55" y="125"/>
                  <a:pt x="55" y="125"/>
                  <a:pt x="55" y="125"/>
                </a:cubicBezTo>
                <a:cubicBezTo>
                  <a:pt x="54" y="125"/>
                  <a:pt x="54" y="125"/>
                  <a:pt x="54" y="125"/>
                </a:cubicBezTo>
                <a:cubicBezTo>
                  <a:pt x="54" y="125"/>
                  <a:pt x="55" y="125"/>
                  <a:pt x="55" y="125"/>
                </a:cubicBezTo>
                <a:cubicBezTo>
                  <a:pt x="55" y="125"/>
                  <a:pt x="55" y="125"/>
                  <a:pt x="55" y="125"/>
                </a:cubicBezTo>
                <a:cubicBezTo>
                  <a:pt x="55" y="125"/>
                  <a:pt x="55" y="125"/>
                  <a:pt x="55" y="125"/>
                </a:cubicBezTo>
                <a:cubicBezTo>
                  <a:pt x="55" y="125"/>
                  <a:pt x="55" y="125"/>
                  <a:pt x="55" y="125"/>
                </a:cubicBezTo>
                <a:cubicBezTo>
                  <a:pt x="55" y="125"/>
                  <a:pt x="55" y="125"/>
                  <a:pt x="55" y="125"/>
                </a:cubicBezTo>
                <a:cubicBezTo>
                  <a:pt x="54" y="125"/>
                  <a:pt x="54" y="125"/>
                  <a:pt x="54" y="125"/>
                </a:cubicBezTo>
                <a:cubicBezTo>
                  <a:pt x="54" y="126"/>
                  <a:pt x="55" y="126"/>
                  <a:pt x="54" y="126"/>
                </a:cubicBezTo>
                <a:cubicBezTo>
                  <a:pt x="55" y="126"/>
                  <a:pt x="55" y="126"/>
                  <a:pt x="54" y="126"/>
                </a:cubicBezTo>
                <a:cubicBezTo>
                  <a:pt x="54" y="126"/>
                  <a:pt x="54" y="126"/>
                  <a:pt x="54" y="126"/>
                </a:cubicBezTo>
                <a:cubicBezTo>
                  <a:pt x="55" y="126"/>
                  <a:pt x="55" y="126"/>
                  <a:pt x="55" y="126"/>
                </a:cubicBezTo>
                <a:cubicBezTo>
                  <a:pt x="55" y="127"/>
                  <a:pt x="55" y="127"/>
                  <a:pt x="55" y="127"/>
                </a:cubicBezTo>
                <a:cubicBezTo>
                  <a:pt x="55" y="127"/>
                  <a:pt x="55" y="127"/>
                  <a:pt x="55" y="127"/>
                </a:cubicBezTo>
                <a:cubicBezTo>
                  <a:pt x="55" y="127"/>
                  <a:pt x="55" y="127"/>
                  <a:pt x="55" y="127"/>
                </a:cubicBezTo>
                <a:cubicBezTo>
                  <a:pt x="55" y="128"/>
                  <a:pt x="55" y="128"/>
                  <a:pt x="55" y="128"/>
                </a:cubicBezTo>
                <a:cubicBezTo>
                  <a:pt x="54" y="128"/>
                  <a:pt x="54" y="128"/>
                  <a:pt x="54" y="128"/>
                </a:cubicBezTo>
                <a:cubicBezTo>
                  <a:pt x="54" y="128"/>
                  <a:pt x="54" y="128"/>
                  <a:pt x="54" y="128"/>
                </a:cubicBezTo>
                <a:cubicBezTo>
                  <a:pt x="54" y="128"/>
                  <a:pt x="54" y="129"/>
                  <a:pt x="54" y="129"/>
                </a:cubicBezTo>
                <a:cubicBezTo>
                  <a:pt x="54" y="129"/>
                  <a:pt x="54" y="129"/>
                  <a:pt x="54" y="129"/>
                </a:cubicBezTo>
                <a:cubicBezTo>
                  <a:pt x="54" y="129"/>
                  <a:pt x="54" y="129"/>
                  <a:pt x="54" y="129"/>
                </a:cubicBezTo>
                <a:cubicBezTo>
                  <a:pt x="54" y="129"/>
                  <a:pt x="54" y="129"/>
                  <a:pt x="54" y="129"/>
                </a:cubicBezTo>
                <a:cubicBezTo>
                  <a:pt x="54" y="129"/>
                  <a:pt x="54" y="129"/>
                  <a:pt x="54" y="129"/>
                </a:cubicBezTo>
                <a:cubicBezTo>
                  <a:pt x="54" y="130"/>
                  <a:pt x="54" y="130"/>
                  <a:pt x="54" y="130"/>
                </a:cubicBezTo>
                <a:cubicBezTo>
                  <a:pt x="54" y="129"/>
                  <a:pt x="54" y="129"/>
                  <a:pt x="54" y="129"/>
                </a:cubicBezTo>
                <a:cubicBezTo>
                  <a:pt x="54" y="130"/>
                  <a:pt x="54" y="130"/>
                  <a:pt x="54" y="130"/>
                </a:cubicBezTo>
                <a:cubicBezTo>
                  <a:pt x="54" y="130"/>
                  <a:pt x="54" y="129"/>
                  <a:pt x="54" y="129"/>
                </a:cubicBezTo>
                <a:cubicBezTo>
                  <a:pt x="54" y="130"/>
                  <a:pt x="54" y="130"/>
                  <a:pt x="54" y="130"/>
                </a:cubicBezTo>
                <a:cubicBezTo>
                  <a:pt x="54" y="130"/>
                  <a:pt x="54" y="130"/>
                  <a:pt x="54" y="130"/>
                </a:cubicBezTo>
                <a:cubicBezTo>
                  <a:pt x="54" y="130"/>
                  <a:pt x="54" y="130"/>
                  <a:pt x="54" y="130"/>
                </a:cubicBezTo>
                <a:cubicBezTo>
                  <a:pt x="54" y="130"/>
                  <a:pt x="54" y="130"/>
                  <a:pt x="54" y="130"/>
                </a:cubicBezTo>
                <a:cubicBezTo>
                  <a:pt x="54" y="130"/>
                  <a:pt x="54" y="130"/>
                  <a:pt x="54" y="130"/>
                </a:cubicBezTo>
                <a:cubicBezTo>
                  <a:pt x="54" y="130"/>
                  <a:pt x="54" y="130"/>
                  <a:pt x="54" y="130"/>
                </a:cubicBezTo>
                <a:cubicBezTo>
                  <a:pt x="54" y="130"/>
                  <a:pt x="54" y="130"/>
                  <a:pt x="54" y="130"/>
                </a:cubicBezTo>
                <a:cubicBezTo>
                  <a:pt x="54" y="130"/>
                  <a:pt x="54" y="130"/>
                  <a:pt x="54" y="130"/>
                </a:cubicBezTo>
                <a:cubicBezTo>
                  <a:pt x="54" y="130"/>
                  <a:pt x="53" y="130"/>
                  <a:pt x="54" y="131"/>
                </a:cubicBezTo>
                <a:cubicBezTo>
                  <a:pt x="54" y="130"/>
                  <a:pt x="54" y="131"/>
                  <a:pt x="54" y="130"/>
                </a:cubicBezTo>
                <a:cubicBezTo>
                  <a:pt x="54" y="130"/>
                  <a:pt x="53" y="130"/>
                  <a:pt x="53" y="130"/>
                </a:cubicBezTo>
                <a:cubicBezTo>
                  <a:pt x="53" y="130"/>
                  <a:pt x="53" y="130"/>
                  <a:pt x="53" y="130"/>
                </a:cubicBezTo>
                <a:cubicBezTo>
                  <a:pt x="53" y="130"/>
                  <a:pt x="53" y="130"/>
                  <a:pt x="53" y="130"/>
                </a:cubicBezTo>
                <a:cubicBezTo>
                  <a:pt x="53" y="130"/>
                  <a:pt x="53" y="130"/>
                  <a:pt x="53" y="130"/>
                </a:cubicBezTo>
                <a:cubicBezTo>
                  <a:pt x="53" y="130"/>
                  <a:pt x="53" y="130"/>
                  <a:pt x="53" y="130"/>
                </a:cubicBezTo>
                <a:cubicBezTo>
                  <a:pt x="54" y="130"/>
                  <a:pt x="53" y="130"/>
                  <a:pt x="53" y="129"/>
                </a:cubicBezTo>
                <a:cubicBezTo>
                  <a:pt x="53" y="130"/>
                  <a:pt x="53" y="129"/>
                  <a:pt x="53" y="129"/>
                </a:cubicBezTo>
                <a:cubicBezTo>
                  <a:pt x="53" y="129"/>
                  <a:pt x="53" y="129"/>
                  <a:pt x="53" y="129"/>
                </a:cubicBezTo>
                <a:cubicBezTo>
                  <a:pt x="53" y="129"/>
                  <a:pt x="52" y="129"/>
                  <a:pt x="52" y="129"/>
                </a:cubicBezTo>
                <a:cubicBezTo>
                  <a:pt x="53" y="129"/>
                  <a:pt x="53" y="129"/>
                  <a:pt x="53" y="129"/>
                </a:cubicBezTo>
                <a:cubicBezTo>
                  <a:pt x="53" y="129"/>
                  <a:pt x="53" y="129"/>
                  <a:pt x="53" y="129"/>
                </a:cubicBezTo>
                <a:cubicBezTo>
                  <a:pt x="53" y="129"/>
                  <a:pt x="53" y="129"/>
                  <a:pt x="53" y="129"/>
                </a:cubicBezTo>
                <a:cubicBezTo>
                  <a:pt x="53" y="129"/>
                  <a:pt x="53" y="129"/>
                  <a:pt x="53" y="129"/>
                </a:cubicBezTo>
                <a:cubicBezTo>
                  <a:pt x="53" y="129"/>
                  <a:pt x="53" y="129"/>
                  <a:pt x="54" y="129"/>
                </a:cubicBezTo>
                <a:cubicBezTo>
                  <a:pt x="54" y="129"/>
                  <a:pt x="53" y="129"/>
                  <a:pt x="53" y="128"/>
                </a:cubicBezTo>
                <a:cubicBezTo>
                  <a:pt x="53" y="128"/>
                  <a:pt x="54" y="129"/>
                  <a:pt x="54" y="128"/>
                </a:cubicBezTo>
                <a:cubicBezTo>
                  <a:pt x="53" y="128"/>
                  <a:pt x="53" y="128"/>
                  <a:pt x="52" y="128"/>
                </a:cubicBezTo>
                <a:cubicBezTo>
                  <a:pt x="53" y="128"/>
                  <a:pt x="53" y="128"/>
                  <a:pt x="52" y="128"/>
                </a:cubicBezTo>
                <a:cubicBezTo>
                  <a:pt x="52" y="128"/>
                  <a:pt x="52" y="128"/>
                  <a:pt x="52" y="128"/>
                </a:cubicBezTo>
                <a:cubicBezTo>
                  <a:pt x="52" y="128"/>
                  <a:pt x="52" y="128"/>
                  <a:pt x="52" y="128"/>
                </a:cubicBezTo>
                <a:cubicBezTo>
                  <a:pt x="52" y="128"/>
                  <a:pt x="52" y="128"/>
                  <a:pt x="52" y="128"/>
                </a:cubicBezTo>
                <a:cubicBezTo>
                  <a:pt x="52" y="128"/>
                  <a:pt x="53" y="128"/>
                  <a:pt x="53" y="128"/>
                </a:cubicBezTo>
                <a:cubicBezTo>
                  <a:pt x="53" y="128"/>
                  <a:pt x="53" y="128"/>
                  <a:pt x="53" y="127"/>
                </a:cubicBezTo>
                <a:cubicBezTo>
                  <a:pt x="53" y="127"/>
                  <a:pt x="53" y="127"/>
                  <a:pt x="53" y="127"/>
                </a:cubicBezTo>
                <a:cubicBezTo>
                  <a:pt x="53" y="127"/>
                  <a:pt x="53" y="127"/>
                  <a:pt x="52" y="127"/>
                </a:cubicBezTo>
                <a:cubicBezTo>
                  <a:pt x="52" y="127"/>
                  <a:pt x="53" y="127"/>
                  <a:pt x="52" y="127"/>
                </a:cubicBezTo>
                <a:cubicBezTo>
                  <a:pt x="52" y="127"/>
                  <a:pt x="52" y="127"/>
                  <a:pt x="52" y="127"/>
                </a:cubicBezTo>
                <a:cubicBezTo>
                  <a:pt x="52" y="127"/>
                  <a:pt x="52" y="127"/>
                  <a:pt x="52" y="127"/>
                </a:cubicBezTo>
                <a:cubicBezTo>
                  <a:pt x="52" y="127"/>
                  <a:pt x="52" y="127"/>
                  <a:pt x="52" y="127"/>
                </a:cubicBezTo>
                <a:cubicBezTo>
                  <a:pt x="52" y="127"/>
                  <a:pt x="53" y="127"/>
                  <a:pt x="53" y="127"/>
                </a:cubicBezTo>
                <a:cubicBezTo>
                  <a:pt x="53" y="127"/>
                  <a:pt x="54" y="127"/>
                  <a:pt x="54" y="127"/>
                </a:cubicBezTo>
                <a:cubicBezTo>
                  <a:pt x="54" y="126"/>
                  <a:pt x="52" y="126"/>
                  <a:pt x="52" y="126"/>
                </a:cubicBezTo>
                <a:cubicBezTo>
                  <a:pt x="51" y="126"/>
                  <a:pt x="52" y="126"/>
                  <a:pt x="52" y="126"/>
                </a:cubicBezTo>
                <a:cubicBezTo>
                  <a:pt x="52" y="126"/>
                  <a:pt x="52" y="126"/>
                  <a:pt x="52" y="126"/>
                </a:cubicBezTo>
                <a:cubicBezTo>
                  <a:pt x="52" y="126"/>
                  <a:pt x="52" y="126"/>
                  <a:pt x="52" y="126"/>
                </a:cubicBezTo>
                <a:cubicBezTo>
                  <a:pt x="52" y="126"/>
                  <a:pt x="52" y="126"/>
                  <a:pt x="52" y="126"/>
                </a:cubicBezTo>
                <a:cubicBezTo>
                  <a:pt x="52" y="126"/>
                  <a:pt x="53" y="126"/>
                  <a:pt x="53" y="126"/>
                </a:cubicBezTo>
                <a:cubicBezTo>
                  <a:pt x="53" y="126"/>
                  <a:pt x="52" y="126"/>
                  <a:pt x="52" y="126"/>
                </a:cubicBezTo>
                <a:cubicBezTo>
                  <a:pt x="52" y="126"/>
                  <a:pt x="52" y="126"/>
                  <a:pt x="52" y="126"/>
                </a:cubicBezTo>
                <a:cubicBezTo>
                  <a:pt x="52" y="126"/>
                  <a:pt x="52" y="126"/>
                  <a:pt x="51" y="126"/>
                </a:cubicBezTo>
                <a:cubicBezTo>
                  <a:pt x="51" y="125"/>
                  <a:pt x="51" y="125"/>
                  <a:pt x="51" y="125"/>
                </a:cubicBezTo>
                <a:cubicBezTo>
                  <a:pt x="52" y="125"/>
                  <a:pt x="52" y="126"/>
                  <a:pt x="52" y="126"/>
                </a:cubicBezTo>
                <a:cubicBezTo>
                  <a:pt x="52" y="125"/>
                  <a:pt x="52" y="125"/>
                  <a:pt x="52" y="125"/>
                </a:cubicBezTo>
                <a:cubicBezTo>
                  <a:pt x="52" y="126"/>
                  <a:pt x="54" y="126"/>
                  <a:pt x="54" y="126"/>
                </a:cubicBezTo>
                <a:cubicBezTo>
                  <a:pt x="54" y="126"/>
                  <a:pt x="54" y="126"/>
                  <a:pt x="54" y="126"/>
                </a:cubicBezTo>
                <a:cubicBezTo>
                  <a:pt x="54" y="126"/>
                  <a:pt x="54" y="126"/>
                  <a:pt x="54" y="126"/>
                </a:cubicBezTo>
                <a:cubicBezTo>
                  <a:pt x="54" y="126"/>
                  <a:pt x="52" y="125"/>
                  <a:pt x="52" y="125"/>
                </a:cubicBezTo>
                <a:cubicBezTo>
                  <a:pt x="52" y="125"/>
                  <a:pt x="53" y="125"/>
                  <a:pt x="53" y="125"/>
                </a:cubicBezTo>
                <a:cubicBezTo>
                  <a:pt x="53" y="125"/>
                  <a:pt x="52" y="125"/>
                  <a:pt x="52" y="125"/>
                </a:cubicBezTo>
                <a:cubicBezTo>
                  <a:pt x="52" y="125"/>
                  <a:pt x="52" y="125"/>
                  <a:pt x="52" y="125"/>
                </a:cubicBezTo>
                <a:cubicBezTo>
                  <a:pt x="52" y="125"/>
                  <a:pt x="52" y="125"/>
                  <a:pt x="52" y="125"/>
                </a:cubicBezTo>
                <a:cubicBezTo>
                  <a:pt x="52" y="125"/>
                  <a:pt x="53" y="125"/>
                  <a:pt x="53" y="125"/>
                </a:cubicBezTo>
                <a:cubicBezTo>
                  <a:pt x="52" y="125"/>
                  <a:pt x="52" y="125"/>
                  <a:pt x="52" y="125"/>
                </a:cubicBezTo>
                <a:cubicBezTo>
                  <a:pt x="52" y="125"/>
                  <a:pt x="53" y="125"/>
                  <a:pt x="53" y="125"/>
                </a:cubicBezTo>
                <a:cubicBezTo>
                  <a:pt x="53" y="124"/>
                  <a:pt x="52" y="124"/>
                  <a:pt x="52" y="124"/>
                </a:cubicBezTo>
                <a:cubicBezTo>
                  <a:pt x="52" y="124"/>
                  <a:pt x="52" y="124"/>
                  <a:pt x="53" y="124"/>
                </a:cubicBezTo>
                <a:cubicBezTo>
                  <a:pt x="53" y="124"/>
                  <a:pt x="52" y="124"/>
                  <a:pt x="52" y="124"/>
                </a:cubicBezTo>
                <a:cubicBezTo>
                  <a:pt x="52" y="124"/>
                  <a:pt x="52" y="124"/>
                  <a:pt x="52" y="124"/>
                </a:cubicBezTo>
                <a:cubicBezTo>
                  <a:pt x="52" y="124"/>
                  <a:pt x="53" y="124"/>
                  <a:pt x="54" y="124"/>
                </a:cubicBezTo>
                <a:cubicBezTo>
                  <a:pt x="52" y="124"/>
                  <a:pt x="52" y="124"/>
                  <a:pt x="52" y="124"/>
                </a:cubicBezTo>
                <a:cubicBezTo>
                  <a:pt x="52" y="124"/>
                  <a:pt x="53" y="124"/>
                  <a:pt x="53" y="124"/>
                </a:cubicBezTo>
                <a:cubicBezTo>
                  <a:pt x="52" y="124"/>
                  <a:pt x="52" y="124"/>
                  <a:pt x="52" y="123"/>
                </a:cubicBezTo>
                <a:cubicBezTo>
                  <a:pt x="52" y="123"/>
                  <a:pt x="52" y="123"/>
                  <a:pt x="52" y="123"/>
                </a:cubicBezTo>
                <a:cubicBezTo>
                  <a:pt x="52" y="123"/>
                  <a:pt x="52" y="123"/>
                  <a:pt x="52" y="123"/>
                </a:cubicBezTo>
                <a:cubicBezTo>
                  <a:pt x="52" y="123"/>
                  <a:pt x="52" y="123"/>
                  <a:pt x="52" y="123"/>
                </a:cubicBezTo>
                <a:cubicBezTo>
                  <a:pt x="53" y="123"/>
                  <a:pt x="52" y="123"/>
                  <a:pt x="52" y="123"/>
                </a:cubicBezTo>
                <a:cubicBezTo>
                  <a:pt x="52" y="123"/>
                  <a:pt x="52" y="123"/>
                  <a:pt x="52" y="123"/>
                </a:cubicBezTo>
                <a:cubicBezTo>
                  <a:pt x="52" y="123"/>
                  <a:pt x="52" y="123"/>
                  <a:pt x="52" y="123"/>
                </a:cubicBezTo>
                <a:cubicBezTo>
                  <a:pt x="52" y="123"/>
                  <a:pt x="52" y="123"/>
                  <a:pt x="52" y="123"/>
                </a:cubicBezTo>
                <a:cubicBezTo>
                  <a:pt x="52" y="123"/>
                  <a:pt x="52" y="123"/>
                  <a:pt x="52" y="123"/>
                </a:cubicBezTo>
                <a:cubicBezTo>
                  <a:pt x="52" y="123"/>
                  <a:pt x="52" y="123"/>
                  <a:pt x="52" y="122"/>
                </a:cubicBezTo>
                <a:cubicBezTo>
                  <a:pt x="52" y="123"/>
                  <a:pt x="52" y="123"/>
                  <a:pt x="52" y="123"/>
                </a:cubicBezTo>
                <a:cubicBezTo>
                  <a:pt x="52" y="123"/>
                  <a:pt x="53" y="123"/>
                  <a:pt x="53" y="123"/>
                </a:cubicBezTo>
                <a:cubicBezTo>
                  <a:pt x="53" y="122"/>
                  <a:pt x="52" y="122"/>
                  <a:pt x="52" y="122"/>
                </a:cubicBezTo>
                <a:cubicBezTo>
                  <a:pt x="52" y="122"/>
                  <a:pt x="52" y="122"/>
                  <a:pt x="52" y="122"/>
                </a:cubicBezTo>
                <a:cubicBezTo>
                  <a:pt x="52" y="122"/>
                  <a:pt x="52" y="122"/>
                  <a:pt x="52" y="122"/>
                </a:cubicBezTo>
                <a:cubicBezTo>
                  <a:pt x="52" y="122"/>
                  <a:pt x="52" y="122"/>
                  <a:pt x="52" y="122"/>
                </a:cubicBezTo>
                <a:cubicBezTo>
                  <a:pt x="52" y="122"/>
                  <a:pt x="52" y="122"/>
                  <a:pt x="52" y="122"/>
                </a:cubicBezTo>
                <a:cubicBezTo>
                  <a:pt x="52" y="122"/>
                  <a:pt x="52" y="122"/>
                  <a:pt x="52" y="122"/>
                </a:cubicBezTo>
                <a:cubicBezTo>
                  <a:pt x="52" y="122"/>
                  <a:pt x="52" y="122"/>
                  <a:pt x="52" y="122"/>
                </a:cubicBezTo>
                <a:cubicBezTo>
                  <a:pt x="52" y="122"/>
                  <a:pt x="52" y="122"/>
                  <a:pt x="53" y="122"/>
                </a:cubicBezTo>
                <a:cubicBezTo>
                  <a:pt x="52" y="122"/>
                  <a:pt x="52" y="122"/>
                  <a:pt x="52" y="122"/>
                </a:cubicBezTo>
                <a:cubicBezTo>
                  <a:pt x="53" y="122"/>
                  <a:pt x="53" y="122"/>
                  <a:pt x="53" y="122"/>
                </a:cubicBezTo>
                <a:cubicBezTo>
                  <a:pt x="53" y="122"/>
                  <a:pt x="53" y="122"/>
                  <a:pt x="53" y="122"/>
                </a:cubicBezTo>
                <a:cubicBezTo>
                  <a:pt x="53" y="122"/>
                  <a:pt x="53" y="122"/>
                  <a:pt x="53" y="122"/>
                </a:cubicBezTo>
                <a:cubicBezTo>
                  <a:pt x="53" y="122"/>
                  <a:pt x="53" y="122"/>
                  <a:pt x="53" y="122"/>
                </a:cubicBezTo>
                <a:cubicBezTo>
                  <a:pt x="53" y="122"/>
                  <a:pt x="53" y="122"/>
                  <a:pt x="53" y="122"/>
                </a:cubicBezTo>
                <a:cubicBezTo>
                  <a:pt x="52" y="122"/>
                  <a:pt x="52" y="122"/>
                  <a:pt x="52" y="122"/>
                </a:cubicBezTo>
                <a:cubicBezTo>
                  <a:pt x="52" y="122"/>
                  <a:pt x="52" y="122"/>
                  <a:pt x="52" y="122"/>
                </a:cubicBezTo>
                <a:cubicBezTo>
                  <a:pt x="52" y="122"/>
                  <a:pt x="52" y="122"/>
                  <a:pt x="51" y="122"/>
                </a:cubicBezTo>
                <a:cubicBezTo>
                  <a:pt x="52" y="121"/>
                  <a:pt x="52" y="121"/>
                  <a:pt x="52" y="121"/>
                </a:cubicBezTo>
                <a:cubicBezTo>
                  <a:pt x="51" y="121"/>
                  <a:pt x="52" y="121"/>
                  <a:pt x="52" y="121"/>
                </a:cubicBezTo>
                <a:cubicBezTo>
                  <a:pt x="52" y="121"/>
                  <a:pt x="51" y="121"/>
                  <a:pt x="51" y="121"/>
                </a:cubicBezTo>
                <a:cubicBezTo>
                  <a:pt x="51" y="121"/>
                  <a:pt x="51" y="121"/>
                  <a:pt x="51" y="121"/>
                </a:cubicBezTo>
                <a:cubicBezTo>
                  <a:pt x="51" y="121"/>
                  <a:pt x="51" y="121"/>
                  <a:pt x="51" y="121"/>
                </a:cubicBezTo>
                <a:cubicBezTo>
                  <a:pt x="51" y="121"/>
                  <a:pt x="51" y="121"/>
                  <a:pt x="51" y="121"/>
                </a:cubicBezTo>
                <a:cubicBezTo>
                  <a:pt x="51" y="121"/>
                  <a:pt x="51" y="121"/>
                  <a:pt x="51" y="121"/>
                </a:cubicBezTo>
                <a:cubicBezTo>
                  <a:pt x="51" y="121"/>
                  <a:pt x="51" y="121"/>
                  <a:pt x="51" y="121"/>
                </a:cubicBezTo>
                <a:cubicBezTo>
                  <a:pt x="51" y="121"/>
                  <a:pt x="51" y="121"/>
                  <a:pt x="51" y="120"/>
                </a:cubicBezTo>
                <a:cubicBezTo>
                  <a:pt x="51" y="121"/>
                  <a:pt x="51" y="121"/>
                  <a:pt x="51" y="121"/>
                </a:cubicBezTo>
                <a:cubicBezTo>
                  <a:pt x="51" y="120"/>
                  <a:pt x="51" y="120"/>
                  <a:pt x="51" y="120"/>
                </a:cubicBezTo>
                <a:cubicBezTo>
                  <a:pt x="51" y="120"/>
                  <a:pt x="51" y="120"/>
                  <a:pt x="51" y="120"/>
                </a:cubicBezTo>
                <a:cubicBezTo>
                  <a:pt x="51" y="120"/>
                  <a:pt x="51" y="120"/>
                  <a:pt x="51" y="120"/>
                </a:cubicBezTo>
                <a:cubicBezTo>
                  <a:pt x="51" y="120"/>
                  <a:pt x="50" y="120"/>
                  <a:pt x="50" y="121"/>
                </a:cubicBezTo>
                <a:cubicBezTo>
                  <a:pt x="50" y="120"/>
                  <a:pt x="50" y="120"/>
                  <a:pt x="51" y="120"/>
                </a:cubicBezTo>
                <a:cubicBezTo>
                  <a:pt x="51" y="120"/>
                  <a:pt x="51" y="120"/>
                  <a:pt x="51" y="120"/>
                </a:cubicBezTo>
                <a:cubicBezTo>
                  <a:pt x="51" y="120"/>
                  <a:pt x="50" y="120"/>
                  <a:pt x="51" y="120"/>
                </a:cubicBezTo>
                <a:cubicBezTo>
                  <a:pt x="51" y="120"/>
                  <a:pt x="51" y="120"/>
                  <a:pt x="51" y="120"/>
                </a:cubicBezTo>
                <a:cubicBezTo>
                  <a:pt x="51" y="120"/>
                  <a:pt x="51" y="120"/>
                  <a:pt x="51" y="120"/>
                </a:cubicBezTo>
                <a:cubicBezTo>
                  <a:pt x="51" y="120"/>
                  <a:pt x="51" y="120"/>
                  <a:pt x="51" y="120"/>
                </a:cubicBezTo>
                <a:cubicBezTo>
                  <a:pt x="51" y="120"/>
                  <a:pt x="51" y="120"/>
                  <a:pt x="51" y="120"/>
                </a:cubicBezTo>
                <a:cubicBezTo>
                  <a:pt x="51" y="120"/>
                  <a:pt x="51" y="120"/>
                  <a:pt x="51" y="120"/>
                </a:cubicBezTo>
                <a:cubicBezTo>
                  <a:pt x="51" y="120"/>
                  <a:pt x="51" y="120"/>
                  <a:pt x="51" y="120"/>
                </a:cubicBezTo>
                <a:cubicBezTo>
                  <a:pt x="51" y="120"/>
                  <a:pt x="51" y="120"/>
                  <a:pt x="51" y="120"/>
                </a:cubicBezTo>
                <a:cubicBezTo>
                  <a:pt x="51" y="119"/>
                  <a:pt x="51" y="119"/>
                  <a:pt x="51" y="119"/>
                </a:cubicBezTo>
                <a:cubicBezTo>
                  <a:pt x="51" y="119"/>
                  <a:pt x="51" y="119"/>
                  <a:pt x="51" y="119"/>
                </a:cubicBezTo>
                <a:cubicBezTo>
                  <a:pt x="51" y="119"/>
                  <a:pt x="50" y="120"/>
                  <a:pt x="50" y="119"/>
                </a:cubicBezTo>
                <a:cubicBezTo>
                  <a:pt x="50" y="119"/>
                  <a:pt x="50" y="119"/>
                  <a:pt x="50" y="119"/>
                </a:cubicBezTo>
                <a:cubicBezTo>
                  <a:pt x="50" y="119"/>
                  <a:pt x="50" y="119"/>
                  <a:pt x="50" y="119"/>
                </a:cubicBezTo>
                <a:cubicBezTo>
                  <a:pt x="50" y="120"/>
                  <a:pt x="50" y="119"/>
                  <a:pt x="49" y="119"/>
                </a:cubicBezTo>
                <a:cubicBezTo>
                  <a:pt x="50" y="119"/>
                  <a:pt x="50" y="119"/>
                  <a:pt x="50" y="119"/>
                </a:cubicBezTo>
                <a:cubicBezTo>
                  <a:pt x="50" y="119"/>
                  <a:pt x="50" y="119"/>
                  <a:pt x="50" y="119"/>
                </a:cubicBezTo>
                <a:cubicBezTo>
                  <a:pt x="50" y="119"/>
                  <a:pt x="50" y="119"/>
                  <a:pt x="50" y="119"/>
                </a:cubicBezTo>
                <a:close/>
                <a:moveTo>
                  <a:pt x="51" y="120"/>
                </a:moveTo>
                <a:cubicBezTo>
                  <a:pt x="51" y="120"/>
                  <a:pt x="51" y="120"/>
                  <a:pt x="51" y="120"/>
                </a:cubicBezTo>
                <a:cubicBezTo>
                  <a:pt x="51" y="120"/>
                  <a:pt x="51" y="120"/>
                  <a:pt x="51" y="120"/>
                </a:cubicBezTo>
                <a:close/>
                <a:moveTo>
                  <a:pt x="52" y="122"/>
                </a:moveTo>
                <a:cubicBezTo>
                  <a:pt x="52" y="122"/>
                  <a:pt x="52" y="122"/>
                  <a:pt x="52" y="122"/>
                </a:cubicBezTo>
                <a:cubicBezTo>
                  <a:pt x="52" y="122"/>
                  <a:pt x="52" y="122"/>
                  <a:pt x="52" y="122"/>
                </a:cubicBezTo>
                <a:close/>
                <a:moveTo>
                  <a:pt x="54" y="129"/>
                </a:moveTo>
                <a:cubicBezTo>
                  <a:pt x="54" y="129"/>
                  <a:pt x="54" y="129"/>
                  <a:pt x="54" y="129"/>
                </a:cubicBezTo>
                <a:cubicBezTo>
                  <a:pt x="54" y="129"/>
                  <a:pt x="54" y="129"/>
                  <a:pt x="54" y="129"/>
                </a:cubicBezTo>
                <a:close/>
                <a:moveTo>
                  <a:pt x="54" y="129"/>
                </a:moveTo>
                <a:cubicBezTo>
                  <a:pt x="54" y="129"/>
                  <a:pt x="54" y="129"/>
                  <a:pt x="54" y="129"/>
                </a:cubicBezTo>
                <a:cubicBezTo>
                  <a:pt x="54" y="129"/>
                  <a:pt x="54" y="129"/>
                  <a:pt x="54" y="129"/>
                </a:cubicBezTo>
                <a:cubicBezTo>
                  <a:pt x="54" y="129"/>
                  <a:pt x="54" y="129"/>
                  <a:pt x="54" y="129"/>
                </a:cubicBezTo>
                <a:close/>
                <a:moveTo>
                  <a:pt x="49" y="114"/>
                </a:moveTo>
                <a:cubicBezTo>
                  <a:pt x="49" y="114"/>
                  <a:pt x="49" y="114"/>
                  <a:pt x="49" y="114"/>
                </a:cubicBezTo>
                <a:cubicBezTo>
                  <a:pt x="49" y="114"/>
                  <a:pt x="49" y="114"/>
                  <a:pt x="49" y="114"/>
                </a:cubicBezTo>
                <a:close/>
                <a:moveTo>
                  <a:pt x="52" y="122"/>
                </a:moveTo>
                <a:cubicBezTo>
                  <a:pt x="52" y="122"/>
                  <a:pt x="52" y="122"/>
                  <a:pt x="52" y="122"/>
                </a:cubicBezTo>
                <a:cubicBezTo>
                  <a:pt x="52" y="122"/>
                  <a:pt x="52" y="122"/>
                  <a:pt x="52" y="122"/>
                </a:cubicBezTo>
                <a:close/>
                <a:moveTo>
                  <a:pt x="50" y="118"/>
                </a:moveTo>
                <a:cubicBezTo>
                  <a:pt x="50" y="118"/>
                  <a:pt x="50" y="118"/>
                  <a:pt x="50" y="118"/>
                </a:cubicBezTo>
                <a:cubicBezTo>
                  <a:pt x="50" y="118"/>
                  <a:pt x="50" y="118"/>
                  <a:pt x="50" y="118"/>
                </a:cubicBezTo>
                <a:close/>
                <a:moveTo>
                  <a:pt x="52" y="127"/>
                </a:moveTo>
                <a:cubicBezTo>
                  <a:pt x="52" y="127"/>
                  <a:pt x="52" y="127"/>
                  <a:pt x="52" y="127"/>
                </a:cubicBezTo>
                <a:cubicBezTo>
                  <a:pt x="52" y="127"/>
                  <a:pt x="52" y="127"/>
                  <a:pt x="52" y="127"/>
                </a:cubicBezTo>
                <a:close/>
                <a:moveTo>
                  <a:pt x="54" y="130"/>
                </a:moveTo>
                <a:cubicBezTo>
                  <a:pt x="54" y="130"/>
                  <a:pt x="54" y="130"/>
                  <a:pt x="54" y="130"/>
                </a:cubicBezTo>
                <a:cubicBezTo>
                  <a:pt x="54" y="130"/>
                  <a:pt x="54" y="130"/>
                  <a:pt x="54" y="130"/>
                </a:cubicBezTo>
                <a:cubicBezTo>
                  <a:pt x="54" y="130"/>
                  <a:pt x="54" y="130"/>
                  <a:pt x="54" y="130"/>
                </a:cubicBezTo>
                <a:close/>
                <a:moveTo>
                  <a:pt x="52" y="131"/>
                </a:moveTo>
                <a:cubicBezTo>
                  <a:pt x="52" y="131"/>
                  <a:pt x="52" y="131"/>
                  <a:pt x="52" y="131"/>
                </a:cubicBezTo>
                <a:cubicBezTo>
                  <a:pt x="52" y="131"/>
                  <a:pt x="52" y="131"/>
                  <a:pt x="52" y="131"/>
                </a:cubicBezTo>
                <a:cubicBezTo>
                  <a:pt x="52" y="131"/>
                  <a:pt x="52" y="130"/>
                  <a:pt x="52" y="131"/>
                </a:cubicBezTo>
                <a:close/>
                <a:moveTo>
                  <a:pt x="53" y="130"/>
                </a:moveTo>
                <a:cubicBezTo>
                  <a:pt x="53" y="130"/>
                  <a:pt x="53" y="130"/>
                  <a:pt x="53" y="130"/>
                </a:cubicBezTo>
                <a:cubicBezTo>
                  <a:pt x="53" y="130"/>
                  <a:pt x="53" y="130"/>
                  <a:pt x="53" y="130"/>
                </a:cubicBezTo>
                <a:cubicBezTo>
                  <a:pt x="53" y="130"/>
                  <a:pt x="53" y="130"/>
                  <a:pt x="53" y="130"/>
                </a:cubicBezTo>
                <a:close/>
                <a:moveTo>
                  <a:pt x="53" y="130"/>
                </a:moveTo>
                <a:cubicBezTo>
                  <a:pt x="53" y="130"/>
                  <a:pt x="53" y="130"/>
                  <a:pt x="53" y="130"/>
                </a:cubicBezTo>
                <a:cubicBezTo>
                  <a:pt x="53" y="130"/>
                  <a:pt x="53" y="130"/>
                  <a:pt x="53" y="130"/>
                </a:cubicBezTo>
                <a:close/>
                <a:moveTo>
                  <a:pt x="54" y="130"/>
                </a:moveTo>
                <a:cubicBezTo>
                  <a:pt x="54" y="130"/>
                  <a:pt x="54" y="130"/>
                  <a:pt x="54" y="130"/>
                </a:cubicBezTo>
                <a:cubicBezTo>
                  <a:pt x="55" y="130"/>
                  <a:pt x="54" y="129"/>
                  <a:pt x="54" y="130"/>
                </a:cubicBezTo>
                <a:close/>
                <a:moveTo>
                  <a:pt x="52" y="130"/>
                </a:moveTo>
                <a:cubicBezTo>
                  <a:pt x="53" y="130"/>
                  <a:pt x="53" y="130"/>
                  <a:pt x="53" y="130"/>
                </a:cubicBezTo>
                <a:cubicBezTo>
                  <a:pt x="52" y="130"/>
                  <a:pt x="52" y="130"/>
                  <a:pt x="52" y="130"/>
                </a:cubicBezTo>
                <a:close/>
                <a:moveTo>
                  <a:pt x="53" y="129"/>
                </a:moveTo>
                <a:cubicBezTo>
                  <a:pt x="53" y="130"/>
                  <a:pt x="53" y="130"/>
                  <a:pt x="53" y="130"/>
                </a:cubicBezTo>
                <a:cubicBezTo>
                  <a:pt x="53" y="130"/>
                  <a:pt x="53" y="130"/>
                  <a:pt x="53" y="130"/>
                </a:cubicBezTo>
                <a:cubicBezTo>
                  <a:pt x="53" y="130"/>
                  <a:pt x="53" y="129"/>
                  <a:pt x="53" y="129"/>
                </a:cubicBezTo>
                <a:close/>
                <a:moveTo>
                  <a:pt x="53" y="130"/>
                </a:moveTo>
                <a:cubicBezTo>
                  <a:pt x="53" y="130"/>
                  <a:pt x="53" y="130"/>
                  <a:pt x="53" y="130"/>
                </a:cubicBezTo>
                <a:cubicBezTo>
                  <a:pt x="53" y="130"/>
                  <a:pt x="53" y="130"/>
                  <a:pt x="53" y="130"/>
                </a:cubicBezTo>
                <a:close/>
                <a:moveTo>
                  <a:pt x="52" y="130"/>
                </a:moveTo>
                <a:cubicBezTo>
                  <a:pt x="52" y="130"/>
                  <a:pt x="52" y="130"/>
                  <a:pt x="52" y="130"/>
                </a:cubicBezTo>
                <a:cubicBezTo>
                  <a:pt x="52" y="130"/>
                  <a:pt x="52" y="130"/>
                  <a:pt x="52" y="130"/>
                </a:cubicBezTo>
                <a:close/>
                <a:moveTo>
                  <a:pt x="53" y="128"/>
                </a:moveTo>
                <a:cubicBezTo>
                  <a:pt x="53" y="128"/>
                  <a:pt x="53" y="128"/>
                  <a:pt x="53" y="128"/>
                </a:cubicBezTo>
                <a:cubicBezTo>
                  <a:pt x="53" y="128"/>
                  <a:pt x="53" y="128"/>
                  <a:pt x="53" y="128"/>
                </a:cubicBezTo>
                <a:cubicBezTo>
                  <a:pt x="53" y="128"/>
                  <a:pt x="53" y="128"/>
                  <a:pt x="53" y="128"/>
                </a:cubicBezTo>
                <a:close/>
                <a:moveTo>
                  <a:pt x="52" y="129"/>
                </a:moveTo>
                <a:cubicBezTo>
                  <a:pt x="52" y="129"/>
                  <a:pt x="52" y="129"/>
                  <a:pt x="52" y="129"/>
                </a:cubicBezTo>
                <a:cubicBezTo>
                  <a:pt x="52" y="128"/>
                  <a:pt x="52" y="128"/>
                  <a:pt x="52" y="128"/>
                </a:cubicBezTo>
                <a:lnTo>
                  <a:pt x="52" y="129"/>
                </a:lnTo>
                <a:close/>
                <a:moveTo>
                  <a:pt x="52" y="128"/>
                </a:moveTo>
                <a:cubicBezTo>
                  <a:pt x="52" y="128"/>
                  <a:pt x="52" y="128"/>
                  <a:pt x="52" y="128"/>
                </a:cubicBezTo>
                <a:cubicBezTo>
                  <a:pt x="52" y="128"/>
                  <a:pt x="52" y="128"/>
                  <a:pt x="52" y="128"/>
                </a:cubicBezTo>
                <a:close/>
                <a:moveTo>
                  <a:pt x="53" y="127"/>
                </a:moveTo>
                <a:cubicBezTo>
                  <a:pt x="53" y="127"/>
                  <a:pt x="53" y="127"/>
                  <a:pt x="53" y="127"/>
                </a:cubicBezTo>
                <a:cubicBezTo>
                  <a:pt x="54" y="127"/>
                  <a:pt x="54" y="127"/>
                  <a:pt x="54" y="127"/>
                </a:cubicBezTo>
                <a:lnTo>
                  <a:pt x="53" y="127"/>
                </a:lnTo>
                <a:close/>
                <a:moveTo>
                  <a:pt x="52" y="125"/>
                </a:moveTo>
                <a:cubicBezTo>
                  <a:pt x="51" y="125"/>
                  <a:pt x="52" y="125"/>
                  <a:pt x="52" y="125"/>
                </a:cubicBezTo>
                <a:cubicBezTo>
                  <a:pt x="52" y="125"/>
                  <a:pt x="52" y="125"/>
                  <a:pt x="52" y="125"/>
                </a:cubicBezTo>
                <a:cubicBezTo>
                  <a:pt x="52" y="125"/>
                  <a:pt x="52" y="125"/>
                  <a:pt x="52" y="125"/>
                </a:cubicBezTo>
                <a:close/>
                <a:moveTo>
                  <a:pt x="52" y="125"/>
                </a:moveTo>
                <a:cubicBezTo>
                  <a:pt x="52" y="125"/>
                  <a:pt x="52" y="125"/>
                  <a:pt x="52" y="125"/>
                </a:cubicBezTo>
                <a:cubicBezTo>
                  <a:pt x="52" y="125"/>
                  <a:pt x="52" y="125"/>
                  <a:pt x="52" y="125"/>
                </a:cubicBezTo>
                <a:close/>
                <a:moveTo>
                  <a:pt x="42" y="113"/>
                </a:moveTo>
                <a:cubicBezTo>
                  <a:pt x="42" y="113"/>
                  <a:pt x="42" y="113"/>
                  <a:pt x="42" y="113"/>
                </a:cubicBezTo>
                <a:cubicBezTo>
                  <a:pt x="42" y="113"/>
                  <a:pt x="42" y="113"/>
                  <a:pt x="42" y="113"/>
                </a:cubicBezTo>
                <a:close/>
                <a:moveTo>
                  <a:pt x="42" y="114"/>
                </a:moveTo>
                <a:cubicBezTo>
                  <a:pt x="42" y="113"/>
                  <a:pt x="42" y="113"/>
                  <a:pt x="42" y="113"/>
                </a:cubicBezTo>
                <a:cubicBezTo>
                  <a:pt x="42" y="114"/>
                  <a:pt x="42" y="114"/>
                  <a:pt x="42" y="114"/>
                </a:cubicBezTo>
                <a:cubicBezTo>
                  <a:pt x="42" y="114"/>
                  <a:pt x="42" y="114"/>
                  <a:pt x="42" y="114"/>
                </a:cubicBezTo>
                <a:close/>
                <a:moveTo>
                  <a:pt x="50" y="121"/>
                </a:moveTo>
                <a:cubicBezTo>
                  <a:pt x="50" y="121"/>
                  <a:pt x="50" y="121"/>
                  <a:pt x="50" y="121"/>
                </a:cubicBezTo>
                <a:cubicBezTo>
                  <a:pt x="50" y="121"/>
                  <a:pt x="50" y="121"/>
                  <a:pt x="50" y="120"/>
                </a:cubicBezTo>
                <a:lnTo>
                  <a:pt x="50" y="121"/>
                </a:lnTo>
                <a:close/>
                <a:moveTo>
                  <a:pt x="50" y="120"/>
                </a:moveTo>
                <a:cubicBezTo>
                  <a:pt x="50" y="120"/>
                  <a:pt x="50" y="120"/>
                  <a:pt x="50" y="120"/>
                </a:cubicBezTo>
                <a:cubicBezTo>
                  <a:pt x="50" y="119"/>
                  <a:pt x="50" y="119"/>
                  <a:pt x="50" y="119"/>
                </a:cubicBezTo>
                <a:lnTo>
                  <a:pt x="50" y="120"/>
                </a:lnTo>
                <a:close/>
                <a:moveTo>
                  <a:pt x="49" y="119"/>
                </a:moveTo>
                <a:cubicBezTo>
                  <a:pt x="49" y="119"/>
                  <a:pt x="49" y="119"/>
                  <a:pt x="49" y="119"/>
                </a:cubicBezTo>
                <a:cubicBezTo>
                  <a:pt x="49" y="119"/>
                  <a:pt x="50" y="119"/>
                  <a:pt x="49" y="119"/>
                </a:cubicBezTo>
                <a:close/>
                <a:moveTo>
                  <a:pt x="56" y="115"/>
                </a:moveTo>
                <a:cubicBezTo>
                  <a:pt x="56" y="115"/>
                  <a:pt x="56" y="115"/>
                  <a:pt x="56" y="115"/>
                </a:cubicBezTo>
                <a:cubicBezTo>
                  <a:pt x="56" y="115"/>
                  <a:pt x="56" y="115"/>
                  <a:pt x="56" y="115"/>
                </a:cubicBezTo>
                <a:close/>
                <a:moveTo>
                  <a:pt x="55" y="115"/>
                </a:moveTo>
                <a:cubicBezTo>
                  <a:pt x="55" y="115"/>
                  <a:pt x="55" y="115"/>
                  <a:pt x="55" y="115"/>
                </a:cubicBezTo>
                <a:cubicBezTo>
                  <a:pt x="55" y="115"/>
                  <a:pt x="55" y="115"/>
                  <a:pt x="55" y="115"/>
                </a:cubicBezTo>
                <a:close/>
                <a:moveTo>
                  <a:pt x="55" y="114"/>
                </a:moveTo>
                <a:cubicBezTo>
                  <a:pt x="55" y="114"/>
                  <a:pt x="55" y="115"/>
                  <a:pt x="55" y="115"/>
                </a:cubicBezTo>
                <a:cubicBezTo>
                  <a:pt x="55" y="115"/>
                  <a:pt x="55" y="115"/>
                  <a:pt x="55" y="115"/>
                </a:cubicBezTo>
                <a:cubicBezTo>
                  <a:pt x="55" y="115"/>
                  <a:pt x="55" y="115"/>
                  <a:pt x="55" y="115"/>
                </a:cubicBezTo>
                <a:cubicBezTo>
                  <a:pt x="55" y="115"/>
                  <a:pt x="55" y="114"/>
                  <a:pt x="55" y="114"/>
                </a:cubicBezTo>
                <a:close/>
                <a:moveTo>
                  <a:pt x="56" y="114"/>
                </a:moveTo>
                <a:cubicBezTo>
                  <a:pt x="56" y="114"/>
                  <a:pt x="56" y="114"/>
                  <a:pt x="56" y="114"/>
                </a:cubicBezTo>
                <a:cubicBezTo>
                  <a:pt x="56" y="114"/>
                  <a:pt x="56" y="114"/>
                  <a:pt x="56" y="114"/>
                </a:cubicBezTo>
                <a:cubicBezTo>
                  <a:pt x="56" y="114"/>
                  <a:pt x="56" y="114"/>
                  <a:pt x="56" y="114"/>
                </a:cubicBezTo>
                <a:close/>
                <a:moveTo>
                  <a:pt x="56" y="114"/>
                </a:moveTo>
                <a:cubicBezTo>
                  <a:pt x="56" y="114"/>
                  <a:pt x="56" y="114"/>
                  <a:pt x="56" y="114"/>
                </a:cubicBezTo>
                <a:close/>
                <a:moveTo>
                  <a:pt x="56" y="114"/>
                </a:moveTo>
                <a:cubicBezTo>
                  <a:pt x="56" y="114"/>
                  <a:pt x="56" y="114"/>
                  <a:pt x="56" y="114"/>
                </a:cubicBezTo>
                <a:cubicBezTo>
                  <a:pt x="56" y="114"/>
                  <a:pt x="56" y="114"/>
                  <a:pt x="56" y="114"/>
                </a:cubicBezTo>
                <a:cubicBezTo>
                  <a:pt x="56" y="114"/>
                  <a:pt x="56" y="114"/>
                  <a:pt x="56" y="114"/>
                </a:cubicBezTo>
                <a:close/>
                <a:moveTo>
                  <a:pt x="56" y="114"/>
                </a:moveTo>
                <a:cubicBezTo>
                  <a:pt x="56" y="114"/>
                  <a:pt x="56" y="114"/>
                  <a:pt x="56" y="114"/>
                </a:cubicBezTo>
                <a:cubicBezTo>
                  <a:pt x="56" y="114"/>
                  <a:pt x="56" y="114"/>
                  <a:pt x="56" y="114"/>
                </a:cubicBezTo>
                <a:close/>
                <a:moveTo>
                  <a:pt x="56" y="114"/>
                </a:moveTo>
                <a:cubicBezTo>
                  <a:pt x="56" y="114"/>
                  <a:pt x="56" y="114"/>
                  <a:pt x="56" y="114"/>
                </a:cubicBezTo>
                <a:cubicBezTo>
                  <a:pt x="56" y="114"/>
                  <a:pt x="56" y="114"/>
                  <a:pt x="56" y="114"/>
                </a:cubicBezTo>
                <a:cubicBezTo>
                  <a:pt x="56" y="114"/>
                  <a:pt x="56" y="114"/>
                  <a:pt x="56" y="114"/>
                </a:cubicBezTo>
                <a:close/>
                <a:moveTo>
                  <a:pt x="56" y="114"/>
                </a:moveTo>
                <a:cubicBezTo>
                  <a:pt x="56" y="114"/>
                  <a:pt x="56" y="114"/>
                  <a:pt x="56" y="114"/>
                </a:cubicBezTo>
                <a:cubicBezTo>
                  <a:pt x="56" y="114"/>
                  <a:pt x="56" y="114"/>
                  <a:pt x="56" y="114"/>
                </a:cubicBezTo>
                <a:close/>
                <a:moveTo>
                  <a:pt x="55" y="114"/>
                </a:moveTo>
                <a:cubicBezTo>
                  <a:pt x="55" y="114"/>
                  <a:pt x="55" y="114"/>
                  <a:pt x="55" y="114"/>
                </a:cubicBezTo>
                <a:cubicBezTo>
                  <a:pt x="55" y="114"/>
                  <a:pt x="55" y="114"/>
                  <a:pt x="55" y="114"/>
                </a:cubicBezTo>
                <a:cubicBezTo>
                  <a:pt x="55" y="114"/>
                  <a:pt x="55" y="114"/>
                  <a:pt x="55" y="114"/>
                </a:cubicBezTo>
                <a:close/>
                <a:moveTo>
                  <a:pt x="56" y="114"/>
                </a:moveTo>
                <a:cubicBezTo>
                  <a:pt x="56" y="114"/>
                  <a:pt x="56" y="114"/>
                  <a:pt x="56" y="114"/>
                </a:cubicBezTo>
                <a:cubicBezTo>
                  <a:pt x="56" y="114"/>
                  <a:pt x="56" y="114"/>
                  <a:pt x="56" y="114"/>
                </a:cubicBezTo>
                <a:cubicBezTo>
                  <a:pt x="56" y="114"/>
                  <a:pt x="56" y="114"/>
                  <a:pt x="56" y="114"/>
                </a:cubicBezTo>
                <a:close/>
                <a:moveTo>
                  <a:pt x="56" y="114"/>
                </a:moveTo>
                <a:cubicBezTo>
                  <a:pt x="56" y="114"/>
                  <a:pt x="56" y="114"/>
                  <a:pt x="56" y="114"/>
                </a:cubicBezTo>
                <a:cubicBezTo>
                  <a:pt x="56" y="114"/>
                  <a:pt x="56" y="114"/>
                  <a:pt x="56" y="114"/>
                </a:cubicBezTo>
                <a:close/>
                <a:moveTo>
                  <a:pt x="55" y="114"/>
                </a:moveTo>
                <a:cubicBezTo>
                  <a:pt x="56" y="114"/>
                  <a:pt x="56" y="114"/>
                  <a:pt x="56" y="114"/>
                </a:cubicBezTo>
                <a:cubicBezTo>
                  <a:pt x="55" y="114"/>
                  <a:pt x="55" y="114"/>
                  <a:pt x="55" y="114"/>
                </a:cubicBezTo>
                <a:close/>
                <a:moveTo>
                  <a:pt x="56" y="113"/>
                </a:moveTo>
                <a:cubicBezTo>
                  <a:pt x="56" y="113"/>
                  <a:pt x="56" y="113"/>
                  <a:pt x="56" y="113"/>
                </a:cubicBezTo>
                <a:cubicBezTo>
                  <a:pt x="56" y="113"/>
                  <a:pt x="56" y="113"/>
                  <a:pt x="56" y="113"/>
                </a:cubicBezTo>
                <a:close/>
                <a:moveTo>
                  <a:pt x="56" y="113"/>
                </a:moveTo>
                <a:cubicBezTo>
                  <a:pt x="56" y="113"/>
                  <a:pt x="56" y="113"/>
                  <a:pt x="57" y="113"/>
                </a:cubicBezTo>
                <a:cubicBezTo>
                  <a:pt x="56" y="113"/>
                  <a:pt x="56" y="113"/>
                  <a:pt x="56" y="113"/>
                </a:cubicBezTo>
                <a:cubicBezTo>
                  <a:pt x="56" y="113"/>
                  <a:pt x="56" y="113"/>
                  <a:pt x="56" y="113"/>
                </a:cubicBezTo>
                <a:close/>
                <a:moveTo>
                  <a:pt x="56" y="113"/>
                </a:moveTo>
                <a:cubicBezTo>
                  <a:pt x="56" y="113"/>
                  <a:pt x="56" y="113"/>
                  <a:pt x="56" y="113"/>
                </a:cubicBezTo>
                <a:cubicBezTo>
                  <a:pt x="56" y="113"/>
                  <a:pt x="56" y="113"/>
                  <a:pt x="56" y="113"/>
                </a:cubicBezTo>
                <a:close/>
                <a:moveTo>
                  <a:pt x="56" y="113"/>
                </a:moveTo>
                <a:cubicBezTo>
                  <a:pt x="56" y="113"/>
                  <a:pt x="56" y="113"/>
                  <a:pt x="56" y="113"/>
                </a:cubicBezTo>
                <a:cubicBezTo>
                  <a:pt x="56" y="113"/>
                  <a:pt x="56" y="113"/>
                  <a:pt x="56" y="113"/>
                </a:cubicBezTo>
                <a:close/>
                <a:moveTo>
                  <a:pt x="56" y="113"/>
                </a:moveTo>
                <a:cubicBezTo>
                  <a:pt x="56" y="113"/>
                  <a:pt x="56" y="113"/>
                  <a:pt x="56" y="113"/>
                </a:cubicBezTo>
                <a:cubicBezTo>
                  <a:pt x="56" y="113"/>
                  <a:pt x="56" y="113"/>
                  <a:pt x="56" y="113"/>
                </a:cubicBezTo>
                <a:cubicBezTo>
                  <a:pt x="56" y="113"/>
                  <a:pt x="56" y="113"/>
                  <a:pt x="56" y="113"/>
                </a:cubicBezTo>
                <a:close/>
                <a:moveTo>
                  <a:pt x="56" y="113"/>
                </a:moveTo>
                <a:cubicBezTo>
                  <a:pt x="56" y="113"/>
                  <a:pt x="56" y="113"/>
                  <a:pt x="56" y="113"/>
                </a:cubicBezTo>
                <a:cubicBezTo>
                  <a:pt x="56" y="113"/>
                  <a:pt x="56" y="113"/>
                  <a:pt x="56" y="113"/>
                </a:cubicBezTo>
                <a:close/>
                <a:moveTo>
                  <a:pt x="55" y="114"/>
                </a:moveTo>
                <a:cubicBezTo>
                  <a:pt x="55" y="114"/>
                  <a:pt x="55" y="114"/>
                  <a:pt x="55" y="114"/>
                </a:cubicBezTo>
                <a:cubicBezTo>
                  <a:pt x="55" y="114"/>
                  <a:pt x="55" y="114"/>
                  <a:pt x="55" y="114"/>
                </a:cubicBezTo>
                <a:close/>
                <a:moveTo>
                  <a:pt x="55" y="113"/>
                </a:moveTo>
                <a:cubicBezTo>
                  <a:pt x="55" y="114"/>
                  <a:pt x="55" y="114"/>
                  <a:pt x="55" y="114"/>
                </a:cubicBezTo>
                <a:cubicBezTo>
                  <a:pt x="55" y="114"/>
                  <a:pt x="56" y="114"/>
                  <a:pt x="56" y="114"/>
                </a:cubicBezTo>
                <a:lnTo>
                  <a:pt x="55" y="113"/>
                </a:lnTo>
                <a:close/>
                <a:moveTo>
                  <a:pt x="55" y="113"/>
                </a:moveTo>
                <a:cubicBezTo>
                  <a:pt x="55" y="113"/>
                  <a:pt x="55" y="113"/>
                  <a:pt x="55" y="113"/>
                </a:cubicBezTo>
                <a:cubicBezTo>
                  <a:pt x="55" y="113"/>
                  <a:pt x="55" y="113"/>
                  <a:pt x="55" y="113"/>
                </a:cubicBezTo>
                <a:close/>
                <a:moveTo>
                  <a:pt x="56" y="113"/>
                </a:moveTo>
                <a:cubicBezTo>
                  <a:pt x="56" y="113"/>
                  <a:pt x="56" y="113"/>
                  <a:pt x="56" y="113"/>
                </a:cubicBezTo>
                <a:cubicBezTo>
                  <a:pt x="56" y="113"/>
                  <a:pt x="56" y="113"/>
                  <a:pt x="56" y="113"/>
                </a:cubicBezTo>
                <a:cubicBezTo>
                  <a:pt x="56" y="113"/>
                  <a:pt x="56" y="113"/>
                  <a:pt x="56" y="113"/>
                </a:cubicBezTo>
                <a:close/>
                <a:moveTo>
                  <a:pt x="56" y="113"/>
                </a:moveTo>
                <a:cubicBezTo>
                  <a:pt x="56" y="113"/>
                  <a:pt x="56" y="113"/>
                  <a:pt x="56" y="113"/>
                </a:cubicBezTo>
                <a:cubicBezTo>
                  <a:pt x="56" y="113"/>
                  <a:pt x="56" y="113"/>
                  <a:pt x="56" y="113"/>
                </a:cubicBezTo>
                <a:close/>
                <a:moveTo>
                  <a:pt x="56" y="113"/>
                </a:moveTo>
                <a:cubicBezTo>
                  <a:pt x="55" y="113"/>
                  <a:pt x="55" y="113"/>
                  <a:pt x="55" y="113"/>
                </a:cubicBezTo>
                <a:cubicBezTo>
                  <a:pt x="56" y="113"/>
                  <a:pt x="56" y="113"/>
                  <a:pt x="56" y="113"/>
                </a:cubicBezTo>
                <a:close/>
                <a:moveTo>
                  <a:pt x="56" y="113"/>
                </a:moveTo>
                <a:cubicBezTo>
                  <a:pt x="55" y="113"/>
                  <a:pt x="56" y="113"/>
                  <a:pt x="56" y="113"/>
                </a:cubicBezTo>
                <a:cubicBezTo>
                  <a:pt x="56" y="113"/>
                  <a:pt x="56" y="113"/>
                  <a:pt x="56" y="113"/>
                </a:cubicBezTo>
                <a:cubicBezTo>
                  <a:pt x="56" y="113"/>
                  <a:pt x="56" y="113"/>
                  <a:pt x="56" y="113"/>
                </a:cubicBezTo>
                <a:close/>
                <a:moveTo>
                  <a:pt x="56" y="113"/>
                </a:moveTo>
                <a:cubicBezTo>
                  <a:pt x="56" y="113"/>
                  <a:pt x="56" y="113"/>
                  <a:pt x="56" y="113"/>
                </a:cubicBezTo>
                <a:cubicBezTo>
                  <a:pt x="56" y="113"/>
                  <a:pt x="56" y="113"/>
                  <a:pt x="56" y="113"/>
                </a:cubicBezTo>
                <a:close/>
                <a:moveTo>
                  <a:pt x="56" y="113"/>
                </a:moveTo>
                <a:cubicBezTo>
                  <a:pt x="56" y="113"/>
                  <a:pt x="56" y="113"/>
                  <a:pt x="56" y="113"/>
                </a:cubicBezTo>
                <a:cubicBezTo>
                  <a:pt x="56" y="113"/>
                  <a:pt x="56" y="113"/>
                  <a:pt x="56" y="113"/>
                </a:cubicBezTo>
                <a:close/>
                <a:moveTo>
                  <a:pt x="56" y="113"/>
                </a:moveTo>
                <a:cubicBezTo>
                  <a:pt x="56" y="113"/>
                  <a:pt x="56" y="113"/>
                  <a:pt x="56" y="113"/>
                </a:cubicBezTo>
                <a:cubicBezTo>
                  <a:pt x="56" y="113"/>
                  <a:pt x="56" y="113"/>
                  <a:pt x="56" y="113"/>
                </a:cubicBezTo>
                <a:cubicBezTo>
                  <a:pt x="56" y="113"/>
                  <a:pt x="56" y="113"/>
                  <a:pt x="56" y="113"/>
                </a:cubicBezTo>
                <a:close/>
                <a:moveTo>
                  <a:pt x="54" y="113"/>
                </a:moveTo>
                <a:cubicBezTo>
                  <a:pt x="54" y="113"/>
                  <a:pt x="54" y="113"/>
                  <a:pt x="54" y="113"/>
                </a:cubicBezTo>
                <a:cubicBezTo>
                  <a:pt x="54" y="113"/>
                  <a:pt x="55" y="113"/>
                  <a:pt x="55" y="113"/>
                </a:cubicBezTo>
                <a:cubicBezTo>
                  <a:pt x="55" y="113"/>
                  <a:pt x="55" y="113"/>
                  <a:pt x="55" y="113"/>
                </a:cubicBezTo>
                <a:cubicBezTo>
                  <a:pt x="55" y="113"/>
                  <a:pt x="55" y="113"/>
                  <a:pt x="55" y="113"/>
                </a:cubicBezTo>
                <a:cubicBezTo>
                  <a:pt x="55" y="113"/>
                  <a:pt x="55" y="113"/>
                  <a:pt x="55" y="113"/>
                </a:cubicBezTo>
                <a:cubicBezTo>
                  <a:pt x="55" y="113"/>
                  <a:pt x="54" y="113"/>
                  <a:pt x="54" y="113"/>
                </a:cubicBezTo>
                <a:cubicBezTo>
                  <a:pt x="54" y="113"/>
                  <a:pt x="54" y="113"/>
                  <a:pt x="54" y="113"/>
                </a:cubicBezTo>
                <a:cubicBezTo>
                  <a:pt x="54" y="113"/>
                  <a:pt x="54" y="113"/>
                  <a:pt x="54" y="113"/>
                </a:cubicBezTo>
                <a:close/>
                <a:moveTo>
                  <a:pt x="55" y="113"/>
                </a:moveTo>
                <a:cubicBezTo>
                  <a:pt x="56" y="113"/>
                  <a:pt x="56" y="113"/>
                  <a:pt x="56" y="113"/>
                </a:cubicBezTo>
                <a:cubicBezTo>
                  <a:pt x="56" y="113"/>
                  <a:pt x="56" y="113"/>
                  <a:pt x="56" y="113"/>
                </a:cubicBezTo>
                <a:cubicBezTo>
                  <a:pt x="56" y="113"/>
                  <a:pt x="56" y="113"/>
                  <a:pt x="56" y="113"/>
                </a:cubicBezTo>
                <a:cubicBezTo>
                  <a:pt x="56" y="113"/>
                  <a:pt x="56" y="113"/>
                  <a:pt x="56" y="113"/>
                </a:cubicBezTo>
                <a:lnTo>
                  <a:pt x="55" y="113"/>
                </a:lnTo>
                <a:close/>
                <a:moveTo>
                  <a:pt x="56" y="113"/>
                </a:moveTo>
                <a:cubicBezTo>
                  <a:pt x="55" y="113"/>
                  <a:pt x="55" y="113"/>
                  <a:pt x="55" y="113"/>
                </a:cubicBezTo>
                <a:cubicBezTo>
                  <a:pt x="55" y="113"/>
                  <a:pt x="55" y="113"/>
                  <a:pt x="55" y="113"/>
                </a:cubicBezTo>
                <a:cubicBezTo>
                  <a:pt x="55" y="113"/>
                  <a:pt x="55" y="113"/>
                  <a:pt x="56" y="113"/>
                </a:cubicBezTo>
                <a:cubicBezTo>
                  <a:pt x="56" y="113"/>
                  <a:pt x="56" y="113"/>
                  <a:pt x="56" y="113"/>
                </a:cubicBezTo>
                <a:cubicBezTo>
                  <a:pt x="56" y="113"/>
                  <a:pt x="56" y="113"/>
                  <a:pt x="56" y="113"/>
                </a:cubicBezTo>
                <a:cubicBezTo>
                  <a:pt x="56" y="113"/>
                  <a:pt x="56" y="113"/>
                  <a:pt x="56" y="113"/>
                </a:cubicBezTo>
                <a:cubicBezTo>
                  <a:pt x="56" y="113"/>
                  <a:pt x="56" y="113"/>
                  <a:pt x="56" y="113"/>
                </a:cubicBezTo>
                <a:cubicBezTo>
                  <a:pt x="56" y="113"/>
                  <a:pt x="56" y="113"/>
                  <a:pt x="56" y="113"/>
                </a:cubicBezTo>
                <a:cubicBezTo>
                  <a:pt x="56" y="113"/>
                  <a:pt x="56" y="113"/>
                  <a:pt x="56" y="113"/>
                </a:cubicBezTo>
                <a:cubicBezTo>
                  <a:pt x="56" y="113"/>
                  <a:pt x="56" y="113"/>
                  <a:pt x="56" y="113"/>
                </a:cubicBezTo>
                <a:cubicBezTo>
                  <a:pt x="56" y="113"/>
                  <a:pt x="56" y="113"/>
                  <a:pt x="56" y="113"/>
                </a:cubicBezTo>
                <a:cubicBezTo>
                  <a:pt x="56" y="113"/>
                  <a:pt x="56" y="113"/>
                  <a:pt x="56" y="113"/>
                </a:cubicBezTo>
                <a:cubicBezTo>
                  <a:pt x="56" y="113"/>
                  <a:pt x="56" y="113"/>
                  <a:pt x="56" y="113"/>
                </a:cubicBezTo>
                <a:cubicBezTo>
                  <a:pt x="56" y="113"/>
                  <a:pt x="56" y="113"/>
                  <a:pt x="56" y="113"/>
                </a:cubicBezTo>
                <a:cubicBezTo>
                  <a:pt x="56" y="113"/>
                  <a:pt x="56" y="113"/>
                  <a:pt x="56" y="113"/>
                </a:cubicBezTo>
                <a:cubicBezTo>
                  <a:pt x="56" y="113"/>
                  <a:pt x="56" y="113"/>
                  <a:pt x="56" y="113"/>
                </a:cubicBezTo>
                <a:close/>
                <a:moveTo>
                  <a:pt x="54" y="114"/>
                </a:moveTo>
                <a:cubicBezTo>
                  <a:pt x="54" y="114"/>
                  <a:pt x="54" y="114"/>
                  <a:pt x="54" y="114"/>
                </a:cubicBezTo>
                <a:cubicBezTo>
                  <a:pt x="54" y="114"/>
                  <a:pt x="54" y="114"/>
                  <a:pt x="54" y="114"/>
                </a:cubicBezTo>
                <a:close/>
                <a:moveTo>
                  <a:pt x="55" y="114"/>
                </a:moveTo>
                <a:cubicBezTo>
                  <a:pt x="55" y="114"/>
                  <a:pt x="55" y="114"/>
                  <a:pt x="55" y="114"/>
                </a:cubicBezTo>
                <a:cubicBezTo>
                  <a:pt x="55" y="114"/>
                  <a:pt x="55" y="114"/>
                  <a:pt x="54" y="114"/>
                </a:cubicBezTo>
                <a:cubicBezTo>
                  <a:pt x="55" y="114"/>
                  <a:pt x="55" y="114"/>
                  <a:pt x="55" y="114"/>
                </a:cubicBezTo>
                <a:cubicBezTo>
                  <a:pt x="55" y="114"/>
                  <a:pt x="55" y="114"/>
                  <a:pt x="55" y="114"/>
                </a:cubicBezTo>
                <a:cubicBezTo>
                  <a:pt x="55" y="114"/>
                  <a:pt x="55" y="114"/>
                  <a:pt x="55" y="114"/>
                </a:cubicBezTo>
                <a:cubicBezTo>
                  <a:pt x="55" y="114"/>
                  <a:pt x="55" y="114"/>
                  <a:pt x="55" y="114"/>
                </a:cubicBezTo>
                <a:close/>
                <a:moveTo>
                  <a:pt x="55" y="113"/>
                </a:moveTo>
                <a:cubicBezTo>
                  <a:pt x="55" y="113"/>
                  <a:pt x="55" y="113"/>
                  <a:pt x="55" y="113"/>
                </a:cubicBezTo>
                <a:cubicBezTo>
                  <a:pt x="55" y="113"/>
                  <a:pt x="55" y="113"/>
                  <a:pt x="55" y="113"/>
                </a:cubicBezTo>
                <a:cubicBezTo>
                  <a:pt x="55" y="113"/>
                  <a:pt x="55" y="113"/>
                  <a:pt x="55" y="113"/>
                </a:cubicBezTo>
                <a:cubicBezTo>
                  <a:pt x="55" y="113"/>
                  <a:pt x="55" y="113"/>
                  <a:pt x="55" y="113"/>
                </a:cubicBezTo>
                <a:close/>
                <a:moveTo>
                  <a:pt x="56" y="113"/>
                </a:moveTo>
                <a:cubicBezTo>
                  <a:pt x="56" y="113"/>
                  <a:pt x="56" y="113"/>
                  <a:pt x="56" y="113"/>
                </a:cubicBezTo>
                <a:cubicBezTo>
                  <a:pt x="56" y="113"/>
                  <a:pt x="56" y="113"/>
                  <a:pt x="56" y="113"/>
                </a:cubicBezTo>
                <a:close/>
                <a:moveTo>
                  <a:pt x="56" y="112"/>
                </a:moveTo>
                <a:cubicBezTo>
                  <a:pt x="56" y="112"/>
                  <a:pt x="56" y="112"/>
                  <a:pt x="56" y="112"/>
                </a:cubicBezTo>
                <a:cubicBezTo>
                  <a:pt x="56" y="112"/>
                  <a:pt x="56" y="112"/>
                  <a:pt x="56" y="112"/>
                </a:cubicBezTo>
                <a:close/>
                <a:moveTo>
                  <a:pt x="49" y="108"/>
                </a:moveTo>
                <a:cubicBezTo>
                  <a:pt x="49" y="108"/>
                  <a:pt x="49" y="108"/>
                  <a:pt x="49" y="108"/>
                </a:cubicBezTo>
                <a:close/>
                <a:moveTo>
                  <a:pt x="49" y="108"/>
                </a:moveTo>
                <a:cubicBezTo>
                  <a:pt x="49" y="108"/>
                  <a:pt x="49" y="108"/>
                  <a:pt x="49" y="108"/>
                </a:cubicBezTo>
                <a:cubicBezTo>
                  <a:pt x="49" y="108"/>
                  <a:pt x="49" y="108"/>
                  <a:pt x="49" y="108"/>
                </a:cubicBezTo>
                <a:close/>
                <a:moveTo>
                  <a:pt x="54" y="109"/>
                </a:moveTo>
                <a:cubicBezTo>
                  <a:pt x="54" y="109"/>
                  <a:pt x="55" y="109"/>
                  <a:pt x="54" y="109"/>
                </a:cubicBezTo>
                <a:cubicBezTo>
                  <a:pt x="54" y="109"/>
                  <a:pt x="54" y="109"/>
                  <a:pt x="54" y="109"/>
                </a:cubicBezTo>
                <a:cubicBezTo>
                  <a:pt x="54" y="109"/>
                  <a:pt x="54" y="109"/>
                  <a:pt x="54" y="109"/>
                </a:cubicBezTo>
                <a:close/>
                <a:moveTo>
                  <a:pt x="51" y="108"/>
                </a:moveTo>
                <a:cubicBezTo>
                  <a:pt x="51" y="108"/>
                  <a:pt x="51" y="108"/>
                  <a:pt x="51" y="108"/>
                </a:cubicBezTo>
                <a:cubicBezTo>
                  <a:pt x="52" y="108"/>
                  <a:pt x="52" y="108"/>
                  <a:pt x="52" y="108"/>
                </a:cubicBezTo>
                <a:lnTo>
                  <a:pt x="51" y="108"/>
                </a:lnTo>
                <a:close/>
                <a:moveTo>
                  <a:pt x="51" y="109"/>
                </a:moveTo>
                <a:cubicBezTo>
                  <a:pt x="51" y="109"/>
                  <a:pt x="51" y="109"/>
                  <a:pt x="51" y="109"/>
                </a:cubicBezTo>
                <a:close/>
                <a:moveTo>
                  <a:pt x="48" y="108"/>
                </a:moveTo>
                <a:cubicBezTo>
                  <a:pt x="48" y="108"/>
                  <a:pt x="48" y="108"/>
                  <a:pt x="48" y="108"/>
                </a:cubicBezTo>
                <a:cubicBezTo>
                  <a:pt x="48" y="108"/>
                  <a:pt x="48" y="108"/>
                  <a:pt x="48" y="108"/>
                </a:cubicBezTo>
                <a:close/>
                <a:moveTo>
                  <a:pt x="55" y="111"/>
                </a:moveTo>
                <a:cubicBezTo>
                  <a:pt x="55" y="111"/>
                  <a:pt x="55" y="111"/>
                  <a:pt x="55" y="111"/>
                </a:cubicBezTo>
                <a:cubicBezTo>
                  <a:pt x="55" y="111"/>
                  <a:pt x="55" y="111"/>
                  <a:pt x="55" y="111"/>
                </a:cubicBezTo>
                <a:close/>
                <a:moveTo>
                  <a:pt x="51" y="106"/>
                </a:moveTo>
                <a:cubicBezTo>
                  <a:pt x="51" y="106"/>
                  <a:pt x="51" y="106"/>
                  <a:pt x="51" y="106"/>
                </a:cubicBezTo>
                <a:cubicBezTo>
                  <a:pt x="51" y="106"/>
                  <a:pt x="51" y="106"/>
                  <a:pt x="51" y="106"/>
                </a:cubicBezTo>
                <a:close/>
                <a:moveTo>
                  <a:pt x="55" y="111"/>
                </a:moveTo>
                <a:cubicBezTo>
                  <a:pt x="55" y="111"/>
                  <a:pt x="55" y="111"/>
                  <a:pt x="55" y="111"/>
                </a:cubicBezTo>
                <a:cubicBezTo>
                  <a:pt x="55" y="111"/>
                  <a:pt x="55" y="111"/>
                  <a:pt x="55" y="111"/>
                </a:cubicBezTo>
                <a:cubicBezTo>
                  <a:pt x="55" y="111"/>
                  <a:pt x="55" y="111"/>
                  <a:pt x="55" y="111"/>
                </a:cubicBezTo>
                <a:close/>
                <a:moveTo>
                  <a:pt x="45" y="106"/>
                </a:moveTo>
                <a:cubicBezTo>
                  <a:pt x="45" y="106"/>
                  <a:pt x="45" y="106"/>
                  <a:pt x="45" y="106"/>
                </a:cubicBezTo>
                <a:cubicBezTo>
                  <a:pt x="45" y="106"/>
                  <a:pt x="45" y="106"/>
                  <a:pt x="45" y="106"/>
                </a:cubicBezTo>
                <a:close/>
                <a:moveTo>
                  <a:pt x="44" y="104"/>
                </a:moveTo>
                <a:cubicBezTo>
                  <a:pt x="44" y="104"/>
                  <a:pt x="44" y="104"/>
                  <a:pt x="44" y="104"/>
                </a:cubicBezTo>
                <a:cubicBezTo>
                  <a:pt x="44" y="104"/>
                  <a:pt x="44" y="104"/>
                  <a:pt x="44" y="104"/>
                </a:cubicBezTo>
                <a:close/>
                <a:moveTo>
                  <a:pt x="56" y="112"/>
                </a:moveTo>
                <a:cubicBezTo>
                  <a:pt x="56" y="112"/>
                  <a:pt x="56" y="112"/>
                  <a:pt x="56" y="112"/>
                </a:cubicBezTo>
                <a:close/>
                <a:moveTo>
                  <a:pt x="55" y="112"/>
                </a:moveTo>
                <a:cubicBezTo>
                  <a:pt x="55" y="112"/>
                  <a:pt x="55" y="112"/>
                  <a:pt x="54" y="112"/>
                </a:cubicBezTo>
                <a:cubicBezTo>
                  <a:pt x="55" y="112"/>
                  <a:pt x="55" y="112"/>
                  <a:pt x="55" y="112"/>
                </a:cubicBezTo>
                <a:close/>
                <a:moveTo>
                  <a:pt x="53" y="111"/>
                </a:moveTo>
                <a:cubicBezTo>
                  <a:pt x="53" y="111"/>
                  <a:pt x="53" y="111"/>
                  <a:pt x="53" y="111"/>
                </a:cubicBezTo>
                <a:cubicBezTo>
                  <a:pt x="53" y="111"/>
                  <a:pt x="53" y="111"/>
                  <a:pt x="53" y="111"/>
                </a:cubicBezTo>
                <a:close/>
                <a:moveTo>
                  <a:pt x="55" y="112"/>
                </a:moveTo>
                <a:cubicBezTo>
                  <a:pt x="55" y="112"/>
                  <a:pt x="55" y="112"/>
                  <a:pt x="56" y="112"/>
                </a:cubicBezTo>
                <a:lnTo>
                  <a:pt x="55" y="112"/>
                </a:lnTo>
                <a:close/>
                <a:moveTo>
                  <a:pt x="56" y="112"/>
                </a:moveTo>
                <a:cubicBezTo>
                  <a:pt x="56" y="112"/>
                  <a:pt x="56" y="112"/>
                  <a:pt x="56" y="112"/>
                </a:cubicBezTo>
                <a:cubicBezTo>
                  <a:pt x="56" y="112"/>
                  <a:pt x="56" y="112"/>
                  <a:pt x="56" y="112"/>
                </a:cubicBezTo>
                <a:close/>
                <a:moveTo>
                  <a:pt x="56" y="112"/>
                </a:moveTo>
                <a:cubicBezTo>
                  <a:pt x="56" y="112"/>
                  <a:pt x="56" y="112"/>
                  <a:pt x="56" y="112"/>
                </a:cubicBezTo>
                <a:cubicBezTo>
                  <a:pt x="56" y="112"/>
                  <a:pt x="56" y="112"/>
                  <a:pt x="56" y="112"/>
                </a:cubicBezTo>
                <a:close/>
                <a:moveTo>
                  <a:pt x="47" y="106"/>
                </a:moveTo>
                <a:cubicBezTo>
                  <a:pt x="47" y="106"/>
                  <a:pt x="47" y="106"/>
                  <a:pt x="47" y="106"/>
                </a:cubicBezTo>
                <a:cubicBezTo>
                  <a:pt x="47" y="106"/>
                  <a:pt x="47" y="106"/>
                  <a:pt x="47" y="106"/>
                </a:cubicBezTo>
                <a:close/>
                <a:moveTo>
                  <a:pt x="51" y="110"/>
                </a:moveTo>
                <a:cubicBezTo>
                  <a:pt x="51" y="110"/>
                  <a:pt x="51" y="110"/>
                  <a:pt x="51" y="110"/>
                </a:cubicBezTo>
                <a:cubicBezTo>
                  <a:pt x="51" y="110"/>
                  <a:pt x="51" y="110"/>
                  <a:pt x="51" y="110"/>
                </a:cubicBezTo>
                <a:close/>
                <a:moveTo>
                  <a:pt x="51" y="110"/>
                </a:moveTo>
                <a:cubicBezTo>
                  <a:pt x="52" y="110"/>
                  <a:pt x="52" y="110"/>
                  <a:pt x="51" y="110"/>
                </a:cubicBezTo>
                <a:cubicBezTo>
                  <a:pt x="52" y="109"/>
                  <a:pt x="52" y="109"/>
                  <a:pt x="52" y="109"/>
                </a:cubicBezTo>
                <a:lnTo>
                  <a:pt x="51" y="110"/>
                </a:lnTo>
                <a:close/>
                <a:moveTo>
                  <a:pt x="49" y="108"/>
                </a:moveTo>
                <a:cubicBezTo>
                  <a:pt x="49" y="107"/>
                  <a:pt x="49" y="108"/>
                  <a:pt x="49" y="108"/>
                </a:cubicBezTo>
                <a:cubicBezTo>
                  <a:pt x="49" y="108"/>
                  <a:pt x="49" y="107"/>
                  <a:pt x="49" y="107"/>
                </a:cubicBezTo>
                <a:cubicBezTo>
                  <a:pt x="49" y="108"/>
                  <a:pt x="48" y="108"/>
                  <a:pt x="48" y="108"/>
                </a:cubicBezTo>
                <a:cubicBezTo>
                  <a:pt x="49" y="108"/>
                  <a:pt x="49" y="108"/>
                  <a:pt x="49" y="108"/>
                </a:cubicBezTo>
                <a:cubicBezTo>
                  <a:pt x="48" y="108"/>
                  <a:pt x="48" y="108"/>
                  <a:pt x="48" y="108"/>
                </a:cubicBezTo>
                <a:cubicBezTo>
                  <a:pt x="48" y="108"/>
                  <a:pt x="48" y="108"/>
                  <a:pt x="48" y="108"/>
                </a:cubicBezTo>
                <a:cubicBezTo>
                  <a:pt x="48" y="107"/>
                  <a:pt x="48" y="108"/>
                  <a:pt x="48" y="108"/>
                </a:cubicBezTo>
                <a:cubicBezTo>
                  <a:pt x="48" y="108"/>
                  <a:pt x="48" y="108"/>
                  <a:pt x="48" y="107"/>
                </a:cubicBezTo>
                <a:cubicBezTo>
                  <a:pt x="48" y="108"/>
                  <a:pt x="48" y="108"/>
                  <a:pt x="48" y="108"/>
                </a:cubicBezTo>
                <a:cubicBezTo>
                  <a:pt x="48" y="108"/>
                  <a:pt x="48" y="107"/>
                  <a:pt x="48" y="107"/>
                </a:cubicBezTo>
                <a:cubicBezTo>
                  <a:pt x="48" y="107"/>
                  <a:pt x="48" y="107"/>
                  <a:pt x="48" y="107"/>
                </a:cubicBezTo>
                <a:cubicBezTo>
                  <a:pt x="48" y="107"/>
                  <a:pt x="48" y="107"/>
                  <a:pt x="48" y="107"/>
                </a:cubicBezTo>
                <a:cubicBezTo>
                  <a:pt x="48" y="107"/>
                  <a:pt x="48" y="107"/>
                  <a:pt x="48" y="107"/>
                </a:cubicBezTo>
                <a:cubicBezTo>
                  <a:pt x="48" y="107"/>
                  <a:pt x="48" y="107"/>
                  <a:pt x="48" y="107"/>
                </a:cubicBezTo>
                <a:cubicBezTo>
                  <a:pt x="48" y="107"/>
                  <a:pt x="48" y="107"/>
                  <a:pt x="48" y="107"/>
                </a:cubicBezTo>
                <a:cubicBezTo>
                  <a:pt x="48" y="107"/>
                  <a:pt x="48" y="107"/>
                  <a:pt x="48" y="107"/>
                </a:cubicBezTo>
                <a:cubicBezTo>
                  <a:pt x="48" y="107"/>
                  <a:pt x="48" y="107"/>
                  <a:pt x="48" y="107"/>
                </a:cubicBezTo>
                <a:cubicBezTo>
                  <a:pt x="48" y="107"/>
                  <a:pt x="48" y="107"/>
                  <a:pt x="48" y="107"/>
                </a:cubicBezTo>
                <a:cubicBezTo>
                  <a:pt x="48" y="107"/>
                  <a:pt x="48" y="107"/>
                  <a:pt x="48" y="107"/>
                </a:cubicBezTo>
                <a:cubicBezTo>
                  <a:pt x="48" y="107"/>
                  <a:pt x="48" y="107"/>
                  <a:pt x="48" y="107"/>
                </a:cubicBezTo>
                <a:cubicBezTo>
                  <a:pt x="48" y="107"/>
                  <a:pt x="48" y="107"/>
                  <a:pt x="48" y="107"/>
                </a:cubicBezTo>
                <a:cubicBezTo>
                  <a:pt x="48" y="107"/>
                  <a:pt x="48" y="107"/>
                  <a:pt x="48" y="107"/>
                </a:cubicBezTo>
                <a:cubicBezTo>
                  <a:pt x="48" y="107"/>
                  <a:pt x="48" y="107"/>
                  <a:pt x="48" y="107"/>
                </a:cubicBezTo>
                <a:cubicBezTo>
                  <a:pt x="48" y="106"/>
                  <a:pt x="48" y="107"/>
                  <a:pt x="48" y="107"/>
                </a:cubicBezTo>
                <a:cubicBezTo>
                  <a:pt x="48" y="107"/>
                  <a:pt x="48" y="107"/>
                  <a:pt x="48" y="107"/>
                </a:cubicBezTo>
                <a:cubicBezTo>
                  <a:pt x="48" y="107"/>
                  <a:pt x="47" y="107"/>
                  <a:pt x="47" y="107"/>
                </a:cubicBezTo>
                <a:cubicBezTo>
                  <a:pt x="47" y="107"/>
                  <a:pt x="47" y="107"/>
                  <a:pt x="47" y="107"/>
                </a:cubicBezTo>
                <a:cubicBezTo>
                  <a:pt x="47" y="107"/>
                  <a:pt x="47" y="107"/>
                  <a:pt x="47" y="107"/>
                </a:cubicBezTo>
                <a:cubicBezTo>
                  <a:pt x="47" y="107"/>
                  <a:pt x="47" y="107"/>
                  <a:pt x="47" y="107"/>
                </a:cubicBezTo>
                <a:cubicBezTo>
                  <a:pt x="47" y="107"/>
                  <a:pt x="47" y="106"/>
                  <a:pt x="47" y="107"/>
                </a:cubicBezTo>
                <a:cubicBezTo>
                  <a:pt x="47" y="107"/>
                  <a:pt x="47" y="107"/>
                  <a:pt x="47" y="107"/>
                </a:cubicBezTo>
                <a:cubicBezTo>
                  <a:pt x="47" y="107"/>
                  <a:pt x="47" y="107"/>
                  <a:pt x="47" y="107"/>
                </a:cubicBezTo>
                <a:cubicBezTo>
                  <a:pt x="47" y="107"/>
                  <a:pt x="47" y="107"/>
                  <a:pt x="47" y="107"/>
                </a:cubicBezTo>
                <a:cubicBezTo>
                  <a:pt x="47" y="107"/>
                  <a:pt x="47" y="107"/>
                  <a:pt x="47" y="107"/>
                </a:cubicBezTo>
                <a:cubicBezTo>
                  <a:pt x="47" y="106"/>
                  <a:pt x="47" y="106"/>
                  <a:pt x="47" y="106"/>
                </a:cubicBezTo>
                <a:cubicBezTo>
                  <a:pt x="47" y="107"/>
                  <a:pt x="47" y="106"/>
                  <a:pt x="47" y="107"/>
                </a:cubicBezTo>
                <a:cubicBezTo>
                  <a:pt x="47" y="106"/>
                  <a:pt x="47" y="107"/>
                  <a:pt x="47" y="107"/>
                </a:cubicBezTo>
                <a:cubicBezTo>
                  <a:pt x="47" y="106"/>
                  <a:pt x="47" y="107"/>
                  <a:pt x="47" y="106"/>
                </a:cubicBezTo>
                <a:cubicBezTo>
                  <a:pt x="47" y="106"/>
                  <a:pt x="47" y="106"/>
                  <a:pt x="47" y="106"/>
                </a:cubicBezTo>
                <a:cubicBezTo>
                  <a:pt x="47" y="106"/>
                  <a:pt x="47" y="106"/>
                  <a:pt x="47" y="106"/>
                </a:cubicBezTo>
                <a:cubicBezTo>
                  <a:pt x="47" y="106"/>
                  <a:pt x="47" y="106"/>
                  <a:pt x="47" y="106"/>
                </a:cubicBezTo>
                <a:cubicBezTo>
                  <a:pt x="47" y="106"/>
                  <a:pt x="47" y="106"/>
                  <a:pt x="47" y="106"/>
                </a:cubicBezTo>
                <a:cubicBezTo>
                  <a:pt x="47" y="107"/>
                  <a:pt x="47" y="106"/>
                  <a:pt x="47" y="107"/>
                </a:cubicBezTo>
                <a:cubicBezTo>
                  <a:pt x="47" y="106"/>
                  <a:pt x="47" y="107"/>
                  <a:pt x="47" y="106"/>
                </a:cubicBezTo>
                <a:cubicBezTo>
                  <a:pt x="47" y="106"/>
                  <a:pt x="47" y="106"/>
                  <a:pt x="47" y="106"/>
                </a:cubicBezTo>
                <a:cubicBezTo>
                  <a:pt x="47" y="106"/>
                  <a:pt x="47" y="106"/>
                  <a:pt x="47" y="106"/>
                </a:cubicBezTo>
                <a:cubicBezTo>
                  <a:pt x="47" y="106"/>
                  <a:pt x="47" y="106"/>
                  <a:pt x="46" y="106"/>
                </a:cubicBezTo>
                <a:cubicBezTo>
                  <a:pt x="46" y="106"/>
                  <a:pt x="47" y="106"/>
                  <a:pt x="46" y="106"/>
                </a:cubicBezTo>
                <a:cubicBezTo>
                  <a:pt x="47" y="106"/>
                  <a:pt x="46" y="107"/>
                  <a:pt x="46" y="106"/>
                </a:cubicBezTo>
                <a:cubicBezTo>
                  <a:pt x="46" y="106"/>
                  <a:pt x="46" y="106"/>
                  <a:pt x="46" y="106"/>
                </a:cubicBezTo>
                <a:cubicBezTo>
                  <a:pt x="46" y="106"/>
                  <a:pt x="46" y="106"/>
                  <a:pt x="46" y="106"/>
                </a:cubicBezTo>
                <a:cubicBezTo>
                  <a:pt x="46" y="106"/>
                  <a:pt x="46" y="106"/>
                  <a:pt x="46" y="106"/>
                </a:cubicBezTo>
                <a:cubicBezTo>
                  <a:pt x="46" y="106"/>
                  <a:pt x="46" y="106"/>
                  <a:pt x="46" y="106"/>
                </a:cubicBezTo>
                <a:cubicBezTo>
                  <a:pt x="46" y="106"/>
                  <a:pt x="46" y="106"/>
                  <a:pt x="46" y="106"/>
                </a:cubicBezTo>
                <a:cubicBezTo>
                  <a:pt x="46" y="106"/>
                  <a:pt x="46" y="106"/>
                  <a:pt x="46" y="106"/>
                </a:cubicBezTo>
                <a:cubicBezTo>
                  <a:pt x="46" y="106"/>
                  <a:pt x="46" y="106"/>
                  <a:pt x="46" y="106"/>
                </a:cubicBezTo>
                <a:cubicBezTo>
                  <a:pt x="46" y="106"/>
                  <a:pt x="46" y="106"/>
                  <a:pt x="46" y="106"/>
                </a:cubicBezTo>
                <a:cubicBezTo>
                  <a:pt x="46" y="106"/>
                  <a:pt x="46" y="106"/>
                  <a:pt x="46" y="106"/>
                </a:cubicBezTo>
                <a:cubicBezTo>
                  <a:pt x="45" y="106"/>
                  <a:pt x="45" y="106"/>
                  <a:pt x="45" y="106"/>
                </a:cubicBezTo>
                <a:cubicBezTo>
                  <a:pt x="45" y="106"/>
                  <a:pt x="45" y="106"/>
                  <a:pt x="45" y="106"/>
                </a:cubicBezTo>
                <a:cubicBezTo>
                  <a:pt x="45" y="106"/>
                  <a:pt x="45" y="107"/>
                  <a:pt x="45" y="106"/>
                </a:cubicBezTo>
                <a:cubicBezTo>
                  <a:pt x="45" y="106"/>
                  <a:pt x="45" y="106"/>
                  <a:pt x="45" y="106"/>
                </a:cubicBezTo>
                <a:cubicBezTo>
                  <a:pt x="45" y="106"/>
                  <a:pt x="45" y="106"/>
                  <a:pt x="45" y="106"/>
                </a:cubicBezTo>
                <a:cubicBezTo>
                  <a:pt x="45" y="106"/>
                  <a:pt x="45" y="106"/>
                  <a:pt x="45" y="106"/>
                </a:cubicBezTo>
                <a:cubicBezTo>
                  <a:pt x="45" y="106"/>
                  <a:pt x="45" y="106"/>
                  <a:pt x="45" y="106"/>
                </a:cubicBezTo>
                <a:cubicBezTo>
                  <a:pt x="45" y="106"/>
                  <a:pt x="45" y="106"/>
                  <a:pt x="45" y="106"/>
                </a:cubicBezTo>
                <a:cubicBezTo>
                  <a:pt x="45" y="106"/>
                  <a:pt x="45" y="106"/>
                  <a:pt x="45" y="106"/>
                </a:cubicBezTo>
                <a:cubicBezTo>
                  <a:pt x="45" y="106"/>
                  <a:pt x="45" y="106"/>
                  <a:pt x="45" y="106"/>
                </a:cubicBezTo>
                <a:cubicBezTo>
                  <a:pt x="45" y="106"/>
                  <a:pt x="45" y="106"/>
                  <a:pt x="45" y="106"/>
                </a:cubicBezTo>
                <a:cubicBezTo>
                  <a:pt x="45" y="106"/>
                  <a:pt x="45" y="106"/>
                  <a:pt x="45" y="106"/>
                </a:cubicBezTo>
                <a:cubicBezTo>
                  <a:pt x="44" y="106"/>
                  <a:pt x="44" y="106"/>
                  <a:pt x="44" y="106"/>
                </a:cubicBezTo>
                <a:cubicBezTo>
                  <a:pt x="44" y="106"/>
                  <a:pt x="44" y="106"/>
                  <a:pt x="44" y="106"/>
                </a:cubicBezTo>
                <a:cubicBezTo>
                  <a:pt x="44" y="106"/>
                  <a:pt x="44" y="106"/>
                  <a:pt x="44" y="106"/>
                </a:cubicBezTo>
                <a:cubicBezTo>
                  <a:pt x="44" y="106"/>
                  <a:pt x="44" y="106"/>
                  <a:pt x="44" y="106"/>
                </a:cubicBezTo>
                <a:cubicBezTo>
                  <a:pt x="44" y="106"/>
                  <a:pt x="44" y="105"/>
                  <a:pt x="44" y="106"/>
                </a:cubicBezTo>
                <a:cubicBezTo>
                  <a:pt x="44" y="105"/>
                  <a:pt x="44" y="105"/>
                  <a:pt x="44" y="104"/>
                </a:cubicBezTo>
                <a:cubicBezTo>
                  <a:pt x="43" y="104"/>
                  <a:pt x="43" y="104"/>
                  <a:pt x="43" y="104"/>
                </a:cubicBezTo>
                <a:cubicBezTo>
                  <a:pt x="43" y="104"/>
                  <a:pt x="44" y="104"/>
                  <a:pt x="44" y="104"/>
                </a:cubicBezTo>
                <a:cubicBezTo>
                  <a:pt x="44" y="104"/>
                  <a:pt x="44" y="104"/>
                  <a:pt x="44" y="104"/>
                </a:cubicBezTo>
                <a:cubicBezTo>
                  <a:pt x="44" y="104"/>
                  <a:pt x="44" y="104"/>
                  <a:pt x="44" y="104"/>
                </a:cubicBezTo>
                <a:cubicBezTo>
                  <a:pt x="44" y="104"/>
                  <a:pt x="44" y="104"/>
                  <a:pt x="44" y="103"/>
                </a:cubicBezTo>
                <a:cubicBezTo>
                  <a:pt x="44" y="104"/>
                  <a:pt x="45" y="104"/>
                  <a:pt x="45" y="104"/>
                </a:cubicBezTo>
                <a:cubicBezTo>
                  <a:pt x="45" y="104"/>
                  <a:pt x="45" y="104"/>
                  <a:pt x="45" y="104"/>
                </a:cubicBezTo>
                <a:cubicBezTo>
                  <a:pt x="45" y="104"/>
                  <a:pt x="45" y="104"/>
                  <a:pt x="45" y="104"/>
                </a:cubicBezTo>
                <a:cubicBezTo>
                  <a:pt x="45" y="104"/>
                  <a:pt x="45" y="104"/>
                  <a:pt x="45" y="104"/>
                </a:cubicBezTo>
                <a:cubicBezTo>
                  <a:pt x="45" y="104"/>
                  <a:pt x="45" y="104"/>
                  <a:pt x="45" y="104"/>
                </a:cubicBezTo>
                <a:cubicBezTo>
                  <a:pt x="46" y="104"/>
                  <a:pt x="46" y="104"/>
                  <a:pt x="46" y="104"/>
                </a:cubicBezTo>
                <a:cubicBezTo>
                  <a:pt x="46" y="104"/>
                  <a:pt x="46" y="104"/>
                  <a:pt x="46" y="104"/>
                </a:cubicBezTo>
                <a:cubicBezTo>
                  <a:pt x="46" y="104"/>
                  <a:pt x="46" y="104"/>
                  <a:pt x="46" y="104"/>
                </a:cubicBezTo>
                <a:cubicBezTo>
                  <a:pt x="46" y="104"/>
                  <a:pt x="46" y="104"/>
                  <a:pt x="46" y="105"/>
                </a:cubicBezTo>
                <a:cubicBezTo>
                  <a:pt x="46" y="105"/>
                  <a:pt x="46" y="104"/>
                  <a:pt x="46" y="104"/>
                </a:cubicBezTo>
                <a:cubicBezTo>
                  <a:pt x="46" y="104"/>
                  <a:pt x="46" y="104"/>
                  <a:pt x="47" y="104"/>
                </a:cubicBezTo>
                <a:cubicBezTo>
                  <a:pt x="47" y="104"/>
                  <a:pt x="47" y="104"/>
                  <a:pt x="47" y="105"/>
                </a:cubicBezTo>
                <a:cubicBezTo>
                  <a:pt x="47" y="104"/>
                  <a:pt x="47" y="104"/>
                  <a:pt x="47" y="104"/>
                </a:cubicBezTo>
                <a:cubicBezTo>
                  <a:pt x="47" y="104"/>
                  <a:pt x="47" y="104"/>
                  <a:pt x="47" y="104"/>
                </a:cubicBezTo>
                <a:cubicBezTo>
                  <a:pt x="47" y="104"/>
                  <a:pt x="47" y="104"/>
                  <a:pt x="47" y="104"/>
                </a:cubicBezTo>
                <a:cubicBezTo>
                  <a:pt x="47" y="104"/>
                  <a:pt x="47" y="104"/>
                  <a:pt x="47" y="104"/>
                </a:cubicBezTo>
                <a:cubicBezTo>
                  <a:pt x="47" y="104"/>
                  <a:pt x="47" y="104"/>
                  <a:pt x="47" y="104"/>
                </a:cubicBezTo>
                <a:cubicBezTo>
                  <a:pt x="47" y="104"/>
                  <a:pt x="47" y="104"/>
                  <a:pt x="48" y="104"/>
                </a:cubicBezTo>
                <a:cubicBezTo>
                  <a:pt x="48" y="104"/>
                  <a:pt x="48" y="104"/>
                  <a:pt x="48" y="104"/>
                </a:cubicBezTo>
                <a:cubicBezTo>
                  <a:pt x="48" y="104"/>
                  <a:pt x="48" y="104"/>
                  <a:pt x="48" y="104"/>
                </a:cubicBezTo>
                <a:cubicBezTo>
                  <a:pt x="48" y="104"/>
                  <a:pt x="47" y="104"/>
                  <a:pt x="47" y="105"/>
                </a:cubicBezTo>
                <a:cubicBezTo>
                  <a:pt x="48" y="104"/>
                  <a:pt x="48" y="104"/>
                  <a:pt x="48" y="104"/>
                </a:cubicBezTo>
                <a:cubicBezTo>
                  <a:pt x="48" y="104"/>
                  <a:pt x="48" y="104"/>
                  <a:pt x="48" y="105"/>
                </a:cubicBezTo>
                <a:cubicBezTo>
                  <a:pt x="48" y="105"/>
                  <a:pt x="48" y="105"/>
                  <a:pt x="48" y="105"/>
                </a:cubicBezTo>
                <a:cubicBezTo>
                  <a:pt x="48" y="104"/>
                  <a:pt x="48" y="104"/>
                  <a:pt x="48" y="104"/>
                </a:cubicBezTo>
                <a:cubicBezTo>
                  <a:pt x="48" y="104"/>
                  <a:pt x="48" y="105"/>
                  <a:pt x="48" y="105"/>
                </a:cubicBezTo>
                <a:cubicBezTo>
                  <a:pt x="48" y="105"/>
                  <a:pt x="49" y="105"/>
                  <a:pt x="48" y="105"/>
                </a:cubicBezTo>
                <a:cubicBezTo>
                  <a:pt x="48" y="105"/>
                  <a:pt x="48" y="105"/>
                  <a:pt x="48" y="105"/>
                </a:cubicBezTo>
                <a:cubicBezTo>
                  <a:pt x="48" y="105"/>
                  <a:pt x="48" y="106"/>
                  <a:pt x="48" y="106"/>
                </a:cubicBezTo>
                <a:cubicBezTo>
                  <a:pt x="48" y="106"/>
                  <a:pt x="49" y="105"/>
                  <a:pt x="49" y="105"/>
                </a:cubicBezTo>
                <a:cubicBezTo>
                  <a:pt x="49" y="105"/>
                  <a:pt x="49" y="105"/>
                  <a:pt x="49" y="105"/>
                </a:cubicBezTo>
                <a:cubicBezTo>
                  <a:pt x="49" y="104"/>
                  <a:pt x="49" y="105"/>
                  <a:pt x="49" y="105"/>
                </a:cubicBezTo>
                <a:cubicBezTo>
                  <a:pt x="49" y="105"/>
                  <a:pt x="49" y="105"/>
                  <a:pt x="49" y="105"/>
                </a:cubicBezTo>
                <a:cubicBezTo>
                  <a:pt x="50" y="105"/>
                  <a:pt x="49" y="106"/>
                  <a:pt x="50" y="105"/>
                </a:cubicBezTo>
                <a:cubicBezTo>
                  <a:pt x="49" y="106"/>
                  <a:pt x="49" y="106"/>
                  <a:pt x="49" y="106"/>
                </a:cubicBezTo>
                <a:cubicBezTo>
                  <a:pt x="50" y="105"/>
                  <a:pt x="50" y="105"/>
                  <a:pt x="50" y="106"/>
                </a:cubicBezTo>
                <a:cubicBezTo>
                  <a:pt x="50" y="106"/>
                  <a:pt x="50" y="106"/>
                  <a:pt x="50" y="106"/>
                </a:cubicBezTo>
                <a:cubicBezTo>
                  <a:pt x="50" y="106"/>
                  <a:pt x="50" y="105"/>
                  <a:pt x="50" y="105"/>
                </a:cubicBezTo>
                <a:cubicBezTo>
                  <a:pt x="50" y="106"/>
                  <a:pt x="50" y="106"/>
                  <a:pt x="50" y="106"/>
                </a:cubicBezTo>
                <a:cubicBezTo>
                  <a:pt x="50" y="106"/>
                  <a:pt x="50" y="106"/>
                  <a:pt x="50" y="106"/>
                </a:cubicBezTo>
                <a:cubicBezTo>
                  <a:pt x="50" y="106"/>
                  <a:pt x="51" y="105"/>
                  <a:pt x="50" y="106"/>
                </a:cubicBezTo>
                <a:cubicBezTo>
                  <a:pt x="51" y="106"/>
                  <a:pt x="51" y="106"/>
                  <a:pt x="51" y="106"/>
                </a:cubicBezTo>
                <a:cubicBezTo>
                  <a:pt x="51" y="106"/>
                  <a:pt x="51" y="106"/>
                  <a:pt x="51" y="106"/>
                </a:cubicBezTo>
                <a:cubicBezTo>
                  <a:pt x="51" y="106"/>
                  <a:pt x="51" y="106"/>
                  <a:pt x="51" y="106"/>
                </a:cubicBezTo>
                <a:cubicBezTo>
                  <a:pt x="51" y="106"/>
                  <a:pt x="51" y="106"/>
                  <a:pt x="51" y="106"/>
                </a:cubicBezTo>
                <a:cubicBezTo>
                  <a:pt x="51" y="106"/>
                  <a:pt x="52" y="106"/>
                  <a:pt x="52" y="106"/>
                </a:cubicBezTo>
                <a:cubicBezTo>
                  <a:pt x="52" y="106"/>
                  <a:pt x="51" y="106"/>
                  <a:pt x="51" y="106"/>
                </a:cubicBezTo>
                <a:cubicBezTo>
                  <a:pt x="51" y="106"/>
                  <a:pt x="52" y="106"/>
                  <a:pt x="52" y="106"/>
                </a:cubicBezTo>
                <a:cubicBezTo>
                  <a:pt x="52" y="106"/>
                  <a:pt x="52" y="106"/>
                  <a:pt x="52" y="106"/>
                </a:cubicBezTo>
                <a:cubicBezTo>
                  <a:pt x="52" y="106"/>
                  <a:pt x="51" y="107"/>
                  <a:pt x="51" y="107"/>
                </a:cubicBezTo>
                <a:cubicBezTo>
                  <a:pt x="51" y="107"/>
                  <a:pt x="51" y="107"/>
                  <a:pt x="51" y="107"/>
                </a:cubicBezTo>
                <a:cubicBezTo>
                  <a:pt x="51" y="107"/>
                  <a:pt x="51" y="108"/>
                  <a:pt x="51" y="107"/>
                </a:cubicBezTo>
                <a:cubicBezTo>
                  <a:pt x="51" y="107"/>
                  <a:pt x="51" y="107"/>
                  <a:pt x="51" y="107"/>
                </a:cubicBezTo>
                <a:cubicBezTo>
                  <a:pt x="51" y="107"/>
                  <a:pt x="52" y="107"/>
                  <a:pt x="51" y="107"/>
                </a:cubicBezTo>
                <a:cubicBezTo>
                  <a:pt x="51" y="107"/>
                  <a:pt x="51" y="107"/>
                  <a:pt x="51" y="107"/>
                </a:cubicBezTo>
                <a:cubicBezTo>
                  <a:pt x="52" y="107"/>
                  <a:pt x="51" y="108"/>
                  <a:pt x="52" y="107"/>
                </a:cubicBezTo>
                <a:cubicBezTo>
                  <a:pt x="52" y="107"/>
                  <a:pt x="52" y="107"/>
                  <a:pt x="52" y="107"/>
                </a:cubicBezTo>
                <a:cubicBezTo>
                  <a:pt x="52" y="107"/>
                  <a:pt x="52" y="107"/>
                  <a:pt x="52" y="107"/>
                </a:cubicBezTo>
                <a:cubicBezTo>
                  <a:pt x="52" y="107"/>
                  <a:pt x="52" y="107"/>
                  <a:pt x="52" y="107"/>
                </a:cubicBezTo>
                <a:cubicBezTo>
                  <a:pt x="52" y="107"/>
                  <a:pt x="52" y="107"/>
                  <a:pt x="52" y="107"/>
                </a:cubicBezTo>
                <a:cubicBezTo>
                  <a:pt x="52" y="107"/>
                  <a:pt x="52" y="108"/>
                  <a:pt x="52" y="108"/>
                </a:cubicBezTo>
                <a:cubicBezTo>
                  <a:pt x="52" y="108"/>
                  <a:pt x="52" y="108"/>
                  <a:pt x="52" y="108"/>
                </a:cubicBezTo>
                <a:cubicBezTo>
                  <a:pt x="52" y="107"/>
                  <a:pt x="53" y="107"/>
                  <a:pt x="53" y="107"/>
                </a:cubicBezTo>
                <a:cubicBezTo>
                  <a:pt x="53" y="107"/>
                  <a:pt x="53" y="107"/>
                  <a:pt x="53" y="107"/>
                </a:cubicBezTo>
                <a:cubicBezTo>
                  <a:pt x="53" y="107"/>
                  <a:pt x="53" y="107"/>
                  <a:pt x="53" y="107"/>
                </a:cubicBezTo>
                <a:cubicBezTo>
                  <a:pt x="53" y="107"/>
                  <a:pt x="53" y="107"/>
                  <a:pt x="53" y="107"/>
                </a:cubicBezTo>
                <a:cubicBezTo>
                  <a:pt x="53" y="107"/>
                  <a:pt x="53" y="108"/>
                  <a:pt x="53" y="108"/>
                </a:cubicBezTo>
                <a:cubicBezTo>
                  <a:pt x="53" y="108"/>
                  <a:pt x="53" y="108"/>
                  <a:pt x="53" y="108"/>
                </a:cubicBezTo>
                <a:cubicBezTo>
                  <a:pt x="53" y="107"/>
                  <a:pt x="52" y="108"/>
                  <a:pt x="53" y="108"/>
                </a:cubicBezTo>
                <a:cubicBezTo>
                  <a:pt x="53" y="108"/>
                  <a:pt x="53" y="108"/>
                  <a:pt x="53" y="109"/>
                </a:cubicBezTo>
                <a:cubicBezTo>
                  <a:pt x="53" y="109"/>
                  <a:pt x="53" y="109"/>
                  <a:pt x="53" y="109"/>
                </a:cubicBezTo>
                <a:cubicBezTo>
                  <a:pt x="53" y="109"/>
                  <a:pt x="53" y="109"/>
                  <a:pt x="53" y="109"/>
                </a:cubicBezTo>
                <a:cubicBezTo>
                  <a:pt x="53" y="109"/>
                  <a:pt x="53" y="109"/>
                  <a:pt x="53" y="109"/>
                </a:cubicBezTo>
                <a:cubicBezTo>
                  <a:pt x="53" y="109"/>
                  <a:pt x="53" y="109"/>
                  <a:pt x="53" y="109"/>
                </a:cubicBezTo>
                <a:cubicBezTo>
                  <a:pt x="53" y="109"/>
                  <a:pt x="53" y="109"/>
                  <a:pt x="53" y="109"/>
                </a:cubicBezTo>
                <a:cubicBezTo>
                  <a:pt x="53" y="109"/>
                  <a:pt x="53" y="109"/>
                  <a:pt x="53" y="109"/>
                </a:cubicBezTo>
                <a:cubicBezTo>
                  <a:pt x="53" y="109"/>
                  <a:pt x="53" y="109"/>
                  <a:pt x="53" y="109"/>
                </a:cubicBezTo>
                <a:cubicBezTo>
                  <a:pt x="53" y="109"/>
                  <a:pt x="53" y="109"/>
                  <a:pt x="53" y="109"/>
                </a:cubicBezTo>
                <a:cubicBezTo>
                  <a:pt x="54" y="109"/>
                  <a:pt x="54" y="109"/>
                  <a:pt x="54" y="109"/>
                </a:cubicBezTo>
                <a:cubicBezTo>
                  <a:pt x="53" y="109"/>
                  <a:pt x="54" y="109"/>
                  <a:pt x="54" y="109"/>
                </a:cubicBezTo>
                <a:cubicBezTo>
                  <a:pt x="54" y="109"/>
                  <a:pt x="54" y="109"/>
                  <a:pt x="54" y="109"/>
                </a:cubicBezTo>
                <a:cubicBezTo>
                  <a:pt x="54" y="109"/>
                  <a:pt x="54" y="109"/>
                  <a:pt x="54" y="109"/>
                </a:cubicBezTo>
                <a:cubicBezTo>
                  <a:pt x="54" y="109"/>
                  <a:pt x="54" y="109"/>
                  <a:pt x="54" y="109"/>
                </a:cubicBezTo>
                <a:cubicBezTo>
                  <a:pt x="54" y="109"/>
                  <a:pt x="54" y="109"/>
                  <a:pt x="54" y="109"/>
                </a:cubicBezTo>
                <a:cubicBezTo>
                  <a:pt x="54" y="109"/>
                  <a:pt x="54" y="109"/>
                  <a:pt x="54" y="109"/>
                </a:cubicBezTo>
                <a:cubicBezTo>
                  <a:pt x="54" y="109"/>
                  <a:pt x="54" y="109"/>
                  <a:pt x="54" y="109"/>
                </a:cubicBezTo>
                <a:cubicBezTo>
                  <a:pt x="54" y="109"/>
                  <a:pt x="54" y="109"/>
                  <a:pt x="54" y="109"/>
                </a:cubicBezTo>
                <a:cubicBezTo>
                  <a:pt x="54" y="109"/>
                  <a:pt x="54" y="109"/>
                  <a:pt x="54" y="109"/>
                </a:cubicBezTo>
                <a:cubicBezTo>
                  <a:pt x="54" y="109"/>
                  <a:pt x="54" y="109"/>
                  <a:pt x="54" y="109"/>
                </a:cubicBezTo>
                <a:cubicBezTo>
                  <a:pt x="54" y="109"/>
                  <a:pt x="54" y="109"/>
                  <a:pt x="54" y="109"/>
                </a:cubicBezTo>
                <a:cubicBezTo>
                  <a:pt x="54" y="110"/>
                  <a:pt x="55" y="109"/>
                  <a:pt x="54" y="110"/>
                </a:cubicBezTo>
                <a:cubicBezTo>
                  <a:pt x="54" y="110"/>
                  <a:pt x="54" y="110"/>
                  <a:pt x="54" y="110"/>
                </a:cubicBezTo>
                <a:cubicBezTo>
                  <a:pt x="54" y="110"/>
                  <a:pt x="54" y="110"/>
                  <a:pt x="54" y="110"/>
                </a:cubicBezTo>
                <a:cubicBezTo>
                  <a:pt x="54" y="110"/>
                  <a:pt x="54" y="110"/>
                  <a:pt x="54" y="110"/>
                </a:cubicBezTo>
                <a:cubicBezTo>
                  <a:pt x="55" y="110"/>
                  <a:pt x="55" y="110"/>
                  <a:pt x="55" y="110"/>
                </a:cubicBezTo>
                <a:cubicBezTo>
                  <a:pt x="55" y="110"/>
                  <a:pt x="55" y="110"/>
                  <a:pt x="55" y="110"/>
                </a:cubicBezTo>
                <a:cubicBezTo>
                  <a:pt x="55" y="110"/>
                  <a:pt x="56" y="110"/>
                  <a:pt x="55" y="110"/>
                </a:cubicBezTo>
                <a:cubicBezTo>
                  <a:pt x="55" y="110"/>
                  <a:pt x="55" y="110"/>
                  <a:pt x="55" y="110"/>
                </a:cubicBezTo>
                <a:cubicBezTo>
                  <a:pt x="55" y="111"/>
                  <a:pt x="55" y="111"/>
                  <a:pt x="55" y="111"/>
                </a:cubicBezTo>
                <a:cubicBezTo>
                  <a:pt x="55" y="111"/>
                  <a:pt x="55" y="111"/>
                  <a:pt x="55" y="111"/>
                </a:cubicBezTo>
                <a:cubicBezTo>
                  <a:pt x="55" y="111"/>
                  <a:pt x="55" y="111"/>
                  <a:pt x="55" y="111"/>
                </a:cubicBezTo>
                <a:cubicBezTo>
                  <a:pt x="55" y="111"/>
                  <a:pt x="55" y="111"/>
                  <a:pt x="55" y="111"/>
                </a:cubicBezTo>
                <a:cubicBezTo>
                  <a:pt x="55" y="111"/>
                  <a:pt x="55" y="111"/>
                  <a:pt x="55" y="111"/>
                </a:cubicBezTo>
                <a:cubicBezTo>
                  <a:pt x="55" y="111"/>
                  <a:pt x="55" y="111"/>
                  <a:pt x="55" y="111"/>
                </a:cubicBezTo>
                <a:cubicBezTo>
                  <a:pt x="56" y="111"/>
                  <a:pt x="56" y="111"/>
                  <a:pt x="55" y="112"/>
                </a:cubicBezTo>
                <a:cubicBezTo>
                  <a:pt x="55" y="112"/>
                  <a:pt x="55" y="112"/>
                  <a:pt x="55" y="112"/>
                </a:cubicBezTo>
                <a:cubicBezTo>
                  <a:pt x="55" y="112"/>
                  <a:pt x="55" y="112"/>
                  <a:pt x="55" y="112"/>
                </a:cubicBezTo>
                <a:cubicBezTo>
                  <a:pt x="55" y="112"/>
                  <a:pt x="55" y="112"/>
                  <a:pt x="55" y="112"/>
                </a:cubicBezTo>
                <a:cubicBezTo>
                  <a:pt x="55" y="112"/>
                  <a:pt x="55" y="112"/>
                  <a:pt x="55" y="112"/>
                </a:cubicBezTo>
                <a:cubicBezTo>
                  <a:pt x="55" y="112"/>
                  <a:pt x="55" y="112"/>
                  <a:pt x="55" y="112"/>
                </a:cubicBezTo>
                <a:cubicBezTo>
                  <a:pt x="55" y="112"/>
                  <a:pt x="55" y="112"/>
                  <a:pt x="55" y="112"/>
                </a:cubicBezTo>
                <a:cubicBezTo>
                  <a:pt x="55" y="112"/>
                  <a:pt x="55" y="112"/>
                  <a:pt x="55" y="112"/>
                </a:cubicBezTo>
                <a:cubicBezTo>
                  <a:pt x="55" y="112"/>
                  <a:pt x="55" y="112"/>
                  <a:pt x="55" y="112"/>
                </a:cubicBezTo>
                <a:cubicBezTo>
                  <a:pt x="55" y="112"/>
                  <a:pt x="55" y="112"/>
                  <a:pt x="55" y="112"/>
                </a:cubicBezTo>
                <a:cubicBezTo>
                  <a:pt x="55" y="112"/>
                  <a:pt x="56" y="112"/>
                  <a:pt x="56" y="112"/>
                </a:cubicBezTo>
                <a:cubicBezTo>
                  <a:pt x="56" y="112"/>
                  <a:pt x="56" y="112"/>
                  <a:pt x="56" y="112"/>
                </a:cubicBezTo>
                <a:cubicBezTo>
                  <a:pt x="55" y="112"/>
                  <a:pt x="56" y="112"/>
                  <a:pt x="55" y="112"/>
                </a:cubicBezTo>
                <a:cubicBezTo>
                  <a:pt x="56" y="112"/>
                  <a:pt x="55" y="112"/>
                  <a:pt x="56" y="112"/>
                </a:cubicBezTo>
                <a:cubicBezTo>
                  <a:pt x="55" y="112"/>
                  <a:pt x="56" y="112"/>
                  <a:pt x="55" y="112"/>
                </a:cubicBezTo>
                <a:cubicBezTo>
                  <a:pt x="55" y="112"/>
                  <a:pt x="55" y="112"/>
                  <a:pt x="55" y="112"/>
                </a:cubicBezTo>
                <a:cubicBezTo>
                  <a:pt x="55" y="112"/>
                  <a:pt x="55" y="112"/>
                  <a:pt x="55" y="112"/>
                </a:cubicBezTo>
                <a:cubicBezTo>
                  <a:pt x="54" y="112"/>
                  <a:pt x="55" y="112"/>
                  <a:pt x="55" y="112"/>
                </a:cubicBezTo>
                <a:cubicBezTo>
                  <a:pt x="55" y="112"/>
                  <a:pt x="55" y="112"/>
                  <a:pt x="55" y="112"/>
                </a:cubicBezTo>
                <a:cubicBezTo>
                  <a:pt x="55" y="112"/>
                  <a:pt x="55" y="112"/>
                  <a:pt x="55" y="112"/>
                </a:cubicBezTo>
                <a:cubicBezTo>
                  <a:pt x="55" y="112"/>
                  <a:pt x="55" y="112"/>
                  <a:pt x="54" y="112"/>
                </a:cubicBezTo>
                <a:cubicBezTo>
                  <a:pt x="54" y="112"/>
                  <a:pt x="54" y="112"/>
                  <a:pt x="54" y="112"/>
                </a:cubicBezTo>
                <a:cubicBezTo>
                  <a:pt x="54" y="112"/>
                  <a:pt x="54" y="112"/>
                  <a:pt x="54" y="112"/>
                </a:cubicBezTo>
                <a:cubicBezTo>
                  <a:pt x="54" y="112"/>
                  <a:pt x="54" y="112"/>
                  <a:pt x="54" y="112"/>
                </a:cubicBezTo>
                <a:cubicBezTo>
                  <a:pt x="54" y="112"/>
                  <a:pt x="54" y="112"/>
                  <a:pt x="54" y="112"/>
                </a:cubicBezTo>
                <a:cubicBezTo>
                  <a:pt x="54" y="112"/>
                  <a:pt x="54" y="112"/>
                  <a:pt x="54" y="112"/>
                </a:cubicBezTo>
                <a:cubicBezTo>
                  <a:pt x="54" y="112"/>
                  <a:pt x="54" y="112"/>
                  <a:pt x="54" y="112"/>
                </a:cubicBezTo>
                <a:cubicBezTo>
                  <a:pt x="54" y="112"/>
                  <a:pt x="54" y="112"/>
                  <a:pt x="54" y="112"/>
                </a:cubicBezTo>
                <a:cubicBezTo>
                  <a:pt x="54" y="112"/>
                  <a:pt x="55" y="112"/>
                  <a:pt x="55" y="112"/>
                </a:cubicBezTo>
                <a:cubicBezTo>
                  <a:pt x="55" y="111"/>
                  <a:pt x="54" y="112"/>
                  <a:pt x="54" y="112"/>
                </a:cubicBezTo>
                <a:cubicBezTo>
                  <a:pt x="54" y="112"/>
                  <a:pt x="55" y="111"/>
                  <a:pt x="54" y="111"/>
                </a:cubicBezTo>
                <a:cubicBezTo>
                  <a:pt x="54" y="111"/>
                  <a:pt x="54" y="111"/>
                  <a:pt x="53" y="112"/>
                </a:cubicBezTo>
                <a:cubicBezTo>
                  <a:pt x="53" y="112"/>
                  <a:pt x="54" y="112"/>
                  <a:pt x="53" y="112"/>
                </a:cubicBezTo>
                <a:cubicBezTo>
                  <a:pt x="53" y="112"/>
                  <a:pt x="53" y="112"/>
                  <a:pt x="53" y="112"/>
                </a:cubicBezTo>
                <a:cubicBezTo>
                  <a:pt x="53" y="112"/>
                  <a:pt x="53" y="112"/>
                  <a:pt x="53" y="112"/>
                </a:cubicBezTo>
                <a:cubicBezTo>
                  <a:pt x="53" y="112"/>
                  <a:pt x="53" y="112"/>
                  <a:pt x="53" y="112"/>
                </a:cubicBezTo>
                <a:cubicBezTo>
                  <a:pt x="53" y="112"/>
                  <a:pt x="53" y="112"/>
                  <a:pt x="53" y="111"/>
                </a:cubicBezTo>
                <a:cubicBezTo>
                  <a:pt x="53" y="111"/>
                  <a:pt x="54" y="111"/>
                  <a:pt x="53" y="111"/>
                </a:cubicBezTo>
                <a:cubicBezTo>
                  <a:pt x="54" y="111"/>
                  <a:pt x="54" y="111"/>
                  <a:pt x="54" y="111"/>
                </a:cubicBezTo>
                <a:cubicBezTo>
                  <a:pt x="54" y="111"/>
                  <a:pt x="53" y="111"/>
                  <a:pt x="53" y="111"/>
                </a:cubicBezTo>
                <a:cubicBezTo>
                  <a:pt x="53" y="111"/>
                  <a:pt x="53" y="111"/>
                  <a:pt x="53" y="111"/>
                </a:cubicBezTo>
                <a:cubicBezTo>
                  <a:pt x="52" y="111"/>
                  <a:pt x="53" y="111"/>
                  <a:pt x="52" y="111"/>
                </a:cubicBezTo>
                <a:cubicBezTo>
                  <a:pt x="52" y="111"/>
                  <a:pt x="53" y="111"/>
                  <a:pt x="53" y="111"/>
                </a:cubicBezTo>
                <a:cubicBezTo>
                  <a:pt x="53" y="111"/>
                  <a:pt x="53" y="111"/>
                  <a:pt x="52" y="111"/>
                </a:cubicBezTo>
                <a:cubicBezTo>
                  <a:pt x="53" y="111"/>
                  <a:pt x="53" y="111"/>
                  <a:pt x="53" y="111"/>
                </a:cubicBezTo>
                <a:cubicBezTo>
                  <a:pt x="54" y="111"/>
                  <a:pt x="54" y="110"/>
                  <a:pt x="54" y="110"/>
                </a:cubicBezTo>
                <a:cubicBezTo>
                  <a:pt x="54" y="110"/>
                  <a:pt x="52" y="111"/>
                  <a:pt x="52" y="111"/>
                </a:cubicBezTo>
                <a:cubicBezTo>
                  <a:pt x="52" y="111"/>
                  <a:pt x="52" y="111"/>
                  <a:pt x="52" y="111"/>
                </a:cubicBezTo>
                <a:cubicBezTo>
                  <a:pt x="53" y="111"/>
                  <a:pt x="52" y="111"/>
                  <a:pt x="52" y="111"/>
                </a:cubicBezTo>
                <a:cubicBezTo>
                  <a:pt x="52" y="111"/>
                  <a:pt x="52" y="111"/>
                  <a:pt x="52" y="111"/>
                </a:cubicBezTo>
                <a:cubicBezTo>
                  <a:pt x="52" y="111"/>
                  <a:pt x="52" y="111"/>
                  <a:pt x="52" y="111"/>
                </a:cubicBezTo>
                <a:cubicBezTo>
                  <a:pt x="52" y="111"/>
                  <a:pt x="53" y="111"/>
                  <a:pt x="53" y="110"/>
                </a:cubicBezTo>
                <a:cubicBezTo>
                  <a:pt x="53" y="110"/>
                  <a:pt x="52" y="111"/>
                  <a:pt x="52" y="111"/>
                </a:cubicBezTo>
                <a:cubicBezTo>
                  <a:pt x="52" y="111"/>
                  <a:pt x="52" y="111"/>
                  <a:pt x="52" y="111"/>
                </a:cubicBezTo>
                <a:cubicBezTo>
                  <a:pt x="52" y="111"/>
                  <a:pt x="52" y="111"/>
                  <a:pt x="51" y="111"/>
                </a:cubicBezTo>
                <a:cubicBezTo>
                  <a:pt x="52" y="111"/>
                  <a:pt x="52" y="111"/>
                  <a:pt x="52" y="111"/>
                </a:cubicBezTo>
                <a:cubicBezTo>
                  <a:pt x="52" y="111"/>
                  <a:pt x="52" y="111"/>
                  <a:pt x="52" y="111"/>
                </a:cubicBezTo>
                <a:cubicBezTo>
                  <a:pt x="52" y="111"/>
                  <a:pt x="52" y="111"/>
                  <a:pt x="52" y="111"/>
                </a:cubicBezTo>
                <a:cubicBezTo>
                  <a:pt x="52" y="110"/>
                  <a:pt x="53" y="110"/>
                  <a:pt x="54" y="110"/>
                </a:cubicBezTo>
                <a:cubicBezTo>
                  <a:pt x="54" y="110"/>
                  <a:pt x="54" y="110"/>
                  <a:pt x="54" y="110"/>
                </a:cubicBezTo>
                <a:cubicBezTo>
                  <a:pt x="54" y="110"/>
                  <a:pt x="54" y="110"/>
                  <a:pt x="54" y="110"/>
                </a:cubicBezTo>
                <a:cubicBezTo>
                  <a:pt x="53" y="110"/>
                  <a:pt x="52" y="110"/>
                  <a:pt x="52" y="110"/>
                </a:cubicBezTo>
                <a:cubicBezTo>
                  <a:pt x="52" y="110"/>
                  <a:pt x="53" y="110"/>
                  <a:pt x="53" y="110"/>
                </a:cubicBezTo>
                <a:cubicBezTo>
                  <a:pt x="53" y="110"/>
                  <a:pt x="52" y="110"/>
                  <a:pt x="52" y="110"/>
                </a:cubicBezTo>
                <a:cubicBezTo>
                  <a:pt x="52" y="110"/>
                  <a:pt x="52" y="110"/>
                  <a:pt x="52" y="110"/>
                </a:cubicBezTo>
                <a:cubicBezTo>
                  <a:pt x="52" y="110"/>
                  <a:pt x="52" y="110"/>
                  <a:pt x="52" y="110"/>
                </a:cubicBezTo>
                <a:cubicBezTo>
                  <a:pt x="52" y="110"/>
                  <a:pt x="52" y="110"/>
                  <a:pt x="52" y="110"/>
                </a:cubicBezTo>
                <a:cubicBezTo>
                  <a:pt x="52" y="110"/>
                  <a:pt x="52" y="110"/>
                  <a:pt x="52" y="110"/>
                </a:cubicBezTo>
                <a:cubicBezTo>
                  <a:pt x="52" y="110"/>
                  <a:pt x="52" y="110"/>
                  <a:pt x="52" y="110"/>
                </a:cubicBezTo>
                <a:cubicBezTo>
                  <a:pt x="52" y="110"/>
                  <a:pt x="52" y="110"/>
                  <a:pt x="52" y="110"/>
                </a:cubicBezTo>
                <a:cubicBezTo>
                  <a:pt x="52" y="110"/>
                  <a:pt x="52" y="110"/>
                  <a:pt x="52" y="110"/>
                </a:cubicBezTo>
                <a:cubicBezTo>
                  <a:pt x="52" y="110"/>
                  <a:pt x="52" y="110"/>
                  <a:pt x="52" y="110"/>
                </a:cubicBezTo>
                <a:cubicBezTo>
                  <a:pt x="51" y="110"/>
                  <a:pt x="51" y="110"/>
                  <a:pt x="51" y="110"/>
                </a:cubicBezTo>
                <a:cubicBezTo>
                  <a:pt x="52" y="110"/>
                  <a:pt x="53" y="109"/>
                  <a:pt x="53" y="109"/>
                </a:cubicBezTo>
                <a:cubicBezTo>
                  <a:pt x="51" y="110"/>
                  <a:pt x="51" y="110"/>
                  <a:pt x="51" y="110"/>
                </a:cubicBezTo>
                <a:cubicBezTo>
                  <a:pt x="51" y="110"/>
                  <a:pt x="52" y="109"/>
                  <a:pt x="52" y="109"/>
                </a:cubicBezTo>
                <a:cubicBezTo>
                  <a:pt x="52" y="110"/>
                  <a:pt x="51" y="110"/>
                  <a:pt x="51" y="109"/>
                </a:cubicBezTo>
                <a:cubicBezTo>
                  <a:pt x="51" y="109"/>
                  <a:pt x="51" y="109"/>
                  <a:pt x="51" y="109"/>
                </a:cubicBezTo>
                <a:cubicBezTo>
                  <a:pt x="52" y="109"/>
                  <a:pt x="52" y="109"/>
                  <a:pt x="51" y="109"/>
                </a:cubicBezTo>
                <a:cubicBezTo>
                  <a:pt x="52" y="109"/>
                  <a:pt x="51" y="109"/>
                  <a:pt x="51" y="109"/>
                </a:cubicBezTo>
                <a:cubicBezTo>
                  <a:pt x="52" y="109"/>
                  <a:pt x="51" y="110"/>
                  <a:pt x="51" y="109"/>
                </a:cubicBezTo>
                <a:cubicBezTo>
                  <a:pt x="51" y="109"/>
                  <a:pt x="51" y="109"/>
                  <a:pt x="51" y="109"/>
                </a:cubicBezTo>
                <a:cubicBezTo>
                  <a:pt x="51" y="109"/>
                  <a:pt x="51" y="109"/>
                  <a:pt x="51" y="109"/>
                </a:cubicBezTo>
                <a:cubicBezTo>
                  <a:pt x="51" y="109"/>
                  <a:pt x="51" y="109"/>
                  <a:pt x="51" y="109"/>
                </a:cubicBezTo>
                <a:cubicBezTo>
                  <a:pt x="51" y="109"/>
                  <a:pt x="51" y="109"/>
                  <a:pt x="51" y="109"/>
                </a:cubicBezTo>
                <a:cubicBezTo>
                  <a:pt x="51" y="109"/>
                  <a:pt x="51" y="109"/>
                  <a:pt x="51" y="109"/>
                </a:cubicBezTo>
                <a:cubicBezTo>
                  <a:pt x="51" y="109"/>
                  <a:pt x="51" y="109"/>
                  <a:pt x="51" y="109"/>
                </a:cubicBezTo>
                <a:cubicBezTo>
                  <a:pt x="51" y="109"/>
                  <a:pt x="52" y="109"/>
                  <a:pt x="52" y="109"/>
                </a:cubicBezTo>
                <a:cubicBezTo>
                  <a:pt x="52" y="109"/>
                  <a:pt x="51" y="109"/>
                  <a:pt x="51" y="109"/>
                </a:cubicBezTo>
                <a:cubicBezTo>
                  <a:pt x="51" y="109"/>
                  <a:pt x="51" y="109"/>
                  <a:pt x="51" y="109"/>
                </a:cubicBezTo>
                <a:cubicBezTo>
                  <a:pt x="51" y="109"/>
                  <a:pt x="51" y="109"/>
                  <a:pt x="51" y="109"/>
                </a:cubicBezTo>
                <a:cubicBezTo>
                  <a:pt x="51" y="109"/>
                  <a:pt x="51" y="109"/>
                  <a:pt x="51" y="109"/>
                </a:cubicBezTo>
                <a:cubicBezTo>
                  <a:pt x="51" y="109"/>
                  <a:pt x="51" y="109"/>
                  <a:pt x="51" y="109"/>
                </a:cubicBezTo>
                <a:cubicBezTo>
                  <a:pt x="51" y="109"/>
                  <a:pt x="51" y="109"/>
                  <a:pt x="51" y="109"/>
                </a:cubicBezTo>
                <a:cubicBezTo>
                  <a:pt x="51" y="109"/>
                  <a:pt x="51" y="109"/>
                  <a:pt x="51" y="109"/>
                </a:cubicBezTo>
                <a:cubicBezTo>
                  <a:pt x="51" y="109"/>
                  <a:pt x="51" y="108"/>
                  <a:pt x="51" y="108"/>
                </a:cubicBezTo>
                <a:cubicBezTo>
                  <a:pt x="51" y="108"/>
                  <a:pt x="51" y="108"/>
                  <a:pt x="51" y="108"/>
                </a:cubicBezTo>
                <a:cubicBezTo>
                  <a:pt x="51" y="108"/>
                  <a:pt x="52" y="108"/>
                  <a:pt x="52" y="108"/>
                </a:cubicBezTo>
                <a:cubicBezTo>
                  <a:pt x="52" y="108"/>
                  <a:pt x="52" y="108"/>
                  <a:pt x="52" y="108"/>
                </a:cubicBezTo>
                <a:cubicBezTo>
                  <a:pt x="52" y="108"/>
                  <a:pt x="52" y="108"/>
                  <a:pt x="52" y="108"/>
                </a:cubicBezTo>
                <a:cubicBezTo>
                  <a:pt x="52" y="108"/>
                  <a:pt x="52" y="108"/>
                  <a:pt x="52" y="108"/>
                </a:cubicBezTo>
                <a:cubicBezTo>
                  <a:pt x="52" y="108"/>
                  <a:pt x="52" y="108"/>
                  <a:pt x="51" y="108"/>
                </a:cubicBezTo>
                <a:cubicBezTo>
                  <a:pt x="51" y="108"/>
                  <a:pt x="51" y="108"/>
                  <a:pt x="51" y="109"/>
                </a:cubicBezTo>
                <a:cubicBezTo>
                  <a:pt x="51" y="109"/>
                  <a:pt x="51" y="109"/>
                  <a:pt x="51" y="109"/>
                </a:cubicBezTo>
                <a:cubicBezTo>
                  <a:pt x="51" y="109"/>
                  <a:pt x="51" y="109"/>
                  <a:pt x="50" y="109"/>
                </a:cubicBezTo>
                <a:cubicBezTo>
                  <a:pt x="50" y="109"/>
                  <a:pt x="50" y="109"/>
                  <a:pt x="51" y="109"/>
                </a:cubicBezTo>
                <a:cubicBezTo>
                  <a:pt x="50" y="109"/>
                  <a:pt x="51" y="108"/>
                  <a:pt x="51" y="108"/>
                </a:cubicBezTo>
                <a:cubicBezTo>
                  <a:pt x="50" y="108"/>
                  <a:pt x="50" y="109"/>
                  <a:pt x="50" y="109"/>
                </a:cubicBezTo>
                <a:cubicBezTo>
                  <a:pt x="50" y="109"/>
                  <a:pt x="50" y="109"/>
                  <a:pt x="50" y="109"/>
                </a:cubicBezTo>
                <a:cubicBezTo>
                  <a:pt x="50" y="109"/>
                  <a:pt x="50" y="109"/>
                  <a:pt x="50" y="109"/>
                </a:cubicBezTo>
                <a:cubicBezTo>
                  <a:pt x="50" y="109"/>
                  <a:pt x="50" y="109"/>
                  <a:pt x="50" y="108"/>
                </a:cubicBezTo>
                <a:cubicBezTo>
                  <a:pt x="50" y="109"/>
                  <a:pt x="50" y="109"/>
                  <a:pt x="50" y="108"/>
                </a:cubicBezTo>
                <a:cubicBezTo>
                  <a:pt x="50" y="108"/>
                  <a:pt x="50" y="109"/>
                  <a:pt x="49" y="109"/>
                </a:cubicBezTo>
                <a:cubicBezTo>
                  <a:pt x="50" y="109"/>
                  <a:pt x="50" y="108"/>
                  <a:pt x="50" y="108"/>
                </a:cubicBezTo>
                <a:cubicBezTo>
                  <a:pt x="50" y="108"/>
                  <a:pt x="50" y="109"/>
                  <a:pt x="49" y="109"/>
                </a:cubicBezTo>
                <a:cubicBezTo>
                  <a:pt x="50" y="108"/>
                  <a:pt x="50" y="108"/>
                  <a:pt x="50" y="108"/>
                </a:cubicBezTo>
                <a:cubicBezTo>
                  <a:pt x="50" y="108"/>
                  <a:pt x="50" y="108"/>
                  <a:pt x="50" y="108"/>
                </a:cubicBezTo>
                <a:cubicBezTo>
                  <a:pt x="50" y="108"/>
                  <a:pt x="50" y="108"/>
                  <a:pt x="50" y="108"/>
                </a:cubicBezTo>
                <a:cubicBezTo>
                  <a:pt x="49" y="108"/>
                  <a:pt x="49" y="109"/>
                  <a:pt x="49" y="109"/>
                </a:cubicBezTo>
                <a:cubicBezTo>
                  <a:pt x="49" y="109"/>
                  <a:pt x="49" y="109"/>
                  <a:pt x="49" y="108"/>
                </a:cubicBezTo>
                <a:cubicBezTo>
                  <a:pt x="49" y="108"/>
                  <a:pt x="49" y="108"/>
                  <a:pt x="49" y="108"/>
                </a:cubicBezTo>
                <a:cubicBezTo>
                  <a:pt x="50" y="108"/>
                  <a:pt x="49" y="109"/>
                  <a:pt x="49" y="108"/>
                </a:cubicBezTo>
                <a:cubicBezTo>
                  <a:pt x="49" y="108"/>
                  <a:pt x="50" y="108"/>
                  <a:pt x="50" y="108"/>
                </a:cubicBezTo>
                <a:cubicBezTo>
                  <a:pt x="50" y="108"/>
                  <a:pt x="50" y="108"/>
                  <a:pt x="50" y="108"/>
                </a:cubicBezTo>
                <a:cubicBezTo>
                  <a:pt x="50" y="108"/>
                  <a:pt x="50" y="108"/>
                  <a:pt x="50" y="108"/>
                </a:cubicBezTo>
                <a:cubicBezTo>
                  <a:pt x="50" y="108"/>
                  <a:pt x="50" y="108"/>
                  <a:pt x="49" y="108"/>
                </a:cubicBezTo>
                <a:cubicBezTo>
                  <a:pt x="49" y="108"/>
                  <a:pt x="49" y="108"/>
                  <a:pt x="49" y="108"/>
                </a:cubicBezTo>
                <a:cubicBezTo>
                  <a:pt x="49" y="108"/>
                  <a:pt x="49" y="108"/>
                  <a:pt x="49" y="108"/>
                </a:cubicBezTo>
                <a:cubicBezTo>
                  <a:pt x="49" y="108"/>
                  <a:pt x="49" y="108"/>
                  <a:pt x="49" y="108"/>
                </a:cubicBezTo>
                <a:cubicBezTo>
                  <a:pt x="49" y="108"/>
                  <a:pt x="49" y="108"/>
                  <a:pt x="49" y="108"/>
                </a:cubicBezTo>
                <a:cubicBezTo>
                  <a:pt x="49" y="108"/>
                  <a:pt x="49" y="108"/>
                  <a:pt x="49" y="108"/>
                </a:cubicBezTo>
                <a:cubicBezTo>
                  <a:pt x="49" y="108"/>
                  <a:pt x="49" y="108"/>
                  <a:pt x="49" y="108"/>
                </a:cubicBezTo>
                <a:cubicBezTo>
                  <a:pt x="49" y="108"/>
                  <a:pt x="49" y="108"/>
                  <a:pt x="49" y="108"/>
                </a:cubicBezTo>
                <a:cubicBezTo>
                  <a:pt x="49" y="108"/>
                  <a:pt x="49" y="108"/>
                  <a:pt x="49" y="108"/>
                </a:cubicBezTo>
                <a:cubicBezTo>
                  <a:pt x="49" y="109"/>
                  <a:pt x="49" y="108"/>
                  <a:pt x="48" y="108"/>
                </a:cubicBezTo>
                <a:cubicBezTo>
                  <a:pt x="48" y="108"/>
                  <a:pt x="48" y="108"/>
                  <a:pt x="49" y="108"/>
                </a:cubicBezTo>
                <a:cubicBezTo>
                  <a:pt x="49" y="108"/>
                  <a:pt x="49" y="108"/>
                  <a:pt x="49" y="108"/>
                </a:cubicBezTo>
                <a:cubicBezTo>
                  <a:pt x="49" y="108"/>
                  <a:pt x="49" y="108"/>
                  <a:pt x="49" y="108"/>
                </a:cubicBezTo>
                <a:close/>
                <a:moveTo>
                  <a:pt x="50" y="108"/>
                </a:moveTo>
                <a:cubicBezTo>
                  <a:pt x="49" y="108"/>
                  <a:pt x="50" y="108"/>
                  <a:pt x="50" y="108"/>
                </a:cubicBezTo>
                <a:cubicBezTo>
                  <a:pt x="50" y="108"/>
                  <a:pt x="50" y="108"/>
                  <a:pt x="50" y="108"/>
                </a:cubicBezTo>
                <a:close/>
                <a:moveTo>
                  <a:pt x="51" y="109"/>
                </a:moveTo>
                <a:cubicBezTo>
                  <a:pt x="51" y="109"/>
                  <a:pt x="51" y="109"/>
                  <a:pt x="51" y="109"/>
                </a:cubicBezTo>
                <a:cubicBezTo>
                  <a:pt x="51" y="109"/>
                  <a:pt x="51" y="109"/>
                  <a:pt x="51" y="109"/>
                </a:cubicBezTo>
                <a:close/>
                <a:moveTo>
                  <a:pt x="55" y="112"/>
                </a:moveTo>
                <a:cubicBezTo>
                  <a:pt x="55" y="112"/>
                  <a:pt x="55" y="112"/>
                  <a:pt x="55" y="112"/>
                </a:cubicBezTo>
                <a:cubicBezTo>
                  <a:pt x="55" y="111"/>
                  <a:pt x="55" y="111"/>
                  <a:pt x="55" y="112"/>
                </a:cubicBezTo>
                <a:close/>
                <a:moveTo>
                  <a:pt x="55" y="112"/>
                </a:moveTo>
                <a:cubicBezTo>
                  <a:pt x="55" y="112"/>
                  <a:pt x="55" y="112"/>
                  <a:pt x="55" y="112"/>
                </a:cubicBezTo>
                <a:cubicBezTo>
                  <a:pt x="55" y="112"/>
                  <a:pt x="55" y="112"/>
                  <a:pt x="55" y="112"/>
                </a:cubicBezTo>
                <a:cubicBezTo>
                  <a:pt x="55" y="112"/>
                  <a:pt x="55" y="112"/>
                  <a:pt x="55" y="112"/>
                </a:cubicBezTo>
                <a:close/>
                <a:moveTo>
                  <a:pt x="47" y="104"/>
                </a:moveTo>
                <a:cubicBezTo>
                  <a:pt x="47" y="104"/>
                  <a:pt x="47" y="104"/>
                  <a:pt x="47" y="104"/>
                </a:cubicBezTo>
                <a:cubicBezTo>
                  <a:pt x="47" y="104"/>
                  <a:pt x="47" y="104"/>
                  <a:pt x="47" y="104"/>
                </a:cubicBezTo>
                <a:close/>
                <a:moveTo>
                  <a:pt x="51" y="109"/>
                </a:moveTo>
                <a:cubicBezTo>
                  <a:pt x="51" y="109"/>
                  <a:pt x="51" y="109"/>
                  <a:pt x="51" y="109"/>
                </a:cubicBezTo>
                <a:cubicBezTo>
                  <a:pt x="51" y="109"/>
                  <a:pt x="51" y="109"/>
                  <a:pt x="51" y="109"/>
                </a:cubicBezTo>
                <a:close/>
                <a:moveTo>
                  <a:pt x="48" y="108"/>
                </a:moveTo>
                <a:cubicBezTo>
                  <a:pt x="48" y="108"/>
                  <a:pt x="48" y="108"/>
                  <a:pt x="48" y="108"/>
                </a:cubicBezTo>
                <a:cubicBezTo>
                  <a:pt x="48" y="108"/>
                  <a:pt x="48" y="108"/>
                  <a:pt x="48" y="108"/>
                </a:cubicBezTo>
                <a:close/>
                <a:moveTo>
                  <a:pt x="52" y="111"/>
                </a:moveTo>
                <a:cubicBezTo>
                  <a:pt x="52" y="111"/>
                  <a:pt x="52" y="111"/>
                  <a:pt x="52" y="111"/>
                </a:cubicBezTo>
                <a:cubicBezTo>
                  <a:pt x="52" y="111"/>
                  <a:pt x="52" y="111"/>
                  <a:pt x="52" y="111"/>
                </a:cubicBezTo>
                <a:close/>
                <a:moveTo>
                  <a:pt x="56" y="112"/>
                </a:moveTo>
                <a:cubicBezTo>
                  <a:pt x="56" y="112"/>
                  <a:pt x="56" y="112"/>
                  <a:pt x="56" y="112"/>
                </a:cubicBezTo>
                <a:cubicBezTo>
                  <a:pt x="56" y="112"/>
                  <a:pt x="56" y="112"/>
                  <a:pt x="56" y="112"/>
                </a:cubicBezTo>
                <a:cubicBezTo>
                  <a:pt x="56" y="112"/>
                  <a:pt x="56" y="112"/>
                  <a:pt x="56" y="112"/>
                </a:cubicBezTo>
                <a:close/>
                <a:moveTo>
                  <a:pt x="54" y="113"/>
                </a:moveTo>
                <a:cubicBezTo>
                  <a:pt x="54" y="113"/>
                  <a:pt x="54" y="113"/>
                  <a:pt x="54" y="113"/>
                </a:cubicBezTo>
                <a:cubicBezTo>
                  <a:pt x="54" y="113"/>
                  <a:pt x="54" y="113"/>
                  <a:pt x="54" y="113"/>
                </a:cubicBezTo>
                <a:cubicBezTo>
                  <a:pt x="54" y="113"/>
                  <a:pt x="54" y="113"/>
                  <a:pt x="54" y="113"/>
                </a:cubicBezTo>
                <a:close/>
                <a:moveTo>
                  <a:pt x="55" y="112"/>
                </a:moveTo>
                <a:cubicBezTo>
                  <a:pt x="55" y="112"/>
                  <a:pt x="55" y="112"/>
                  <a:pt x="55" y="113"/>
                </a:cubicBezTo>
                <a:cubicBezTo>
                  <a:pt x="55" y="113"/>
                  <a:pt x="55" y="113"/>
                  <a:pt x="55" y="113"/>
                </a:cubicBezTo>
                <a:cubicBezTo>
                  <a:pt x="55" y="112"/>
                  <a:pt x="55" y="112"/>
                  <a:pt x="55" y="112"/>
                </a:cubicBezTo>
                <a:close/>
                <a:moveTo>
                  <a:pt x="55" y="113"/>
                </a:moveTo>
                <a:cubicBezTo>
                  <a:pt x="55" y="113"/>
                  <a:pt x="55" y="113"/>
                  <a:pt x="55" y="113"/>
                </a:cubicBezTo>
                <a:cubicBezTo>
                  <a:pt x="55" y="113"/>
                  <a:pt x="55" y="113"/>
                  <a:pt x="55" y="113"/>
                </a:cubicBezTo>
                <a:close/>
                <a:moveTo>
                  <a:pt x="55" y="112"/>
                </a:moveTo>
                <a:cubicBezTo>
                  <a:pt x="55" y="112"/>
                  <a:pt x="56" y="112"/>
                  <a:pt x="56" y="112"/>
                </a:cubicBezTo>
                <a:cubicBezTo>
                  <a:pt x="56" y="112"/>
                  <a:pt x="55" y="112"/>
                  <a:pt x="55" y="112"/>
                </a:cubicBezTo>
                <a:close/>
                <a:moveTo>
                  <a:pt x="54" y="113"/>
                </a:moveTo>
                <a:cubicBezTo>
                  <a:pt x="54" y="113"/>
                  <a:pt x="54" y="113"/>
                  <a:pt x="54" y="113"/>
                </a:cubicBezTo>
                <a:cubicBezTo>
                  <a:pt x="54" y="113"/>
                  <a:pt x="54" y="113"/>
                  <a:pt x="54" y="113"/>
                </a:cubicBezTo>
                <a:close/>
                <a:moveTo>
                  <a:pt x="54" y="112"/>
                </a:moveTo>
                <a:cubicBezTo>
                  <a:pt x="54" y="112"/>
                  <a:pt x="54" y="112"/>
                  <a:pt x="54" y="112"/>
                </a:cubicBezTo>
                <a:cubicBezTo>
                  <a:pt x="54" y="112"/>
                  <a:pt x="54" y="112"/>
                  <a:pt x="54" y="112"/>
                </a:cubicBezTo>
                <a:cubicBezTo>
                  <a:pt x="54" y="112"/>
                  <a:pt x="54" y="112"/>
                  <a:pt x="54" y="112"/>
                </a:cubicBezTo>
                <a:close/>
                <a:moveTo>
                  <a:pt x="54" y="112"/>
                </a:moveTo>
                <a:cubicBezTo>
                  <a:pt x="54" y="112"/>
                  <a:pt x="54" y="112"/>
                  <a:pt x="54" y="112"/>
                </a:cubicBezTo>
                <a:cubicBezTo>
                  <a:pt x="54" y="112"/>
                  <a:pt x="54" y="112"/>
                  <a:pt x="54" y="112"/>
                </a:cubicBezTo>
                <a:close/>
                <a:moveTo>
                  <a:pt x="54" y="113"/>
                </a:moveTo>
                <a:cubicBezTo>
                  <a:pt x="54" y="113"/>
                  <a:pt x="54" y="113"/>
                  <a:pt x="54" y="113"/>
                </a:cubicBezTo>
                <a:cubicBezTo>
                  <a:pt x="54" y="112"/>
                  <a:pt x="54" y="112"/>
                  <a:pt x="54" y="112"/>
                </a:cubicBezTo>
                <a:lnTo>
                  <a:pt x="54" y="113"/>
                </a:lnTo>
                <a:close/>
                <a:moveTo>
                  <a:pt x="54" y="112"/>
                </a:moveTo>
                <a:cubicBezTo>
                  <a:pt x="54" y="111"/>
                  <a:pt x="54" y="111"/>
                  <a:pt x="54" y="111"/>
                </a:cubicBezTo>
                <a:cubicBezTo>
                  <a:pt x="54" y="112"/>
                  <a:pt x="54" y="112"/>
                  <a:pt x="54" y="112"/>
                </a:cubicBezTo>
                <a:cubicBezTo>
                  <a:pt x="54" y="112"/>
                  <a:pt x="54" y="112"/>
                  <a:pt x="54" y="112"/>
                </a:cubicBezTo>
                <a:close/>
                <a:moveTo>
                  <a:pt x="53" y="112"/>
                </a:moveTo>
                <a:cubicBezTo>
                  <a:pt x="53" y="112"/>
                  <a:pt x="53" y="112"/>
                  <a:pt x="54" y="112"/>
                </a:cubicBezTo>
                <a:cubicBezTo>
                  <a:pt x="53" y="112"/>
                  <a:pt x="53" y="112"/>
                  <a:pt x="53" y="112"/>
                </a:cubicBezTo>
                <a:close/>
                <a:moveTo>
                  <a:pt x="53" y="112"/>
                </a:moveTo>
                <a:cubicBezTo>
                  <a:pt x="53" y="112"/>
                  <a:pt x="53" y="112"/>
                  <a:pt x="53" y="112"/>
                </a:cubicBezTo>
                <a:cubicBezTo>
                  <a:pt x="53" y="112"/>
                  <a:pt x="53" y="112"/>
                  <a:pt x="53" y="112"/>
                </a:cubicBezTo>
                <a:close/>
                <a:moveTo>
                  <a:pt x="53" y="111"/>
                </a:moveTo>
                <a:cubicBezTo>
                  <a:pt x="53" y="111"/>
                  <a:pt x="53" y="111"/>
                  <a:pt x="53" y="111"/>
                </a:cubicBezTo>
                <a:cubicBezTo>
                  <a:pt x="54" y="110"/>
                  <a:pt x="54" y="110"/>
                  <a:pt x="54" y="110"/>
                </a:cubicBezTo>
                <a:lnTo>
                  <a:pt x="53" y="111"/>
                </a:lnTo>
                <a:close/>
                <a:moveTo>
                  <a:pt x="51" y="111"/>
                </a:moveTo>
                <a:cubicBezTo>
                  <a:pt x="51" y="111"/>
                  <a:pt x="52" y="110"/>
                  <a:pt x="52" y="111"/>
                </a:cubicBezTo>
                <a:cubicBezTo>
                  <a:pt x="52" y="111"/>
                  <a:pt x="52" y="111"/>
                  <a:pt x="52" y="110"/>
                </a:cubicBezTo>
                <a:cubicBezTo>
                  <a:pt x="52" y="110"/>
                  <a:pt x="52" y="110"/>
                  <a:pt x="51" y="111"/>
                </a:cubicBezTo>
                <a:close/>
                <a:moveTo>
                  <a:pt x="52" y="110"/>
                </a:moveTo>
                <a:cubicBezTo>
                  <a:pt x="52" y="110"/>
                  <a:pt x="52" y="110"/>
                  <a:pt x="52" y="110"/>
                </a:cubicBezTo>
                <a:cubicBezTo>
                  <a:pt x="52" y="110"/>
                  <a:pt x="52" y="110"/>
                  <a:pt x="52" y="110"/>
                </a:cubicBezTo>
                <a:close/>
                <a:moveTo>
                  <a:pt x="44" y="103"/>
                </a:moveTo>
                <a:cubicBezTo>
                  <a:pt x="43" y="103"/>
                  <a:pt x="43" y="103"/>
                  <a:pt x="43" y="103"/>
                </a:cubicBezTo>
                <a:cubicBezTo>
                  <a:pt x="43" y="104"/>
                  <a:pt x="43" y="104"/>
                  <a:pt x="43" y="104"/>
                </a:cubicBezTo>
                <a:lnTo>
                  <a:pt x="44" y="103"/>
                </a:lnTo>
                <a:close/>
                <a:moveTo>
                  <a:pt x="43" y="104"/>
                </a:moveTo>
                <a:cubicBezTo>
                  <a:pt x="43" y="104"/>
                  <a:pt x="43" y="104"/>
                  <a:pt x="43" y="104"/>
                </a:cubicBezTo>
                <a:cubicBezTo>
                  <a:pt x="43" y="104"/>
                  <a:pt x="43" y="104"/>
                  <a:pt x="43" y="104"/>
                </a:cubicBezTo>
                <a:cubicBezTo>
                  <a:pt x="43" y="104"/>
                  <a:pt x="43" y="104"/>
                  <a:pt x="43" y="104"/>
                </a:cubicBezTo>
                <a:close/>
                <a:moveTo>
                  <a:pt x="49" y="109"/>
                </a:moveTo>
                <a:cubicBezTo>
                  <a:pt x="49" y="109"/>
                  <a:pt x="49" y="109"/>
                  <a:pt x="49" y="109"/>
                </a:cubicBezTo>
                <a:cubicBezTo>
                  <a:pt x="49" y="109"/>
                  <a:pt x="49" y="109"/>
                  <a:pt x="49" y="109"/>
                </a:cubicBezTo>
                <a:close/>
                <a:moveTo>
                  <a:pt x="49" y="108"/>
                </a:moveTo>
                <a:cubicBezTo>
                  <a:pt x="49" y="108"/>
                  <a:pt x="49" y="108"/>
                  <a:pt x="49" y="108"/>
                </a:cubicBezTo>
                <a:cubicBezTo>
                  <a:pt x="49" y="108"/>
                  <a:pt x="49" y="108"/>
                  <a:pt x="49" y="108"/>
                </a:cubicBezTo>
                <a:close/>
                <a:moveTo>
                  <a:pt x="48" y="108"/>
                </a:moveTo>
                <a:cubicBezTo>
                  <a:pt x="48" y="108"/>
                  <a:pt x="48" y="108"/>
                  <a:pt x="48" y="108"/>
                </a:cubicBezTo>
                <a:cubicBezTo>
                  <a:pt x="48" y="108"/>
                  <a:pt x="48" y="108"/>
                  <a:pt x="48" y="108"/>
                </a:cubicBezTo>
                <a:close/>
                <a:moveTo>
                  <a:pt x="52" y="104"/>
                </a:moveTo>
                <a:cubicBezTo>
                  <a:pt x="52" y="104"/>
                  <a:pt x="52" y="104"/>
                  <a:pt x="52" y="104"/>
                </a:cubicBezTo>
                <a:cubicBezTo>
                  <a:pt x="52" y="104"/>
                  <a:pt x="52" y="104"/>
                  <a:pt x="52" y="104"/>
                </a:cubicBezTo>
                <a:close/>
                <a:moveTo>
                  <a:pt x="52" y="104"/>
                </a:moveTo>
                <a:cubicBezTo>
                  <a:pt x="52" y="104"/>
                  <a:pt x="52" y="104"/>
                  <a:pt x="52" y="104"/>
                </a:cubicBezTo>
                <a:cubicBezTo>
                  <a:pt x="52" y="105"/>
                  <a:pt x="52" y="105"/>
                  <a:pt x="52" y="105"/>
                </a:cubicBezTo>
                <a:lnTo>
                  <a:pt x="52" y="104"/>
                </a:lnTo>
                <a:close/>
                <a:moveTo>
                  <a:pt x="52" y="104"/>
                </a:moveTo>
                <a:cubicBezTo>
                  <a:pt x="52" y="105"/>
                  <a:pt x="52" y="104"/>
                  <a:pt x="52" y="104"/>
                </a:cubicBezTo>
                <a:cubicBezTo>
                  <a:pt x="52" y="105"/>
                  <a:pt x="52" y="105"/>
                  <a:pt x="52" y="105"/>
                </a:cubicBezTo>
                <a:cubicBezTo>
                  <a:pt x="52" y="104"/>
                  <a:pt x="52" y="104"/>
                  <a:pt x="52" y="104"/>
                </a:cubicBezTo>
                <a:cubicBezTo>
                  <a:pt x="52" y="104"/>
                  <a:pt x="52" y="105"/>
                  <a:pt x="52" y="104"/>
                </a:cubicBezTo>
                <a:close/>
                <a:moveTo>
                  <a:pt x="51" y="104"/>
                </a:moveTo>
                <a:cubicBezTo>
                  <a:pt x="51" y="104"/>
                  <a:pt x="51" y="104"/>
                  <a:pt x="51" y="104"/>
                </a:cubicBezTo>
                <a:cubicBezTo>
                  <a:pt x="51" y="104"/>
                  <a:pt x="51" y="104"/>
                  <a:pt x="51" y="104"/>
                </a:cubicBezTo>
                <a:close/>
                <a:moveTo>
                  <a:pt x="51" y="104"/>
                </a:moveTo>
                <a:cubicBezTo>
                  <a:pt x="51" y="104"/>
                  <a:pt x="51" y="103"/>
                  <a:pt x="51" y="104"/>
                </a:cubicBezTo>
                <a:close/>
                <a:moveTo>
                  <a:pt x="51" y="104"/>
                </a:moveTo>
                <a:cubicBezTo>
                  <a:pt x="51" y="104"/>
                  <a:pt x="51" y="104"/>
                  <a:pt x="51" y="104"/>
                </a:cubicBezTo>
                <a:cubicBezTo>
                  <a:pt x="51" y="103"/>
                  <a:pt x="51" y="103"/>
                  <a:pt x="51" y="103"/>
                </a:cubicBezTo>
                <a:cubicBezTo>
                  <a:pt x="51" y="103"/>
                  <a:pt x="51" y="104"/>
                  <a:pt x="51" y="104"/>
                </a:cubicBezTo>
                <a:close/>
                <a:moveTo>
                  <a:pt x="51" y="104"/>
                </a:moveTo>
                <a:cubicBezTo>
                  <a:pt x="51" y="104"/>
                  <a:pt x="51" y="104"/>
                  <a:pt x="51" y="104"/>
                </a:cubicBezTo>
                <a:cubicBezTo>
                  <a:pt x="51" y="104"/>
                  <a:pt x="51" y="104"/>
                  <a:pt x="51" y="104"/>
                </a:cubicBezTo>
                <a:close/>
                <a:moveTo>
                  <a:pt x="51" y="104"/>
                </a:moveTo>
                <a:cubicBezTo>
                  <a:pt x="51" y="104"/>
                  <a:pt x="51" y="104"/>
                  <a:pt x="51" y="104"/>
                </a:cubicBezTo>
                <a:cubicBezTo>
                  <a:pt x="51" y="104"/>
                  <a:pt x="51" y="104"/>
                  <a:pt x="51" y="104"/>
                </a:cubicBezTo>
                <a:cubicBezTo>
                  <a:pt x="51" y="104"/>
                  <a:pt x="51" y="104"/>
                  <a:pt x="51" y="104"/>
                </a:cubicBezTo>
                <a:close/>
                <a:moveTo>
                  <a:pt x="51" y="104"/>
                </a:moveTo>
                <a:cubicBezTo>
                  <a:pt x="51" y="104"/>
                  <a:pt x="51" y="104"/>
                  <a:pt x="51" y="104"/>
                </a:cubicBezTo>
                <a:cubicBezTo>
                  <a:pt x="51" y="104"/>
                  <a:pt x="51" y="104"/>
                  <a:pt x="51" y="104"/>
                </a:cubicBezTo>
                <a:close/>
                <a:moveTo>
                  <a:pt x="52" y="105"/>
                </a:moveTo>
                <a:cubicBezTo>
                  <a:pt x="52" y="105"/>
                  <a:pt x="52" y="105"/>
                  <a:pt x="52" y="105"/>
                </a:cubicBezTo>
                <a:cubicBezTo>
                  <a:pt x="52" y="105"/>
                  <a:pt x="52" y="105"/>
                  <a:pt x="52" y="105"/>
                </a:cubicBezTo>
                <a:cubicBezTo>
                  <a:pt x="52" y="105"/>
                  <a:pt x="52" y="105"/>
                  <a:pt x="52" y="105"/>
                </a:cubicBezTo>
                <a:close/>
                <a:moveTo>
                  <a:pt x="51" y="103"/>
                </a:moveTo>
                <a:cubicBezTo>
                  <a:pt x="51" y="104"/>
                  <a:pt x="51" y="104"/>
                  <a:pt x="51" y="104"/>
                </a:cubicBezTo>
                <a:cubicBezTo>
                  <a:pt x="51" y="104"/>
                  <a:pt x="51" y="104"/>
                  <a:pt x="51" y="104"/>
                </a:cubicBezTo>
                <a:cubicBezTo>
                  <a:pt x="51" y="104"/>
                  <a:pt x="51" y="104"/>
                  <a:pt x="51" y="103"/>
                </a:cubicBezTo>
                <a:close/>
                <a:moveTo>
                  <a:pt x="51" y="104"/>
                </a:moveTo>
                <a:cubicBezTo>
                  <a:pt x="51" y="104"/>
                  <a:pt x="51" y="104"/>
                  <a:pt x="51" y="104"/>
                </a:cubicBezTo>
                <a:cubicBezTo>
                  <a:pt x="51" y="104"/>
                  <a:pt x="51" y="104"/>
                  <a:pt x="51" y="104"/>
                </a:cubicBezTo>
                <a:close/>
                <a:moveTo>
                  <a:pt x="51" y="104"/>
                </a:moveTo>
                <a:cubicBezTo>
                  <a:pt x="51" y="104"/>
                  <a:pt x="51" y="104"/>
                  <a:pt x="51" y="104"/>
                </a:cubicBezTo>
                <a:cubicBezTo>
                  <a:pt x="51" y="104"/>
                  <a:pt x="51" y="104"/>
                  <a:pt x="51" y="104"/>
                </a:cubicBezTo>
                <a:close/>
                <a:moveTo>
                  <a:pt x="51" y="103"/>
                </a:moveTo>
                <a:cubicBezTo>
                  <a:pt x="51" y="103"/>
                  <a:pt x="51" y="103"/>
                  <a:pt x="51" y="103"/>
                </a:cubicBezTo>
                <a:cubicBezTo>
                  <a:pt x="51" y="104"/>
                  <a:pt x="51" y="104"/>
                  <a:pt x="51" y="104"/>
                </a:cubicBezTo>
                <a:lnTo>
                  <a:pt x="51" y="103"/>
                </a:lnTo>
                <a:close/>
                <a:moveTo>
                  <a:pt x="51" y="104"/>
                </a:moveTo>
                <a:cubicBezTo>
                  <a:pt x="51" y="103"/>
                  <a:pt x="51" y="103"/>
                  <a:pt x="51" y="103"/>
                </a:cubicBezTo>
                <a:cubicBezTo>
                  <a:pt x="51" y="103"/>
                  <a:pt x="51" y="103"/>
                  <a:pt x="51" y="103"/>
                </a:cubicBezTo>
                <a:cubicBezTo>
                  <a:pt x="51" y="103"/>
                  <a:pt x="51" y="103"/>
                  <a:pt x="51" y="104"/>
                </a:cubicBezTo>
                <a:close/>
                <a:moveTo>
                  <a:pt x="51" y="104"/>
                </a:moveTo>
                <a:cubicBezTo>
                  <a:pt x="51" y="104"/>
                  <a:pt x="51" y="104"/>
                  <a:pt x="51" y="103"/>
                </a:cubicBezTo>
                <a:cubicBezTo>
                  <a:pt x="51" y="104"/>
                  <a:pt x="51" y="104"/>
                  <a:pt x="51" y="104"/>
                </a:cubicBezTo>
                <a:close/>
                <a:moveTo>
                  <a:pt x="51" y="104"/>
                </a:moveTo>
                <a:cubicBezTo>
                  <a:pt x="51" y="104"/>
                  <a:pt x="51" y="104"/>
                  <a:pt x="51" y="104"/>
                </a:cubicBezTo>
                <a:cubicBezTo>
                  <a:pt x="51" y="104"/>
                  <a:pt x="51" y="104"/>
                  <a:pt x="51" y="104"/>
                </a:cubicBezTo>
                <a:close/>
                <a:moveTo>
                  <a:pt x="51" y="104"/>
                </a:moveTo>
                <a:cubicBezTo>
                  <a:pt x="51" y="104"/>
                  <a:pt x="51" y="104"/>
                  <a:pt x="51" y="104"/>
                </a:cubicBezTo>
                <a:cubicBezTo>
                  <a:pt x="51" y="104"/>
                  <a:pt x="51" y="104"/>
                  <a:pt x="51" y="104"/>
                </a:cubicBezTo>
                <a:close/>
                <a:moveTo>
                  <a:pt x="51" y="104"/>
                </a:moveTo>
                <a:cubicBezTo>
                  <a:pt x="51" y="104"/>
                  <a:pt x="51" y="104"/>
                  <a:pt x="51" y="104"/>
                </a:cubicBezTo>
                <a:cubicBezTo>
                  <a:pt x="51" y="104"/>
                  <a:pt x="51" y="104"/>
                  <a:pt x="51" y="104"/>
                </a:cubicBezTo>
                <a:close/>
                <a:moveTo>
                  <a:pt x="51" y="104"/>
                </a:moveTo>
                <a:cubicBezTo>
                  <a:pt x="51" y="104"/>
                  <a:pt x="51" y="105"/>
                  <a:pt x="51" y="105"/>
                </a:cubicBezTo>
                <a:cubicBezTo>
                  <a:pt x="51" y="105"/>
                  <a:pt x="51" y="104"/>
                  <a:pt x="51" y="104"/>
                </a:cubicBezTo>
                <a:close/>
                <a:moveTo>
                  <a:pt x="51" y="104"/>
                </a:moveTo>
                <a:cubicBezTo>
                  <a:pt x="51" y="104"/>
                  <a:pt x="51" y="104"/>
                  <a:pt x="51" y="104"/>
                </a:cubicBezTo>
                <a:cubicBezTo>
                  <a:pt x="51" y="104"/>
                  <a:pt x="51" y="104"/>
                  <a:pt x="51" y="104"/>
                </a:cubicBezTo>
                <a:close/>
                <a:moveTo>
                  <a:pt x="51" y="104"/>
                </a:moveTo>
                <a:cubicBezTo>
                  <a:pt x="51" y="104"/>
                  <a:pt x="51" y="104"/>
                  <a:pt x="51" y="104"/>
                </a:cubicBezTo>
                <a:cubicBezTo>
                  <a:pt x="51" y="104"/>
                  <a:pt x="51" y="104"/>
                  <a:pt x="51" y="104"/>
                </a:cubicBezTo>
                <a:close/>
                <a:moveTo>
                  <a:pt x="51" y="104"/>
                </a:moveTo>
                <a:cubicBezTo>
                  <a:pt x="51" y="104"/>
                  <a:pt x="51" y="104"/>
                  <a:pt x="51" y="104"/>
                </a:cubicBezTo>
                <a:cubicBezTo>
                  <a:pt x="51" y="104"/>
                  <a:pt x="51" y="104"/>
                  <a:pt x="51" y="104"/>
                </a:cubicBezTo>
                <a:cubicBezTo>
                  <a:pt x="51" y="104"/>
                  <a:pt x="51" y="104"/>
                  <a:pt x="51" y="104"/>
                </a:cubicBezTo>
                <a:close/>
                <a:moveTo>
                  <a:pt x="51" y="104"/>
                </a:moveTo>
                <a:cubicBezTo>
                  <a:pt x="51" y="104"/>
                  <a:pt x="51" y="104"/>
                  <a:pt x="51" y="104"/>
                </a:cubicBezTo>
                <a:cubicBezTo>
                  <a:pt x="51" y="104"/>
                  <a:pt x="51" y="104"/>
                  <a:pt x="51" y="104"/>
                </a:cubicBezTo>
                <a:close/>
                <a:moveTo>
                  <a:pt x="51" y="104"/>
                </a:moveTo>
                <a:cubicBezTo>
                  <a:pt x="51" y="104"/>
                  <a:pt x="51" y="104"/>
                  <a:pt x="51" y="104"/>
                </a:cubicBezTo>
                <a:cubicBezTo>
                  <a:pt x="51" y="104"/>
                  <a:pt x="51" y="104"/>
                  <a:pt x="51" y="104"/>
                </a:cubicBezTo>
                <a:close/>
                <a:moveTo>
                  <a:pt x="51" y="104"/>
                </a:moveTo>
                <a:cubicBezTo>
                  <a:pt x="51" y="104"/>
                  <a:pt x="51" y="104"/>
                  <a:pt x="51" y="104"/>
                </a:cubicBezTo>
                <a:cubicBezTo>
                  <a:pt x="51" y="104"/>
                  <a:pt x="51" y="104"/>
                  <a:pt x="51" y="104"/>
                </a:cubicBezTo>
                <a:cubicBezTo>
                  <a:pt x="51" y="104"/>
                  <a:pt x="51" y="104"/>
                  <a:pt x="51" y="104"/>
                </a:cubicBezTo>
                <a:close/>
                <a:moveTo>
                  <a:pt x="51" y="104"/>
                </a:moveTo>
                <a:cubicBezTo>
                  <a:pt x="51" y="104"/>
                  <a:pt x="51" y="104"/>
                  <a:pt x="51" y="104"/>
                </a:cubicBezTo>
                <a:cubicBezTo>
                  <a:pt x="51" y="104"/>
                  <a:pt x="51" y="104"/>
                  <a:pt x="51" y="104"/>
                </a:cubicBezTo>
                <a:close/>
                <a:moveTo>
                  <a:pt x="51" y="104"/>
                </a:moveTo>
                <a:cubicBezTo>
                  <a:pt x="51" y="104"/>
                  <a:pt x="51" y="104"/>
                  <a:pt x="51" y="104"/>
                </a:cubicBezTo>
                <a:cubicBezTo>
                  <a:pt x="51" y="104"/>
                  <a:pt x="51" y="104"/>
                  <a:pt x="51" y="104"/>
                </a:cubicBezTo>
                <a:close/>
                <a:moveTo>
                  <a:pt x="51" y="104"/>
                </a:moveTo>
                <a:cubicBezTo>
                  <a:pt x="51" y="104"/>
                  <a:pt x="51" y="104"/>
                  <a:pt x="51" y="104"/>
                </a:cubicBezTo>
                <a:cubicBezTo>
                  <a:pt x="51" y="104"/>
                  <a:pt x="51" y="104"/>
                  <a:pt x="51" y="104"/>
                </a:cubicBezTo>
                <a:cubicBezTo>
                  <a:pt x="51" y="104"/>
                  <a:pt x="51" y="104"/>
                  <a:pt x="51" y="104"/>
                </a:cubicBezTo>
                <a:close/>
                <a:moveTo>
                  <a:pt x="51" y="106"/>
                </a:moveTo>
                <a:cubicBezTo>
                  <a:pt x="51" y="105"/>
                  <a:pt x="51" y="105"/>
                  <a:pt x="51" y="105"/>
                </a:cubicBezTo>
                <a:cubicBezTo>
                  <a:pt x="51" y="105"/>
                  <a:pt x="51" y="105"/>
                  <a:pt x="51" y="104"/>
                </a:cubicBezTo>
                <a:cubicBezTo>
                  <a:pt x="51" y="104"/>
                  <a:pt x="51" y="104"/>
                  <a:pt x="51" y="104"/>
                </a:cubicBezTo>
                <a:cubicBezTo>
                  <a:pt x="51" y="105"/>
                  <a:pt x="51" y="105"/>
                  <a:pt x="51" y="105"/>
                </a:cubicBezTo>
                <a:cubicBezTo>
                  <a:pt x="51" y="105"/>
                  <a:pt x="51" y="105"/>
                  <a:pt x="51" y="105"/>
                </a:cubicBezTo>
                <a:cubicBezTo>
                  <a:pt x="51" y="105"/>
                  <a:pt x="51" y="105"/>
                  <a:pt x="51" y="106"/>
                </a:cubicBezTo>
                <a:cubicBezTo>
                  <a:pt x="51" y="105"/>
                  <a:pt x="51" y="105"/>
                  <a:pt x="51" y="105"/>
                </a:cubicBezTo>
                <a:cubicBezTo>
                  <a:pt x="51" y="106"/>
                  <a:pt x="51" y="106"/>
                  <a:pt x="51" y="106"/>
                </a:cubicBezTo>
                <a:close/>
                <a:moveTo>
                  <a:pt x="51" y="104"/>
                </a:moveTo>
                <a:cubicBezTo>
                  <a:pt x="51" y="104"/>
                  <a:pt x="51" y="104"/>
                  <a:pt x="51" y="104"/>
                </a:cubicBezTo>
                <a:cubicBezTo>
                  <a:pt x="51" y="104"/>
                  <a:pt x="51" y="104"/>
                  <a:pt x="51" y="104"/>
                </a:cubicBezTo>
                <a:cubicBezTo>
                  <a:pt x="51" y="104"/>
                  <a:pt x="51" y="104"/>
                  <a:pt x="51" y="104"/>
                </a:cubicBezTo>
                <a:cubicBezTo>
                  <a:pt x="51" y="104"/>
                  <a:pt x="51" y="104"/>
                  <a:pt x="51" y="104"/>
                </a:cubicBezTo>
                <a:close/>
                <a:moveTo>
                  <a:pt x="51" y="104"/>
                </a:moveTo>
                <a:cubicBezTo>
                  <a:pt x="51" y="104"/>
                  <a:pt x="51" y="104"/>
                  <a:pt x="51" y="105"/>
                </a:cubicBezTo>
                <a:cubicBezTo>
                  <a:pt x="51" y="105"/>
                  <a:pt x="51" y="104"/>
                  <a:pt x="51" y="104"/>
                </a:cubicBezTo>
                <a:cubicBezTo>
                  <a:pt x="51" y="104"/>
                  <a:pt x="51" y="104"/>
                  <a:pt x="51" y="104"/>
                </a:cubicBezTo>
                <a:cubicBezTo>
                  <a:pt x="51" y="104"/>
                  <a:pt x="51" y="104"/>
                  <a:pt x="51" y="104"/>
                </a:cubicBezTo>
                <a:cubicBezTo>
                  <a:pt x="51" y="104"/>
                  <a:pt x="51" y="104"/>
                  <a:pt x="51" y="104"/>
                </a:cubicBezTo>
                <a:cubicBezTo>
                  <a:pt x="51" y="104"/>
                  <a:pt x="51" y="104"/>
                  <a:pt x="51" y="104"/>
                </a:cubicBezTo>
                <a:cubicBezTo>
                  <a:pt x="51" y="104"/>
                  <a:pt x="51" y="104"/>
                  <a:pt x="51" y="104"/>
                </a:cubicBezTo>
                <a:cubicBezTo>
                  <a:pt x="51" y="104"/>
                  <a:pt x="51" y="104"/>
                  <a:pt x="51" y="104"/>
                </a:cubicBezTo>
                <a:cubicBezTo>
                  <a:pt x="51" y="104"/>
                  <a:pt x="51" y="104"/>
                  <a:pt x="51" y="104"/>
                </a:cubicBezTo>
                <a:cubicBezTo>
                  <a:pt x="51" y="104"/>
                  <a:pt x="51" y="104"/>
                  <a:pt x="51" y="104"/>
                </a:cubicBezTo>
                <a:cubicBezTo>
                  <a:pt x="51" y="104"/>
                  <a:pt x="51" y="104"/>
                  <a:pt x="51" y="104"/>
                </a:cubicBezTo>
                <a:cubicBezTo>
                  <a:pt x="51" y="104"/>
                  <a:pt x="51" y="104"/>
                  <a:pt x="51" y="104"/>
                </a:cubicBezTo>
                <a:cubicBezTo>
                  <a:pt x="51" y="104"/>
                  <a:pt x="51" y="104"/>
                  <a:pt x="51" y="104"/>
                </a:cubicBezTo>
                <a:cubicBezTo>
                  <a:pt x="51" y="104"/>
                  <a:pt x="51" y="104"/>
                  <a:pt x="51" y="104"/>
                </a:cubicBezTo>
                <a:cubicBezTo>
                  <a:pt x="51" y="104"/>
                  <a:pt x="51" y="104"/>
                  <a:pt x="51" y="104"/>
                </a:cubicBezTo>
                <a:cubicBezTo>
                  <a:pt x="51" y="104"/>
                  <a:pt x="51" y="104"/>
                  <a:pt x="51" y="104"/>
                </a:cubicBezTo>
                <a:close/>
                <a:moveTo>
                  <a:pt x="52" y="105"/>
                </a:moveTo>
                <a:cubicBezTo>
                  <a:pt x="52" y="105"/>
                  <a:pt x="51" y="105"/>
                  <a:pt x="51" y="105"/>
                </a:cubicBezTo>
                <a:cubicBezTo>
                  <a:pt x="51" y="105"/>
                  <a:pt x="52" y="105"/>
                  <a:pt x="52" y="105"/>
                </a:cubicBezTo>
                <a:close/>
                <a:moveTo>
                  <a:pt x="51" y="105"/>
                </a:moveTo>
                <a:cubicBezTo>
                  <a:pt x="51" y="105"/>
                  <a:pt x="51" y="105"/>
                  <a:pt x="51" y="105"/>
                </a:cubicBezTo>
                <a:cubicBezTo>
                  <a:pt x="51" y="105"/>
                  <a:pt x="51" y="105"/>
                  <a:pt x="51" y="105"/>
                </a:cubicBezTo>
                <a:cubicBezTo>
                  <a:pt x="51" y="105"/>
                  <a:pt x="51" y="105"/>
                  <a:pt x="51" y="105"/>
                </a:cubicBezTo>
                <a:cubicBezTo>
                  <a:pt x="51" y="105"/>
                  <a:pt x="51" y="105"/>
                  <a:pt x="51" y="105"/>
                </a:cubicBezTo>
                <a:cubicBezTo>
                  <a:pt x="51" y="105"/>
                  <a:pt x="51" y="105"/>
                  <a:pt x="51" y="105"/>
                </a:cubicBezTo>
                <a:cubicBezTo>
                  <a:pt x="51" y="105"/>
                  <a:pt x="51" y="105"/>
                  <a:pt x="51" y="105"/>
                </a:cubicBezTo>
                <a:close/>
                <a:moveTo>
                  <a:pt x="51" y="105"/>
                </a:moveTo>
                <a:cubicBezTo>
                  <a:pt x="51" y="105"/>
                  <a:pt x="51" y="105"/>
                  <a:pt x="51" y="105"/>
                </a:cubicBezTo>
                <a:cubicBezTo>
                  <a:pt x="51" y="105"/>
                  <a:pt x="51" y="105"/>
                  <a:pt x="51" y="105"/>
                </a:cubicBezTo>
                <a:cubicBezTo>
                  <a:pt x="51" y="105"/>
                  <a:pt x="51" y="105"/>
                  <a:pt x="51" y="105"/>
                </a:cubicBezTo>
                <a:cubicBezTo>
                  <a:pt x="51" y="105"/>
                  <a:pt x="51" y="105"/>
                  <a:pt x="51" y="105"/>
                </a:cubicBezTo>
                <a:close/>
                <a:moveTo>
                  <a:pt x="51" y="104"/>
                </a:moveTo>
                <a:cubicBezTo>
                  <a:pt x="51" y="104"/>
                  <a:pt x="51" y="104"/>
                  <a:pt x="51" y="104"/>
                </a:cubicBezTo>
                <a:cubicBezTo>
                  <a:pt x="51" y="104"/>
                  <a:pt x="51" y="104"/>
                  <a:pt x="51" y="104"/>
                </a:cubicBezTo>
                <a:close/>
                <a:moveTo>
                  <a:pt x="51" y="104"/>
                </a:moveTo>
                <a:cubicBezTo>
                  <a:pt x="51" y="104"/>
                  <a:pt x="51" y="104"/>
                  <a:pt x="51" y="104"/>
                </a:cubicBezTo>
                <a:cubicBezTo>
                  <a:pt x="51" y="104"/>
                  <a:pt x="51" y="104"/>
                  <a:pt x="51" y="104"/>
                </a:cubicBezTo>
                <a:close/>
                <a:moveTo>
                  <a:pt x="47" y="107"/>
                </a:moveTo>
                <a:cubicBezTo>
                  <a:pt x="47" y="107"/>
                  <a:pt x="47" y="107"/>
                  <a:pt x="47" y="107"/>
                </a:cubicBezTo>
                <a:close/>
                <a:moveTo>
                  <a:pt x="48" y="107"/>
                </a:moveTo>
                <a:cubicBezTo>
                  <a:pt x="48" y="107"/>
                  <a:pt x="48" y="107"/>
                  <a:pt x="48" y="107"/>
                </a:cubicBezTo>
                <a:cubicBezTo>
                  <a:pt x="48" y="107"/>
                  <a:pt x="48" y="107"/>
                  <a:pt x="48" y="107"/>
                </a:cubicBezTo>
                <a:close/>
                <a:moveTo>
                  <a:pt x="50" y="104"/>
                </a:moveTo>
                <a:cubicBezTo>
                  <a:pt x="50" y="104"/>
                  <a:pt x="50" y="104"/>
                  <a:pt x="50" y="104"/>
                </a:cubicBezTo>
                <a:cubicBezTo>
                  <a:pt x="50" y="104"/>
                  <a:pt x="50" y="104"/>
                  <a:pt x="50" y="104"/>
                </a:cubicBezTo>
                <a:cubicBezTo>
                  <a:pt x="50" y="104"/>
                  <a:pt x="50" y="104"/>
                  <a:pt x="50" y="104"/>
                </a:cubicBezTo>
                <a:close/>
                <a:moveTo>
                  <a:pt x="49" y="106"/>
                </a:moveTo>
                <a:cubicBezTo>
                  <a:pt x="49" y="106"/>
                  <a:pt x="49" y="106"/>
                  <a:pt x="49" y="106"/>
                </a:cubicBezTo>
                <a:cubicBezTo>
                  <a:pt x="49" y="106"/>
                  <a:pt x="49" y="106"/>
                  <a:pt x="49" y="106"/>
                </a:cubicBezTo>
                <a:close/>
                <a:moveTo>
                  <a:pt x="49" y="107"/>
                </a:moveTo>
                <a:cubicBezTo>
                  <a:pt x="48" y="107"/>
                  <a:pt x="48" y="107"/>
                  <a:pt x="48" y="107"/>
                </a:cubicBezTo>
                <a:lnTo>
                  <a:pt x="49" y="107"/>
                </a:lnTo>
                <a:close/>
                <a:moveTo>
                  <a:pt x="47" y="107"/>
                </a:moveTo>
                <a:cubicBezTo>
                  <a:pt x="47" y="107"/>
                  <a:pt x="47" y="107"/>
                  <a:pt x="47" y="107"/>
                </a:cubicBezTo>
                <a:cubicBezTo>
                  <a:pt x="47" y="107"/>
                  <a:pt x="47" y="107"/>
                  <a:pt x="47" y="107"/>
                </a:cubicBezTo>
                <a:close/>
                <a:moveTo>
                  <a:pt x="50" y="104"/>
                </a:moveTo>
                <a:cubicBezTo>
                  <a:pt x="50" y="104"/>
                  <a:pt x="50" y="104"/>
                  <a:pt x="50" y="104"/>
                </a:cubicBezTo>
                <a:cubicBezTo>
                  <a:pt x="50" y="104"/>
                  <a:pt x="50" y="104"/>
                  <a:pt x="50" y="104"/>
                </a:cubicBezTo>
                <a:close/>
                <a:moveTo>
                  <a:pt x="48" y="104"/>
                </a:moveTo>
                <a:cubicBezTo>
                  <a:pt x="48" y="104"/>
                  <a:pt x="48" y="104"/>
                  <a:pt x="48" y="104"/>
                </a:cubicBezTo>
                <a:cubicBezTo>
                  <a:pt x="48" y="104"/>
                  <a:pt x="48" y="104"/>
                  <a:pt x="48" y="104"/>
                </a:cubicBezTo>
                <a:close/>
                <a:moveTo>
                  <a:pt x="50" y="104"/>
                </a:moveTo>
                <a:cubicBezTo>
                  <a:pt x="50" y="104"/>
                  <a:pt x="50" y="104"/>
                  <a:pt x="50" y="104"/>
                </a:cubicBezTo>
                <a:cubicBezTo>
                  <a:pt x="50" y="104"/>
                  <a:pt x="50" y="104"/>
                  <a:pt x="50" y="104"/>
                </a:cubicBezTo>
                <a:cubicBezTo>
                  <a:pt x="50" y="104"/>
                  <a:pt x="50" y="104"/>
                  <a:pt x="50" y="104"/>
                </a:cubicBezTo>
                <a:close/>
                <a:moveTo>
                  <a:pt x="45" y="106"/>
                </a:moveTo>
                <a:cubicBezTo>
                  <a:pt x="45" y="106"/>
                  <a:pt x="45" y="106"/>
                  <a:pt x="45" y="106"/>
                </a:cubicBezTo>
                <a:cubicBezTo>
                  <a:pt x="45" y="106"/>
                  <a:pt x="45" y="106"/>
                  <a:pt x="45" y="106"/>
                </a:cubicBezTo>
                <a:close/>
                <a:moveTo>
                  <a:pt x="45" y="104"/>
                </a:moveTo>
                <a:cubicBezTo>
                  <a:pt x="45" y="104"/>
                  <a:pt x="45" y="104"/>
                  <a:pt x="45" y="104"/>
                </a:cubicBezTo>
                <a:cubicBezTo>
                  <a:pt x="45" y="104"/>
                  <a:pt x="45" y="103"/>
                  <a:pt x="45" y="104"/>
                </a:cubicBezTo>
                <a:close/>
                <a:moveTo>
                  <a:pt x="51" y="104"/>
                </a:moveTo>
                <a:cubicBezTo>
                  <a:pt x="51" y="104"/>
                  <a:pt x="51" y="104"/>
                  <a:pt x="51" y="104"/>
                </a:cubicBezTo>
                <a:close/>
                <a:moveTo>
                  <a:pt x="51" y="105"/>
                </a:moveTo>
                <a:cubicBezTo>
                  <a:pt x="51" y="105"/>
                  <a:pt x="51" y="105"/>
                  <a:pt x="51" y="105"/>
                </a:cubicBezTo>
                <a:cubicBezTo>
                  <a:pt x="51" y="105"/>
                  <a:pt x="51" y="105"/>
                  <a:pt x="51" y="105"/>
                </a:cubicBezTo>
                <a:close/>
                <a:moveTo>
                  <a:pt x="50" y="106"/>
                </a:moveTo>
                <a:cubicBezTo>
                  <a:pt x="50" y="106"/>
                  <a:pt x="50" y="106"/>
                  <a:pt x="50" y="106"/>
                </a:cubicBezTo>
                <a:cubicBezTo>
                  <a:pt x="50" y="106"/>
                  <a:pt x="50" y="106"/>
                  <a:pt x="50" y="106"/>
                </a:cubicBezTo>
                <a:close/>
                <a:moveTo>
                  <a:pt x="51" y="104"/>
                </a:moveTo>
                <a:cubicBezTo>
                  <a:pt x="51" y="104"/>
                  <a:pt x="51" y="104"/>
                  <a:pt x="51" y="104"/>
                </a:cubicBezTo>
                <a:close/>
                <a:moveTo>
                  <a:pt x="51" y="104"/>
                </a:moveTo>
                <a:cubicBezTo>
                  <a:pt x="51" y="104"/>
                  <a:pt x="51" y="104"/>
                  <a:pt x="51" y="104"/>
                </a:cubicBezTo>
                <a:cubicBezTo>
                  <a:pt x="51" y="104"/>
                  <a:pt x="51" y="104"/>
                  <a:pt x="51" y="104"/>
                </a:cubicBezTo>
                <a:close/>
                <a:moveTo>
                  <a:pt x="51" y="104"/>
                </a:moveTo>
                <a:cubicBezTo>
                  <a:pt x="51" y="104"/>
                  <a:pt x="51" y="104"/>
                  <a:pt x="51" y="104"/>
                </a:cubicBezTo>
                <a:cubicBezTo>
                  <a:pt x="51" y="104"/>
                  <a:pt x="51" y="104"/>
                  <a:pt x="51" y="104"/>
                </a:cubicBezTo>
                <a:close/>
                <a:moveTo>
                  <a:pt x="46" y="106"/>
                </a:moveTo>
                <a:cubicBezTo>
                  <a:pt x="46" y="106"/>
                  <a:pt x="46" y="106"/>
                  <a:pt x="46" y="106"/>
                </a:cubicBezTo>
                <a:cubicBezTo>
                  <a:pt x="46" y="106"/>
                  <a:pt x="46" y="106"/>
                  <a:pt x="46" y="106"/>
                </a:cubicBezTo>
                <a:close/>
                <a:moveTo>
                  <a:pt x="49" y="107"/>
                </a:moveTo>
                <a:cubicBezTo>
                  <a:pt x="49" y="107"/>
                  <a:pt x="49" y="107"/>
                  <a:pt x="49" y="107"/>
                </a:cubicBezTo>
                <a:cubicBezTo>
                  <a:pt x="49" y="107"/>
                  <a:pt x="49" y="107"/>
                  <a:pt x="49" y="107"/>
                </a:cubicBezTo>
                <a:close/>
                <a:moveTo>
                  <a:pt x="49" y="107"/>
                </a:moveTo>
                <a:cubicBezTo>
                  <a:pt x="49" y="107"/>
                  <a:pt x="49" y="107"/>
                  <a:pt x="49" y="107"/>
                </a:cubicBezTo>
                <a:cubicBezTo>
                  <a:pt x="49" y="106"/>
                  <a:pt x="49" y="106"/>
                  <a:pt x="49" y="106"/>
                </a:cubicBezTo>
                <a:lnTo>
                  <a:pt x="49" y="107"/>
                </a:lnTo>
                <a:close/>
                <a:moveTo>
                  <a:pt x="47" y="107"/>
                </a:moveTo>
                <a:cubicBezTo>
                  <a:pt x="47" y="107"/>
                  <a:pt x="47" y="107"/>
                  <a:pt x="47" y="107"/>
                </a:cubicBezTo>
                <a:cubicBezTo>
                  <a:pt x="47" y="107"/>
                  <a:pt x="47" y="107"/>
                  <a:pt x="47" y="107"/>
                </a:cubicBezTo>
                <a:cubicBezTo>
                  <a:pt x="47" y="107"/>
                  <a:pt x="47" y="107"/>
                  <a:pt x="47" y="107"/>
                </a:cubicBezTo>
                <a:cubicBezTo>
                  <a:pt x="47" y="107"/>
                  <a:pt x="47" y="107"/>
                  <a:pt x="47" y="107"/>
                </a:cubicBezTo>
                <a:cubicBezTo>
                  <a:pt x="47" y="107"/>
                  <a:pt x="47" y="107"/>
                  <a:pt x="47" y="107"/>
                </a:cubicBezTo>
                <a:cubicBezTo>
                  <a:pt x="47" y="107"/>
                  <a:pt x="47" y="107"/>
                  <a:pt x="47" y="107"/>
                </a:cubicBezTo>
                <a:cubicBezTo>
                  <a:pt x="47" y="107"/>
                  <a:pt x="47" y="107"/>
                  <a:pt x="47" y="107"/>
                </a:cubicBezTo>
                <a:cubicBezTo>
                  <a:pt x="47" y="107"/>
                  <a:pt x="47" y="107"/>
                  <a:pt x="47" y="107"/>
                </a:cubicBezTo>
                <a:cubicBezTo>
                  <a:pt x="47" y="107"/>
                  <a:pt x="47" y="107"/>
                  <a:pt x="47" y="107"/>
                </a:cubicBezTo>
                <a:cubicBezTo>
                  <a:pt x="47" y="107"/>
                  <a:pt x="47" y="107"/>
                  <a:pt x="47" y="107"/>
                </a:cubicBezTo>
                <a:cubicBezTo>
                  <a:pt x="47" y="107"/>
                  <a:pt x="47" y="107"/>
                  <a:pt x="47" y="107"/>
                </a:cubicBezTo>
                <a:cubicBezTo>
                  <a:pt x="47" y="107"/>
                  <a:pt x="47" y="107"/>
                  <a:pt x="47" y="106"/>
                </a:cubicBezTo>
                <a:cubicBezTo>
                  <a:pt x="47" y="107"/>
                  <a:pt x="47" y="107"/>
                  <a:pt x="47" y="107"/>
                </a:cubicBezTo>
                <a:cubicBezTo>
                  <a:pt x="47" y="107"/>
                  <a:pt x="47" y="107"/>
                  <a:pt x="47" y="107"/>
                </a:cubicBezTo>
                <a:cubicBezTo>
                  <a:pt x="47" y="107"/>
                  <a:pt x="46" y="107"/>
                  <a:pt x="46" y="107"/>
                </a:cubicBezTo>
                <a:cubicBezTo>
                  <a:pt x="47" y="107"/>
                  <a:pt x="47" y="107"/>
                  <a:pt x="47" y="107"/>
                </a:cubicBezTo>
                <a:cubicBezTo>
                  <a:pt x="46" y="107"/>
                  <a:pt x="47" y="107"/>
                  <a:pt x="47" y="106"/>
                </a:cubicBezTo>
                <a:cubicBezTo>
                  <a:pt x="47" y="106"/>
                  <a:pt x="47" y="106"/>
                  <a:pt x="47" y="106"/>
                </a:cubicBezTo>
                <a:cubicBezTo>
                  <a:pt x="47" y="106"/>
                  <a:pt x="47" y="107"/>
                  <a:pt x="46" y="107"/>
                </a:cubicBezTo>
                <a:cubicBezTo>
                  <a:pt x="46" y="107"/>
                  <a:pt x="46" y="107"/>
                  <a:pt x="46" y="107"/>
                </a:cubicBezTo>
                <a:cubicBezTo>
                  <a:pt x="46" y="106"/>
                  <a:pt x="46" y="106"/>
                  <a:pt x="46" y="106"/>
                </a:cubicBezTo>
                <a:cubicBezTo>
                  <a:pt x="46" y="107"/>
                  <a:pt x="46" y="107"/>
                  <a:pt x="46" y="107"/>
                </a:cubicBezTo>
                <a:cubicBezTo>
                  <a:pt x="47" y="106"/>
                  <a:pt x="47" y="106"/>
                  <a:pt x="47" y="106"/>
                </a:cubicBezTo>
                <a:cubicBezTo>
                  <a:pt x="47" y="106"/>
                  <a:pt x="46" y="107"/>
                  <a:pt x="46" y="107"/>
                </a:cubicBezTo>
                <a:cubicBezTo>
                  <a:pt x="46" y="106"/>
                  <a:pt x="46" y="106"/>
                  <a:pt x="46" y="106"/>
                </a:cubicBezTo>
                <a:cubicBezTo>
                  <a:pt x="46" y="106"/>
                  <a:pt x="46" y="107"/>
                  <a:pt x="46" y="106"/>
                </a:cubicBezTo>
                <a:cubicBezTo>
                  <a:pt x="46" y="107"/>
                  <a:pt x="46" y="107"/>
                  <a:pt x="46" y="107"/>
                </a:cubicBezTo>
                <a:cubicBezTo>
                  <a:pt x="46" y="107"/>
                  <a:pt x="46" y="107"/>
                  <a:pt x="46" y="107"/>
                </a:cubicBezTo>
                <a:cubicBezTo>
                  <a:pt x="46" y="107"/>
                  <a:pt x="46" y="107"/>
                  <a:pt x="46" y="107"/>
                </a:cubicBezTo>
                <a:cubicBezTo>
                  <a:pt x="46" y="107"/>
                  <a:pt x="46" y="106"/>
                  <a:pt x="46" y="106"/>
                </a:cubicBezTo>
                <a:cubicBezTo>
                  <a:pt x="46" y="106"/>
                  <a:pt x="46" y="107"/>
                  <a:pt x="46" y="107"/>
                </a:cubicBezTo>
                <a:cubicBezTo>
                  <a:pt x="46" y="107"/>
                  <a:pt x="46" y="106"/>
                  <a:pt x="46" y="107"/>
                </a:cubicBezTo>
                <a:cubicBezTo>
                  <a:pt x="46" y="106"/>
                  <a:pt x="46" y="106"/>
                  <a:pt x="46" y="106"/>
                </a:cubicBezTo>
                <a:cubicBezTo>
                  <a:pt x="46" y="106"/>
                  <a:pt x="46" y="106"/>
                  <a:pt x="46" y="106"/>
                </a:cubicBezTo>
                <a:cubicBezTo>
                  <a:pt x="46" y="106"/>
                  <a:pt x="46" y="106"/>
                  <a:pt x="46" y="106"/>
                </a:cubicBezTo>
                <a:cubicBezTo>
                  <a:pt x="46" y="107"/>
                  <a:pt x="46" y="106"/>
                  <a:pt x="46" y="107"/>
                </a:cubicBezTo>
                <a:cubicBezTo>
                  <a:pt x="46" y="106"/>
                  <a:pt x="46" y="107"/>
                  <a:pt x="46" y="106"/>
                </a:cubicBezTo>
                <a:cubicBezTo>
                  <a:pt x="46" y="106"/>
                  <a:pt x="46" y="106"/>
                  <a:pt x="46" y="106"/>
                </a:cubicBezTo>
                <a:cubicBezTo>
                  <a:pt x="46" y="106"/>
                  <a:pt x="46" y="106"/>
                  <a:pt x="46" y="106"/>
                </a:cubicBezTo>
                <a:cubicBezTo>
                  <a:pt x="46" y="106"/>
                  <a:pt x="46" y="106"/>
                  <a:pt x="46" y="106"/>
                </a:cubicBezTo>
                <a:cubicBezTo>
                  <a:pt x="46" y="105"/>
                  <a:pt x="46" y="106"/>
                  <a:pt x="46" y="106"/>
                </a:cubicBezTo>
                <a:cubicBezTo>
                  <a:pt x="46" y="106"/>
                  <a:pt x="46" y="106"/>
                  <a:pt x="46" y="106"/>
                </a:cubicBezTo>
                <a:cubicBezTo>
                  <a:pt x="46" y="106"/>
                  <a:pt x="46" y="106"/>
                  <a:pt x="46" y="106"/>
                </a:cubicBezTo>
                <a:cubicBezTo>
                  <a:pt x="46" y="106"/>
                  <a:pt x="46" y="106"/>
                  <a:pt x="46" y="106"/>
                </a:cubicBezTo>
                <a:cubicBezTo>
                  <a:pt x="46" y="106"/>
                  <a:pt x="46" y="106"/>
                  <a:pt x="46" y="106"/>
                </a:cubicBezTo>
                <a:cubicBezTo>
                  <a:pt x="46" y="106"/>
                  <a:pt x="46" y="105"/>
                  <a:pt x="46" y="105"/>
                </a:cubicBezTo>
                <a:cubicBezTo>
                  <a:pt x="46" y="105"/>
                  <a:pt x="46" y="106"/>
                  <a:pt x="46" y="106"/>
                </a:cubicBezTo>
                <a:cubicBezTo>
                  <a:pt x="46" y="106"/>
                  <a:pt x="46" y="106"/>
                  <a:pt x="46" y="106"/>
                </a:cubicBezTo>
                <a:cubicBezTo>
                  <a:pt x="46" y="106"/>
                  <a:pt x="45" y="106"/>
                  <a:pt x="46" y="106"/>
                </a:cubicBezTo>
                <a:cubicBezTo>
                  <a:pt x="46" y="106"/>
                  <a:pt x="46" y="106"/>
                  <a:pt x="46" y="105"/>
                </a:cubicBezTo>
                <a:cubicBezTo>
                  <a:pt x="46" y="105"/>
                  <a:pt x="46" y="106"/>
                  <a:pt x="46" y="106"/>
                </a:cubicBezTo>
                <a:cubicBezTo>
                  <a:pt x="46" y="106"/>
                  <a:pt x="46" y="106"/>
                  <a:pt x="46" y="106"/>
                </a:cubicBezTo>
                <a:cubicBezTo>
                  <a:pt x="45" y="106"/>
                  <a:pt x="46" y="106"/>
                  <a:pt x="45" y="106"/>
                </a:cubicBezTo>
                <a:cubicBezTo>
                  <a:pt x="45" y="106"/>
                  <a:pt x="45" y="106"/>
                  <a:pt x="46" y="106"/>
                </a:cubicBezTo>
                <a:cubicBezTo>
                  <a:pt x="46" y="106"/>
                  <a:pt x="45" y="106"/>
                  <a:pt x="45" y="106"/>
                </a:cubicBezTo>
                <a:cubicBezTo>
                  <a:pt x="45" y="106"/>
                  <a:pt x="45" y="106"/>
                  <a:pt x="45" y="106"/>
                </a:cubicBezTo>
                <a:cubicBezTo>
                  <a:pt x="45" y="106"/>
                  <a:pt x="45" y="106"/>
                  <a:pt x="45" y="106"/>
                </a:cubicBezTo>
                <a:cubicBezTo>
                  <a:pt x="45" y="106"/>
                  <a:pt x="45" y="106"/>
                  <a:pt x="45" y="106"/>
                </a:cubicBezTo>
                <a:cubicBezTo>
                  <a:pt x="45" y="106"/>
                  <a:pt x="45" y="106"/>
                  <a:pt x="45" y="106"/>
                </a:cubicBezTo>
                <a:cubicBezTo>
                  <a:pt x="45" y="106"/>
                  <a:pt x="45" y="106"/>
                  <a:pt x="45" y="106"/>
                </a:cubicBezTo>
                <a:cubicBezTo>
                  <a:pt x="45" y="106"/>
                  <a:pt x="45" y="106"/>
                  <a:pt x="45" y="106"/>
                </a:cubicBezTo>
                <a:cubicBezTo>
                  <a:pt x="45" y="106"/>
                  <a:pt x="45" y="106"/>
                  <a:pt x="45" y="106"/>
                </a:cubicBezTo>
                <a:cubicBezTo>
                  <a:pt x="45" y="106"/>
                  <a:pt x="45" y="106"/>
                  <a:pt x="45" y="106"/>
                </a:cubicBezTo>
                <a:cubicBezTo>
                  <a:pt x="45" y="106"/>
                  <a:pt x="45" y="106"/>
                  <a:pt x="45" y="106"/>
                </a:cubicBezTo>
                <a:cubicBezTo>
                  <a:pt x="45" y="106"/>
                  <a:pt x="45" y="106"/>
                  <a:pt x="45" y="106"/>
                </a:cubicBezTo>
                <a:cubicBezTo>
                  <a:pt x="45" y="106"/>
                  <a:pt x="45" y="106"/>
                  <a:pt x="45" y="106"/>
                </a:cubicBezTo>
                <a:cubicBezTo>
                  <a:pt x="45" y="105"/>
                  <a:pt x="45" y="106"/>
                  <a:pt x="45" y="105"/>
                </a:cubicBezTo>
                <a:cubicBezTo>
                  <a:pt x="45" y="106"/>
                  <a:pt x="45" y="105"/>
                  <a:pt x="45" y="106"/>
                </a:cubicBezTo>
                <a:cubicBezTo>
                  <a:pt x="45" y="106"/>
                  <a:pt x="45" y="106"/>
                  <a:pt x="45" y="106"/>
                </a:cubicBezTo>
                <a:cubicBezTo>
                  <a:pt x="45" y="106"/>
                  <a:pt x="45" y="106"/>
                  <a:pt x="45" y="106"/>
                </a:cubicBezTo>
                <a:cubicBezTo>
                  <a:pt x="45" y="106"/>
                  <a:pt x="45" y="105"/>
                  <a:pt x="45" y="105"/>
                </a:cubicBezTo>
                <a:cubicBezTo>
                  <a:pt x="45" y="105"/>
                  <a:pt x="45" y="105"/>
                  <a:pt x="45" y="105"/>
                </a:cubicBezTo>
                <a:cubicBezTo>
                  <a:pt x="45" y="105"/>
                  <a:pt x="45" y="105"/>
                  <a:pt x="44" y="106"/>
                </a:cubicBezTo>
                <a:cubicBezTo>
                  <a:pt x="44" y="105"/>
                  <a:pt x="45" y="105"/>
                  <a:pt x="45" y="105"/>
                </a:cubicBezTo>
                <a:cubicBezTo>
                  <a:pt x="44" y="106"/>
                  <a:pt x="45" y="105"/>
                  <a:pt x="44" y="105"/>
                </a:cubicBezTo>
                <a:cubicBezTo>
                  <a:pt x="45" y="105"/>
                  <a:pt x="45" y="104"/>
                  <a:pt x="45" y="104"/>
                </a:cubicBezTo>
                <a:cubicBezTo>
                  <a:pt x="45" y="104"/>
                  <a:pt x="45" y="104"/>
                  <a:pt x="45" y="104"/>
                </a:cubicBezTo>
                <a:cubicBezTo>
                  <a:pt x="45" y="103"/>
                  <a:pt x="45" y="104"/>
                  <a:pt x="45" y="103"/>
                </a:cubicBezTo>
                <a:cubicBezTo>
                  <a:pt x="45" y="104"/>
                  <a:pt x="45" y="104"/>
                  <a:pt x="45" y="104"/>
                </a:cubicBezTo>
                <a:cubicBezTo>
                  <a:pt x="45" y="104"/>
                  <a:pt x="45" y="104"/>
                  <a:pt x="45" y="104"/>
                </a:cubicBezTo>
                <a:cubicBezTo>
                  <a:pt x="45" y="104"/>
                  <a:pt x="45" y="103"/>
                  <a:pt x="46" y="103"/>
                </a:cubicBezTo>
                <a:cubicBezTo>
                  <a:pt x="45" y="104"/>
                  <a:pt x="46" y="103"/>
                  <a:pt x="46" y="104"/>
                </a:cubicBezTo>
                <a:cubicBezTo>
                  <a:pt x="46" y="104"/>
                  <a:pt x="46" y="104"/>
                  <a:pt x="46" y="104"/>
                </a:cubicBezTo>
                <a:cubicBezTo>
                  <a:pt x="46" y="104"/>
                  <a:pt x="46" y="104"/>
                  <a:pt x="46" y="104"/>
                </a:cubicBezTo>
                <a:cubicBezTo>
                  <a:pt x="46" y="104"/>
                  <a:pt x="46" y="104"/>
                  <a:pt x="46" y="104"/>
                </a:cubicBezTo>
                <a:cubicBezTo>
                  <a:pt x="46" y="104"/>
                  <a:pt x="46" y="104"/>
                  <a:pt x="46" y="104"/>
                </a:cubicBezTo>
                <a:cubicBezTo>
                  <a:pt x="46" y="104"/>
                  <a:pt x="46" y="104"/>
                  <a:pt x="46" y="104"/>
                </a:cubicBezTo>
                <a:cubicBezTo>
                  <a:pt x="46" y="104"/>
                  <a:pt x="46" y="104"/>
                  <a:pt x="46" y="104"/>
                </a:cubicBezTo>
                <a:cubicBezTo>
                  <a:pt x="46" y="104"/>
                  <a:pt x="46" y="104"/>
                  <a:pt x="46" y="104"/>
                </a:cubicBezTo>
                <a:cubicBezTo>
                  <a:pt x="46" y="104"/>
                  <a:pt x="46" y="104"/>
                  <a:pt x="46" y="105"/>
                </a:cubicBezTo>
                <a:cubicBezTo>
                  <a:pt x="46" y="105"/>
                  <a:pt x="46" y="104"/>
                  <a:pt x="46" y="104"/>
                </a:cubicBezTo>
                <a:cubicBezTo>
                  <a:pt x="46" y="104"/>
                  <a:pt x="46" y="104"/>
                  <a:pt x="46" y="104"/>
                </a:cubicBezTo>
                <a:cubicBezTo>
                  <a:pt x="46" y="104"/>
                  <a:pt x="47" y="104"/>
                  <a:pt x="46" y="105"/>
                </a:cubicBezTo>
                <a:cubicBezTo>
                  <a:pt x="46" y="104"/>
                  <a:pt x="46" y="104"/>
                  <a:pt x="46" y="104"/>
                </a:cubicBezTo>
                <a:cubicBezTo>
                  <a:pt x="47" y="104"/>
                  <a:pt x="47" y="104"/>
                  <a:pt x="47" y="104"/>
                </a:cubicBezTo>
                <a:cubicBezTo>
                  <a:pt x="47" y="104"/>
                  <a:pt x="47" y="104"/>
                  <a:pt x="47" y="104"/>
                </a:cubicBezTo>
                <a:cubicBezTo>
                  <a:pt x="47" y="104"/>
                  <a:pt x="47" y="104"/>
                  <a:pt x="47" y="104"/>
                </a:cubicBezTo>
                <a:cubicBezTo>
                  <a:pt x="47" y="104"/>
                  <a:pt x="47" y="104"/>
                  <a:pt x="47" y="104"/>
                </a:cubicBezTo>
                <a:cubicBezTo>
                  <a:pt x="47" y="104"/>
                  <a:pt x="47" y="104"/>
                  <a:pt x="47" y="104"/>
                </a:cubicBezTo>
                <a:cubicBezTo>
                  <a:pt x="47" y="104"/>
                  <a:pt x="47" y="104"/>
                  <a:pt x="47" y="104"/>
                </a:cubicBezTo>
                <a:cubicBezTo>
                  <a:pt x="47" y="104"/>
                  <a:pt x="47" y="104"/>
                  <a:pt x="47" y="104"/>
                </a:cubicBezTo>
                <a:cubicBezTo>
                  <a:pt x="47" y="104"/>
                  <a:pt x="47" y="104"/>
                  <a:pt x="47" y="104"/>
                </a:cubicBezTo>
                <a:cubicBezTo>
                  <a:pt x="47" y="104"/>
                  <a:pt x="47" y="104"/>
                  <a:pt x="47" y="104"/>
                </a:cubicBezTo>
                <a:cubicBezTo>
                  <a:pt x="47" y="104"/>
                  <a:pt x="47" y="104"/>
                  <a:pt x="47" y="104"/>
                </a:cubicBezTo>
                <a:cubicBezTo>
                  <a:pt x="47" y="104"/>
                  <a:pt x="47" y="104"/>
                  <a:pt x="47" y="104"/>
                </a:cubicBezTo>
                <a:cubicBezTo>
                  <a:pt x="47" y="104"/>
                  <a:pt x="47" y="104"/>
                  <a:pt x="47" y="104"/>
                </a:cubicBezTo>
                <a:cubicBezTo>
                  <a:pt x="47" y="104"/>
                  <a:pt x="47" y="104"/>
                  <a:pt x="47" y="104"/>
                </a:cubicBezTo>
                <a:cubicBezTo>
                  <a:pt x="47" y="105"/>
                  <a:pt x="47" y="104"/>
                  <a:pt x="47" y="105"/>
                </a:cubicBezTo>
                <a:cubicBezTo>
                  <a:pt x="47" y="105"/>
                  <a:pt x="47" y="105"/>
                  <a:pt x="47" y="105"/>
                </a:cubicBezTo>
                <a:cubicBezTo>
                  <a:pt x="47" y="105"/>
                  <a:pt x="47" y="105"/>
                  <a:pt x="47" y="105"/>
                </a:cubicBezTo>
                <a:cubicBezTo>
                  <a:pt x="47" y="105"/>
                  <a:pt x="47" y="105"/>
                  <a:pt x="47" y="105"/>
                </a:cubicBezTo>
                <a:cubicBezTo>
                  <a:pt x="47" y="104"/>
                  <a:pt x="47" y="104"/>
                  <a:pt x="47" y="104"/>
                </a:cubicBezTo>
                <a:cubicBezTo>
                  <a:pt x="47" y="103"/>
                  <a:pt x="47" y="105"/>
                  <a:pt x="47" y="104"/>
                </a:cubicBezTo>
                <a:cubicBezTo>
                  <a:pt x="47" y="104"/>
                  <a:pt x="47" y="104"/>
                  <a:pt x="47" y="104"/>
                </a:cubicBezTo>
                <a:cubicBezTo>
                  <a:pt x="47" y="104"/>
                  <a:pt x="47" y="105"/>
                  <a:pt x="47" y="104"/>
                </a:cubicBezTo>
                <a:cubicBezTo>
                  <a:pt x="47" y="105"/>
                  <a:pt x="47" y="105"/>
                  <a:pt x="47" y="105"/>
                </a:cubicBezTo>
                <a:cubicBezTo>
                  <a:pt x="48" y="104"/>
                  <a:pt x="48" y="104"/>
                  <a:pt x="48" y="104"/>
                </a:cubicBezTo>
                <a:cubicBezTo>
                  <a:pt x="48" y="105"/>
                  <a:pt x="48" y="105"/>
                  <a:pt x="48" y="105"/>
                </a:cubicBezTo>
                <a:cubicBezTo>
                  <a:pt x="48" y="104"/>
                  <a:pt x="48" y="104"/>
                  <a:pt x="48" y="104"/>
                </a:cubicBezTo>
                <a:cubicBezTo>
                  <a:pt x="48" y="104"/>
                  <a:pt x="48" y="104"/>
                  <a:pt x="48" y="104"/>
                </a:cubicBezTo>
                <a:cubicBezTo>
                  <a:pt x="48" y="104"/>
                  <a:pt x="48" y="104"/>
                  <a:pt x="48" y="104"/>
                </a:cubicBezTo>
                <a:cubicBezTo>
                  <a:pt x="48" y="105"/>
                  <a:pt x="48" y="104"/>
                  <a:pt x="48" y="105"/>
                </a:cubicBezTo>
                <a:cubicBezTo>
                  <a:pt x="48" y="105"/>
                  <a:pt x="48" y="104"/>
                  <a:pt x="48" y="104"/>
                </a:cubicBezTo>
                <a:cubicBezTo>
                  <a:pt x="48" y="104"/>
                  <a:pt x="48" y="104"/>
                  <a:pt x="48" y="104"/>
                </a:cubicBezTo>
                <a:cubicBezTo>
                  <a:pt x="48" y="104"/>
                  <a:pt x="48" y="105"/>
                  <a:pt x="48" y="105"/>
                </a:cubicBezTo>
                <a:cubicBezTo>
                  <a:pt x="48" y="104"/>
                  <a:pt x="48" y="104"/>
                  <a:pt x="48" y="104"/>
                </a:cubicBezTo>
                <a:cubicBezTo>
                  <a:pt x="48" y="105"/>
                  <a:pt x="48" y="104"/>
                  <a:pt x="48" y="104"/>
                </a:cubicBezTo>
                <a:cubicBezTo>
                  <a:pt x="48" y="104"/>
                  <a:pt x="48" y="104"/>
                  <a:pt x="48" y="104"/>
                </a:cubicBezTo>
                <a:cubicBezTo>
                  <a:pt x="48" y="104"/>
                  <a:pt x="48" y="104"/>
                  <a:pt x="48" y="104"/>
                </a:cubicBezTo>
                <a:cubicBezTo>
                  <a:pt x="48" y="104"/>
                  <a:pt x="48" y="104"/>
                  <a:pt x="48" y="104"/>
                </a:cubicBezTo>
                <a:cubicBezTo>
                  <a:pt x="48" y="104"/>
                  <a:pt x="48" y="105"/>
                  <a:pt x="48" y="105"/>
                </a:cubicBezTo>
                <a:cubicBezTo>
                  <a:pt x="48" y="105"/>
                  <a:pt x="48" y="105"/>
                  <a:pt x="48" y="105"/>
                </a:cubicBezTo>
                <a:cubicBezTo>
                  <a:pt x="48" y="105"/>
                  <a:pt x="48" y="106"/>
                  <a:pt x="48" y="105"/>
                </a:cubicBezTo>
                <a:cubicBezTo>
                  <a:pt x="48" y="105"/>
                  <a:pt x="48" y="105"/>
                  <a:pt x="48" y="105"/>
                </a:cubicBezTo>
                <a:cubicBezTo>
                  <a:pt x="48" y="105"/>
                  <a:pt x="48" y="105"/>
                  <a:pt x="48" y="105"/>
                </a:cubicBezTo>
                <a:cubicBezTo>
                  <a:pt x="48" y="105"/>
                  <a:pt x="48" y="105"/>
                  <a:pt x="48" y="105"/>
                </a:cubicBezTo>
                <a:cubicBezTo>
                  <a:pt x="48" y="105"/>
                  <a:pt x="48" y="105"/>
                  <a:pt x="48" y="105"/>
                </a:cubicBezTo>
                <a:cubicBezTo>
                  <a:pt x="48" y="105"/>
                  <a:pt x="48" y="105"/>
                  <a:pt x="48" y="105"/>
                </a:cubicBezTo>
                <a:cubicBezTo>
                  <a:pt x="48" y="105"/>
                  <a:pt x="48" y="105"/>
                  <a:pt x="49" y="105"/>
                </a:cubicBezTo>
                <a:cubicBezTo>
                  <a:pt x="49" y="105"/>
                  <a:pt x="49" y="105"/>
                  <a:pt x="49" y="105"/>
                </a:cubicBezTo>
                <a:cubicBezTo>
                  <a:pt x="49" y="104"/>
                  <a:pt x="49" y="105"/>
                  <a:pt x="49" y="105"/>
                </a:cubicBezTo>
                <a:cubicBezTo>
                  <a:pt x="49" y="105"/>
                  <a:pt x="49" y="105"/>
                  <a:pt x="49" y="105"/>
                </a:cubicBezTo>
                <a:cubicBezTo>
                  <a:pt x="49" y="105"/>
                  <a:pt x="49" y="105"/>
                  <a:pt x="49" y="105"/>
                </a:cubicBezTo>
                <a:cubicBezTo>
                  <a:pt x="49" y="104"/>
                  <a:pt x="49" y="104"/>
                  <a:pt x="49" y="104"/>
                </a:cubicBezTo>
                <a:cubicBezTo>
                  <a:pt x="49" y="104"/>
                  <a:pt x="49" y="104"/>
                  <a:pt x="49" y="104"/>
                </a:cubicBezTo>
                <a:cubicBezTo>
                  <a:pt x="49" y="104"/>
                  <a:pt x="49" y="104"/>
                  <a:pt x="49" y="104"/>
                </a:cubicBezTo>
                <a:cubicBezTo>
                  <a:pt x="49" y="104"/>
                  <a:pt x="49" y="104"/>
                  <a:pt x="49" y="104"/>
                </a:cubicBezTo>
                <a:cubicBezTo>
                  <a:pt x="49" y="104"/>
                  <a:pt x="49" y="104"/>
                  <a:pt x="49" y="104"/>
                </a:cubicBezTo>
                <a:cubicBezTo>
                  <a:pt x="49" y="104"/>
                  <a:pt x="49" y="104"/>
                  <a:pt x="49" y="105"/>
                </a:cubicBezTo>
                <a:cubicBezTo>
                  <a:pt x="49" y="104"/>
                  <a:pt x="49" y="105"/>
                  <a:pt x="49" y="104"/>
                </a:cubicBezTo>
                <a:cubicBezTo>
                  <a:pt x="49" y="105"/>
                  <a:pt x="49" y="104"/>
                  <a:pt x="49" y="105"/>
                </a:cubicBezTo>
                <a:cubicBezTo>
                  <a:pt x="49" y="105"/>
                  <a:pt x="49" y="105"/>
                  <a:pt x="49" y="105"/>
                </a:cubicBezTo>
                <a:cubicBezTo>
                  <a:pt x="49" y="105"/>
                  <a:pt x="49" y="105"/>
                  <a:pt x="49" y="105"/>
                </a:cubicBezTo>
                <a:cubicBezTo>
                  <a:pt x="49" y="105"/>
                  <a:pt x="49" y="105"/>
                  <a:pt x="49" y="104"/>
                </a:cubicBezTo>
                <a:cubicBezTo>
                  <a:pt x="49" y="105"/>
                  <a:pt x="49" y="105"/>
                  <a:pt x="49" y="105"/>
                </a:cubicBezTo>
                <a:cubicBezTo>
                  <a:pt x="49" y="105"/>
                  <a:pt x="49" y="105"/>
                  <a:pt x="49" y="105"/>
                </a:cubicBezTo>
                <a:cubicBezTo>
                  <a:pt x="49" y="105"/>
                  <a:pt x="49" y="105"/>
                  <a:pt x="49" y="105"/>
                </a:cubicBezTo>
                <a:cubicBezTo>
                  <a:pt x="49" y="105"/>
                  <a:pt x="49" y="105"/>
                  <a:pt x="49" y="105"/>
                </a:cubicBezTo>
                <a:cubicBezTo>
                  <a:pt x="49" y="105"/>
                  <a:pt x="49" y="105"/>
                  <a:pt x="49" y="105"/>
                </a:cubicBezTo>
                <a:cubicBezTo>
                  <a:pt x="49" y="104"/>
                  <a:pt x="49" y="105"/>
                  <a:pt x="49" y="104"/>
                </a:cubicBezTo>
                <a:cubicBezTo>
                  <a:pt x="49" y="105"/>
                  <a:pt x="50" y="104"/>
                  <a:pt x="50" y="105"/>
                </a:cubicBezTo>
                <a:cubicBezTo>
                  <a:pt x="50" y="105"/>
                  <a:pt x="50" y="105"/>
                  <a:pt x="50" y="104"/>
                </a:cubicBezTo>
                <a:cubicBezTo>
                  <a:pt x="50" y="104"/>
                  <a:pt x="50" y="104"/>
                  <a:pt x="50" y="104"/>
                </a:cubicBezTo>
                <a:cubicBezTo>
                  <a:pt x="50" y="104"/>
                  <a:pt x="50" y="104"/>
                  <a:pt x="50" y="104"/>
                </a:cubicBezTo>
                <a:cubicBezTo>
                  <a:pt x="50" y="104"/>
                  <a:pt x="50" y="104"/>
                  <a:pt x="50" y="104"/>
                </a:cubicBezTo>
                <a:cubicBezTo>
                  <a:pt x="50" y="104"/>
                  <a:pt x="50" y="104"/>
                  <a:pt x="50" y="104"/>
                </a:cubicBezTo>
                <a:cubicBezTo>
                  <a:pt x="50" y="104"/>
                  <a:pt x="50" y="104"/>
                  <a:pt x="50" y="104"/>
                </a:cubicBezTo>
                <a:cubicBezTo>
                  <a:pt x="50" y="104"/>
                  <a:pt x="50" y="104"/>
                  <a:pt x="50" y="104"/>
                </a:cubicBezTo>
                <a:cubicBezTo>
                  <a:pt x="50" y="104"/>
                  <a:pt x="50" y="104"/>
                  <a:pt x="50" y="104"/>
                </a:cubicBezTo>
                <a:cubicBezTo>
                  <a:pt x="50" y="104"/>
                  <a:pt x="50" y="104"/>
                  <a:pt x="50" y="104"/>
                </a:cubicBezTo>
                <a:cubicBezTo>
                  <a:pt x="50" y="104"/>
                  <a:pt x="50" y="104"/>
                  <a:pt x="50" y="104"/>
                </a:cubicBezTo>
                <a:cubicBezTo>
                  <a:pt x="50" y="105"/>
                  <a:pt x="50" y="104"/>
                  <a:pt x="50" y="104"/>
                </a:cubicBezTo>
                <a:cubicBezTo>
                  <a:pt x="50" y="104"/>
                  <a:pt x="50" y="104"/>
                  <a:pt x="50" y="104"/>
                </a:cubicBezTo>
                <a:cubicBezTo>
                  <a:pt x="50" y="104"/>
                  <a:pt x="50" y="105"/>
                  <a:pt x="50" y="104"/>
                </a:cubicBezTo>
                <a:cubicBezTo>
                  <a:pt x="50" y="104"/>
                  <a:pt x="50" y="104"/>
                  <a:pt x="50" y="104"/>
                </a:cubicBezTo>
                <a:cubicBezTo>
                  <a:pt x="50" y="104"/>
                  <a:pt x="50" y="104"/>
                  <a:pt x="50" y="104"/>
                </a:cubicBezTo>
                <a:cubicBezTo>
                  <a:pt x="50" y="104"/>
                  <a:pt x="50" y="104"/>
                  <a:pt x="50" y="104"/>
                </a:cubicBezTo>
                <a:cubicBezTo>
                  <a:pt x="50" y="104"/>
                  <a:pt x="50" y="103"/>
                  <a:pt x="50" y="104"/>
                </a:cubicBezTo>
                <a:cubicBezTo>
                  <a:pt x="50" y="104"/>
                  <a:pt x="50" y="104"/>
                  <a:pt x="50" y="104"/>
                </a:cubicBezTo>
                <a:cubicBezTo>
                  <a:pt x="50" y="104"/>
                  <a:pt x="50" y="104"/>
                  <a:pt x="50" y="104"/>
                </a:cubicBezTo>
                <a:cubicBezTo>
                  <a:pt x="50" y="104"/>
                  <a:pt x="50" y="104"/>
                  <a:pt x="50" y="104"/>
                </a:cubicBezTo>
                <a:cubicBezTo>
                  <a:pt x="50" y="105"/>
                  <a:pt x="50" y="104"/>
                  <a:pt x="50" y="104"/>
                </a:cubicBezTo>
                <a:cubicBezTo>
                  <a:pt x="50" y="104"/>
                  <a:pt x="50" y="104"/>
                  <a:pt x="50" y="104"/>
                </a:cubicBezTo>
                <a:cubicBezTo>
                  <a:pt x="50" y="104"/>
                  <a:pt x="50" y="104"/>
                  <a:pt x="50" y="104"/>
                </a:cubicBezTo>
                <a:cubicBezTo>
                  <a:pt x="50" y="104"/>
                  <a:pt x="50" y="104"/>
                  <a:pt x="50" y="104"/>
                </a:cubicBezTo>
                <a:cubicBezTo>
                  <a:pt x="50" y="104"/>
                  <a:pt x="50" y="104"/>
                  <a:pt x="50" y="104"/>
                </a:cubicBezTo>
                <a:cubicBezTo>
                  <a:pt x="51" y="104"/>
                  <a:pt x="51" y="104"/>
                  <a:pt x="51" y="104"/>
                </a:cubicBezTo>
                <a:cubicBezTo>
                  <a:pt x="51" y="104"/>
                  <a:pt x="51" y="104"/>
                  <a:pt x="51" y="105"/>
                </a:cubicBezTo>
                <a:cubicBezTo>
                  <a:pt x="51" y="104"/>
                  <a:pt x="51" y="104"/>
                  <a:pt x="51" y="104"/>
                </a:cubicBezTo>
                <a:cubicBezTo>
                  <a:pt x="51" y="104"/>
                  <a:pt x="51" y="105"/>
                  <a:pt x="51" y="105"/>
                </a:cubicBezTo>
                <a:cubicBezTo>
                  <a:pt x="51" y="104"/>
                  <a:pt x="51" y="104"/>
                  <a:pt x="51" y="104"/>
                </a:cubicBezTo>
                <a:cubicBezTo>
                  <a:pt x="51" y="104"/>
                  <a:pt x="51" y="104"/>
                  <a:pt x="51" y="104"/>
                </a:cubicBezTo>
                <a:cubicBezTo>
                  <a:pt x="51" y="104"/>
                  <a:pt x="51" y="104"/>
                  <a:pt x="51" y="104"/>
                </a:cubicBezTo>
                <a:cubicBezTo>
                  <a:pt x="51" y="104"/>
                  <a:pt x="51" y="104"/>
                  <a:pt x="51" y="104"/>
                </a:cubicBezTo>
                <a:cubicBezTo>
                  <a:pt x="51" y="104"/>
                  <a:pt x="51" y="104"/>
                  <a:pt x="51" y="104"/>
                </a:cubicBezTo>
                <a:cubicBezTo>
                  <a:pt x="51" y="104"/>
                  <a:pt x="51" y="104"/>
                  <a:pt x="51" y="104"/>
                </a:cubicBezTo>
                <a:cubicBezTo>
                  <a:pt x="51" y="104"/>
                  <a:pt x="51" y="104"/>
                  <a:pt x="51" y="104"/>
                </a:cubicBezTo>
                <a:cubicBezTo>
                  <a:pt x="51" y="104"/>
                  <a:pt x="51" y="104"/>
                  <a:pt x="51" y="104"/>
                </a:cubicBezTo>
                <a:cubicBezTo>
                  <a:pt x="51" y="104"/>
                  <a:pt x="51" y="104"/>
                  <a:pt x="51" y="104"/>
                </a:cubicBezTo>
                <a:cubicBezTo>
                  <a:pt x="51" y="104"/>
                  <a:pt x="51" y="104"/>
                  <a:pt x="51" y="104"/>
                </a:cubicBezTo>
                <a:cubicBezTo>
                  <a:pt x="51" y="104"/>
                  <a:pt x="51" y="104"/>
                  <a:pt x="51" y="105"/>
                </a:cubicBezTo>
                <a:cubicBezTo>
                  <a:pt x="51" y="105"/>
                  <a:pt x="51" y="105"/>
                  <a:pt x="51" y="105"/>
                </a:cubicBezTo>
                <a:cubicBezTo>
                  <a:pt x="51" y="105"/>
                  <a:pt x="51" y="105"/>
                  <a:pt x="51" y="105"/>
                </a:cubicBezTo>
                <a:cubicBezTo>
                  <a:pt x="51" y="105"/>
                  <a:pt x="51" y="105"/>
                  <a:pt x="51" y="105"/>
                </a:cubicBezTo>
                <a:cubicBezTo>
                  <a:pt x="51" y="105"/>
                  <a:pt x="51" y="105"/>
                  <a:pt x="51" y="105"/>
                </a:cubicBezTo>
                <a:cubicBezTo>
                  <a:pt x="51" y="105"/>
                  <a:pt x="51" y="105"/>
                  <a:pt x="51" y="105"/>
                </a:cubicBezTo>
                <a:cubicBezTo>
                  <a:pt x="51" y="105"/>
                  <a:pt x="51" y="105"/>
                  <a:pt x="51" y="105"/>
                </a:cubicBezTo>
                <a:cubicBezTo>
                  <a:pt x="51" y="105"/>
                  <a:pt x="51" y="105"/>
                  <a:pt x="51" y="105"/>
                </a:cubicBezTo>
                <a:cubicBezTo>
                  <a:pt x="51" y="106"/>
                  <a:pt x="51" y="106"/>
                  <a:pt x="51" y="106"/>
                </a:cubicBezTo>
                <a:cubicBezTo>
                  <a:pt x="51" y="106"/>
                  <a:pt x="51" y="106"/>
                  <a:pt x="51" y="105"/>
                </a:cubicBezTo>
                <a:cubicBezTo>
                  <a:pt x="51" y="106"/>
                  <a:pt x="51" y="105"/>
                  <a:pt x="51" y="105"/>
                </a:cubicBezTo>
                <a:cubicBezTo>
                  <a:pt x="51" y="105"/>
                  <a:pt x="51" y="105"/>
                  <a:pt x="51" y="105"/>
                </a:cubicBezTo>
                <a:cubicBezTo>
                  <a:pt x="51" y="105"/>
                  <a:pt x="51" y="106"/>
                  <a:pt x="51" y="105"/>
                </a:cubicBezTo>
                <a:cubicBezTo>
                  <a:pt x="51" y="105"/>
                  <a:pt x="51" y="105"/>
                  <a:pt x="51" y="105"/>
                </a:cubicBezTo>
                <a:cubicBezTo>
                  <a:pt x="50" y="104"/>
                  <a:pt x="51" y="105"/>
                  <a:pt x="50" y="105"/>
                </a:cubicBezTo>
                <a:cubicBezTo>
                  <a:pt x="50" y="105"/>
                  <a:pt x="50" y="105"/>
                  <a:pt x="50" y="105"/>
                </a:cubicBezTo>
                <a:cubicBezTo>
                  <a:pt x="50" y="105"/>
                  <a:pt x="50" y="106"/>
                  <a:pt x="50" y="106"/>
                </a:cubicBezTo>
                <a:cubicBezTo>
                  <a:pt x="51" y="106"/>
                  <a:pt x="51" y="106"/>
                  <a:pt x="51" y="106"/>
                </a:cubicBezTo>
                <a:cubicBezTo>
                  <a:pt x="51" y="106"/>
                  <a:pt x="51" y="106"/>
                  <a:pt x="51" y="106"/>
                </a:cubicBezTo>
                <a:cubicBezTo>
                  <a:pt x="50" y="106"/>
                  <a:pt x="51" y="106"/>
                  <a:pt x="51" y="106"/>
                </a:cubicBezTo>
                <a:cubicBezTo>
                  <a:pt x="50" y="106"/>
                  <a:pt x="51" y="106"/>
                  <a:pt x="51" y="106"/>
                </a:cubicBezTo>
                <a:cubicBezTo>
                  <a:pt x="50" y="106"/>
                  <a:pt x="50" y="106"/>
                  <a:pt x="50" y="106"/>
                </a:cubicBezTo>
                <a:cubicBezTo>
                  <a:pt x="50" y="106"/>
                  <a:pt x="50" y="106"/>
                  <a:pt x="50" y="106"/>
                </a:cubicBezTo>
                <a:cubicBezTo>
                  <a:pt x="50" y="106"/>
                  <a:pt x="50" y="105"/>
                  <a:pt x="50" y="105"/>
                </a:cubicBezTo>
                <a:cubicBezTo>
                  <a:pt x="50" y="105"/>
                  <a:pt x="50" y="106"/>
                  <a:pt x="50" y="106"/>
                </a:cubicBezTo>
                <a:cubicBezTo>
                  <a:pt x="50" y="106"/>
                  <a:pt x="50" y="106"/>
                  <a:pt x="50" y="106"/>
                </a:cubicBezTo>
                <a:cubicBezTo>
                  <a:pt x="50" y="107"/>
                  <a:pt x="50" y="106"/>
                  <a:pt x="50" y="107"/>
                </a:cubicBezTo>
                <a:cubicBezTo>
                  <a:pt x="50" y="107"/>
                  <a:pt x="50" y="106"/>
                  <a:pt x="50" y="106"/>
                </a:cubicBezTo>
                <a:cubicBezTo>
                  <a:pt x="50" y="106"/>
                  <a:pt x="50" y="107"/>
                  <a:pt x="50" y="107"/>
                </a:cubicBezTo>
                <a:cubicBezTo>
                  <a:pt x="50" y="106"/>
                  <a:pt x="50" y="106"/>
                  <a:pt x="50" y="105"/>
                </a:cubicBezTo>
                <a:cubicBezTo>
                  <a:pt x="50" y="105"/>
                  <a:pt x="50" y="105"/>
                  <a:pt x="50" y="105"/>
                </a:cubicBezTo>
                <a:cubicBezTo>
                  <a:pt x="50" y="105"/>
                  <a:pt x="50" y="107"/>
                  <a:pt x="50" y="107"/>
                </a:cubicBezTo>
                <a:cubicBezTo>
                  <a:pt x="50" y="107"/>
                  <a:pt x="50" y="107"/>
                  <a:pt x="50" y="107"/>
                </a:cubicBezTo>
                <a:cubicBezTo>
                  <a:pt x="50" y="106"/>
                  <a:pt x="50" y="107"/>
                  <a:pt x="50" y="107"/>
                </a:cubicBezTo>
                <a:cubicBezTo>
                  <a:pt x="50" y="107"/>
                  <a:pt x="50" y="107"/>
                  <a:pt x="50" y="107"/>
                </a:cubicBezTo>
                <a:cubicBezTo>
                  <a:pt x="50" y="107"/>
                  <a:pt x="50" y="107"/>
                  <a:pt x="50" y="107"/>
                </a:cubicBezTo>
                <a:cubicBezTo>
                  <a:pt x="50" y="107"/>
                  <a:pt x="50" y="106"/>
                  <a:pt x="50" y="106"/>
                </a:cubicBezTo>
                <a:cubicBezTo>
                  <a:pt x="50" y="106"/>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6"/>
                  <a:pt x="50" y="105"/>
                  <a:pt x="50" y="105"/>
                </a:cubicBezTo>
                <a:cubicBezTo>
                  <a:pt x="50" y="105"/>
                  <a:pt x="50" y="105"/>
                  <a:pt x="50" y="105"/>
                </a:cubicBezTo>
                <a:cubicBezTo>
                  <a:pt x="50" y="105"/>
                  <a:pt x="50" y="105"/>
                  <a:pt x="50" y="105"/>
                </a:cubicBezTo>
                <a:cubicBezTo>
                  <a:pt x="50" y="105"/>
                  <a:pt x="50" y="106"/>
                  <a:pt x="50" y="107"/>
                </a:cubicBezTo>
                <a:cubicBezTo>
                  <a:pt x="50" y="107"/>
                  <a:pt x="50" y="106"/>
                  <a:pt x="50" y="106"/>
                </a:cubicBezTo>
                <a:cubicBezTo>
                  <a:pt x="50" y="106"/>
                  <a:pt x="50" y="107"/>
                  <a:pt x="50" y="107"/>
                </a:cubicBezTo>
                <a:cubicBezTo>
                  <a:pt x="50" y="107"/>
                  <a:pt x="50" y="107"/>
                  <a:pt x="50" y="107"/>
                </a:cubicBezTo>
                <a:cubicBezTo>
                  <a:pt x="50" y="107"/>
                  <a:pt x="50" y="107"/>
                  <a:pt x="50" y="107"/>
                </a:cubicBezTo>
                <a:cubicBezTo>
                  <a:pt x="49" y="107"/>
                  <a:pt x="49" y="106"/>
                  <a:pt x="49" y="106"/>
                </a:cubicBezTo>
                <a:cubicBezTo>
                  <a:pt x="49" y="107"/>
                  <a:pt x="49" y="107"/>
                  <a:pt x="49" y="107"/>
                </a:cubicBezTo>
                <a:cubicBezTo>
                  <a:pt x="49" y="107"/>
                  <a:pt x="49" y="106"/>
                  <a:pt x="49" y="106"/>
                </a:cubicBezTo>
                <a:cubicBezTo>
                  <a:pt x="49" y="106"/>
                  <a:pt x="49" y="107"/>
                  <a:pt x="49" y="107"/>
                </a:cubicBezTo>
                <a:cubicBezTo>
                  <a:pt x="49" y="106"/>
                  <a:pt x="49" y="107"/>
                  <a:pt x="49" y="106"/>
                </a:cubicBezTo>
                <a:cubicBezTo>
                  <a:pt x="49" y="106"/>
                  <a:pt x="49" y="107"/>
                  <a:pt x="49" y="107"/>
                </a:cubicBezTo>
                <a:cubicBezTo>
                  <a:pt x="49" y="107"/>
                  <a:pt x="49" y="107"/>
                  <a:pt x="49" y="107"/>
                </a:cubicBezTo>
                <a:cubicBezTo>
                  <a:pt x="49" y="107"/>
                  <a:pt x="49" y="106"/>
                  <a:pt x="49" y="105"/>
                </a:cubicBezTo>
                <a:cubicBezTo>
                  <a:pt x="49" y="107"/>
                  <a:pt x="49" y="107"/>
                  <a:pt x="49" y="107"/>
                </a:cubicBezTo>
                <a:cubicBezTo>
                  <a:pt x="49" y="107"/>
                  <a:pt x="49" y="106"/>
                  <a:pt x="49" y="106"/>
                </a:cubicBezTo>
                <a:cubicBezTo>
                  <a:pt x="49" y="107"/>
                  <a:pt x="49" y="107"/>
                  <a:pt x="49" y="107"/>
                </a:cubicBezTo>
                <a:cubicBezTo>
                  <a:pt x="49" y="107"/>
                  <a:pt x="49" y="107"/>
                  <a:pt x="49" y="107"/>
                </a:cubicBezTo>
                <a:cubicBezTo>
                  <a:pt x="49" y="106"/>
                  <a:pt x="49" y="106"/>
                  <a:pt x="49" y="106"/>
                </a:cubicBezTo>
                <a:cubicBezTo>
                  <a:pt x="49" y="106"/>
                  <a:pt x="49" y="106"/>
                  <a:pt x="49" y="106"/>
                </a:cubicBezTo>
                <a:cubicBezTo>
                  <a:pt x="49" y="106"/>
                  <a:pt x="49" y="107"/>
                  <a:pt x="49" y="107"/>
                </a:cubicBezTo>
                <a:cubicBezTo>
                  <a:pt x="49" y="107"/>
                  <a:pt x="49" y="107"/>
                  <a:pt x="49" y="106"/>
                </a:cubicBezTo>
                <a:cubicBezTo>
                  <a:pt x="49" y="107"/>
                  <a:pt x="49" y="106"/>
                  <a:pt x="49" y="107"/>
                </a:cubicBezTo>
                <a:cubicBezTo>
                  <a:pt x="49" y="107"/>
                  <a:pt x="49" y="107"/>
                  <a:pt x="49" y="107"/>
                </a:cubicBezTo>
                <a:cubicBezTo>
                  <a:pt x="49" y="107"/>
                  <a:pt x="49" y="107"/>
                  <a:pt x="49" y="107"/>
                </a:cubicBezTo>
                <a:cubicBezTo>
                  <a:pt x="49" y="107"/>
                  <a:pt x="49" y="107"/>
                  <a:pt x="49" y="107"/>
                </a:cubicBezTo>
                <a:cubicBezTo>
                  <a:pt x="49" y="107"/>
                  <a:pt x="49" y="106"/>
                  <a:pt x="49" y="107"/>
                </a:cubicBezTo>
                <a:cubicBezTo>
                  <a:pt x="49" y="106"/>
                  <a:pt x="49" y="106"/>
                  <a:pt x="49" y="106"/>
                </a:cubicBezTo>
                <a:cubicBezTo>
                  <a:pt x="49" y="106"/>
                  <a:pt x="49" y="106"/>
                  <a:pt x="49" y="107"/>
                </a:cubicBezTo>
                <a:cubicBezTo>
                  <a:pt x="49" y="107"/>
                  <a:pt x="49" y="107"/>
                  <a:pt x="49" y="107"/>
                </a:cubicBezTo>
                <a:cubicBezTo>
                  <a:pt x="49" y="107"/>
                  <a:pt x="49" y="107"/>
                  <a:pt x="49" y="107"/>
                </a:cubicBezTo>
                <a:cubicBezTo>
                  <a:pt x="49" y="106"/>
                  <a:pt x="49" y="106"/>
                  <a:pt x="49" y="106"/>
                </a:cubicBezTo>
                <a:cubicBezTo>
                  <a:pt x="49" y="106"/>
                  <a:pt x="49" y="107"/>
                  <a:pt x="49" y="107"/>
                </a:cubicBezTo>
                <a:cubicBezTo>
                  <a:pt x="49" y="106"/>
                  <a:pt x="49" y="106"/>
                  <a:pt x="49" y="106"/>
                </a:cubicBezTo>
                <a:cubicBezTo>
                  <a:pt x="49" y="106"/>
                  <a:pt x="49" y="106"/>
                  <a:pt x="49" y="106"/>
                </a:cubicBezTo>
                <a:cubicBezTo>
                  <a:pt x="49" y="106"/>
                  <a:pt x="49" y="106"/>
                  <a:pt x="49" y="106"/>
                </a:cubicBezTo>
                <a:cubicBezTo>
                  <a:pt x="49" y="106"/>
                  <a:pt x="49" y="106"/>
                  <a:pt x="49" y="106"/>
                </a:cubicBezTo>
                <a:cubicBezTo>
                  <a:pt x="49" y="106"/>
                  <a:pt x="49" y="106"/>
                  <a:pt x="49" y="105"/>
                </a:cubicBezTo>
                <a:cubicBezTo>
                  <a:pt x="49" y="106"/>
                  <a:pt x="49" y="106"/>
                  <a:pt x="49" y="106"/>
                </a:cubicBezTo>
                <a:cubicBezTo>
                  <a:pt x="49" y="105"/>
                  <a:pt x="49" y="105"/>
                  <a:pt x="49" y="105"/>
                </a:cubicBezTo>
                <a:cubicBezTo>
                  <a:pt x="49" y="105"/>
                  <a:pt x="49" y="105"/>
                  <a:pt x="49" y="105"/>
                </a:cubicBezTo>
                <a:cubicBezTo>
                  <a:pt x="49" y="105"/>
                  <a:pt x="49" y="106"/>
                  <a:pt x="49" y="106"/>
                </a:cubicBezTo>
                <a:cubicBezTo>
                  <a:pt x="49" y="106"/>
                  <a:pt x="48" y="106"/>
                  <a:pt x="48" y="107"/>
                </a:cubicBezTo>
                <a:cubicBezTo>
                  <a:pt x="48" y="106"/>
                  <a:pt x="48" y="106"/>
                  <a:pt x="48" y="106"/>
                </a:cubicBezTo>
                <a:cubicBezTo>
                  <a:pt x="48" y="107"/>
                  <a:pt x="48" y="107"/>
                  <a:pt x="48" y="107"/>
                </a:cubicBezTo>
                <a:cubicBezTo>
                  <a:pt x="48" y="107"/>
                  <a:pt x="48" y="107"/>
                  <a:pt x="48" y="107"/>
                </a:cubicBezTo>
                <a:cubicBezTo>
                  <a:pt x="48" y="107"/>
                  <a:pt x="48" y="106"/>
                  <a:pt x="48" y="106"/>
                </a:cubicBezTo>
                <a:cubicBezTo>
                  <a:pt x="48" y="107"/>
                  <a:pt x="48" y="107"/>
                  <a:pt x="48" y="107"/>
                </a:cubicBezTo>
                <a:cubicBezTo>
                  <a:pt x="48" y="107"/>
                  <a:pt x="48" y="107"/>
                  <a:pt x="48" y="107"/>
                </a:cubicBezTo>
                <a:cubicBezTo>
                  <a:pt x="48" y="107"/>
                  <a:pt x="48" y="107"/>
                  <a:pt x="48" y="107"/>
                </a:cubicBezTo>
                <a:cubicBezTo>
                  <a:pt x="48" y="107"/>
                  <a:pt x="48" y="107"/>
                  <a:pt x="48" y="107"/>
                </a:cubicBezTo>
                <a:cubicBezTo>
                  <a:pt x="48" y="107"/>
                  <a:pt x="48" y="107"/>
                  <a:pt x="48" y="107"/>
                </a:cubicBezTo>
                <a:cubicBezTo>
                  <a:pt x="48" y="107"/>
                  <a:pt x="48" y="108"/>
                  <a:pt x="48" y="107"/>
                </a:cubicBezTo>
                <a:cubicBezTo>
                  <a:pt x="48" y="107"/>
                  <a:pt x="48" y="107"/>
                  <a:pt x="48" y="107"/>
                </a:cubicBezTo>
                <a:cubicBezTo>
                  <a:pt x="48" y="107"/>
                  <a:pt x="48" y="107"/>
                  <a:pt x="48" y="107"/>
                </a:cubicBezTo>
                <a:cubicBezTo>
                  <a:pt x="48" y="107"/>
                  <a:pt x="48" y="107"/>
                  <a:pt x="48" y="107"/>
                </a:cubicBezTo>
                <a:cubicBezTo>
                  <a:pt x="48" y="107"/>
                  <a:pt x="48" y="107"/>
                  <a:pt x="48" y="107"/>
                </a:cubicBezTo>
                <a:cubicBezTo>
                  <a:pt x="48" y="107"/>
                  <a:pt x="48" y="107"/>
                  <a:pt x="48" y="107"/>
                </a:cubicBezTo>
                <a:cubicBezTo>
                  <a:pt x="48" y="107"/>
                  <a:pt x="48" y="108"/>
                  <a:pt x="48" y="108"/>
                </a:cubicBezTo>
                <a:cubicBezTo>
                  <a:pt x="48" y="107"/>
                  <a:pt x="48" y="108"/>
                  <a:pt x="48" y="107"/>
                </a:cubicBezTo>
                <a:cubicBezTo>
                  <a:pt x="48" y="107"/>
                  <a:pt x="48" y="107"/>
                  <a:pt x="48" y="107"/>
                </a:cubicBezTo>
                <a:cubicBezTo>
                  <a:pt x="48" y="107"/>
                  <a:pt x="48" y="108"/>
                  <a:pt x="48" y="107"/>
                </a:cubicBezTo>
                <a:cubicBezTo>
                  <a:pt x="48" y="107"/>
                  <a:pt x="48" y="107"/>
                  <a:pt x="48" y="106"/>
                </a:cubicBezTo>
                <a:cubicBezTo>
                  <a:pt x="48" y="107"/>
                  <a:pt x="48" y="107"/>
                  <a:pt x="48" y="107"/>
                </a:cubicBezTo>
                <a:cubicBezTo>
                  <a:pt x="48" y="107"/>
                  <a:pt x="48" y="107"/>
                  <a:pt x="48" y="106"/>
                </a:cubicBezTo>
                <a:cubicBezTo>
                  <a:pt x="48" y="107"/>
                  <a:pt x="48" y="107"/>
                  <a:pt x="48" y="107"/>
                </a:cubicBezTo>
                <a:cubicBezTo>
                  <a:pt x="48" y="107"/>
                  <a:pt x="48" y="107"/>
                  <a:pt x="48" y="107"/>
                </a:cubicBezTo>
                <a:cubicBezTo>
                  <a:pt x="48" y="107"/>
                  <a:pt x="48" y="107"/>
                  <a:pt x="48" y="107"/>
                </a:cubicBezTo>
                <a:cubicBezTo>
                  <a:pt x="48" y="107"/>
                  <a:pt x="48" y="107"/>
                  <a:pt x="48" y="107"/>
                </a:cubicBezTo>
                <a:cubicBezTo>
                  <a:pt x="47" y="107"/>
                  <a:pt x="47" y="107"/>
                  <a:pt x="47" y="107"/>
                </a:cubicBezTo>
                <a:cubicBezTo>
                  <a:pt x="48" y="107"/>
                  <a:pt x="48" y="107"/>
                  <a:pt x="48" y="107"/>
                </a:cubicBezTo>
                <a:cubicBezTo>
                  <a:pt x="47" y="107"/>
                  <a:pt x="47" y="107"/>
                  <a:pt x="47" y="107"/>
                </a:cubicBezTo>
                <a:cubicBezTo>
                  <a:pt x="47" y="107"/>
                  <a:pt x="47" y="107"/>
                  <a:pt x="47" y="107"/>
                </a:cubicBezTo>
                <a:cubicBezTo>
                  <a:pt x="47" y="107"/>
                  <a:pt x="47" y="107"/>
                  <a:pt x="47" y="107"/>
                </a:cubicBezTo>
                <a:cubicBezTo>
                  <a:pt x="47" y="108"/>
                  <a:pt x="47" y="107"/>
                  <a:pt x="47" y="108"/>
                </a:cubicBezTo>
                <a:cubicBezTo>
                  <a:pt x="47" y="107"/>
                  <a:pt x="47" y="108"/>
                  <a:pt x="47" y="107"/>
                </a:cubicBezTo>
                <a:cubicBezTo>
                  <a:pt x="47" y="107"/>
                  <a:pt x="47" y="107"/>
                  <a:pt x="47" y="107"/>
                </a:cubicBezTo>
                <a:cubicBezTo>
                  <a:pt x="47" y="107"/>
                  <a:pt x="47" y="107"/>
                  <a:pt x="47" y="107"/>
                </a:cubicBezTo>
                <a:close/>
                <a:moveTo>
                  <a:pt x="48" y="107"/>
                </a:moveTo>
                <a:cubicBezTo>
                  <a:pt x="48" y="107"/>
                  <a:pt x="48" y="107"/>
                  <a:pt x="48" y="107"/>
                </a:cubicBezTo>
                <a:cubicBezTo>
                  <a:pt x="48" y="107"/>
                  <a:pt x="48" y="107"/>
                  <a:pt x="48" y="107"/>
                </a:cubicBezTo>
                <a:close/>
                <a:moveTo>
                  <a:pt x="49" y="106"/>
                </a:moveTo>
                <a:cubicBezTo>
                  <a:pt x="49" y="106"/>
                  <a:pt x="49" y="106"/>
                  <a:pt x="49" y="106"/>
                </a:cubicBezTo>
                <a:cubicBezTo>
                  <a:pt x="49" y="106"/>
                  <a:pt x="49" y="106"/>
                  <a:pt x="49" y="106"/>
                </a:cubicBezTo>
                <a:close/>
                <a:moveTo>
                  <a:pt x="50" y="104"/>
                </a:moveTo>
                <a:cubicBezTo>
                  <a:pt x="50" y="104"/>
                  <a:pt x="50" y="104"/>
                  <a:pt x="50" y="104"/>
                </a:cubicBezTo>
                <a:cubicBezTo>
                  <a:pt x="50" y="104"/>
                  <a:pt x="50" y="104"/>
                  <a:pt x="50" y="104"/>
                </a:cubicBezTo>
                <a:close/>
                <a:moveTo>
                  <a:pt x="51" y="104"/>
                </a:moveTo>
                <a:cubicBezTo>
                  <a:pt x="51" y="104"/>
                  <a:pt x="51" y="104"/>
                  <a:pt x="51" y="104"/>
                </a:cubicBezTo>
                <a:cubicBezTo>
                  <a:pt x="51" y="104"/>
                  <a:pt x="51" y="104"/>
                  <a:pt x="51" y="104"/>
                </a:cubicBezTo>
                <a:cubicBezTo>
                  <a:pt x="51" y="104"/>
                  <a:pt x="51" y="104"/>
                  <a:pt x="51" y="104"/>
                </a:cubicBezTo>
                <a:close/>
                <a:moveTo>
                  <a:pt x="47" y="104"/>
                </a:moveTo>
                <a:cubicBezTo>
                  <a:pt x="47" y="104"/>
                  <a:pt x="47" y="104"/>
                  <a:pt x="47" y="104"/>
                </a:cubicBezTo>
                <a:cubicBezTo>
                  <a:pt x="47" y="104"/>
                  <a:pt x="47" y="104"/>
                  <a:pt x="47" y="104"/>
                </a:cubicBezTo>
                <a:close/>
                <a:moveTo>
                  <a:pt x="49" y="107"/>
                </a:moveTo>
                <a:cubicBezTo>
                  <a:pt x="49" y="106"/>
                  <a:pt x="49" y="106"/>
                  <a:pt x="49" y="106"/>
                </a:cubicBezTo>
                <a:cubicBezTo>
                  <a:pt x="49" y="107"/>
                  <a:pt x="49" y="107"/>
                  <a:pt x="49" y="107"/>
                </a:cubicBezTo>
                <a:close/>
                <a:moveTo>
                  <a:pt x="47" y="107"/>
                </a:moveTo>
                <a:cubicBezTo>
                  <a:pt x="47" y="107"/>
                  <a:pt x="47" y="107"/>
                  <a:pt x="47" y="107"/>
                </a:cubicBezTo>
                <a:cubicBezTo>
                  <a:pt x="47" y="107"/>
                  <a:pt x="47" y="107"/>
                  <a:pt x="47" y="107"/>
                </a:cubicBezTo>
                <a:close/>
                <a:moveTo>
                  <a:pt x="50" y="107"/>
                </a:moveTo>
                <a:cubicBezTo>
                  <a:pt x="50" y="107"/>
                  <a:pt x="50" y="107"/>
                  <a:pt x="50" y="107"/>
                </a:cubicBezTo>
                <a:cubicBezTo>
                  <a:pt x="50" y="107"/>
                  <a:pt x="50" y="107"/>
                  <a:pt x="50" y="107"/>
                </a:cubicBezTo>
                <a:close/>
                <a:moveTo>
                  <a:pt x="51" y="104"/>
                </a:moveTo>
                <a:cubicBezTo>
                  <a:pt x="51" y="104"/>
                  <a:pt x="51" y="104"/>
                  <a:pt x="51" y="104"/>
                </a:cubicBezTo>
                <a:cubicBezTo>
                  <a:pt x="51" y="104"/>
                  <a:pt x="51" y="104"/>
                  <a:pt x="51" y="104"/>
                </a:cubicBezTo>
                <a:cubicBezTo>
                  <a:pt x="51" y="104"/>
                  <a:pt x="51" y="104"/>
                  <a:pt x="51" y="104"/>
                </a:cubicBezTo>
                <a:close/>
                <a:moveTo>
                  <a:pt x="51" y="105"/>
                </a:moveTo>
                <a:cubicBezTo>
                  <a:pt x="51" y="105"/>
                  <a:pt x="51" y="105"/>
                  <a:pt x="51" y="105"/>
                </a:cubicBezTo>
                <a:cubicBezTo>
                  <a:pt x="51" y="105"/>
                  <a:pt x="51" y="105"/>
                  <a:pt x="51" y="105"/>
                </a:cubicBezTo>
                <a:cubicBezTo>
                  <a:pt x="51" y="105"/>
                  <a:pt x="51" y="105"/>
                  <a:pt x="51" y="105"/>
                </a:cubicBezTo>
                <a:close/>
                <a:moveTo>
                  <a:pt x="51" y="105"/>
                </a:moveTo>
                <a:cubicBezTo>
                  <a:pt x="51" y="105"/>
                  <a:pt x="51" y="105"/>
                  <a:pt x="51" y="105"/>
                </a:cubicBezTo>
                <a:cubicBezTo>
                  <a:pt x="51" y="105"/>
                  <a:pt x="51" y="105"/>
                  <a:pt x="51" y="105"/>
                </a:cubicBezTo>
                <a:cubicBezTo>
                  <a:pt x="51" y="104"/>
                  <a:pt x="51" y="105"/>
                  <a:pt x="51" y="105"/>
                </a:cubicBezTo>
                <a:close/>
                <a:moveTo>
                  <a:pt x="51" y="105"/>
                </a:moveTo>
                <a:cubicBezTo>
                  <a:pt x="51" y="105"/>
                  <a:pt x="51" y="105"/>
                  <a:pt x="51" y="105"/>
                </a:cubicBezTo>
                <a:cubicBezTo>
                  <a:pt x="51" y="105"/>
                  <a:pt x="51" y="105"/>
                  <a:pt x="51" y="105"/>
                </a:cubicBezTo>
                <a:close/>
                <a:moveTo>
                  <a:pt x="51" y="104"/>
                </a:moveTo>
                <a:cubicBezTo>
                  <a:pt x="51" y="104"/>
                  <a:pt x="51" y="104"/>
                  <a:pt x="51" y="104"/>
                </a:cubicBezTo>
                <a:cubicBezTo>
                  <a:pt x="50" y="104"/>
                  <a:pt x="51" y="104"/>
                  <a:pt x="51" y="104"/>
                </a:cubicBezTo>
                <a:close/>
                <a:moveTo>
                  <a:pt x="51" y="105"/>
                </a:moveTo>
                <a:cubicBezTo>
                  <a:pt x="51" y="105"/>
                  <a:pt x="51" y="105"/>
                  <a:pt x="51" y="105"/>
                </a:cubicBezTo>
                <a:cubicBezTo>
                  <a:pt x="51" y="105"/>
                  <a:pt x="51" y="105"/>
                  <a:pt x="51" y="105"/>
                </a:cubicBezTo>
                <a:close/>
                <a:moveTo>
                  <a:pt x="51" y="105"/>
                </a:moveTo>
                <a:cubicBezTo>
                  <a:pt x="51" y="105"/>
                  <a:pt x="51" y="105"/>
                  <a:pt x="51" y="105"/>
                </a:cubicBezTo>
                <a:cubicBezTo>
                  <a:pt x="51" y="105"/>
                  <a:pt x="51" y="105"/>
                  <a:pt x="51" y="105"/>
                </a:cubicBezTo>
                <a:cubicBezTo>
                  <a:pt x="51" y="105"/>
                  <a:pt x="51" y="105"/>
                  <a:pt x="51" y="105"/>
                </a:cubicBezTo>
                <a:close/>
                <a:moveTo>
                  <a:pt x="51" y="105"/>
                </a:moveTo>
                <a:cubicBezTo>
                  <a:pt x="51" y="105"/>
                  <a:pt x="51" y="105"/>
                  <a:pt x="51" y="105"/>
                </a:cubicBezTo>
                <a:cubicBezTo>
                  <a:pt x="51" y="105"/>
                  <a:pt x="51" y="105"/>
                  <a:pt x="51" y="105"/>
                </a:cubicBezTo>
                <a:close/>
                <a:moveTo>
                  <a:pt x="51" y="106"/>
                </a:moveTo>
                <a:cubicBezTo>
                  <a:pt x="51" y="106"/>
                  <a:pt x="51" y="106"/>
                  <a:pt x="51" y="106"/>
                </a:cubicBezTo>
                <a:cubicBezTo>
                  <a:pt x="51" y="105"/>
                  <a:pt x="51" y="105"/>
                  <a:pt x="51" y="105"/>
                </a:cubicBezTo>
                <a:lnTo>
                  <a:pt x="51" y="106"/>
                </a:lnTo>
                <a:close/>
                <a:moveTo>
                  <a:pt x="50" y="105"/>
                </a:moveTo>
                <a:cubicBezTo>
                  <a:pt x="50" y="105"/>
                  <a:pt x="50" y="105"/>
                  <a:pt x="50" y="105"/>
                </a:cubicBezTo>
                <a:cubicBezTo>
                  <a:pt x="50" y="105"/>
                  <a:pt x="51" y="106"/>
                  <a:pt x="51" y="105"/>
                </a:cubicBezTo>
                <a:cubicBezTo>
                  <a:pt x="51" y="105"/>
                  <a:pt x="51" y="105"/>
                  <a:pt x="50" y="105"/>
                </a:cubicBezTo>
                <a:close/>
                <a:moveTo>
                  <a:pt x="51" y="106"/>
                </a:moveTo>
                <a:cubicBezTo>
                  <a:pt x="51" y="106"/>
                  <a:pt x="51" y="106"/>
                  <a:pt x="51" y="106"/>
                </a:cubicBezTo>
                <a:cubicBezTo>
                  <a:pt x="51" y="106"/>
                  <a:pt x="51" y="106"/>
                  <a:pt x="51" y="106"/>
                </a:cubicBezTo>
                <a:close/>
                <a:moveTo>
                  <a:pt x="51" y="106"/>
                </a:moveTo>
                <a:cubicBezTo>
                  <a:pt x="51" y="106"/>
                  <a:pt x="51" y="106"/>
                  <a:pt x="51" y="106"/>
                </a:cubicBezTo>
                <a:cubicBezTo>
                  <a:pt x="51" y="106"/>
                  <a:pt x="51" y="106"/>
                  <a:pt x="51" y="106"/>
                </a:cubicBezTo>
                <a:close/>
                <a:moveTo>
                  <a:pt x="50" y="106"/>
                </a:moveTo>
                <a:cubicBezTo>
                  <a:pt x="50" y="106"/>
                  <a:pt x="50" y="106"/>
                  <a:pt x="50" y="106"/>
                </a:cubicBezTo>
                <a:cubicBezTo>
                  <a:pt x="50" y="105"/>
                  <a:pt x="50" y="105"/>
                  <a:pt x="50" y="105"/>
                </a:cubicBezTo>
                <a:lnTo>
                  <a:pt x="50" y="106"/>
                </a:lnTo>
                <a:close/>
                <a:moveTo>
                  <a:pt x="50" y="107"/>
                </a:moveTo>
                <a:cubicBezTo>
                  <a:pt x="50" y="107"/>
                  <a:pt x="50" y="107"/>
                  <a:pt x="50" y="107"/>
                </a:cubicBezTo>
                <a:cubicBezTo>
                  <a:pt x="50" y="107"/>
                  <a:pt x="50" y="107"/>
                  <a:pt x="50" y="107"/>
                </a:cubicBezTo>
                <a:cubicBezTo>
                  <a:pt x="50" y="107"/>
                  <a:pt x="50" y="107"/>
                  <a:pt x="50" y="107"/>
                </a:cubicBezTo>
                <a:close/>
                <a:moveTo>
                  <a:pt x="50" y="107"/>
                </a:moveTo>
                <a:cubicBezTo>
                  <a:pt x="50" y="107"/>
                  <a:pt x="50" y="107"/>
                  <a:pt x="50" y="107"/>
                </a:cubicBezTo>
                <a:cubicBezTo>
                  <a:pt x="50" y="107"/>
                  <a:pt x="50" y="107"/>
                  <a:pt x="50" y="107"/>
                </a:cubicBezTo>
                <a:close/>
                <a:moveTo>
                  <a:pt x="46" y="103"/>
                </a:moveTo>
                <a:cubicBezTo>
                  <a:pt x="46" y="103"/>
                  <a:pt x="46" y="103"/>
                  <a:pt x="46" y="103"/>
                </a:cubicBezTo>
                <a:cubicBezTo>
                  <a:pt x="45" y="103"/>
                  <a:pt x="45" y="103"/>
                  <a:pt x="45" y="103"/>
                </a:cubicBezTo>
                <a:lnTo>
                  <a:pt x="46" y="103"/>
                </a:lnTo>
                <a:close/>
                <a:moveTo>
                  <a:pt x="45" y="104"/>
                </a:moveTo>
                <a:cubicBezTo>
                  <a:pt x="45" y="103"/>
                  <a:pt x="45" y="103"/>
                  <a:pt x="45" y="103"/>
                </a:cubicBezTo>
                <a:cubicBezTo>
                  <a:pt x="45" y="104"/>
                  <a:pt x="45" y="104"/>
                  <a:pt x="45" y="104"/>
                </a:cubicBezTo>
                <a:cubicBezTo>
                  <a:pt x="45" y="104"/>
                  <a:pt x="45" y="103"/>
                  <a:pt x="45" y="104"/>
                </a:cubicBezTo>
                <a:close/>
                <a:moveTo>
                  <a:pt x="48" y="108"/>
                </a:moveTo>
                <a:cubicBezTo>
                  <a:pt x="48" y="108"/>
                  <a:pt x="48" y="108"/>
                  <a:pt x="48" y="108"/>
                </a:cubicBezTo>
                <a:cubicBezTo>
                  <a:pt x="48" y="107"/>
                  <a:pt x="48" y="107"/>
                  <a:pt x="48" y="107"/>
                </a:cubicBezTo>
                <a:lnTo>
                  <a:pt x="48" y="108"/>
                </a:lnTo>
                <a:close/>
                <a:moveTo>
                  <a:pt x="47" y="107"/>
                </a:moveTo>
                <a:cubicBezTo>
                  <a:pt x="47" y="107"/>
                  <a:pt x="47" y="107"/>
                  <a:pt x="47" y="107"/>
                </a:cubicBezTo>
                <a:cubicBezTo>
                  <a:pt x="47" y="107"/>
                  <a:pt x="47" y="107"/>
                  <a:pt x="47" y="107"/>
                </a:cubicBezTo>
                <a:close/>
                <a:moveTo>
                  <a:pt x="47" y="108"/>
                </a:moveTo>
                <a:cubicBezTo>
                  <a:pt x="47" y="108"/>
                  <a:pt x="47" y="108"/>
                  <a:pt x="47" y="108"/>
                </a:cubicBezTo>
                <a:cubicBezTo>
                  <a:pt x="47" y="108"/>
                  <a:pt x="47" y="107"/>
                  <a:pt x="47" y="108"/>
                </a:cubicBezTo>
                <a:close/>
                <a:moveTo>
                  <a:pt x="67" y="125"/>
                </a:moveTo>
                <a:cubicBezTo>
                  <a:pt x="67" y="125"/>
                  <a:pt x="67" y="125"/>
                  <a:pt x="67" y="125"/>
                </a:cubicBezTo>
                <a:cubicBezTo>
                  <a:pt x="67" y="125"/>
                  <a:pt x="67" y="125"/>
                  <a:pt x="67" y="125"/>
                </a:cubicBezTo>
                <a:close/>
                <a:moveTo>
                  <a:pt x="66" y="125"/>
                </a:moveTo>
                <a:cubicBezTo>
                  <a:pt x="66" y="125"/>
                  <a:pt x="66" y="125"/>
                  <a:pt x="66" y="125"/>
                </a:cubicBezTo>
                <a:cubicBezTo>
                  <a:pt x="66" y="125"/>
                  <a:pt x="66" y="125"/>
                  <a:pt x="66" y="125"/>
                </a:cubicBezTo>
                <a:close/>
                <a:moveTo>
                  <a:pt x="65" y="125"/>
                </a:moveTo>
                <a:cubicBezTo>
                  <a:pt x="65" y="126"/>
                  <a:pt x="65" y="125"/>
                  <a:pt x="66" y="125"/>
                </a:cubicBezTo>
                <a:cubicBezTo>
                  <a:pt x="66" y="125"/>
                  <a:pt x="66" y="125"/>
                  <a:pt x="66" y="125"/>
                </a:cubicBezTo>
                <a:cubicBezTo>
                  <a:pt x="66" y="125"/>
                  <a:pt x="66" y="125"/>
                  <a:pt x="66" y="125"/>
                </a:cubicBezTo>
                <a:cubicBezTo>
                  <a:pt x="66" y="125"/>
                  <a:pt x="65" y="125"/>
                  <a:pt x="65" y="125"/>
                </a:cubicBezTo>
                <a:close/>
                <a:moveTo>
                  <a:pt x="65" y="124"/>
                </a:moveTo>
                <a:cubicBezTo>
                  <a:pt x="65" y="124"/>
                  <a:pt x="65" y="124"/>
                  <a:pt x="65" y="124"/>
                </a:cubicBezTo>
                <a:cubicBezTo>
                  <a:pt x="65" y="124"/>
                  <a:pt x="65" y="124"/>
                  <a:pt x="65" y="124"/>
                </a:cubicBezTo>
                <a:cubicBezTo>
                  <a:pt x="65" y="124"/>
                  <a:pt x="65" y="124"/>
                  <a:pt x="65" y="124"/>
                </a:cubicBezTo>
                <a:close/>
                <a:moveTo>
                  <a:pt x="65" y="124"/>
                </a:moveTo>
                <a:cubicBezTo>
                  <a:pt x="65" y="124"/>
                  <a:pt x="65" y="124"/>
                  <a:pt x="65" y="124"/>
                </a:cubicBezTo>
                <a:close/>
                <a:moveTo>
                  <a:pt x="65" y="124"/>
                </a:moveTo>
                <a:cubicBezTo>
                  <a:pt x="65" y="124"/>
                  <a:pt x="65" y="124"/>
                  <a:pt x="65" y="124"/>
                </a:cubicBezTo>
                <a:cubicBezTo>
                  <a:pt x="65" y="124"/>
                  <a:pt x="65" y="124"/>
                  <a:pt x="65" y="124"/>
                </a:cubicBezTo>
                <a:cubicBezTo>
                  <a:pt x="65" y="124"/>
                  <a:pt x="65" y="124"/>
                  <a:pt x="65" y="124"/>
                </a:cubicBezTo>
                <a:close/>
                <a:moveTo>
                  <a:pt x="65" y="124"/>
                </a:moveTo>
                <a:cubicBezTo>
                  <a:pt x="65" y="124"/>
                  <a:pt x="65" y="124"/>
                  <a:pt x="65" y="124"/>
                </a:cubicBezTo>
                <a:cubicBezTo>
                  <a:pt x="65" y="124"/>
                  <a:pt x="65" y="124"/>
                  <a:pt x="65" y="124"/>
                </a:cubicBezTo>
                <a:close/>
                <a:moveTo>
                  <a:pt x="65" y="124"/>
                </a:moveTo>
                <a:cubicBezTo>
                  <a:pt x="65" y="124"/>
                  <a:pt x="65" y="124"/>
                  <a:pt x="65" y="124"/>
                </a:cubicBezTo>
                <a:cubicBezTo>
                  <a:pt x="65" y="124"/>
                  <a:pt x="65" y="125"/>
                  <a:pt x="65" y="124"/>
                </a:cubicBezTo>
                <a:cubicBezTo>
                  <a:pt x="65" y="124"/>
                  <a:pt x="65" y="124"/>
                  <a:pt x="65" y="124"/>
                </a:cubicBezTo>
                <a:close/>
                <a:moveTo>
                  <a:pt x="65" y="124"/>
                </a:moveTo>
                <a:cubicBezTo>
                  <a:pt x="65" y="124"/>
                  <a:pt x="65" y="125"/>
                  <a:pt x="65" y="125"/>
                </a:cubicBezTo>
                <a:cubicBezTo>
                  <a:pt x="65" y="125"/>
                  <a:pt x="65" y="124"/>
                  <a:pt x="65" y="124"/>
                </a:cubicBezTo>
                <a:close/>
                <a:moveTo>
                  <a:pt x="65" y="126"/>
                </a:moveTo>
                <a:cubicBezTo>
                  <a:pt x="65" y="126"/>
                  <a:pt x="65" y="126"/>
                  <a:pt x="65" y="126"/>
                </a:cubicBezTo>
                <a:cubicBezTo>
                  <a:pt x="65" y="126"/>
                  <a:pt x="65" y="126"/>
                  <a:pt x="65" y="126"/>
                </a:cubicBezTo>
                <a:cubicBezTo>
                  <a:pt x="65" y="126"/>
                  <a:pt x="65" y="125"/>
                  <a:pt x="65" y="126"/>
                </a:cubicBezTo>
                <a:close/>
                <a:moveTo>
                  <a:pt x="65" y="124"/>
                </a:moveTo>
                <a:cubicBezTo>
                  <a:pt x="65" y="124"/>
                  <a:pt x="65" y="124"/>
                  <a:pt x="65" y="124"/>
                </a:cubicBezTo>
                <a:cubicBezTo>
                  <a:pt x="65" y="124"/>
                  <a:pt x="65" y="124"/>
                  <a:pt x="65" y="124"/>
                </a:cubicBezTo>
                <a:cubicBezTo>
                  <a:pt x="65" y="124"/>
                  <a:pt x="65" y="124"/>
                  <a:pt x="65" y="124"/>
                </a:cubicBezTo>
                <a:close/>
                <a:moveTo>
                  <a:pt x="65" y="124"/>
                </a:moveTo>
                <a:cubicBezTo>
                  <a:pt x="64" y="124"/>
                  <a:pt x="64" y="124"/>
                  <a:pt x="64" y="124"/>
                </a:cubicBezTo>
                <a:cubicBezTo>
                  <a:pt x="64" y="124"/>
                  <a:pt x="64" y="124"/>
                  <a:pt x="65" y="124"/>
                </a:cubicBezTo>
                <a:close/>
                <a:moveTo>
                  <a:pt x="65" y="125"/>
                </a:moveTo>
                <a:cubicBezTo>
                  <a:pt x="65" y="125"/>
                  <a:pt x="65" y="125"/>
                  <a:pt x="65" y="125"/>
                </a:cubicBezTo>
                <a:cubicBezTo>
                  <a:pt x="65" y="125"/>
                  <a:pt x="65" y="125"/>
                  <a:pt x="65" y="125"/>
                </a:cubicBezTo>
                <a:close/>
                <a:moveTo>
                  <a:pt x="64" y="124"/>
                </a:moveTo>
                <a:cubicBezTo>
                  <a:pt x="64" y="123"/>
                  <a:pt x="64" y="123"/>
                  <a:pt x="64" y="123"/>
                </a:cubicBezTo>
                <a:cubicBezTo>
                  <a:pt x="64" y="124"/>
                  <a:pt x="64" y="124"/>
                  <a:pt x="64" y="124"/>
                </a:cubicBezTo>
                <a:close/>
                <a:moveTo>
                  <a:pt x="64" y="123"/>
                </a:moveTo>
                <a:cubicBezTo>
                  <a:pt x="64" y="123"/>
                  <a:pt x="64" y="123"/>
                  <a:pt x="64" y="123"/>
                </a:cubicBezTo>
                <a:cubicBezTo>
                  <a:pt x="64" y="123"/>
                  <a:pt x="64" y="123"/>
                  <a:pt x="64" y="123"/>
                </a:cubicBezTo>
                <a:cubicBezTo>
                  <a:pt x="64" y="123"/>
                  <a:pt x="64" y="123"/>
                  <a:pt x="64" y="123"/>
                </a:cubicBezTo>
                <a:close/>
                <a:moveTo>
                  <a:pt x="64" y="123"/>
                </a:moveTo>
                <a:cubicBezTo>
                  <a:pt x="64" y="123"/>
                  <a:pt x="64" y="123"/>
                  <a:pt x="64" y="123"/>
                </a:cubicBezTo>
                <a:cubicBezTo>
                  <a:pt x="64" y="123"/>
                  <a:pt x="64" y="123"/>
                  <a:pt x="64" y="123"/>
                </a:cubicBezTo>
                <a:close/>
                <a:moveTo>
                  <a:pt x="64" y="124"/>
                </a:moveTo>
                <a:cubicBezTo>
                  <a:pt x="64" y="124"/>
                  <a:pt x="64" y="124"/>
                  <a:pt x="64" y="124"/>
                </a:cubicBezTo>
                <a:cubicBezTo>
                  <a:pt x="64" y="124"/>
                  <a:pt x="64" y="124"/>
                  <a:pt x="64" y="124"/>
                </a:cubicBezTo>
                <a:close/>
                <a:moveTo>
                  <a:pt x="64" y="124"/>
                </a:moveTo>
                <a:cubicBezTo>
                  <a:pt x="64" y="124"/>
                  <a:pt x="64" y="124"/>
                  <a:pt x="64" y="124"/>
                </a:cubicBezTo>
                <a:cubicBezTo>
                  <a:pt x="64" y="124"/>
                  <a:pt x="64" y="124"/>
                  <a:pt x="64" y="124"/>
                </a:cubicBezTo>
                <a:cubicBezTo>
                  <a:pt x="64" y="124"/>
                  <a:pt x="64" y="124"/>
                  <a:pt x="64" y="124"/>
                </a:cubicBezTo>
                <a:close/>
                <a:moveTo>
                  <a:pt x="64" y="124"/>
                </a:moveTo>
                <a:cubicBezTo>
                  <a:pt x="64" y="124"/>
                  <a:pt x="64" y="124"/>
                  <a:pt x="64" y="124"/>
                </a:cubicBezTo>
                <a:cubicBezTo>
                  <a:pt x="64" y="124"/>
                  <a:pt x="64" y="124"/>
                  <a:pt x="64" y="124"/>
                </a:cubicBezTo>
                <a:close/>
                <a:moveTo>
                  <a:pt x="64" y="124"/>
                </a:moveTo>
                <a:cubicBezTo>
                  <a:pt x="64" y="125"/>
                  <a:pt x="64" y="125"/>
                  <a:pt x="64" y="125"/>
                </a:cubicBezTo>
                <a:cubicBezTo>
                  <a:pt x="64" y="125"/>
                  <a:pt x="64" y="125"/>
                  <a:pt x="64" y="124"/>
                </a:cubicBezTo>
                <a:close/>
                <a:moveTo>
                  <a:pt x="64" y="124"/>
                </a:moveTo>
                <a:cubicBezTo>
                  <a:pt x="64" y="124"/>
                  <a:pt x="64" y="124"/>
                  <a:pt x="64" y="124"/>
                </a:cubicBezTo>
                <a:cubicBezTo>
                  <a:pt x="64" y="124"/>
                  <a:pt x="64" y="124"/>
                  <a:pt x="64" y="124"/>
                </a:cubicBezTo>
                <a:close/>
                <a:moveTo>
                  <a:pt x="64" y="124"/>
                </a:moveTo>
                <a:cubicBezTo>
                  <a:pt x="64" y="124"/>
                  <a:pt x="64" y="124"/>
                  <a:pt x="64" y="124"/>
                </a:cubicBezTo>
                <a:cubicBezTo>
                  <a:pt x="64" y="124"/>
                  <a:pt x="64" y="124"/>
                  <a:pt x="64" y="124"/>
                </a:cubicBezTo>
                <a:close/>
                <a:moveTo>
                  <a:pt x="64" y="124"/>
                </a:moveTo>
                <a:cubicBezTo>
                  <a:pt x="64" y="124"/>
                  <a:pt x="64" y="124"/>
                  <a:pt x="64" y="124"/>
                </a:cubicBezTo>
                <a:cubicBezTo>
                  <a:pt x="64" y="124"/>
                  <a:pt x="64" y="124"/>
                  <a:pt x="64" y="124"/>
                </a:cubicBezTo>
                <a:cubicBezTo>
                  <a:pt x="64" y="124"/>
                  <a:pt x="64" y="124"/>
                  <a:pt x="64" y="124"/>
                </a:cubicBezTo>
                <a:close/>
                <a:moveTo>
                  <a:pt x="64" y="124"/>
                </a:moveTo>
                <a:cubicBezTo>
                  <a:pt x="64" y="124"/>
                  <a:pt x="64" y="124"/>
                  <a:pt x="64" y="124"/>
                </a:cubicBezTo>
                <a:cubicBezTo>
                  <a:pt x="64" y="124"/>
                  <a:pt x="64" y="124"/>
                  <a:pt x="64" y="124"/>
                </a:cubicBezTo>
                <a:close/>
                <a:moveTo>
                  <a:pt x="63" y="124"/>
                </a:moveTo>
                <a:cubicBezTo>
                  <a:pt x="63" y="124"/>
                  <a:pt x="63" y="124"/>
                  <a:pt x="63" y="124"/>
                </a:cubicBezTo>
                <a:cubicBezTo>
                  <a:pt x="63" y="124"/>
                  <a:pt x="63" y="124"/>
                  <a:pt x="63" y="124"/>
                </a:cubicBezTo>
                <a:close/>
                <a:moveTo>
                  <a:pt x="64" y="124"/>
                </a:moveTo>
                <a:cubicBezTo>
                  <a:pt x="64" y="124"/>
                  <a:pt x="64" y="124"/>
                  <a:pt x="64" y="124"/>
                </a:cubicBezTo>
                <a:cubicBezTo>
                  <a:pt x="64" y="124"/>
                  <a:pt x="64" y="124"/>
                  <a:pt x="64" y="124"/>
                </a:cubicBezTo>
                <a:cubicBezTo>
                  <a:pt x="64" y="124"/>
                  <a:pt x="64" y="124"/>
                  <a:pt x="64" y="124"/>
                </a:cubicBezTo>
                <a:close/>
                <a:moveTo>
                  <a:pt x="64" y="123"/>
                </a:moveTo>
                <a:cubicBezTo>
                  <a:pt x="64" y="124"/>
                  <a:pt x="64" y="124"/>
                  <a:pt x="64" y="124"/>
                </a:cubicBezTo>
                <a:cubicBezTo>
                  <a:pt x="64" y="124"/>
                  <a:pt x="64" y="123"/>
                  <a:pt x="64" y="123"/>
                </a:cubicBezTo>
                <a:close/>
                <a:moveTo>
                  <a:pt x="64" y="124"/>
                </a:moveTo>
                <a:cubicBezTo>
                  <a:pt x="64" y="124"/>
                  <a:pt x="64" y="124"/>
                  <a:pt x="64" y="124"/>
                </a:cubicBezTo>
                <a:cubicBezTo>
                  <a:pt x="64" y="124"/>
                  <a:pt x="64" y="124"/>
                  <a:pt x="64" y="124"/>
                </a:cubicBezTo>
                <a:close/>
                <a:moveTo>
                  <a:pt x="64" y="124"/>
                </a:moveTo>
                <a:cubicBezTo>
                  <a:pt x="64" y="124"/>
                  <a:pt x="64" y="124"/>
                  <a:pt x="64" y="124"/>
                </a:cubicBezTo>
                <a:cubicBezTo>
                  <a:pt x="64" y="124"/>
                  <a:pt x="64" y="124"/>
                  <a:pt x="64" y="124"/>
                </a:cubicBezTo>
                <a:cubicBezTo>
                  <a:pt x="64" y="124"/>
                  <a:pt x="64" y="124"/>
                  <a:pt x="64" y="124"/>
                </a:cubicBezTo>
                <a:close/>
                <a:moveTo>
                  <a:pt x="62" y="125"/>
                </a:moveTo>
                <a:cubicBezTo>
                  <a:pt x="62" y="125"/>
                  <a:pt x="63" y="125"/>
                  <a:pt x="63" y="125"/>
                </a:cubicBezTo>
                <a:cubicBezTo>
                  <a:pt x="63" y="125"/>
                  <a:pt x="63" y="124"/>
                  <a:pt x="63" y="124"/>
                </a:cubicBezTo>
                <a:cubicBezTo>
                  <a:pt x="63" y="124"/>
                  <a:pt x="63" y="124"/>
                  <a:pt x="63" y="124"/>
                </a:cubicBezTo>
                <a:cubicBezTo>
                  <a:pt x="63" y="124"/>
                  <a:pt x="63" y="124"/>
                  <a:pt x="63" y="124"/>
                </a:cubicBezTo>
                <a:cubicBezTo>
                  <a:pt x="63" y="124"/>
                  <a:pt x="63" y="124"/>
                  <a:pt x="63" y="124"/>
                </a:cubicBezTo>
                <a:cubicBezTo>
                  <a:pt x="63" y="124"/>
                  <a:pt x="62" y="124"/>
                  <a:pt x="62" y="125"/>
                </a:cubicBezTo>
                <a:cubicBezTo>
                  <a:pt x="62" y="125"/>
                  <a:pt x="62" y="125"/>
                  <a:pt x="62" y="125"/>
                </a:cubicBezTo>
                <a:cubicBezTo>
                  <a:pt x="62" y="125"/>
                  <a:pt x="62" y="125"/>
                  <a:pt x="62" y="125"/>
                </a:cubicBezTo>
                <a:close/>
                <a:moveTo>
                  <a:pt x="63" y="124"/>
                </a:moveTo>
                <a:cubicBezTo>
                  <a:pt x="63" y="124"/>
                  <a:pt x="63" y="124"/>
                  <a:pt x="63" y="124"/>
                </a:cubicBezTo>
                <a:cubicBezTo>
                  <a:pt x="63" y="124"/>
                  <a:pt x="63" y="124"/>
                  <a:pt x="63" y="123"/>
                </a:cubicBezTo>
                <a:cubicBezTo>
                  <a:pt x="63" y="123"/>
                  <a:pt x="63" y="123"/>
                  <a:pt x="63" y="124"/>
                </a:cubicBezTo>
                <a:cubicBezTo>
                  <a:pt x="63" y="124"/>
                  <a:pt x="63" y="124"/>
                  <a:pt x="63" y="124"/>
                </a:cubicBezTo>
                <a:close/>
                <a:moveTo>
                  <a:pt x="64" y="124"/>
                </a:moveTo>
                <a:cubicBezTo>
                  <a:pt x="63" y="124"/>
                  <a:pt x="63" y="124"/>
                  <a:pt x="63" y="124"/>
                </a:cubicBezTo>
                <a:cubicBezTo>
                  <a:pt x="63" y="124"/>
                  <a:pt x="63" y="124"/>
                  <a:pt x="63" y="124"/>
                </a:cubicBezTo>
                <a:cubicBezTo>
                  <a:pt x="63" y="124"/>
                  <a:pt x="64" y="124"/>
                  <a:pt x="63" y="124"/>
                </a:cubicBezTo>
                <a:cubicBezTo>
                  <a:pt x="64" y="124"/>
                  <a:pt x="64" y="124"/>
                  <a:pt x="64" y="124"/>
                </a:cubicBezTo>
                <a:cubicBezTo>
                  <a:pt x="64" y="124"/>
                  <a:pt x="64" y="124"/>
                  <a:pt x="64" y="124"/>
                </a:cubicBezTo>
                <a:cubicBezTo>
                  <a:pt x="64" y="124"/>
                  <a:pt x="64" y="124"/>
                  <a:pt x="64" y="124"/>
                </a:cubicBezTo>
                <a:cubicBezTo>
                  <a:pt x="64" y="124"/>
                  <a:pt x="64" y="124"/>
                  <a:pt x="64" y="124"/>
                </a:cubicBezTo>
                <a:cubicBezTo>
                  <a:pt x="64" y="124"/>
                  <a:pt x="64" y="124"/>
                  <a:pt x="64" y="124"/>
                </a:cubicBezTo>
                <a:cubicBezTo>
                  <a:pt x="64" y="124"/>
                  <a:pt x="64" y="124"/>
                  <a:pt x="64" y="124"/>
                </a:cubicBezTo>
                <a:cubicBezTo>
                  <a:pt x="64" y="124"/>
                  <a:pt x="64" y="124"/>
                  <a:pt x="64" y="124"/>
                </a:cubicBezTo>
                <a:cubicBezTo>
                  <a:pt x="64" y="124"/>
                  <a:pt x="64" y="124"/>
                  <a:pt x="64" y="124"/>
                </a:cubicBezTo>
                <a:cubicBezTo>
                  <a:pt x="63" y="124"/>
                  <a:pt x="64" y="124"/>
                  <a:pt x="64" y="124"/>
                </a:cubicBezTo>
                <a:cubicBezTo>
                  <a:pt x="64" y="124"/>
                  <a:pt x="64" y="124"/>
                  <a:pt x="64" y="124"/>
                </a:cubicBezTo>
                <a:cubicBezTo>
                  <a:pt x="64" y="124"/>
                  <a:pt x="64" y="124"/>
                  <a:pt x="64" y="124"/>
                </a:cubicBezTo>
                <a:cubicBezTo>
                  <a:pt x="63" y="124"/>
                  <a:pt x="63" y="124"/>
                  <a:pt x="63" y="124"/>
                </a:cubicBezTo>
                <a:cubicBezTo>
                  <a:pt x="63" y="124"/>
                  <a:pt x="63" y="124"/>
                  <a:pt x="64" y="124"/>
                </a:cubicBezTo>
                <a:close/>
                <a:moveTo>
                  <a:pt x="64" y="125"/>
                </a:moveTo>
                <a:cubicBezTo>
                  <a:pt x="64" y="125"/>
                  <a:pt x="64" y="125"/>
                  <a:pt x="64" y="125"/>
                </a:cubicBezTo>
                <a:cubicBezTo>
                  <a:pt x="64" y="125"/>
                  <a:pt x="64" y="125"/>
                  <a:pt x="64" y="125"/>
                </a:cubicBezTo>
                <a:close/>
                <a:moveTo>
                  <a:pt x="64" y="125"/>
                </a:moveTo>
                <a:cubicBezTo>
                  <a:pt x="64" y="125"/>
                  <a:pt x="64" y="125"/>
                  <a:pt x="64" y="125"/>
                </a:cubicBezTo>
                <a:cubicBezTo>
                  <a:pt x="64" y="125"/>
                  <a:pt x="64" y="125"/>
                  <a:pt x="64" y="125"/>
                </a:cubicBezTo>
                <a:cubicBezTo>
                  <a:pt x="64" y="125"/>
                  <a:pt x="64" y="125"/>
                  <a:pt x="64" y="125"/>
                </a:cubicBezTo>
                <a:cubicBezTo>
                  <a:pt x="64" y="125"/>
                  <a:pt x="64" y="125"/>
                  <a:pt x="64" y="125"/>
                </a:cubicBezTo>
                <a:cubicBezTo>
                  <a:pt x="64" y="125"/>
                  <a:pt x="64" y="125"/>
                  <a:pt x="64" y="125"/>
                </a:cubicBezTo>
                <a:cubicBezTo>
                  <a:pt x="64" y="125"/>
                  <a:pt x="64" y="125"/>
                  <a:pt x="64" y="125"/>
                </a:cubicBezTo>
                <a:close/>
                <a:moveTo>
                  <a:pt x="64" y="125"/>
                </a:moveTo>
                <a:cubicBezTo>
                  <a:pt x="63" y="125"/>
                  <a:pt x="63" y="125"/>
                  <a:pt x="63" y="125"/>
                </a:cubicBezTo>
                <a:cubicBezTo>
                  <a:pt x="63" y="125"/>
                  <a:pt x="63" y="125"/>
                  <a:pt x="63" y="125"/>
                </a:cubicBezTo>
                <a:cubicBezTo>
                  <a:pt x="63" y="125"/>
                  <a:pt x="63" y="125"/>
                  <a:pt x="63" y="125"/>
                </a:cubicBezTo>
                <a:cubicBezTo>
                  <a:pt x="64" y="125"/>
                  <a:pt x="64" y="125"/>
                  <a:pt x="64" y="125"/>
                </a:cubicBezTo>
                <a:close/>
                <a:moveTo>
                  <a:pt x="63" y="123"/>
                </a:moveTo>
                <a:cubicBezTo>
                  <a:pt x="63" y="123"/>
                  <a:pt x="63" y="123"/>
                  <a:pt x="63" y="123"/>
                </a:cubicBezTo>
                <a:cubicBezTo>
                  <a:pt x="63" y="123"/>
                  <a:pt x="63" y="123"/>
                  <a:pt x="63" y="123"/>
                </a:cubicBezTo>
                <a:close/>
                <a:moveTo>
                  <a:pt x="63" y="123"/>
                </a:moveTo>
                <a:cubicBezTo>
                  <a:pt x="63" y="123"/>
                  <a:pt x="63" y="123"/>
                  <a:pt x="63" y="123"/>
                </a:cubicBezTo>
                <a:cubicBezTo>
                  <a:pt x="63" y="123"/>
                  <a:pt x="63" y="123"/>
                  <a:pt x="63" y="123"/>
                </a:cubicBezTo>
                <a:close/>
                <a:moveTo>
                  <a:pt x="56" y="114"/>
                </a:moveTo>
                <a:cubicBezTo>
                  <a:pt x="56" y="114"/>
                  <a:pt x="56" y="114"/>
                  <a:pt x="56" y="114"/>
                </a:cubicBezTo>
                <a:cubicBezTo>
                  <a:pt x="56" y="114"/>
                  <a:pt x="56" y="114"/>
                  <a:pt x="56" y="114"/>
                </a:cubicBezTo>
                <a:close/>
                <a:moveTo>
                  <a:pt x="55" y="114"/>
                </a:moveTo>
                <a:cubicBezTo>
                  <a:pt x="56" y="114"/>
                  <a:pt x="56" y="114"/>
                  <a:pt x="56" y="114"/>
                </a:cubicBezTo>
                <a:cubicBezTo>
                  <a:pt x="56" y="114"/>
                  <a:pt x="55" y="114"/>
                  <a:pt x="55" y="114"/>
                </a:cubicBezTo>
                <a:close/>
                <a:moveTo>
                  <a:pt x="59" y="120"/>
                </a:moveTo>
                <a:cubicBezTo>
                  <a:pt x="59" y="120"/>
                  <a:pt x="60" y="120"/>
                  <a:pt x="59" y="120"/>
                </a:cubicBezTo>
                <a:cubicBezTo>
                  <a:pt x="59" y="120"/>
                  <a:pt x="59" y="120"/>
                  <a:pt x="59" y="120"/>
                </a:cubicBezTo>
                <a:cubicBezTo>
                  <a:pt x="59" y="120"/>
                  <a:pt x="59" y="120"/>
                  <a:pt x="59" y="120"/>
                </a:cubicBezTo>
                <a:close/>
                <a:moveTo>
                  <a:pt x="57" y="118"/>
                </a:moveTo>
                <a:cubicBezTo>
                  <a:pt x="56" y="118"/>
                  <a:pt x="56" y="118"/>
                  <a:pt x="56" y="118"/>
                </a:cubicBezTo>
                <a:cubicBezTo>
                  <a:pt x="57" y="118"/>
                  <a:pt x="57" y="118"/>
                  <a:pt x="57" y="118"/>
                </a:cubicBezTo>
                <a:close/>
                <a:moveTo>
                  <a:pt x="55" y="118"/>
                </a:moveTo>
                <a:cubicBezTo>
                  <a:pt x="56" y="117"/>
                  <a:pt x="56" y="117"/>
                  <a:pt x="56" y="117"/>
                </a:cubicBezTo>
                <a:cubicBezTo>
                  <a:pt x="56" y="117"/>
                  <a:pt x="56" y="118"/>
                  <a:pt x="55" y="118"/>
                </a:cubicBezTo>
                <a:close/>
                <a:moveTo>
                  <a:pt x="56" y="111"/>
                </a:moveTo>
                <a:cubicBezTo>
                  <a:pt x="56" y="111"/>
                  <a:pt x="56" y="111"/>
                  <a:pt x="56" y="111"/>
                </a:cubicBezTo>
                <a:cubicBezTo>
                  <a:pt x="56" y="111"/>
                  <a:pt x="56" y="111"/>
                  <a:pt x="56" y="111"/>
                </a:cubicBezTo>
                <a:close/>
                <a:moveTo>
                  <a:pt x="61" y="122"/>
                </a:moveTo>
                <a:cubicBezTo>
                  <a:pt x="61" y="122"/>
                  <a:pt x="61" y="122"/>
                  <a:pt x="61" y="122"/>
                </a:cubicBezTo>
                <a:cubicBezTo>
                  <a:pt x="61" y="122"/>
                  <a:pt x="61" y="122"/>
                  <a:pt x="61" y="122"/>
                </a:cubicBezTo>
                <a:close/>
                <a:moveTo>
                  <a:pt x="58" y="115"/>
                </a:moveTo>
                <a:cubicBezTo>
                  <a:pt x="58" y="115"/>
                  <a:pt x="58" y="115"/>
                  <a:pt x="58" y="115"/>
                </a:cubicBezTo>
                <a:cubicBezTo>
                  <a:pt x="58" y="115"/>
                  <a:pt x="58" y="115"/>
                  <a:pt x="58" y="115"/>
                </a:cubicBezTo>
                <a:close/>
                <a:moveTo>
                  <a:pt x="61" y="122"/>
                </a:moveTo>
                <a:cubicBezTo>
                  <a:pt x="61" y="122"/>
                  <a:pt x="61" y="122"/>
                  <a:pt x="61" y="122"/>
                </a:cubicBezTo>
                <a:cubicBezTo>
                  <a:pt x="61" y="122"/>
                  <a:pt x="61" y="122"/>
                  <a:pt x="61" y="122"/>
                </a:cubicBezTo>
                <a:cubicBezTo>
                  <a:pt x="61" y="122"/>
                  <a:pt x="61" y="122"/>
                  <a:pt x="61" y="122"/>
                </a:cubicBezTo>
                <a:close/>
                <a:moveTo>
                  <a:pt x="62" y="106"/>
                </a:moveTo>
                <a:cubicBezTo>
                  <a:pt x="62" y="106"/>
                  <a:pt x="62" y="106"/>
                  <a:pt x="62" y="106"/>
                </a:cubicBezTo>
                <a:cubicBezTo>
                  <a:pt x="62" y="106"/>
                  <a:pt x="62" y="106"/>
                  <a:pt x="62" y="106"/>
                </a:cubicBezTo>
                <a:close/>
                <a:moveTo>
                  <a:pt x="65" y="107"/>
                </a:moveTo>
                <a:cubicBezTo>
                  <a:pt x="65" y="107"/>
                  <a:pt x="65" y="107"/>
                  <a:pt x="65" y="107"/>
                </a:cubicBezTo>
                <a:cubicBezTo>
                  <a:pt x="65" y="107"/>
                  <a:pt x="65" y="107"/>
                  <a:pt x="65" y="107"/>
                </a:cubicBezTo>
                <a:close/>
                <a:moveTo>
                  <a:pt x="62" y="123"/>
                </a:moveTo>
                <a:cubicBezTo>
                  <a:pt x="62" y="123"/>
                  <a:pt x="62" y="123"/>
                  <a:pt x="62" y="123"/>
                </a:cubicBezTo>
                <a:close/>
                <a:moveTo>
                  <a:pt x="62" y="124"/>
                </a:moveTo>
                <a:cubicBezTo>
                  <a:pt x="62" y="124"/>
                  <a:pt x="62" y="124"/>
                  <a:pt x="62" y="124"/>
                </a:cubicBezTo>
                <a:cubicBezTo>
                  <a:pt x="62" y="124"/>
                  <a:pt x="62" y="124"/>
                  <a:pt x="62" y="124"/>
                </a:cubicBezTo>
                <a:close/>
                <a:moveTo>
                  <a:pt x="60" y="123"/>
                </a:moveTo>
                <a:cubicBezTo>
                  <a:pt x="60" y="123"/>
                  <a:pt x="60" y="123"/>
                  <a:pt x="60" y="123"/>
                </a:cubicBezTo>
                <a:cubicBezTo>
                  <a:pt x="60" y="123"/>
                  <a:pt x="60" y="123"/>
                  <a:pt x="60" y="123"/>
                </a:cubicBezTo>
                <a:close/>
                <a:moveTo>
                  <a:pt x="62" y="123"/>
                </a:moveTo>
                <a:cubicBezTo>
                  <a:pt x="62" y="123"/>
                  <a:pt x="62" y="123"/>
                  <a:pt x="62" y="123"/>
                </a:cubicBezTo>
                <a:cubicBezTo>
                  <a:pt x="62" y="123"/>
                  <a:pt x="62" y="123"/>
                  <a:pt x="62" y="123"/>
                </a:cubicBezTo>
                <a:close/>
                <a:moveTo>
                  <a:pt x="62" y="123"/>
                </a:moveTo>
                <a:cubicBezTo>
                  <a:pt x="62" y="123"/>
                  <a:pt x="62" y="123"/>
                  <a:pt x="62" y="123"/>
                </a:cubicBezTo>
                <a:cubicBezTo>
                  <a:pt x="62" y="123"/>
                  <a:pt x="62" y="123"/>
                  <a:pt x="62" y="123"/>
                </a:cubicBezTo>
                <a:close/>
                <a:moveTo>
                  <a:pt x="62" y="123"/>
                </a:moveTo>
                <a:cubicBezTo>
                  <a:pt x="62" y="123"/>
                  <a:pt x="62" y="123"/>
                  <a:pt x="62" y="123"/>
                </a:cubicBezTo>
                <a:cubicBezTo>
                  <a:pt x="62" y="123"/>
                  <a:pt x="62" y="123"/>
                  <a:pt x="62" y="123"/>
                </a:cubicBezTo>
                <a:cubicBezTo>
                  <a:pt x="62" y="123"/>
                  <a:pt x="62" y="123"/>
                  <a:pt x="62" y="123"/>
                </a:cubicBezTo>
                <a:close/>
                <a:moveTo>
                  <a:pt x="59" y="109"/>
                </a:moveTo>
                <a:cubicBezTo>
                  <a:pt x="59" y="109"/>
                  <a:pt x="59" y="109"/>
                  <a:pt x="59" y="109"/>
                </a:cubicBezTo>
                <a:cubicBezTo>
                  <a:pt x="59" y="109"/>
                  <a:pt x="59" y="109"/>
                  <a:pt x="59" y="109"/>
                </a:cubicBezTo>
                <a:close/>
                <a:moveTo>
                  <a:pt x="56" y="121"/>
                </a:moveTo>
                <a:cubicBezTo>
                  <a:pt x="56" y="121"/>
                  <a:pt x="56" y="121"/>
                  <a:pt x="56" y="121"/>
                </a:cubicBezTo>
                <a:cubicBezTo>
                  <a:pt x="56" y="121"/>
                  <a:pt x="56" y="121"/>
                  <a:pt x="56" y="121"/>
                </a:cubicBezTo>
                <a:close/>
                <a:moveTo>
                  <a:pt x="56" y="120"/>
                </a:moveTo>
                <a:cubicBezTo>
                  <a:pt x="56" y="120"/>
                  <a:pt x="56" y="120"/>
                  <a:pt x="56" y="121"/>
                </a:cubicBezTo>
                <a:cubicBezTo>
                  <a:pt x="57" y="120"/>
                  <a:pt x="57" y="120"/>
                  <a:pt x="57" y="120"/>
                </a:cubicBezTo>
                <a:lnTo>
                  <a:pt x="56" y="120"/>
                </a:lnTo>
                <a:close/>
                <a:moveTo>
                  <a:pt x="56" y="113"/>
                </a:moveTo>
                <a:cubicBezTo>
                  <a:pt x="56" y="113"/>
                  <a:pt x="56" y="113"/>
                  <a:pt x="56" y="112"/>
                </a:cubicBezTo>
                <a:cubicBezTo>
                  <a:pt x="56" y="112"/>
                  <a:pt x="56" y="113"/>
                  <a:pt x="56" y="112"/>
                </a:cubicBezTo>
                <a:cubicBezTo>
                  <a:pt x="56" y="112"/>
                  <a:pt x="56" y="112"/>
                  <a:pt x="56" y="112"/>
                </a:cubicBezTo>
                <a:cubicBezTo>
                  <a:pt x="56" y="112"/>
                  <a:pt x="56" y="112"/>
                  <a:pt x="56" y="112"/>
                </a:cubicBezTo>
                <a:cubicBezTo>
                  <a:pt x="56" y="112"/>
                  <a:pt x="56" y="112"/>
                  <a:pt x="56" y="112"/>
                </a:cubicBezTo>
                <a:cubicBezTo>
                  <a:pt x="56" y="112"/>
                  <a:pt x="56" y="112"/>
                  <a:pt x="56" y="111"/>
                </a:cubicBezTo>
                <a:cubicBezTo>
                  <a:pt x="57" y="111"/>
                  <a:pt x="56" y="111"/>
                  <a:pt x="56" y="111"/>
                </a:cubicBezTo>
                <a:cubicBezTo>
                  <a:pt x="56" y="111"/>
                  <a:pt x="57" y="111"/>
                  <a:pt x="57" y="111"/>
                </a:cubicBezTo>
                <a:cubicBezTo>
                  <a:pt x="57" y="111"/>
                  <a:pt x="57" y="111"/>
                  <a:pt x="57" y="111"/>
                </a:cubicBezTo>
                <a:cubicBezTo>
                  <a:pt x="57" y="111"/>
                  <a:pt x="57" y="111"/>
                  <a:pt x="57" y="111"/>
                </a:cubicBezTo>
                <a:cubicBezTo>
                  <a:pt x="57" y="111"/>
                  <a:pt x="57" y="111"/>
                  <a:pt x="57" y="111"/>
                </a:cubicBezTo>
                <a:cubicBezTo>
                  <a:pt x="57" y="111"/>
                  <a:pt x="57" y="111"/>
                  <a:pt x="57" y="111"/>
                </a:cubicBezTo>
                <a:cubicBezTo>
                  <a:pt x="57" y="110"/>
                  <a:pt x="57" y="110"/>
                  <a:pt x="57" y="110"/>
                </a:cubicBezTo>
                <a:cubicBezTo>
                  <a:pt x="57" y="110"/>
                  <a:pt x="57" y="110"/>
                  <a:pt x="57" y="111"/>
                </a:cubicBezTo>
                <a:cubicBezTo>
                  <a:pt x="57" y="110"/>
                  <a:pt x="57" y="110"/>
                  <a:pt x="57" y="110"/>
                </a:cubicBezTo>
                <a:cubicBezTo>
                  <a:pt x="57" y="110"/>
                  <a:pt x="57" y="110"/>
                  <a:pt x="57" y="110"/>
                </a:cubicBezTo>
                <a:cubicBezTo>
                  <a:pt x="57" y="110"/>
                  <a:pt x="57" y="111"/>
                  <a:pt x="57" y="111"/>
                </a:cubicBezTo>
                <a:cubicBezTo>
                  <a:pt x="57" y="111"/>
                  <a:pt x="57" y="111"/>
                  <a:pt x="58" y="111"/>
                </a:cubicBezTo>
                <a:cubicBezTo>
                  <a:pt x="58" y="111"/>
                  <a:pt x="57" y="110"/>
                  <a:pt x="57" y="110"/>
                </a:cubicBezTo>
                <a:cubicBezTo>
                  <a:pt x="57" y="110"/>
                  <a:pt x="57" y="110"/>
                  <a:pt x="57" y="110"/>
                </a:cubicBezTo>
                <a:cubicBezTo>
                  <a:pt x="58" y="110"/>
                  <a:pt x="58" y="110"/>
                  <a:pt x="58" y="110"/>
                </a:cubicBezTo>
                <a:cubicBezTo>
                  <a:pt x="58" y="110"/>
                  <a:pt x="58" y="110"/>
                  <a:pt x="58" y="110"/>
                </a:cubicBezTo>
                <a:cubicBezTo>
                  <a:pt x="58" y="110"/>
                  <a:pt x="58" y="110"/>
                  <a:pt x="58" y="110"/>
                </a:cubicBezTo>
                <a:cubicBezTo>
                  <a:pt x="58" y="110"/>
                  <a:pt x="57" y="110"/>
                  <a:pt x="58" y="110"/>
                </a:cubicBezTo>
                <a:cubicBezTo>
                  <a:pt x="58" y="110"/>
                  <a:pt x="58" y="110"/>
                  <a:pt x="58" y="110"/>
                </a:cubicBezTo>
                <a:cubicBezTo>
                  <a:pt x="58" y="110"/>
                  <a:pt x="58" y="109"/>
                  <a:pt x="58" y="110"/>
                </a:cubicBezTo>
                <a:cubicBezTo>
                  <a:pt x="58" y="109"/>
                  <a:pt x="57" y="110"/>
                  <a:pt x="58" y="109"/>
                </a:cubicBezTo>
                <a:cubicBezTo>
                  <a:pt x="58" y="109"/>
                  <a:pt x="58" y="109"/>
                  <a:pt x="58" y="109"/>
                </a:cubicBezTo>
                <a:cubicBezTo>
                  <a:pt x="58" y="109"/>
                  <a:pt x="58" y="109"/>
                  <a:pt x="58" y="109"/>
                </a:cubicBezTo>
                <a:cubicBezTo>
                  <a:pt x="58" y="109"/>
                  <a:pt x="59" y="110"/>
                  <a:pt x="59" y="109"/>
                </a:cubicBezTo>
                <a:cubicBezTo>
                  <a:pt x="58" y="109"/>
                  <a:pt x="58" y="109"/>
                  <a:pt x="58" y="109"/>
                </a:cubicBezTo>
                <a:cubicBezTo>
                  <a:pt x="58" y="109"/>
                  <a:pt x="58" y="109"/>
                  <a:pt x="58" y="109"/>
                </a:cubicBezTo>
                <a:cubicBezTo>
                  <a:pt x="59" y="109"/>
                  <a:pt x="59" y="109"/>
                  <a:pt x="59" y="109"/>
                </a:cubicBezTo>
                <a:cubicBezTo>
                  <a:pt x="59" y="109"/>
                  <a:pt x="59" y="109"/>
                  <a:pt x="59" y="109"/>
                </a:cubicBezTo>
                <a:cubicBezTo>
                  <a:pt x="59" y="109"/>
                  <a:pt x="59" y="109"/>
                  <a:pt x="59" y="109"/>
                </a:cubicBezTo>
                <a:cubicBezTo>
                  <a:pt x="58" y="109"/>
                  <a:pt x="59" y="109"/>
                  <a:pt x="59" y="108"/>
                </a:cubicBezTo>
                <a:cubicBezTo>
                  <a:pt x="59" y="109"/>
                  <a:pt x="59" y="108"/>
                  <a:pt x="59" y="108"/>
                </a:cubicBezTo>
                <a:cubicBezTo>
                  <a:pt x="59" y="109"/>
                  <a:pt x="59" y="109"/>
                  <a:pt x="59" y="109"/>
                </a:cubicBezTo>
                <a:cubicBezTo>
                  <a:pt x="59" y="109"/>
                  <a:pt x="59" y="109"/>
                  <a:pt x="59" y="109"/>
                </a:cubicBezTo>
                <a:cubicBezTo>
                  <a:pt x="59" y="109"/>
                  <a:pt x="59" y="109"/>
                  <a:pt x="59" y="109"/>
                </a:cubicBezTo>
                <a:cubicBezTo>
                  <a:pt x="60" y="109"/>
                  <a:pt x="59" y="109"/>
                  <a:pt x="59" y="109"/>
                </a:cubicBezTo>
                <a:cubicBezTo>
                  <a:pt x="59" y="109"/>
                  <a:pt x="59" y="109"/>
                  <a:pt x="59" y="109"/>
                </a:cubicBezTo>
                <a:cubicBezTo>
                  <a:pt x="59" y="108"/>
                  <a:pt x="59" y="109"/>
                  <a:pt x="59" y="108"/>
                </a:cubicBezTo>
                <a:cubicBezTo>
                  <a:pt x="59" y="108"/>
                  <a:pt x="59" y="108"/>
                  <a:pt x="59" y="108"/>
                </a:cubicBezTo>
                <a:cubicBezTo>
                  <a:pt x="59" y="108"/>
                  <a:pt x="59" y="108"/>
                  <a:pt x="59" y="108"/>
                </a:cubicBezTo>
                <a:cubicBezTo>
                  <a:pt x="59" y="108"/>
                  <a:pt x="60" y="109"/>
                  <a:pt x="60" y="109"/>
                </a:cubicBezTo>
                <a:cubicBezTo>
                  <a:pt x="60" y="109"/>
                  <a:pt x="60" y="108"/>
                  <a:pt x="60" y="108"/>
                </a:cubicBezTo>
                <a:cubicBezTo>
                  <a:pt x="60" y="108"/>
                  <a:pt x="60" y="108"/>
                  <a:pt x="60" y="108"/>
                </a:cubicBezTo>
                <a:cubicBezTo>
                  <a:pt x="60" y="108"/>
                  <a:pt x="60" y="108"/>
                  <a:pt x="60" y="108"/>
                </a:cubicBezTo>
                <a:cubicBezTo>
                  <a:pt x="60" y="108"/>
                  <a:pt x="60" y="108"/>
                  <a:pt x="60" y="108"/>
                </a:cubicBezTo>
                <a:cubicBezTo>
                  <a:pt x="61" y="108"/>
                  <a:pt x="60" y="108"/>
                  <a:pt x="60" y="108"/>
                </a:cubicBezTo>
                <a:cubicBezTo>
                  <a:pt x="61" y="108"/>
                  <a:pt x="61" y="108"/>
                  <a:pt x="61" y="108"/>
                </a:cubicBezTo>
                <a:cubicBezTo>
                  <a:pt x="60" y="107"/>
                  <a:pt x="60" y="108"/>
                  <a:pt x="60" y="107"/>
                </a:cubicBezTo>
                <a:cubicBezTo>
                  <a:pt x="60" y="107"/>
                  <a:pt x="61" y="107"/>
                  <a:pt x="61" y="107"/>
                </a:cubicBezTo>
                <a:cubicBezTo>
                  <a:pt x="61" y="107"/>
                  <a:pt x="61" y="107"/>
                  <a:pt x="61" y="107"/>
                </a:cubicBezTo>
                <a:cubicBezTo>
                  <a:pt x="61" y="107"/>
                  <a:pt x="61" y="107"/>
                  <a:pt x="61" y="107"/>
                </a:cubicBezTo>
                <a:cubicBezTo>
                  <a:pt x="61" y="107"/>
                  <a:pt x="61" y="107"/>
                  <a:pt x="61" y="107"/>
                </a:cubicBezTo>
                <a:cubicBezTo>
                  <a:pt x="61" y="107"/>
                  <a:pt x="61" y="107"/>
                  <a:pt x="61" y="107"/>
                </a:cubicBezTo>
                <a:cubicBezTo>
                  <a:pt x="61" y="106"/>
                  <a:pt x="62" y="106"/>
                  <a:pt x="62" y="106"/>
                </a:cubicBezTo>
                <a:cubicBezTo>
                  <a:pt x="62" y="106"/>
                  <a:pt x="62" y="106"/>
                  <a:pt x="62" y="106"/>
                </a:cubicBezTo>
                <a:cubicBezTo>
                  <a:pt x="62" y="106"/>
                  <a:pt x="62" y="106"/>
                  <a:pt x="62" y="106"/>
                </a:cubicBezTo>
                <a:cubicBezTo>
                  <a:pt x="62" y="106"/>
                  <a:pt x="62" y="106"/>
                  <a:pt x="62" y="106"/>
                </a:cubicBezTo>
                <a:cubicBezTo>
                  <a:pt x="62" y="106"/>
                  <a:pt x="62" y="106"/>
                  <a:pt x="62" y="106"/>
                </a:cubicBezTo>
                <a:cubicBezTo>
                  <a:pt x="62" y="106"/>
                  <a:pt x="62" y="106"/>
                  <a:pt x="62" y="106"/>
                </a:cubicBezTo>
                <a:cubicBezTo>
                  <a:pt x="62" y="106"/>
                  <a:pt x="62" y="106"/>
                  <a:pt x="62" y="106"/>
                </a:cubicBezTo>
                <a:cubicBezTo>
                  <a:pt x="62" y="106"/>
                  <a:pt x="62" y="106"/>
                  <a:pt x="62" y="106"/>
                </a:cubicBezTo>
                <a:cubicBezTo>
                  <a:pt x="63" y="106"/>
                  <a:pt x="63" y="105"/>
                  <a:pt x="63" y="106"/>
                </a:cubicBezTo>
                <a:cubicBezTo>
                  <a:pt x="63" y="105"/>
                  <a:pt x="63" y="106"/>
                  <a:pt x="63" y="106"/>
                </a:cubicBezTo>
                <a:cubicBezTo>
                  <a:pt x="63" y="106"/>
                  <a:pt x="63" y="106"/>
                  <a:pt x="63" y="106"/>
                </a:cubicBezTo>
                <a:cubicBezTo>
                  <a:pt x="63" y="105"/>
                  <a:pt x="63" y="105"/>
                  <a:pt x="63" y="105"/>
                </a:cubicBezTo>
                <a:cubicBezTo>
                  <a:pt x="63" y="105"/>
                  <a:pt x="63" y="105"/>
                  <a:pt x="64" y="105"/>
                </a:cubicBezTo>
                <a:cubicBezTo>
                  <a:pt x="64" y="105"/>
                  <a:pt x="64" y="105"/>
                  <a:pt x="64" y="105"/>
                </a:cubicBezTo>
                <a:cubicBezTo>
                  <a:pt x="64" y="105"/>
                  <a:pt x="64" y="105"/>
                  <a:pt x="64" y="105"/>
                </a:cubicBezTo>
                <a:cubicBezTo>
                  <a:pt x="64" y="105"/>
                  <a:pt x="64" y="105"/>
                  <a:pt x="64" y="105"/>
                </a:cubicBezTo>
                <a:cubicBezTo>
                  <a:pt x="64" y="105"/>
                  <a:pt x="65" y="106"/>
                  <a:pt x="65" y="105"/>
                </a:cubicBezTo>
                <a:cubicBezTo>
                  <a:pt x="65" y="106"/>
                  <a:pt x="65" y="106"/>
                  <a:pt x="65" y="106"/>
                </a:cubicBezTo>
                <a:cubicBezTo>
                  <a:pt x="65" y="106"/>
                  <a:pt x="65" y="106"/>
                  <a:pt x="65" y="106"/>
                </a:cubicBezTo>
                <a:cubicBezTo>
                  <a:pt x="66" y="107"/>
                  <a:pt x="65" y="106"/>
                  <a:pt x="65" y="107"/>
                </a:cubicBezTo>
                <a:cubicBezTo>
                  <a:pt x="65" y="107"/>
                  <a:pt x="65" y="107"/>
                  <a:pt x="65" y="107"/>
                </a:cubicBezTo>
                <a:cubicBezTo>
                  <a:pt x="65" y="107"/>
                  <a:pt x="65" y="107"/>
                  <a:pt x="65" y="107"/>
                </a:cubicBezTo>
                <a:cubicBezTo>
                  <a:pt x="65" y="107"/>
                  <a:pt x="65" y="107"/>
                  <a:pt x="65" y="107"/>
                </a:cubicBezTo>
                <a:cubicBezTo>
                  <a:pt x="64" y="107"/>
                  <a:pt x="64" y="108"/>
                  <a:pt x="63" y="108"/>
                </a:cubicBezTo>
                <a:cubicBezTo>
                  <a:pt x="63" y="108"/>
                  <a:pt x="63" y="108"/>
                  <a:pt x="63" y="108"/>
                </a:cubicBezTo>
                <a:cubicBezTo>
                  <a:pt x="63" y="108"/>
                  <a:pt x="64" y="108"/>
                  <a:pt x="63" y="108"/>
                </a:cubicBezTo>
                <a:cubicBezTo>
                  <a:pt x="63" y="108"/>
                  <a:pt x="63" y="108"/>
                  <a:pt x="63" y="108"/>
                </a:cubicBezTo>
                <a:cubicBezTo>
                  <a:pt x="63" y="108"/>
                  <a:pt x="63" y="108"/>
                  <a:pt x="63" y="108"/>
                </a:cubicBezTo>
                <a:cubicBezTo>
                  <a:pt x="63" y="108"/>
                  <a:pt x="63" y="108"/>
                  <a:pt x="63" y="109"/>
                </a:cubicBezTo>
                <a:cubicBezTo>
                  <a:pt x="62" y="108"/>
                  <a:pt x="62" y="108"/>
                  <a:pt x="62" y="108"/>
                </a:cubicBezTo>
                <a:cubicBezTo>
                  <a:pt x="63" y="109"/>
                  <a:pt x="62" y="109"/>
                  <a:pt x="62" y="109"/>
                </a:cubicBezTo>
                <a:cubicBezTo>
                  <a:pt x="62" y="108"/>
                  <a:pt x="62" y="109"/>
                  <a:pt x="62" y="108"/>
                </a:cubicBezTo>
                <a:cubicBezTo>
                  <a:pt x="61" y="108"/>
                  <a:pt x="62" y="109"/>
                  <a:pt x="62" y="109"/>
                </a:cubicBezTo>
                <a:cubicBezTo>
                  <a:pt x="62" y="109"/>
                  <a:pt x="62" y="109"/>
                  <a:pt x="62" y="109"/>
                </a:cubicBezTo>
                <a:cubicBezTo>
                  <a:pt x="61" y="109"/>
                  <a:pt x="61" y="110"/>
                  <a:pt x="61" y="109"/>
                </a:cubicBezTo>
                <a:cubicBezTo>
                  <a:pt x="61" y="110"/>
                  <a:pt x="61" y="110"/>
                  <a:pt x="61" y="110"/>
                </a:cubicBezTo>
                <a:cubicBezTo>
                  <a:pt x="61" y="110"/>
                  <a:pt x="61" y="110"/>
                  <a:pt x="61" y="110"/>
                </a:cubicBezTo>
                <a:cubicBezTo>
                  <a:pt x="61" y="110"/>
                  <a:pt x="61" y="110"/>
                  <a:pt x="61" y="110"/>
                </a:cubicBezTo>
                <a:cubicBezTo>
                  <a:pt x="61" y="110"/>
                  <a:pt x="61" y="110"/>
                  <a:pt x="61" y="110"/>
                </a:cubicBezTo>
                <a:cubicBezTo>
                  <a:pt x="61" y="110"/>
                  <a:pt x="61" y="110"/>
                  <a:pt x="61" y="110"/>
                </a:cubicBezTo>
                <a:cubicBezTo>
                  <a:pt x="61" y="110"/>
                  <a:pt x="61" y="110"/>
                  <a:pt x="61" y="110"/>
                </a:cubicBezTo>
                <a:cubicBezTo>
                  <a:pt x="61" y="110"/>
                  <a:pt x="61" y="110"/>
                  <a:pt x="61" y="110"/>
                </a:cubicBezTo>
                <a:cubicBezTo>
                  <a:pt x="61" y="110"/>
                  <a:pt x="61" y="110"/>
                  <a:pt x="61" y="110"/>
                </a:cubicBezTo>
                <a:cubicBezTo>
                  <a:pt x="61" y="110"/>
                  <a:pt x="61" y="110"/>
                  <a:pt x="60" y="110"/>
                </a:cubicBezTo>
                <a:cubicBezTo>
                  <a:pt x="61" y="110"/>
                  <a:pt x="61" y="110"/>
                  <a:pt x="61" y="110"/>
                </a:cubicBezTo>
                <a:cubicBezTo>
                  <a:pt x="61" y="110"/>
                  <a:pt x="60" y="110"/>
                  <a:pt x="60" y="110"/>
                </a:cubicBezTo>
                <a:cubicBezTo>
                  <a:pt x="60" y="110"/>
                  <a:pt x="60" y="110"/>
                  <a:pt x="60" y="110"/>
                </a:cubicBezTo>
                <a:cubicBezTo>
                  <a:pt x="61" y="110"/>
                  <a:pt x="61" y="110"/>
                  <a:pt x="61" y="110"/>
                </a:cubicBezTo>
                <a:cubicBezTo>
                  <a:pt x="60" y="111"/>
                  <a:pt x="60" y="111"/>
                  <a:pt x="60" y="111"/>
                </a:cubicBezTo>
                <a:cubicBezTo>
                  <a:pt x="59" y="111"/>
                  <a:pt x="59" y="111"/>
                  <a:pt x="59" y="111"/>
                </a:cubicBezTo>
                <a:cubicBezTo>
                  <a:pt x="59" y="111"/>
                  <a:pt x="59" y="111"/>
                  <a:pt x="59" y="111"/>
                </a:cubicBezTo>
                <a:cubicBezTo>
                  <a:pt x="59" y="111"/>
                  <a:pt x="59" y="111"/>
                  <a:pt x="59" y="111"/>
                </a:cubicBezTo>
                <a:cubicBezTo>
                  <a:pt x="59" y="111"/>
                  <a:pt x="59" y="111"/>
                  <a:pt x="59" y="111"/>
                </a:cubicBezTo>
                <a:cubicBezTo>
                  <a:pt x="59" y="112"/>
                  <a:pt x="59" y="112"/>
                  <a:pt x="59" y="112"/>
                </a:cubicBezTo>
                <a:cubicBezTo>
                  <a:pt x="60" y="112"/>
                  <a:pt x="59" y="112"/>
                  <a:pt x="59" y="112"/>
                </a:cubicBezTo>
                <a:cubicBezTo>
                  <a:pt x="59" y="112"/>
                  <a:pt x="59" y="112"/>
                  <a:pt x="59" y="112"/>
                </a:cubicBezTo>
                <a:cubicBezTo>
                  <a:pt x="59" y="113"/>
                  <a:pt x="58" y="113"/>
                  <a:pt x="59" y="113"/>
                </a:cubicBezTo>
                <a:cubicBezTo>
                  <a:pt x="58" y="113"/>
                  <a:pt x="58" y="113"/>
                  <a:pt x="58" y="113"/>
                </a:cubicBezTo>
                <a:cubicBezTo>
                  <a:pt x="59" y="113"/>
                  <a:pt x="59" y="113"/>
                  <a:pt x="58" y="113"/>
                </a:cubicBezTo>
                <a:cubicBezTo>
                  <a:pt x="58" y="113"/>
                  <a:pt x="58" y="113"/>
                  <a:pt x="58" y="113"/>
                </a:cubicBezTo>
                <a:cubicBezTo>
                  <a:pt x="58" y="113"/>
                  <a:pt x="59" y="113"/>
                  <a:pt x="58" y="114"/>
                </a:cubicBezTo>
                <a:cubicBezTo>
                  <a:pt x="58" y="113"/>
                  <a:pt x="58" y="113"/>
                  <a:pt x="58" y="113"/>
                </a:cubicBezTo>
                <a:cubicBezTo>
                  <a:pt x="58" y="114"/>
                  <a:pt x="58" y="114"/>
                  <a:pt x="58" y="114"/>
                </a:cubicBezTo>
                <a:cubicBezTo>
                  <a:pt x="57" y="113"/>
                  <a:pt x="59" y="114"/>
                  <a:pt x="58" y="114"/>
                </a:cubicBezTo>
                <a:cubicBezTo>
                  <a:pt x="58" y="114"/>
                  <a:pt x="58" y="114"/>
                  <a:pt x="58" y="115"/>
                </a:cubicBezTo>
                <a:cubicBezTo>
                  <a:pt x="58" y="115"/>
                  <a:pt x="58" y="115"/>
                  <a:pt x="58" y="115"/>
                </a:cubicBezTo>
                <a:cubicBezTo>
                  <a:pt x="58" y="115"/>
                  <a:pt x="58" y="115"/>
                  <a:pt x="58" y="115"/>
                </a:cubicBezTo>
                <a:cubicBezTo>
                  <a:pt x="58" y="115"/>
                  <a:pt x="58" y="115"/>
                  <a:pt x="58" y="115"/>
                </a:cubicBezTo>
                <a:cubicBezTo>
                  <a:pt x="58" y="115"/>
                  <a:pt x="59" y="115"/>
                  <a:pt x="58" y="115"/>
                </a:cubicBezTo>
                <a:cubicBezTo>
                  <a:pt x="58" y="116"/>
                  <a:pt x="58" y="115"/>
                  <a:pt x="58" y="115"/>
                </a:cubicBezTo>
                <a:cubicBezTo>
                  <a:pt x="58" y="116"/>
                  <a:pt x="59" y="116"/>
                  <a:pt x="58" y="116"/>
                </a:cubicBezTo>
                <a:cubicBezTo>
                  <a:pt x="58" y="116"/>
                  <a:pt x="58" y="116"/>
                  <a:pt x="58" y="116"/>
                </a:cubicBezTo>
                <a:cubicBezTo>
                  <a:pt x="58" y="116"/>
                  <a:pt x="57" y="116"/>
                  <a:pt x="57" y="116"/>
                </a:cubicBezTo>
                <a:cubicBezTo>
                  <a:pt x="57" y="116"/>
                  <a:pt x="57" y="116"/>
                  <a:pt x="57" y="116"/>
                </a:cubicBezTo>
                <a:cubicBezTo>
                  <a:pt x="58" y="116"/>
                  <a:pt x="57" y="116"/>
                  <a:pt x="57" y="116"/>
                </a:cubicBezTo>
                <a:cubicBezTo>
                  <a:pt x="57" y="116"/>
                  <a:pt x="57" y="116"/>
                  <a:pt x="57" y="116"/>
                </a:cubicBezTo>
                <a:cubicBezTo>
                  <a:pt x="57" y="116"/>
                  <a:pt x="58" y="116"/>
                  <a:pt x="57" y="116"/>
                </a:cubicBezTo>
                <a:cubicBezTo>
                  <a:pt x="57" y="116"/>
                  <a:pt x="57" y="116"/>
                  <a:pt x="57" y="116"/>
                </a:cubicBezTo>
                <a:cubicBezTo>
                  <a:pt x="57" y="117"/>
                  <a:pt x="57" y="117"/>
                  <a:pt x="57" y="117"/>
                </a:cubicBezTo>
                <a:cubicBezTo>
                  <a:pt x="57" y="117"/>
                  <a:pt x="57" y="117"/>
                  <a:pt x="57" y="117"/>
                </a:cubicBezTo>
                <a:cubicBezTo>
                  <a:pt x="57" y="117"/>
                  <a:pt x="57" y="117"/>
                  <a:pt x="57" y="117"/>
                </a:cubicBezTo>
                <a:cubicBezTo>
                  <a:pt x="57" y="117"/>
                  <a:pt x="57" y="117"/>
                  <a:pt x="57" y="117"/>
                </a:cubicBezTo>
                <a:cubicBezTo>
                  <a:pt x="58" y="117"/>
                  <a:pt x="58" y="117"/>
                  <a:pt x="58" y="117"/>
                </a:cubicBezTo>
                <a:cubicBezTo>
                  <a:pt x="58" y="117"/>
                  <a:pt x="57" y="117"/>
                  <a:pt x="57" y="117"/>
                </a:cubicBezTo>
                <a:cubicBezTo>
                  <a:pt x="58" y="117"/>
                  <a:pt x="58" y="117"/>
                  <a:pt x="57" y="118"/>
                </a:cubicBezTo>
                <a:cubicBezTo>
                  <a:pt x="58" y="118"/>
                  <a:pt x="58" y="117"/>
                  <a:pt x="58" y="118"/>
                </a:cubicBezTo>
                <a:cubicBezTo>
                  <a:pt x="58" y="118"/>
                  <a:pt x="58" y="118"/>
                  <a:pt x="58" y="118"/>
                </a:cubicBezTo>
                <a:cubicBezTo>
                  <a:pt x="58" y="118"/>
                  <a:pt x="58" y="118"/>
                  <a:pt x="58" y="118"/>
                </a:cubicBezTo>
                <a:cubicBezTo>
                  <a:pt x="58" y="118"/>
                  <a:pt x="58" y="118"/>
                  <a:pt x="58" y="118"/>
                </a:cubicBezTo>
                <a:cubicBezTo>
                  <a:pt x="58" y="118"/>
                  <a:pt x="58" y="118"/>
                  <a:pt x="58" y="118"/>
                </a:cubicBezTo>
                <a:cubicBezTo>
                  <a:pt x="58" y="118"/>
                  <a:pt x="58" y="118"/>
                  <a:pt x="58" y="118"/>
                </a:cubicBezTo>
                <a:cubicBezTo>
                  <a:pt x="58" y="118"/>
                  <a:pt x="57" y="118"/>
                  <a:pt x="58" y="118"/>
                </a:cubicBezTo>
                <a:cubicBezTo>
                  <a:pt x="58" y="119"/>
                  <a:pt x="58" y="119"/>
                  <a:pt x="58" y="119"/>
                </a:cubicBezTo>
                <a:cubicBezTo>
                  <a:pt x="58" y="119"/>
                  <a:pt x="58" y="119"/>
                  <a:pt x="58" y="119"/>
                </a:cubicBezTo>
                <a:cubicBezTo>
                  <a:pt x="58" y="119"/>
                  <a:pt x="58" y="119"/>
                  <a:pt x="58" y="119"/>
                </a:cubicBezTo>
                <a:cubicBezTo>
                  <a:pt x="58" y="119"/>
                  <a:pt x="58" y="120"/>
                  <a:pt x="58" y="120"/>
                </a:cubicBezTo>
                <a:cubicBezTo>
                  <a:pt x="58" y="120"/>
                  <a:pt x="58" y="120"/>
                  <a:pt x="58" y="120"/>
                </a:cubicBezTo>
                <a:cubicBezTo>
                  <a:pt x="58" y="120"/>
                  <a:pt x="58" y="120"/>
                  <a:pt x="58" y="120"/>
                </a:cubicBezTo>
                <a:cubicBezTo>
                  <a:pt x="58" y="120"/>
                  <a:pt x="58" y="120"/>
                  <a:pt x="58" y="120"/>
                </a:cubicBezTo>
                <a:cubicBezTo>
                  <a:pt x="58" y="120"/>
                  <a:pt x="58" y="120"/>
                  <a:pt x="58" y="120"/>
                </a:cubicBezTo>
                <a:cubicBezTo>
                  <a:pt x="58" y="120"/>
                  <a:pt x="58" y="120"/>
                  <a:pt x="58" y="120"/>
                </a:cubicBezTo>
                <a:cubicBezTo>
                  <a:pt x="59" y="120"/>
                  <a:pt x="59" y="120"/>
                  <a:pt x="59" y="120"/>
                </a:cubicBezTo>
                <a:cubicBezTo>
                  <a:pt x="58" y="120"/>
                  <a:pt x="59" y="120"/>
                  <a:pt x="59" y="120"/>
                </a:cubicBezTo>
                <a:cubicBezTo>
                  <a:pt x="59" y="120"/>
                  <a:pt x="59" y="120"/>
                  <a:pt x="59" y="120"/>
                </a:cubicBezTo>
                <a:cubicBezTo>
                  <a:pt x="59" y="120"/>
                  <a:pt x="59" y="120"/>
                  <a:pt x="59" y="120"/>
                </a:cubicBezTo>
                <a:cubicBezTo>
                  <a:pt x="59" y="120"/>
                  <a:pt x="59" y="120"/>
                  <a:pt x="59" y="120"/>
                </a:cubicBezTo>
                <a:cubicBezTo>
                  <a:pt x="59" y="120"/>
                  <a:pt x="59" y="120"/>
                  <a:pt x="59" y="120"/>
                </a:cubicBezTo>
                <a:cubicBezTo>
                  <a:pt x="59" y="120"/>
                  <a:pt x="59" y="120"/>
                  <a:pt x="59" y="120"/>
                </a:cubicBezTo>
                <a:cubicBezTo>
                  <a:pt x="59" y="120"/>
                  <a:pt x="59" y="120"/>
                  <a:pt x="59" y="120"/>
                </a:cubicBezTo>
                <a:cubicBezTo>
                  <a:pt x="59" y="120"/>
                  <a:pt x="59" y="120"/>
                  <a:pt x="59" y="120"/>
                </a:cubicBezTo>
                <a:cubicBezTo>
                  <a:pt x="59" y="120"/>
                  <a:pt x="59" y="120"/>
                  <a:pt x="59" y="120"/>
                </a:cubicBezTo>
                <a:cubicBezTo>
                  <a:pt x="59" y="120"/>
                  <a:pt x="59" y="120"/>
                  <a:pt x="59" y="120"/>
                </a:cubicBezTo>
                <a:cubicBezTo>
                  <a:pt x="59" y="120"/>
                  <a:pt x="59" y="120"/>
                  <a:pt x="59" y="120"/>
                </a:cubicBezTo>
                <a:cubicBezTo>
                  <a:pt x="59" y="121"/>
                  <a:pt x="60" y="120"/>
                  <a:pt x="60" y="121"/>
                </a:cubicBezTo>
                <a:cubicBezTo>
                  <a:pt x="60" y="121"/>
                  <a:pt x="60" y="121"/>
                  <a:pt x="59" y="121"/>
                </a:cubicBezTo>
                <a:cubicBezTo>
                  <a:pt x="60" y="121"/>
                  <a:pt x="59" y="121"/>
                  <a:pt x="60" y="121"/>
                </a:cubicBezTo>
                <a:cubicBezTo>
                  <a:pt x="60" y="121"/>
                  <a:pt x="60" y="121"/>
                  <a:pt x="60" y="121"/>
                </a:cubicBezTo>
                <a:cubicBezTo>
                  <a:pt x="60" y="121"/>
                  <a:pt x="60" y="121"/>
                  <a:pt x="60" y="121"/>
                </a:cubicBezTo>
                <a:cubicBezTo>
                  <a:pt x="60" y="121"/>
                  <a:pt x="60" y="121"/>
                  <a:pt x="60" y="121"/>
                </a:cubicBezTo>
                <a:cubicBezTo>
                  <a:pt x="60" y="121"/>
                  <a:pt x="61" y="121"/>
                  <a:pt x="61" y="122"/>
                </a:cubicBezTo>
                <a:cubicBezTo>
                  <a:pt x="61" y="121"/>
                  <a:pt x="61" y="122"/>
                  <a:pt x="61" y="122"/>
                </a:cubicBezTo>
                <a:cubicBezTo>
                  <a:pt x="61" y="122"/>
                  <a:pt x="61" y="122"/>
                  <a:pt x="61" y="122"/>
                </a:cubicBezTo>
                <a:cubicBezTo>
                  <a:pt x="61" y="122"/>
                  <a:pt x="61" y="122"/>
                  <a:pt x="61" y="122"/>
                </a:cubicBezTo>
                <a:cubicBezTo>
                  <a:pt x="61" y="123"/>
                  <a:pt x="61" y="122"/>
                  <a:pt x="61" y="122"/>
                </a:cubicBezTo>
                <a:cubicBezTo>
                  <a:pt x="61" y="122"/>
                  <a:pt x="61" y="122"/>
                  <a:pt x="61" y="122"/>
                </a:cubicBezTo>
                <a:cubicBezTo>
                  <a:pt x="62" y="122"/>
                  <a:pt x="62" y="122"/>
                  <a:pt x="62" y="122"/>
                </a:cubicBezTo>
                <a:cubicBezTo>
                  <a:pt x="62" y="123"/>
                  <a:pt x="62" y="122"/>
                  <a:pt x="62" y="122"/>
                </a:cubicBezTo>
                <a:cubicBezTo>
                  <a:pt x="62" y="122"/>
                  <a:pt x="62" y="122"/>
                  <a:pt x="62" y="123"/>
                </a:cubicBezTo>
                <a:cubicBezTo>
                  <a:pt x="62" y="123"/>
                  <a:pt x="62" y="123"/>
                  <a:pt x="62" y="123"/>
                </a:cubicBezTo>
                <a:cubicBezTo>
                  <a:pt x="62" y="123"/>
                  <a:pt x="62" y="123"/>
                  <a:pt x="62" y="123"/>
                </a:cubicBezTo>
                <a:cubicBezTo>
                  <a:pt x="62" y="123"/>
                  <a:pt x="62" y="123"/>
                  <a:pt x="62" y="123"/>
                </a:cubicBezTo>
                <a:cubicBezTo>
                  <a:pt x="62" y="123"/>
                  <a:pt x="62" y="123"/>
                  <a:pt x="62" y="123"/>
                </a:cubicBezTo>
                <a:cubicBezTo>
                  <a:pt x="62" y="123"/>
                  <a:pt x="62" y="123"/>
                  <a:pt x="62" y="123"/>
                </a:cubicBezTo>
                <a:cubicBezTo>
                  <a:pt x="62" y="123"/>
                  <a:pt x="62" y="123"/>
                  <a:pt x="62" y="123"/>
                </a:cubicBezTo>
                <a:cubicBezTo>
                  <a:pt x="62" y="123"/>
                  <a:pt x="62" y="123"/>
                  <a:pt x="62" y="123"/>
                </a:cubicBezTo>
                <a:cubicBezTo>
                  <a:pt x="62" y="123"/>
                  <a:pt x="62" y="123"/>
                  <a:pt x="62" y="123"/>
                </a:cubicBezTo>
                <a:cubicBezTo>
                  <a:pt x="62" y="123"/>
                  <a:pt x="62" y="123"/>
                  <a:pt x="62" y="123"/>
                </a:cubicBezTo>
                <a:cubicBezTo>
                  <a:pt x="62" y="123"/>
                  <a:pt x="62" y="123"/>
                  <a:pt x="62" y="123"/>
                </a:cubicBezTo>
                <a:cubicBezTo>
                  <a:pt x="62" y="123"/>
                  <a:pt x="62" y="123"/>
                  <a:pt x="63" y="123"/>
                </a:cubicBezTo>
                <a:cubicBezTo>
                  <a:pt x="62" y="123"/>
                  <a:pt x="63" y="123"/>
                  <a:pt x="62" y="123"/>
                </a:cubicBezTo>
                <a:cubicBezTo>
                  <a:pt x="63" y="123"/>
                  <a:pt x="63" y="124"/>
                  <a:pt x="63" y="123"/>
                </a:cubicBezTo>
                <a:cubicBezTo>
                  <a:pt x="63" y="123"/>
                  <a:pt x="63" y="123"/>
                  <a:pt x="63" y="123"/>
                </a:cubicBezTo>
                <a:cubicBezTo>
                  <a:pt x="63" y="123"/>
                  <a:pt x="62" y="124"/>
                  <a:pt x="62" y="124"/>
                </a:cubicBezTo>
                <a:cubicBezTo>
                  <a:pt x="62" y="124"/>
                  <a:pt x="62" y="124"/>
                  <a:pt x="62" y="124"/>
                </a:cubicBezTo>
                <a:cubicBezTo>
                  <a:pt x="62" y="124"/>
                  <a:pt x="62" y="124"/>
                  <a:pt x="62" y="124"/>
                </a:cubicBezTo>
                <a:cubicBezTo>
                  <a:pt x="62" y="124"/>
                  <a:pt x="62" y="124"/>
                  <a:pt x="62" y="124"/>
                </a:cubicBezTo>
                <a:cubicBezTo>
                  <a:pt x="62" y="124"/>
                  <a:pt x="62" y="124"/>
                  <a:pt x="62" y="124"/>
                </a:cubicBezTo>
                <a:cubicBezTo>
                  <a:pt x="62" y="123"/>
                  <a:pt x="62" y="124"/>
                  <a:pt x="62" y="124"/>
                </a:cubicBezTo>
                <a:cubicBezTo>
                  <a:pt x="62" y="124"/>
                  <a:pt x="61" y="124"/>
                  <a:pt x="61" y="124"/>
                </a:cubicBezTo>
                <a:cubicBezTo>
                  <a:pt x="62" y="124"/>
                  <a:pt x="62" y="124"/>
                  <a:pt x="62" y="124"/>
                </a:cubicBezTo>
                <a:cubicBezTo>
                  <a:pt x="61" y="124"/>
                  <a:pt x="61" y="124"/>
                  <a:pt x="61" y="124"/>
                </a:cubicBezTo>
                <a:cubicBezTo>
                  <a:pt x="61" y="124"/>
                  <a:pt x="61" y="124"/>
                  <a:pt x="61" y="124"/>
                </a:cubicBezTo>
                <a:cubicBezTo>
                  <a:pt x="61" y="124"/>
                  <a:pt x="61" y="124"/>
                  <a:pt x="61" y="124"/>
                </a:cubicBezTo>
                <a:cubicBezTo>
                  <a:pt x="61" y="123"/>
                  <a:pt x="61" y="123"/>
                  <a:pt x="61" y="123"/>
                </a:cubicBezTo>
                <a:cubicBezTo>
                  <a:pt x="61" y="124"/>
                  <a:pt x="61" y="124"/>
                  <a:pt x="61" y="124"/>
                </a:cubicBezTo>
                <a:cubicBezTo>
                  <a:pt x="61" y="124"/>
                  <a:pt x="61" y="123"/>
                  <a:pt x="62" y="123"/>
                </a:cubicBezTo>
                <a:cubicBezTo>
                  <a:pt x="62" y="123"/>
                  <a:pt x="61" y="123"/>
                  <a:pt x="61" y="123"/>
                </a:cubicBezTo>
                <a:cubicBezTo>
                  <a:pt x="61" y="123"/>
                  <a:pt x="61" y="123"/>
                  <a:pt x="61" y="123"/>
                </a:cubicBezTo>
                <a:cubicBezTo>
                  <a:pt x="61" y="123"/>
                  <a:pt x="60" y="123"/>
                  <a:pt x="60" y="124"/>
                </a:cubicBezTo>
                <a:cubicBezTo>
                  <a:pt x="60" y="124"/>
                  <a:pt x="60" y="124"/>
                  <a:pt x="60" y="124"/>
                </a:cubicBezTo>
                <a:cubicBezTo>
                  <a:pt x="60" y="124"/>
                  <a:pt x="60" y="124"/>
                  <a:pt x="60" y="124"/>
                </a:cubicBezTo>
                <a:cubicBezTo>
                  <a:pt x="60" y="124"/>
                  <a:pt x="60" y="124"/>
                  <a:pt x="60" y="124"/>
                </a:cubicBezTo>
                <a:cubicBezTo>
                  <a:pt x="60" y="124"/>
                  <a:pt x="60" y="124"/>
                  <a:pt x="60" y="124"/>
                </a:cubicBezTo>
                <a:cubicBezTo>
                  <a:pt x="60" y="124"/>
                  <a:pt x="60" y="124"/>
                  <a:pt x="60" y="123"/>
                </a:cubicBezTo>
                <a:cubicBezTo>
                  <a:pt x="60" y="123"/>
                  <a:pt x="60" y="123"/>
                  <a:pt x="60" y="123"/>
                </a:cubicBezTo>
                <a:cubicBezTo>
                  <a:pt x="60" y="123"/>
                  <a:pt x="60" y="123"/>
                  <a:pt x="60" y="123"/>
                </a:cubicBezTo>
                <a:cubicBezTo>
                  <a:pt x="60" y="123"/>
                  <a:pt x="59" y="123"/>
                  <a:pt x="59" y="123"/>
                </a:cubicBezTo>
                <a:cubicBezTo>
                  <a:pt x="59" y="123"/>
                  <a:pt x="59" y="123"/>
                  <a:pt x="59" y="123"/>
                </a:cubicBezTo>
                <a:cubicBezTo>
                  <a:pt x="59" y="123"/>
                  <a:pt x="59" y="123"/>
                  <a:pt x="59" y="123"/>
                </a:cubicBezTo>
                <a:cubicBezTo>
                  <a:pt x="58" y="123"/>
                  <a:pt x="59" y="123"/>
                  <a:pt x="59" y="123"/>
                </a:cubicBezTo>
                <a:cubicBezTo>
                  <a:pt x="59" y="123"/>
                  <a:pt x="58" y="123"/>
                  <a:pt x="58" y="123"/>
                </a:cubicBezTo>
                <a:cubicBezTo>
                  <a:pt x="59" y="123"/>
                  <a:pt x="59" y="123"/>
                  <a:pt x="59" y="122"/>
                </a:cubicBezTo>
                <a:cubicBezTo>
                  <a:pt x="59" y="122"/>
                  <a:pt x="59" y="122"/>
                  <a:pt x="59" y="122"/>
                </a:cubicBezTo>
                <a:cubicBezTo>
                  <a:pt x="59" y="122"/>
                  <a:pt x="58" y="123"/>
                  <a:pt x="58" y="123"/>
                </a:cubicBezTo>
                <a:cubicBezTo>
                  <a:pt x="58" y="123"/>
                  <a:pt x="58" y="123"/>
                  <a:pt x="58" y="123"/>
                </a:cubicBezTo>
                <a:cubicBezTo>
                  <a:pt x="58" y="123"/>
                  <a:pt x="58" y="123"/>
                  <a:pt x="58" y="123"/>
                </a:cubicBezTo>
                <a:cubicBezTo>
                  <a:pt x="58" y="123"/>
                  <a:pt x="58" y="123"/>
                  <a:pt x="58" y="123"/>
                </a:cubicBezTo>
                <a:cubicBezTo>
                  <a:pt x="58" y="123"/>
                  <a:pt x="58" y="123"/>
                  <a:pt x="58" y="123"/>
                </a:cubicBezTo>
                <a:cubicBezTo>
                  <a:pt x="58" y="122"/>
                  <a:pt x="58" y="122"/>
                  <a:pt x="58" y="122"/>
                </a:cubicBezTo>
                <a:cubicBezTo>
                  <a:pt x="58" y="122"/>
                  <a:pt x="57" y="122"/>
                  <a:pt x="57" y="122"/>
                </a:cubicBezTo>
                <a:cubicBezTo>
                  <a:pt x="58" y="122"/>
                  <a:pt x="58" y="122"/>
                  <a:pt x="58" y="122"/>
                </a:cubicBezTo>
                <a:cubicBezTo>
                  <a:pt x="57" y="123"/>
                  <a:pt x="57" y="122"/>
                  <a:pt x="57" y="123"/>
                </a:cubicBezTo>
                <a:cubicBezTo>
                  <a:pt x="57" y="122"/>
                  <a:pt x="57" y="122"/>
                  <a:pt x="57" y="122"/>
                </a:cubicBezTo>
                <a:cubicBezTo>
                  <a:pt x="57" y="122"/>
                  <a:pt x="57" y="122"/>
                  <a:pt x="57" y="122"/>
                </a:cubicBezTo>
                <a:cubicBezTo>
                  <a:pt x="57" y="122"/>
                  <a:pt x="57" y="122"/>
                  <a:pt x="57" y="122"/>
                </a:cubicBezTo>
                <a:cubicBezTo>
                  <a:pt x="58" y="122"/>
                  <a:pt x="59" y="121"/>
                  <a:pt x="59" y="121"/>
                </a:cubicBezTo>
                <a:cubicBezTo>
                  <a:pt x="59" y="121"/>
                  <a:pt x="59" y="121"/>
                  <a:pt x="59" y="121"/>
                </a:cubicBezTo>
                <a:cubicBezTo>
                  <a:pt x="59" y="121"/>
                  <a:pt x="59" y="121"/>
                  <a:pt x="59" y="121"/>
                </a:cubicBezTo>
                <a:cubicBezTo>
                  <a:pt x="59" y="121"/>
                  <a:pt x="58" y="122"/>
                  <a:pt x="57" y="122"/>
                </a:cubicBezTo>
                <a:cubicBezTo>
                  <a:pt x="57" y="122"/>
                  <a:pt x="58" y="121"/>
                  <a:pt x="58" y="121"/>
                </a:cubicBezTo>
                <a:cubicBezTo>
                  <a:pt x="58" y="121"/>
                  <a:pt x="57" y="122"/>
                  <a:pt x="57" y="121"/>
                </a:cubicBezTo>
                <a:cubicBezTo>
                  <a:pt x="57" y="122"/>
                  <a:pt x="57" y="122"/>
                  <a:pt x="57" y="122"/>
                </a:cubicBezTo>
                <a:cubicBezTo>
                  <a:pt x="57" y="121"/>
                  <a:pt x="57" y="121"/>
                  <a:pt x="57" y="121"/>
                </a:cubicBezTo>
                <a:cubicBezTo>
                  <a:pt x="57" y="121"/>
                  <a:pt x="57" y="121"/>
                  <a:pt x="57" y="121"/>
                </a:cubicBezTo>
                <a:cubicBezTo>
                  <a:pt x="57" y="121"/>
                  <a:pt x="57" y="121"/>
                  <a:pt x="57" y="121"/>
                </a:cubicBezTo>
                <a:cubicBezTo>
                  <a:pt x="57" y="121"/>
                  <a:pt x="57" y="121"/>
                  <a:pt x="57" y="121"/>
                </a:cubicBezTo>
                <a:cubicBezTo>
                  <a:pt x="57" y="121"/>
                  <a:pt x="57" y="121"/>
                  <a:pt x="57" y="121"/>
                </a:cubicBezTo>
                <a:cubicBezTo>
                  <a:pt x="57" y="121"/>
                  <a:pt x="57" y="121"/>
                  <a:pt x="57" y="120"/>
                </a:cubicBezTo>
                <a:cubicBezTo>
                  <a:pt x="57" y="120"/>
                  <a:pt x="56" y="121"/>
                  <a:pt x="56" y="121"/>
                </a:cubicBezTo>
                <a:cubicBezTo>
                  <a:pt x="56" y="121"/>
                  <a:pt x="56" y="121"/>
                  <a:pt x="56" y="121"/>
                </a:cubicBezTo>
                <a:cubicBezTo>
                  <a:pt x="57" y="121"/>
                  <a:pt x="57" y="120"/>
                  <a:pt x="58" y="120"/>
                </a:cubicBezTo>
                <a:cubicBezTo>
                  <a:pt x="58" y="120"/>
                  <a:pt x="57" y="120"/>
                  <a:pt x="57" y="120"/>
                </a:cubicBezTo>
                <a:cubicBezTo>
                  <a:pt x="57" y="120"/>
                  <a:pt x="56" y="120"/>
                  <a:pt x="56" y="120"/>
                </a:cubicBezTo>
                <a:cubicBezTo>
                  <a:pt x="56" y="120"/>
                  <a:pt x="57" y="120"/>
                  <a:pt x="57" y="120"/>
                </a:cubicBezTo>
                <a:cubicBezTo>
                  <a:pt x="56" y="120"/>
                  <a:pt x="56" y="120"/>
                  <a:pt x="56" y="119"/>
                </a:cubicBezTo>
                <a:cubicBezTo>
                  <a:pt x="56" y="119"/>
                  <a:pt x="56" y="119"/>
                  <a:pt x="56" y="119"/>
                </a:cubicBezTo>
                <a:cubicBezTo>
                  <a:pt x="56" y="119"/>
                  <a:pt x="56" y="119"/>
                  <a:pt x="56" y="119"/>
                </a:cubicBezTo>
                <a:cubicBezTo>
                  <a:pt x="56" y="119"/>
                  <a:pt x="56" y="119"/>
                  <a:pt x="56" y="119"/>
                </a:cubicBezTo>
                <a:cubicBezTo>
                  <a:pt x="57" y="119"/>
                  <a:pt x="55" y="119"/>
                  <a:pt x="56" y="119"/>
                </a:cubicBezTo>
                <a:cubicBezTo>
                  <a:pt x="56" y="119"/>
                  <a:pt x="56" y="119"/>
                  <a:pt x="56" y="119"/>
                </a:cubicBezTo>
                <a:cubicBezTo>
                  <a:pt x="56" y="119"/>
                  <a:pt x="56" y="119"/>
                  <a:pt x="56" y="119"/>
                </a:cubicBezTo>
                <a:cubicBezTo>
                  <a:pt x="56" y="119"/>
                  <a:pt x="56" y="119"/>
                  <a:pt x="56" y="119"/>
                </a:cubicBezTo>
                <a:cubicBezTo>
                  <a:pt x="55" y="118"/>
                  <a:pt x="55" y="118"/>
                  <a:pt x="55" y="118"/>
                </a:cubicBezTo>
                <a:cubicBezTo>
                  <a:pt x="56" y="118"/>
                  <a:pt x="56" y="118"/>
                  <a:pt x="56" y="118"/>
                </a:cubicBezTo>
                <a:cubicBezTo>
                  <a:pt x="56" y="118"/>
                  <a:pt x="56" y="119"/>
                  <a:pt x="56" y="119"/>
                </a:cubicBezTo>
                <a:cubicBezTo>
                  <a:pt x="56" y="119"/>
                  <a:pt x="56" y="119"/>
                  <a:pt x="57" y="119"/>
                </a:cubicBezTo>
                <a:cubicBezTo>
                  <a:pt x="56" y="118"/>
                  <a:pt x="56" y="118"/>
                  <a:pt x="55" y="118"/>
                </a:cubicBezTo>
                <a:cubicBezTo>
                  <a:pt x="56" y="118"/>
                  <a:pt x="56" y="118"/>
                  <a:pt x="56" y="118"/>
                </a:cubicBezTo>
                <a:cubicBezTo>
                  <a:pt x="55" y="118"/>
                  <a:pt x="55" y="118"/>
                  <a:pt x="55" y="118"/>
                </a:cubicBezTo>
                <a:cubicBezTo>
                  <a:pt x="56" y="118"/>
                  <a:pt x="56" y="118"/>
                  <a:pt x="56" y="118"/>
                </a:cubicBezTo>
                <a:cubicBezTo>
                  <a:pt x="56" y="118"/>
                  <a:pt x="56" y="118"/>
                  <a:pt x="56" y="118"/>
                </a:cubicBezTo>
                <a:cubicBezTo>
                  <a:pt x="56" y="118"/>
                  <a:pt x="56" y="118"/>
                  <a:pt x="56" y="118"/>
                </a:cubicBezTo>
                <a:cubicBezTo>
                  <a:pt x="56" y="118"/>
                  <a:pt x="56" y="118"/>
                  <a:pt x="56" y="118"/>
                </a:cubicBezTo>
                <a:cubicBezTo>
                  <a:pt x="56" y="118"/>
                  <a:pt x="56" y="118"/>
                  <a:pt x="56" y="118"/>
                </a:cubicBezTo>
                <a:cubicBezTo>
                  <a:pt x="56" y="118"/>
                  <a:pt x="56" y="118"/>
                  <a:pt x="56" y="118"/>
                </a:cubicBezTo>
                <a:cubicBezTo>
                  <a:pt x="56" y="118"/>
                  <a:pt x="57" y="118"/>
                  <a:pt x="57" y="118"/>
                </a:cubicBezTo>
                <a:cubicBezTo>
                  <a:pt x="57" y="118"/>
                  <a:pt x="57" y="118"/>
                  <a:pt x="57" y="118"/>
                </a:cubicBezTo>
                <a:cubicBezTo>
                  <a:pt x="57" y="118"/>
                  <a:pt x="57" y="118"/>
                  <a:pt x="57" y="118"/>
                </a:cubicBezTo>
                <a:cubicBezTo>
                  <a:pt x="57" y="117"/>
                  <a:pt x="57" y="117"/>
                  <a:pt x="57" y="117"/>
                </a:cubicBezTo>
                <a:cubicBezTo>
                  <a:pt x="57" y="117"/>
                  <a:pt x="57" y="117"/>
                  <a:pt x="57" y="118"/>
                </a:cubicBezTo>
                <a:cubicBezTo>
                  <a:pt x="56" y="117"/>
                  <a:pt x="56" y="117"/>
                  <a:pt x="56" y="117"/>
                </a:cubicBezTo>
                <a:cubicBezTo>
                  <a:pt x="56" y="117"/>
                  <a:pt x="56" y="117"/>
                  <a:pt x="56" y="117"/>
                </a:cubicBezTo>
                <a:cubicBezTo>
                  <a:pt x="55" y="117"/>
                  <a:pt x="56" y="117"/>
                  <a:pt x="55" y="117"/>
                </a:cubicBezTo>
                <a:cubicBezTo>
                  <a:pt x="55" y="117"/>
                  <a:pt x="55" y="117"/>
                  <a:pt x="56" y="117"/>
                </a:cubicBezTo>
                <a:cubicBezTo>
                  <a:pt x="55" y="117"/>
                  <a:pt x="56" y="116"/>
                  <a:pt x="56" y="116"/>
                </a:cubicBezTo>
                <a:cubicBezTo>
                  <a:pt x="56" y="116"/>
                  <a:pt x="55" y="116"/>
                  <a:pt x="55" y="116"/>
                </a:cubicBezTo>
                <a:cubicBezTo>
                  <a:pt x="55" y="116"/>
                  <a:pt x="55" y="116"/>
                  <a:pt x="55" y="116"/>
                </a:cubicBezTo>
                <a:cubicBezTo>
                  <a:pt x="55" y="116"/>
                  <a:pt x="55" y="116"/>
                  <a:pt x="55" y="116"/>
                </a:cubicBezTo>
                <a:cubicBezTo>
                  <a:pt x="55" y="116"/>
                  <a:pt x="55" y="116"/>
                  <a:pt x="55" y="116"/>
                </a:cubicBezTo>
                <a:cubicBezTo>
                  <a:pt x="55" y="116"/>
                  <a:pt x="55" y="116"/>
                  <a:pt x="55" y="116"/>
                </a:cubicBezTo>
                <a:cubicBezTo>
                  <a:pt x="55" y="115"/>
                  <a:pt x="55" y="116"/>
                  <a:pt x="55" y="115"/>
                </a:cubicBezTo>
                <a:cubicBezTo>
                  <a:pt x="55" y="115"/>
                  <a:pt x="55" y="115"/>
                  <a:pt x="55" y="115"/>
                </a:cubicBezTo>
                <a:cubicBezTo>
                  <a:pt x="55" y="115"/>
                  <a:pt x="55" y="115"/>
                  <a:pt x="55" y="115"/>
                </a:cubicBezTo>
                <a:cubicBezTo>
                  <a:pt x="55" y="115"/>
                  <a:pt x="55" y="115"/>
                  <a:pt x="55" y="115"/>
                </a:cubicBezTo>
                <a:cubicBezTo>
                  <a:pt x="55" y="115"/>
                  <a:pt x="55" y="115"/>
                  <a:pt x="55" y="115"/>
                </a:cubicBezTo>
                <a:cubicBezTo>
                  <a:pt x="55" y="115"/>
                  <a:pt x="55" y="115"/>
                  <a:pt x="55" y="115"/>
                </a:cubicBezTo>
                <a:cubicBezTo>
                  <a:pt x="55" y="115"/>
                  <a:pt x="55" y="115"/>
                  <a:pt x="55" y="115"/>
                </a:cubicBezTo>
                <a:cubicBezTo>
                  <a:pt x="55" y="115"/>
                  <a:pt x="55" y="115"/>
                  <a:pt x="55" y="115"/>
                </a:cubicBezTo>
                <a:cubicBezTo>
                  <a:pt x="55" y="115"/>
                  <a:pt x="55" y="115"/>
                  <a:pt x="55" y="115"/>
                </a:cubicBezTo>
                <a:cubicBezTo>
                  <a:pt x="56" y="114"/>
                  <a:pt x="55" y="114"/>
                  <a:pt x="56" y="114"/>
                </a:cubicBezTo>
                <a:cubicBezTo>
                  <a:pt x="56" y="114"/>
                  <a:pt x="56" y="115"/>
                  <a:pt x="56" y="115"/>
                </a:cubicBezTo>
                <a:cubicBezTo>
                  <a:pt x="56" y="114"/>
                  <a:pt x="56" y="114"/>
                  <a:pt x="56" y="114"/>
                </a:cubicBezTo>
                <a:cubicBezTo>
                  <a:pt x="56" y="114"/>
                  <a:pt x="56" y="114"/>
                  <a:pt x="56" y="114"/>
                </a:cubicBezTo>
                <a:cubicBezTo>
                  <a:pt x="56" y="114"/>
                  <a:pt x="56" y="114"/>
                  <a:pt x="56" y="114"/>
                </a:cubicBezTo>
                <a:cubicBezTo>
                  <a:pt x="56" y="114"/>
                  <a:pt x="56" y="114"/>
                  <a:pt x="56" y="114"/>
                </a:cubicBezTo>
                <a:cubicBezTo>
                  <a:pt x="56" y="114"/>
                  <a:pt x="56" y="114"/>
                  <a:pt x="56" y="114"/>
                </a:cubicBezTo>
                <a:cubicBezTo>
                  <a:pt x="56" y="114"/>
                  <a:pt x="56" y="114"/>
                  <a:pt x="56" y="114"/>
                </a:cubicBezTo>
                <a:cubicBezTo>
                  <a:pt x="56" y="114"/>
                  <a:pt x="56" y="114"/>
                  <a:pt x="56" y="114"/>
                </a:cubicBezTo>
                <a:cubicBezTo>
                  <a:pt x="56" y="114"/>
                  <a:pt x="56" y="114"/>
                  <a:pt x="56" y="114"/>
                </a:cubicBezTo>
                <a:cubicBezTo>
                  <a:pt x="56" y="114"/>
                  <a:pt x="55" y="113"/>
                  <a:pt x="56" y="113"/>
                </a:cubicBezTo>
                <a:cubicBezTo>
                  <a:pt x="56" y="113"/>
                  <a:pt x="56" y="113"/>
                  <a:pt x="56" y="113"/>
                </a:cubicBezTo>
                <a:cubicBezTo>
                  <a:pt x="56" y="113"/>
                  <a:pt x="56" y="113"/>
                  <a:pt x="56" y="113"/>
                </a:cubicBezTo>
                <a:cubicBezTo>
                  <a:pt x="55" y="113"/>
                  <a:pt x="56" y="113"/>
                  <a:pt x="55" y="112"/>
                </a:cubicBezTo>
                <a:cubicBezTo>
                  <a:pt x="55" y="112"/>
                  <a:pt x="55" y="112"/>
                  <a:pt x="56" y="113"/>
                </a:cubicBezTo>
                <a:cubicBezTo>
                  <a:pt x="56" y="113"/>
                  <a:pt x="56" y="113"/>
                  <a:pt x="56" y="113"/>
                </a:cubicBezTo>
                <a:cubicBezTo>
                  <a:pt x="56" y="113"/>
                  <a:pt x="56" y="113"/>
                  <a:pt x="56" y="113"/>
                </a:cubicBezTo>
                <a:close/>
                <a:moveTo>
                  <a:pt x="55" y="115"/>
                </a:moveTo>
                <a:cubicBezTo>
                  <a:pt x="55" y="115"/>
                  <a:pt x="55" y="115"/>
                  <a:pt x="55" y="115"/>
                </a:cubicBezTo>
                <a:cubicBezTo>
                  <a:pt x="56" y="115"/>
                  <a:pt x="56" y="115"/>
                  <a:pt x="55" y="115"/>
                </a:cubicBezTo>
                <a:close/>
                <a:moveTo>
                  <a:pt x="56" y="118"/>
                </a:moveTo>
                <a:cubicBezTo>
                  <a:pt x="56" y="118"/>
                  <a:pt x="56" y="118"/>
                  <a:pt x="56" y="118"/>
                </a:cubicBezTo>
                <a:cubicBezTo>
                  <a:pt x="56" y="118"/>
                  <a:pt x="56" y="118"/>
                  <a:pt x="56" y="118"/>
                </a:cubicBezTo>
                <a:close/>
                <a:moveTo>
                  <a:pt x="62" y="123"/>
                </a:moveTo>
                <a:cubicBezTo>
                  <a:pt x="62" y="123"/>
                  <a:pt x="62" y="123"/>
                  <a:pt x="62" y="123"/>
                </a:cubicBezTo>
                <a:cubicBezTo>
                  <a:pt x="62" y="123"/>
                  <a:pt x="62" y="123"/>
                  <a:pt x="62" y="123"/>
                </a:cubicBezTo>
                <a:close/>
                <a:moveTo>
                  <a:pt x="62" y="123"/>
                </a:moveTo>
                <a:cubicBezTo>
                  <a:pt x="62" y="123"/>
                  <a:pt x="62" y="123"/>
                  <a:pt x="62" y="123"/>
                </a:cubicBezTo>
                <a:cubicBezTo>
                  <a:pt x="62" y="123"/>
                  <a:pt x="62" y="123"/>
                  <a:pt x="62" y="123"/>
                </a:cubicBezTo>
                <a:cubicBezTo>
                  <a:pt x="62" y="123"/>
                  <a:pt x="62" y="123"/>
                  <a:pt x="62" y="123"/>
                </a:cubicBezTo>
                <a:close/>
                <a:moveTo>
                  <a:pt x="61" y="110"/>
                </a:moveTo>
                <a:cubicBezTo>
                  <a:pt x="61" y="110"/>
                  <a:pt x="61" y="110"/>
                  <a:pt x="61" y="110"/>
                </a:cubicBezTo>
                <a:cubicBezTo>
                  <a:pt x="61" y="110"/>
                  <a:pt x="61" y="110"/>
                  <a:pt x="61" y="110"/>
                </a:cubicBezTo>
                <a:close/>
                <a:moveTo>
                  <a:pt x="56" y="118"/>
                </a:moveTo>
                <a:cubicBezTo>
                  <a:pt x="56" y="118"/>
                  <a:pt x="56" y="118"/>
                  <a:pt x="56" y="118"/>
                </a:cubicBezTo>
                <a:cubicBezTo>
                  <a:pt x="56" y="118"/>
                  <a:pt x="56" y="118"/>
                  <a:pt x="56" y="118"/>
                </a:cubicBezTo>
                <a:close/>
                <a:moveTo>
                  <a:pt x="56" y="111"/>
                </a:moveTo>
                <a:cubicBezTo>
                  <a:pt x="56" y="111"/>
                  <a:pt x="56" y="111"/>
                  <a:pt x="56" y="111"/>
                </a:cubicBezTo>
                <a:cubicBezTo>
                  <a:pt x="56" y="111"/>
                  <a:pt x="56" y="111"/>
                  <a:pt x="56" y="111"/>
                </a:cubicBezTo>
                <a:close/>
                <a:moveTo>
                  <a:pt x="58" y="123"/>
                </a:moveTo>
                <a:cubicBezTo>
                  <a:pt x="58" y="123"/>
                  <a:pt x="58" y="123"/>
                  <a:pt x="58" y="123"/>
                </a:cubicBezTo>
                <a:cubicBezTo>
                  <a:pt x="58" y="123"/>
                  <a:pt x="58" y="123"/>
                  <a:pt x="58" y="123"/>
                </a:cubicBezTo>
                <a:close/>
                <a:moveTo>
                  <a:pt x="63" y="123"/>
                </a:moveTo>
                <a:cubicBezTo>
                  <a:pt x="63" y="123"/>
                  <a:pt x="63" y="123"/>
                  <a:pt x="63" y="123"/>
                </a:cubicBezTo>
                <a:cubicBezTo>
                  <a:pt x="63" y="123"/>
                  <a:pt x="63" y="123"/>
                  <a:pt x="63" y="123"/>
                </a:cubicBezTo>
                <a:cubicBezTo>
                  <a:pt x="63" y="123"/>
                  <a:pt x="63" y="123"/>
                  <a:pt x="63" y="123"/>
                </a:cubicBezTo>
                <a:close/>
                <a:moveTo>
                  <a:pt x="63" y="125"/>
                </a:moveTo>
                <a:cubicBezTo>
                  <a:pt x="63" y="125"/>
                  <a:pt x="63" y="125"/>
                  <a:pt x="63" y="125"/>
                </a:cubicBezTo>
                <a:cubicBezTo>
                  <a:pt x="63" y="125"/>
                  <a:pt x="63" y="125"/>
                  <a:pt x="63" y="125"/>
                </a:cubicBezTo>
                <a:cubicBezTo>
                  <a:pt x="63" y="125"/>
                  <a:pt x="63" y="125"/>
                  <a:pt x="63" y="125"/>
                </a:cubicBezTo>
                <a:close/>
                <a:moveTo>
                  <a:pt x="62" y="124"/>
                </a:moveTo>
                <a:cubicBezTo>
                  <a:pt x="62" y="124"/>
                  <a:pt x="62" y="124"/>
                  <a:pt x="62" y="124"/>
                </a:cubicBezTo>
                <a:cubicBezTo>
                  <a:pt x="62" y="124"/>
                  <a:pt x="62" y="124"/>
                  <a:pt x="62" y="124"/>
                </a:cubicBezTo>
                <a:cubicBezTo>
                  <a:pt x="63" y="124"/>
                  <a:pt x="62" y="124"/>
                  <a:pt x="62" y="124"/>
                </a:cubicBezTo>
                <a:close/>
                <a:moveTo>
                  <a:pt x="62" y="124"/>
                </a:moveTo>
                <a:cubicBezTo>
                  <a:pt x="62" y="124"/>
                  <a:pt x="63" y="124"/>
                  <a:pt x="63" y="124"/>
                </a:cubicBezTo>
                <a:cubicBezTo>
                  <a:pt x="63" y="124"/>
                  <a:pt x="63" y="124"/>
                  <a:pt x="62" y="124"/>
                </a:cubicBezTo>
                <a:close/>
                <a:moveTo>
                  <a:pt x="62" y="123"/>
                </a:moveTo>
                <a:cubicBezTo>
                  <a:pt x="62" y="123"/>
                  <a:pt x="62" y="123"/>
                  <a:pt x="62" y="123"/>
                </a:cubicBezTo>
                <a:cubicBezTo>
                  <a:pt x="62" y="122"/>
                  <a:pt x="62" y="123"/>
                  <a:pt x="62" y="123"/>
                </a:cubicBezTo>
                <a:close/>
                <a:moveTo>
                  <a:pt x="62" y="125"/>
                </a:moveTo>
                <a:cubicBezTo>
                  <a:pt x="62" y="124"/>
                  <a:pt x="62" y="124"/>
                  <a:pt x="62" y="124"/>
                </a:cubicBezTo>
                <a:cubicBezTo>
                  <a:pt x="62" y="124"/>
                  <a:pt x="62" y="124"/>
                  <a:pt x="62" y="124"/>
                </a:cubicBezTo>
                <a:lnTo>
                  <a:pt x="62" y="125"/>
                </a:lnTo>
                <a:close/>
                <a:moveTo>
                  <a:pt x="62" y="124"/>
                </a:moveTo>
                <a:cubicBezTo>
                  <a:pt x="62" y="124"/>
                  <a:pt x="62" y="124"/>
                  <a:pt x="62" y="124"/>
                </a:cubicBezTo>
                <a:cubicBezTo>
                  <a:pt x="62" y="124"/>
                  <a:pt x="62" y="124"/>
                  <a:pt x="62" y="124"/>
                </a:cubicBezTo>
                <a:cubicBezTo>
                  <a:pt x="62" y="124"/>
                  <a:pt x="62" y="124"/>
                  <a:pt x="62" y="124"/>
                </a:cubicBezTo>
                <a:close/>
                <a:moveTo>
                  <a:pt x="62" y="124"/>
                </a:moveTo>
                <a:cubicBezTo>
                  <a:pt x="62" y="124"/>
                  <a:pt x="62" y="124"/>
                  <a:pt x="62" y="124"/>
                </a:cubicBezTo>
                <a:cubicBezTo>
                  <a:pt x="62" y="124"/>
                  <a:pt x="62" y="124"/>
                  <a:pt x="62" y="124"/>
                </a:cubicBezTo>
                <a:close/>
                <a:moveTo>
                  <a:pt x="62" y="125"/>
                </a:moveTo>
                <a:cubicBezTo>
                  <a:pt x="62" y="124"/>
                  <a:pt x="62" y="124"/>
                  <a:pt x="62" y="124"/>
                </a:cubicBezTo>
                <a:cubicBezTo>
                  <a:pt x="62" y="124"/>
                  <a:pt x="62" y="124"/>
                  <a:pt x="62" y="124"/>
                </a:cubicBezTo>
                <a:lnTo>
                  <a:pt x="62" y="125"/>
                </a:lnTo>
                <a:close/>
                <a:moveTo>
                  <a:pt x="61" y="123"/>
                </a:moveTo>
                <a:cubicBezTo>
                  <a:pt x="60" y="123"/>
                  <a:pt x="60" y="123"/>
                  <a:pt x="60" y="123"/>
                </a:cubicBezTo>
                <a:cubicBezTo>
                  <a:pt x="60" y="123"/>
                  <a:pt x="60" y="123"/>
                  <a:pt x="60" y="123"/>
                </a:cubicBezTo>
                <a:cubicBezTo>
                  <a:pt x="61" y="123"/>
                  <a:pt x="61" y="123"/>
                  <a:pt x="61" y="123"/>
                </a:cubicBezTo>
                <a:close/>
                <a:moveTo>
                  <a:pt x="60" y="124"/>
                </a:moveTo>
                <a:cubicBezTo>
                  <a:pt x="60" y="124"/>
                  <a:pt x="61" y="124"/>
                  <a:pt x="61" y="124"/>
                </a:cubicBezTo>
                <a:cubicBezTo>
                  <a:pt x="60" y="124"/>
                  <a:pt x="60" y="124"/>
                  <a:pt x="60" y="124"/>
                </a:cubicBezTo>
                <a:close/>
                <a:moveTo>
                  <a:pt x="60" y="124"/>
                </a:moveTo>
                <a:cubicBezTo>
                  <a:pt x="60" y="124"/>
                  <a:pt x="60" y="124"/>
                  <a:pt x="60" y="124"/>
                </a:cubicBezTo>
                <a:cubicBezTo>
                  <a:pt x="60" y="124"/>
                  <a:pt x="60" y="124"/>
                  <a:pt x="60" y="124"/>
                </a:cubicBezTo>
                <a:close/>
                <a:moveTo>
                  <a:pt x="59" y="122"/>
                </a:moveTo>
                <a:cubicBezTo>
                  <a:pt x="59" y="122"/>
                  <a:pt x="59" y="122"/>
                  <a:pt x="59" y="122"/>
                </a:cubicBezTo>
                <a:cubicBezTo>
                  <a:pt x="59" y="122"/>
                  <a:pt x="59" y="122"/>
                  <a:pt x="59" y="122"/>
                </a:cubicBezTo>
                <a:close/>
                <a:moveTo>
                  <a:pt x="57" y="122"/>
                </a:moveTo>
                <a:cubicBezTo>
                  <a:pt x="57" y="122"/>
                  <a:pt x="57" y="122"/>
                  <a:pt x="57" y="122"/>
                </a:cubicBezTo>
                <a:cubicBezTo>
                  <a:pt x="57" y="122"/>
                  <a:pt x="57" y="122"/>
                  <a:pt x="57" y="122"/>
                </a:cubicBezTo>
                <a:cubicBezTo>
                  <a:pt x="57" y="122"/>
                  <a:pt x="57" y="122"/>
                  <a:pt x="57" y="122"/>
                </a:cubicBezTo>
                <a:close/>
                <a:moveTo>
                  <a:pt x="57" y="122"/>
                </a:moveTo>
                <a:cubicBezTo>
                  <a:pt x="57" y="122"/>
                  <a:pt x="57" y="122"/>
                  <a:pt x="57" y="122"/>
                </a:cubicBezTo>
                <a:cubicBezTo>
                  <a:pt x="57" y="122"/>
                  <a:pt x="57" y="122"/>
                  <a:pt x="57" y="122"/>
                </a:cubicBezTo>
                <a:close/>
                <a:moveTo>
                  <a:pt x="66" y="107"/>
                </a:moveTo>
                <a:cubicBezTo>
                  <a:pt x="66" y="107"/>
                  <a:pt x="66" y="107"/>
                  <a:pt x="66" y="107"/>
                </a:cubicBezTo>
                <a:cubicBezTo>
                  <a:pt x="66" y="107"/>
                  <a:pt x="66" y="107"/>
                  <a:pt x="66" y="107"/>
                </a:cubicBezTo>
                <a:close/>
                <a:moveTo>
                  <a:pt x="66" y="106"/>
                </a:moveTo>
                <a:cubicBezTo>
                  <a:pt x="66" y="107"/>
                  <a:pt x="66" y="107"/>
                  <a:pt x="66" y="107"/>
                </a:cubicBezTo>
                <a:cubicBezTo>
                  <a:pt x="66" y="106"/>
                  <a:pt x="66" y="106"/>
                  <a:pt x="66" y="106"/>
                </a:cubicBezTo>
                <a:cubicBezTo>
                  <a:pt x="66" y="107"/>
                  <a:pt x="66" y="107"/>
                  <a:pt x="66" y="106"/>
                </a:cubicBezTo>
                <a:close/>
                <a:moveTo>
                  <a:pt x="55" y="115"/>
                </a:moveTo>
                <a:cubicBezTo>
                  <a:pt x="55" y="115"/>
                  <a:pt x="55" y="115"/>
                  <a:pt x="55" y="115"/>
                </a:cubicBezTo>
                <a:cubicBezTo>
                  <a:pt x="55" y="115"/>
                  <a:pt x="55" y="115"/>
                  <a:pt x="55" y="115"/>
                </a:cubicBezTo>
                <a:close/>
                <a:moveTo>
                  <a:pt x="55" y="113"/>
                </a:moveTo>
                <a:cubicBezTo>
                  <a:pt x="55" y="114"/>
                  <a:pt x="55" y="114"/>
                  <a:pt x="55" y="114"/>
                </a:cubicBezTo>
                <a:cubicBezTo>
                  <a:pt x="56" y="114"/>
                  <a:pt x="56" y="114"/>
                  <a:pt x="56" y="114"/>
                </a:cubicBezTo>
                <a:lnTo>
                  <a:pt x="55" y="113"/>
                </a:lnTo>
                <a:close/>
                <a:moveTo>
                  <a:pt x="55" y="112"/>
                </a:moveTo>
                <a:cubicBezTo>
                  <a:pt x="55" y="112"/>
                  <a:pt x="55" y="112"/>
                  <a:pt x="55" y="112"/>
                </a:cubicBezTo>
                <a:cubicBezTo>
                  <a:pt x="55" y="112"/>
                  <a:pt x="56" y="112"/>
                  <a:pt x="55" y="112"/>
                </a:cubicBezTo>
                <a:close/>
                <a:moveTo>
                  <a:pt x="74" y="133"/>
                </a:moveTo>
                <a:cubicBezTo>
                  <a:pt x="74" y="133"/>
                  <a:pt x="74" y="133"/>
                  <a:pt x="74" y="133"/>
                </a:cubicBezTo>
                <a:cubicBezTo>
                  <a:pt x="74" y="133"/>
                  <a:pt x="74" y="133"/>
                  <a:pt x="74" y="133"/>
                </a:cubicBezTo>
                <a:close/>
                <a:moveTo>
                  <a:pt x="73" y="133"/>
                </a:moveTo>
                <a:cubicBezTo>
                  <a:pt x="73" y="133"/>
                  <a:pt x="73" y="133"/>
                  <a:pt x="73" y="133"/>
                </a:cubicBezTo>
                <a:cubicBezTo>
                  <a:pt x="73" y="134"/>
                  <a:pt x="73" y="134"/>
                  <a:pt x="73" y="134"/>
                </a:cubicBezTo>
                <a:lnTo>
                  <a:pt x="73" y="133"/>
                </a:lnTo>
                <a:close/>
                <a:moveTo>
                  <a:pt x="73" y="133"/>
                </a:moveTo>
                <a:cubicBezTo>
                  <a:pt x="73" y="134"/>
                  <a:pt x="73" y="133"/>
                  <a:pt x="73" y="133"/>
                </a:cubicBezTo>
                <a:cubicBezTo>
                  <a:pt x="73" y="134"/>
                  <a:pt x="73" y="134"/>
                  <a:pt x="73" y="134"/>
                </a:cubicBezTo>
                <a:cubicBezTo>
                  <a:pt x="73" y="133"/>
                  <a:pt x="73" y="133"/>
                  <a:pt x="73" y="133"/>
                </a:cubicBezTo>
                <a:cubicBezTo>
                  <a:pt x="73" y="133"/>
                  <a:pt x="73" y="133"/>
                  <a:pt x="73" y="133"/>
                </a:cubicBezTo>
                <a:close/>
                <a:moveTo>
                  <a:pt x="72" y="132"/>
                </a:moveTo>
                <a:cubicBezTo>
                  <a:pt x="72" y="132"/>
                  <a:pt x="72" y="132"/>
                  <a:pt x="73" y="132"/>
                </a:cubicBezTo>
                <a:cubicBezTo>
                  <a:pt x="73" y="132"/>
                  <a:pt x="73" y="132"/>
                  <a:pt x="73" y="132"/>
                </a:cubicBezTo>
                <a:cubicBezTo>
                  <a:pt x="73" y="132"/>
                  <a:pt x="73" y="132"/>
                  <a:pt x="72" y="132"/>
                </a:cubicBezTo>
                <a:close/>
                <a:moveTo>
                  <a:pt x="73" y="132"/>
                </a:moveTo>
                <a:cubicBezTo>
                  <a:pt x="73" y="132"/>
                  <a:pt x="73" y="132"/>
                  <a:pt x="73" y="132"/>
                </a:cubicBezTo>
                <a:close/>
                <a:moveTo>
                  <a:pt x="72" y="132"/>
                </a:moveTo>
                <a:cubicBezTo>
                  <a:pt x="72" y="132"/>
                  <a:pt x="72" y="132"/>
                  <a:pt x="72" y="132"/>
                </a:cubicBezTo>
                <a:cubicBezTo>
                  <a:pt x="72" y="132"/>
                  <a:pt x="72" y="132"/>
                  <a:pt x="72" y="132"/>
                </a:cubicBezTo>
                <a:cubicBezTo>
                  <a:pt x="72" y="132"/>
                  <a:pt x="72" y="132"/>
                  <a:pt x="72" y="132"/>
                </a:cubicBezTo>
                <a:close/>
                <a:moveTo>
                  <a:pt x="72" y="133"/>
                </a:moveTo>
                <a:cubicBezTo>
                  <a:pt x="72" y="133"/>
                  <a:pt x="72" y="133"/>
                  <a:pt x="72" y="133"/>
                </a:cubicBezTo>
                <a:cubicBezTo>
                  <a:pt x="72" y="133"/>
                  <a:pt x="72" y="133"/>
                  <a:pt x="72" y="133"/>
                </a:cubicBezTo>
                <a:close/>
                <a:moveTo>
                  <a:pt x="72" y="133"/>
                </a:moveTo>
                <a:cubicBezTo>
                  <a:pt x="72" y="133"/>
                  <a:pt x="72" y="133"/>
                  <a:pt x="72" y="133"/>
                </a:cubicBezTo>
                <a:cubicBezTo>
                  <a:pt x="72" y="133"/>
                  <a:pt x="72" y="133"/>
                  <a:pt x="72" y="133"/>
                </a:cubicBezTo>
                <a:cubicBezTo>
                  <a:pt x="72" y="133"/>
                  <a:pt x="72" y="133"/>
                  <a:pt x="72" y="133"/>
                </a:cubicBezTo>
                <a:close/>
                <a:moveTo>
                  <a:pt x="72" y="133"/>
                </a:moveTo>
                <a:cubicBezTo>
                  <a:pt x="72" y="133"/>
                  <a:pt x="72" y="133"/>
                  <a:pt x="72" y="133"/>
                </a:cubicBezTo>
                <a:cubicBezTo>
                  <a:pt x="72" y="133"/>
                  <a:pt x="73" y="133"/>
                  <a:pt x="72" y="133"/>
                </a:cubicBezTo>
                <a:close/>
                <a:moveTo>
                  <a:pt x="73" y="134"/>
                </a:moveTo>
                <a:cubicBezTo>
                  <a:pt x="73" y="134"/>
                  <a:pt x="73" y="134"/>
                  <a:pt x="73" y="134"/>
                </a:cubicBezTo>
                <a:cubicBezTo>
                  <a:pt x="73" y="134"/>
                  <a:pt x="73" y="134"/>
                  <a:pt x="73" y="134"/>
                </a:cubicBezTo>
                <a:cubicBezTo>
                  <a:pt x="73" y="134"/>
                  <a:pt x="73" y="134"/>
                  <a:pt x="73" y="134"/>
                </a:cubicBezTo>
                <a:close/>
                <a:moveTo>
                  <a:pt x="72" y="132"/>
                </a:moveTo>
                <a:cubicBezTo>
                  <a:pt x="72" y="132"/>
                  <a:pt x="72" y="132"/>
                  <a:pt x="72" y="132"/>
                </a:cubicBezTo>
                <a:cubicBezTo>
                  <a:pt x="72" y="132"/>
                  <a:pt x="72" y="132"/>
                  <a:pt x="72" y="132"/>
                </a:cubicBezTo>
                <a:cubicBezTo>
                  <a:pt x="72" y="132"/>
                  <a:pt x="72" y="132"/>
                  <a:pt x="72" y="132"/>
                </a:cubicBezTo>
                <a:close/>
                <a:moveTo>
                  <a:pt x="72" y="132"/>
                </a:moveTo>
                <a:cubicBezTo>
                  <a:pt x="72" y="133"/>
                  <a:pt x="72" y="133"/>
                  <a:pt x="72" y="133"/>
                </a:cubicBezTo>
                <a:cubicBezTo>
                  <a:pt x="72" y="133"/>
                  <a:pt x="72" y="133"/>
                  <a:pt x="72" y="132"/>
                </a:cubicBezTo>
                <a:close/>
                <a:moveTo>
                  <a:pt x="72" y="133"/>
                </a:moveTo>
                <a:cubicBezTo>
                  <a:pt x="72" y="133"/>
                  <a:pt x="72" y="133"/>
                  <a:pt x="72" y="133"/>
                </a:cubicBezTo>
                <a:cubicBezTo>
                  <a:pt x="72" y="133"/>
                  <a:pt x="72" y="133"/>
                  <a:pt x="72" y="133"/>
                </a:cubicBezTo>
                <a:close/>
                <a:moveTo>
                  <a:pt x="71" y="132"/>
                </a:moveTo>
                <a:cubicBezTo>
                  <a:pt x="71" y="132"/>
                  <a:pt x="71" y="132"/>
                  <a:pt x="71" y="132"/>
                </a:cubicBezTo>
                <a:cubicBezTo>
                  <a:pt x="71" y="132"/>
                  <a:pt x="71" y="132"/>
                  <a:pt x="71" y="132"/>
                </a:cubicBezTo>
                <a:close/>
                <a:moveTo>
                  <a:pt x="71" y="132"/>
                </a:moveTo>
                <a:cubicBezTo>
                  <a:pt x="71" y="132"/>
                  <a:pt x="71" y="132"/>
                  <a:pt x="71" y="132"/>
                </a:cubicBezTo>
                <a:cubicBezTo>
                  <a:pt x="71" y="132"/>
                  <a:pt x="71" y="132"/>
                  <a:pt x="71" y="132"/>
                </a:cubicBezTo>
                <a:cubicBezTo>
                  <a:pt x="71" y="132"/>
                  <a:pt x="71" y="132"/>
                  <a:pt x="71" y="132"/>
                </a:cubicBezTo>
                <a:close/>
                <a:moveTo>
                  <a:pt x="71" y="132"/>
                </a:moveTo>
                <a:cubicBezTo>
                  <a:pt x="71" y="132"/>
                  <a:pt x="71" y="132"/>
                  <a:pt x="71" y="132"/>
                </a:cubicBezTo>
                <a:cubicBezTo>
                  <a:pt x="71" y="132"/>
                  <a:pt x="71" y="132"/>
                  <a:pt x="71" y="132"/>
                </a:cubicBezTo>
                <a:close/>
                <a:moveTo>
                  <a:pt x="71" y="132"/>
                </a:moveTo>
                <a:cubicBezTo>
                  <a:pt x="71" y="132"/>
                  <a:pt x="71" y="132"/>
                  <a:pt x="71" y="132"/>
                </a:cubicBezTo>
                <a:cubicBezTo>
                  <a:pt x="71" y="132"/>
                  <a:pt x="71" y="132"/>
                  <a:pt x="71" y="132"/>
                </a:cubicBezTo>
                <a:close/>
                <a:moveTo>
                  <a:pt x="71" y="132"/>
                </a:moveTo>
                <a:cubicBezTo>
                  <a:pt x="71" y="132"/>
                  <a:pt x="71" y="132"/>
                  <a:pt x="71" y="132"/>
                </a:cubicBezTo>
                <a:cubicBezTo>
                  <a:pt x="71" y="132"/>
                  <a:pt x="71" y="132"/>
                  <a:pt x="71" y="132"/>
                </a:cubicBezTo>
                <a:cubicBezTo>
                  <a:pt x="71" y="132"/>
                  <a:pt x="71" y="132"/>
                  <a:pt x="71" y="132"/>
                </a:cubicBezTo>
                <a:close/>
                <a:moveTo>
                  <a:pt x="71" y="132"/>
                </a:moveTo>
                <a:cubicBezTo>
                  <a:pt x="71" y="132"/>
                  <a:pt x="71" y="132"/>
                  <a:pt x="71" y="132"/>
                </a:cubicBezTo>
                <a:cubicBezTo>
                  <a:pt x="71" y="133"/>
                  <a:pt x="71" y="133"/>
                  <a:pt x="71" y="132"/>
                </a:cubicBezTo>
                <a:close/>
                <a:moveTo>
                  <a:pt x="72" y="133"/>
                </a:moveTo>
                <a:cubicBezTo>
                  <a:pt x="72" y="133"/>
                  <a:pt x="72" y="133"/>
                  <a:pt x="72" y="133"/>
                </a:cubicBezTo>
                <a:cubicBezTo>
                  <a:pt x="72" y="133"/>
                  <a:pt x="72" y="133"/>
                  <a:pt x="72" y="133"/>
                </a:cubicBezTo>
                <a:close/>
                <a:moveTo>
                  <a:pt x="71" y="133"/>
                </a:moveTo>
                <a:cubicBezTo>
                  <a:pt x="71" y="133"/>
                  <a:pt x="71" y="133"/>
                  <a:pt x="71" y="133"/>
                </a:cubicBezTo>
                <a:cubicBezTo>
                  <a:pt x="71" y="133"/>
                  <a:pt x="71" y="133"/>
                  <a:pt x="72" y="133"/>
                </a:cubicBezTo>
                <a:lnTo>
                  <a:pt x="71" y="133"/>
                </a:lnTo>
                <a:close/>
                <a:moveTo>
                  <a:pt x="71" y="133"/>
                </a:moveTo>
                <a:cubicBezTo>
                  <a:pt x="71" y="133"/>
                  <a:pt x="71" y="133"/>
                  <a:pt x="71" y="133"/>
                </a:cubicBezTo>
                <a:cubicBezTo>
                  <a:pt x="71" y="133"/>
                  <a:pt x="71" y="133"/>
                  <a:pt x="71" y="133"/>
                </a:cubicBezTo>
                <a:close/>
                <a:moveTo>
                  <a:pt x="71" y="132"/>
                </a:moveTo>
                <a:cubicBezTo>
                  <a:pt x="71" y="132"/>
                  <a:pt x="71" y="132"/>
                  <a:pt x="71" y="132"/>
                </a:cubicBezTo>
                <a:cubicBezTo>
                  <a:pt x="71" y="132"/>
                  <a:pt x="71" y="133"/>
                  <a:pt x="71" y="133"/>
                </a:cubicBezTo>
                <a:cubicBezTo>
                  <a:pt x="71" y="132"/>
                  <a:pt x="71" y="132"/>
                  <a:pt x="71" y="132"/>
                </a:cubicBezTo>
                <a:close/>
                <a:moveTo>
                  <a:pt x="71" y="132"/>
                </a:moveTo>
                <a:cubicBezTo>
                  <a:pt x="71" y="132"/>
                  <a:pt x="71" y="132"/>
                  <a:pt x="71" y="132"/>
                </a:cubicBezTo>
                <a:cubicBezTo>
                  <a:pt x="71" y="132"/>
                  <a:pt x="71" y="132"/>
                  <a:pt x="71" y="132"/>
                </a:cubicBezTo>
                <a:close/>
                <a:moveTo>
                  <a:pt x="70" y="132"/>
                </a:moveTo>
                <a:cubicBezTo>
                  <a:pt x="70" y="132"/>
                  <a:pt x="70" y="132"/>
                  <a:pt x="70" y="132"/>
                </a:cubicBezTo>
                <a:cubicBezTo>
                  <a:pt x="70" y="132"/>
                  <a:pt x="70" y="132"/>
                  <a:pt x="70" y="132"/>
                </a:cubicBezTo>
                <a:close/>
                <a:moveTo>
                  <a:pt x="71" y="133"/>
                </a:moveTo>
                <a:cubicBezTo>
                  <a:pt x="71" y="133"/>
                  <a:pt x="71" y="133"/>
                  <a:pt x="71" y="132"/>
                </a:cubicBezTo>
                <a:cubicBezTo>
                  <a:pt x="71" y="133"/>
                  <a:pt x="71" y="133"/>
                  <a:pt x="71" y="133"/>
                </a:cubicBezTo>
                <a:cubicBezTo>
                  <a:pt x="71" y="133"/>
                  <a:pt x="71" y="133"/>
                  <a:pt x="71" y="133"/>
                </a:cubicBezTo>
                <a:close/>
                <a:moveTo>
                  <a:pt x="71" y="132"/>
                </a:moveTo>
                <a:cubicBezTo>
                  <a:pt x="71" y="132"/>
                  <a:pt x="71" y="132"/>
                  <a:pt x="71" y="132"/>
                </a:cubicBezTo>
                <a:cubicBezTo>
                  <a:pt x="71" y="132"/>
                  <a:pt x="71" y="132"/>
                  <a:pt x="71" y="132"/>
                </a:cubicBezTo>
                <a:close/>
                <a:moveTo>
                  <a:pt x="71" y="132"/>
                </a:moveTo>
                <a:cubicBezTo>
                  <a:pt x="71" y="132"/>
                  <a:pt x="71" y="132"/>
                  <a:pt x="71" y="132"/>
                </a:cubicBezTo>
                <a:cubicBezTo>
                  <a:pt x="71" y="132"/>
                  <a:pt x="71" y="132"/>
                  <a:pt x="71" y="132"/>
                </a:cubicBezTo>
                <a:close/>
                <a:moveTo>
                  <a:pt x="71" y="132"/>
                </a:moveTo>
                <a:cubicBezTo>
                  <a:pt x="71" y="132"/>
                  <a:pt x="71" y="132"/>
                  <a:pt x="71" y="132"/>
                </a:cubicBezTo>
                <a:cubicBezTo>
                  <a:pt x="71" y="132"/>
                  <a:pt x="71" y="132"/>
                  <a:pt x="71" y="132"/>
                </a:cubicBezTo>
                <a:cubicBezTo>
                  <a:pt x="71" y="132"/>
                  <a:pt x="71" y="132"/>
                  <a:pt x="71" y="132"/>
                </a:cubicBezTo>
                <a:close/>
                <a:moveTo>
                  <a:pt x="70" y="134"/>
                </a:moveTo>
                <a:cubicBezTo>
                  <a:pt x="70" y="134"/>
                  <a:pt x="70" y="133"/>
                  <a:pt x="70" y="134"/>
                </a:cubicBezTo>
                <a:cubicBezTo>
                  <a:pt x="70" y="134"/>
                  <a:pt x="70" y="133"/>
                  <a:pt x="70" y="132"/>
                </a:cubicBezTo>
                <a:cubicBezTo>
                  <a:pt x="70" y="132"/>
                  <a:pt x="70" y="133"/>
                  <a:pt x="70" y="133"/>
                </a:cubicBezTo>
                <a:cubicBezTo>
                  <a:pt x="70" y="133"/>
                  <a:pt x="70" y="133"/>
                  <a:pt x="70" y="133"/>
                </a:cubicBezTo>
                <a:cubicBezTo>
                  <a:pt x="70" y="133"/>
                  <a:pt x="70" y="133"/>
                  <a:pt x="70" y="133"/>
                </a:cubicBezTo>
                <a:cubicBezTo>
                  <a:pt x="70" y="133"/>
                  <a:pt x="70" y="133"/>
                  <a:pt x="69" y="134"/>
                </a:cubicBezTo>
                <a:cubicBezTo>
                  <a:pt x="70" y="134"/>
                  <a:pt x="70" y="134"/>
                  <a:pt x="70" y="134"/>
                </a:cubicBezTo>
                <a:cubicBezTo>
                  <a:pt x="70" y="134"/>
                  <a:pt x="70" y="134"/>
                  <a:pt x="70" y="134"/>
                </a:cubicBezTo>
                <a:close/>
                <a:moveTo>
                  <a:pt x="70" y="132"/>
                </a:moveTo>
                <a:cubicBezTo>
                  <a:pt x="70" y="132"/>
                  <a:pt x="70" y="132"/>
                  <a:pt x="70" y="132"/>
                </a:cubicBezTo>
                <a:cubicBezTo>
                  <a:pt x="70" y="132"/>
                  <a:pt x="70" y="132"/>
                  <a:pt x="70" y="132"/>
                </a:cubicBezTo>
                <a:cubicBezTo>
                  <a:pt x="70" y="132"/>
                  <a:pt x="70" y="132"/>
                  <a:pt x="70" y="132"/>
                </a:cubicBezTo>
                <a:cubicBezTo>
                  <a:pt x="70" y="132"/>
                  <a:pt x="70" y="132"/>
                  <a:pt x="70" y="132"/>
                </a:cubicBezTo>
                <a:close/>
                <a:moveTo>
                  <a:pt x="71" y="132"/>
                </a:moveTo>
                <a:cubicBezTo>
                  <a:pt x="70" y="133"/>
                  <a:pt x="70" y="133"/>
                  <a:pt x="70" y="133"/>
                </a:cubicBezTo>
                <a:cubicBezTo>
                  <a:pt x="71" y="133"/>
                  <a:pt x="71" y="133"/>
                  <a:pt x="71" y="133"/>
                </a:cubicBezTo>
                <a:cubicBezTo>
                  <a:pt x="70" y="133"/>
                  <a:pt x="71" y="133"/>
                  <a:pt x="71" y="132"/>
                </a:cubicBezTo>
                <a:cubicBezTo>
                  <a:pt x="71" y="132"/>
                  <a:pt x="71" y="132"/>
                  <a:pt x="71" y="132"/>
                </a:cubicBezTo>
                <a:cubicBezTo>
                  <a:pt x="71" y="132"/>
                  <a:pt x="71" y="132"/>
                  <a:pt x="71" y="132"/>
                </a:cubicBezTo>
                <a:cubicBezTo>
                  <a:pt x="71" y="132"/>
                  <a:pt x="71" y="132"/>
                  <a:pt x="71" y="132"/>
                </a:cubicBezTo>
                <a:cubicBezTo>
                  <a:pt x="71" y="132"/>
                  <a:pt x="71" y="132"/>
                  <a:pt x="71" y="132"/>
                </a:cubicBezTo>
                <a:cubicBezTo>
                  <a:pt x="71" y="132"/>
                  <a:pt x="71" y="132"/>
                  <a:pt x="71" y="132"/>
                </a:cubicBezTo>
                <a:cubicBezTo>
                  <a:pt x="71" y="132"/>
                  <a:pt x="71" y="132"/>
                  <a:pt x="71" y="132"/>
                </a:cubicBezTo>
                <a:cubicBezTo>
                  <a:pt x="71" y="132"/>
                  <a:pt x="71" y="132"/>
                  <a:pt x="71" y="132"/>
                </a:cubicBezTo>
                <a:cubicBezTo>
                  <a:pt x="71" y="132"/>
                  <a:pt x="71" y="132"/>
                  <a:pt x="71" y="132"/>
                </a:cubicBezTo>
                <a:cubicBezTo>
                  <a:pt x="71" y="132"/>
                  <a:pt x="71" y="132"/>
                  <a:pt x="71" y="132"/>
                </a:cubicBezTo>
                <a:cubicBezTo>
                  <a:pt x="71" y="132"/>
                  <a:pt x="71" y="132"/>
                  <a:pt x="71" y="132"/>
                </a:cubicBezTo>
                <a:cubicBezTo>
                  <a:pt x="71" y="132"/>
                  <a:pt x="71" y="132"/>
                  <a:pt x="71" y="132"/>
                </a:cubicBezTo>
                <a:cubicBezTo>
                  <a:pt x="70" y="132"/>
                  <a:pt x="70" y="132"/>
                  <a:pt x="70" y="132"/>
                </a:cubicBezTo>
                <a:cubicBezTo>
                  <a:pt x="70" y="132"/>
                  <a:pt x="70" y="132"/>
                  <a:pt x="71" y="132"/>
                </a:cubicBezTo>
                <a:close/>
                <a:moveTo>
                  <a:pt x="71" y="134"/>
                </a:moveTo>
                <a:cubicBezTo>
                  <a:pt x="71" y="134"/>
                  <a:pt x="71" y="134"/>
                  <a:pt x="71" y="134"/>
                </a:cubicBezTo>
                <a:cubicBezTo>
                  <a:pt x="71" y="134"/>
                  <a:pt x="71" y="134"/>
                  <a:pt x="71" y="134"/>
                </a:cubicBezTo>
                <a:close/>
                <a:moveTo>
                  <a:pt x="71" y="134"/>
                </a:moveTo>
                <a:cubicBezTo>
                  <a:pt x="71" y="134"/>
                  <a:pt x="71" y="134"/>
                  <a:pt x="71" y="134"/>
                </a:cubicBezTo>
                <a:cubicBezTo>
                  <a:pt x="71" y="134"/>
                  <a:pt x="71" y="134"/>
                  <a:pt x="71" y="134"/>
                </a:cubicBezTo>
                <a:cubicBezTo>
                  <a:pt x="71" y="134"/>
                  <a:pt x="72" y="134"/>
                  <a:pt x="71" y="134"/>
                </a:cubicBezTo>
                <a:cubicBezTo>
                  <a:pt x="71" y="134"/>
                  <a:pt x="71" y="134"/>
                  <a:pt x="71" y="134"/>
                </a:cubicBezTo>
                <a:cubicBezTo>
                  <a:pt x="71" y="133"/>
                  <a:pt x="71" y="133"/>
                  <a:pt x="71" y="133"/>
                </a:cubicBezTo>
                <a:cubicBezTo>
                  <a:pt x="71" y="133"/>
                  <a:pt x="71" y="133"/>
                  <a:pt x="71" y="134"/>
                </a:cubicBezTo>
                <a:close/>
                <a:moveTo>
                  <a:pt x="71" y="133"/>
                </a:moveTo>
                <a:cubicBezTo>
                  <a:pt x="71" y="133"/>
                  <a:pt x="71" y="133"/>
                  <a:pt x="71" y="133"/>
                </a:cubicBezTo>
                <a:cubicBezTo>
                  <a:pt x="71" y="133"/>
                  <a:pt x="71" y="133"/>
                  <a:pt x="71" y="133"/>
                </a:cubicBezTo>
                <a:cubicBezTo>
                  <a:pt x="71" y="133"/>
                  <a:pt x="71" y="133"/>
                  <a:pt x="71" y="133"/>
                </a:cubicBezTo>
                <a:cubicBezTo>
                  <a:pt x="71" y="133"/>
                  <a:pt x="71" y="133"/>
                  <a:pt x="71" y="133"/>
                </a:cubicBezTo>
                <a:close/>
                <a:moveTo>
                  <a:pt x="70" y="132"/>
                </a:moveTo>
                <a:cubicBezTo>
                  <a:pt x="70" y="132"/>
                  <a:pt x="70" y="132"/>
                  <a:pt x="70" y="132"/>
                </a:cubicBezTo>
                <a:cubicBezTo>
                  <a:pt x="70" y="132"/>
                  <a:pt x="70" y="132"/>
                  <a:pt x="70" y="132"/>
                </a:cubicBezTo>
                <a:close/>
                <a:moveTo>
                  <a:pt x="70" y="132"/>
                </a:moveTo>
                <a:cubicBezTo>
                  <a:pt x="70" y="132"/>
                  <a:pt x="70" y="132"/>
                  <a:pt x="70" y="132"/>
                </a:cubicBezTo>
                <a:cubicBezTo>
                  <a:pt x="70" y="132"/>
                  <a:pt x="70" y="132"/>
                  <a:pt x="70" y="132"/>
                </a:cubicBezTo>
                <a:close/>
                <a:moveTo>
                  <a:pt x="58" y="127"/>
                </a:moveTo>
                <a:cubicBezTo>
                  <a:pt x="58" y="126"/>
                  <a:pt x="58" y="126"/>
                  <a:pt x="58" y="126"/>
                </a:cubicBezTo>
                <a:cubicBezTo>
                  <a:pt x="58" y="127"/>
                  <a:pt x="58" y="127"/>
                  <a:pt x="58" y="127"/>
                </a:cubicBezTo>
                <a:close/>
                <a:moveTo>
                  <a:pt x="58" y="127"/>
                </a:moveTo>
                <a:cubicBezTo>
                  <a:pt x="58" y="127"/>
                  <a:pt x="58" y="127"/>
                  <a:pt x="58" y="127"/>
                </a:cubicBezTo>
                <a:cubicBezTo>
                  <a:pt x="58" y="127"/>
                  <a:pt x="58" y="127"/>
                  <a:pt x="58" y="127"/>
                </a:cubicBezTo>
                <a:close/>
                <a:moveTo>
                  <a:pt x="65" y="130"/>
                </a:moveTo>
                <a:cubicBezTo>
                  <a:pt x="65" y="130"/>
                  <a:pt x="65" y="130"/>
                  <a:pt x="65" y="130"/>
                </a:cubicBezTo>
                <a:cubicBezTo>
                  <a:pt x="65" y="130"/>
                  <a:pt x="65" y="130"/>
                  <a:pt x="65" y="130"/>
                </a:cubicBezTo>
                <a:cubicBezTo>
                  <a:pt x="65" y="130"/>
                  <a:pt x="65" y="130"/>
                  <a:pt x="65" y="130"/>
                </a:cubicBezTo>
                <a:close/>
                <a:moveTo>
                  <a:pt x="61" y="130"/>
                </a:moveTo>
                <a:cubicBezTo>
                  <a:pt x="61" y="130"/>
                  <a:pt x="61" y="130"/>
                  <a:pt x="61" y="130"/>
                </a:cubicBezTo>
                <a:cubicBezTo>
                  <a:pt x="61" y="129"/>
                  <a:pt x="61" y="129"/>
                  <a:pt x="61" y="129"/>
                </a:cubicBezTo>
                <a:lnTo>
                  <a:pt x="61" y="130"/>
                </a:lnTo>
                <a:close/>
                <a:moveTo>
                  <a:pt x="60" y="130"/>
                </a:moveTo>
                <a:cubicBezTo>
                  <a:pt x="60" y="130"/>
                  <a:pt x="60" y="130"/>
                  <a:pt x="60" y="130"/>
                </a:cubicBezTo>
                <a:cubicBezTo>
                  <a:pt x="60" y="130"/>
                  <a:pt x="60" y="130"/>
                  <a:pt x="60" y="130"/>
                </a:cubicBezTo>
                <a:close/>
                <a:moveTo>
                  <a:pt x="57" y="124"/>
                </a:moveTo>
                <a:cubicBezTo>
                  <a:pt x="57" y="124"/>
                  <a:pt x="57" y="124"/>
                  <a:pt x="57" y="124"/>
                </a:cubicBezTo>
                <a:cubicBezTo>
                  <a:pt x="57" y="124"/>
                  <a:pt x="57" y="124"/>
                  <a:pt x="57" y="124"/>
                </a:cubicBezTo>
                <a:close/>
                <a:moveTo>
                  <a:pt x="68" y="132"/>
                </a:moveTo>
                <a:cubicBezTo>
                  <a:pt x="68" y="132"/>
                  <a:pt x="68" y="131"/>
                  <a:pt x="67" y="131"/>
                </a:cubicBezTo>
                <a:cubicBezTo>
                  <a:pt x="68" y="132"/>
                  <a:pt x="68" y="132"/>
                  <a:pt x="68" y="132"/>
                </a:cubicBezTo>
                <a:close/>
                <a:moveTo>
                  <a:pt x="61" y="126"/>
                </a:moveTo>
                <a:cubicBezTo>
                  <a:pt x="61" y="126"/>
                  <a:pt x="61" y="126"/>
                  <a:pt x="60" y="126"/>
                </a:cubicBezTo>
                <a:cubicBezTo>
                  <a:pt x="61" y="126"/>
                  <a:pt x="61" y="126"/>
                  <a:pt x="61" y="126"/>
                </a:cubicBezTo>
                <a:close/>
                <a:moveTo>
                  <a:pt x="67" y="131"/>
                </a:moveTo>
                <a:cubicBezTo>
                  <a:pt x="67" y="131"/>
                  <a:pt x="67" y="131"/>
                  <a:pt x="67" y="131"/>
                </a:cubicBezTo>
                <a:cubicBezTo>
                  <a:pt x="67" y="131"/>
                  <a:pt x="67" y="131"/>
                  <a:pt x="67" y="131"/>
                </a:cubicBezTo>
                <a:cubicBezTo>
                  <a:pt x="67" y="131"/>
                  <a:pt x="67" y="131"/>
                  <a:pt x="67" y="131"/>
                </a:cubicBezTo>
                <a:close/>
                <a:moveTo>
                  <a:pt x="60" y="116"/>
                </a:moveTo>
                <a:cubicBezTo>
                  <a:pt x="60" y="116"/>
                  <a:pt x="60" y="116"/>
                  <a:pt x="60" y="116"/>
                </a:cubicBezTo>
                <a:cubicBezTo>
                  <a:pt x="60" y="116"/>
                  <a:pt x="60" y="116"/>
                  <a:pt x="60" y="116"/>
                </a:cubicBezTo>
                <a:close/>
                <a:moveTo>
                  <a:pt x="64" y="116"/>
                </a:moveTo>
                <a:cubicBezTo>
                  <a:pt x="64" y="116"/>
                  <a:pt x="64" y="116"/>
                  <a:pt x="64" y="116"/>
                </a:cubicBezTo>
                <a:cubicBezTo>
                  <a:pt x="64" y="116"/>
                  <a:pt x="64" y="116"/>
                  <a:pt x="64" y="116"/>
                </a:cubicBezTo>
                <a:close/>
                <a:moveTo>
                  <a:pt x="69" y="132"/>
                </a:moveTo>
                <a:cubicBezTo>
                  <a:pt x="69" y="132"/>
                  <a:pt x="69" y="132"/>
                  <a:pt x="69" y="132"/>
                </a:cubicBezTo>
                <a:close/>
                <a:moveTo>
                  <a:pt x="69" y="133"/>
                </a:moveTo>
                <a:cubicBezTo>
                  <a:pt x="69" y="133"/>
                  <a:pt x="69" y="133"/>
                  <a:pt x="69" y="133"/>
                </a:cubicBezTo>
                <a:cubicBezTo>
                  <a:pt x="69" y="133"/>
                  <a:pt x="69" y="133"/>
                  <a:pt x="69" y="133"/>
                </a:cubicBezTo>
                <a:close/>
                <a:moveTo>
                  <a:pt x="66" y="133"/>
                </a:moveTo>
                <a:cubicBezTo>
                  <a:pt x="66" y="133"/>
                  <a:pt x="66" y="133"/>
                  <a:pt x="66" y="133"/>
                </a:cubicBezTo>
                <a:cubicBezTo>
                  <a:pt x="66" y="133"/>
                  <a:pt x="66" y="133"/>
                  <a:pt x="66" y="133"/>
                </a:cubicBezTo>
                <a:close/>
                <a:moveTo>
                  <a:pt x="69" y="132"/>
                </a:moveTo>
                <a:cubicBezTo>
                  <a:pt x="69" y="132"/>
                  <a:pt x="69" y="132"/>
                  <a:pt x="69" y="132"/>
                </a:cubicBezTo>
                <a:cubicBezTo>
                  <a:pt x="69" y="132"/>
                  <a:pt x="69" y="132"/>
                  <a:pt x="69" y="132"/>
                </a:cubicBezTo>
                <a:close/>
                <a:moveTo>
                  <a:pt x="69" y="132"/>
                </a:moveTo>
                <a:cubicBezTo>
                  <a:pt x="69" y="132"/>
                  <a:pt x="69" y="132"/>
                  <a:pt x="69" y="132"/>
                </a:cubicBezTo>
                <a:cubicBezTo>
                  <a:pt x="69" y="132"/>
                  <a:pt x="69" y="132"/>
                  <a:pt x="69" y="132"/>
                </a:cubicBezTo>
                <a:close/>
                <a:moveTo>
                  <a:pt x="69" y="132"/>
                </a:moveTo>
                <a:cubicBezTo>
                  <a:pt x="69" y="132"/>
                  <a:pt x="69" y="132"/>
                  <a:pt x="69" y="132"/>
                </a:cubicBezTo>
                <a:cubicBezTo>
                  <a:pt x="69" y="132"/>
                  <a:pt x="69" y="132"/>
                  <a:pt x="69" y="132"/>
                </a:cubicBezTo>
                <a:cubicBezTo>
                  <a:pt x="69" y="132"/>
                  <a:pt x="69" y="132"/>
                  <a:pt x="69" y="132"/>
                </a:cubicBezTo>
                <a:close/>
                <a:moveTo>
                  <a:pt x="59" y="120"/>
                </a:moveTo>
                <a:cubicBezTo>
                  <a:pt x="59" y="120"/>
                  <a:pt x="59" y="120"/>
                  <a:pt x="59" y="120"/>
                </a:cubicBezTo>
                <a:cubicBezTo>
                  <a:pt x="59" y="120"/>
                  <a:pt x="59" y="120"/>
                  <a:pt x="59" y="120"/>
                </a:cubicBezTo>
                <a:close/>
                <a:moveTo>
                  <a:pt x="62" y="132"/>
                </a:moveTo>
                <a:cubicBezTo>
                  <a:pt x="62" y="132"/>
                  <a:pt x="62" y="132"/>
                  <a:pt x="62" y="132"/>
                </a:cubicBezTo>
                <a:cubicBezTo>
                  <a:pt x="62" y="132"/>
                  <a:pt x="62" y="132"/>
                  <a:pt x="62" y="132"/>
                </a:cubicBezTo>
                <a:close/>
                <a:moveTo>
                  <a:pt x="62" y="132"/>
                </a:moveTo>
                <a:cubicBezTo>
                  <a:pt x="62" y="132"/>
                  <a:pt x="62" y="132"/>
                  <a:pt x="62" y="132"/>
                </a:cubicBezTo>
                <a:cubicBezTo>
                  <a:pt x="63" y="132"/>
                  <a:pt x="63" y="132"/>
                  <a:pt x="63" y="132"/>
                </a:cubicBezTo>
                <a:lnTo>
                  <a:pt x="62" y="132"/>
                </a:lnTo>
                <a:close/>
                <a:moveTo>
                  <a:pt x="58" y="126"/>
                </a:moveTo>
                <a:cubicBezTo>
                  <a:pt x="58" y="125"/>
                  <a:pt x="58" y="125"/>
                  <a:pt x="57" y="125"/>
                </a:cubicBezTo>
                <a:cubicBezTo>
                  <a:pt x="58" y="125"/>
                  <a:pt x="58" y="125"/>
                  <a:pt x="58" y="125"/>
                </a:cubicBezTo>
                <a:cubicBezTo>
                  <a:pt x="58" y="125"/>
                  <a:pt x="57" y="125"/>
                  <a:pt x="57" y="125"/>
                </a:cubicBezTo>
                <a:cubicBezTo>
                  <a:pt x="58" y="125"/>
                  <a:pt x="58" y="125"/>
                  <a:pt x="58" y="125"/>
                </a:cubicBezTo>
                <a:cubicBezTo>
                  <a:pt x="57" y="125"/>
                  <a:pt x="58" y="124"/>
                  <a:pt x="58" y="124"/>
                </a:cubicBezTo>
                <a:cubicBezTo>
                  <a:pt x="58" y="124"/>
                  <a:pt x="58" y="124"/>
                  <a:pt x="57" y="124"/>
                </a:cubicBezTo>
                <a:cubicBezTo>
                  <a:pt x="58" y="124"/>
                  <a:pt x="57" y="124"/>
                  <a:pt x="57" y="123"/>
                </a:cubicBezTo>
                <a:cubicBezTo>
                  <a:pt x="57" y="124"/>
                  <a:pt x="58" y="123"/>
                  <a:pt x="58" y="123"/>
                </a:cubicBezTo>
                <a:cubicBezTo>
                  <a:pt x="57" y="123"/>
                  <a:pt x="57" y="123"/>
                  <a:pt x="57" y="123"/>
                </a:cubicBezTo>
                <a:cubicBezTo>
                  <a:pt x="57" y="123"/>
                  <a:pt x="58" y="123"/>
                  <a:pt x="58" y="123"/>
                </a:cubicBezTo>
                <a:cubicBezTo>
                  <a:pt x="58" y="123"/>
                  <a:pt x="58" y="123"/>
                  <a:pt x="58" y="123"/>
                </a:cubicBezTo>
                <a:cubicBezTo>
                  <a:pt x="58" y="123"/>
                  <a:pt x="58" y="123"/>
                  <a:pt x="58" y="123"/>
                </a:cubicBezTo>
                <a:cubicBezTo>
                  <a:pt x="58" y="123"/>
                  <a:pt x="58" y="123"/>
                  <a:pt x="58" y="123"/>
                </a:cubicBezTo>
                <a:cubicBezTo>
                  <a:pt x="58" y="123"/>
                  <a:pt x="58" y="123"/>
                  <a:pt x="58" y="123"/>
                </a:cubicBezTo>
                <a:cubicBezTo>
                  <a:pt x="58" y="123"/>
                  <a:pt x="57" y="123"/>
                  <a:pt x="58" y="123"/>
                </a:cubicBezTo>
                <a:cubicBezTo>
                  <a:pt x="58" y="123"/>
                  <a:pt x="58" y="123"/>
                  <a:pt x="58" y="123"/>
                </a:cubicBezTo>
                <a:cubicBezTo>
                  <a:pt x="58" y="123"/>
                  <a:pt x="58" y="123"/>
                  <a:pt x="58" y="123"/>
                </a:cubicBezTo>
                <a:cubicBezTo>
                  <a:pt x="58" y="123"/>
                  <a:pt x="58" y="123"/>
                  <a:pt x="58" y="123"/>
                </a:cubicBezTo>
                <a:cubicBezTo>
                  <a:pt x="58" y="123"/>
                  <a:pt x="58" y="123"/>
                  <a:pt x="58" y="123"/>
                </a:cubicBezTo>
                <a:cubicBezTo>
                  <a:pt x="58" y="122"/>
                  <a:pt x="58" y="122"/>
                  <a:pt x="58" y="122"/>
                </a:cubicBezTo>
                <a:cubicBezTo>
                  <a:pt x="58" y="122"/>
                  <a:pt x="58" y="122"/>
                  <a:pt x="58" y="122"/>
                </a:cubicBezTo>
                <a:cubicBezTo>
                  <a:pt x="58" y="122"/>
                  <a:pt x="58" y="122"/>
                  <a:pt x="58" y="122"/>
                </a:cubicBezTo>
                <a:cubicBezTo>
                  <a:pt x="58" y="122"/>
                  <a:pt x="58" y="122"/>
                  <a:pt x="58" y="122"/>
                </a:cubicBezTo>
                <a:cubicBezTo>
                  <a:pt x="59" y="122"/>
                  <a:pt x="58" y="122"/>
                  <a:pt x="58" y="122"/>
                </a:cubicBezTo>
                <a:cubicBezTo>
                  <a:pt x="58" y="122"/>
                  <a:pt x="58" y="122"/>
                  <a:pt x="58" y="122"/>
                </a:cubicBezTo>
                <a:cubicBezTo>
                  <a:pt x="58" y="122"/>
                  <a:pt x="58" y="122"/>
                  <a:pt x="58" y="122"/>
                </a:cubicBezTo>
                <a:cubicBezTo>
                  <a:pt x="58" y="121"/>
                  <a:pt x="58" y="122"/>
                  <a:pt x="58" y="121"/>
                </a:cubicBezTo>
                <a:cubicBezTo>
                  <a:pt x="58" y="121"/>
                  <a:pt x="58" y="121"/>
                  <a:pt x="58" y="121"/>
                </a:cubicBezTo>
                <a:cubicBezTo>
                  <a:pt x="58" y="121"/>
                  <a:pt x="58" y="121"/>
                  <a:pt x="58" y="121"/>
                </a:cubicBezTo>
                <a:cubicBezTo>
                  <a:pt x="58" y="121"/>
                  <a:pt x="59" y="121"/>
                  <a:pt x="59" y="121"/>
                </a:cubicBezTo>
                <a:cubicBezTo>
                  <a:pt x="58" y="121"/>
                  <a:pt x="58" y="121"/>
                  <a:pt x="58" y="121"/>
                </a:cubicBezTo>
                <a:cubicBezTo>
                  <a:pt x="58" y="121"/>
                  <a:pt x="58" y="121"/>
                  <a:pt x="58" y="121"/>
                </a:cubicBezTo>
                <a:cubicBezTo>
                  <a:pt x="59" y="121"/>
                  <a:pt x="59" y="121"/>
                  <a:pt x="59" y="121"/>
                </a:cubicBezTo>
                <a:cubicBezTo>
                  <a:pt x="59" y="121"/>
                  <a:pt x="58" y="121"/>
                  <a:pt x="58" y="121"/>
                </a:cubicBezTo>
                <a:cubicBezTo>
                  <a:pt x="59" y="121"/>
                  <a:pt x="59" y="121"/>
                  <a:pt x="59" y="121"/>
                </a:cubicBezTo>
                <a:cubicBezTo>
                  <a:pt x="58" y="120"/>
                  <a:pt x="59" y="120"/>
                  <a:pt x="58" y="120"/>
                </a:cubicBezTo>
                <a:cubicBezTo>
                  <a:pt x="59" y="120"/>
                  <a:pt x="58" y="120"/>
                  <a:pt x="59" y="120"/>
                </a:cubicBezTo>
                <a:cubicBezTo>
                  <a:pt x="59" y="120"/>
                  <a:pt x="59" y="120"/>
                  <a:pt x="59" y="121"/>
                </a:cubicBezTo>
                <a:cubicBezTo>
                  <a:pt x="59" y="121"/>
                  <a:pt x="59" y="120"/>
                  <a:pt x="59" y="120"/>
                </a:cubicBezTo>
                <a:cubicBezTo>
                  <a:pt x="59" y="120"/>
                  <a:pt x="59" y="121"/>
                  <a:pt x="59" y="121"/>
                </a:cubicBezTo>
                <a:cubicBezTo>
                  <a:pt x="60" y="120"/>
                  <a:pt x="59" y="120"/>
                  <a:pt x="59" y="120"/>
                </a:cubicBezTo>
                <a:cubicBezTo>
                  <a:pt x="59" y="120"/>
                  <a:pt x="59" y="120"/>
                  <a:pt x="59" y="120"/>
                </a:cubicBezTo>
                <a:cubicBezTo>
                  <a:pt x="59" y="120"/>
                  <a:pt x="59" y="120"/>
                  <a:pt x="59" y="120"/>
                </a:cubicBezTo>
                <a:cubicBezTo>
                  <a:pt x="59" y="120"/>
                  <a:pt x="59" y="120"/>
                  <a:pt x="59" y="120"/>
                </a:cubicBezTo>
                <a:cubicBezTo>
                  <a:pt x="59" y="120"/>
                  <a:pt x="59" y="120"/>
                  <a:pt x="59" y="120"/>
                </a:cubicBezTo>
                <a:cubicBezTo>
                  <a:pt x="59" y="119"/>
                  <a:pt x="60" y="120"/>
                  <a:pt x="60" y="120"/>
                </a:cubicBezTo>
                <a:cubicBezTo>
                  <a:pt x="60" y="120"/>
                  <a:pt x="60" y="119"/>
                  <a:pt x="59" y="119"/>
                </a:cubicBezTo>
                <a:cubicBezTo>
                  <a:pt x="59" y="119"/>
                  <a:pt x="59" y="120"/>
                  <a:pt x="59" y="119"/>
                </a:cubicBezTo>
                <a:cubicBezTo>
                  <a:pt x="60" y="119"/>
                  <a:pt x="59" y="119"/>
                  <a:pt x="59" y="119"/>
                </a:cubicBezTo>
                <a:cubicBezTo>
                  <a:pt x="60" y="119"/>
                  <a:pt x="60" y="119"/>
                  <a:pt x="60" y="119"/>
                </a:cubicBezTo>
                <a:cubicBezTo>
                  <a:pt x="60" y="119"/>
                  <a:pt x="60" y="119"/>
                  <a:pt x="60" y="119"/>
                </a:cubicBezTo>
                <a:cubicBezTo>
                  <a:pt x="60" y="119"/>
                  <a:pt x="60" y="119"/>
                  <a:pt x="60" y="119"/>
                </a:cubicBezTo>
                <a:cubicBezTo>
                  <a:pt x="60" y="118"/>
                  <a:pt x="60" y="119"/>
                  <a:pt x="59" y="118"/>
                </a:cubicBezTo>
                <a:cubicBezTo>
                  <a:pt x="60" y="118"/>
                  <a:pt x="60" y="118"/>
                  <a:pt x="60" y="118"/>
                </a:cubicBezTo>
                <a:cubicBezTo>
                  <a:pt x="60" y="118"/>
                  <a:pt x="60" y="118"/>
                  <a:pt x="60" y="118"/>
                </a:cubicBezTo>
                <a:cubicBezTo>
                  <a:pt x="60" y="118"/>
                  <a:pt x="60" y="118"/>
                  <a:pt x="60" y="118"/>
                </a:cubicBezTo>
                <a:cubicBezTo>
                  <a:pt x="60" y="118"/>
                  <a:pt x="60" y="118"/>
                  <a:pt x="60" y="118"/>
                </a:cubicBezTo>
                <a:cubicBezTo>
                  <a:pt x="60" y="118"/>
                  <a:pt x="60" y="118"/>
                  <a:pt x="60" y="118"/>
                </a:cubicBezTo>
                <a:cubicBezTo>
                  <a:pt x="60" y="117"/>
                  <a:pt x="60" y="117"/>
                  <a:pt x="60" y="116"/>
                </a:cubicBezTo>
                <a:cubicBezTo>
                  <a:pt x="60" y="116"/>
                  <a:pt x="60" y="116"/>
                  <a:pt x="60" y="116"/>
                </a:cubicBezTo>
                <a:cubicBezTo>
                  <a:pt x="60" y="116"/>
                  <a:pt x="60" y="116"/>
                  <a:pt x="60" y="116"/>
                </a:cubicBezTo>
                <a:cubicBezTo>
                  <a:pt x="60" y="116"/>
                  <a:pt x="60" y="116"/>
                  <a:pt x="60" y="116"/>
                </a:cubicBezTo>
                <a:cubicBezTo>
                  <a:pt x="60" y="116"/>
                  <a:pt x="61" y="116"/>
                  <a:pt x="61" y="116"/>
                </a:cubicBezTo>
                <a:cubicBezTo>
                  <a:pt x="61" y="116"/>
                  <a:pt x="61" y="116"/>
                  <a:pt x="61" y="116"/>
                </a:cubicBezTo>
                <a:cubicBezTo>
                  <a:pt x="61" y="116"/>
                  <a:pt x="61" y="116"/>
                  <a:pt x="61" y="116"/>
                </a:cubicBezTo>
                <a:cubicBezTo>
                  <a:pt x="61" y="116"/>
                  <a:pt x="60" y="116"/>
                  <a:pt x="61" y="116"/>
                </a:cubicBezTo>
                <a:cubicBezTo>
                  <a:pt x="61" y="116"/>
                  <a:pt x="61" y="116"/>
                  <a:pt x="61" y="116"/>
                </a:cubicBezTo>
                <a:cubicBezTo>
                  <a:pt x="61" y="115"/>
                  <a:pt x="61" y="116"/>
                  <a:pt x="61" y="116"/>
                </a:cubicBezTo>
                <a:cubicBezTo>
                  <a:pt x="61" y="116"/>
                  <a:pt x="61" y="116"/>
                  <a:pt x="61" y="116"/>
                </a:cubicBezTo>
                <a:cubicBezTo>
                  <a:pt x="61" y="115"/>
                  <a:pt x="61" y="115"/>
                  <a:pt x="61" y="115"/>
                </a:cubicBezTo>
                <a:cubicBezTo>
                  <a:pt x="61" y="115"/>
                  <a:pt x="62" y="115"/>
                  <a:pt x="62" y="115"/>
                </a:cubicBezTo>
                <a:cubicBezTo>
                  <a:pt x="62" y="115"/>
                  <a:pt x="62" y="115"/>
                  <a:pt x="62" y="115"/>
                </a:cubicBezTo>
                <a:cubicBezTo>
                  <a:pt x="62" y="115"/>
                  <a:pt x="62" y="115"/>
                  <a:pt x="62" y="115"/>
                </a:cubicBezTo>
                <a:cubicBezTo>
                  <a:pt x="62" y="115"/>
                  <a:pt x="62" y="115"/>
                  <a:pt x="62" y="115"/>
                </a:cubicBezTo>
                <a:cubicBezTo>
                  <a:pt x="61" y="114"/>
                  <a:pt x="63" y="115"/>
                  <a:pt x="62" y="114"/>
                </a:cubicBezTo>
                <a:cubicBezTo>
                  <a:pt x="63" y="115"/>
                  <a:pt x="63" y="115"/>
                  <a:pt x="64" y="115"/>
                </a:cubicBezTo>
                <a:cubicBezTo>
                  <a:pt x="64" y="115"/>
                  <a:pt x="64" y="115"/>
                  <a:pt x="64" y="115"/>
                </a:cubicBezTo>
                <a:cubicBezTo>
                  <a:pt x="64" y="115"/>
                  <a:pt x="64" y="115"/>
                  <a:pt x="64" y="115"/>
                </a:cubicBezTo>
                <a:cubicBezTo>
                  <a:pt x="63" y="115"/>
                  <a:pt x="63" y="115"/>
                  <a:pt x="63" y="115"/>
                </a:cubicBezTo>
                <a:cubicBezTo>
                  <a:pt x="63" y="116"/>
                  <a:pt x="64" y="116"/>
                  <a:pt x="64" y="116"/>
                </a:cubicBezTo>
                <a:cubicBezTo>
                  <a:pt x="64" y="116"/>
                  <a:pt x="64" y="116"/>
                  <a:pt x="64" y="116"/>
                </a:cubicBezTo>
                <a:cubicBezTo>
                  <a:pt x="63" y="116"/>
                  <a:pt x="63" y="117"/>
                  <a:pt x="62" y="117"/>
                </a:cubicBezTo>
                <a:cubicBezTo>
                  <a:pt x="62" y="117"/>
                  <a:pt x="63" y="117"/>
                  <a:pt x="63" y="117"/>
                </a:cubicBezTo>
                <a:cubicBezTo>
                  <a:pt x="62" y="117"/>
                  <a:pt x="63" y="118"/>
                  <a:pt x="63" y="118"/>
                </a:cubicBezTo>
                <a:cubicBezTo>
                  <a:pt x="62" y="118"/>
                  <a:pt x="62" y="118"/>
                  <a:pt x="62" y="118"/>
                </a:cubicBezTo>
                <a:cubicBezTo>
                  <a:pt x="62" y="118"/>
                  <a:pt x="62" y="118"/>
                  <a:pt x="63" y="118"/>
                </a:cubicBezTo>
                <a:cubicBezTo>
                  <a:pt x="62" y="118"/>
                  <a:pt x="62" y="118"/>
                  <a:pt x="62" y="119"/>
                </a:cubicBezTo>
                <a:cubicBezTo>
                  <a:pt x="62" y="119"/>
                  <a:pt x="62" y="118"/>
                  <a:pt x="62" y="118"/>
                </a:cubicBezTo>
                <a:cubicBezTo>
                  <a:pt x="62" y="119"/>
                  <a:pt x="62" y="119"/>
                  <a:pt x="62" y="119"/>
                </a:cubicBezTo>
                <a:cubicBezTo>
                  <a:pt x="61" y="119"/>
                  <a:pt x="62" y="119"/>
                  <a:pt x="61" y="119"/>
                </a:cubicBezTo>
                <a:cubicBezTo>
                  <a:pt x="61" y="119"/>
                  <a:pt x="61" y="119"/>
                  <a:pt x="61" y="119"/>
                </a:cubicBezTo>
                <a:cubicBezTo>
                  <a:pt x="61" y="119"/>
                  <a:pt x="61" y="119"/>
                  <a:pt x="61" y="119"/>
                </a:cubicBezTo>
                <a:cubicBezTo>
                  <a:pt x="61" y="119"/>
                  <a:pt x="61" y="120"/>
                  <a:pt x="61" y="120"/>
                </a:cubicBezTo>
                <a:cubicBezTo>
                  <a:pt x="61" y="120"/>
                  <a:pt x="61" y="120"/>
                  <a:pt x="61" y="120"/>
                </a:cubicBezTo>
                <a:cubicBezTo>
                  <a:pt x="61" y="120"/>
                  <a:pt x="61" y="120"/>
                  <a:pt x="61" y="120"/>
                </a:cubicBezTo>
                <a:cubicBezTo>
                  <a:pt x="61" y="121"/>
                  <a:pt x="61" y="121"/>
                  <a:pt x="61" y="121"/>
                </a:cubicBezTo>
                <a:cubicBezTo>
                  <a:pt x="61" y="121"/>
                  <a:pt x="61" y="121"/>
                  <a:pt x="61" y="121"/>
                </a:cubicBezTo>
                <a:cubicBezTo>
                  <a:pt x="61" y="121"/>
                  <a:pt x="61" y="121"/>
                  <a:pt x="61" y="121"/>
                </a:cubicBezTo>
                <a:cubicBezTo>
                  <a:pt x="61" y="121"/>
                  <a:pt x="61" y="121"/>
                  <a:pt x="61" y="121"/>
                </a:cubicBezTo>
                <a:cubicBezTo>
                  <a:pt x="61" y="121"/>
                  <a:pt x="61" y="121"/>
                  <a:pt x="61" y="121"/>
                </a:cubicBezTo>
                <a:cubicBezTo>
                  <a:pt x="61" y="121"/>
                  <a:pt x="61" y="121"/>
                  <a:pt x="61" y="121"/>
                </a:cubicBezTo>
                <a:cubicBezTo>
                  <a:pt x="61" y="121"/>
                  <a:pt x="61" y="121"/>
                  <a:pt x="61" y="121"/>
                </a:cubicBezTo>
                <a:cubicBezTo>
                  <a:pt x="61" y="121"/>
                  <a:pt x="61" y="121"/>
                  <a:pt x="61" y="121"/>
                </a:cubicBezTo>
                <a:cubicBezTo>
                  <a:pt x="61" y="121"/>
                  <a:pt x="61" y="121"/>
                  <a:pt x="61" y="121"/>
                </a:cubicBezTo>
                <a:cubicBezTo>
                  <a:pt x="61" y="121"/>
                  <a:pt x="61" y="121"/>
                  <a:pt x="61" y="121"/>
                </a:cubicBezTo>
                <a:cubicBezTo>
                  <a:pt x="61" y="121"/>
                  <a:pt x="61" y="121"/>
                  <a:pt x="61" y="121"/>
                </a:cubicBezTo>
                <a:cubicBezTo>
                  <a:pt x="61" y="122"/>
                  <a:pt x="60" y="122"/>
                  <a:pt x="60" y="122"/>
                </a:cubicBezTo>
                <a:cubicBezTo>
                  <a:pt x="60" y="122"/>
                  <a:pt x="60" y="123"/>
                  <a:pt x="60" y="123"/>
                </a:cubicBezTo>
                <a:cubicBezTo>
                  <a:pt x="60" y="123"/>
                  <a:pt x="60" y="123"/>
                  <a:pt x="60" y="123"/>
                </a:cubicBezTo>
                <a:cubicBezTo>
                  <a:pt x="60" y="122"/>
                  <a:pt x="59" y="122"/>
                  <a:pt x="59" y="123"/>
                </a:cubicBezTo>
                <a:cubicBezTo>
                  <a:pt x="60" y="123"/>
                  <a:pt x="60" y="123"/>
                  <a:pt x="60" y="123"/>
                </a:cubicBezTo>
                <a:cubicBezTo>
                  <a:pt x="60" y="123"/>
                  <a:pt x="60" y="123"/>
                  <a:pt x="60" y="123"/>
                </a:cubicBezTo>
                <a:cubicBezTo>
                  <a:pt x="61" y="123"/>
                  <a:pt x="60" y="123"/>
                  <a:pt x="60" y="124"/>
                </a:cubicBezTo>
                <a:cubicBezTo>
                  <a:pt x="60" y="124"/>
                  <a:pt x="60" y="124"/>
                  <a:pt x="60" y="124"/>
                </a:cubicBezTo>
                <a:cubicBezTo>
                  <a:pt x="61" y="124"/>
                  <a:pt x="60" y="124"/>
                  <a:pt x="60" y="124"/>
                </a:cubicBezTo>
                <a:cubicBezTo>
                  <a:pt x="60" y="124"/>
                  <a:pt x="60" y="124"/>
                  <a:pt x="60" y="124"/>
                </a:cubicBezTo>
                <a:cubicBezTo>
                  <a:pt x="60" y="124"/>
                  <a:pt x="60" y="124"/>
                  <a:pt x="60" y="125"/>
                </a:cubicBezTo>
                <a:cubicBezTo>
                  <a:pt x="60" y="125"/>
                  <a:pt x="60" y="125"/>
                  <a:pt x="60" y="125"/>
                </a:cubicBezTo>
                <a:cubicBezTo>
                  <a:pt x="60" y="125"/>
                  <a:pt x="60" y="125"/>
                  <a:pt x="60" y="125"/>
                </a:cubicBezTo>
                <a:cubicBezTo>
                  <a:pt x="60" y="125"/>
                  <a:pt x="60" y="125"/>
                  <a:pt x="60" y="125"/>
                </a:cubicBezTo>
                <a:cubicBezTo>
                  <a:pt x="60" y="125"/>
                  <a:pt x="60" y="125"/>
                  <a:pt x="60" y="125"/>
                </a:cubicBezTo>
                <a:cubicBezTo>
                  <a:pt x="59" y="125"/>
                  <a:pt x="61" y="126"/>
                  <a:pt x="60" y="126"/>
                </a:cubicBezTo>
                <a:cubicBezTo>
                  <a:pt x="60" y="126"/>
                  <a:pt x="60" y="126"/>
                  <a:pt x="60" y="126"/>
                </a:cubicBezTo>
                <a:cubicBezTo>
                  <a:pt x="60" y="126"/>
                  <a:pt x="60" y="126"/>
                  <a:pt x="60" y="126"/>
                </a:cubicBezTo>
                <a:cubicBezTo>
                  <a:pt x="61" y="126"/>
                  <a:pt x="60" y="126"/>
                  <a:pt x="60" y="127"/>
                </a:cubicBezTo>
                <a:cubicBezTo>
                  <a:pt x="60" y="127"/>
                  <a:pt x="61" y="127"/>
                  <a:pt x="61" y="126"/>
                </a:cubicBezTo>
                <a:cubicBezTo>
                  <a:pt x="60" y="127"/>
                  <a:pt x="61" y="127"/>
                  <a:pt x="61" y="127"/>
                </a:cubicBezTo>
                <a:cubicBezTo>
                  <a:pt x="61" y="127"/>
                  <a:pt x="61" y="127"/>
                  <a:pt x="61" y="127"/>
                </a:cubicBezTo>
                <a:cubicBezTo>
                  <a:pt x="61" y="127"/>
                  <a:pt x="61" y="127"/>
                  <a:pt x="61" y="127"/>
                </a:cubicBezTo>
                <a:cubicBezTo>
                  <a:pt x="61" y="127"/>
                  <a:pt x="61" y="127"/>
                  <a:pt x="61" y="127"/>
                </a:cubicBezTo>
                <a:cubicBezTo>
                  <a:pt x="61" y="127"/>
                  <a:pt x="60" y="128"/>
                  <a:pt x="60" y="128"/>
                </a:cubicBezTo>
                <a:cubicBezTo>
                  <a:pt x="60" y="128"/>
                  <a:pt x="60" y="128"/>
                  <a:pt x="60" y="128"/>
                </a:cubicBezTo>
                <a:cubicBezTo>
                  <a:pt x="61" y="128"/>
                  <a:pt x="60" y="128"/>
                  <a:pt x="60" y="128"/>
                </a:cubicBezTo>
                <a:cubicBezTo>
                  <a:pt x="61" y="128"/>
                  <a:pt x="61" y="128"/>
                  <a:pt x="61" y="128"/>
                </a:cubicBezTo>
                <a:cubicBezTo>
                  <a:pt x="60" y="128"/>
                  <a:pt x="61" y="128"/>
                  <a:pt x="61" y="128"/>
                </a:cubicBezTo>
                <a:cubicBezTo>
                  <a:pt x="61" y="128"/>
                  <a:pt x="61" y="128"/>
                  <a:pt x="61" y="128"/>
                </a:cubicBezTo>
                <a:cubicBezTo>
                  <a:pt x="61" y="128"/>
                  <a:pt x="60" y="129"/>
                  <a:pt x="61" y="128"/>
                </a:cubicBezTo>
                <a:cubicBezTo>
                  <a:pt x="61" y="128"/>
                  <a:pt x="61" y="128"/>
                  <a:pt x="61" y="128"/>
                </a:cubicBezTo>
                <a:cubicBezTo>
                  <a:pt x="61" y="128"/>
                  <a:pt x="61" y="128"/>
                  <a:pt x="61" y="129"/>
                </a:cubicBezTo>
                <a:cubicBezTo>
                  <a:pt x="61" y="129"/>
                  <a:pt x="61" y="129"/>
                  <a:pt x="61" y="129"/>
                </a:cubicBezTo>
                <a:cubicBezTo>
                  <a:pt x="61" y="128"/>
                  <a:pt x="61" y="129"/>
                  <a:pt x="61" y="129"/>
                </a:cubicBezTo>
                <a:cubicBezTo>
                  <a:pt x="61" y="129"/>
                  <a:pt x="61" y="129"/>
                  <a:pt x="61" y="129"/>
                </a:cubicBezTo>
                <a:cubicBezTo>
                  <a:pt x="61" y="129"/>
                  <a:pt x="62" y="129"/>
                  <a:pt x="61" y="129"/>
                </a:cubicBezTo>
                <a:cubicBezTo>
                  <a:pt x="62" y="129"/>
                  <a:pt x="62" y="129"/>
                  <a:pt x="62" y="129"/>
                </a:cubicBezTo>
                <a:cubicBezTo>
                  <a:pt x="62" y="129"/>
                  <a:pt x="62" y="129"/>
                  <a:pt x="62" y="129"/>
                </a:cubicBezTo>
                <a:cubicBezTo>
                  <a:pt x="62" y="129"/>
                  <a:pt x="62" y="129"/>
                  <a:pt x="62" y="129"/>
                </a:cubicBezTo>
                <a:cubicBezTo>
                  <a:pt x="62" y="129"/>
                  <a:pt x="62" y="129"/>
                  <a:pt x="62" y="129"/>
                </a:cubicBezTo>
                <a:cubicBezTo>
                  <a:pt x="62" y="129"/>
                  <a:pt x="62" y="129"/>
                  <a:pt x="62" y="129"/>
                </a:cubicBezTo>
                <a:cubicBezTo>
                  <a:pt x="62" y="129"/>
                  <a:pt x="62" y="129"/>
                  <a:pt x="62" y="129"/>
                </a:cubicBezTo>
                <a:cubicBezTo>
                  <a:pt x="62" y="129"/>
                  <a:pt x="62" y="130"/>
                  <a:pt x="62" y="129"/>
                </a:cubicBezTo>
                <a:cubicBezTo>
                  <a:pt x="62" y="130"/>
                  <a:pt x="63" y="130"/>
                  <a:pt x="63" y="130"/>
                </a:cubicBezTo>
                <a:cubicBezTo>
                  <a:pt x="63" y="131"/>
                  <a:pt x="63" y="130"/>
                  <a:pt x="63" y="130"/>
                </a:cubicBezTo>
                <a:cubicBezTo>
                  <a:pt x="63" y="131"/>
                  <a:pt x="63" y="131"/>
                  <a:pt x="63" y="131"/>
                </a:cubicBezTo>
                <a:cubicBezTo>
                  <a:pt x="63" y="130"/>
                  <a:pt x="63" y="130"/>
                  <a:pt x="64" y="130"/>
                </a:cubicBezTo>
                <a:cubicBezTo>
                  <a:pt x="63" y="130"/>
                  <a:pt x="63" y="131"/>
                  <a:pt x="63" y="131"/>
                </a:cubicBezTo>
                <a:cubicBezTo>
                  <a:pt x="64" y="130"/>
                  <a:pt x="64" y="130"/>
                  <a:pt x="64" y="130"/>
                </a:cubicBezTo>
                <a:cubicBezTo>
                  <a:pt x="63" y="131"/>
                  <a:pt x="63" y="131"/>
                  <a:pt x="63" y="131"/>
                </a:cubicBezTo>
                <a:cubicBezTo>
                  <a:pt x="64" y="131"/>
                  <a:pt x="64" y="131"/>
                  <a:pt x="64" y="131"/>
                </a:cubicBezTo>
                <a:cubicBezTo>
                  <a:pt x="64" y="131"/>
                  <a:pt x="64" y="131"/>
                  <a:pt x="64" y="131"/>
                </a:cubicBezTo>
                <a:cubicBezTo>
                  <a:pt x="64" y="130"/>
                  <a:pt x="64" y="131"/>
                  <a:pt x="64" y="130"/>
                </a:cubicBezTo>
                <a:cubicBezTo>
                  <a:pt x="64" y="131"/>
                  <a:pt x="64" y="130"/>
                  <a:pt x="64" y="131"/>
                </a:cubicBezTo>
                <a:cubicBezTo>
                  <a:pt x="64" y="131"/>
                  <a:pt x="64" y="131"/>
                  <a:pt x="64" y="131"/>
                </a:cubicBezTo>
                <a:cubicBezTo>
                  <a:pt x="64" y="131"/>
                  <a:pt x="65" y="130"/>
                  <a:pt x="65" y="130"/>
                </a:cubicBezTo>
                <a:cubicBezTo>
                  <a:pt x="65" y="130"/>
                  <a:pt x="65" y="130"/>
                  <a:pt x="65" y="130"/>
                </a:cubicBezTo>
                <a:cubicBezTo>
                  <a:pt x="64" y="131"/>
                  <a:pt x="64" y="131"/>
                  <a:pt x="64" y="131"/>
                </a:cubicBezTo>
                <a:cubicBezTo>
                  <a:pt x="65" y="131"/>
                  <a:pt x="65" y="131"/>
                  <a:pt x="65" y="131"/>
                </a:cubicBezTo>
                <a:cubicBezTo>
                  <a:pt x="65" y="131"/>
                  <a:pt x="65" y="131"/>
                  <a:pt x="65" y="130"/>
                </a:cubicBezTo>
                <a:cubicBezTo>
                  <a:pt x="65" y="131"/>
                  <a:pt x="65" y="131"/>
                  <a:pt x="65" y="131"/>
                </a:cubicBezTo>
                <a:cubicBezTo>
                  <a:pt x="65" y="131"/>
                  <a:pt x="65" y="131"/>
                  <a:pt x="65" y="131"/>
                </a:cubicBezTo>
                <a:cubicBezTo>
                  <a:pt x="65" y="131"/>
                  <a:pt x="65" y="131"/>
                  <a:pt x="65" y="131"/>
                </a:cubicBezTo>
                <a:cubicBezTo>
                  <a:pt x="65" y="131"/>
                  <a:pt x="65" y="131"/>
                  <a:pt x="65" y="131"/>
                </a:cubicBezTo>
                <a:cubicBezTo>
                  <a:pt x="65" y="131"/>
                  <a:pt x="65" y="130"/>
                  <a:pt x="65" y="131"/>
                </a:cubicBezTo>
                <a:cubicBezTo>
                  <a:pt x="65" y="131"/>
                  <a:pt x="65" y="131"/>
                  <a:pt x="65" y="131"/>
                </a:cubicBezTo>
                <a:cubicBezTo>
                  <a:pt x="65" y="131"/>
                  <a:pt x="65" y="131"/>
                  <a:pt x="66" y="131"/>
                </a:cubicBezTo>
                <a:cubicBezTo>
                  <a:pt x="66" y="131"/>
                  <a:pt x="66" y="131"/>
                  <a:pt x="66" y="131"/>
                </a:cubicBezTo>
                <a:cubicBezTo>
                  <a:pt x="66" y="131"/>
                  <a:pt x="66" y="131"/>
                  <a:pt x="66" y="131"/>
                </a:cubicBezTo>
                <a:cubicBezTo>
                  <a:pt x="66" y="131"/>
                  <a:pt x="66" y="131"/>
                  <a:pt x="66" y="131"/>
                </a:cubicBezTo>
                <a:cubicBezTo>
                  <a:pt x="66" y="131"/>
                  <a:pt x="67" y="130"/>
                  <a:pt x="67" y="131"/>
                </a:cubicBezTo>
                <a:cubicBezTo>
                  <a:pt x="67" y="131"/>
                  <a:pt x="67" y="131"/>
                  <a:pt x="67" y="131"/>
                </a:cubicBezTo>
                <a:cubicBezTo>
                  <a:pt x="67" y="131"/>
                  <a:pt x="67" y="131"/>
                  <a:pt x="67" y="131"/>
                </a:cubicBezTo>
                <a:cubicBezTo>
                  <a:pt x="67" y="132"/>
                  <a:pt x="67" y="131"/>
                  <a:pt x="67" y="131"/>
                </a:cubicBezTo>
                <a:cubicBezTo>
                  <a:pt x="67" y="132"/>
                  <a:pt x="68" y="132"/>
                  <a:pt x="68" y="132"/>
                </a:cubicBezTo>
                <a:cubicBezTo>
                  <a:pt x="68" y="132"/>
                  <a:pt x="68" y="132"/>
                  <a:pt x="68" y="132"/>
                </a:cubicBezTo>
                <a:cubicBezTo>
                  <a:pt x="68" y="132"/>
                  <a:pt x="68" y="132"/>
                  <a:pt x="68" y="132"/>
                </a:cubicBezTo>
                <a:cubicBezTo>
                  <a:pt x="68" y="132"/>
                  <a:pt x="68" y="132"/>
                  <a:pt x="68" y="132"/>
                </a:cubicBezTo>
                <a:cubicBezTo>
                  <a:pt x="68" y="132"/>
                  <a:pt x="69" y="132"/>
                  <a:pt x="69" y="132"/>
                </a:cubicBezTo>
                <a:cubicBezTo>
                  <a:pt x="69" y="132"/>
                  <a:pt x="69" y="132"/>
                  <a:pt x="69" y="132"/>
                </a:cubicBezTo>
                <a:cubicBezTo>
                  <a:pt x="69" y="132"/>
                  <a:pt x="69" y="132"/>
                  <a:pt x="69" y="132"/>
                </a:cubicBezTo>
                <a:cubicBezTo>
                  <a:pt x="69" y="132"/>
                  <a:pt x="69" y="132"/>
                  <a:pt x="69" y="132"/>
                </a:cubicBezTo>
                <a:cubicBezTo>
                  <a:pt x="69" y="132"/>
                  <a:pt x="69" y="132"/>
                  <a:pt x="69" y="132"/>
                </a:cubicBezTo>
                <a:cubicBezTo>
                  <a:pt x="69" y="132"/>
                  <a:pt x="69" y="132"/>
                  <a:pt x="69" y="132"/>
                </a:cubicBezTo>
                <a:cubicBezTo>
                  <a:pt x="69" y="132"/>
                  <a:pt x="69" y="132"/>
                  <a:pt x="69" y="132"/>
                </a:cubicBezTo>
                <a:cubicBezTo>
                  <a:pt x="69" y="132"/>
                  <a:pt x="69" y="132"/>
                  <a:pt x="69" y="132"/>
                </a:cubicBezTo>
                <a:cubicBezTo>
                  <a:pt x="69" y="132"/>
                  <a:pt x="69" y="132"/>
                  <a:pt x="69" y="132"/>
                </a:cubicBezTo>
                <a:cubicBezTo>
                  <a:pt x="69" y="132"/>
                  <a:pt x="69" y="132"/>
                  <a:pt x="69" y="132"/>
                </a:cubicBezTo>
                <a:cubicBezTo>
                  <a:pt x="69" y="132"/>
                  <a:pt x="69" y="132"/>
                  <a:pt x="69" y="132"/>
                </a:cubicBezTo>
                <a:cubicBezTo>
                  <a:pt x="69" y="132"/>
                  <a:pt x="69" y="132"/>
                  <a:pt x="69" y="132"/>
                </a:cubicBezTo>
                <a:cubicBezTo>
                  <a:pt x="69" y="132"/>
                  <a:pt x="69" y="132"/>
                  <a:pt x="69" y="132"/>
                </a:cubicBezTo>
                <a:cubicBezTo>
                  <a:pt x="69" y="132"/>
                  <a:pt x="70" y="132"/>
                  <a:pt x="70" y="132"/>
                </a:cubicBezTo>
                <a:cubicBezTo>
                  <a:pt x="70" y="132"/>
                  <a:pt x="70" y="132"/>
                  <a:pt x="70" y="132"/>
                </a:cubicBezTo>
                <a:cubicBezTo>
                  <a:pt x="70" y="132"/>
                  <a:pt x="69" y="133"/>
                  <a:pt x="69" y="133"/>
                </a:cubicBezTo>
                <a:cubicBezTo>
                  <a:pt x="69" y="133"/>
                  <a:pt x="69" y="133"/>
                  <a:pt x="69" y="133"/>
                </a:cubicBezTo>
                <a:cubicBezTo>
                  <a:pt x="69" y="133"/>
                  <a:pt x="69" y="133"/>
                  <a:pt x="69" y="133"/>
                </a:cubicBezTo>
                <a:cubicBezTo>
                  <a:pt x="69" y="133"/>
                  <a:pt x="69" y="133"/>
                  <a:pt x="69" y="133"/>
                </a:cubicBezTo>
                <a:cubicBezTo>
                  <a:pt x="69" y="133"/>
                  <a:pt x="69" y="133"/>
                  <a:pt x="69" y="133"/>
                </a:cubicBezTo>
                <a:cubicBezTo>
                  <a:pt x="69" y="132"/>
                  <a:pt x="69" y="133"/>
                  <a:pt x="69" y="133"/>
                </a:cubicBezTo>
                <a:cubicBezTo>
                  <a:pt x="69" y="133"/>
                  <a:pt x="69" y="133"/>
                  <a:pt x="69" y="133"/>
                </a:cubicBezTo>
                <a:cubicBezTo>
                  <a:pt x="69" y="133"/>
                  <a:pt x="69" y="133"/>
                  <a:pt x="69" y="133"/>
                </a:cubicBezTo>
                <a:cubicBezTo>
                  <a:pt x="69" y="133"/>
                  <a:pt x="69" y="134"/>
                  <a:pt x="68" y="134"/>
                </a:cubicBezTo>
                <a:cubicBezTo>
                  <a:pt x="68" y="133"/>
                  <a:pt x="68" y="133"/>
                  <a:pt x="68" y="133"/>
                </a:cubicBezTo>
                <a:cubicBezTo>
                  <a:pt x="68" y="133"/>
                  <a:pt x="68" y="133"/>
                  <a:pt x="68" y="133"/>
                </a:cubicBezTo>
                <a:cubicBezTo>
                  <a:pt x="68" y="133"/>
                  <a:pt x="68" y="133"/>
                  <a:pt x="68" y="133"/>
                </a:cubicBezTo>
                <a:cubicBezTo>
                  <a:pt x="68" y="133"/>
                  <a:pt x="68" y="133"/>
                  <a:pt x="68" y="133"/>
                </a:cubicBezTo>
                <a:cubicBezTo>
                  <a:pt x="68" y="133"/>
                  <a:pt x="68" y="133"/>
                  <a:pt x="68" y="132"/>
                </a:cubicBezTo>
                <a:cubicBezTo>
                  <a:pt x="68" y="132"/>
                  <a:pt x="68" y="133"/>
                  <a:pt x="68" y="133"/>
                </a:cubicBezTo>
                <a:cubicBezTo>
                  <a:pt x="68" y="133"/>
                  <a:pt x="68" y="132"/>
                  <a:pt x="68" y="132"/>
                </a:cubicBezTo>
                <a:cubicBezTo>
                  <a:pt x="67" y="133"/>
                  <a:pt x="67" y="133"/>
                  <a:pt x="67" y="133"/>
                </a:cubicBezTo>
                <a:cubicBezTo>
                  <a:pt x="67" y="133"/>
                  <a:pt x="67" y="133"/>
                  <a:pt x="67" y="133"/>
                </a:cubicBezTo>
                <a:cubicBezTo>
                  <a:pt x="67" y="134"/>
                  <a:pt x="67" y="134"/>
                  <a:pt x="67" y="134"/>
                </a:cubicBezTo>
                <a:cubicBezTo>
                  <a:pt x="67" y="133"/>
                  <a:pt x="67" y="134"/>
                  <a:pt x="67" y="133"/>
                </a:cubicBezTo>
                <a:cubicBezTo>
                  <a:pt x="67" y="133"/>
                  <a:pt x="67" y="134"/>
                  <a:pt x="67" y="134"/>
                </a:cubicBezTo>
                <a:cubicBezTo>
                  <a:pt x="67" y="133"/>
                  <a:pt x="67" y="133"/>
                  <a:pt x="67" y="133"/>
                </a:cubicBezTo>
                <a:cubicBezTo>
                  <a:pt x="67" y="133"/>
                  <a:pt x="67" y="133"/>
                  <a:pt x="66" y="133"/>
                </a:cubicBezTo>
                <a:cubicBezTo>
                  <a:pt x="66" y="133"/>
                  <a:pt x="66" y="133"/>
                  <a:pt x="66" y="132"/>
                </a:cubicBezTo>
                <a:cubicBezTo>
                  <a:pt x="66" y="133"/>
                  <a:pt x="66" y="133"/>
                  <a:pt x="66" y="133"/>
                </a:cubicBezTo>
                <a:cubicBezTo>
                  <a:pt x="66" y="133"/>
                  <a:pt x="66" y="133"/>
                  <a:pt x="66" y="133"/>
                </a:cubicBezTo>
                <a:cubicBezTo>
                  <a:pt x="66" y="134"/>
                  <a:pt x="66" y="133"/>
                  <a:pt x="65" y="134"/>
                </a:cubicBezTo>
                <a:cubicBezTo>
                  <a:pt x="65" y="134"/>
                  <a:pt x="66" y="133"/>
                  <a:pt x="65" y="133"/>
                </a:cubicBezTo>
                <a:cubicBezTo>
                  <a:pt x="65" y="133"/>
                  <a:pt x="65" y="133"/>
                  <a:pt x="65" y="133"/>
                </a:cubicBezTo>
                <a:cubicBezTo>
                  <a:pt x="65" y="133"/>
                  <a:pt x="66" y="133"/>
                  <a:pt x="66" y="132"/>
                </a:cubicBezTo>
                <a:cubicBezTo>
                  <a:pt x="66" y="132"/>
                  <a:pt x="66" y="132"/>
                  <a:pt x="66" y="132"/>
                </a:cubicBezTo>
                <a:cubicBezTo>
                  <a:pt x="66" y="132"/>
                  <a:pt x="65" y="133"/>
                  <a:pt x="65" y="134"/>
                </a:cubicBezTo>
                <a:cubicBezTo>
                  <a:pt x="65" y="134"/>
                  <a:pt x="65" y="133"/>
                  <a:pt x="65" y="133"/>
                </a:cubicBezTo>
                <a:cubicBezTo>
                  <a:pt x="65" y="133"/>
                  <a:pt x="65" y="134"/>
                  <a:pt x="64" y="133"/>
                </a:cubicBezTo>
                <a:cubicBezTo>
                  <a:pt x="65" y="133"/>
                  <a:pt x="65" y="133"/>
                  <a:pt x="65" y="133"/>
                </a:cubicBezTo>
                <a:cubicBezTo>
                  <a:pt x="65" y="133"/>
                  <a:pt x="64" y="133"/>
                  <a:pt x="64" y="133"/>
                </a:cubicBezTo>
                <a:cubicBezTo>
                  <a:pt x="64" y="133"/>
                  <a:pt x="65" y="133"/>
                  <a:pt x="65" y="133"/>
                </a:cubicBezTo>
                <a:cubicBezTo>
                  <a:pt x="65" y="132"/>
                  <a:pt x="64" y="133"/>
                  <a:pt x="64" y="133"/>
                </a:cubicBezTo>
                <a:cubicBezTo>
                  <a:pt x="64" y="133"/>
                  <a:pt x="64" y="133"/>
                  <a:pt x="64" y="133"/>
                </a:cubicBezTo>
                <a:cubicBezTo>
                  <a:pt x="64" y="133"/>
                  <a:pt x="64" y="133"/>
                  <a:pt x="64" y="134"/>
                </a:cubicBezTo>
                <a:cubicBezTo>
                  <a:pt x="64" y="133"/>
                  <a:pt x="64" y="133"/>
                  <a:pt x="64" y="133"/>
                </a:cubicBezTo>
                <a:cubicBezTo>
                  <a:pt x="64" y="133"/>
                  <a:pt x="64" y="133"/>
                  <a:pt x="64" y="133"/>
                </a:cubicBezTo>
                <a:cubicBezTo>
                  <a:pt x="64" y="133"/>
                  <a:pt x="64" y="133"/>
                  <a:pt x="64" y="133"/>
                </a:cubicBezTo>
                <a:cubicBezTo>
                  <a:pt x="64" y="133"/>
                  <a:pt x="65" y="132"/>
                  <a:pt x="65" y="131"/>
                </a:cubicBezTo>
                <a:cubicBezTo>
                  <a:pt x="65" y="131"/>
                  <a:pt x="65" y="131"/>
                  <a:pt x="65" y="131"/>
                </a:cubicBezTo>
                <a:cubicBezTo>
                  <a:pt x="65" y="131"/>
                  <a:pt x="65" y="131"/>
                  <a:pt x="65" y="131"/>
                </a:cubicBezTo>
                <a:cubicBezTo>
                  <a:pt x="65" y="131"/>
                  <a:pt x="64" y="133"/>
                  <a:pt x="64" y="133"/>
                </a:cubicBezTo>
                <a:cubicBezTo>
                  <a:pt x="64" y="133"/>
                  <a:pt x="64" y="132"/>
                  <a:pt x="64" y="132"/>
                </a:cubicBezTo>
                <a:cubicBezTo>
                  <a:pt x="64" y="132"/>
                  <a:pt x="63" y="133"/>
                  <a:pt x="63" y="133"/>
                </a:cubicBezTo>
                <a:cubicBezTo>
                  <a:pt x="63" y="133"/>
                  <a:pt x="63" y="133"/>
                  <a:pt x="63" y="133"/>
                </a:cubicBezTo>
                <a:cubicBezTo>
                  <a:pt x="63" y="133"/>
                  <a:pt x="63" y="133"/>
                  <a:pt x="63" y="133"/>
                </a:cubicBezTo>
                <a:cubicBezTo>
                  <a:pt x="63" y="133"/>
                  <a:pt x="63" y="132"/>
                  <a:pt x="63" y="132"/>
                </a:cubicBezTo>
                <a:cubicBezTo>
                  <a:pt x="63" y="133"/>
                  <a:pt x="63" y="133"/>
                  <a:pt x="63" y="133"/>
                </a:cubicBezTo>
                <a:cubicBezTo>
                  <a:pt x="63" y="132"/>
                  <a:pt x="63" y="132"/>
                  <a:pt x="63" y="132"/>
                </a:cubicBezTo>
                <a:cubicBezTo>
                  <a:pt x="63" y="132"/>
                  <a:pt x="63" y="132"/>
                  <a:pt x="63" y="132"/>
                </a:cubicBezTo>
                <a:cubicBezTo>
                  <a:pt x="63" y="132"/>
                  <a:pt x="63" y="132"/>
                  <a:pt x="63" y="132"/>
                </a:cubicBezTo>
                <a:cubicBezTo>
                  <a:pt x="63" y="132"/>
                  <a:pt x="62" y="132"/>
                  <a:pt x="62" y="132"/>
                </a:cubicBezTo>
                <a:cubicBezTo>
                  <a:pt x="62" y="132"/>
                  <a:pt x="62" y="132"/>
                  <a:pt x="62" y="132"/>
                </a:cubicBezTo>
                <a:cubicBezTo>
                  <a:pt x="63" y="132"/>
                  <a:pt x="63" y="131"/>
                  <a:pt x="63" y="131"/>
                </a:cubicBezTo>
                <a:cubicBezTo>
                  <a:pt x="62" y="132"/>
                  <a:pt x="62" y="132"/>
                  <a:pt x="62" y="132"/>
                </a:cubicBezTo>
                <a:cubicBezTo>
                  <a:pt x="62" y="132"/>
                  <a:pt x="62" y="132"/>
                  <a:pt x="62" y="131"/>
                </a:cubicBezTo>
                <a:cubicBezTo>
                  <a:pt x="62" y="132"/>
                  <a:pt x="62" y="132"/>
                  <a:pt x="61" y="131"/>
                </a:cubicBezTo>
                <a:cubicBezTo>
                  <a:pt x="61" y="131"/>
                  <a:pt x="61" y="131"/>
                  <a:pt x="61" y="131"/>
                </a:cubicBezTo>
                <a:cubicBezTo>
                  <a:pt x="62" y="131"/>
                  <a:pt x="62" y="131"/>
                  <a:pt x="61" y="131"/>
                </a:cubicBezTo>
                <a:cubicBezTo>
                  <a:pt x="61" y="131"/>
                  <a:pt x="61" y="131"/>
                  <a:pt x="61" y="131"/>
                </a:cubicBezTo>
                <a:cubicBezTo>
                  <a:pt x="62" y="131"/>
                  <a:pt x="61" y="132"/>
                  <a:pt x="61" y="131"/>
                </a:cubicBezTo>
                <a:cubicBezTo>
                  <a:pt x="61" y="131"/>
                  <a:pt x="61" y="131"/>
                  <a:pt x="61" y="131"/>
                </a:cubicBezTo>
                <a:cubicBezTo>
                  <a:pt x="61" y="131"/>
                  <a:pt x="61" y="131"/>
                  <a:pt x="61" y="131"/>
                </a:cubicBezTo>
                <a:cubicBezTo>
                  <a:pt x="61" y="131"/>
                  <a:pt x="61" y="131"/>
                  <a:pt x="61" y="131"/>
                </a:cubicBezTo>
                <a:cubicBezTo>
                  <a:pt x="60" y="131"/>
                  <a:pt x="60" y="131"/>
                  <a:pt x="60" y="131"/>
                </a:cubicBezTo>
                <a:cubicBezTo>
                  <a:pt x="60" y="131"/>
                  <a:pt x="61" y="131"/>
                  <a:pt x="60" y="131"/>
                </a:cubicBezTo>
                <a:cubicBezTo>
                  <a:pt x="61" y="131"/>
                  <a:pt x="61" y="131"/>
                  <a:pt x="61" y="131"/>
                </a:cubicBezTo>
                <a:cubicBezTo>
                  <a:pt x="61" y="131"/>
                  <a:pt x="61" y="130"/>
                  <a:pt x="61" y="130"/>
                </a:cubicBezTo>
                <a:cubicBezTo>
                  <a:pt x="61" y="130"/>
                  <a:pt x="61" y="131"/>
                  <a:pt x="60" y="131"/>
                </a:cubicBezTo>
                <a:cubicBezTo>
                  <a:pt x="60" y="130"/>
                  <a:pt x="60" y="130"/>
                  <a:pt x="60" y="130"/>
                </a:cubicBezTo>
                <a:cubicBezTo>
                  <a:pt x="60" y="130"/>
                  <a:pt x="60" y="130"/>
                  <a:pt x="60" y="130"/>
                </a:cubicBezTo>
                <a:cubicBezTo>
                  <a:pt x="60" y="130"/>
                  <a:pt x="60" y="130"/>
                  <a:pt x="60" y="130"/>
                </a:cubicBezTo>
                <a:cubicBezTo>
                  <a:pt x="60" y="130"/>
                  <a:pt x="60" y="130"/>
                  <a:pt x="60" y="130"/>
                </a:cubicBezTo>
                <a:cubicBezTo>
                  <a:pt x="60" y="130"/>
                  <a:pt x="60" y="130"/>
                  <a:pt x="60" y="130"/>
                </a:cubicBezTo>
                <a:cubicBezTo>
                  <a:pt x="60" y="130"/>
                  <a:pt x="60" y="130"/>
                  <a:pt x="60" y="130"/>
                </a:cubicBezTo>
                <a:cubicBezTo>
                  <a:pt x="60" y="130"/>
                  <a:pt x="60" y="130"/>
                  <a:pt x="61" y="130"/>
                </a:cubicBezTo>
                <a:cubicBezTo>
                  <a:pt x="61" y="130"/>
                  <a:pt x="61" y="130"/>
                  <a:pt x="61" y="130"/>
                </a:cubicBezTo>
                <a:cubicBezTo>
                  <a:pt x="61" y="130"/>
                  <a:pt x="61" y="130"/>
                  <a:pt x="61" y="129"/>
                </a:cubicBezTo>
                <a:cubicBezTo>
                  <a:pt x="61" y="129"/>
                  <a:pt x="61" y="129"/>
                  <a:pt x="61" y="129"/>
                </a:cubicBezTo>
                <a:cubicBezTo>
                  <a:pt x="61" y="129"/>
                  <a:pt x="61" y="129"/>
                  <a:pt x="61" y="129"/>
                </a:cubicBezTo>
                <a:cubicBezTo>
                  <a:pt x="61" y="129"/>
                  <a:pt x="61" y="129"/>
                  <a:pt x="61" y="129"/>
                </a:cubicBezTo>
                <a:cubicBezTo>
                  <a:pt x="61" y="129"/>
                  <a:pt x="61" y="129"/>
                  <a:pt x="61" y="130"/>
                </a:cubicBezTo>
                <a:cubicBezTo>
                  <a:pt x="60" y="130"/>
                  <a:pt x="60" y="130"/>
                  <a:pt x="60" y="130"/>
                </a:cubicBezTo>
                <a:cubicBezTo>
                  <a:pt x="60" y="130"/>
                  <a:pt x="60" y="130"/>
                  <a:pt x="60" y="130"/>
                </a:cubicBezTo>
                <a:cubicBezTo>
                  <a:pt x="60" y="130"/>
                  <a:pt x="60" y="130"/>
                  <a:pt x="59" y="130"/>
                </a:cubicBezTo>
                <a:cubicBezTo>
                  <a:pt x="59" y="130"/>
                  <a:pt x="60" y="130"/>
                  <a:pt x="60" y="129"/>
                </a:cubicBezTo>
                <a:cubicBezTo>
                  <a:pt x="59" y="130"/>
                  <a:pt x="60" y="129"/>
                  <a:pt x="59" y="129"/>
                </a:cubicBezTo>
                <a:cubicBezTo>
                  <a:pt x="59" y="129"/>
                  <a:pt x="59" y="129"/>
                  <a:pt x="59" y="129"/>
                </a:cubicBezTo>
                <a:cubicBezTo>
                  <a:pt x="59" y="129"/>
                  <a:pt x="59" y="129"/>
                  <a:pt x="59" y="129"/>
                </a:cubicBezTo>
                <a:cubicBezTo>
                  <a:pt x="59" y="129"/>
                  <a:pt x="59" y="129"/>
                  <a:pt x="59" y="129"/>
                </a:cubicBezTo>
                <a:cubicBezTo>
                  <a:pt x="59" y="129"/>
                  <a:pt x="59" y="129"/>
                  <a:pt x="59" y="129"/>
                </a:cubicBezTo>
                <a:cubicBezTo>
                  <a:pt x="59" y="129"/>
                  <a:pt x="59" y="129"/>
                  <a:pt x="59" y="128"/>
                </a:cubicBezTo>
                <a:cubicBezTo>
                  <a:pt x="58" y="128"/>
                  <a:pt x="58" y="129"/>
                  <a:pt x="58" y="129"/>
                </a:cubicBezTo>
                <a:cubicBezTo>
                  <a:pt x="58" y="128"/>
                  <a:pt x="58" y="128"/>
                  <a:pt x="58" y="128"/>
                </a:cubicBezTo>
                <a:cubicBezTo>
                  <a:pt x="58" y="128"/>
                  <a:pt x="58" y="128"/>
                  <a:pt x="58" y="128"/>
                </a:cubicBezTo>
                <a:cubicBezTo>
                  <a:pt x="58" y="128"/>
                  <a:pt x="58" y="128"/>
                  <a:pt x="58" y="128"/>
                </a:cubicBezTo>
                <a:cubicBezTo>
                  <a:pt x="58" y="128"/>
                  <a:pt x="58" y="128"/>
                  <a:pt x="58" y="128"/>
                </a:cubicBezTo>
                <a:cubicBezTo>
                  <a:pt x="58" y="128"/>
                  <a:pt x="58" y="128"/>
                  <a:pt x="58" y="128"/>
                </a:cubicBezTo>
                <a:cubicBezTo>
                  <a:pt x="58" y="128"/>
                  <a:pt x="58" y="128"/>
                  <a:pt x="57" y="128"/>
                </a:cubicBezTo>
                <a:cubicBezTo>
                  <a:pt x="58" y="128"/>
                  <a:pt x="57" y="128"/>
                  <a:pt x="58" y="128"/>
                </a:cubicBezTo>
                <a:cubicBezTo>
                  <a:pt x="58" y="128"/>
                  <a:pt x="58" y="128"/>
                  <a:pt x="58" y="128"/>
                </a:cubicBezTo>
                <a:cubicBezTo>
                  <a:pt x="58" y="127"/>
                  <a:pt x="57" y="127"/>
                  <a:pt x="58" y="127"/>
                </a:cubicBezTo>
                <a:cubicBezTo>
                  <a:pt x="58" y="127"/>
                  <a:pt x="58" y="127"/>
                  <a:pt x="59" y="127"/>
                </a:cubicBezTo>
                <a:cubicBezTo>
                  <a:pt x="58" y="127"/>
                  <a:pt x="58" y="127"/>
                  <a:pt x="58" y="127"/>
                </a:cubicBezTo>
                <a:cubicBezTo>
                  <a:pt x="58" y="127"/>
                  <a:pt x="58" y="127"/>
                  <a:pt x="59" y="127"/>
                </a:cubicBezTo>
                <a:cubicBezTo>
                  <a:pt x="58" y="127"/>
                  <a:pt x="58" y="127"/>
                  <a:pt x="58" y="127"/>
                </a:cubicBezTo>
                <a:cubicBezTo>
                  <a:pt x="58" y="127"/>
                  <a:pt x="58" y="127"/>
                  <a:pt x="58" y="127"/>
                </a:cubicBezTo>
                <a:cubicBezTo>
                  <a:pt x="58" y="127"/>
                  <a:pt x="58" y="127"/>
                  <a:pt x="58" y="127"/>
                </a:cubicBezTo>
                <a:cubicBezTo>
                  <a:pt x="58" y="127"/>
                  <a:pt x="58" y="127"/>
                  <a:pt x="58" y="127"/>
                </a:cubicBezTo>
                <a:cubicBezTo>
                  <a:pt x="58" y="127"/>
                  <a:pt x="58" y="127"/>
                  <a:pt x="58" y="127"/>
                </a:cubicBezTo>
                <a:cubicBezTo>
                  <a:pt x="58" y="127"/>
                  <a:pt x="58" y="126"/>
                  <a:pt x="58" y="126"/>
                </a:cubicBezTo>
                <a:cubicBezTo>
                  <a:pt x="58" y="126"/>
                  <a:pt x="57" y="126"/>
                  <a:pt x="58" y="126"/>
                </a:cubicBezTo>
                <a:cubicBezTo>
                  <a:pt x="58" y="126"/>
                  <a:pt x="58" y="126"/>
                  <a:pt x="58" y="126"/>
                </a:cubicBezTo>
                <a:cubicBezTo>
                  <a:pt x="58" y="126"/>
                  <a:pt x="58" y="126"/>
                  <a:pt x="58" y="126"/>
                </a:cubicBezTo>
                <a:cubicBezTo>
                  <a:pt x="57" y="126"/>
                  <a:pt x="58" y="125"/>
                  <a:pt x="57" y="126"/>
                </a:cubicBezTo>
                <a:cubicBezTo>
                  <a:pt x="57" y="125"/>
                  <a:pt x="57" y="125"/>
                  <a:pt x="57" y="126"/>
                </a:cubicBezTo>
                <a:cubicBezTo>
                  <a:pt x="58" y="125"/>
                  <a:pt x="58" y="125"/>
                  <a:pt x="58" y="125"/>
                </a:cubicBezTo>
                <a:cubicBezTo>
                  <a:pt x="58" y="126"/>
                  <a:pt x="58" y="126"/>
                  <a:pt x="58" y="126"/>
                </a:cubicBezTo>
                <a:close/>
                <a:moveTo>
                  <a:pt x="58" y="127"/>
                </a:moveTo>
                <a:cubicBezTo>
                  <a:pt x="58" y="128"/>
                  <a:pt x="58" y="128"/>
                  <a:pt x="58" y="128"/>
                </a:cubicBezTo>
                <a:cubicBezTo>
                  <a:pt x="58" y="128"/>
                  <a:pt x="59" y="127"/>
                  <a:pt x="58" y="127"/>
                </a:cubicBezTo>
                <a:close/>
                <a:moveTo>
                  <a:pt x="60" y="130"/>
                </a:moveTo>
                <a:cubicBezTo>
                  <a:pt x="60" y="130"/>
                  <a:pt x="60" y="130"/>
                  <a:pt x="61" y="130"/>
                </a:cubicBezTo>
                <a:cubicBezTo>
                  <a:pt x="61" y="130"/>
                  <a:pt x="61" y="130"/>
                  <a:pt x="60" y="130"/>
                </a:cubicBezTo>
                <a:close/>
                <a:moveTo>
                  <a:pt x="68" y="132"/>
                </a:moveTo>
                <a:cubicBezTo>
                  <a:pt x="68" y="132"/>
                  <a:pt x="68" y="132"/>
                  <a:pt x="68" y="132"/>
                </a:cubicBezTo>
                <a:cubicBezTo>
                  <a:pt x="68" y="132"/>
                  <a:pt x="68" y="132"/>
                  <a:pt x="68" y="132"/>
                </a:cubicBezTo>
                <a:close/>
                <a:moveTo>
                  <a:pt x="69" y="132"/>
                </a:moveTo>
                <a:cubicBezTo>
                  <a:pt x="69" y="132"/>
                  <a:pt x="69" y="132"/>
                  <a:pt x="69" y="132"/>
                </a:cubicBezTo>
                <a:cubicBezTo>
                  <a:pt x="69" y="132"/>
                  <a:pt x="69" y="132"/>
                  <a:pt x="69" y="132"/>
                </a:cubicBezTo>
                <a:cubicBezTo>
                  <a:pt x="69" y="132"/>
                  <a:pt x="69" y="132"/>
                  <a:pt x="69" y="132"/>
                </a:cubicBezTo>
                <a:close/>
                <a:moveTo>
                  <a:pt x="61" y="121"/>
                </a:moveTo>
                <a:cubicBezTo>
                  <a:pt x="61" y="121"/>
                  <a:pt x="61" y="121"/>
                  <a:pt x="61" y="121"/>
                </a:cubicBezTo>
                <a:cubicBezTo>
                  <a:pt x="61" y="120"/>
                  <a:pt x="61" y="120"/>
                  <a:pt x="61" y="121"/>
                </a:cubicBezTo>
                <a:close/>
                <a:moveTo>
                  <a:pt x="60" y="130"/>
                </a:moveTo>
                <a:cubicBezTo>
                  <a:pt x="60" y="130"/>
                  <a:pt x="60" y="130"/>
                  <a:pt x="60" y="130"/>
                </a:cubicBezTo>
                <a:cubicBezTo>
                  <a:pt x="60" y="130"/>
                  <a:pt x="60" y="130"/>
                  <a:pt x="60" y="130"/>
                </a:cubicBezTo>
                <a:close/>
                <a:moveTo>
                  <a:pt x="57" y="124"/>
                </a:moveTo>
                <a:cubicBezTo>
                  <a:pt x="57" y="124"/>
                  <a:pt x="57" y="124"/>
                  <a:pt x="57" y="124"/>
                </a:cubicBezTo>
                <a:cubicBezTo>
                  <a:pt x="57" y="124"/>
                  <a:pt x="57" y="124"/>
                  <a:pt x="57" y="124"/>
                </a:cubicBezTo>
                <a:close/>
                <a:moveTo>
                  <a:pt x="65" y="134"/>
                </a:moveTo>
                <a:cubicBezTo>
                  <a:pt x="65" y="134"/>
                  <a:pt x="65" y="134"/>
                  <a:pt x="65" y="133"/>
                </a:cubicBezTo>
                <a:cubicBezTo>
                  <a:pt x="65" y="134"/>
                  <a:pt x="65" y="134"/>
                  <a:pt x="65" y="134"/>
                </a:cubicBezTo>
                <a:close/>
                <a:moveTo>
                  <a:pt x="70" y="132"/>
                </a:moveTo>
                <a:cubicBezTo>
                  <a:pt x="69" y="132"/>
                  <a:pt x="69" y="132"/>
                  <a:pt x="69" y="132"/>
                </a:cubicBezTo>
                <a:cubicBezTo>
                  <a:pt x="69" y="132"/>
                  <a:pt x="69" y="132"/>
                  <a:pt x="70" y="132"/>
                </a:cubicBezTo>
                <a:cubicBezTo>
                  <a:pt x="70" y="132"/>
                  <a:pt x="70" y="132"/>
                  <a:pt x="70" y="132"/>
                </a:cubicBezTo>
                <a:close/>
                <a:moveTo>
                  <a:pt x="70" y="134"/>
                </a:moveTo>
                <a:cubicBezTo>
                  <a:pt x="70" y="134"/>
                  <a:pt x="70" y="134"/>
                  <a:pt x="70" y="134"/>
                </a:cubicBezTo>
                <a:cubicBezTo>
                  <a:pt x="70" y="134"/>
                  <a:pt x="70" y="134"/>
                  <a:pt x="70" y="134"/>
                </a:cubicBezTo>
                <a:cubicBezTo>
                  <a:pt x="70" y="134"/>
                  <a:pt x="70" y="134"/>
                  <a:pt x="70" y="134"/>
                </a:cubicBezTo>
                <a:close/>
                <a:moveTo>
                  <a:pt x="69" y="133"/>
                </a:moveTo>
                <a:cubicBezTo>
                  <a:pt x="69" y="133"/>
                  <a:pt x="69" y="133"/>
                  <a:pt x="70" y="133"/>
                </a:cubicBezTo>
                <a:cubicBezTo>
                  <a:pt x="70" y="133"/>
                  <a:pt x="70" y="133"/>
                  <a:pt x="70" y="133"/>
                </a:cubicBezTo>
                <a:cubicBezTo>
                  <a:pt x="70" y="133"/>
                  <a:pt x="70" y="133"/>
                  <a:pt x="69" y="133"/>
                </a:cubicBezTo>
                <a:close/>
                <a:moveTo>
                  <a:pt x="70" y="133"/>
                </a:moveTo>
                <a:cubicBezTo>
                  <a:pt x="70" y="133"/>
                  <a:pt x="70" y="133"/>
                  <a:pt x="70" y="133"/>
                </a:cubicBezTo>
                <a:cubicBezTo>
                  <a:pt x="70" y="133"/>
                  <a:pt x="70" y="133"/>
                  <a:pt x="70" y="133"/>
                </a:cubicBezTo>
                <a:close/>
                <a:moveTo>
                  <a:pt x="69" y="132"/>
                </a:moveTo>
                <a:cubicBezTo>
                  <a:pt x="69" y="132"/>
                  <a:pt x="69" y="132"/>
                  <a:pt x="69" y="132"/>
                </a:cubicBezTo>
                <a:cubicBezTo>
                  <a:pt x="69" y="131"/>
                  <a:pt x="69" y="132"/>
                  <a:pt x="69" y="132"/>
                </a:cubicBezTo>
                <a:close/>
                <a:moveTo>
                  <a:pt x="69" y="134"/>
                </a:moveTo>
                <a:cubicBezTo>
                  <a:pt x="69" y="133"/>
                  <a:pt x="69" y="133"/>
                  <a:pt x="69" y="133"/>
                </a:cubicBezTo>
                <a:cubicBezTo>
                  <a:pt x="69" y="133"/>
                  <a:pt x="69" y="133"/>
                  <a:pt x="69" y="133"/>
                </a:cubicBezTo>
                <a:lnTo>
                  <a:pt x="69" y="134"/>
                </a:lnTo>
                <a:close/>
                <a:moveTo>
                  <a:pt x="69" y="133"/>
                </a:moveTo>
                <a:cubicBezTo>
                  <a:pt x="69" y="133"/>
                  <a:pt x="69" y="133"/>
                  <a:pt x="69" y="133"/>
                </a:cubicBezTo>
                <a:cubicBezTo>
                  <a:pt x="69" y="133"/>
                  <a:pt x="69" y="133"/>
                  <a:pt x="69" y="133"/>
                </a:cubicBezTo>
                <a:cubicBezTo>
                  <a:pt x="69" y="133"/>
                  <a:pt x="69" y="133"/>
                  <a:pt x="69" y="133"/>
                </a:cubicBezTo>
                <a:close/>
                <a:moveTo>
                  <a:pt x="69" y="133"/>
                </a:moveTo>
                <a:cubicBezTo>
                  <a:pt x="69" y="133"/>
                  <a:pt x="69" y="133"/>
                  <a:pt x="69" y="133"/>
                </a:cubicBezTo>
                <a:cubicBezTo>
                  <a:pt x="69" y="133"/>
                  <a:pt x="69" y="133"/>
                  <a:pt x="69" y="133"/>
                </a:cubicBezTo>
                <a:close/>
                <a:moveTo>
                  <a:pt x="69" y="134"/>
                </a:moveTo>
                <a:cubicBezTo>
                  <a:pt x="69" y="134"/>
                  <a:pt x="69" y="134"/>
                  <a:pt x="69" y="134"/>
                </a:cubicBezTo>
                <a:cubicBezTo>
                  <a:pt x="69" y="133"/>
                  <a:pt x="69" y="133"/>
                  <a:pt x="69" y="133"/>
                </a:cubicBezTo>
                <a:lnTo>
                  <a:pt x="69" y="134"/>
                </a:lnTo>
                <a:close/>
                <a:moveTo>
                  <a:pt x="68" y="133"/>
                </a:moveTo>
                <a:cubicBezTo>
                  <a:pt x="67" y="133"/>
                  <a:pt x="67" y="133"/>
                  <a:pt x="67" y="133"/>
                </a:cubicBezTo>
                <a:cubicBezTo>
                  <a:pt x="67" y="133"/>
                  <a:pt x="67" y="133"/>
                  <a:pt x="67" y="133"/>
                </a:cubicBezTo>
                <a:cubicBezTo>
                  <a:pt x="67" y="133"/>
                  <a:pt x="68" y="133"/>
                  <a:pt x="68" y="133"/>
                </a:cubicBezTo>
                <a:close/>
                <a:moveTo>
                  <a:pt x="68" y="134"/>
                </a:moveTo>
                <a:cubicBezTo>
                  <a:pt x="68" y="134"/>
                  <a:pt x="68" y="134"/>
                  <a:pt x="68" y="133"/>
                </a:cubicBezTo>
                <a:cubicBezTo>
                  <a:pt x="68" y="134"/>
                  <a:pt x="68" y="134"/>
                  <a:pt x="68" y="134"/>
                </a:cubicBezTo>
                <a:close/>
                <a:moveTo>
                  <a:pt x="67" y="134"/>
                </a:moveTo>
                <a:cubicBezTo>
                  <a:pt x="67" y="134"/>
                  <a:pt x="67" y="134"/>
                  <a:pt x="67" y="134"/>
                </a:cubicBezTo>
                <a:cubicBezTo>
                  <a:pt x="67" y="134"/>
                  <a:pt x="67" y="134"/>
                  <a:pt x="67" y="134"/>
                </a:cubicBezTo>
                <a:close/>
                <a:moveTo>
                  <a:pt x="65" y="133"/>
                </a:moveTo>
                <a:cubicBezTo>
                  <a:pt x="66" y="133"/>
                  <a:pt x="66" y="133"/>
                  <a:pt x="66" y="133"/>
                </a:cubicBezTo>
                <a:cubicBezTo>
                  <a:pt x="66" y="132"/>
                  <a:pt x="66" y="132"/>
                  <a:pt x="66" y="132"/>
                </a:cubicBezTo>
                <a:lnTo>
                  <a:pt x="65" y="133"/>
                </a:lnTo>
                <a:close/>
                <a:moveTo>
                  <a:pt x="63" y="133"/>
                </a:moveTo>
                <a:cubicBezTo>
                  <a:pt x="63" y="133"/>
                  <a:pt x="63" y="133"/>
                  <a:pt x="63" y="133"/>
                </a:cubicBezTo>
                <a:cubicBezTo>
                  <a:pt x="64" y="133"/>
                  <a:pt x="63" y="133"/>
                  <a:pt x="63" y="133"/>
                </a:cubicBezTo>
                <a:cubicBezTo>
                  <a:pt x="63" y="133"/>
                  <a:pt x="63" y="133"/>
                  <a:pt x="63" y="133"/>
                </a:cubicBezTo>
                <a:close/>
                <a:moveTo>
                  <a:pt x="63" y="133"/>
                </a:moveTo>
                <a:cubicBezTo>
                  <a:pt x="64" y="133"/>
                  <a:pt x="64" y="133"/>
                  <a:pt x="64" y="133"/>
                </a:cubicBezTo>
                <a:cubicBezTo>
                  <a:pt x="64" y="133"/>
                  <a:pt x="64" y="133"/>
                  <a:pt x="63" y="133"/>
                </a:cubicBezTo>
                <a:close/>
                <a:moveTo>
                  <a:pt x="64" y="115"/>
                </a:moveTo>
                <a:cubicBezTo>
                  <a:pt x="64" y="115"/>
                  <a:pt x="64" y="115"/>
                  <a:pt x="64" y="115"/>
                </a:cubicBezTo>
                <a:cubicBezTo>
                  <a:pt x="64" y="115"/>
                  <a:pt x="64" y="115"/>
                  <a:pt x="64" y="115"/>
                </a:cubicBezTo>
                <a:close/>
                <a:moveTo>
                  <a:pt x="64" y="115"/>
                </a:moveTo>
                <a:cubicBezTo>
                  <a:pt x="64" y="115"/>
                  <a:pt x="64" y="115"/>
                  <a:pt x="64" y="115"/>
                </a:cubicBezTo>
                <a:cubicBezTo>
                  <a:pt x="64" y="115"/>
                  <a:pt x="64" y="115"/>
                  <a:pt x="64" y="115"/>
                </a:cubicBezTo>
                <a:cubicBezTo>
                  <a:pt x="64" y="115"/>
                  <a:pt x="64" y="115"/>
                  <a:pt x="64" y="115"/>
                </a:cubicBezTo>
                <a:close/>
                <a:moveTo>
                  <a:pt x="58" y="128"/>
                </a:moveTo>
                <a:cubicBezTo>
                  <a:pt x="58" y="128"/>
                  <a:pt x="58" y="128"/>
                  <a:pt x="58" y="128"/>
                </a:cubicBezTo>
                <a:cubicBezTo>
                  <a:pt x="58" y="128"/>
                  <a:pt x="58" y="128"/>
                  <a:pt x="58" y="128"/>
                </a:cubicBezTo>
                <a:close/>
                <a:moveTo>
                  <a:pt x="57" y="126"/>
                </a:moveTo>
                <a:cubicBezTo>
                  <a:pt x="57" y="126"/>
                  <a:pt x="57" y="126"/>
                  <a:pt x="57" y="126"/>
                </a:cubicBezTo>
                <a:cubicBezTo>
                  <a:pt x="58" y="126"/>
                  <a:pt x="58" y="126"/>
                  <a:pt x="58" y="126"/>
                </a:cubicBezTo>
                <a:lnTo>
                  <a:pt x="57" y="126"/>
                </a:lnTo>
                <a:close/>
                <a:moveTo>
                  <a:pt x="57" y="125"/>
                </a:moveTo>
                <a:cubicBezTo>
                  <a:pt x="57" y="125"/>
                  <a:pt x="57" y="125"/>
                  <a:pt x="57" y="125"/>
                </a:cubicBezTo>
                <a:cubicBezTo>
                  <a:pt x="57" y="125"/>
                  <a:pt x="57" y="125"/>
                  <a:pt x="57" y="125"/>
                </a:cubicBezTo>
                <a:close/>
                <a:moveTo>
                  <a:pt x="32" y="135"/>
                </a:moveTo>
                <a:cubicBezTo>
                  <a:pt x="32" y="135"/>
                  <a:pt x="32" y="134"/>
                  <a:pt x="32" y="134"/>
                </a:cubicBezTo>
                <a:cubicBezTo>
                  <a:pt x="32" y="134"/>
                  <a:pt x="32" y="135"/>
                  <a:pt x="32" y="135"/>
                </a:cubicBezTo>
                <a:close/>
                <a:moveTo>
                  <a:pt x="31" y="135"/>
                </a:moveTo>
                <a:cubicBezTo>
                  <a:pt x="31" y="135"/>
                  <a:pt x="31" y="135"/>
                  <a:pt x="31" y="135"/>
                </a:cubicBezTo>
                <a:cubicBezTo>
                  <a:pt x="31" y="135"/>
                  <a:pt x="31" y="135"/>
                  <a:pt x="31" y="135"/>
                </a:cubicBezTo>
                <a:close/>
                <a:moveTo>
                  <a:pt x="30" y="135"/>
                </a:moveTo>
                <a:cubicBezTo>
                  <a:pt x="30" y="135"/>
                  <a:pt x="31" y="135"/>
                  <a:pt x="31" y="135"/>
                </a:cubicBezTo>
                <a:cubicBezTo>
                  <a:pt x="31" y="135"/>
                  <a:pt x="31" y="135"/>
                  <a:pt x="31" y="135"/>
                </a:cubicBezTo>
                <a:cubicBezTo>
                  <a:pt x="31" y="135"/>
                  <a:pt x="31" y="135"/>
                  <a:pt x="31" y="135"/>
                </a:cubicBezTo>
                <a:cubicBezTo>
                  <a:pt x="31" y="135"/>
                  <a:pt x="30" y="135"/>
                  <a:pt x="30" y="135"/>
                </a:cubicBezTo>
                <a:close/>
                <a:moveTo>
                  <a:pt x="30" y="134"/>
                </a:moveTo>
                <a:cubicBezTo>
                  <a:pt x="30" y="134"/>
                  <a:pt x="30" y="134"/>
                  <a:pt x="30" y="134"/>
                </a:cubicBezTo>
                <a:cubicBezTo>
                  <a:pt x="30" y="134"/>
                  <a:pt x="30" y="134"/>
                  <a:pt x="30" y="134"/>
                </a:cubicBezTo>
                <a:cubicBezTo>
                  <a:pt x="30" y="134"/>
                  <a:pt x="30" y="134"/>
                  <a:pt x="30" y="134"/>
                </a:cubicBezTo>
                <a:close/>
                <a:moveTo>
                  <a:pt x="30" y="134"/>
                </a:moveTo>
                <a:cubicBezTo>
                  <a:pt x="30" y="134"/>
                  <a:pt x="30" y="134"/>
                  <a:pt x="30" y="134"/>
                </a:cubicBezTo>
                <a:close/>
                <a:moveTo>
                  <a:pt x="30" y="134"/>
                </a:moveTo>
                <a:cubicBezTo>
                  <a:pt x="30" y="134"/>
                  <a:pt x="30" y="134"/>
                  <a:pt x="30" y="134"/>
                </a:cubicBezTo>
                <a:cubicBezTo>
                  <a:pt x="30" y="134"/>
                  <a:pt x="30" y="134"/>
                  <a:pt x="30" y="134"/>
                </a:cubicBezTo>
                <a:cubicBezTo>
                  <a:pt x="30" y="134"/>
                  <a:pt x="30" y="134"/>
                  <a:pt x="30" y="134"/>
                </a:cubicBezTo>
                <a:close/>
                <a:moveTo>
                  <a:pt x="30" y="134"/>
                </a:moveTo>
                <a:cubicBezTo>
                  <a:pt x="30" y="134"/>
                  <a:pt x="30" y="134"/>
                  <a:pt x="30" y="134"/>
                </a:cubicBezTo>
                <a:cubicBezTo>
                  <a:pt x="30" y="134"/>
                  <a:pt x="30" y="134"/>
                  <a:pt x="30" y="134"/>
                </a:cubicBezTo>
                <a:close/>
                <a:moveTo>
                  <a:pt x="30" y="134"/>
                </a:moveTo>
                <a:cubicBezTo>
                  <a:pt x="30" y="134"/>
                  <a:pt x="30" y="134"/>
                  <a:pt x="30" y="134"/>
                </a:cubicBezTo>
                <a:cubicBezTo>
                  <a:pt x="30" y="134"/>
                  <a:pt x="30" y="134"/>
                  <a:pt x="30" y="134"/>
                </a:cubicBezTo>
                <a:cubicBezTo>
                  <a:pt x="30" y="134"/>
                  <a:pt x="30" y="134"/>
                  <a:pt x="30" y="134"/>
                </a:cubicBezTo>
                <a:close/>
                <a:moveTo>
                  <a:pt x="30" y="134"/>
                </a:moveTo>
                <a:cubicBezTo>
                  <a:pt x="30" y="134"/>
                  <a:pt x="30" y="134"/>
                  <a:pt x="30" y="134"/>
                </a:cubicBezTo>
                <a:cubicBezTo>
                  <a:pt x="30" y="134"/>
                  <a:pt x="30" y="134"/>
                  <a:pt x="30" y="134"/>
                </a:cubicBezTo>
                <a:close/>
                <a:moveTo>
                  <a:pt x="30" y="135"/>
                </a:moveTo>
                <a:cubicBezTo>
                  <a:pt x="30" y="135"/>
                  <a:pt x="30" y="135"/>
                  <a:pt x="30" y="135"/>
                </a:cubicBezTo>
                <a:cubicBezTo>
                  <a:pt x="30" y="135"/>
                  <a:pt x="30" y="135"/>
                  <a:pt x="30" y="135"/>
                </a:cubicBezTo>
                <a:cubicBezTo>
                  <a:pt x="30" y="135"/>
                  <a:pt x="30" y="135"/>
                  <a:pt x="30" y="135"/>
                </a:cubicBezTo>
                <a:close/>
                <a:moveTo>
                  <a:pt x="30" y="134"/>
                </a:moveTo>
                <a:cubicBezTo>
                  <a:pt x="30" y="134"/>
                  <a:pt x="30" y="134"/>
                  <a:pt x="30" y="134"/>
                </a:cubicBezTo>
                <a:cubicBezTo>
                  <a:pt x="30" y="134"/>
                  <a:pt x="30" y="134"/>
                  <a:pt x="30" y="134"/>
                </a:cubicBezTo>
                <a:cubicBezTo>
                  <a:pt x="30" y="134"/>
                  <a:pt x="30" y="134"/>
                  <a:pt x="30" y="134"/>
                </a:cubicBezTo>
                <a:close/>
                <a:moveTo>
                  <a:pt x="30" y="134"/>
                </a:moveTo>
                <a:cubicBezTo>
                  <a:pt x="30" y="134"/>
                  <a:pt x="30" y="134"/>
                  <a:pt x="30" y="134"/>
                </a:cubicBezTo>
                <a:cubicBezTo>
                  <a:pt x="30" y="134"/>
                  <a:pt x="30" y="134"/>
                  <a:pt x="30" y="134"/>
                </a:cubicBezTo>
                <a:close/>
                <a:moveTo>
                  <a:pt x="30" y="135"/>
                </a:moveTo>
                <a:cubicBezTo>
                  <a:pt x="30" y="134"/>
                  <a:pt x="30" y="134"/>
                  <a:pt x="30" y="134"/>
                </a:cubicBezTo>
                <a:cubicBezTo>
                  <a:pt x="30" y="135"/>
                  <a:pt x="30" y="135"/>
                  <a:pt x="30" y="135"/>
                </a:cubicBezTo>
                <a:close/>
                <a:moveTo>
                  <a:pt x="30" y="133"/>
                </a:moveTo>
                <a:cubicBezTo>
                  <a:pt x="30" y="133"/>
                  <a:pt x="30" y="133"/>
                  <a:pt x="30" y="133"/>
                </a:cubicBezTo>
                <a:cubicBezTo>
                  <a:pt x="29" y="133"/>
                  <a:pt x="29" y="133"/>
                  <a:pt x="29" y="133"/>
                </a:cubicBezTo>
                <a:lnTo>
                  <a:pt x="30" y="133"/>
                </a:lnTo>
                <a:close/>
                <a:moveTo>
                  <a:pt x="29" y="133"/>
                </a:moveTo>
                <a:cubicBezTo>
                  <a:pt x="29" y="133"/>
                  <a:pt x="29" y="133"/>
                  <a:pt x="30" y="133"/>
                </a:cubicBezTo>
                <a:cubicBezTo>
                  <a:pt x="29" y="133"/>
                  <a:pt x="29" y="133"/>
                  <a:pt x="29" y="133"/>
                </a:cubicBezTo>
                <a:cubicBezTo>
                  <a:pt x="29" y="133"/>
                  <a:pt x="29" y="133"/>
                  <a:pt x="29" y="133"/>
                </a:cubicBezTo>
                <a:close/>
                <a:moveTo>
                  <a:pt x="29" y="133"/>
                </a:moveTo>
                <a:cubicBezTo>
                  <a:pt x="29" y="133"/>
                  <a:pt x="29" y="133"/>
                  <a:pt x="29" y="133"/>
                </a:cubicBezTo>
                <a:cubicBezTo>
                  <a:pt x="29" y="133"/>
                  <a:pt x="29" y="133"/>
                  <a:pt x="29" y="133"/>
                </a:cubicBezTo>
                <a:close/>
                <a:moveTo>
                  <a:pt x="29" y="134"/>
                </a:moveTo>
                <a:cubicBezTo>
                  <a:pt x="29" y="134"/>
                  <a:pt x="29" y="134"/>
                  <a:pt x="29" y="134"/>
                </a:cubicBezTo>
                <a:cubicBezTo>
                  <a:pt x="29" y="134"/>
                  <a:pt x="29" y="134"/>
                  <a:pt x="29" y="134"/>
                </a:cubicBezTo>
                <a:close/>
                <a:moveTo>
                  <a:pt x="29" y="134"/>
                </a:moveTo>
                <a:cubicBezTo>
                  <a:pt x="29" y="134"/>
                  <a:pt x="29" y="134"/>
                  <a:pt x="29" y="134"/>
                </a:cubicBezTo>
                <a:cubicBezTo>
                  <a:pt x="29" y="134"/>
                  <a:pt x="29" y="134"/>
                  <a:pt x="29" y="134"/>
                </a:cubicBezTo>
                <a:cubicBezTo>
                  <a:pt x="29" y="134"/>
                  <a:pt x="29" y="134"/>
                  <a:pt x="29" y="134"/>
                </a:cubicBezTo>
                <a:close/>
                <a:moveTo>
                  <a:pt x="29" y="134"/>
                </a:moveTo>
                <a:cubicBezTo>
                  <a:pt x="29" y="134"/>
                  <a:pt x="29" y="134"/>
                  <a:pt x="29" y="134"/>
                </a:cubicBezTo>
                <a:cubicBezTo>
                  <a:pt x="29" y="134"/>
                  <a:pt x="29" y="134"/>
                  <a:pt x="29" y="134"/>
                </a:cubicBezTo>
                <a:close/>
                <a:moveTo>
                  <a:pt x="30" y="134"/>
                </a:moveTo>
                <a:cubicBezTo>
                  <a:pt x="30" y="134"/>
                  <a:pt x="29" y="135"/>
                  <a:pt x="29" y="135"/>
                </a:cubicBezTo>
                <a:cubicBezTo>
                  <a:pt x="29" y="135"/>
                  <a:pt x="29" y="134"/>
                  <a:pt x="30" y="134"/>
                </a:cubicBezTo>
                <a:close/>
                <a:moveTo>
                  <a:pt x="29" y="134"/>
                </a:moveTo>
                <a:cubicBezTo>
                  <a:pt x="29" y="134"/>
                  <a:pt x="29" y="134"/>
                  <a:pt x="29" y="134"/>
                </a:cubicBezTo>
                <a:cubicBezTo>
                  <a:pt x="29" y="134"/>
                  <a:pt x="29" y="134"/>
                  <a:pt x="29" y="134"/>
                </a:cubicBezTo>
                <a:close/>
                <a:moveTo>
                  <a:pt x="29" y="134"/>
                </a:moveTo>
                <a:cubicBezTo>
                  <a:pt x="29" y="134"/>
                  <a:pt x="29" y="134"/>
                  <a:pt x="29" y="134"/>
                </a:cubicBezTo>
                <a:cubicBezTo>
                  <a:pt x="29" y="134"/>
                  <a:pt x="29" y="134"/>
                  <a:pt x="29" y="134"/>
                </a:cubicBezTo>
                <a:close/>
                <a:moveTo>
                  <a:pt x="29" y="134"/>
                </a:moveTo>
                <a:cubicBezTo>
                  <a:pt x="29" y="134"/>
                  <a:pt x="29" y="134"/>
                  <a:pt x="29" y="134"/>
                </a:cubicBezTo>
                <a:cubicBezTo>
                  <a:pt x="29" y="134"/>
                  <a:pt x="29" y="134"/>
                  <a:pt x="29" y="134"/>
                </a:cubicBezTo>
                <a:cubicBezTo>
                  <a:pt x="29" y="134"/>
                  <a:pt x="29" y="134"/>
                  <a:pt x="29" y="134"/>
                </a:cubicBezTo>
                <a:close/>
                <a:moveTo>
                  <a:pt x="29" y="134"/>
                </a:moveTo>
                <a:cubicBezTo>
                  <a:pt x="29" y="134"/>
                  <a:pt x="29" y="134"/>
                  <a:pt x="29" y="134"/>
                </a:cubicBezTo>
                <a:cubicBezTo>
                  <a:pt x="29" y="134"/>
                  <a:pt x="29" y="134"/>
                  <a:pt x="29" y="134"/>
                </a:cubicBezTo>
                <a:close/>
                <a:moveTo>
                  <a:pt x="28" y="133"/>
                </a:moveTo>
                <a:cubicBezTo>
                  <a:pt x="28" y="133"/>
                  <a:pt x="28" y="133"/>
                  <a:pt x="28" y="133"/>
                </a:cubicBezTo>
                <a:cubicBezTo>
                  <a:pt x="28" y="133"/>
                  <a:pt x="28" y="133"/>
                  <a:pt x="28" y="133"/>
                </a:cubicBezTo>
                <a:close/>
                <a:moveTo>
                  <a:pt x="29" y="134"/>
                </a:moveTo>
                <a:cubicBezTo>
                  <a:pt x="29" y="134"/>
                  <a:pt x="29" y="134"/>
                  <a:pt x="29" y="134"/>
                </a:cubicBezTo>
                <a:cubicBezTo>
                  <a:pt x="29" y="134"/>
                  <a:pt x="29" y="134"/>
                  <a:pt x="29" y="134"/>
                </a:cubicBezTo>
                <a:cubicBezTo>
                  <a:pt x="29" y="134"/>
                  <a:pt x="29" y="134"/>
                  <a:pt x="29" y="134"/>
                </a:cubicBezTo>
                <a:close/>
                <a:moveTo>
                  <a:pt x="29" y="133"/>
                </a:moveTo>
                <a:cubicBezTo>
                  <a:pt x="29" y="133"/>
                  <a:pt x="29" y="133"/>
                  <a:pt x="29" y="133"/>
                </a:cubicBezTo>
                <a:cubicBezTo>
                  <a:pt x="29" y="133"/>
                  <a:pt x="29" y="133"/>
                  <a:pt x="29" y="133"/>
                </a:cubicBezTo>
                <a:close/>
                <a:moveTo>
                  <a:pt x="29" y="134"/>
                </a:moveTo>
                <a:cubicBezTo>
                  <a:pt x="29" y="134"/>
                  <a:pt x="29" y="134"/>
                  <a:pt x="29" y="134"/>
                </a:cubicBezTo>
                <a:cubicBezTo>
                  <a:pt x="29" y="134"/>
                  <a:pt x="29" y="134"/>
                  <a:pt x="29" y="134"/>
                </a:cubicBezTo>
                <a:close/>
                <a:moveTo>
                  <a:pt x="29" y="134"/>
                </a:moveTo>
                <a:cubicBezTo>
                  <a:pt x="29" y="134"/>
                  <a:pt x="29" y="134"/>
                  <a:pt x="29" y="134"/>
                </a:cubicBezTo>
                <a:cubicBezTo>
                  <a:pt x="29" y="134"/>
                  <a:pt x="29" y="134"/>
                  <a:pt x="29" y="134"/>
                </a:cubicBezTo>
                <a:cubicBezTo>
                  <a:pt x="29" y="134"/>
                  <a:pt x="29" y="134"/>
                  <a:pt x="29" y="134"/>
                </a:cubicBezTo>
                <a:close/>
                <a:moveTo>
                  <a:pt x="27" y="134"/>
                </a:moveTo>
                <a:cubicBezTo>
                  <a:pt x="27" y="134"/>
                  <a:pt x="28" y="134"/>
                  <a:pt x="28" y="134"/>
                </a:cubicBezTo>
                <a:cubicBezTo>
                  <a:pt x="28" y="134"/>
                  <a:pt x="28" y="134"/>
                  <a:pt x="28" y="133"/>
                </a:cubicBezTo>
                <a:cubicBezTo>
                  <a:pt x="28" y="133"/>
                  <a:pt x="28" y="133"/>
                  <a:pt x="28" y="134"/>
                </a:cubicBezTo>
                <a:cubicBezTo>
                  <a:pt x="28" y="134"/>
                  <a:pt x="28" y="134"/>
                  <a:pt x="28" y="134"/>
                </a:cubicBezTo>
                <a:cubicBezTo>
                  <a:pt x="28" y="134"/>
                  <a:pt x="28" y="134"/>
                  <a:pt x="28" y="134"/>
                </a:cubicBezTo>
                <a:cubicBezTo>
                  <a:pt x="28" y="134"/>
                  <a:pt x="27" y="134"/>
                  <a:pt x="27" y="134"/>
                </a:cubicBezTo>
                <a:cubicBezTo>
                  <a:pt x="27" y="134"/>
                  <a:pt x="27" y="134"/>
                  <a:pt x="27" y="134"/>
                </a:cubicBezTo>
                <a:cubicBezTo>
                  <a:pt x="27" y="134"/>
                  <a:pt x="27" y="134"/>
                  <a:pt x="27" y="134"/>
                </a:cubicBezTo>
                <a:close/>
                <a:moveTo>
                  <a:pt x="29" y="133"/>
                </a:moveTo>
                <a:cubicBezTo>
                  <a:pt x="29" y="133"/>
                  <a:pt x="29" y="133"/>
                  <a:pt x="29" y="133"/>
                </a:cubicBezTo>
                <a:cubicBezTo>
                  <a:pt x="29" y="133"/>
                  <a:pt x="29" y="133"/>
                  <a:pt x="29" y="133"/>
                </a:cubicBezTo>
                <a:cubicBezTo>
                  <a:pt x="29" y="133"/>
                  <a:pt x="28" y="133"/>
                  <a:pt x="28" y="133"/>
                </a:cubicBezTo>
                <a:cubicBezTo>
                  <a:pt x="29" y="133"/>
                  <a:pt x="29" y="133"/>
                  <a:pt x="29" y="133"/>
                </a:cubicBezTo>
                <a:close/>
                <a:moveTo>
                  <a:pt x="29" y="134"/>
                </a:moveTo>
                <a:cubicBezTo>
                  <a:pt x="29" y="134"/>
                  <a:pt x="28" y="134"/>
                  <a:pt x="28" y="134"/>
                </a:cubicBezTo>
                <a:cubicBezTo>
                  <a:pt x="28" y="134"/>
                  <a:pt x="29" y="134"/>
                  <a:pt x="29" y="134"/>
                </a:cubicBezTo>
                <a:cubicBezTo>
                  <a:pt x="28" y="134"/>
                  <a:pt x="29" y="134"/>
                  <a:pt x="29" y="134"/>
                </a:cubicBezTo>
                <a:cubicBezTo>
                  <a:pt x="29" y="134"/>
                  <a:pt x="29" y="134"/>
                  <a:pt x="29" y="134"/>
                </a:cubicBezTo>
                <a:cubicBezTo>
                  <a:pt x="29" y="133"/>
                  <a:pt x="29" y="133"/>
                  <a:pt x="29" y="133"/>
                </a:cubicBezTo>
                <a:cubicBezTo>
                  <a:pt x="29" y="133"/>
                  <a:pt x="29" y="133"/>
                  <a:pt x="29" y="133"/>
                </a:cubicBezTo>
                <a:cubicBezTo>
                  <a:pt x="29" y="133"/>
                  <a:pt x="29" y="133"/>
                  <a:pt x="29" y="133"/>
                </a:cubicBezTo>
                <a:cubicBezTo>
                  <a:pt x="29" y="133"/>
                  <a:pt x="29" y="133"/>
                  <a:pt x="29" y="133"/>
                </a:cubicBezTo>
                <a:cubicBezTo>
                  <a:pt x="29" y="133"/>
                  <a:pt x="29" y="134"/>
                  <a:pt x="29" y="133"/>
                </a:cubicBezTo>
                <a:cubicBezTo>
                  <a:pt x="29" y="133"/>
                  <a:pt x="29" y="133"/>
                  <a:pt x="29" y="133"/>
                </a:cubicBezTo>
                <a:cubicBezTo>
                  <a:pt x="29" y="134"/>
                  <a:pt x="29" y="134"/>
                  <a:pt x="29" y="134"/>
                </a:cubicBezTo>
                <a:cubicBezTo>
                  <a:pt x="29" y="133"/>
                  <a:pt x="29" y="133"/>
                  <a:pt x="29" y="133"/>
                </a:cubicBezTo>
                <a:cubicBezTo>
                  <a:pt x="29" y="133"/>
                  <a:pt x="29" y="133"/>
                  <a:pt x="29" y="133"/>
                </a:cubicBezTo>
                <a:cubicBezTo>
                  <a:pt x="29" y="133"/>
                  <a:pt x="29" y="133"/>
                  <a:pt x="29" y="133"/>
                </a:cubicBezTo>
                <a:cubicBezTo>
                  <a:pt x="29" y="133"/>
                  <a:pt x="29" y="133"/>
                  <a:pt x="29" y="133"/>
                </a:cubicBezTo>
                <a:cubicBezTo>
                  <a:pt x="29" y="134"/>
                  <a:pt x="29" y="134"/>
                  <a:pt x="29" y="134"/>
                </a:cubicBezTo>
                <a:close/>
                <a:moveTo>
                  <a:pt x="29" y="135"/>
                </a:moveTo>
                <a:cubicBezTo>
                  <a:pt x="29" y="135"/>
                  <a:pt x="29" y="135"/>
                  <a:pt x="29" y="135"/>
                </a:cubicBezTo>
                <a:cubicBezTo>
                  <a:pt x="29" y="135"/>
                  <a:pt x="29" y="135"/>
                  <a:pt x="29" y="135"/>
                </a:cubicBezTo>
                <a:close/>
                <a:moveTo>
                  <a:pt x="29" y="135"/>
                </a:moveTo>
                <a:cubicBezTo>
                  <a:pt x="29" y="135"/>
                  <a:pt x="29" y="135"/>
                  <a:pt x="29" y="135"/>
                </a:cubicBezTo>
                <a:cubicBezTo>
                  <a:pt x="29" y="135"/>
                  <a:pt x="29" y="135"/>
                  <a:pt x="29" y="135"/>
                </a:cubicBezTo>
                <a:cubicBezTo>
                  <a:pt x="29" y="135"/>
                  <a:pt x="29" y="135"/>
                  <a:pt x="29" y="135"/>
                </a:cubicBezTo>
                <a:cubicBezTo>
                  <a:pt x="29" y="135"/>
                  <a:pt x="29" y="135"/>
                  <a:pt x="29" y="135"/>
                </a:cubicBezTo>
                <a:cubicBezTo>
                  <a:pt x="29" y="135"/>
                  <a:pt x="29" y="134"/>
                  <a:pt x="29" y="134"/>
                </a:cubicBezTo>
                <a:cubicBezTo>
                  <a:pt x="29" y="135"/>
                  <a:pt x="29" y="135"/>
                  <a:pt x="29" y="135"/>
                </a:cubicBezTo>
                <a:close/>
                <a:moveTo>
                  <a:pt x="29" y="134"/>
                </a:moveTo>
                <a:cubicBezTo>
                  <a:pt x="29" y="134"/>
                  <a:pt x="29" y="134"/>
                  <a:pt x="29" y="134"/>
                </a:cubicBezTo>
                <a:cubicBezTo>
                  <a:pt x="29" y="135"/>
                  <a:pt x="29" y="135"/>
                  <a:pt x="29" y="135"/>
                </a:cubicBezTo>
                <a:cubicBezTo>
                  <a:pt x="29" y="134"/>
                  <a:pt x="29" y="134"/>
                  <a:pt x="29" y="134"/>
                </a:cubicBezTo>
                <a:cubicBezTo>
                  <a:pt x="29" y="135"/>
                  <a:pt x="29" y="134"/>
                  <a:pt x="29" y="134"/>
                </a:cubicBezTo>
                <a:close/>
                <a:moveTo>
                  <a:pt x="28" y="133"/>
                </a:moveTo>
                <a:cubicBezTo>
                  <a:pt x="29" y="133"/>
                  <a:pt x="29" y="133"/>
                  <a:pt x="29" y="133"/>
                </a:cubicBezTo>
                <a:cubicBezTo>
                  <a:pt x="28" y="133"/>
                  <a:pt x="28" y="133"/>
                  <a:pt x="28" y="133"/>
                </a:cubicBezTo>
                <a:close/>
                <a:moveTo>
                  <a:pt x="28" y="133"/>
                </a:moveTo>
                <a:cubicBezTo>
                  <a:pt x="28" y="133"/>
                  <a:pt x="28" y="133"/>
                  <a:pt x="28" y="133"/>
                </a:cubicBezTo>
                <a:cubicBezTo>
                  <a:pt x="28" y="133"/>
                  <a:pt x="28" y="133"/>
                  <a:pt x="28" y="133"/>
                </a:cubicBezTo>
                <a:close/>
                <a:moveTo>
                  <a:pt x="25" y="121"/>
                </a:moveTo>
                <a:cubicBezTo>
                  <a:pt x="25" y="121"/>
                  <a:pt x="25" y="121"/>
                  <a:pt x="25" y="121"/>
                </a:cubicBezTo>
                <a:cubicBezTo>
                  <a:pt x="25" y="121"/>
                  <a:pt x="25" y="121"/>
                  <a:pt x="25" y="121"/>
                </a:cubicBezTo>
                <a:close/>
                <a:moveTo>
                  <a:pt x="25" y="121"/>
                </a:moveTo>
                <a:cubicBezTo>
                  <a:pt x="25" y="121"/>
                  <a:pt x="25" y="121"/>
                  <a:pt x="25" y="121"/>
                </a:cubicBezTo>
                <a:cubicBezTo>
                  <a:pt x="25" y="121"/>
                  <a:pt x="25" y="121"/>
                  <a:pt x="25" y="121"/>
                </a:cubicBezTo>
                <a:close/>
                <a:moveTo>
                  <a:pt x="26" y="129"/>
                </a:moveTo>
                <a:cubicBezTo>
                  <a:pt x="26" y="129"/>
                  <a:pt x="26" y="129"/>
                  <a:pt x="26" y="129"/>
                </a:cubicBezTo>
                <a:cubicBezTo>
                  <a:pt x="26" y="129"/>
                  <a:pt x="26" y="129"/>
                  <a:pt x="26" y="129"/>
                </a:cubicBezTo>
                <a:cubicBezTo>
                  <a:pt x="26" y="129"/>
                  <a:pt x="26" y="129"/>
                  <a:pt x="26" y="129"/>
                </a:cubicBezTo>
                <a:close/>
                <a:moveTo>
                  <a:pt x="24" y="125"/>
                </a:moveTo>
                <a:cubicBezTo>
                  <a:pt x="24" y="125"/>
                  <a:pt x="24" y="125"/>
                  <a:pt x="24" y="125"/>
                </a:cubicBezTo>
                <a:cubicBezTo>
                  <a:pt x="25" y="125"/>
                  <a:pt x="25" y="125"/>
                  <a:pt x="25" y="125"/>
                </a:cubicBezTo>
                <a:lnTo>
                  <a:pt x="24" y="125"/>
                </a:lnTo>
                <a:close/>
                <a:moveTo>
                  <a:pt x="23" y="125"/>
                </a:moveTo>
                <a:cubicBezTo>
                  <a:pt x="24" y="125"/>
                  <a:pt x="24" y="125"/>
                  <a:pt x="24" y="125"/>
                </a:cubicBezTo>
                <a:cubicBezTo>
                  <a:pt x="24" y="125"/>
                  <a:pt x="23" y="125"/>
                  <a:pt x="23" y="125"/>
                </a:cubicBezTo>
                <a:close/>
                <a:moveTo>
                  <a:pt x="27" y="119"/>
                </a:moveTo>
                <a:cubicBezTo>
                  <a:pt x="26" y="119"/>
                  <a:pt x="26" y="119"/>
                  <a:pt x="26" y="119"/>
                </a:cubicBezTo>
                <a:cubicBezTo>
                  <a:pt x="26" y="119"/>
                  <a:pt x="26" y="119"/>
                  <a:pt x="27" y="119"/>
                </a:cubicBezTo>
                <a:close/>
                <a:moveTo>
                  <a:pt x="27" y="132"/>
                </a:moveTo>
                <a:cubicBezTo>
                  <a:pt x="27" y="131"/>
                  <a:pt x="27" y="131"/>
                  <a:pt x="27" y="131"/>
                </a:cubicBezTo>
                <a:cubicBezTo>
                  <a:pt x="27" y="132"/>
                  <a:pt x="27" y="132"/>
                  <a:pt x="27" y="132"/>
                </a:cubicBezTo>
                <a:close/>
                <a:moveTo>
                  <a:pt x="27" y="123"/>
                </a:moveTo>
                <a:cubicBezTo>
                  <a:pt x="27" y="123"/>
                  <a:pt x="27" y="123"/>
                  <a:pt x="27" y="123"/>
                </a:cubicBezTo>
                <a:cubicBezTo>
                  <a:pt x="27" y="123"/>
                  <a:pt x="27" y="123"/>
                  <a:pt x="27" y="123"/>
                </a:cubicBezTo>
                <a:close/>
                <a:moveTo>
                  <a:pt x="27" y="131"/>
                </a:moveTo>
                <a:cubicBezTo>
                  <a:pt x="27" y="131"/>
                  <a:pt x="27" y="131"/>
                  <a:pt x="27" y="131"/>
                </a:cubicBezTo>
                <a:cubicBezTo>
                  <a:pt x="27" y="131"/>
                  <a:pt x="27" y="131"/>
                  <a:pt x="27" y="131"/>
                </a:cubicBezTo>
                <a:cubicBezTo>
                  <a:pt x="27" y="131"/>
                  <a:pt x="27" y="131"/>
                  <a:pt x="27" y="131"/>
                </a:cubicBezTo>
                <a:close/>
                <a:moveTo>
                  <a:pt x="33" y="114"/>
                </a:moveTo>
                <a:cubicBezTo>
                  <a:pt x="33" y="114"/>
                  <a:pt x="33" y="114"/>
                  <a:pt x="33" y="114"/>
                </a:cubicBezTo>
                <a:cubicBezTo>
                  <a:pt x="33" y="114"/>
                  <a:pt x="33" y="114"/>
                  <a:pt x="33" y="114"/>
                </a:cubicBezTo>
                <a:close/>
                <a:moveTo>
                  <a:pt x="36" y="116"/>
                </a:moveTo>
                <a:cubicBezTo>
                  <a:pt x="36" y="116"/>
                  <a:pt x="36" y="116"/>
                  <a:pt x="36" y="116"/>
                </a:cubicBezTo>
                <a:cubicBezTo>
                  <a:pt x="36" y="116"/>
                  <a:pt x="36" y="116"/>
                  <a:pt x="36" y="116"/>
                </a:cubicBezTo>
                <a:close/>
                <a:moveTo>
                  <a:pt x="28" y="132"/>
                </a:moveTo>
                <a:cubicBezTo>
                  <a:pt x="28" y="132"/>
                  <a:pt x="28" y="132"/>
                  <a:pt x="28" y="132"/>
                </a:cubicBezTo>
                <a:close/>
                <a:moveTo>
                  <a:pt x="27" y="133"/>
                </a:moveTo>
                <a:cubicBezTo>
                  <a:pt x="27" y="133"/>
                  <a:pt x="27" y="133"/>
                  <a:pt x="27" y="133"/>
                </a:cubicBezTo>
                <a:cubicBezTo>
                  <a:pt x="27" y="133"/>
                  <a:pt x="27" y="133"/>
                  <a:pt x="27" y="133"/>
                </a:cubicBezTo>
                <a:close/>
                <a:moveTo>
                  <a:pt x="25" y="132"/>
                </a:moveTo>
                <a:cubicBezTo>
                  <a:pt x="25" y="132"/>
                  <a:pt x="25" y="132"/>
                  <a:pt x="25" y="132"/>
                </a:cubicBezTo>
                <a:cubicBezTo>
                  <a:pt x="25" y="132"/>
                  <a:pt x="25" y="132"/>
                  <a:pt x="25" y="132"/>
                </a:cubicBezTo>
                <a:close/>
                <a:moveTo>
                  <a:pt x="28" y="133"/>
                </a:moveTo>
                <a:cubicBezTo>
                  <a:pt x="28" y="132"/>
                  <a:pt x="28" y="132"/>
                  <a:pt x="28" y="132"/>
                </a:cubicBezTo>
                <a:cubicBezTo>
                  <a:pt x="28" y="132"/>
                  <a:pt x="28" y="133"/>
                  <a:pt x="28" y="133"/>
                </a:cubicBezTo>
                <a:close/>
                <a:moveTo>
                  <a:pt x="28" y="132"/>
                </a:moveTo>
                <a:cubicBezTo>
                  <a:pt x="28" y="132"/>
                  <a:pt x="28" y="133"/>
                  <a:pt x="28" y="133"/>
                </a:cubicBezTo>
                <a:cubicBezTo>
                  <a:pt x="28" y="132"/>
                  <a:pt x="28" y="132"/>
                  <a:pt x="28" y="132"/>
                </a:cubicBezTo>
                <a:close/>
                <a:moveTo>
                  <a:pt x="28" y="132"/>
                </a:moveTo>
                <a:cubicBezTo>
                  <a:pt x="28" y="132"/>
                  <a:pt x="28" y="132"/>
                  <a:pt x="28" y="132"/>
                </a:cubicBezTo>
                <a:cubicBezTo>
                  <a:pt x="28" y="132"/>
                  <a:pt x="28" y="132"/>
                  <a:pt x="28" y="132"/>
                </a:cubicBezTo>
                <a:cubicBezTo>
                  <a:pt x="28" y="132"/>
                  <a:pt x="28" y="132"/>
                  <a:pt x="28" y="132"/>
                </a:cubicBezTo>
                <a:close/>
                <a:moveTo>
                  <a:pt x="30" y="117"/>
                </a:moveTo>
                <a:cubicBezTo>
                  <a:pt x="30" y="117"/>
                  <a:pt x="30" y="117"/>
                  <a:pt x="30" y="117"/>
                </a:cubicBezTo>
                <a:cubicBezTo>
                  <a:pt x="30" y="117"/>
                  <a:pt x="30" y="117"/>
                  <a:pt x="30" y="117"/>
                </a:cubicBezTo>
                <a:close/>
                <a:moveTo>
                  <a:pt x="23" y="128"/>
                </a:moveTo>
                <a:cubicBezTo>
                  <a:pt x="23" y="128"/>
                  <a:pt x="23" y="128"/>
                  <a:pt x="23" y="128"/>
                </a:cubicBezTo>
                <a:cubicBezTo>
                  <a:pt x="23" y="128"/>
                  <a:pt x="23" y="128"/>
                  <a:pt x="23" y="128"/>
                </a:cubicBezTo>
                <a:close/>
                <a:moveTo>
                  <a:pt x="23" y="128"/>
                </a:moveTo>
                <a:cubicBezTo>
                  <a:pt x="23" y="128"/>
                  <a:pt x="23" y="128"/>
                  <a:pt x="23" y="128"/>
                </a:cubicBezTo>
                <a:cubicBezTo>
                  <a:pt x="24" y="128"/>
                  <a:pt x="24" y="128"/>
                  <a:pt x="24" y="128"/>
                </a:cubicBezTo>
                <a:lnTo>
                  <a:pt x="23" y="128"/>
                </a:lnTo>
                <a:close/>
                <a:moveTo>
                  <a:pt x="26" y="120"/>
                </a:moveTo>
                <a:cubicBezTo>
                  <a:pt x="26" y="120"/>
                  <a:pt x="26" y="120"/>
                  <a:pt x="26" y="120"/>
                </a:cubicBezTo>
                <a:cubicBezTo>
                  <a:pt x="26" y="120"/>
                  <a:pt x="26" y="120"/>
                  <a:pt x="26" y="120"/>
                </a:cubicBezTo>
                <a:cubicBezTo>
                  <a:pt x="26" y="120"/>
                  <a:pt x="26" y="120"/>
                  <a:pt x="26" y="119"/>
                </a:cubicBezTo>
                <a:cubicBezTo>
                  <a:pt x="26" y="120"/>
                  <a:pt x="26" y="120"/>
                  <a:pt x="26" y="120"/>
                </a:cubicBezTo>
                <a:cubicBezTo>
                  <a:pt x="26" y="119"/>
                  <a:pt x="26" y="119"/>
                  <a:pt x="27" y="119"/>
                </a:cubicBezTo>
                <a:cubicBezTo>
                  <a:pt x="27" y="119"/>
                  <a:pt x="27" y="119"/>
                  <a:pt x="27" y="119"/>
                </a:cubicBezTo>
                <a:cubicBezTo>
                  <a:pt x="27" y="119"/>
                  <a:pt x="27" y="118"/>
                  <a:pt x="27" y="118"/>
                </a:cubicBezTo>
                <a:cubicBezTo>
                  <a:pt x="27" y="119"/>
                  <a:pt x="27" y="119"/>
                  <a:pt x="27" y="119"/>
                </a:cubicBezTo>
                <a:cubicBezTo>
                  <a:pt x="27" y="118"/>
                  <a:pt x="27" y="118"/>
                  <a:pt x="27" y="118"/>
                </a:cubicBezTo>
                <a:cubicBezTo>
                  <a:pt x="27" y="118"/>
                  <a:pt x="27" y="119"/>
                  <a:pt x="27" y="119"/>
                </a:cubicBezTo>
                <a:cubicBezTo>
                  <a:pt x="27" y="119"/>
                  <a:pt x="27" y="119"/>
                  <a:pt x="27" y="119"/>
                </a:cubicBezTo>
                <a:cubicBezTo>
                  <a:pt x="27" y="119"/>
                  <a:pt x="28" y="119"/>
                  <a:pt x="28" y="119"/>
                </a:cubicBezTo>
                <a:cubicBezTo>
                  <a:pt x="28" y="118"/>
                  <a:pt x="28" y="118"/>
                  <a:pt x="28" y="118"/>
                </a:cubicBezTo>
                <a:cubicBezTo>
                  <a:pt x="28" y="118"/>
                  <a:pt x="27" y="118"/>
                  <a:pt x="27" y="118"/>
                </a:cubicBezTo>
                <a:cubicBezTo>
                  <a:pt x="28" y="118"/>
                  <a:pt x="28" y="118"/>
                  <a:pt x="28" y="118"/>
                </a:cubicBezTo>
                <a:cubicBezTo>
                  <a:pt x="28" y="118"/>
                  <a:pt x="28" y="118"/>
                  <a:pt x="28" y="118"/>
                </a:cubicBezTo>
                <a:cubicBezTo>
                  <a:pt x="28" y="118"/>
                  <a:pt x="28" y="118"/>
                  <a:pt x="28" y="119"/>
                </a:cubicBezTo>
                <a:cubicBezTo>
                  <a:pt x="28" y="118"/>
                  <a:pt x="28" y="119"/>
                  <a:pt x="28" y="119"/>
                </a:cubicBezTo>
                <a:cubicBezTo>
                  <a:pt x="28" y="119"/>
                  <a:pt x="28" y="118"/>
                  <a:pt x="28" y="118"/>
                </a:cubicBezTo>
                <a:cubicBezTo>
                  <a:pt x="28" y="118"/>
                  <a:pt x="28" y="118"/>
                  <a:pt x="28" y="118"/>
                </a:cubicBezTo>
                <a:cubicBezTo>
                  <a:pt x="28" y="118"/>
                  <a:pt x="28" y="118"/>
                  <a:pt x="28" y="118"/>
                </a:cubicBezTo>
                <a:cubicBezTo>
                  <a:pt x="28" y="118"/>
                  <a:pt x="28" y="118"/>
                  <a:pt x="28" y="118"/>
                </a:cubicBezTo>
                <a:cubicBezTo>
                  <a:pt x="28" y="118"/>
                  <a:pt x="28" y="118"/>
                  <a:pt x="28" y="118"/>
                </a:cubicBezTo>
                <a:cubicBezTo>
                  <a:pt x="29" y="118"/>
                  <a:pt x="28" y="118"/>
                  <a:pt x="28" y="118"/>
                </a:cubicBezTo>
                <a:cubicBezTo>
                  <a:pt x="29" y="118"/>
                  <a:pt x="29" y="118"/>
                  <a:pt x="29" y="118"/>
                </a:cubicBezTo>
                <a:cubicBezTo>
                  <a:pt x="29" y="118"/>
                  <a:pt x="28" y="117"/>
                  <a:pt x="29" y="118"/>
                </a:cubicBezTo>
                <a:cubicBezTo>
                  <a:pt x="29" y="117"/>
                  <a:pt x="28" y="117"/>
                  <a:pt x="28" y="117"/>
                </a:cubicBezTo>
                <a:cubicBezTo>
                  <a:pt x="29" y="117"/>
                  <a:pt x="29" y="117"/>
                  <a:pt x="29" y="117"/>
                </a:cubicBezTo>
                <a:cubicBezTo>
                  <a:pt x="29" y="117"/>
                  <a:pt x="29" y="117"/>
                  <a:pt x="29" y="117"/>
                </a:cubicBezTo>
                <a:cubicBezTo>
                  <a:pt x="29" y="117"/>
                  <a:pt x="29" y="118"/>
                  <a:pt x="29" y="117"/>
                </a:cubicBezTo>
                <a:cubicBezTo>
                  <a:pt x="29" y="117"/>
                  <a:pt x="29" y="117"/>
                  <a:pt x="29" y="117"/>
                </a:cubicBezTo>
                <a:cubicBezTo>
                  <a:pt x="29" y="117"/>
                  <a:pt x="29" y="117"/>
                  <a:pt x="29" y="117"/>
                </a:cubicBezTo>
                <a:cubicBezTo>
                  <a:pt x="29" y="117"/>
                  <a:pt x="29" y="117"/>
                  <a:pt x="29" y="117"/>
                </a:cubicBezTo>
                <a:cubicBezTo>
                  <a:pt x="29" y="117"/>
                  <a:pt x="29" y="117"/>
                  <a:pt x="29" y="117"/>
                </a:cubicBezTo>
                <a:cubicBezTo>
                  <a:pt x="30" y="117"/>
                  <a:pt x="30" y="117"/>
                  <a:pt x="30" y="117"/>
                </a:cubicBezTo>
                <a:cubicBezTo>
                  <a:pt x="29" y="117"/>
                  <a:pt x="30" y="117"/>
                  <a:pt x="30" y="117"/>
                </a:cubicBezTo>
                <a:cubicBezTo>
                  <a:pt x="30" y="117"/>
                  <a:pt x="30" y="116"/>
                  <a:pt x="30" y="117"/>
                </a:cubicBezTo>
                <a:cubicBezTo>
                  <a:pt x="30" y="117"/>
                  <a:pt x="30" y="117"/>
                  <a:pt x="30" y="117"/>
                </a:cubicBezTo>
                <a:cubicBezTo>
                  <a:pt x="30" y="117"/>
                  <a:pt x="30" y="117"/>
                  <a:pt x="30" y="117"/>
                </a:cubicBezTo>
                <a:cubicBezTo>
                  <a:pt x="30" y="117"/>
                  <a:pt x="30" y="117"/>
                  <a:pt x="30" y="117"/>
                </a:cubicBezTo>
                <a:cubicBezTo>
                  <a:pt x="31" y="118"/>
                  <a:pt x="30" y="117"/>
                  <a:pt x="30" y="117"/>
                </a:cubicBezTo>
                <a:cubicBezTo>
                  <a:pt x="30" y="117"/>
                  <a:pt x="30" y="117"/>
                  <a:pt x="30" y="117"/>
                </a:cubicBezTo>
                <a:cubicBezTo>
                  <a:pt x="30" y="117"/>
                  <a:pt x="30" y="117"/>
                  <a:pt x="30" y="117"/>
                </a:cubicBezTo>
                <a:cubicBezTo>
                  <a:pt x="30" y="117"/>
                  <a:pt x="30" y="116"/>
                  <a:pt x="30" y="116"/>
                </a:cubicBezTo>
                <a:cubicBezTo>
                  <a:pt x="30" y="116"/>
                  <a:pt x="30" y="117"/>
                  <a:pt x="30" y="117"/>
                </a:cubicBezTo>
                <a:cubicBezTo>
                  <a:pt x="30" y="116"/>
                  <a:pt x="31" y="117"/>
                  <a:pt x="31" y="117"/>
                </a:cubicBezTo>
                <a:cubicBezTo>
                  <a:pt x="31" y="117"/>
                  <a:pt x="31" y="117"/>
                  <a:pt x="31" y="116"/>
                </a:cubicBezTo>
                <a:cubicBezTo>
                  <a:pt x="31" y="116"/>
                  <a:pt x="31" y="117"/>
                  <a:pt x="31" y="116"/>
                </a:cubicBezTo>
                <a:cubicBezTo>
                  <a:pt x="31" y="117"/>
                  <a:pt x="31" y="116"/>
                  <a:pt x="31" y="116"/>
                </a:cubicBezTo>
                <a:cubicBezTo>
                  <a:pt x="31" y="116"/>
                  <a:pt x="31" y="116"/>
                  <a:pt x="32" y="116"/>
                </a:cubicBezTo>
                <a:cubicBezTo>
                  <a:pt x="32" y="116"/>
                  <a:pt x="32" y="116"/>
                  <a:pt x="31" y="116"/>
                </a:cubicBezTo>
                <a:cubicBezTo>
                  <a:pt x="32" y="116"/>
                  <a:pt x="32" y="116"/>
                  <a:pt x="32" y="116"/>
                </a:cubicBezTo>
                <a:cubicBezTo>
                  <a:pt x="32" y="116"/>
                  <a:pt x="31" y="116"/>
                  <a:pt x="32" y="115"/>
                </a:cubicBezTo>
                <a:cubicBezTo>
                  <a:pt x="32" y="116"/>
                  <a:pt x="32" y="116"/>
                  <a:pt x="32" y="116"/>
                </a:cubicBezTo>
                <a:cubicBezTo>
                  <a:pt x="32" y="116"/>
                  <a:pt x="32" y="116"/>
                  <a:pt x="32" y="115"/>
                </a:cubicBezTo>
                <a:cubicBezTo>
                  <a:pt x="32" y="116"/>
                  <a:pt x="32" y="116"/>
                  <a:pt x="32" y="116"/>
                </a:cubicBezTo>
                <a:cubicBezTo>
                  <a:pt x="32" y="115"/>
                  <a:pt x="32" y="116"/>
                  <a:pt x="32" y="115"/>
                </a:cubicBezTo>
                <a:cubicBezTo>
                  <a:pt x="32" y="115"/>
                  <a:pt x="32" y="115"/>
                  <a:pt x="32" y="115"/>
                </a:cubicBezTo>
                <a:cubicBezTo>
                  <a:pt x="32" y="115"/>
                  <a:pt x="33" y="115"/>
                  <a:pt x="33" y="114"/>
                </a:cubicBezTo>
                <a:cubicBezTo>
                  <a:pt x="33" y="114"/>
                  <a:pt x="33" y="114"/>
                  <a:pt x="33" y="114"/>
                </a:cubicBezTo>
                <a:cubicBezTo>
                  <a:pt x="33" y="114"/>
                  <a:pt x="33" y="114"/>
                  <a:pt x="33" y="114"/>
                </a:cubicBezTo>
                <a:cubicBezTo>
                  <a:pt x="33" y="114"/>
                  <a:pt x="33" y="114"/>
                  <a:pt x="33" y="114"/>
                </a:cubicBezTo>
                <a:cubicBezTo>
                  <a:pt x="33" y="114"/>
                  <a:pt x="34" y="114"/>
                  <a:pt x="34" y="114"/>
                </a:cubicBezTo>
                <a:cubicBezTo>
                  <a:pt x="34" y="114"/>
                  <a:pt x="34" y="114"/>
                  <a:pt x="34" y="114"/>
                </a:cubicBezTo>
                <a:cubicBezTo>
                  <a:pt x="34" y="114"/>
                  <a:pt x="34" y="114"/>
                  <a:pt x="34" y="114"/>
                </a:cubicBezTo>
                <a:cubicBezTo>
                  <a:pt x="34" y="114"/>
                  <a:pt x="33" y="114"/>
                  <a:pt x="34" y="114"/>
                </a:cubicBezTo>
                <a:cubicBezTo>
                  <a:pt x="34" y="114"/>
                  <a:pt x="34" y="114"/>
                  <a:pt x="35" y="114"/>
                </a:cubicBezTo>
                <a:cubicBezTo>
                  <a:pt x="35" y="114"/>
                  <a:pt x="34" y="114"/>
                  <a:pt x="34" y="114"/>
                </a:cubicBezTo>
                <a:cubicBezTo>
                  <a:pt x="34" y="114"/>
                  <a:pt x="34" y="114"/>
                  <a:pt x="34" y="114"/>
                </a:cubicBezTo>
                <a:cubicBezTo>
                  <a:pt x="34" y="114"/>
                  <a:pt x="34" y="114"/>
                  <a:pt x="34" y="114"/>
                </a:cubicBezTo>
                <a:cubicBezTo>
                  <a:pt x="35" y="114"/>
                  <a:pt x="35" y="114"/>
                  <a:pt x="35" y="114"/>
                </a:cubicBezTo>
                <a:cubicBezTo>
                  <a:pt x="35" y="114"/>
                  <a:pt x="35" y="114"/>
                  <a:pt x="35" y="114"/>
                </a:cubicBezTo>
                <a:cubicBezTo>
                  <a:pt x="36" y="114"/>
                  <a:pt x="36" y="114"/>
                  <a:pt x="36" y="113"/>
                </a:cubicBezTo>
                <a:cubicBezTo>
                  <a:pt x="36" y="114"/>
                  <a:pt x="36" y="114"/>
                  <a:pt x="36" y="114"/>
                </a:cubicBezTo>
                <a:cubicBezTo>
                  <a:pt x="36" y="113"/>
                  <a:pt x="36" y="114"/>
                  <a:pt x="36" y="114"/>
                </a:cubicBezTo>
                <a:cubicBezTo>
                  <a:pt x="36" y="114"/>
                  <a:pt x="37" y="115"/>
                  <a:pt x="37" y="115"/>
                </a:cubicBezTo>
                <a:cubicBezTo>
                  <a:pt x="37" y="115"/>
                  <a:pt x="37" y="115"/>
                  <a:pt x="37" y="115"/>
                </a:cubicBezTo>
                <a:cubicBezTo>
                  <a:pt x="37" y="115"/>
                  <a:pt x="37" y="115"/>
                  <a:pt x="37" y="116"/>
                </a:cubicBezTo>
                <a:cubicBezTo>
                  <a:pt x="36" y="115"/>
                  <a:pt x="36" y="115"/>
                  <a:pt x="36" y="115"/>
                </a:cubicBezTo>
                <a:cubicBezTo>
                  <a:pt x="36" y="115"/>
                  <a:pt x="36" y="116"/>
                  <a:pt x="36" y="116"/>
                </a:cubicBezTo>
                <a:cubicBezTo>
                  <a:pt x="36" y="116"/>
                  <a:pt x="36" y="116"/>
                  <a:pt x="36" y="116"/>
                </a:cubicBezTo>
                <a:cubicBezTo>
                  <a:pt x="36" y="115"/>
                  <a:pt x="35" y="116"/>
                  <a:pt x="35" y="116"/>
                </a:cubicBezTo>
                <a:cubicBezTo>
                  <a:pt x="35" y="116"/>
                  <a:pt x="35" y="116"/>
                  <a:pt x="35" y="116"/>
                </a:cubicBezTo>
                <a:cubicBezTo>
                  <a:pt x="34" y="116"/>
                  <a:pt x="35" y="116"/>
                  <a:pt x="35" y="117"/>
                </a:cubicBezTo>
                <a:cubicBezTo>
                  <a:pt x="34" y="116"/>
                  <a:pt x="34" y="116"/>
                  <a:pt x="34" y="116"/>
                </a:cubicBezTo>
                <a:cubicBezTo>
                  <a:pt x="34" y="116"/>
                  <a:pt x="34" y="116"/>
                  <a:pt x="34" y="117"/>
                </a:cubicBezTo>
                <a:cubicBezTo>
                  <a:pt x="34" y="117"/>
                  <a:pt x="34" y="117"/>
                  <a:pt x="34" y="117"/>
                </a:cubicBezTo>
                <a:cubicBezTo>
                  <a:pt x="33" y="117"/>
                  <a:pt x="33" y="117"/>
                  <a:pt x="33" y="117"/>
                </a:cubicBezTo>
                <a:cubicBezTo>
                  <a:pt x="34" y="117"/>
                  <a:pt x="33" y="117"/>
                  <a:pt x="33" y="117"/>
                </a:cubicBezTo>
                <a:cubicBezTo>
                  <a:pt x="33" y="117"/>
                  <a:pt x="33" y="117"/>
                  <a:pt x="33" y="117"/>
                </a:cubicBezTo>
                <a:cubicBezTo>
                  <a:pt x="32" y="117"/>
                  <a:pt x="33" y="117"/>
                  <a:pt x="33" y="117"/>
                </a:cubicBezTo>
                <a:cubicBezTo>
                  <a:pt x="33" y="117"/>
                  <a:pt x="33" y="117"/>
                  <a:pt x="33" y="117"/>
                </a:cubicBezTo>
                <a:cubicBezTo>
                  <a:pt x="32" y="117"/>
                  <a:pt x="32" y="118"/>
                  <a:pt x="32" y="118"/>
                </a:cubicBezTo>
                <a:cubicBezTo>
                  <a:pt x="32" y="118"/>
                  <a:pt x="32" y="118"/>
                  <a:pt x="32" y="118"/>
                </a:cubicBezTo>
                <a:cubicBezTo>
                  <a:pt x="32" y="118"/>
                  <a:pt x="32" y="118"/>
                  <a:pt x="32" y="118"/>
                </a:cubicBezTo>
                <a:cubicBezTo>
                  <a:pt x="32" y="118"/>
                  <a:pt x="32" y="118"/>
                  <a:pt x="32" y="118"/>
                </a:cubicBezTo>
                <a:cubicBezTo>
                  <a:pt x="32" y="118"/>
                  <a:pt x="32" y="118"/>
                  <a:pt x="32" y="118"/>
                </a:cubicBezTo>
                <a:cubicBezTo>
                  <a:pt x="32" y="118"/>
                  <a:pt x="32" y="118"/>
                  <a:pt x="32" y="118"/>
                </a:cubicBezTo>
                <a:cubicBezTo>
                  <a:pt x="31" y="118"/>
                  <a:pt x="32" y="118"/>
                  <a:pt x="32" y="119"/>
                </a:cubicBezTo>
                <a:cubicBezTo>
                  <a:pt x="32" y="119"/>
                  <a:pt x="32" y="119"/>
                  <a:pt x="32" y="119"/>
                </a:cubicBezTo>
                <a:cubicBezTo>
                  <a:pt x="32" y="119"/>
                  <a:pt x="32" y="119"/>
                  <a:pt x="32" y="119"/>
                </a:cubicBezTo>
                <a:cubicBezTo>
                  <a:pt x="31" y="119"/>
                  <a:pt x="32" y="118"/>
                  <a:pt x="31" y="118"/>
                </a:cubicBezTo>
                <a:cubicBezTo>
                  <a:pt x="31" y="118"/>
                  <a:pt x="31" y="119"/>
                  <a:pt x="31" y="119"/>
                </a:cubicBezTo>
                <a:cubicBezTo>
                  <a:pt x="31" y="119"/>
                  <a:pt x="31" y="118"/>
                  <a:pt x="31" y="118"/>
                </a:cubicBezTo>
                <a:cubicBezTo>
                  <a:pt x="31" y="119"/>
                  <a:pt x="31" y="119"/>
                  <a:pt x="31" y="119"/>
                </a:cubicBezTo>
                <a:cubicBezTo>
                  <a:pt x="31" y="119"/>
                  <a:pt x="31" y="119"/>
                  <a:pt x="31" y="119"/>
                </a:cubicBezTo>
                <a:cubicBezTo>
                  <a:pt x="31" y="119"/>
                  <a:pt x="30" y="119"/>
                  <a:pt x="30" y="120"/>
                </a:cubicBezTo>
                <a:cubicBezTo>
                  <a:pt x="30" y="119"/>
                  <a:pt x="30" y="120"/>
                  <a:pt x="29" y="119"/>
                </a:cubicBezTo>
                <a:cubicBezTo>
                  <a:pt x="29" y="119"/>
                  <a:pt x="29" y="119"/>
                  <a:pt x="29" y="119"/>
                </a:cubicBezTo>
                <a:cubicBezTo>
                  <a:pt x="29" y="119"/>
                  <a:pt x="29" y="119"/>
                  <a:pt x="29" y="119"/>
                </a:cubicBezTo>
                <a:cubicBezTo>
                  <a:pt x="29" y="119"/>
                  <a:pt x="29" y="120"/>
                  <a:pt x="29" y="120"/>
                </a:cubicBezTo>
                <a:cubicBezTo>
                  <a:pt x="29" y="120"/>
                  <a:pt x="29" y="120"/>
                  <a:pt x="29" y="120"/>
                </a:cubicBezTo>
                <a:cubicBezTo>
                  <a:pt x="30" y="121"/>
                  <a:pt x="29" y="120"/>
                  <a:pt x="29" y="121"/>
                </a:cubicBezTo>
                <a:cubicBezTo>
                  <a:pt x="29" y="121"/>
                  <a:pt x="29" y="121"/>
                  <a:pt x="29" y="121"/>
                </a:cubicBezTo>
                <a:cubicBezTo>
                  <a:pt x="29" y="121"/>
                  <a:pt x="28" y="121"/>
                  <a:pt x="28" y="121"/>
                </a:cubicBezTo>
                <a:cubicBezTo>
                  <a:pt x="28" y="121"/>
                  <a:pt x="28" y="121"/>
                  <a:pt x="28" y="121"/>
                </a:cubicBezTo>
                <a:cubicBezTo>
                  <a:pt x="28" y="121"/>
                  <a:pt x="28" y="121"/>
                  <a:pt x="28" y="121"/>
                </a:cubicBezTo>
                <a:cubicBezTo>
                  <a:pt x="28" y="121"/>
                  <a:pt x="28" y="121"/>
                  <a:pt x="28" y="121"/>
                </a:cubicBezTo>
                <a:cubicBezTo>
                  <a:pt x="28" y="121"/>
                  <a:pt x="28" y="122"/>
                  <a:pt x="28" y="122"/>
                </a:cubicBezTo>
                <a:cubicBezTo>
                  <a:pt x="28" y="122"/>
                  <a:pt x="28" y="122"/>
                  <a:pt x="28" y="122"/>
                </a:cubicBezTo>
                <a:cubicBezTo>
                  <a:pt x="28" y="122"/>
                  <a:pt x="28" y="122"/>
                  <a:pt x="28" y="122"/>
                </a:cubicBezTo>
                <a:cubicBezTo>
                  <a:pt x="27" y="121"/>
                  <a:pt x="28" y="123"/>
                  <a:pt x="27" y="122"/>
                </a:cubicBezTo>
                <a:cubicBezTo>
                  <a:pt x="27" y="122"/>
                  <a:pt x="27" y="123"/>
                  <a:pt x="27" y="123"/>
                </a:cubicBezTo>
                <a:cubicBezTo>
                  <a:pt x="27" y="123"/>
                  <a:pt x="27" y="123"/>
                  <a:pt x="27" y="123"/>
                </a:cubicBezTo>
                <a:cubicBezTo>
                  <a:pt x="27" y="123"/>
                  <a:pt x="27" y="123"/>
                  <a:pt x="27" y="123"/>
                </a:cubicBezTo>
                <a:cubicBezTo>
                  <a:pt x="27" y="123"/>
                  <a:pt x="27" y="123"/>
                  <a:pt x="27" y="123"/>
                </a:cubicBezTo>
                <a:cubicBezTo>
                  <a:pt x="27" y="123"/>
                  <a:pt x="27" y="124"/>
                  <a:pt x="27" y="124"/>
                </a:cubicBezTo>
                <a:cubicBezTo>
                  <a:pt x="27" y="124"/>
                  <a:pt x="27" y="124"/>
                  <a:pt x="26" y="123"/>
                </a:cubicBezTo>
                <a:cubicBezTo>
                  <a:pt x="26" y="124"/>
                  <a:pt x="27" y="124"/>
                  <a:pt x="27" y="124"/>
                </a:cubicBezTo>
                <a:cubicBezTo>
                  <a:pt x="27" y="124"/>
                  <a:pt x="27" y="124"/>
                  <a:pt x="27" y="124"/>
                </a:cubicBezTo>
                <a:cubicBezTo>
                  <a:pt x="27" y="124"/>
                  <a:pt x="26" y="123"/>
                  <a:pt x="26" y="124"/>
                </a:cubicBezTo>
                <a:cubicBezTo>
                  <a:pt x="26" y="124"/>
                  <a:pt x="26" y="124"/>
                  <a:pt x="26" y="124"/>
                </a:cubicBezTo>
                <a:cubicBezTo>
                  <a:pt x="26" y="124"/>
                  <a:pt x="25" y="124"/>
                  <a:pt x="26" y="124"/>
                </a:cubicBezTo>
                <a:cubicBezTo>
                  <a:pt x="26" y="124"/>
                  <a:pt x="26" y="124"/>
                  <a:pt x="26" y="124"/>
                </a:cubicBezTo>
                <a:cubicBezTo>
                  <a:pt x="25" y="124"/>
                  <a:pt x="26" y="124"/>
                  <a:pt x="25" y="124"/>
                </a:cubicBezTo>
                <a:cubicBezTo>
                  <a:pt x="25" y="124"/>
                  <a:pt x="25" y="124"/>
                  <a:pt x="25" y="124"/>
                </a:cubicBezTo>
                <a:cubicBezTo>
                  <a:pt x="25" y="124"/>
                  <a:pt x="25" y="124"/>
                  <a:pt x="25" y="125"/>
                </a:cubicBezTo>
                <a:cubicBezTo>
                  <a:pt x="26" y="125"/>
                  <a:pt x="26" y="125"/>
                  <a:pt x="26" y="125"/>
                </a:cubicBezTo>
                <a:cubicBezTo>
                  <a:pt x="26" y="125"/>
                  <a:pt x="25" y="125"/>
                  <a:pt x="25" y="125"/>
                </a:cubicBezTo>
                <a:cubicBezTo>
                  <a:pt x="25" y="125"/>
                  <a:pt x="25" y="125"/>
                  <a:pt x="25" y="125"/>
                </a:cubicBezTo>
                <a:cubicBezTo>
                  <a:pt x="26" y="125"/>
                  <a:pt x="25" y="125"/>
                  <a:pt x="25" y="125"/>
                </a:cubicBezTo>
                <a:cubicBezTo>
                  <a:pt x="25" y="125"/>
                  <a:pt x="25" y="125"/>
                  <a:pt x="25" y="125"/>
                </a:cubicBezTo>
                <a:cubicBezTo>
                  <a:pt x="25" y="125"/>
                  <a:pt x="25" y="125"/>
                  <a:pt x="25" y="125"/>
                </a:cubicBezTo>
                <a:cubicBezTo>
                  <a:pt x="25" y="126"/>
                  <a:pt x="26" y="126"/>
                  <a:pt x="26" y="126"/>
                </a:cubicBezTo>
                <a:cubicBezTo>
                  <a:pt x="26" y="126"/>
                  <a:pt x="26" y="126"/>
                  <a:pt x="26" y="126"/>
                </a:cubicBezTo>
                <a:cubicBezTo>
                  <a:pt x="26" y="126"/>
                  <a:pt x="26" y="126"/>
                  <a:pt x="26" y="126"/>
                </a:cubicBezTo>
                <a:cubicBezTo>
                  <a:pt x="26" y="126"/>
                  <a:pt x="26" y="126"/>
                  <a:pt x="25" y="126"/>
                </a:cubicBezTo>
                <a:cubicBezTo>
                  <a:pt x="26" y="126"/>
                  <a:pt x="25" y="126"/>
                  <a:pt x="26" y="126"/>
                </a:cubicBezTo>
                <a:cubicBezTo>
                  <a:pt x="25" y="126"/>
                  <a:pt x="25" y="126"/>
                  <a:pt x="25" y="126"/>
                </a:cubicBezTo>
                <a:cubicBezTo>
                  <a:pt x="26" y="126"/>
                  <a:pt x="25" y="126"/>
                  <a:pt x="25" y="126"/>
                </a:cubicBezTo>
                <a:cubicBezTo>
                  <a:pt x="25" y="127"/>
                  <a:pt x="25" y="127"/>
                  <a:pt x="25" y="127"/>
                </a:cubicBezTo>
                <a:cubicBezTo>
                  <a:pt x="25" y="127"/>
                  <a:pt x="25" y="127"/>
                  <a:pt x="25" y="128"/>
                </a:cubicBezTo>
                <a:cubicBezTo>
                  <a:pt x="25" y="128"/>
                  <a:pt x="25" y="128"/>
                  <a:pt x="25" y="128"/>
                </a:cubicBezTo>
                <a:cubicBezTo>
                  <a:pt x="25" y="128"/>
                  <a:pt x="25" y="128"/>
                  <a:pt x="25" y="128"/>
                </a:cubicBezTo>
                <a:cubicBezTo>
                  <a:pt x="25" y="128"/>
                  <a:pt x="25" y="128"/>
                  <a:pt x="25" y="128"/>
                </a:cubicBezTo>
                <a:cubicBezTo>
                  <a:pt x="25" y="128"/>
                  <a:pt x="25" y="128"/>
                  <a:pt x="25" y="128"/>
                </a:cubicBezTo>
                <a:cubicBezTo>
                  <a:pt x="25" y="128"/>
                  <a:pt x="25" y="128"/>
                  <a:pt x="25" y="128"/>
                </a:cubicBezTo>
                <a:cubicBezTo>
                  <a:pt x="25" y="128"/>
                  <a:pt x="25" y="128"/>
                  <a:pt x="25" y="128"/>
                </a:cubicBezTo>
                <a:cubicBezTo>
                  <a:pt x="25" y="128"/>
                  <a:pt x="25" y="128"/>
                  <a:pt x="25" y="128"/>
                </a:cubicBezTo>
                <a:cubicBezTo>
                  <a:pt x="25" y="128"/>
                  <a:pt x="25" y="128"/>
                  <a:pt x="25" y="128"/>
                </a:cubicBezTo>
                <a:cubicBezTo>
                  <a:pt x="25" y="129"/>
                  <a:pt x="26" y="129"/>
                  <a:pt x="25" y="129"/>
                </a:cubicBezTo>
                <a:cubicBezTo>
                  <a:pt x="25" y="129"/>
                  <a:pt x="25" y="129"/>
                  <a:pt x="25" y="129"/>
                </a:cubicBezTo>
                <a:cubicBezTo>
                  <a:pt x="26" y="129"/>
                  <a:pt x="26" y="129"/>
                  <a:pt x="26" y="129"/>
                </a:cubicBezTo>
                <a:cubicBezTo>
                  <a:pt x="26" y="129"/>
                  <a:pt x="26" y="129"/>
                  <a:pt x="26" y="129"/>
                </a:cubicBezTo>
                <a:cubicBezTo>
                  <a:pt x="25" y="129"/>
                  <a:pt x="25" y="129"/>
                  <a:pt x="25" y="129"/>
                </a:cubicBezTo>
                <a:cubicBezTo>
                  <a:pt x="25" y="129"/>
                  <a:pt x="26" y="129"/>
                  <a:pt x="26" y="129"/>
                </a:cubicBezTo>
                <a:cubicBezTo>
                  <a:pt x="26" y="129"/>
                  <a:pt x="26" y="129"/>
                  <a:pt x="26" y="129"/>
                </a:cubicBezTo>
                <a:cubicBezTo>
                  <a:pt x="26" y="129"/>
                  <a:pt x="26" y="129"/>
                  <a:pt x="26" y="129"/>
                </a:cubicBezTo>
                <a:cubicBezTo>
                  <a:pt x="26" y="129"/>
                  <a:pt x="26" y="129"/>
                  <a:pt x="26" y="129"/>
                </a:cubicBezTo>
                <a:cubicBezTo>
                  <a:pt x="26" y="129"/>
                  <a:pt x="26" y="129"/>
                  <a:pt x="26" y="129"/>
                </a:cubicBezTo>
                <a:cubicBezTo>
                  <a:pt x="25" y="129"/>
                  <a:pt x="25" y="129"/>
                  <a:pt x="26" y="129"/>
                </a:cubicBezTo>
                <a:cubicBezTo>
                  <a:pt x="25" y="129"/>
                  <a:pt x="26" y="129"/>
                  <a:pt x="26" y="130"/>
                </a:cubicBezTo>
                <a:cubicBezTo>
                  <a:pt x="26" y="130"/>
                  <a:pt x="26" y="130"/>
                  <a:pt x="26" y="130"/>
                </a:cubicBezTo>
                <a:cubicBezTo>
                  <a:pt x="26" y="130"/>
                  <a:pt x="25" y="130"/>
                  <a:pt x="26" y="130"/>
                </a:cubicBezTo>
                <a:cubicBezTo>
                  <a:pt x="26" y="130"/>
                  <a:pt x="26" y="130"/>
                  <a:pt x="26" y="130"/>
                </a:cubicBezTo>
                <a:cubicBezTo>
                  <a:pt x="26" y="130"/>
                  <a:pt x="26" y="130"/>
                  <a:pt x="26" y="130"/>
                </a:cubicBezTo>
                <a:cubicBezTo>
                  <a:pt x="27" y="130"/>
                  <a:pt x="27" y="130"/>
                  <a:pt x="27" y="130"/>
                </a:cubicBezTo>
                <a:cubicBezTo>
                  <a:pt x="26" y="130"/>
                  <a:pt x="27" y="130"/>
                  <a:pt x="27" y="131"/>
                </a:cubicBezTo>
                <a:cubicBezTo>
                  <a:pt x="27" y="131"/>
                  <a:pt x="27" y="131"/>
                  <a:pt x="27" y="131"/>
                </a:cubicBezTo>
                <a:cubicBezTo>
                  <a:pt x="27" y="131"/>
                  <a:pt x="27" y="131"/>
                  <a:pt x="27" y="131"/>
                </a:cubicBezTo>
                <a:cubicBezTo>
                  <a:pt x="27" y="131"/>
                  <a:pt x="27" y="131"/>
                  <a:pt x="27" y="131"/>
                </a:cubicBezTo>
                <a:cubicBezTo>
                  <a:pt x="26" y="132"/>
                  <a:pt x="27" y="132"/>
                  <a:pt x="27" y="132"/>
                </a:cubicBezTo>
                <a:cubicBezTo>
                  <a:pt x="27" y="132"/>
                  <a:pt x="27" y="132"/>
                  <a:pt x="27" y="132"/>
                </a:cubicBezTo>
                <a:cubicBezTo>
                  <a:pt x="27" y="132"/>
                  <a:pt x="27" y="132"/>
                  <a:pt x="27" y="132"/>
                </a:cubicBezTo>
                <a:cubicBezTo>
                  <a:pt x="27" y="132"/>
                  <a:pt x="27" y="132"/>
                  <a:pt x="27" y="132"/>
                </a:cubicBezTo>
                <a:cubicBezTo>
                  <a:pt x="28" y="132"/>
                  <a:pt x="28" y="132"/>
                  <a:pt x="27" y="132"/>
                </a:cubicBezTo>
                <a:cubicBezTo>
                  <a:pt x="28" y="132"/>
                  <a:pt x="28" y="132"/>
                  <a:pt x="28" y="132"/>
                </a:cubicBezTo>
                <a:cubicBezTo>
                  <a:pt x="27" y="132"/>
                  <a:pt x="27" y="133"/>
                  <a:pt x="27" y="133"/>
                </a:cubicBezTo>
                <a:cubicBezTo>
                  <a:pt x="27" y="133"/>
                  <a:pt x="27" y="133"/>
                  <a:pt x="27" y="133"/>
                </a:cubicBezTo>
                <a:cubicBezTo>
                  <a:pt x="27" y="133"/>
                  <a:pt x="27" y="133"/>
                  <a:pt x="27" y="133"/>
                </a:cubicBezTo>
                <a:cubicBezTo>
                  <a:pt x="27" y="133"/>
                  <a:pt x="27" y="133"/>
                  <a:pt x="28" y="133"/>
                </a:cubicBezTo>
                <a:cubicBezTo>
                  <a:pt x="28" y="133"/>
                  <a:pt x="28" y="133"/>
                  <a:pt x="28" y="133"/>
                </a:cubicBezTo>
                <a:cubicBezTo>
                  <a:pt x="28" y="133"/>
                  <a:pt x="28" y="133"/>
                  <a:pt x="28" y="133"/>
                </a:cubicBezTo>
                <a:cubicBezTo>
                  <a:pt x="28" y="133"/>
                  <a:pt x="28" y="133"/>
                  <a:pt x="28" y="133"/>
                </a:cubicBezTo>
                <a:cubicBezTo>
                  <a:pt x="28" y="133"/>
                  <a:pt x="28" y="133"/>
                  <a:pt x="28" y="133"/>
                </a:cubicBezTo>
                <a:cubicBezTo>
                  <a:pt x="28" y="133"/>
                  <a:pt x="28" y="133"/>
                  <a:pt x="28" y="133"/>
                </a:cubicBezTo>
                <a:cubicBezTo>
                  <a:pt x="28" y="133"/>
                  <a:pt x="28" y="133"/>
                  <a:pt x="28" y="132"/>
                </a:cubicBezTo>
                <a:cubicBezTo>
                  <a:pt x="28" y="133"/>
                  <a:pt x="28" y="133"/>
                  <a:pt x="28" y="133"/>
                </a:cubicBezTo>
                <a:cubicBezTo>
                  <a:pt x="28" y="133"/>
                  <a:pt x="28" y="133"/>
                  <a:pt x="28" y="133"/>
                </a:cubicBezTo>
                <a:cubicBezTo>
                  <a:pt x="28" y="133"/>
                  <a:pt x="28" y="133"/>
                  <a:pt x="28" y="133"/>
                </a:cubicBezTo>
                <a:cubicBezTo>
                  <a:pt x="28" y="133"/>
                  <a:pt x="28" y="133"/>
                  <a:pt x="28" y="133"/>
                </a:cubicBezTo>
                <a:cubicBezTo>
                  <a:pt x="27" y="134"/>
                  <a:pt x="27" y="134"/>
                  <a:pt x="27" y="134"/>
                </a:cubicBezTo>
                <a:cubicBezTo>
                  <a:pt x="27" y="134"/>
                  <a:pt x="27" y="133"/>
                  <a:pt x="27" y="133"/>
                </a:cubicBezTo>
                <a:cubicBezTo>
                  <a:pt x="27" y="133"/>
                  <a:pt x="27" y="133"/>
                  <a:pt x="27" y="134"/>
                </a:cubicBezTo>
                <a:cubicBezTo>
                  <a:pt x="27" y="133"/>
                  <a:pt x="27" y="133"/>
                  <a:pt x="27" y="133"/>
                </a:cubicBezTo>
                <a:cubicBezTo>
                  <a:pt x="27" y="133"/>
                  <a:pt x="27" y="133"/>
                  <a:pt x="27" y="133"/>
                </a:cubicBezTo>
                <a:cubicBezTo>
                  <a:pt x="27" y="133"/>
                  <a:pt x="27" y="133"/>
                  <a:pt x="27" y="133"/>
                </a:cubicBezTo>
                <a:cubicBezTo>
                  <a:pt x="27" y="134"/>
                  <a:pt x="27" y="134"/>
                  <a:pt x="27" y="134"/>
                </a:cubicBezTo>
                <a:cubicBezTo>
                  <a:pt x="27" y="134"/>
                  <a:pt x="26" y="134"/>
                  <a:pt x="26" y="134"/>
                </a:cubicBezTo>
                <a:cubicBezTo>
                  <a:pt x="26" y="133"/>
                  <a:pt x="26" y="133"/>
                  <a:pt x="26" y="133"/>
                </a:cubicBezTo>
                <a:cubicBezTo>
                  <a:pt x="26" y="133"/>
                  <a:pt x="26" y="133"/>
                  <a:pt x="26" y="133"/>
                </a:cubicBezTo>
                <a:cubicBezTo>
                  <a:pt x="26" y="133"/>
                  <a:pt x="26" y="133"/>
                  <a:pt x="26" y="133"/>
                </a:cubicBezTo>
                <a:cubicBezTo>
                  <a:pt x="26" y="133"/>
                  <a:pt x="26" y="133"/>
                  <a:pt x="26" y="133"/>
                </a:cubicBezTo>
                <a:cubicBezTo>
                  <a:pt x="27" y="133"/>
                  <a:pt x="27" y="133"/>
                  <a:pt x="27" y="132"/>
                </a:cubicBezTo>
                <a:cubicBezTo>
                  <a:pt x="27" y="132"/>
                  <a:pt x="26" y="133"/>
                  <a:pt x="26" y="132"/>
                </a:cubicBezTo>
                <a:cubicBezTo>
                  <a:pt x="26" y="132"/>
                  <a:pt x="27" y="132"/>
                  <a:pt x="26" y="132"/>
                </a:cubicBezTo>
                <a:cubicBezTo>
                  <a:pt x="26" y="132"/>
                  <a:pt x="26" y="132"/>
                  <a:pt x="25" y="133"/>
                </a:cubicBezTo>
                <a:cubicBezTo>
                  <a:pt x="25" y="133"/>
                  <a:pt x="26" y="133"/>
                  <a:pt x="25" y="133"/>
                </a:cubicBezTo>
                <a:cubicBezTo>
                  <a:pt x="25" y="133"/>
                  <a:pt x="25" y="133"/>
                  <a:pt x="25" y="133"/>
                </a:cubicBezTo>
                <a:cubicBezTo>
                  <a:pt x="25" y="132"/>
                  <a:pt x="25" y="133"/>
                  <a:pt x="25" y="133"/>
                </a:cubicBezTo>
                <a:cubicBezTo>
                  <a:pt x="25" y="133"/>
                  <a:pt x="25" y="133"/>
                  <a:pt x="25" y="133"/>
                </a:cubicBezTo>
                <a:cubicBezTo>
                  <a:pt x="25" y="133"/>
                  <a:pt x="25" y="132"/>
                  <a:pt x="25" y="132"/>
                </a:cubicBezTo>
                <a:cubicBezTo>
                  <a:pt x="25" y="132"/>
                  <a:pt x="25" y="132"/>
                  <a:pt x="25" y="132"/>
                </a:cubicBezTo>
                <a:cubicBezTo>
                  <a:pt x="25" y="132"/>
                  <a:pt x="25" y="132"/>
                  <a:pt x="25" y="131"/>
                </a:cubicBezTo>
                <a:cubicBezTo>
                  <a:pt x="25" y="131"/>
                  <a:pt x="25" y="132"/>
                  <a:pt x="24" y="132"/>
                </a:cubicBezTo>
                <a:cubicBezTo>
                  <a:pt x="24" y="132"/>
                  <a:pt x="24" y="132"/>
                  <a:pt x="24" y="131"/>
                </a:cubicBezTo>
                <a:cubicBezTo>
                  <a:pt x="24" y="132"/>
                  <a:pt x="24" y="131"/>
                  <a:pt x="24" y="132"/>
                </a:cubicBezTo>
                <a:cubicBezTo>
                  <a:pt x="24" y="131"/>
                  <a:pt x="24" y="131"/>
                  <a:pt x="24" y="131"/>
                </a:cubicBezTo>
                <a:cubicBezTo>
                  <a:pt x="24" y="131"/>
                  <a:pt x="24" y="131"/>
                  <a:pt x="24" y="131"/>
                </a:cubicBezTo>
                <a:cubicBezTo>
                  <a:pt x="24" y="131"/>
                  <a:pt x="25" y="131"/>
                  <a:pt x="25" y="131"/>
                </a:cubicBezTo>
                <a:cubicBezTo>
                  <a:pt x="25" y="131"/>
                  <a:pt x="25" y="130"/>
                  <a:pt x="25" y="130"/>
                </a:cubicBezTo>
                <a:cubicBezTo>
                  <a:pt x="25" y="130"/>
                  <a:pt x="24" y="131"/>
                  <a:pt x="23" y="131"/>
                </a:cubicBezTo>
                <a:cubicBezTo>
                  <a:pt x="23" y="131"/>
                  <a:pt x="24" y="131"/>
                  <a:pt x="24" y="131"/>
                </a:cubicBezTo>
                <a:cubicBezTo>
                  <a:pt x="24" y="131"/>
                  <a:pt x="23" y="131"/>
                  <a:pt x="23" y="131"/>
                </a:cubicBezTo>
                <a:cubicBezTo>
                  <a:pt x="24" y="131"/>
                  <a:pt x="24" y="131"/>
                  <a:pt x="24" y="131"/>
                </a:cubicBezTo>
                <a:cubicBezTo>
                  <a:pt x="24" y="131"/>
                  <a:pt x="23" y="130"/>
                  <a:pt x="23" y="130"/>
                </a:cubicBezTo>
                <a:cubicBezTo>
                  <a:pt x="23" y="130"/>
                  <a:pt x="24" y="130"/>
                  <a:pt x="24" y="130"/>
                </a:cubicBezTo>
                <a:cubicBezTo>
                  <a:pt x="24" y="130"/>
                  <a:pt x="23" y="130"/>
                  <a:pt x="23" y="130"/>
                </a:cubicBezTo>
                <a:cubicBezTo>
                  <a:pt x="23" y="130"/>
                  <a:pt x="23" y="130"/>
                  <a:pt x="23" y="130"/>
                </a:cubicBezTo>
                <a:cubicBezTo>
                  <a:pt x="23" y="131"/>
                  <a:pt x="23" y="130"/>
                  <a:pt x="23" y="130"/>
                </a:cubicBezTo>
                <a:cubicBezTo>
                  <a:pt x="23" y="130"/>
                  <a:pt x="23" y="130"/>
                  <a:pt x="23" y="130"/>
                </a:cubicBezTo>
                <a:cubicBezTo>
                  <a:pt x="23" y="130"/>
                  <a:pt x="23" y="130"/>
                  <a:pt x="23" y="130"/>
                </a:cubicBezTo>
                <a:cubicBezTo>
                  <a:pt x="23" y="130"/>
                  <a:pt x="23" y="130"/>
                  <a:pt x="23" y="130"/>
                </a:cubicBezTo>
                <a:cubicBezTo>
                  <a:pt x="24" y="130"/>
                  <a:pt x="25" y="130"/>
                  <a:pt x="25" y="130"/>
                </a:cubicBezTo>
                <a:cubicBezTo>
                  <a:pt x="25" y="130"/>
                  <a:pt x="25" y="130"/>
                  <a:pt x="25" y="130"/>
                </a:cubicBezTo>
                <a:cubicBezTo>
                  <a:pt x="25" y="130"/>
                  <a:pt x="25" y="130"/>
                  <a:pt x="25" y="130"/>
                </a:cubicBezTo>
                <a:cubicBezTo>
                  <a:pt x="25" y="129"/>
                  <a:pt x="24" y="130"/>
                  <a:pt x="23" y="130"/>
                </a:cubicBezTo>
                <a:cubicBezTo>
                  <a:pt x="23" y="129"/>
                  <a:pt x="24" y="129"/>
                  <a:pt x="24" y="129"/>
                </a:cubicBezTo>
                <a:cubicBezTo>
                  <a:pt x="24" y="129"/>
                  <a:pt x="23" y="129"/>
                  <a:pt x="23" y="129"/>
                </a:cubicBezTo>
                <a:cubicBezTo>
                  <a:pt x="23" y="129"/>
                  <a:pt x="23" y="129"/>
                  <a:pt x="23" y="129"/>
                </a:cubicBezTo>
                <a:cubicBezTo>
                  <a:pt x="23" y="129"/>
                  <a:pt x="23" y="129"/>
                  <a:pt x="23" y="129"/>
                </a:cubicBezTo>
                <a:cubicBezTo>
                  <a:pt x="23" y="129"/>
                  <a:pt x="23" y="129"/>
                  <a:pt x="24" y="129"/>
                </a:cubicBezTo>
                <a:cubicBezTo>
                  <a:pt x="23" y="129"/>
                  <a:pt x="23" y="129"/>
                  <a:pt x="23" y="129"/>
                </a:cubicBezTo>
                <a:cubicBezTo>
                  <a:pt x="23" y="129"/>
                  <a:pt x="24" y="128"/>
                  <a:pt x="24" y="128"/>
                </a:cubicBezTo>
                <a:cubicBezTo>
                  <a:pt x="24" y="128"/>
                  <a:pt x="23" y="128"/>
                  <a:pt x="23" y="128"/>
                </a:cubicBezTo>
                <a:cubicBezTo>
                  <a:pt x="23" y="128"/>
                  <a:pt x="23" y="128"/>
                  <a:pt x="24" y="128"/>
                </a:cubicBezTo>
                <a:cubicBezTo>
                  <a:pt x="23" y="128"/>
                  <a:pt x="23" y="128"/>
                  <a:pt x="23" y="128"/>
                </a:cubicBezTo>
                <a:cubicBezTo>
                  <a:pt x="23" y="128"/>
                  <a:pt x="23" y="128"/>
                  <a:pt x="23" y="128"/>
                </a:cubicBezTo>
                <a:cubicBezTo>
                  <a:pt x="23" y="128"/>
                  <a:pt x="24" y="128"/>
                  <a:pt x="25" y="128"/>
                </a:cubicBezTo>
                <a:cubicBezTo>
                  <a:pt x="25" y="128"/>
                  <a:pt x="24" y="128"/>
                  <a:pt x="24" y="128"/>
                </a:cubicBezTo>
                <a:cubicBezTo>
                  <a:pt x="23" y="128"/>
                  <a:pt x="23" y="128"/>
                  <a:pt x="23" y="128"/>
                </a:cubicBezTo>
                <a:cubicBezTo>
                  <a:pt x="23" y="128"/>
                  <a:pt x="23" y="128"/>
                  <a:pt x="24" y="128"/>
                </a:cubicBezTo>
                <a:cubicBezTo>
                  <a:pt x="23" y="128"/>
                  <a:pt x="23" y="127"/>
                  <a:pt x="23" y="127"/>
                </a:cubicBezTo>
                <a:cubicBezTo>
                  <a:pt x="23" y="127"/>
                  <a:pt x="23" y="127"/>
                  <a:pt x="23" y="127"/>
                </a:cubicBezTo>
                <a:cubicBezTo>
                  <a:pt x="23" y="127"/>
                  <a:pt x="23" y="127"/>
                  <a:pt x="23" y="127"/>
                </a:cubicBezTo>
                <a:cubicBezTo>
                  <a:pt x="23" y="127"/>
                  <a:pt x="23" y="127"/>
                  <a:pt x="23" y="127"/>
                </a:cubicBezTo>
                <a:cubicBezTo>
                  <a:pt x="24" y="126"/>
                  <a:pt x="23" y="126"/>
                  <a:pt x="23" y="126"/>
                </a:cubicBezTo>
                <a:cubicBezTo>
                  <a:pt x="23" y="126"/>
                  <a:pt x="23" y="126"/>
                  <a:pt x="23" y="126"/>
                </a:cubicBezTo>
                <a:cubicBezTo>
                  <a:pt x="23" y="126"/>
                  <a:pt x="23" y="126"/>
                  <a:pt x="23" y="126"/>
                </a:cubicBezTo>
                <a:cubicBezTo>
                  <a:pt x="23" y="126"/>
                  <a:pt x="23" y="126"/>
                  <a:pt x="23" y="126"/>
                </a:cubicBezTo>
                <a:cubicBezTo>
                  <a:pt x="23" y="125"/>
                  <a:pt x="23" y="125"/>
                  <a:pt x="23" y="125"/>
                </a:cubicBezTo>
                <a:cubicBezTo>
                  <a:pt x="23" y="125"/>
                  <a:pt x="23" y="126"/>
                  <a:pt x="23" y="125"/>
                </a:cubicBezTo>
                <a:cubicBezTo>
                  <a:pt x="23" y="126"/>
                  <a:pt x="24" y="126"/>
                  <a:pt x="23" y="126"/>
                </a:cubicBezTo>
                <a:cubicBezTo>
                  <a:pt x="24" y="126"/>
                  <a:pt x="24" y="126"/>
                  <a:pt x="24" y="126"/>
                </a:cubicBezTo>
                <a:cubicBezTo>
                  <a:pt x="24" y="126"/>
                  <a:pt x="23" y="125"/>
                  <a:pt x="23" y="125"/>
                </a:cubicBezTo>
                <a:cubicBezTo>
                  <a:pt x="23" y="125"/>
                  <a:pt x="23" y="125"/>
                  <a:pt x="23" y="125"/>
                </a:cubicBezTo>
                <a:cubicBezTo>
                  <a:pt x="23" y="125"/>
                  <a:pt x="23" y="125"/>
                  <a:pt x="23" y="125"/>
                </a:cubicBezTo>
                <a:cubicBezTo>
                  <a:pt x="24" y="125"/>
                  <a:pt x="24" y="125"/>
                  <a:pt x="24" y="125"/>
                </a:cubicBezTo>
                <a:cubicBezTo>
                  <a:pt x="24" y="125"/>
                  <a:pt x="24" y="125"/>
                  <a:pt x="24" y="125"/>
                </a:cubicBezTo>
                <a:cubicBezTo>
                  <a:pt x="24" y="125"/>
                  <a:pt x="24" y="125"/>
                  <a:pt x="24" y="125"/>
                </a:cubicBezTo>
                <a:cubicBezTo>
                  <a:pt x="24" y="125"/>
                  <a:pt x="24" y="125"/>
                  <a:pt x="24" y="125"/>
                </a:cubicBezTo>
                <a:cubicBezTo>
                  <a:pt x="24" y="125"/>
                  <a:pt x="24" y="125"/>
                  <a:pt x="24" y="125"/>
                </a:cubicBezTo>
                <a:cubicBezTo>
                  <a:pt x="24" y="125"/>
                  <a:pt x="24" y="125"/>
                  <a:pt x="24" y="125"/>
                </a:cubicBezTo>
                <a:cubicBezTo>
                  <a:pt x="24" y="125"/>
                  <a:pt x="24" y="125"/>
                  <a:pt x="25" y="125"/>
                </a:cubicBezTo>
                <a:cubicBezTo>
                  <a:pt x="25" y="125"/>
                  <a:pt x="25" y="125"/>
                  <a:pt x="25" y="125"/>
                </a:cubicBezTo>
                <a:cubicBezTo>
                  <a:pt x="25" y="125"/>
                  <a:pt x="25" y="125"/>
                  <a:pt x="25" y="125"/>
                </a:cubicBezTo>
                <a:cubicBezTo>
                  <a:pt x="25" y="125"/>
                  <a:pt x="25" y="125"/>
                  <a:pt x="25" y="125"/>
                </a:cubicBezTo>
                <a:cubicBezTo>
                  <a:pt x="25" y="125"/>
                  <a:pt x="25" y="125"/>
                  <a:pt x="24" y="125"/>
                </a:cubicBezTo>
                <a:cubicBezTo>
                  <a:pt x="24" y="125"/>
                  <a:pt x="24" y="125"/>
                  <a:pt x="24" y="125"/>
                </a:cubicBezTo>
                <a:cubicBezTo>
                  <a:pt x="24" y="125"/>
                  <a:pt x="24" y="125"/>
                  <a:pt x="24" y="125"/>
                </a:cubicBezTo>
                <a:cubicBezTo>
                  <a:pt x="24" y="124"/>
                  <a:pt x="24" y="124"/>
                  <a:pt x="23" y="124"/>
                </a:cubicBezTo>
                <a:cubicBezTo>
                  <a:pt x="24" y="124"/>
                  <a:pt x="24" y="124"/>
                  <a:pt x="24" y="124"/>
                </a:cubicBezTo>
                <a:cubicBezTo>
                  <a:pt x="23" y="124"/>
                  <a:pt x="24" y="124"/>
                  <a:pt x="24" y="124"/>
                </a:cubicBezTo>
                <a:cubicBezTo>
                  <a:pt x="24" y="123"/>
                  <a:pt x="24" y="123"/>
                  <a:pt x="24" y="123"/>
                </a:cubicBezTo>
                <a:cubicBezTo>
                  <a:pt x="24" y="123"/>
                  <a:pt x="24" y="123"/>
                  <a:pt x="24" y="123"/>
                </a:cubicBezTo>
                <a:cubicBezTo>
                  <a:pt x="24" y="123"/>
                  <a:pt x="24" y="123"/>
                  <a:pt x="24" y="123"/>
                </a:cubicBezTo>
                <a:cubicBezTo>
                  <a:pt x="24" y="123"/>
                  <a:pt x="24" y="123"/>
                  <a:pt x="24" y="123"/>
                </a:cubicBezTo>
                <a:cubicBezTo>
                  <a:pt x="24" y="123"/>
                  <a:pt x="24" y="123"/>
                  <a:pt x="24" y="123"/>
                </a:cubicBezTo>
                <a:cubicBezTo>
                  <a:pt x="24" y="122"/>
                  <a:pt x="23" y="122"/>
                  <a:pt x="24" y="122"/>
                </a:cubicBezTo>
                <a:cubicBezTo>
                  <a:pt x="24" y="122"/>
                  <a:pt x="24" y="122"/>
                  <a:pt x="24" y="122"/>
                </a:cubicBezTo>
                <a:cubicBezTo>
                  <a:pt x="24" y="122"/>
                  <a:pt x="24" y="122"/>
                  <a:pt x="24" y="122"/>
                </a:cubicBezTo>
                <a:cubicBezTo>
                  <a:pt x="24" y="122"/>
                  <a:pt x="24" y="122"/>
                  <a:pt x="24" y="122"/>
                </a:cubicBezTo>
                <a:cubicBezTo>
                  <a:pt x="24" y="122"/>
                  <a:pt x="24" y="122"/>
                  <a:pt x="25" y="122"/>
                </a:cubicBezTo>
                <a:cubicBezTo>
                  <a:pt x="24" y="122"/>
                  <a:pt x="24" y="122"/>
                  <a:pt x="25" y="122"/>
                </a:cubicBezTo>
                <a:cubicBezTo>
                  <a:pt x="24" y="122"/>
                  <a:pt x="24" y="122"/>
                  <a:pt x="24" y="122"/>
                </a:cubicBezTo>
                <a:cubicBezTo>
                  <a:pt x="24" y="122"/>
                  <a:pt x="24" y="121"/>
                  <a:pt x="24" y="122"/>
                </a:cubicBezTo>
                <a:cubicBezTo>
                  <a:pt x="24" y="122"/>
                  <a:pt x="24" y="122"/>
                  <a:pt x="24" y="122"/>
                </a:cubicBezTo>
                <a:cubicBezTo>
                  <a:pt x="25" y="122"/>
                  <a:pt x="24" y="121"/>
                  <a:pt x="25" y="122"/>
                </a:cubicBezTo>
                <a:cubicBezTo>
                  <a:pt x="25" y="122"/>
                  <a:pt x="25" y="122"/>
                  <a:pt x="25" y="122"/>
                </a:cubicBezTo>
                <a:cubicBezTo>
                  <a:pt x="25" y="122"/>
                  <a:pt x="25" y="122"/>
                  <a:pt x="25" y="122"/>
                </a:cubicBezTo>
                <a:cubicBezTo>
                  <a:pt x="25" y="122"/>
                  <a:pt x="25" y="122"/>
                  <a:pt x="25" y="122"/>
                </a:cubicBezTo>
                <a:cubicBezTo>
                  <a:pt x="25" y="122"/>
                  <a:pt x="25" y="121"/>
                  <a:pt x="25" y="121"/>
                </a:cubicBezTo>
                <a:cubicBezTo>
                  <a:pt x="25" y="121"/>
                  <a:pt x="25" y="121"/>
                  <a:pt x="25" y="121"/>
                </a:cubicBezTo>
                <a:cubicBezTo>
                  <a:pt x="25" y="121"/>
                  <a:pt x="25" y="121"/>
                  <a:pt x="25" y="121"/>
                </a:cubicBezTo>
                <a:cubicBezTo>
                  <a:pt x="25" y="121"/>
                  <a:pt x="25" y="121"/>
                  <a:pt x="25" y="121"/>
                </a:cubicBezTo>
                <a:cubicBezTo>
                  <a:pt x="25" y="121"/>
                  <a:pt x="25" y="121"/>
                  <a:pt x="25" y="121"/>
                </a:cubicBezTo>
                <a:cubicBezTo>
                  <a:pt x="25" y="121"/>
                  <a:pt x="25" y="121"/>
                  <a:pt x="25" y="121"/>
                </a:cubicBezTo>
                <a:cubicBezTo>
                  <a:pt x="26" y="121"/>
                  <a:pt x="25" y="120"/>
                  <a:pt x="25" y="120"/>
                </a:cubicBezTo>
                <a:cubicBezTo>
                  <a:pt x="25" y="120"/>
                  <a:pt x="25" y="121"/>
                  <a:pt x="25" y="121"/>
                </a:cubicBezTo>
                <a:cubicBezTo>
                  <a:pt x="25" y="121"/>
                  <a:pt x="25" y="121"/>
                  <a:pt x="25" y="121"/>
                </a:cubicBezTo>
                <a:cubicBezTo>
                  <a:pt x="25" y="120"/>
                  <a:pt x="26" y="120"/>
                  <a:pt x="25" y="120"/>
                </a:cubicBezTo>
                <a:cubicBezTo>
                  <a:pt x="26" y="120"/>
                  <a:pt x="25" y="120"/>
                  <a:pt x="25" y="120"/>
                </a:cubicBezTo>
                <a:cubicBezTo>
                  <a:pt x="26" y="120"/>
                  <a:pt x="26" y="120"/>
                  <a:pt x="26" y="120"/>
                </a:cubicBezTo>
                <a:cubicBezTo>
                  <a:pt x="26" y="120"/>
                  <a:pt x="26" y="120"/>
                  <a:pt x="26" y="120"/>
                </a:cubicBezTo>
                <a:close/>
                <a:moveTo>
                  <a:pt x="25" y="122"/>
                </a:moveTo>
                <a:cubicBezTo>
                  <a:pt x="24" y="122"/>
                  <a:pt x="25" y="122"/>
                  <a:pt x="25" y="122"/>
                </a:cubicBezTo>
                <a:cubicBezTo>
                  <a:pt x="25" y="122"/>
                  <a:pt x="25" y="122"/>
                  <a:pt x="25" y="122"/>
                </a:cubicBezTo>
                <a:close/>
                <a:moveTo>
                  <a:pt x="24" y="125"/>
                </a:moveTo>
                <a:cubicBezTo>
                  <a:pt x="24" y="125"/>
                  <a:pt x="24" y="125"/>
                  <a:pt x="24" y="125"/>
                </a:cubicBezTo>
                <a:cubicBezTo>
                  <a:pt x="24" y="125"/>
                  <a:pt x="24" y="125"/>
                  <a:pt x="24" y="125"/>
                </a:cubicBezTo>
                <a:close/>
                <a:moveTo>
                  <a:pt x="27" y="132"/>
                </a:moveTo>
                <a:cubicBezTo>
                  <a:pt x="27" y="132"/>
                  <a:pt x="27" y="132"/>
                  <a:pt x="27" y="132"/>
                </a:cubicBezTo>
                <a:cubicBezTo>
                  <a:pt x="27" y="132"/>
                  <a:pt x="27" y="132"/>
                  <a:pt x="27" y="132"/>
                </a:cubicBezTo>
                <a:close/>
                <a:moveTo>
                  <a:pt x="27" y="132"/>
                </a:moveTo>
                <a:cubicBezTo>
                  <a:pt x="27" y="132"/>
                  <a:pt x="27" y="132"/>
                  <a:pt x="27" y="132"/>
                </a:cubicBezTo>
                <a:cubicBezTo>
                  <a:pt x="27" y="132"/>
                  <a:pt x="27" y="132"/>
                  <a:pt x="27" y="132"/>
                </a:cubicBezTo>
                <a:cubicBezTo>
                  <a:pt x="27" y="132"/>
                  <a:pt x="27" y="132"/>
                  <a:pt x="27" y="132"/>
                </a:cubicBezTo>
                <a:close/>
                <a:moveTo>
                  <a:pt x="32" y="118"/>
                </a:moveTo>
                <a:cubicBezTo>
                  <a:pt x="32" y="118"/>
                  <a:pt x="32" y="118"/>
                  <a:pt x="32" y="118"/>
                </a:cubicBezTo>
                <a:cubicBezTo>
                  <a:pt x="32" y="118"/>
                  <a:pt x="32" y="118"/>
                  <a:pt x="32" y="118"/>
                </a:cubicBezTo>
                <a:close/>
                <a:moveTo>
                  <a:pt x="23" y="125"/>
                </a:moveTo>
                <a:cubicBezTo>
                  <a:pt x="24" y="125"/>
                  <a:pt x="24" y="125"/>
                  <a:pt x="24" y="125"/>
                </a:cubicBezTo>
                <a:cubicBezTo>
                  <a:pt x="24" y="125"/>
                  <a:pt x="24" y="125"/>
                  <a:pt x="23" y="125"/>
                </a:cubicBezTo>
                <a:close/>
                <a:moveTo>
                  <a:pt x="27" y="119"/>
                </a:moveTo>
                <a:cubicBezTo>
                  <a:pt x="27" y="119"/>
                  <a:pt x="27" y="119"/>
                  <a:pt x="27" y="119"/>
                </a:cubicBezTo>
                <a:cubicBezTo>
                  <a:pt x="27" y="119"/>
                  <a:pt x="27" y="119"/>
                  <a:pt x="27" y="119"/>
                </a:cubicBezTo>
                <a:close/>
                <a:moveTo>
                  <a:pt x="24" y="132"/>
                </a:moveTo>
                <a:cubicBezTo>
                  <a:pt x="24" y="131"/>
                  <a:pt x="24" y="131"/>
                  <a:pt x="24" y="131"/>
                </a:cubicBezTo>
                <a:cubicBezTo>
                  <a:pt x="24" y="131"/>
                  <a:pt x="24" y="131"/>
                  <a:pt x="24" y="132"/>
                </a:cubicBezTo>
                <a:close/>
                <a:moveTo>
                  <a:pt x="28" y="133"/>
                </a:moveTo>
                <a:cubicBezTo>
                  <a:pt x="28" y="133"/>
                  <a:pt x="28" y="133"/>
                  <a:pt x="28" y="133"/>
                </a:cubicBezTo>
                <a:cubicBezTo>
                  <a:pt x="28" y="133"/>
                  <a:pt x="28" y="133"/>
                  <a:pt x="28" y="133"/>
                </a:cubicBezTo>
                <a:cubicBezTo>
                  <a:pt x="28" y="133"/>
                  <a:pt x="28" y="133"/>
                  <a:pt x="28" y="133"/>
                </a:cubicBezTo>
                <a:close/>
                <a:moveTo>
                  <a:pt x="28" y="135"/>
                </a:moveTo>
                <a:cubicBezTo>
                  <a:pt x="28" y="135"/>
                  <a:pt x="28" y="135"/>
                  <a:pt x="28" y="135"/>
                </a:cubicBezTo>
                <a:cubicBezTo>
                  <a:pt x="28" y="134"/>
                  <a:pt x="28" y="134"/>
                  <a:pt x="28" y="134"/>
                </a:cubicBezTo>
                <a:cubicBezTo>
                  <a:pt x="28" y="134"/>
                  <a:pt x="28" y="135"/>
                  <a:pt x="28" y="135"/>
                </a:cubicBezTo>
                <a:close/>
                <a:moveTo>
                  <a:pt x="28" y="133"/>
                </a:moveTo>
                <a:cubicBezTo>
                  <a:pt x="27" y="134"/>
                  <a:pt x="28" y="134"/>
                  <a:pt x="28" y="134"/>
                </a:cubicBezTo>
                <a:cubicBezTo>
                  <a:pt x="28" y="134"/>
                  <a:pt x="28" y="134"/>
                  <a:pt x="28" y="134"/>
                </a:cubicBezTo>
                <a:cubicBezTo>
                  <a:pt x="28" y="133"/>
                  <a:pt x="28" y="133"/>
                  <a:pt x="28" y="133"/>
                </a:cubicBezTo>
                <a:close/>
                <a:moveTo>
                  <a:pt x="28" y="134"/>
                </a:moveTo>
                <a:cubicBezTo>
                  <a:pt x="28" y="134"/>
                  <a:pt x="28" y="134"/>
                  <a:pt x="28" y="134"/>
                </a:cubicBezTo>
                <a:cubicBezTo>
                  <a:pt x="28" y="134"/>
                  <a:pt x="28" y="134"/>
                  <a:pt x="28" y="134"/>
                </a:cubicBezTo>
                <a:close/>
                <a:moveTo>
                  <a:pt x="28" y="132"/>
                </a:moveTo>
                <a:cubicBezTo>
                  <a:pt x="28" y="133"/>
                  <a:pt x="28" y="132"/>
                  <a:pt x="28" y="132"/>
                </a:cubicBezTo>
                <a:cubicBezTo>
                  <a:pt x="28" y="132"/>
                  <a:pt x="27" y="132"/>
                  <a:pt x="28" y="132"/>
                </a:cubicBezTo>
                <a:close/>
                <a:moveTo>
                  <a:pt x="27" y="134"/>
                </a:moveTo>
                <a:cubicBezTo>
                  <a:pt x="27" y="134"/>
                  <a:pt x="27" y="134"/>
                  <a:pt x="27" y="134"/>
                </a:cubicBezTo>
                <a:cubicBezTo>
                  <a:pt x="27" y="134"/>
                  <a:pt x="27" y="134"/>
                  <a:pt x="27" y="134"/>
                </a:cubicBezTo>
                <a:close/>
                <a:moveTo>
                  <a:pt x="27" y="133"/>
                </a:moveTo>
                <a:cubicBezTo>
                  <a:pt x="27" y="134"/>
                  <a:pt x="27" y="134"/>
                  <a:pt x="27" y="134"/>
                </a:cubicBezTo>
                <a:cubicBezTo>
                  <a:pt x="27" y="134"/>
                  <a:pt x="27" y="134"/>
                  <a:pt x="27" y="134"/>
                </a:cubicBezTo>
                <a:cubicBezTo>
                  <a:pt x="27" y="134"/>
                  <a:pt x="27" y="133"/>
                  <a:pt x="27" y="133"/>
                </a:cubicBezTo>
                <a:close/>
                <a:moveTo>
                  <a:pt x="27" y="134"/>
                </a:moveTo>
                <a:cubicBezTo>
                  <a:pt x="27" y="134"/>
                  <a:pt x="27" y="134"/>
                  <a:pt x="27" y="134"/>
                </a:cubicBezTo>
                <a:cubicBezTo>
                  <a:pt x="27" y="134"/>
                  <a:pt x="27" y="134"/>
                  <a:pt x="27" y="134"/>
                </a:cubicBezTo>
                <a:close/>
                <a:moveTo>
                  <a:pt x="27" y="134"/>
                </a:moveTo>
                <a:cubicBezTo>
                  <a:pt x="27" y="134"/>
                  <a:pt x="27" y="134"/>
                  <a:pt x="27" y="134"/>
                </a:cubicBezTo>
                <a:cubicBezTo>
                  <a:pt x="27" y="134"/>
                  <a:pt x="27" y="134"/>
                  <a:pt x="27" y="134"/>
                </a:cubicBezTo>
                <a:close/>
                <a:moveTo>
                  <a:pt x="26" y="132"/>
                </a:moveTo>
                <a:cubicBezTo>
                  <a:pt x="26" y="132"/>
                  <a:pt x="26" y="132"/>
                  <a:pt x="26" y="132"/>
                </a:cubicBezTo>
                <a:cubicBezTo>
                  <a:pt x="26" y="132"/>
                  <a:pt x="26" y="133"/>
                  <a:pt x="26" y="133"/>
                </a:cubicBezTo>
                <a:cubicBezTo>
                  <a:pt x="26" y="133"/>
                  <a:pt x="26" y="133"/>
                  <a:pt x="26" y="132"/>
                </a:cubicBezTo>
                <a:close/>
                <a:moveTo>
                  <a:pt x="26" y="133"/>
                </a:moveTo>
                <a:cubicBezTo>
                  <a:pt x="26" y="133"/>
                  <a:pt x="26" y="133"/>
                  <a:pt x="26" y="133"/>
                </a:cubicBezTo>
                <a:cubicBezTo>
                  <a:pt x="25" y="133"/>
                  <a:pt x="25" y="133"/>
                  <a:pt x="25" y="133"/>
                </a:cubicBezTo>
                <a:lnTo>
                  <a:pt x="26" y="133"/>
                </a:lnTo>
                <a:close/>
                <a:moveTo>
                  <a:pt x="25" y="133"/>
                </a:moveTo>
                <a:cubicBezTo>
                  <a:pt x="25" y="133"/>
                  <a:pt x="25" y="133"/>
                  <a:pt x="25" y="133"/>
                </a:cubicBezTo>
                <a:cubicBezTo>
                  <a:pt x="25" y="133"/>
                  <a:pt x="25" y="133"/>
                  <a:pt x="25" y="133"/>
                </a:cubicBezTo>
                <a:close/>
                <a:moveTo>
                  <a:pt x="25" y="131"/>
                </a:moveTo>
                <a:cubicBezTo>
                  <a:pt x="25" y="131"/>
                  <a:pt x="25" y="131"/>
                  <a:pt x="25" y="131"/>
                </a:cubicBezTo>
                <a:cubicBezTo>
                  <a:pt x="25" y="131"/>
                  <a:pt x="25" y="131"/>
                  <a:pt x="25" y="131"/>
                </a:cubicBezTo>
                <a:close/>
                <a:moveTo>
                  <a:pt x="23" y="129"/>
                </a:moveTo>
                <a:cubicBezTo>
                  <a:pt x="22" y="130"/>
                  <a:pt x="23" y="129"/>
                  <a:pt x="23" y="130"/>
                </a:cubicBezTo>
                <a:cubicBezTo>
                  <a:pt x="23" y="130"/>
                  <a:pt x="23" y="129"/>
                  <a:pt x="23" y="129"/>
                </a:cubicBezTo>
                <a:cubicBezTo>
                  <a:pt x="23" y="129"/>
                  <a:pt x="23" y="129"/>
                  <a:pt x="23" y="129"/>
                </a:cubicBezTo>
                <a:close/>
                <a:moveTo>
                  <a:pt x="23" y="129"/>
                </a:moveTo>
                <a:cubicBezTo>
                  <a:pt x="23" y="129"/>
                  <a:pt x="23" y="129"/>
                  <a:pt x="23" y="129"/>
                </a:cubicBezTo>
                <a:cubicBezTo>
                  <a:pt x="23" y="129"/>
                  <a:pt x="23" y="129"/>
                  <a:pt x="23" y="129"/>
                </a:cubicBezTo>
                <a:close/>
                <a:moveTo>
                  <a:pt x="37" y="116"/>
                </a:moveTo>
                <a:cubicBezTo>
                  <a:pt x="37" y="116"/>
                  <a:pt x="37" y="116"/>
                  <a:pt x="37" y="116"/>
                </a:cubicBezTo>
                <a:cubicBezTo>
                  <a:pt x="37" y="116"/>
                  <a:pt x="37" y="116"/>
                  <a:pt x="37" y="116"/>
                </a:cubicBezTo>
                <a:close/>
                <a:moveTo>
                  <a:pt x="37" y="115"/>
                </a:moveTo>
                <a:cubicBezTo>
                  <a:pt x="37" y="116"/>
                  <a:pt x="37" y="116"/>
                  <a:pt x="37" y="116"/>
                </a:cubicBezTo>
                <a:cubicBezTo>
                  <a:pt x="37" y="115"/>
                  <a:pt x="37" y="115"/>
                  <a:pt x="37" y="115"/>
                </a:cubicBezTo>
                <a:cubicBezTo>
                  <a:pt x="37" y="115"/>
                  <a:pt x="37" y="115"/>
                  <a:pt x="37" y="115"/>
                </a:cubicBezTo>
                <a:close/>
                <a:moveTo>
                  <a:pt x="24" y="122"/>
                </a:moveTo>
                <a:cubicBezTo>
                  <a:pt x="24" y="122"/>
                  <a:pt x="24" y="122"/>
                  <a:pt x="24" y="122"/>
                </a:cubicBezTo>
                <a:cubicBezTo>
                  <a:pt x="24" y="122"/>
                  <a:pt x="24" y="122"/>
                  <a:pt x="24" y="122"/>
                </a:cubicBezTo>
                <a:close/>
                <a:moveTo>
                  <a:pt x="25" y="121"/>
                </a:moveTo>
                <a:cubicBezTo>
                  <a:pt x="25" y="121"/>
                  <a:pt x="25" y="121"/>
                  <a:pt x="25" y="121"/>
                </a:cubicBezTo>
                <a:cubicBezTo>
                  <a:pt x="25" y="121"/>
                  <a:pt x="25" y="121"/>
                  <a:pt x="25" y="121"/>
                </a:cubicBezTo>
                <a:close/>
                <a:moveTo>
                  <a:pt x="25" y="119"/>
                </a:moveTo>
                <a:cubicBezTo>
                  <a:pt x="25" y="119"/>
                  <a:pt x="25" y="119"/>
                  <a:pt x="25" y="119"/>
                </a:cubicBezTo>
                <a:cubicBezTo>
                  <a:pt x="25" y="119"/>
                  <a:pt x="26" y="120"/>
                  <a:pt x="25" y="119"/>
                </a:cubicBezTo>
                <a:close/>
                <a:moveTo>
                  <a:pt x="37" y="108"/>
                </a:moveTo>
                <a:cubicBezTo>
                  <a:pt x="37" y="108"/>
                  <a:pt x="37" y="108"/>
                  <a:pt x="37" y="108"/>
                </a:cubicBezTo>
                <a:cubicBezTo>
                  <a:pt x="37" y="108"/>
                  <a:pt x="37" y="108"/>
                  <a:pt x="37" y="108"/>
                </a:cubicBezTo>
                <a:close/>
                <a:moveTo>
                  <a:pt x="36" y="108"/>
                </a:moveTo>
                <a:cubicBezTo>
                  <a:pt x="36" y="108"/>
                  <a:pt x="36" y="108"/>
                  <a:pt x="36" y="108"/>
                </a:cubicBezTo>
                <a:cubicBezTo>
                  <a:pt x="36" y="108"/>
                  <a:pt x="36" y="108"/>
                  <a:pt x="36" y="108"/>
                </a:cubicBezTo>
                <a:close/>
                <a:moveTo>
                  <a:pt x="36" y="108"/>
                </a:moveTo>
                <a:cubicBezTo>
                  <a:pt x="36" y="108"/>
                  <a:pt x="36" y="108"/>
                  <a:pt x="36" y="108"/>
                </a:cubicBezTo>
                <a:cubicBezTo>
                  <a:pt x="36" y="108"/>
                  <a:pt x="36" y="108"/>
                  <a:pt x="36" y="108"/>
                </a:cubicBezTo>
                <a:cubicBezTo>
                  <a:pt x="36" y="108"/>
                  <a:pt x="36" y="108"/>
                  <a:pt x="36" y="108"/>
                </a:cubicBezTo>
                <a:cubicBezTo>
                  <a:pt x="36" y="108"/>
                  <a:pt x="36" y="108"/>
                  <a:pt x="36" y="108"/>
                </a:cubicBezTo>
                <a:close/>
                <a:moveTo>
                  <a:pt x="37" y="107"/>
                </a:moveTo>
                <a:cubicBezTo>
                  <a:pt x="36" y="107"/>
                  <a:pt x="36" y="107"/>
                  <a:pt x="37" y="107"/>
                </a:cubicBezTo>
                <a:cubicBezTo>
                  <a:pt x="37" y="107"/>
                  <a:pt x="37" y="107"/>
                  <a:pt x="37" y="107"/>
                </a:cubicBezTo>
                <a:close/>
                <a:moveTo>
                  <a:pt x="37" y="107"/>
                </a:moveTo>
                <a:cubicBezTo>
                  <a:pt x="37" y="107"/>
                  <a:pt x="37" y="107"/>
                  <a:pt x="37" y="107"/>
                </a:cubicBezTo>
                <a:close/>
                <a:moveTo>
                  <a:pt x="36" y="107"/>
                </a:moveTo>
                <a:cubicBezTo>
                  <a:pt x="37" y="107"/>
                  <a:pt x="37" y="107"/>
                  <a:pt x="37" y="107"/>
                </a:cubicBezTo>
                <a:cubicBezTo>
                  <a:pt x="37" y="107"/>
                  <a:pt x="37" y="107"/>
                  <a:pt x="37" y="107"/>
                </a:cubicBezTo>
                <a:cubicBezTo>
                  <a:pt x="37" y="107"/>
                  <a:pt x="36" y="107"/>
                  <a:pt x="36" y="107"/>
                </a:cubicBezTo>
                <a:close/>
                <a:moveTo>
                  <a:pt x="36" y="108"/>
                </a:moveTo>
                <a:cubicBezTo>
                  <a:pt x="36" y="108"/>
                  <a:pt x="36" y="108"/>
                  <a:pt x="36" y="108"/>
                </a:cubicBezTo>
                <a:cubicBezTo>
                  <a:pt x="36" y="107"/>
                  <a:pt x="36" y="107"/>
                  <a:pt x="36" y="108"/>
                </a:cubicBezTo>
                <a:close/>
                <a:moveTo>
                  <a:pt x="36" y="107"/>
                </a:moveTo>
                <a:cubicBezTo>
                  <a:pt x="36" y="108"/>
                  <a:pt x="36" y="108"/>
                  <a:pt x="36" y="108"/>
                </a:cubicBezTo>
                <a:cubicBezTo>
                  <a:pt x="36" y="108"/>
                  <a:pt x="36" y="108"/>
                  <a:pt x="36" y="107"/>
                </a:cubicBezTo>
                <a:cubicBezTo>
                  <a:pt x="36" y="108"/>
                  <a:pt x="36" y="107"/>
                  <a:pt x="36" y="107"/>
                </a:cubicBezTo>
                <a:close/>
                <a:moveTo>
                  <a:pt x="36" y="107"/>
                </a:moveTo>
                <a:cubicBezTo>
                  <a:pt x="36" y="108"/>
                  <a:pt x="36" y="108"/>
                  <a:pt x="36" y="108"/>
                </a:cubicBezTo>
                <a:cubicBezTo>
                  <a:pt x="36" y="108"/>
                  <a:pt x="36" y="107"/>
                  <a:pt x="36" y="107"/>
                </a:cubicBezTo>
                <a:close/>
                <a:moveTo>
                  <a:pt x="36" y="108"/>
                </a:moveTo>
                <a:cubicBezTo>
                  <a:pt x="36" y="109"/>
                  <a:pt x="36" y="109"/>
                  <a:pt x="36" y="109"/>
                </a:cubicBezTo>
                <a:cubicBezTo>
                  <a:pt x="36" y="108"/>
                  <a:pt x="36" y="108"/>
                  <a:pt x="36" y="108"/>
                </a:cubicBezTo>
                <a:cubicBezTo>
                  <a:pt x="36" y="109"/>
                  <a:pt x="36" y="108"/>
                  <a:pt x="36" y="108"/>
                </a:cubicBezTo>
                <a:close/>
                <a:moveTo>
                  <a:pt x="36" y="107"/>
                </a:moveTo>
                <a:cubicBezTo>
                  <a:pt x="36" y="107"/>
                  <a:pt x="36" y="107"/>
                  <a:pt x="36" y="107"/>
                </a:cubicBezTo>
                <a:cubicBezTo>
                  <a:pt x="36" y="107"/>
                  <a:pt x="36" y="107"/>
                  <a:pt x="36" y="107"/>
                </a:cubicBezTo>
                <a:cubicBezTo>
                  <a:pt x="36" y="107"/>
                  <a:pt x="36" y="107"/>
                  <a:pt x="36" y="107"/>
                </a:cubicBezTo>
                <a:close/>
                <a:moveTo>
                  <a:pt x="36" y="107"/>
                </a:moveTo>
                <a:cubicBezTo>
                  <a:pt x="36" y="107"/>
                  <a:pt x="36" y="107"/>
                  <a:pt x="36" y="107"/>
                </a:cubicBezTo>
                <a:cubicBezTo>
                  <a:pt x="36" y="107"/>
                  <a:pt x="36" y="107"/>
                  <a:pt x="36" y="107"/>
                </a:cubicBezTo>
                <a:close/>
                <a:moveTo>
                  <a:pt x="36" y="108"/>
                </a:moveTo>
                <a:cubicBezTo>
                  <a:pt x="36" y="108"/>
                  <a:pt x="36" y="108"/>
                  <a:pt x="36" y="108"/>
                </a:cubicBezTo>
                <a:cubicBezTo>
                  <a:pt x="36" y="108"/>
                  <a:pt x="36" y="108"/>
                  <a:pt x="36" y="108"/>
                </a:cubicBezTo>
                <a:close/>
                <a:moveTo>
                  <a:pt x="36" y="107"/>
                </a:moveTo>
                <a:cubicBezTo>
                  <a:pt x="36" y="107"/>
                  <a:pt x="36" y="107"/>
                  <a:pt x="36" y="107"/>
                </a:cubicBezTo>
                <a:cubicBezTo>
                  <a:pt x="36" y="107"/>
                  <a:pt x="36" y="107"/>
                  <a:pt x="36" y="107"/>
                </a:cubicBezTo>
                <a:close/>
                <a:moveTo>
                  <a:pt x="36" y="107"/>
                </a:moveTo>
                <a:cubicBezTo>
                  <a:pt x="36" y="107"/>
                  <a:pt x="36" y="107"/>
                  <a:pt x="36" y="107"/>
                </a:cubicBezTo>
                <a:cubicBezTo>
                  <a:pt x="36" y="107"/>
                  <a:pt x="36" y="107"/>
                  <a:pt x="36" y="107"/>
                </a:cubicBezTo>
                <a:cubicBezTo>
                  <a:pt x="36" y="107"/>
                  <a:pt x="36" y="107"/>
                  <a:pt x="36" y="107"/>
                </a:cubicBezTo>
                <a:close/>
                <a:moveTo>
                  <a:pt x="36" y="107"/>
                </a:moveTo>
                <a:cubicBezTo>
                  <a:pt x="36" y="107"/>
                  <a:pt x="36" y="107"/>
                  <a:pt x="36" y="107"/>
                </a:cubicBezTo>
                <a:cubicBezTo>
                  <a:pt x="36" y="107"/>
                  <a:pt x="36" y="107"/>
                  <a:pt x="36" y="107"/>
                </a:cubicBezTo>
                <a:close/>
                <a:moveTo>
                  <a:pt x="36" y="107"/>
                </a:moveTo>
                <a:cubicBezTo>
                  <a:pt x="36" y="107"/>
                  <a:pt x="36" y="107"/>
                  <a:pt x="36" y="107"/>
                </a:cubicBezTo>
                <a:cubicBezTo>
                  <a:pt x="36" y="107"/>
                  <a:pt x="36" y="107"/>
                  <a:pt x="36" y="107"/>
                </a:cubicBezTo>
                <a:close/>
                <a:moveTo>
                  <a:pt x="36" y="107"/>
                </a:moveTo>
                <a:cubicBezTo>
                  <a:pt x="36" y="107"/>
                  <a:pt x="36" y="107"/>
                  <a:pt x="36" y="107"/>
                </a:cubicBezTo>
                <a:cubicBezTo>
                  <a:pt x="36" y="107"/>
                  <a:pt x="36" y="107"/>
                  <a:pt x="36" y="107"/>
                </a:cubicBezTo>
                <a:cubicBezTo>
                  <a:pt x="36" y="107"/>
                  <a:pt x="36" y="107"/>
                  <a:pt x="36" y="107"/>
                </a:cubicBezTo>
                <a:close/>
                <a:moveTo>
                  <a:pt x="36" y="107"/>
                </a:moveTo>
                <a:cubicBezTo>
                  <a:pt x="36" y="107"/>
                  <a:pt x="36" y="107"/>
                  <a:pt x="36" y="107"/>
                </a:cubicBezTo>
                <a:cubicBezTo>
                  <a:pt x="36" y="107"/>
                  <a:pt x="36" y="107"/>
                  <a:pt x="36" y="107"/>
                </a:cubicBezTo>
                <a:close/>
                <a:moveTo>
                  <a:pt x="36" y="108"/>
                </a:moveTo>
                <a:cubicBezTo>
                  <a:pt x="36" y="108"/>
                  <a:pt x="36" y="108"/>
                  <a:pt x="36" y="108"/>
                </a:cubicBezTo>
                <a:cubicBezTo>
                  <a:pt x="36" y="108"/>
                  <a:pt x="36" y="108"/>
                  <a:pt x="36" y="108"/>
                </a:cubicBezTo>
                <a:close/>
                <a:moveTo>
                  <a:pt x="36" y="108"/>
                </a:moveTo>
                <a:cubicBezTo>
                  <a:pt x="36" y="108"/>
                  <a:pt x="36" y="108"/>
                  <a:pt x="36" y="108"/>
                </a:cubicBezTo>
                <a:cubicBezTo>
                  <a:pt x="36" y="108"/>
                  <a:pt x="36" y="108"/>
                  <a:pt x="36" y="108"/>
                </a:cubicBezTo>
                <a:close/>
                <a:moveTo>
                  <a:pt x="36" y="108"/>
                </a:moveTo>
                <a:cubicBezTo>
                  <a:pt x="36" y="108"/>
                  <a:pt x="36" y="108"/>
                  <a:pt x="36" y="108"/>
                </a:cubicBezTo>
                <a:cubicBezTo>
                  <a:pt x="36" y="108"/>
                  <a:pt x="36" y="108"/>
                  <a:pt x="36" y="108"/>
                </a:cubicBezTo>
                <a:close/>
                <a:moveTo>
                  <a:pt x="36" y="107"/>
                </a:moveTo>
                <a:cubicBezTo>
                  <a:pt x="36" y="107"/>
                  <a:pt x="36" y="107"/>
                  <a:pt x="36" y="107"/>
                </a:cubicBezTo>
                <a:cubicBezTo>
                  <a:pt x="36" y="107"/>
                  <a:pt x="36" y="107"/>
                  <a:pt x="36" y="107"/>
                </a:cubicBezTo>
                <a:cubicBezTo>
                  <a:pt x="36" y="107"/>
                  <a:pt x="36" y="107"/>
                  <a:pt x="36" y="107"/>
                </a:cubicBezTo>
                <a:close/>
                <a:moveTo>
                  <a:pt x="36" y="107"/>
                </a:moveTo>
                <a:cubicBezTo>
                  <a:pt x="36" y="107"/>
                  <a:pt x="36" y="107"/>
                  <a:pt x="36" y="107"/>
                </a:cubicBezTo>
                <a:cubicBezTo>
                  <a:pt x="36" y="107"/>
                  <a:pt x="36" y="107"/>
                  <a:pt x="36" y="107"/>
                </a:cubicBezTo>
                <a:close/>
                <a:moveTo>
                  <a:pt x="36" y="107"/>
                </a:moveTo>
                <a:cubicBezTo>
                  <a:pt x="36" y="107"/>
                  <a:pt x="36" y="107"/>
                  <a:pt x="36" y="107"/>
                </a:cubicBezTo>
                <a:cubicBezTo>
                  <a:pt x="36" y="107"/>
                  <a:pt x="36" y="107"/>
                  <a:pt x="36" y="107"/>
                </a:cubicBezTo>
                <a:close/>
                <a:moveTo>
                  <a:pt x="36" y="107"/>
                </a:moveTo>
                <a:cubicBezTo>
                  <a:pt x="36" y="107"/>
                  <a:pt x="36" y="107"/>
                  <a:pt x="36" y="107"/>
                </a:cubicBezTo>
                <a:cubicBezTo>
                  <a:pt x="36" y="107"/>
                  <a:pt x="36" y="107"/>
                  <a:pt x="36" y="107"/>
                </a:cubicBezTo>
                <a:cubicBezTo>
                  <a:pt x="36" y="107"/>
                  <a:pt x="36" y="107"/>
                  <a:pt x="36" y="107"/>
                </a:cubicBezTo>
                <a:close/>
                <a:moveTo>
                  <a:pt x="36" y="107"/>
                </a:moveTo>
                <a:cubicBezTo>
                  <a:pt x="36" y="107"/>
                  <a:pt x="36" y="107"/>
                  <a:pt x="36" y="107"/>
                </a:cubicBezTo>
                <a:cubicBezTo>
                  <a:pt x="36" y="107"/>
                  <a:pt x="36" y="107"/>
                  <a:pt x="36" y="107"/>
                </a:cubicBezTo>
                <a:close/>
                <a:moveTo>
                  <a:pt x="36" y="107"/>
                </a:moveTo>
                <a:cubicBezTo>
                  <a:pt x="36" y="107"/>
                  <a:pt x="36" y="107"/>
                  <a:pt x="36" y="107"/>
                </a:cubicBezTo>
                <a:cubicBezTo>
                  <a:pt x="36" y="107"/>
                  <a:pt x="36" y="107"/>
                  <a:pt x="36" y="107"/>
                </a:cubicBezTo>
                <a:close/>
                <a:moveTo>
                  <a:pt x="36" y="107"/>
                </a:moveTo>
                <a:cubicBezTo>
                  <a:pt x="36" y="107"/>
                  <a:pt x="36" y="107"/>
                  <a:pt x="36" y="107"/>
                </a:cubicBezTo>
                <a:cubicBezTo>
                  <a:pt x="36" y="107"/>
                  <a:pt x="36" y="107"/>
                  <a:pt x="36" y="107"/>
                </a:cubicBezTo>
                <a:cubicBezTo>
                  <a:pt x="36" y="107"/>
                  <a:pt x="36" y="107"/>
                  <a:pt x="36" y="107"/>
                </a:cubicBezTo>
                <a:close/>
                <a:moveTo>
                  <a:pt x="35" y="108"/>
                </a:moveTo>
                <a:cubicBezTo>
                  <a:pt x="35" y="108"/>
                  <a:pt x="35" y="108"/>
                  <a:pt x="35" y="108"/>
                </a:cubicBezTo>
                <a:cubicBezTo>
                  <a:pt x="35" y="108"/>
                  <a:pt x="35" y="108"/>
                  <a:pt x="36" y="107"/>
                </a:cubicBezTo>
                <a:cubicBezTo>
                  <a:pt x="36" y="107"/>
                  <a:pt x="36" y="107"/>
                  <a:pt x="35" y="107"/>
                </a:cubicBezTo>
                <a:cubicBezTo>
                  <a:pt x="35" y="108"/>
                  <a:pt x="35" y="108"/>
                  <a:pt x="35" y="108"/>
                </a:cubicBezTo>
                <a:cubicBezTo>
                  <a:pt x="35" y="108"/>
                  <a:pt x="35" y="108"/>
                  <a:pt x="35" y="108"/>
                </a:cubicBezTo>
                <a:cubicBezTo>
                  <a:pt x="35" y="108"/>
                  <a:pt x="35" y="108"/>
                  <a:pt x="35" y="108"/>
                </a:cubicBezTo>
                <a:cubicBezTo>
                  <a:pt x="35" y="108"/>
                  <a:pt x="35" y="108"/>
                  <a:pt x="35" y="108"/>
                </a:cubicBezTo>
                <a:cubicBezTo>
                  <a:pt x="35" y="108"/>
                  <a:pt x="35" y="108"/>
                  <a:pt x="35" y="108"/>
                </a:cubicBezTo>
                <a:close/>
                <a:moveTo>
                  <a:pt x="36" y="107"/>
                </a:moveTo>
                <a:cubicBezTo>
                  <a:pt x="36" y="107"/>
                  <a:pt x="36" y="107"/>
                  <a:pt x="36" y="107"/>
                </a:cubicBezTo>
                <a:cubicBezTo>
                  <a:pt x="36" y="107"/>
                  <a:pt x="36" y="107"/>
                  <a:pt x="36" y="107"/>
                </a:cubicBezTo>
                <a:cubicBezTo>
                  <a:pt x="36" y="107"/>
                  <a:pt x="36" y="107"/>
                  <a:pt x="36" y="107"/>
                </a:cubicBezTo>
                <a:cubicBezTo>
                  <a:pt x="36" y="107"/>
                  <a:pt x="36" y="107"/>
                  <a:pt x="36" y="107"/>
                </a:cubicBezTo>
                <a:close/>
                <a:moveTo>
                  <a:pt x="36" y="107"/>
                </a:moveTo>
                <a:cubicBezTo>
                  <a:pt x="36" y="107"/>
                  <a:pt x="36" y="108"/>
                  <a:pt x="35" y="108"/>
                </a:cubicBezTo>
                <a:cubicBezTo>
                  <a:pt x="35" y="108"/>
                  <a:pt x="36" y="108"/>
                  <a:pt x="36" y="108"/>
                </a:cubicBezTo>
                <a:cubicBezTo>
                  <a:pt x="36" y="108"/>
                  <a:pt x="36" y="107"/>
                  <a:pt x="36" y="107"/>
                </a:cubicBezTo>
                <a:cubicBezTo>
                  <a:pt x="36" y="107"/>
                  <a:pt x="36" y="107"/>
                  <a:pt x="36" y="107"/>
                </a:cubicBezTo>
                <a:cubicBezTo>
                  <a:pt x="36" y="107"/>
                  <a:pt x="36" y="107"/>
                  <a:pt x="36" y="107"/>
                </a:cubicBezTo>
                <a:cubicBezTo>
                  <a:pt x="36" y="107"/>
                  <a:pt x="36" y="107"/>
                  <a:pt x="36" y="107"/>
                </a:cubicBezTo>
                <a:cubicBezTo>
                  <a:pt x="36" y="107"/>
                  <a:pt x="36" y="107"/>
                  <a:pt x="36" y="107"/>
                </a:cubicBezTo>
                <a:cubicBezTo>
                  <a:pt x="36" y="107"/>
                  <a:pt x="36" y="107"/>
                  <a:pt x="36" y="107"/>
                </a:cubicBezTo>
                <a:cubicBezTo>
                  <a:pt x="36" y="107"/>
                  <a:pt x="36" y="107"/>
                  <a:pt x="36" y="107"/>
                </a:cubicBezTo>
                <a:cubicBezTo>
                  <a:pt x="36" y="107"/>
                  <a:pt x="36" y="107"/>
                  <a:pt x="36" y="107"/>
                </a:cubicBezTo>
                <a:cubicBezTo>
                  <a:pt x="36" y="107"/>
                  <a:pt x="36" y="107"/>
                  <a:pt x="36" y="107"/>
                </a:cubicBezTo>
                <a:cubicBezTo>
                  <a:pt x="36" y="107"/>
                  <a:pt x="36" y="107"/>
                  <a:pt x="36" y="107"/>
                </a:cubicBezTo>
                <a:cubicBezTo>
                  <a:pt x="36" y="107"/>
                  <a:pt x="36" y="107"/>
                  <a:pt x="36" y="107"/>
                </a:cubicBezTo>
                <a:cubicBezTo>
                  <a:pt x="36" y="107"/>
                  <a:pt x="36" y="107"/>
                  <a:pt x="36" y="107"/>
                </a:cubicBezTo>
                <a:cubicBezTo>
                  <a:pt x="36" y="107"/>
                  <a:pt x="36" y="107"/>
                  <a:pt x="36" y="107"/>
                </a:cubicBezTo>
                <a:cubicBezTo>
                  <a:pt x="36" y="107"/>
                  <a:pt x="36" y="107"/>
                  <a:pt x="36" y="107"/>
                </a:cubicBezTo>
                <a:close/>
                <a:moveTo>
                  <a:pt x="35" y="109"/>
                </a:moveTo>
                <a:cubicBezTo>
                  <a:pt x="35" y="109"/>
                  <a:pt x="35" y="108"/>
                  <a:pt x="35" y="108"/>
                </a:cubicBezTo>
                <a:cubicBezTo>
                  <a:pt x="35" y="109"/>
                  <a:pt x="35" y="109"/>
                  <a:pt x="35" y="109"/>
                </a:cubicBezTo>
                <a:close/>
                <a:moveTo>
                  <a:pt x="35" y="108"/>
                </a:moveTo>
                <a:cubicBezTo>
                  <a:pt x="35" y="108"/>
                  <a:pt x="35" y="108"/>
                  <a:pt x="35" y="108"/>
                </a:cubicBezTo>
                <a:cubicBezTo>
                  <a:pt x="35" y="108"/>
                  <a:pt x="35" y="108"/>
                  <a:pt x="35" y="108"/>
                </a:cubicBezTo>
                <a:cubicBezTo>
                  <a:pt x="35" y="108"/>
                  <a:pt x="35" y="108"/>
                  <a:pt x="36" y="108"/>
                </a:cubicBezTo>
                <a:cubicBezTo>
                  <a:pt x="36" y="108"/>
                  <a:pt x="36" y="108"/>
                  <a:pt x="36" y="108"/>
                </a:cubicBezTo>
                <a:cubicBezTo>
                  <a:pt x="36" y="108"/>
                  <a:pt x="36" y="108"/>
                  <a:pt x="36" y="108"/>
                </a:cubicBezTo>
                <a:cubicBezTo>
                  <a:pt x="36" y="108"/>
                  <a:pt x="36" y="108"/>
                  <a:pt x="35" y="108"/>
                </a:cubicBezTo>
                <a:close/>
                <a:moveTo>
                  <a:pt x="36" y="108"/>
                </a:moveTo>
                <a:cubicBezTo>
                  <a:pt x="35" y="108"/>
                  <a:pt x="35" y="108"/>
                  <a:pt x="35" y="108"/>
                </a:cubicBezTo>
                <a:cubicBezTo>
                  <a:pt x="35" y="108"/>
                  <a:pt x="35" y="108"/>
                  <a:pt x="35" y="108"/>
                </a:cubicBezTo>
                <a:cubicBezTo>
                  <a:pt x="35" y="108"/>
                  <a:pt x="35" y="108"/>
                  <a:pt x="35" y="108"/>
                </a:cubicBezTo>
                <a:cubicBezTo>
                  <a:pt x="35" y="108"/>
                  <a:pt x="35" y="108"/>
                  <a:pt x="36" y="108"/>
                </a:cubicBezTo>
                <a:close/>
                <a:moveTo>
                  <a:pt x="36" y="107"/>
                </a:moveTo>
                <a:cubicBezTo>
                  <a:pt x="36" y="107"/>
                  <a:pt x="36" y="107"/>
                  <a:pt x="36" y="107"/>
                </a:cubicBezTo>
                <a:cubicBezTo>
                  <a:pt x="36" y="107"/>
                  <a:pt x="36" y="107"/>
                  <a:pt x="36" y="107"/>
                </a:cubicBezTo>
                <a:close/>
                <a:moveTo>
                  <a:pt x="36" y="107"/>
                </a:moveTo>
                <a:cubicBezTo>
                  <a:pt x="36" y="107"/>
                  <a:pt x="36" y="107"/>
                  <a:pt x="36" y="107"/>
                </a:cubicBezTo>
                <a:cubicBezTo>
                  <a:pt x="36" y="107"/>
                  <a:pt x="36" y="107"/>
                  <a:pt x="36" y="107"/>
                </a:cubicBezTo>
                <a:close/>
                <a:moveTo>
                  <a:pt x="30" y="105"/>
                </a:moveTo>
                <a:cubicBezTo>
                  <a:pt x="31" y="105"/>
                  <a:pt x="31" y="105"/>
                  <a:pt x="31" y="105"/>
                </a:cubicBezTo>
                <a:lnTo>
                  <a:pt x="30" y="105"/>
                </a:lnTo>
                <a:close/>
                <a:moveTo>
                  <a:pt x="31" y="105"/>
                </a:moveTo>
                <a:cubicBezTo>
                  <a:pt x="31" y="105"/>
                  <a:pt x="31" y="105"/>
                  <a:pt x="31" y="105"/>
                </a:cubicBezTo>
                <a:cubicBezTo>
                  <a:pt x="31" y="105"/>
                  <a:pt x="31" y="105"/>
                  <a:pt x="31" y="105"/>
                </a:cubicBezTo>
                <a:close/>
                <a:moveTo>
                  <a:pt x="34" y="106"/>
                </a:moveTo>
                <a:cubicBezTo>
                  <a:pt x="35" y="106"/>
                  <a:pt x="35" y="105"/>
                  <a:pt x="35" y="106"/>
                </a:cubicBezTo>
                <a:cubicBezTo>
                  <a:pt x="34" y="106"/>
                  <a:pt x="34" y="106"/>
                  <a:pt x="34" y="106"/>
                </a:cubicBezTo>
                <a:cubicBezTo>
                  <a:pt x="34" y="106"/>
                  <a:pt x="34" y="106"/>
                  <a:pt x="34" y="106"/>
                </a:cubicBezTo>
                <a:close/>
                <a:moveTo>
                  <a:pt x="32" y="106"/>
                </a:moveTo>
                <a:cubicBezTo>
                  <a:pt x="32" y="106"/>
                  <a:pt x="32" y="106"/>
                  <a:pt x="32" y="106"/>
                </a:cubicBezTo>
                <a:cubicBezTo>
                  <a:pt x="33" y="106"/>
                  <a:pt x="33" y="106"/>
                  <a:pt x="33" y="106"/>
                </a:cubicBezTo>
                <a:lnTo>
                  <a:pt x="32" y="106"/>
                </a:lnTo>
                <a:close/>
                <a:moveTo>
                  <a:pt x="31" y="106"/>
                </a:moveTo>
                <a:cubicBezTo>
                  <a:pt x="32" y="106"/>
                  <a:pt x="32" y="106"/>
                  <a:pt x="32" y="106"/>
                </a:cubicBezTo>
                <a:lnTo>
                  <a:pt x="31" y="106"/>
                </a:lnTo>
                <a:close/>
                <a:moveTo>
                  <a:pt x="30" y="105"/>
                </a:moveTo>
                <a:cubicBezTo>
                  <a:pt x="30" y="105"/>
                  <a:pt x="30" y="105"/>
                  <a:pt x="30" y="105"/>
                </a:cubicBezTo>
                <a:cubicBezTo>
                  <a:pt x="30" y="105"/>
                  <a:pt x="30" y="105"/>
                  <a:pt x="30" y="105"/>
                </a:cubicBezTo>
                <a:close/>
                <a:moveTo>
                  <a:pt x="35" y="107"/>
                </a:moveTo>
                <a:cubicBezTo>
                  <a:pt x="35" y="107"/>
                  <a:pt x="35" y="106"/>
                  <a:pt x="35" y="106"/>
                </a:cubicBezTo>
                <a:cubicBezTo>
                  <a:pt x="35" y="107"/>
                  <a:pt x="35" y="107"/>
                  <a:pt x="35" y="107"/>
                </a:cubicBezTo>
                <a:close/>
                <a:moveTo>
                  <a:pt x="33" y="104"/>
                </a:moveTo>
                <a:cubicBezTo>
                  <a:pt x="33" y="104"/>
                  <a:pt x="33" y="104"/>
                  <a:pt x="33" y="104"/>
                </a:cubicBezTo>
                <a:cubicBezTo>
                  <a:pt x="33" y="104"/>
                  <a:pt x="33" y="104"/>
                  <a:pt x="33" y="104"/>
                </a:cubicBezTo>
                <a:close/>
                <a:moveTo>
                  <a:pt x="35" y="106"/>
                </a:moveTo>
                <a:cubicBezTo>
                  <a:pt x="35" y="106"/>
                  <a:pt x="35" y="106"/>
                  <a:pt x="35" y="106"/>
                </a:cubicBezTo>
                <a:cubicBezTo>
                  <a:pt x="35" y="106"/>
                  <a:pt x="35" y="106"/>
                  <a:pt x="35" y="106"/>
                </a:cubicBezTo>
                <a:cubicBezTo>
                  <a:pt x="35" y="106"/>
                  <a:pt x="35" y="106"/>
                  <a:pt x="35" y="106"/>
                </a:cubicBezTo>
                <a:close/>
                <a:moveTo>
                  <a:pt x="29" y="102"/>
                </a:moveTo>
                <a:cubicBezTo>
                  <a:pt x="29" y="102"/>
                  <a:pt x="29" y="102"/>
                  <a:pt x="29" y="102"/>
                </a:cubicBezTo>
                <a:cubicBezTo>
                  <a:pt x="29" y="102"/>
                  <a:pt x="29" y="102"/>
                  <a:pt x="29" y="102"/>
                </a:cubicBezTo>
                <a:close/>
                <a:moveTo>
                  <a:pt x="31" y="100"/>
                </a:moveTo>
                <a:cubicBezTo>
                  <a:pt x="32" y="100"/>
                  <a:pt x="32" y="100"/>
                  <a:pt x="32" y="100"/>
                </a:cubicBezTo>
                <a:cubicBezTo>
                  <a:pt x="32" y="100"/>
                  <a:pt x="32" y="100"/>
                  <a:pt x="31" y="100"/>
                </a:cubicBezTo>
                <a:close/>
                <a:moveTo>
                  <a:pt x="36" y="107"/>
                </a:moveTo>
                <a:cubicBezTo>
                  <a:pt x="36" y="107"/>
                  <a:pt x="36" y="107"/>
                  <a:pt x="36" y="107"/>
                </a:cubicBezTo>
                <a:close/>
                <a:moveTo>
                  <a:pt x="35" y="108"/>
                </a:moveTo>
                <a:cubicBezTo>
                  <a:pt x="35" y="108"/>
                  <a:pt x="35" y="108"/>
                  <a:pt x="35" y="108"/>
                </a:cubicBezTo>
                <a:cubicBezTo>
                  <a:pt x="35" y="108"/>
                  <a:pt x="35" y="108"/>
                  <a:pt x="35" y="108"/>
                </a:cubicBezTo>
                <a:close/>
                <a:moveTo>
                  <a:pt x="34" y="107"/>
                </a:moveTo>
                <a:cubicBezTo>
                  <a:pt x="34" y="107"/>
                  <a:pt x="34" y="107"/>
                  <a:pt x="34" y="107"/>
                </a:cubicBezTo>
                <a:cubicBezTo>
                  <a:pt x="34" y="107"/>
                  <a:pt x="34" y="107"/>
                  <a:pt x="34" y="107"/>
                </a:cubicBezTo>
                <a:close/>
                <a:moveTo>
                  <a:pt x="36" y="107"/>
                </a:moveTo>
                <a:cubicBezTo>
                  <a:pt x="36" y="107"/>
                  <a:pt x="36" y="107"/>
                  <a:pt x="36" y="107"/>
                </a:cubicBezTo>
                <a:close/>
                <a:moveTo>
                  <a:pt x="36" y="107"/>
                </a:moveTo>
                <a:cubicBezTo>
                  <a:pt x="36" y="107"/>
                  <a:pt x="36" y="107"/>
                  <a:pt x="36" y="107"/>
                </a:cubicBezTo>
                <a:cubicBezTo>
                  <a:pt x="36" y="107"/>
                  <a:pt x="36" y="107"/>
                  <a:pt x="36" y="107"/>
                </a:cubicBezTo>
                <a:close/>
                <a:moveTo>
                  <a:pt x="36" y="107"/>
                </a:moveTo>
                <a:cubicBezTo>
                  <a:pt x="36" y="107"/>
                  <a:pt x="36" y="107"/>
                  <a:pt x="36" y="107"/>
                </a:cubicBezTo>
                <a:cubicBezTo>
                  <a:pt x="36" y="107"/>
                  <a:pt x="36" y="107"/>
                  <a:pt x="36" y="107"/>
                </a:cubicBezTo>
                <a:close/>
                <a:moveTo>
                  <a:pt x="30" y="103"/>
                </a:moveTo>
                <a:cubicBezTo>
                  <a:pt x="30" y="103"/>
                  <a:pt x="30" y="103"/>
                  <a:pt x="30" y="103"/>
                </a:cubicBezTo>
                <a:cubicBezTo>
                  <a:pt x="30" y="103"/>
                  <a:pt x="30" y="103"/>
                  <a:pt x="30" y="103"/>
                </a:cubicBezTo>
                <a:close/>
                <a:moveTo>
                  <a:pt x="32" y="107"/>
                </a:moveTo>
                <a:cubicBezTo>
                  <a:pt x="32" y="107"/>
                  <a:pt x="32" y="107"/>
                  <a:pt x="32" y="107"/>
                </a:cubicBezTo>
                <a:cubicBezTo>
                  <a:pt x="32" y="107"/>
                  <a:pt x="32" y="107"/>
                  <a:pt x="32" y="107"/>
                </a:cubicBezTo>
                <a:close/>
                <a:moveTo>
                  <a:pt x="32" y="107"/>
                </a:moveTo>
                <a:cubicBezTo>
                  <a:pt x="32" y="107"/>
                  <a:pt x="32" y="107"/>
                  <a:pt x="32" y="107"/>
                </a:cubicBezTo>
                <a:cubicBezTo>
                  <a:pt x="33" y="107"/>
                  <a:pt x="33" y="107"/>
                  <a:pt x="33" y="107"/>
                </a:cubicBezTo>
                <a:lnTo>
                  <a:pt x="32" y="107"/>
                </a:lnTo>
                <a:close/>
                <a:moveTo>
                  <a:pt x="30" y="105"/>
                </a:moveTo>
                <a:cubicBezTo>
                  <a:pt x="31" y="105"/>
                  <a:pt x="30" y="105"/>
                  <a:pt x="30" y="105"/>
                </a:cubicBezTo>
                <a:cubicBezTo>
                  <a:pt x="30" y="105"/>
                  <a:pt x="31" y="105"/>
                  <a:pt x="30" y="105"/>
                </a:cubicBezTo>
                <a:cubicBezTo>
                  <a:pt x="30" y="105"/>
                  <a:pt x="30" y="105"/>
                  <a:pt x="30" y="105"/>
                </a:cubicBezTo>
                <a:cubicBezTo>
                  <a:pt x="30" y="105"/>
                  <a:pt x="30" y="105"/>
                  <a:pt x="30" y="105"/>
                </a:cubicBezTo>
                <a:cubicBezTo>
                  <a:pt x="30" y="105"/>
                  <a:pt x="30" y="105"/>
                  <a:pt x="30" y="105"/>
                </a:cubicBezTo>
                <a:cubicBezTo>
                  <a:pt x="30" y="105"/>
                  <a:pt x="30" y="105"/>
                  <a:pt x="30" y="105"/>
                </a:cubicBezTo>
                <a:cubicBezTo>
                  <a:pt x="30" y="105"/>
                  <a:pt x="29" y="105"/>
                  <a:pt x="30" y="105"/>
                </a:cubicBezTo>
                <a:cubicBezTo>
                  <a:pt x="30" y="105"/>
                  <a:pt x="30" y="104"/>
                  <a:pt x="30" y="104"/>
                </a:cubicBezTo>
                <a:cubicBezTo>
                  <a:pt x="30" y="104"/>
                  <a:pt x="30" y="104"/>
                  <a:pt x="30" y="104"/>
                </a:cubicBezTo>
                <a:cubicBezTo>
                  <a:pt x="30" y="104"/>
                  <a:pt x="30" y="104"/>
                  <a:pt x="30" y="104"/>
                </a:cubicBezTo>
                <a:cubicBezTo>
                  <a:pt x="30" y="104"/>
                  <a:pt x="30" y="104"/>
                  <a:pt x="30" y="104"/>
                </a:cubicBezTo>
                <a:cubicBezTo>
                  <a:pt x="30" y="104"/>
                  <a:pt x="30" y="104"/>
                  <a:pt x="30" y="104"/>
                </a:cubicBezTo>
                <a:cubicBezTo>
                  <a:pt x="30" y="104"/>
                  <a:pt x="30" y="104"/>
                  <a:pt x="30" y="104"/>
                </a:cubicBezTo>
                <a:cubicBezTo>
                  <a:pt x="30" y="104"/>
                  <a:pt x="30" y="104"/>
                  <a:pt x="30" y="104"/>
                </a:cubicBezTo>
                <a:cubicBezTo>
                  <a:pt x="30" y="104"/>
                  <a:pt x="30" y="104"/>
                  <a:pt x="30" y="104"/>
                </a:cubicBezTo>
                <a:cubicBezTo>
                  <a:pt x="30" y="104"/>
                  <a:pt x="30" y="104"/>
                  <a:pt x="30" y="104"/>
                </a:cubicBezTo>
                <a:cubicBezTo>
                  <a:pt x="30" y="104"/>
                  <a:pt x="30" y="104"/>
                  <a:pt x="30" y="104"/>
                </a:cubicBezTo>
                <a:cubicBezTo>
                  <a:pt x="30" y="104"/>
                  <a:pt x="30" y="104"/>
                  <a:pt x="30" y="104"/>
                </a:cubicBezTo>
                <a:cubicBezTo>
                  <a:pt x="30" y="104"/>
                  <a:pt x="30" y="104"/>
                  <a:pt x="30" y="104"/>
                </a:cubicBezTo>
                <a:cubicBezTo>
                  <a:pt x="30" y="104"/>
                  <a:pt x="30" y="104"/>
                  <a:pt x="30" y="104"/>
                </a:cubicBezTo>
                <a:cubicBezTo>
                  <a:pt x="30" y="104"/>
                  <a:pt x="30" y="104"/>
                  <a:pt x="30" y="104"/>
                </a:cubicBezTo>
                <a:cubicBezTo>
                  <a:pt x="30" y="104"/>
                  <a:pt x="30" y="104"/>
                  <a:pt x="30" y="104"/>
                </a:cubicBezTo>
                <a:cubicBezTo>
                  <a:pt x="30" y="104"/>
                  <a:pt x="30" y="104"/>
                  <a:pt x="30" y="104"/>
                </a:cubicBezTo>
                <a:cubicBezTo>
                  <a:pt x="31" y="104"/>
                  <a:pt x="30" y="104"/>
                  <a:pt x="30" y="104"/>
                </a:cubicBezTo>
                <a:cubicBezTo>
                  <a:pt x="30" y="104"/>
                  <a:pt x="30" y="104"/>
                  <a:pt x="30" y="104"/>
                </a:cubicBezTo>
                <a:cubicBezTo>
                  <a:pt x="30" y="104"/>
                  <a:pt x="30" y="104"/>
                  <a:pt x="30" y="104"/>
                </a:cubicBezTo>
                <a:cubicBezTo>
                  <a:pt x="30" y="104"/>
                  <a:pt x="30" y="104"/>
                  <a:pt x="29" y="104"/>
                </a:cubicBezTo>
                <a:cubicBezTo>
                  <a:pt x="30" y="104"/>
                  <a:pt x="30" y="104"/>
                  <a:pt x="30" y="104"/>
                </a:cubicBezTo>
                <a:cubicBezTo>
                  <a:pt x="30" y="104"/>
                  <a:pt x="29" y="104"/>
                  <a:pt x="29" y="104"/>
                </a:cubicBezTo>
                <a:cubicBezTo>
                  <a:pt x="29" y="104"/>
                  <a:pt x="30" y="103"/>
                  <a:pt x="30" y="103"/>
                </a:cubicBezTo>
                <a:cubicBezTo>
                  <a:pt x="30" y="103"/>
                  <a:pt x="29" y="104"/>
                  <a:pt x="29" y="104"/>
                </a:cubicBezTo>
                <a:cubicBezTo>
                  <a:pt x="29" y="104"/>
                  <a:pt x="30" y="103"/>
                  <a:pt x="30" y="103"/>
                </a:cubicBezTo>
                <a:cubicBezTo>
                  <a:pt x="30" y="103"/>
                  <a:pt x="30" y="103"/>
                  <a:pt x="30" y="103"/>
                </a:cubicBezTo>
                <a:cubicBezTo>
                  <a:pt x="30" y="103"/>
                  <a:pt x="30" y="103"/>
                  <a:pt x="30" y="103"/>
                </a:cubicBezTo>
                <a:cubicBezTo>
                  <a:pt x="30" y="103"/>
                  <a:pt x="30" y="103"/>
                  <a:pt x="30" y="103"/>
                </a:cubicBezTo>
                <a:cubicBezTo>
                  <a:pt x="29" y="103"/>
                  <a:pt x="30" y="103"/>
                  <a:pt x="30" y="103"/>
                </a:cubicBezTo>
                <a:cubicBezTo>
                  <a:pt x="30" y="103"/>
                  <a:pt x="29" y="103"/>
                  <a:pt x="30" y="103"/>
                </a:cubicBezTo>
                <a:cubicBezTo>
                  <a:pt x="30" y="103"/>
                  <a:pt x="30" y="103"/>
                  <a:pt x="30" y="103"/>
                </a:cubicBezTo>
                <a:cubicBezTo>
                  <a:pt x="30" y="103"/>
                  <a:pt x="30" y="103"/>
                  <a:pt x="30" y="103"/>
                </a:cubicBezTo>
                <a:cubicBezTo>
                  <a:pt x="30" y="103"/>
                  <a:pt x="30" y="103"/>
                  <a:pt x="30" y="103"/>
                </a:cubicBezTo>
                <a:cubicBezTo>
                  <a:pt x="31" y="103"/>
                  <a:pt x="30" y="103"/>
                  <a:pt x="30" y="103"/>
                </a:cubicBezTo>
                <a:cubicBezTo>
                  <a:pt x="30" y="103"/>
                  <a:pt x="30" y="103"/>
                  <a:pt x="30" y="103"/>
                </a:cubicBezTo>
                <a:cubicBezTo>
                  <a:pt x="30" y="103"/>
                  <a:pt x="30" y="103"/>
                  <a:pt x="30" y="103"/>
                </a:cubicBezTo>
                <a:cubicBezTo>
                  <a:pt x="30" y="103"/>
                  <a:pt x="30" y="103"/>
                  <a:pt x="30" y="103"/>
                </a:cubicBezTo>
                <a:cubicBezTo>
                  <a:pt x="30" y="103"/>
                  <a:pt x="30" y="103"/>
                  <a:pt x="30" y="103"/>
                </a:cubicBezTo>
                <a:cubicBezTo>
                  <a:pt x="30" y="103"/>
                  <a:pt x="30" y="103"/>
                  <a:pt x="30" y="103"/>
                </a:cubicBezTo>
                <a:cubicBezTo>
                  <a:pt x="30" y="103"/>
                  <a:pt x="30" y="103"/>
                  <a:pt x="30" y="103"/>
                </a:cubicBezTo>
                <a:cubicBezTo>
                  <a:pt x="30" y="103"/>
                  <a:pt x="30" y="103"/>
                  <a:pt x="30" y="103"/>
                </a:cubicBezTo>
                <a:cubicBezTo>
                  <a:pt x="30" y="103"/>
                  <a:pt x="29" y="103"/>
                  <a:pt x="30" y="103"/>
                </a:cubicBezTo>
                <a:cubicBezTo>
                  <a:pt x="30" y="103"/>
                  <a:pt x="30" y="102"/>
                  <a:pt x="30" y="102"/>
                </a:cubicBezTo>
                <a:cubicBezTo>
                  <a:pt x="30" y="102"/>
                  <a:pt x="30" y="102"/>
                  <a:pt x="30" y="102"/>
                </a:cubicBezTo>
                <a:cubicBezTo>
                  <a:pt x="30" y="102"/>
                  <a:pt x="30" y="102"/>
                  <a:pt x="30" y="102"/>
                </a:cubicBezTo>
                <a:cubicBezTo>
                  <a:pt x="30" y="102"/>
                  <a:pt x="30" y="103"/>
                  <a:pt x="29" y="102"/>
                </a:cubicBezTo>
                <a:cubicBezTo>
                  <a:pt x="30" y="102"/>
                  <a:pt x="30" y="102"/>
                  <a:pt x="30" y="102"/>
                </a:cubicBezTo>
                <a:cubicBezTo>
                  <a:pt x="30" y="102"/>
                  <a:pt x="30" y="102"/>
                  <a:pt x="30" y="102"/>
                </a:cubicBezTo>
                <a:cubicBezTo>
                  <a:pt x="30" y="102"/>
                  <a:pt x="30" y="102"/>
                  <a:pt x="30" y="102"/>
                </a:cubicBezTo>
                <a:cubicBezTo>
                  <a:pt x="30" y="102"/>
                  <a:pt x="30" y="102"/>
                  <a:pt x="30" y="102"/>
                </a:cubicBezTo>
                <a:cubicBezTo>
                  <a:pt x="30" y="102"/>
                  <a:pt x="30" y="102"/>
                  <a:pt x="30" y="102"/>
                </a:cubicBezTo>
                <a:cubicBezTo>
                  <a:pt x="29" y="102"/>
                  <a:pt x="29" y="102"/>
                  <a:pt x="29" y="102"/>
                </a:cubicBezTo>
                <a:cubicBezTo>
                  <a:pt x="29" y="102"/>
                  <a:pt x="29" y="102"/>
                  <a:pt x="29" y="102"/>
                </a:cubicBezTo>
                <a:cubicBezTo>
                  <a:pt x="29" y="102"/>
                  <a:pt x="29" y="102"/>
                  <a:pt x="29" y="102"/>
                </a:cubicBezTo>
                <a:cubicBezTo>
                  <a:pt x="29" y="102"/>
                  <a:pt x="29" y="102"/>
                  <a:pt x="29" y="102"/>
                </a:cubicBezTo>
                <a:cubicBezTo>
                  <a:pt x="29" y="102"/>
                  <a:pt x="29" y="102"/>
                  <a:pt x="30" y="102"/>
                </a:cubicBezTo>
                <a:cubicBezTo>
                  <a:pt x="29" y="102"/>
                  <a:pt x="29" y="102"/>
                  <a:pt x="29" y="102"/>
                </a:cubicBezTo>
                <a:cubicBezTo>
                  <a:pt x="29" y="102"/>
                  <a:pt x="29" y="102"/>
                  <a:pt x="29" y="102"/>
                </a:cubicBezTo>
                <a:cubicBezTo>
                  <a:pt x="29" y="102"/>
                  <a:pt x="29" y="102"/>
                  <a:pt x="29" y="102"/>
                </a:cubicBezTo>
                <a:cubicBezTo>
                  <a:pt x="30" y="101"/>
                  <a:pt x="29" y="101"/>
                  <a:pt x="30" y="101"/>
                </a:cubicBezTo>
                <a:cubicBezTo>
                  <a:pt x="29" y="101"/>
                  <a:pt x="30" y="101"/>
                  <a:pt x="29" y="101"/>
                </a:cubicBezTo>
                <a:cubicBezTo>
                  <a:pt x="29" y="101"/>
                  <a:pt x="29" y="101"/>
                  <a:pt x="29" y="101"/>
                </a:cubicBezTo>
                <a:cubicBezTo>
                  <a:pt x="29" y="101"/>
                  <a:pt x="29" y="101"/>
                  <a:pt x="29" y="101"/>
                </a:cubicBezTo>
                <a:cubicBezTo>
                  <a:pt x="29" y="101"/>
                  <a:pt x="30" y="101"/>
                  <a:pt x="29" y="101"/>
                </a:cubicBezTo>
                <a:cubicBezTo>
                  <a:pt x="29" y="101"/>
                  <a:pt x="29" y="101"/>
                  <a:pt x="29" y="101"/>
                </a:cubicBezTo>
                <a:cubicBezTo>
                  <a:pt x="30" y="101"/>
                  <a:pt x="30" y="101"/>
                  <a:pt x="29" y="101"/>
                </a:cubicBezTo>
                <a:cubicBezTo>
                  <a:pt x="29" y="101"/>
                  <a:pt x="29" y="101"/>
                  <a:pt x="30" y="101"/>
                </a:cubicBezTo>
                <a:cubicBezTo>
                  <a:pt x="29" y="101"/>
                  <a:pt x="30" y="101"/>
                  <a:pt x="30" y="101"/>
                </a:cubicBezTo>
                <a:cubicBezTo>
                  <a:pt x="30" y="101"/>
                  <a:pt x="31" y="100"/>
                  <a:pt x="31" y="100"/>
                </a:cubicBezTo>
                <a:cubicBezTo>
                  <a:pt x="31" y="100"/>
                  <a:pt x="31" y="100"/>
                  <a:pt x="31" y="100"/>
                </a:cubicBezTo>
                <a:cubicBezTo>
                  <a:pt x="31" y="100"/>
                  <a:pt x="31" y="100"/>
                  <a:pt x="31" y="100"/>
                </a:cubicBezTo>
                <a:cubicBezTo>
                  <a:pt x="31" y="101"/>
                  <a:pt x="31" y="101"/>
                  <a:pt x="31" y="101"/>
                </a:cubicBezTo>
                <a:cubicBezTo>
                  <a:pt x="31" y="101"/>
                  <a:pt x="31" y="100"/>
                  <a:pt x="32" y="100"/>
                </a:cubicBezTo>
                <a:cubicBezTo>
                  <a:pt x="32" y="100"/>
                  <a:pt x="32" y="101"/>
                  <a:pt x="32" y="100"/>
                </a:cubicBezTo>
                <a:cubicBezTo>
                  <a:pt x="31" y="101"/>
                  <a:pt x="32" y="101"/>
                  <a:pt x="31" y="101"/>
                </a:cubicBezTo>
                <a:cubicBezTo>
                  <a:pt x="31" y="101"/>
                  <a:pt x="32" y="101"/>
                  <a:pt x="32" y="101"/>
                </a:cubicBezTo>
                <a:cubicBezTo>
                  <a:pt x="31" y="101"/>
                  <a:pt x="32" y="101"/>
                  <a:pt x="32" y="101"/>
                </a:cubicBezTo>
                <a:cubicBezTo>
                  <a:pt x="31" y="101"/>
                  <a:pt x="31" y="101"/>
                  <a:pt x="31" y="101"/>
                </a:cubicBezTo>
                <a:cubicBezTo>
                  <a:pt x="31" y="101"/>
                  <a:pt x="32" y="101"/>
                  <a:pt x="32" y="101"/>
                </a:cubicBezTo>
                <a:cubicBezTo>
                  <a:pt x="32" y="101"/>
                  <a:pt x="31" y="102"/>
                  <a:pt x="32" y="102"/>
                </a:cubicBezTo>
                <a:cubicBezTo>
                  <a:pt x="32" y="102"/>
                  <a:pt x="31" y="102"/>
                  <a:pt x="31" y="102"/>
                </a:cubicBezTo>
                <a:cubicBezTo>
                  <a:pt x="32" y="101"/>
                  <a:pt x="32" y="102"/>
                  <a:pt x="32" y="102"/>
                </a:cubicBezTo>
                <a:cubicBezTo>
                  <a:pt x="31" y="102"/>
                  <a:pt x="32" y="102"/>
                  <a:pt x="31" y="102"/>
                </a:cubicBezTo>
                <a:cubicBezTo>
                  <a:pt x="31" y="102"/>
                  <a:pt x="31" y="102"/>
                  <a:pt x="31" y="102"/>
                </a:cubicBezTo>
                <a:cubicBezTo>
                  <a:pt x="31" y="102"/>
                  <a:pt x="31" y="102"/>
                  <a:pt x="32" y="102"/>
                </a:cubicBezTo>
                <a:cubicBezTo>
                  <a:pt x="32" y="102"/>
                  <a:pt x="32" y="102"/>
                  <a:pt x="31" y="102"/>
                </a:cubicBezTo>
                <a:cubicBezTo>
                  <a:pt x="32" y="102"/>
                  <a:pt x="32" y="102"/>
                  <a:pt x="32" y="102"/>
                </a:cubicBezTo>
                <a:cubicBezTo>
                  <a:pt x="32" y="102"/>
                  <a:pt x="32" y="102"/>
                  <a:pt x="32" y="102"/>
                </a:cubicBezTo>
                <a:cubicBezTo>
                  <a:pt x="32" y="102"/>
                  <a:pt x="32" y="102"/>
                  <a:pt x="32" y="102"/>
                </a:cubicBezTo>
                <a:cubicBezTo>
                  <a:pt x="32" y="102"/>
                  <a:pt x="32" y="102"/>
                  <a:pt x="32" y="102"/>
                </a:cubicBezTo>
                <a:cubicBezTo>
                  <a:pt x="32" y="102"/>
                  <a:pt x="32" y="102"/>
                  <a:pt x="32" y="102"/>
                </a:cubicBezTo>
                <a:cubicBezTo>
                  <a:pt x="32" y="102"/>
                  <a:pt x="32" y="102"/>
                  <a:pt x="32" y="102"/>
                </a:cubicBezTo>
                <a:cubicBezTo>
                  <a:pt x="32" y="102"/>
                  <a:pt x="32" y="102"/>
                  <a:pt x="32" y="102"/>
                </a:cubicBezTo>
                <a:cubicBezTo>
                  <a:pt x="32" y="102"/>
                  <a:pt x="32" y="102"/>
                  <a:pt x="32" y="102"/>
                </a:cubicBezTo>
                <a:cubicBezTo>
                  <a:pt x="32" y="102"/>
                  <a:pt x="32" y="102"/>
                  <a:pt x="32" y="102"/>
                </a:cubicBezTo>
                <a:cubicBezTo>
                  <a:pt x="32" y="102"/>
                  <a:pt x="32" y="102"/>
                  <a:pt x="32" y="102"/>
                </a:cubicBezTo>
                <a:cubicBezTo>
                  <a:pt x="32" y="102"/>
                  <a:pt x="32" y="102"/>
                  <a:pt x="32" y="102"/>
                </a:cubicBezTo>
                <a:cubicBezTo>
                  <a:pt x="32" y="103"/>
                  <a:pt x="32" y="103"/>
                  <a:pt x="32" y="103"/>
                </a:cubicBezTo>
                <a:cubicBezTo>
                  <a:pt x="32" y="102"/>
                  <a:pt x="32" y="102"/>
                  <a:pt x="32" y="102"/>
                </a:cubicBezTo>
                <a:cubicBezTo>
                  <a:pt x="32" y="103"/>
                  <a:pt x="32" y="103"/>
                  <a:pt x="32" y="103"/>
                </a:cubicBezTo>
                <a:cubicBezTo>
                  <a:pt x="32" y="103"/>
                  <a:pt x="32" y="103"/>
                  <a:pt x="32" y="103"/>
                </a:cubicBezTo>
                <a:cubicBezTo>
                  <a:pt x="32" y="103"/>
                  <a:pt x="32" y="103"/>
                  <a:pt x="32" y="103"/>
                </a:cubicBezTo>
                <a:cubicBezTo>
                  <a:pt x="32" y="103"/>
                  <a:pt x="31" y="103"/>
                  <a:pt x="31" y="103"/>
                </a:cubicBezTo>
                <a:cubicBezTo>
                  <a:pt x="31" y="103"/>
                  <a:pt x="32" y="103"/>
                  <a:pt x="32" y="103"/>
                </a:cubicBezTo>
                <a:cubicBezTo>
                  <a:pt x="32" y="103"/>
                  <a:pt x="32" y="103"/>
                  <a:pt x="32" y="103"/>
                </a:cubicBezTo>
                <a:cubicBezTo>
                  <a:pt x="33" y="103"/>
                  <a:pt x="32" y="103"/>
                  <a:pt x="32" y="103"/>
                </a:cubicBezTo>
                <a:cubicBezTo>
                  <a:pt x="32" y="103"/>
                  <a:pt x="32" y="103"/>
                  <a:pt x="32" y="103"/>
                </a:cubicBezTo>
                <a:cubicBezTo>
                  <a:pt x="33" y="103"/>
                  <a:pt x="32" y="104"/>
                  <a:pt x="32" y="104"/>
                </a:cubicBezTo>
                <a:cubicBezTo>
                  <a:pt x="32" y="104"/>
                  <a:pt x="32" y="104"/>
                  <a:pt x="32" y="104"/>
                </a:cubicBezTo>
                <a:cubicBezTo>
                  <a:pt x="32" y="104"/>
                  <a:pt x="33" y="104"/>
                  <a:pt x="32" y="104"/>
                </a:cubicBezTo>
                <a:cubicBezTo>
                  <a:pt x="32" y="104"/>
                  <a:pt x="32" y="104"/>
                  <a:pt x="32" y="104"/>
                </a:cubicBezTo>
                <a:cubicBezTo>
                  <a:pt x="32" y="104"/>
                  <a:pt x="33" y="104"/>
                  <a:pt x="33" y="104"/>
                </a:cubicBezTo>
                <a:cubicBezTo>
                  <a:pt x="33" y="104"/>
                  <a:pt x="33" y="104"/>
                  <a:pt x="33" y="104"/>
                </a:cubicBezTo>
                <a:cubicBezTo>
                  <a:pt x="33" y="104"/>
                  <a:pt x="33" y="104"/>
                  <a:pt x="33" y="104"/>
                </a:cubicBezTo>
                <a:cubicBezTo>
                  <a:pt x="32" y="104"/>
                  <a:pt x="33" y="104"/>
                  <a:pt x="32" y="104"/>
                </a:cubicBezTo>
                <a:cubicBezTo>
                  <a:pt x="33" y="104"/>
                  <a:pt x="33" y="104"/>
                  <a:pt x="33" y="104"/>
                </a:cubicBezTo>
                <a:cubicBezTo>
                  <a:pt x="33" y="104"/>
                  <a:pt x="33" y="104"/>
                  <a:pt x="33" y="104"/>
                </a:cubicBezTo>
                <a:cubicBezTo>
                  <a:pt x="33" y="104"/>
                  <a:pt x="33" y="104"/>
                  <a:pt x="33" y="104"/>
                </a:cubicBezTo>
                <a:cubicBezTo>
                  <a:pt x="33" y="104"/>
                  <a:pt x="33" y="104"/>
                  <a:pt x="33" y="104"/>
                </a:cubicBezTo>
                <a:cubicBezTo>
                  <a:pt x="33" y="104"/>
                  <a:pt x="34" y="104"/>
                  <a:pt x="33" y="104"/>
                </a:cubicBezTo>
                <a:cubicBezTo>
                  <a:pt x="33" y="104"/>
                  <a:pt x="33" y="104"/>
                  <a:pt x="33" y="104"/>
                </a:cubicBezTo>
                <a:cubicBezTo>
                  <a:pt x="33" y="104"/>
                  <a:pt x="34" y="104"/>
                  <a:pt x="33" y="104"/>
                </a:cubicBezTo>
                <a:cubicBezTo>
                  <a:pt x="33" y="104"/>
                  <a:pt x="33" y="104"/>
                  <a:pt x="33" y="104"/>
                </a:cubicBezTo>
                <a:cubicBezTo>
                  <a:pt x="33" y="104"/>
                  <a:pt x="32" y="105"/>
                  <a:pt x="33" y="105"/>
                </a:cubicBezTo>
                <a:cubicBezTo>
                  <a:pt x="33" y="105"/>
                  <a:pt x="33" y="105"/>
                  <a:pt x="33" y="105"/>
                </a:cubicBezTo>
                <a:cubicBezTo>
                  <a:pt x="33" y="105"/>
                  <a:pt x="32" y="105"/>
                  <a:pt x="33" y="105"/>
                </a:cubicBezTo>
                <a:cubicBezTo>
                  <a:pt x="33" y="105"/>
                  <a:pt x="33" y="105"/>
                  <a:pt x="33" y="105"/>
                </a:cubicBezTo>
                <a:cubicBezTo>
                  <a:pt x="33" y="105"/>
                  <a:pt x="33" y="105"/>
                  <a:pt x="33" y="105"/>
                </a:cubicBezTo>
                <a:cubicBezTo>
                  <a:pt x="33" y="105"/>
                  <a:pt x="33" y="105"/>
                  <a:pt x="33" y="105"/>
                </a:cubicBezTo>
                <a:cubicBezTo>
                  <a:pt x="33" y="105"/>
                  <a:pt x="32" y="105"/>
                  <a:pt x="33" y="105"/>
                </a:cubicBezTo>
                <a:cubicBezTo>
                  <a:pt x="33" y="105"/>
                  <a:pt x="33" y="105"/>
                  <a:pt x="33" y="105"/>
                </a:cubicBezTo>
                <a:cubicBezTo>
                  <a:pt x="33" y="105"/>
                  <a:pt x="33" y="105"/>
                  <a:pt x="33" y="105"/>
                </a:cubicBezTo>
                <a:cubicBezTo>
                  <a:pt x="33" y="105"/>
                  <a:pt x="33" y="105"/>
                  <a:pt x="33" y="105"/>
                </a:cubicBezTo>
                <a:cubicBezTo>
                  <a:pt x="33" y="105"/>
                  <a:pt x="33" y="105"/>
                  <a:pt x="33" y="105"/>
                </a:cubicBezTo>
                <a:cubicBezTo>
                  <a:pt x="33" y="105"/>
                  <a:pt x="33" y="105"/>
                  <a:pt x="33" y="105"/>
                </a:cubicBezTo>
                <a:cubicBezTo>
                  <a:pt x="33" y="105"/>
                  <a:pt x="33" y="105"/>
                  <a:pt x="33" y="105"/>
                </a:cubicBezTo>
                <a:cubicBezTo>
                  <a:pt x="33" y="105"/>
                  <a:pt x="34" y="105"/>
                  <a:pt x="34" y="105"/>
                </a:cubicBezTo>
                <a:cubicBezTo>
                  <a:pt x="34" y="105"/>
                  <a:pt x="34" y="105"/>
                  <a:pt x="34" y="105"/>
                </a:cubicBezTo>
                <a:cubicBezTo>
                  <a:pt x="34" y="105"/>
                  <a:pt x="34" y="105"/>
                  <a:pt x="34" y="105"/>
                </a:cubicBezTo>
                <a:cubicBezTo>
                  <a:pt x="34" y="105"/>
                  <a:pt x="34" y="105"/>
                  <a:pt x="33" y="105"/>
                </a:cubicBezTo>
                <a:cubicBezTo>
                  <a:pt x="34" y="105"/>
                  <a:pt x="34" y="105"/>
                  <a:pt x="34" y="105"/>
                </a:cubicBezTo>
                <a:cubicBezTo>
                  <a:pt x="34" y="105"/>
                  <a:pt x="34" y="105"/>
                  <a:pt x="33" y="105"/>
                </a:cubicBezTo>
                <a:cubicBezTo>
                  <a:pt x="34" y="105"/>
                  <a:pt x="33" y="106"/>
                  <a:pt x="34" y="105"/>
                </a:cubicBezTo>
                <a:cubicBezTo>
                  <a:pt x="33" y="106"/>
                  <a:pt x="34" y="106"/>
                  <a:pt x="33" y="106"/>
                </a:cubicBezTo>
                <a:cubicBezTo>
                  <a:pt x="33" y="106"/>
                  <a:pt x="34" y="106"/>
                  <a:pt x="34" y="106"/>
                </a:cubicBezTo>
                <a:cubicBezTo>
                  <a:pt x="33" y="106"/>
                  <a:pt x="33" y="106"/>
                  <a:pt x="33" y="106"/>
                </a:cubicBezTo>
                <a:cubicBezTo>
                  <a:pt x="34" y="106"/>
                  <a:pt x="34" y="106"/>
                  <a:pt x="34" y="106"/>
                </a:cubicBezTo>
                <a:cubicBezTo>
                  <a:pt x="34" y="106"/>
                  <a:pt x="34" y="106"/>
                  <a:pt x="33" y="106"/>
                </a:cubicBezTo>
                <a:cubicBezTo>
                  <a:pt x="34" y="106"/>
                  <a:pt x="34" y="106"/>
                  <a:pt x="34" y="106"/>
                </a:cubicBezTo>
                <a:cubicBezTo>
                  <a:pt x="34" y="106"/>
                  <a:pt x="34" y="106"/>
                  <a:pt x="34" y="106"/>
                </a:cubicBezTo>
                <a:cubicBezTo>
                  <a:pt x="34" y="106"/>
                  <a:pt x="34" y="106"/>
                  <a:pt x="34" y="106"/>
                </a:cubicBezTo>
                <a:cubicBezTo>
                  <a:pt x="34" y="106"/>
                  <a:pt x="34" y="106"/>
                  <a:pt x="34" y="106"/>
                </a:cubicBezTo>
                <a:cubicBezTo>
                  <a:pt x="34" y="106"/>
                  <a:pt x="34" y="106"/>
                  <a:pt x="34" y="106"/>
                </a:cubicBezTo>
                <a:cubicBezTo>
                  <a:pt x="34" y="106"/>
                  <a:pt x="34" y="106"/>
                  <a:pt x="34" y="106"/>
                </a:cubicBezTo>
                <a:cubicBezTo>
                  <a:pt x="34" y="106"/>
                  <a:pt x="34" y="106"/>
                  <a:pt x="34" y="106"/>
                </a:cubicBezTo>
                <a:cubicBezTo>
                  <a:pt x="34" y="106"/>
                  <a:pt x="34" y="106"/>
                  <a:pt x="34" y="106"/>
                </a:cubicBezTo>
                <a:cubicBezTo>
                  <a:pt x="34" y="106"/>
                  <a:pt x="34" y="106"/>
                  <a:pt x="34" y="106"/>
                </a:cubicBezTo>
                <a:cubicBezTo>
                  <a:pt x="34" y="106"/>
                  <a:pt x="34" y="106"/>
                  <a:pt x="34" y="106"/>
                </a:cubicBezTo>
                <a:cubicBezTo>
                  <a:pt x="34" y="106"/>
                  <a:pt x="34" y="106"/>
                  <a:pt x="34" y="106"/>
                </a:cubicBezTo>
                <a:cubicBezTo>
                  <a:pt x="34" y="106"/>
                  <a:pt x="34" y="106"/>
                  <a:pt x="34" y="106"/>
                </a:cubicBezTo>
                <a:cubicBezTo>
                  <a:pt x="34" y="106"/>
                  <a:pt x="34" y="106"/>
                  <a:pt x="34" y="106"/>
                </a:cubicBezTo>
                <a:cubicBezTo>
                  <a:pt x="34" y="106"/>
                  <a:pt x="34" y="106"/>
                  <a:pt x="34" y="106"/>
                </a:cubicBezTo>
                <a:cubicBezTo>
                  <a:pt x="34" y="106"/>
                  <a:pt x="34" y="106"/>
                  <a:pt x="34" y="106"/>
                </a:cubicBezTo>
                <a:cubicBezTo>
                  <a:pt x="34" y="106"/>
                  <a:pt x="34" y="106"/>
                  <a:pt x="34" y="106"/>
                </a:cubicBezTo>
                <a:cubicBezTo>
                  <a:pt x="34" y="106"/>
                  <a:pt x="35" y="106"/>
                  <a:pt x="34" y="106"/>
                </a:cubicBezTo>
                <a:cubicBezTo>
                  <a:pt x="35" y="106"/>
                  <a:pt x="35" y="106"/>
                  <a:pt x="34" y="106"/>
                </a:cubicBezTo>
                <a:cubicBezTo>
                  <a:pt x="35" y="106"/>
                  <a:pt x="34" y="106"/>
                  <a:pt x="34" y="106"/>
                </a:cubicBezTo>
                <a:cubicBezTo>
                  <a:pt x="35" y="106"/>
                  <a:pt x="35" y="106"/>
                  <a:pt x="35" y="106"/>
                </a:cubicBezTo>
                <a:cubicBezTo>
                  <a:pt x="35" y="106"/>
                  <a:pt x="35" y="106"/>
                  <a:pt x="35" y="106"/>
                </a:cubicBezTo>
                <a:cubicBezTo>
                  <a:pt x="35" y="106"/>
                  <a:pt x="35" y="106"/>
                  <a:pt x="35" y="106"/>
                </a:cubicBezTo>
                <a:cubicBezTo>
                  <a:pt x="35" y="106"/>
                  <a:pt x="35" y="106"/>
                  <a:pt x="35" y="106"/>
                </a:cubicBezTo>
                <a:cubicBezTo>
                  <a:pt x="35" y="106"/>
                  <a:pt x="35" y="106"/>
                  <a:pt x="35" y="106"/>
                </a:cubicBezTo>
                <a:cubicBezTo>
                  <a:pt x="35" y="106"/>
                  <a:pt x="35" y="106"/>
                  <a:pt x="35" y="106"/>
                </a:cubicBezTo>
                <a:cubicBezTo>
                  <a:pt x="35" y="107"/>
                  <a:pt x="35" y="106"/>
                  <a:pt x="35" y="106"/>
                </a:cubicBezTo>
                <a:cubicBezTo>
                  <a:pt x="35" y="107"/>
                  <a:pt x="35" y="107"/>
                  <a:pt x="35" y="107"/>
                </a:cubicBezTo>
                <a:cubicBezTo>
                  <a:pt x="35" y="107"/>
                  <a:pt x="35" y="107"/>
                  <a:pt x="35" y="107"/>
                </a:cubicBezTo>
                <a:cubicBezTo>
                  <a:pt x="35" y="107"/>
                  <a:pt x="35" y="107"/>
                  <a:pt x="35" y="107"/>
                </a:cubicBezTo>
                <a:cubicBezTo>
                  <a:pt x="35" y="107"/>
                  <a:pt x="35" y="107"/>
                  <a:pt x="35" y="107"/>
                </a:cubicBezTo>
                <a:cubicBezTo>
                  <a:pt x="36" y="107"/>
                  <a:pt x="36" y="107"/>
                  <a:pt x="35" y="107"/>
                </a:cubicBezTo>
                <a:cubicBezTo>
                  <a:pt x="35" y="107"/>
                  <a:pt x="35" y="107"/>
                  <a:pt x="35" y="107"/>
                </a:cubicBezTo>
                <a:cubicBezTo>
                  <a:pt x="35" y="107"/>
                  <a:pt x="35" y="107"/>
                  <a:pt x="35" y="107"/>
                </a:cubicBezTo>
                <a:cubicBezTo>
                  <a:pt x="35" y="107"/>
                  <a:pt x="35" y="107"/>
                  <a:pt x="35" y="107"/>
                </a:cubicBezTo>
                <a:cubicBezTo>
                  <a:pt x="35" y="107"/>
                  <a:pt x="35" y="107"/>
                  <a:pt x="35" y="107"/>
                </a:cubicBezTo>
                <a:cubicBezTo>
                  <a:pt x="35" y="107"/>
                  <a:pt x="35" y="107"/>
                  <a:pt x="35" y="107"/>
                </a:cubicBezTo>
                <a:cubicBezTo>
                  <a:pt x="35" y="107"/>
                  <a:pt x="35" y="107"/>
                  <a:pt x="35" y="107"/>
                </a:cubicBezTo>
                <a:cubicBezTo>
                  <a:pt x="35" y="107"/>
                  <a:pt x="35" y="107"/>
                  <a:pt x="35" y="107"/>
                </a:cubicBezTo>
                <a:cubicBezTo>
                  <a:pt x="36" y="107"/>
                  <a:pt x="36" y="107"/>
                  <a:pt x="36" y="107"/>
                </a:cubicBezTo>
                <a:cubicBezTo>
                  <a:pt x="36" y="107"/>
                  <a:pt x="36" y="107"/>
                  <a:pt x="36" y="107"/>
                </a:cubicBezTo>
                <a:cubicBezTo>
                  <a:pt x="36" y="107"/>
                  <a:pt x="36" y="107"/>
                  <a:pt x="36" y="107"/>
                </a:cubicBezTo>
                <a:cubicBezTo>
                  <a:pt x="36" y="107"/>
                  <a:pt x="36" y="107"/>
                  <a:pt x="36" y="107"/>
                </a:cubicBezTo>
                <a:cubicBezTo>
                  <a:pt x="35" y="107"/>
                  <a:pt x="36" y="107"/>
                  <a:pt x="35" y="107"/>
                </a:cubicBezTo>
                <a:cubicBezTo>
                  <a:pt x="36" y="107"/>
                  <a:pt x="35" y="107"/>
                  <a:pt x="36" y="107"/>
                </a:cubicBezTo>
                <a:cubicBezTo>
                  <a:pt x="36" y="107"/>
                  <a:pt x="36" y="107"/>
                  <a:pt x="36" y="107"/>
                </a:cubicBezTo>
                <a:cubicBezTo>
                  <a:pt x="36" y="107"/>
                  <a:pt x="35" y="107"/>
                  <a:pt x="35" y="107"/>
                </a:cubicBezTo>
                <a:cubicBezTo>
                  <a:pt x="35" y="108"/>
                  <a:pt x="35" y="108"/>
                  <a:pt x="35" y="108"/>
                </a:cubicBezTo>
                <a:cubicBezTo>
                  <a:pt x="35" y="108"/>
                  <a:pt x="35" y="107"/>
                  <a:pt x="35" y="108"/>
                </a:cubicBezTo>
                <a:cubicBezTo>
                  <a:pt x="35" y="108"/>
                  <a:pt x="35" y="108"/>
                  <a:pt x="35" y="108"/>
                </a:cubicBezTo>
                <a:cubicBezTo>
                  <a:pt x="35" y="107"/>
                  <a:pt x="35" y="107"/>
                  <a:pt x="35" y="107"/>
                </a:cubicBezTo>
                <a:cubicBezTo>
                  <a:pt x="35" y="107"/>
                  <a:pt x="35" y="107"/>
                  <a:pt x="35" y="108"/>
                </a:cubicBezTo>
                <a:cubicBezTo>
                  <a:pt x="35" y="108"/>
                  <a:pt x="35" y="108"/>
                  <a:pt x="35" y="108"/>
                </a:cubicBezTo>
                <a:cubicBezTo>
                  <a:pt x="35" y="108"/>
                  <a:pt x="35" y="108"/>
                  <a:pt x="35" y="108"/>
                </a:cubicBezTo>
                <a:cubicBezTo>
                  <a:pt x="34" y="108"/>
                  <a:pt x="34" y="108"/>
                  <a:pt x="34" y="108"/>
                </a:cubicBezTo>
                <a:cubicBezTo>
                  <a:pt x="34" y="108"/>
                  <a:pt x="34" y="108"/>
                  <a:pt x="34" y="108"/>
                </a:cubicBezTo>
                <a:cubicBezTo>
                  <a:pt x="34" y="108"/>
                  <a:pt x="34" y="108"/>
                  <a:pt x="34" y="108"/>
                </a:cubicBezTo>
                <a:cubicBezTo>
                  <a:pt x="34" y="108"/>
                  <a:pt x="34" y="108"/>
                  <a:pt x="34" y="108"/>
                </a:cubicBezTo>
                <a:cubicBezTo>
                  <a:pt x="35" y="108"/>
                  <a:pt x="34" y="108"/>
                  <a:pt x="34" y="108"/>
                </a:cubicBezTo>
                <a:cubicBezTo>
                  <a:pt x="35" y="108"/>
                  <a:pt x="35" y="107"/>
                  <a:pt x="35" y="107"/>
                </a:cubicBezTo>
                <a:cubicBezTo>
                  <a:pt x="35" y="107"/>
                  <a:pt x="35" y="108"/>
                  <a:pt x="35" y="107"/>
                </a:cubicBezTo>
                <a:cubicBezTo>
                  <a:pt x="34" y="107"/>
                  <a:pt x="35" y="107"/>
                  <a:pt x="35" y="107"/>
                </a:cubicBezTo>
                <a:cubicBezTo>
                  <a:pt x="34" y="107"/>
                  <a:pt x="34" y="108"/>
                  <a:pt x="34" y="108"/>
                </a:cubicBezTo>
                <a:cubicBezTo>
                  <a:pt x="34" y="108"/>
                  <a:pt x="34" y="108"/>
                  <a:pt x="34" y="108"/>
                </a:cubicBezTo>
                <a:cubicBezTo>
                  <a:pt x="34" y="108"/>
                  <a:pt x="34" y="108"/>
                  <a:pt x="33" y="108"/>
                </a:cubicBezTo>
                <a:cubicBezTo>
                  <a:pt x="34" y="108"/>
                  <a:pt x="34" y="108"/>
                  <a:pt x="34" y="108"/>
                </a:cubicBezTo>
                <a:cubicBezTo>
                  <a:pt x="34" y="108"/>
                  <a:pt x="34" y="108"/>
                  <a:pt x="34" y="108"/>
                </a:cubicBezTo>
                <a:cubicBezTo>
                  <a:pt x="34" y="108"/>
                  <a:pt x="34" y="108"/>
                  <a:pt x="34" y="108"/>
                </a:cubicBezTo>
                <a:cubicBezTo>
                  <a:pt x="34" y="108"/>
                  <a:pt x="34" y="108"/>
                  <a:pt x="34" y="107"/>
                </a:cubicBezTo>
                <a:cubicBezTo>
                  <a:pt x="34" y="107"/>
                  <a:pt x="34" y="107"/>
                  <a:pt x="34" y="107"/>
                </a:cubicBezTo>
                <a:cubicBezTo>
                  <a:pt x="34" y="107"/>
                  <a:pt x="33" y="108"/>
                  <a:pt x="33" y="108"/>
                </a:cubicBezTo>
                <a:cubicBezTo>
                  <a:pt x="33" y="108"/>
                  <a:pt x="33" y="108"/>
                  <a:pt x="33" y="108"/>
                </a:cubicBezTo>
                <a:cubicBezTo>
                  <a:pt x="33" y="108"/>
                  <a:pt x="33" y="108"/>
                  <a:pt x="33" y="108"/>
                </a:cubicBezTo>
                <a:cubicBezTo>
                  <a:pt x="33" y="108"/>
                  <a:pt x="33" y="108"/>
                  <a:pt x="33" y="108"/>
                </a:cubicBezTo>
                <a:cubicBezTo>
                  <a:pt x="33" y="108"/>
                  <a:pt x="33" y="108"/>
                  <a:pt x="33" y="108"/>
                </a:cubicBezTo>
                <a:cubicBezTo>
                  <a:pt x="33" y="108"/>
                  <a:pt x="34" y="107"/>
                  <a:pt x="34" y="107"/>
                </a:cubicBezTo>
                <a:cubicBezTo>
                  <a:pt x="34" y="107"/>
                  <a:pt x="34" y="107"/>
                  <a:pt x="34" y="107"/>
                </a:cubicBezTo>
                <a:cubicBezTo>
                  <a:pt x="34" y="107"/>
                  <a:pt x="33" y="108"/>
                  <a:pt x="33" y="108"/>
                </a:cubicBezTo>
                <a:cubicBezTo>
                  <a:pt x="32" y="108"/>
                  <a:pt x="33" y="108"/>
                  <a:pt x="33" y="108"/>
                </a:cubicBezTo>
                <a:cubicBezTo>
                  <a:pt x="33" y="108"/>
                  <a:pt x="32" y="108"/>
                  <a:pt x="33" y="108"/>
                </a:cubicBezTo>
                <a:cubicBezTo>
                  <a:pt x="33" y="108"/>
                  <a:pt x="33" y="108"/>
                  <a:pt x="33" y="108"/>
                </a:cubicBezTo>
                <a:cubicBezTo>
                  <a:pt x="33" y="108"/>
                  <a:pt x="33" y="108"/>
                  <a:pt x="33" y="108"/>
                </a:cubicBezTo>
                <a:cubicBezTo>
                  <a:pt x="33" y="108"/>
                  <a:pt x="33" y="107"/>
                  <a:pt x="33" y="107"/>
                </a:cubicBezTo>
                <a:cubicBezTo>
                  <a:pt x="33" y="107"/>
                  <a:pt x="33" y="108"/>
                  <a:pt x="32" y="108"/>
                </a:cubicBezTo>
                <a:cubicBezTo>
                  <a:pt x="33" y="108"/>
                  <a:pt x="33" y="108"/>
                  <a:pt x="33" y="108"/>
                </a:cubicBezTo>
                <a:cubicBezTo>
                  <a:pt x="32" y="108"/>
                  <a:pt x="32" y="108"/>
                  <a:pt x="32" y="108"/>
                </a:cubicBezTo>
                <a:cubicBezTo>
                  <a:pt x="32" y="108"/>
                  <a:pt x="32" y="108"/>
                  <a:pt x="32" y="108"/>
                </a:cubicBezTo>
                <a:cubicBezTo>
                  <a:pt x="32" y="108"/>
                  <a:pt x="32" y="108"/>
                  <a:pt x="32" y="108"/>
                </a:cubicBezTo>
                <a:cubicBezTo>
                  <a:pt x="32" y="108"/>
                  <a:pt x="32" y="108"/>
                  <a:pt x="32" y="108"/>
                </a:cubicBezTo>
                <a:cubicBezTo>
                  <a:pt x="33" y="107"/>
                  <a:pt x="34" y="107"/>
                  <a:pt x="34" y="106"/>
                </a:cubicBezTo>
                <a:cubicBezTo>
                  <a:pt x="34" y="107"/>
                  <a:pt x="34" y="107"/>
                  <a:pt x="34" y="107"/>
                </a:cubicBezTo>
                <a:cubicBezTo>
                  <a:pt x="34" y="106"/>
                  <a:pt x="34" y="106"/>
                  <a:pt x="34" y="106"/>
                </a:cubicBezTo>
                <a:cubicBezTo>
                  <a:pt x="34" y="106"/>
                  <a:pt x="33" y="107"/>
                  <a:pt x="33" y="108"/>
                </a:cubicBezTo>
                <a:cubicBezTo>
                  <a:pt x="33" y="107"/>
                  <a:pt x="33" y="107"/>
                  <a:pt x="33" y="107"/>
                </a:cubicBezTo>
                <a:cubicBezTo>
                  <a:pt x="33" y="107"/>
                  <a:pt x="32" y="107"/>
                  <a:pt x="32" y="107"/>
                </a:cubicBezTo>
                <a:cubicBezTo>
                  <a:pt x="32" y="107"/>
                  <a:pt x="32" y="107"/>
                  <a:pt x="32" y="107"/>
                </a:cubicBezTo>
                <a:cubicBezTo>
                  <a:pt x="32" y="108"/>
                  <a:pt x="32" y="107"/>
                  <a:pt x="32" y="107"/>
                </a:cubicBezTo>
                <a:cubicBezTo>
                  <a:pt x="32" y="107"/>
                  <a:pt x="33" y="107"/>
                  <a:pt x="33" y="107"/>
                </a:cubicBezTo>
                <a:cubicBezTo>
                  <a:pt x="32" y="107"/>
                  <a:pt x="32" y="107"/>
                  <a:pt x="32" y="107"/>
                </a:cubicBezTo>
                <a:cubicBezTo>
                  <a:pt x="32" y="107"/>
                  <a:pt x="33" y="107"/>
                  <a:pt x="33" y="107"/>
                </a:cubicBezTo>
                <a:cubicBezTo>
                  <a:pt x="33" y="107"/>
                  <a:pt x="32" y="107"/>
                  <a:pt x="32" y="107"/>
                </a:cubicBezTo>
                <a:cubicBezTo>
                  <a:pt x="32" y="107"/>
                  <a:pt x="32" y="107"/>
                  <a:pt x="33" y="107"/>
                </a:cubicBezTo>
                <a:cubicBezTo>
                  <a:pt x="33" y="107"/>
                  <a:pt x="32" y="107"/>
                  <a:pt x="32" y="107"/>
                </a:cubicBezTo>
                <a:cubicBezTo>
                  <a:pt x="32" y="107"/>
                  <a:pt x="32" y="107"/>
                  <a:pt x="32" y="107"/>
                </a:cubicBezTo>
                <a:cubicBezTo>
                  <a:pt x="32" y="107"/>
                  <a:pt x="33" y="106"/>
                  <a:pt x="33" y="106"/>
                </a:cubicBezTo>
                <a:cubicBezTo>
                  <a:pt x="32" y="107"/>
                  <a:pt x="32" y="107"/>
                  <a:pt x="32" y="107"/>
                </a:cubicBezTo>
                <a:cubicBezTo>
                  <a:pt x="32" y="107"/>
                  <a:pt x="33" y="107"/>
                  <a:pt x="33" y="107"/>
                </a:cubicBezTo>
                <a:cubicBezTo>
                  <a:pt x="32" y="107"/>
                  <a:pt x="32" y="107"/>
                  <a:pt x="32" y="107"/>
                </a:cubicBezTo>
                <a:cubicBezTo>
                  <a:pt x="32" y="107"/>
                  <a:pt x="32" y="107"/>
                  <a:pt x="32" y="107"/>
                </a:cubicBezTo>
                <a:cubicBezTo>
                  <a:pt x="32" y="107"/>
                  <a:pt x="32" y="107"/>
                  <a:pt x="32" y="107"/>
                </a:cubicBezTo>
                <a:cubicBezTo>
                  <a:pt x="32" y="107"/>
                  <a:pt x="32" y="107"/>
                  <a:pt x="32" y="107"/>
                </a:cubicBezTo>
                <a:cubicBezTo>
                  <a:pt x="32" y="106"/>
                  <a:pt x="31" y="107"/>
                  <a:pt x="32" y="107"/>
                </a:cubicBezTo>
                <a:cubicBezTo>
                  <a:pt x="32" y="107"/>
                  <a:pt x="32" y="107"/>
                  <a:pt x="32" y="106"/>
                </a:cubicBezTo>
                <a:cubicBezTo>
                  <a:pt x="32" y="107"/>
                  <a:pt x="32" y="106"/>
                  <a:pt x="32" y="107"/>
                </a:cubicBezTo>
                <a:cubicBezTo>
                  <a:pt x="32" y="107"/>
                  <a:pt x="32" y="107"/>
                  <a:pt x="32" y="107"/>
                </a:cubicBezTo>
                <a:cubicBezTo>
                  <a:pt x="31" y="107"/>
                  <a:pt x="31" y="107"/>
                  <a:pt x="31" y="107"/>
                </a:cubicBezTo>
                <a:cubicBezTo>
                  <a:pt x="32" y="107"/>
                  <a:pt x="32" y="106"/>
                  <a:pt x="32" y="106"/>
                </a:cubicBezTo>
                <a:cubicBezTo>
                  <a:pt x="32" y="107"/>
                  <a:pt x="32" y="106"/>
                  <a:pt x="32" y="107"/>
                </a:cubicBezTo>
                <a:cubicBezTo>
                  <a:pt x="32" y="106"/>
                  <a:pt x="32" y="106"/>
                  <a:pt x="33" y="106"/>
                </a:cubicBezTo>
                <a:cubicBezTo>
                  <a:pt x="32" y="106"/>
                  <a:pt x="32" y="106"/>
                  <a:pt x="31" y="107"/>
                </a:cubicBezTo>
                <a:cubicBezTo>
                  <a:pt x="32" y="106"/>
                  <a:pt x="32" y="106"/>
                  <a:pt x="32" y="106"/>
                </a:cubicBezTo>
                <a:cubicBezTo>
                  <a:pt x="31" y="106"/>
                  <a:pt x="31" y="106"/>
                  <a:pt x="31" y="106"/>
                </a:cubicBezTo>
                <a:cubicBezTo>
                  <a:pt x="32" y="106"/>
                  <a:pt x="32" y="106"/>
                  <a:pt x="32" y="106"/>
                </a:cubicBezTo>
                <a:cubicBezTo>
                  <a:pt x="32" y="106"/>
                  <a:pt x="32" y="106"/>
                  <a:pt x="32" y="106"/>
                </a:cubicBezTo>
                <a:cubicBezTo>
                  <a:pt x="32" y="106"/>
                  <a:pt x="32" y="106"/>
                  <a:pt x="32" y="106"/>
                </a:cubicBezTo>
                <a:cubicBezTo>
                  <a:pt x="32" y="106"/>
                  <a:pt x="32" y="106"/>
                  <a:pt x="32" y="106"/>
                </a:cubicBezTo>
                <a:cubicBezTo>
                  <a:pt x="32" y="106"/>
                  <a:pt x="32" y="106"/>
                  <a:pt x="32" y="106"/>
                </a:cubicBezTo>
                <a:cubicBezTo>
                  <a:pt x="32" y="106"/>
                  <a:pt x="32" y="106"/>
                  <a:pt x="32" y="106"/>
                </a:cubicBezTo>
                <a:cubicBezTo>
                  <a:pt x="32" y="106"/>
                  <a:pt x="33" y="106"/>
                  <a:pt x="33" y="106"/>
                </a:cubicBezTo>
                <a:cubicBezTo>
                  <a:pt x="33" y="106"/>
                  <a:pt x="33" y="106"/>
                  <a:pt x="33" y="106"/>
                </a:cubicBezTo>
                <a:cubicBezTo>
                  <a:pt x="33" y="106"/>
                  <a:pt x="33" y="105"/>
                  <a:pt x="33" y="105"/>
                </a:cubicBezTo>
                <a:cubicBezTo>
                  <a:pt x="33" y="105"/>
                  <a:pt x="33" y="105"/>
                  <a:pt x="33" y="105"/>
                </a:cubicBezTo>
                <a:cubicBezTo>
                  <a:pt x="33" y="106"/>
                  <a:pt x="32" y="106"/>
                  <a:pt x="32" y="106"/>
                </a:cubicBezTo>
                <a:cubicBezTo>
                  <a:pt x="32" y="106"/>
                  <a:pt x="32" y="106"/>
                  <a:pt x="32" y="106"/>
                </a:cubicBezTo>
                <a:cubicBezTo>
                  <a:pt x="32" y="106"/>
                  <a:pt x="32" y="106"/>
                  <a:pt x="32" y="106"/>
                </a:cubicBezTo>
                <a:cubicBezTo>
                  <a:pt x="31" y="106"/>
                  <a:pt x="31" y="106"/>
                  <a:pt x="31" y="106"/>
                </a:cubicBezTo>
                <a:cubicBezTo>
                  <a:pt x="31" y="106"/>
                  <a:pt x="31" y="106"/>
                  <a:pt x="31" y="106"/>
                </a:cubicBezTo>
                <a:cubicBezTo>
                  <a:pt x="31" y="106"/>
                  <a:pt x="32" y="106"/>
                  <a:pt x="31" y="106"/>
                </a:cubicBezTo>
                <a:cubicBezTo>
                  <a:pt x="31" y="106"/>
                  <a:pt x="31" y="106"/>
                  <a:pt x="31" y="106"/>
                </a:cubicBezTo>
                <a:cubicBezTo>
                  <a:pt x="31" y="106"/>
                  <a:pt x="31" y="106"/>
                  <a:pt x="31" y="106"/>
                </a:cubicBezTo>
                <a:cubicBezTo>
                  <a:pt x="31" y="106"/>
                  <a:pt x="31" y="106"/>
                  <a:pt x="31" y="106"/>
                </a:cubicBezTo>
                <a:cubicBezTo>
                  <a:pt x="31" y="106"/>
                  <a:pt x="31" y="106"/>
                  <a:pt x="31" y="106"/>
                </a:cubicBezTo>
                <a:cubicBezTo>
                  <a:pt x="31" y="106"/>
                  <a:pt x="31" y="106"/>
                  <a:pt x="31" y="106"/>
                </a:cubicBezTo>
                <a:cubicBezTo>
                  <a:pt x="31" y="106"/>
                  <a:pt x="30" y="106"/>
                  <a:pt x="30" y="106"/>
                </a:cubicBezTo>
                <a:cubicBezTo>
                  <a:pt x="31" y="106"/>
                  <a:pt x="31" y="106"/>
                  <a:pt x="31" y="106"/>
                </a:cubicBezTo>
                <a:cubicBezTo>
                  <a:pt x="31" y="106"/>
                  <a:pt x="31" y="106"/>
                  <a:pt x="30" y="106"/>
                </a:cubicBezTo>
                <a:cubicBezTo>
                  <a:pt x="31" y="106"/>
                  <a:pt x="31" y="106"/>
                  <a:pt x="31" y="106"/>
                </a:cubicBezTo>
                <a:cubicBezTo>
                  <a:pt x="31" y="106"/>
                  <a:pt x="31" y="106"/>
                  <a:pt x="31" y="106"/>
                </a:cubicBezTo>
                <a:cubicBezTo>
                  <a:pt x="31" y="106"/>
                  <a:pt x="31" y="106"/>
                  <a:pt x="31" y="106"/>
                </a:cubicBezTo>
                <a:cubicBezTo>
                  <a:pt x="31" y="106"/>
                  <a:pt x="30" y="106"/>
                  <a:pt x="30" y="106"/>
                </a:cubicBezTo>
                <a:cubicBezTo>
                  <a:pt x="30" y="106"/>
                  <a:pt x="30" y="106"/>
                  <a:pt x="30" y="106"/>
                </a:cubicBezTo>
                <a:cubicBezTo>
                  <a:pt x="31" y="106"/>
                  <a:pt x="31" y="106"/>
                  <a:pt x="31" y="106"/>
                </a:cubicBezTo>
                <a:cubicBezTo>
                  <a:pt x="31" y="105"/>
                  <a:pt x="30" y="106"/>
                  <a:pt x="31" y="105"/>
                </a:cubicBezTo>
                <a:cubicBezTo>
                  <a:pt x="31" y="105"/>
                  <a:pt x="31" y="105"/>
                  <a:pt x="31" y="105"/>
                </a:cubicBezTo>
                <a:cubicBezTo>
                  <a:pt x="31" y="105"/>
                  <a:pt x="31" y="105"/>
                  <a:pt x="31" y="105"/>
                </a:cubicBezTo>
                <a:cubicBezTo>
                  <a:pt x="31" y="105"/>
                  <a:pt x="31" y="105"/>
                  <a:pt x="31" y="105"/>
                </a:cubicBezTo>
                <a:cubicBezTo>
                  <a:pt x="31" y="105"/>
                  <a:pt x="31" y="105"/>
                  <a:pt x="31" y="105"/>
                </a:cubicBezTo>
                <a:cubicBezTo>
                  <a:pt x="31" y="105"/>
                  <a:pt x="31" y="105"/>
                  <a:pt x="31" y="105"/>
                </a:cubicBezTo>
                <a:cubicBezTo>
                  <a:pt x="31" y="105"/>
                  <a:pt x="31" y="105"/>
                  <a:pt x="31" y="105"/>
                </a:cubicBezTo>
                <a:cubicBezTo>
                  <a:pt x="31" y="105"/>
                  <a:pt x="31" y="105"/>
                  <a:pt x="31" y="105"/>
                </a:cubicBezTo>
                <a:cubicBezTo>
                  <a:pt x="31" y="105"/>
                  <a:pt x="31" y="105"/>
                  <a:pt x="31" y="105"/>
                </a:cubicBezTo>
                <a:cubicBezTo>
                  <a:pt x="31" y="105"/>
                  <a:pt x="31" y="105"/>
                  <a:pt x="31" y="105"/>
                </a:cubicBezTo>
                <a:cubicBezTo>
                  <a:pt x="31" y="105"/>
                  <a:pt x="30" y="105"/>
                  <a:pt x="30" y="105"/>
                </a:cubicBezTo>
                <a:cubicBezTo>
                  <a:pt x="30" y="105"/>
                  <a:pt x="30" y="105"/>
                  <a:pt x="30" y="105"/>
                </a:cubicBezTo>
                <a:cubicBezTo>
                  <a:pt x="30" y="105"/>
                  <a:pt x="30" y="105"/>
                  <a:pt x="30" y="105"/>
                </a:cubicBezTo>
                <a:cubicBezTo>
                  <a:pt x="30" y="106"/>
                  <a:pt x="30" y="105"/>
                  <a:pt x="30" y="105"/>
                </a:cubicBezTo>
                <a:cubicBezTo>
                  <a:pt x="30" y="105"/>
                  <a:pt x="30" y="105"/>
                  <a:pt x="30" y="105"/>
                </a:cubicBezTo>
                <a:cubicBezTo>
                  <a:pt x="30" y="105"/>
                  <a:pt x="30" y="105"/>
                  <a:pt x="30" y="105"/>
                </a:cubicBezTo>
                <a:cubicBezTo>
                  <a:pt x="30" y="105"/>
                  <a:pt x="30" y="105"/>
                  <a:pt x="30" y="105"/>
                </a:cubicBezTo>
                <a:close/>
                <a:moveTo>
                  <a:pt x="31" y="106"/>
                </a:moveTo>
                <a:cubicBezTo>
                  <a:pt x="31" y="106"/>
                  <a:pt x="31" y="106"/>
                  <a:pt x="31" y="106"/>
                </a:cubicBezTo>
                <a:cubicBezTo>
                  <a:pt x="31" y="106"/>
                  <a:pt x="31" y="105"/>
                  <a:pt x="31" y="106"/>
                </a:cubicBezTo>
                <a:close/>
                <a:moveTo>
                  <a:pt x="32" y="106"/>
                </a:moveTo>
                <a:cubicBezTo>
                  <a:pt x="32" y="106"/>
                  <a:pt x="32" y="106"/>
                  <a:pt x="32" y="106"/>
                </a:cubicBezTo>
                <a:cubicBezTo>
                  <a:pt x="32" y="106"/>
                  <a:pt x="32" y="106"/>
                  <a:pt x="32" y="106"/>
                </a:cubicBezTo>
                <a:close/>
                <a:moveTo>
                  <a:pt x="35" y="107"/>
                </a:moveTo>
                <a:cubicBezTo>
                  <a:pt x="35" y="107"/>
                  <a:pt x="35" y="107"/>
                  <a:pt x="35" y="107"/>
                </a:cubicBezTo>
                <a:cubicBezTo>
                  <a:pt x="35" y="107"/>
                  <a:pt x="35" y="107"/>
                  <a:pt x="35" y="107"/>
                </a:cubicBezTo>
                <a:close/>
                <a:moveTo>
                  <a:pt x="35" y="107"/>
                </a:moveTo>
                <a:cubicBezTo>
                  <a:pt x="35" y="107"/>
                  <a:pt x="35" y="107"/>
                  <a:pt x="35" y="107"/>
                </a:cubicBezTo>
                <a:cubicBezTo>
                  <a:pt x="35" y="107"/>
                  <a:pt x="35" y="107"/>
                  <a:pt x="35" y="107"/>
                </a:cubicBezTo>
                <a:cubicBezTo>
                  <a:pt x="35" y="107"/>
                  <a:pt x="35" y="107"/>
                  <a:pt x="35" y="107"/>
                </a:cubicBezTo>
                <a:close/>
                <a:moveTo>
                  <a:pt x="32" y="102"/>
                </a:moveTo>
                <a:cubicBezTo>
                  <a:pt x="32" y="102"/>
                  <a:pt x="32" y="102"/>
                  <a:pt x="32" y="102"/>
                </a:cubicBezTo>
                <a:cubicBezTo>
                  <a:pt x="32" y="102"/>
                  <a:pt x="32" y="102"/>
                  <a:pt x="32" y="102"/>
                </a:cubicBezTo>
                <a:close/>
                <a:moveTo>
                  <a:pt x="32" y="106"/>
                </a:moveTo>
                <a:cubicBezTo>
                  <a:pt x="32" y="106"/>
                  <a:pt x="32" y="106"/>
                  <a:pt x="32" y="106"/>
                </a:cubicBezTo>
                <a:cubicBezTo>
                  <a:pt x="32" y="106"/>
                  <a:pt x="32" y="106"/>
                  <a:pt x="32" y="106"/>
                </a:cubicBezTo>
                <a:close/>
                <a:moveTo>
                  <a:pt x="30" y="105"/>
                </a:moveTo>
                <a:cubicBezTo>
                  <a:pt x="30" y="105"/>
                  <a:pt x="30" y="105"/>
                  <a:pt x="30" y="105"/>
                </a:cubicBezTo>
                <a:cubicBezTo>
                  <a:pt x="30" y="105"/>
                  <a:pt x="30" y="105"/>
                  <a:pt x="30" y="105"/>
                </a:cubicBezTo>
                <a:close/>
                <a:moveTo>
                  <a:pt x="33" y="108"/>
                </a:moveTo>
                <a:cubicBezTo>
                  <a:pt x="33" y="108"/>
                  <a:pt x="33" y="108"/>
                  <a:pt x="33" y="108"/>
                </a:cubicBezTo>
                <a:cubicBezTo>
                  <a:pt x="33" y="108"/>
                  <a:pt x="33" y="108"/>
                  <a:pt x="33" y="108"/>
                </a:cubicBezTo>
                <a:close/>
                <a:moveTo>
                  <a:pt x="36" y="107"/>
                </a:moveTo>
                <a:cubicBezTo>
                  <a:pt x="36" y="107"/>
                  <a:pt x="36" y="107"/>
                  <a:pt x="36" y="107"/>
                </a:cubicBezTo>
                <a:cubicBezTo>
                  <a:pt x="36" y="107"/>
                  <a:pt x="36" y="107"/>
                  <a:pt x="36" y="107"/>
                </a:cubicBezTo>
                <a:cubicBezTo>
                  <a:pt x="36" y="107"/>
                  <a:pt x="36" y="107"/>
                  <a:pt x="36" y="107"/>
                </a:cubicBezTo>
                <a:close/>
                <a:moveTo>
                  <a:pt x="35" y="108"/>
                </a:moveTo>
                <a:cubicBezTo>
                  <a:pt x="35" y="108"/>
                  <a:pt x="35" y="108"/>
                  <a:pt x="35" y="108"/>
                </a:cubicBezTo>
                <a:cubicBezTo>
                  <a:pt x="35" y="108"/>
                  <a:pt x="35" y="108"/>
                  <a:pt x="35" y="108"/>
                </a:cubicBezTo>
                <a:cubicBezTo>
                  <a:pt x="35" y="108"/>
                  <a:pt x="35" y="108"/>
                  <a:pt x="35" y="108"/>
                </a:cubicBezTo>
                <a:close/>
                <a:moveTo>
                  <a:pt x="35" y="108"/>
                </a:moveTo>
                <a:cubicBezTo>
                  <a:pt x="35" y="108"/>
                  <a:pt x="35" y="108"/>
                  <a:pt x="35" y="108"/>
                </a:cubicBezTo>
                <a:cubicBezTo>
                  <a:pt x="35" y="108"/>
                  <a:pt x="35" y="108"/>
                  <a:pt x="35" y="108"/>
                </a:cubicBezTo>
                <a:cubicBezTo>
                  <a:pt x="35" y="107"/>
                  <a:pt x="35" y="107"/>
                  <a:pt x="35" y="108"/>
                </a:cubicBezTo>
                <a:close/>
                <a:moveTo>
                  <a:pt x="35" y="108"/>
                </a:moveTo>
                <a:cubicBezTo>
                  <a:pt x="35" y="108"/>
                  <a:pt x="35" y="108"/>
                  <a:pt x="35" y="108"/>
                </a:cubicBezTo>
                <a:cubicBezTo>
                  <a:pt x="35" y="108"/>
                  <a:pt x="35" y="108"/>
                  <a:pt x="35" y="108"/>
                </a:cubicBezTo>
                <a:close/>
                <a:moveTo>
                  <a:pt x="35" y="107"/>
                </a:moveTo>
                <a:cubicBezTo>
                  <a:pt x="35" y="107"/>
                  <a:pt x="36" y="107"/>
                  <a:pt x="36" y="107"/>
                </a:cubicBezTo>
                <a:cubicBezTo>
                  <a:pt x="36" y="106"/>
                  <a:pt x="35" y="107"/>
                  <a:pt x="35" y="107"/>
                </a:cubicBezTo>
                <a:close/>
                <a:moveTo>
                  <a:pt x="35" y="108"/>
                </a:moveTo>
                <a:cubicBezTo>
                  <a:pt x="35" y="108"/>
                  <a:pt x="35" y="108"/>
                  <a:pt x="35" y="108"/>
                </a:cubicBezTo>
                <a:cubicBezTo>
                  <a:pt x="35" y="108"/>
                  <a:pt x="35" y="108"/>
                  <a:pt x="35" y="108"/>
                </a:cubicBezTo>
                <a:close/>
                <a:moveTo>
                  <a:pt x="35" y="108"/>
                </a:moveTo>
                <a:cubicBezTo>
                  <a:pt x="35" y="108"/>
                  <a:pt x="35" y="108"/>
                  <a:pt x="35" y="108"/>
                </a:cubicBezTo>
                <a:cubicBezTo>
                  <a:pt x="35" y="108"/>
                  <a:pt x="35" y="108"/>
                  <a:pt x="35" y="108"/>
                </a:cubicBezTo>
                <a:cubicBezTo>
                  <a:pt x="35" y="108"/>
                  <a:pt x="35" y="108"/>
                  <a:pt x="35" y="108"/>
                </a:cubicBezTo>
                <a:close/>
                <a:moveTo>
                  <a:pt x="35" y="108"/>
                </a:moveTo>
                <a:cubicBezTo>
                  <a:pt x="35" y="108"/>
                  <a:pt x="35" y="108"/>
                  <a:pt x="35" y="108"/>
                </a:cubicBezTo>
                <a:cubicBezTo>
                  <a:pt x="35" y="108"/>
                  <a:pt x="35" y="108"/>
                  <a:pt x="35" y="108"/>
                </a:cubicBezTo>
                <a:close/>
                <a:moveTo>
                  <a:pt x="35" y="108"/>
                </a:moveTo>
                <a:cubicBezTo>
                  <a:pt x="35" y="108"/>
                  <a:pt x="35" y="108"/>
                  <a:pt x="35" y="108"/>
                </a:cubicBezTo>
                <a:cubicBezTo>
                  <a:pt x="35" y="108"/>
                  <a:pt x="35" y="108"/>
                  <a:pt x="35" y="108"/>
                </a:cubicBezTo>
                <a:close/>
                <a:moveTo>
                  <a:pt x="34" y="107"/>
                </a:moveTo>
                <a:cubicBezTo>
                  <a:pt x="34" y="108"/>
                  <a:pt x="34" y="108"/>
                  <a:pt x="34" y="108"/>
                </a:cubicBezTo>
                <a:cubicBezTo>
                  <a:pt x="34" y="108"/>
                  <a:pt x="34" y="108"/>
                  <a:pt x="34" y="108"/>
                </a:cubicBezTo>
                <a:cubicBezTo>
                  <a:pt x="34" y="108"/>
                  <a:pt x="34" y="108"/>
                  <a:pt x="34" y="107"/>
                </a:cubicBezTo>
                <a:close/>
                <a:moveTo>
                  <a:pt x="34" y="108"/>
                </a:moveTo>
                <a:cubicBezTo>
                  <a:pt x="34" y="108"/>
                  <a:pt x="34" y="108"/>
                  <a:pt x="34" y="108"/>
                </a:cubicBezTo>
                <a:cubicBezTo>
                  <a:pt x="34" y="108"/>
                  <a:pt x="34" y="108"/>
                  <a:pt x="34" y="108"/>
                </a:cubicBezTo>
                <a:close/>
                <a:moveTo>
                  <a:pt x="34" y="108"/>
                </a:moveTo>
                <a:cubicBezTo>
                  <a:pt x="34" y="108"/>
                  <a:pt x="33" y="108"/>
                  <a:pt x="34" y="108"/>
                </a:cubicBezTo>
                <a:cubicBezTo>
                  <a:pt x="34" y="108"/>
                  <a:pt x="34" y="108"/>
                  <a:pt x="34" y="108"/>
                </a:cubicBezTo>
                <a:close/>
                <a:moveTo>
                  <a:pt x="34" y="107"/>
                </a:moveTo>
                <a:cubicBezTo>
                  <a:pt x="34" y="107"/>
                  <a:pt x="34" y="107"/>
                  <a:pt x="34" y="107"/>
                </a:cubicBezTo>
                <a:cubicBezTo>
                  <a:pt x="34" y="107"/>
                  <a:pt x="34" y="107"/>
                  <a:pt x="34" y="107"/>
                </a:cubicBezTo>
                <a:close/>
                <a:moveTo>
                  <a:pt x="32" y="108"/>
                </a:moveTo>
                <a:cubicBezTo>
                  <a:pt x="32" y="108"/>
                  <a:pt x="32" y="108"/>
                  <a:pt x="32" y="108"/>
                </a:cubicBezTo>
                <a:cubicBezTo>
                  <a:pt x="32" y="108"/>
                  <a:pt x="32" y="108"/>
                  <a:pt x="32" y="108"/>
                </a:cubicBezTo>
                <a:cubicBezTo>
                  <a:pt x="32" y="108"/>
                  <a:pt x="32" y="108"/>
                  <a:pt x="32" y="108"/>
                </a:cubicBezTo>
                <a:close/>
                <a:moveTo>
                  <a:pt x="32" y="107"/>
                </a:moveTo>
                <a:cubicBezTo>
                  <a:pt x="32" y="108"/>
                  <a:pt x="32" y="108"/>
                  <a:pt x="32" y="108"/>
                </a:cubicBezTo>
                <a:lnTo>
                  <a:pt x="32" y="107"/>
                </a:lnTo>
                <a:close/>
                <a:moveTo>
                  <a:pt x="32" y="100"/>
                </a:moveTo>
                <a:cubicBezTo>
                  <a:pt x="32" y="100"/>
                  <a:pt x="32" y="100"/>
                  <a:pt x="32" y="100"/>
                </a:cubicBezTo>
                <a:cubicBezTo>
                  <a:pt x="32" y="100"/>
                  <a:pt x="32" y="100"/>
                  <a:pt x="32" y="100"/>
                </a:cubicBezTo>
                <a:close/>
                <a:moveTo>
                  <a:pt x="31" y="100"/>
                </a:moveTo>
                <a:cubicBezTo>
                  <a:pt x="32" y="100"/>
                  <a:pt x="32" y="100"/>
                  <a:pt x="32" y="100"/>
                </a:cubicBezTo>
                <a:cubicBezTo>
                  <a:pt x="31" y="100"/>
                  <a:pt x="31" y="100"/>
                  <a:pt x="31" y="100"/>
                </a:cubicBezTo>
                <a:cubicBezTo>
                  <a:pt x="31" y="100"/>
                  <a:pt x="31" y="100"/>
                  <a:pt x="31" y="100"/>
                </a:cubicBezTo>
                <a:close/>
                <a:moveTo>
                  <a:pt x="30" y="106"/>
                </a:moveTo>
                <a:cubicBezTo>
                  <a:pt x="30" y="106"/>
                  <a:pt x="30" y="106"/>
                  <a:pt x="30" y="106"/>
                </a:cubicBezTo>
                <a:cubicBezTo>
                  <a:pt x="30" y="106"/>
                  <a:pt x="30" y="106"/>
                  <a:pt x="30" y="106"/>
                </a:cubicBezTo>
                <a:close/>
                <a:moveTo>
                  <a:pt x="30" y="105"/>
                </a:moveTo>
                <a:cubicBezTo>
                  <a:pt x="30" y="105"/>
                  <a:pt x="30" y="105"/>
                  <a:pt x="30" y="105"/>
                </a:cubicBezTo>
                <a:cubicBezTo>
                  <a:pt x="30" y="105"/>
                  <a:pt x="30" y="105"/>
                  <a:pt x="30" y="105"/>
                </a:cubicBezTo>
                <a:close/>
                <a:moveTo>
                  <a:pt x="30" y="105"/>
                </a:moveTo>
                <a:cubicBezTo>
                  <a:pt x="30" y="105"/>
                  <a:pt x="30" y="105"/>
                  <a:pt x="30" y="105"/>
                </a:cubicBezTo>
                <a:cubicBezTo>
                  <a:pt x="30" y="105"/>
                  <a:pt x="30" y="105"/>
                  <a:pt x="30" y="105"/>
                </a:cubicBezTo>
                <a:close/>
                <a:moveTo>
                  <a:pt x="24" y="123"/>
                </a:moveTo>
                <a:cubicBezTo>
                  <a:pt x="24" y="123"/>
                  <a:pt x="24" y="123"/>
                  <a:pt x="24" y="123"/>
                </a:cubicBezTo>
                <a:cubicBezTo>
                  <a:pt x="24" y="123"/>
                  <a:pt x="24" y="123"/>
                  <a:pt x="24" y="123"/>
                </a:cubicBezTo>
                <a:close/>
                <a:moveTo>
                  <a:pt x="23" y="123"/>
                </a:moveTo>
                <a:cubicBezTo>
                  <a:pt x="23" y="123"/>
                  <a:pt x="23" y="123"/>
                  <a:pt x="23" y="123"/>
                </a:cubicBezTo>
                <a:cubicBezTo>
                  <a:pt x="23" y="123"/>
                  <a:pt x="23" y="123"/>
                  <a:pt x="23" y="123"/>
                </a:cubicBezTo>
                <a:close/>
                <a:moveTo>
                  <a:pt x="23" y="123"/>
                </a:moveTo>
                <a:cubicBezTo>
                  <a:pt x="23" y="123"/>
                  <a:pt x="23" y="123"/>
                  <a:pt x="23" y="123"/>
                </a:cubicBezTo>
                <a:cubicBezTo>
                  <a:pt x="23" y="123"/>
                  <a:pt x="23" y="123"/>
                  <a:pt x="23" y="123"/>
                </a:cubicBezTo>
                <a:cubicBezTo>
                  <a:pt x="23" y="123"/>
                  <a:pt x="23" y="123"/>
                  <a:pt x="23" y="123"/>
                </a:cubicBezTo>
                <a:cubicBezTo>
                  <a:pt x="23" y="123"/>
                  <a:pt x="23" y="123"/>
                  <a:pt x="23" y="123"/>
                </a:cubicBezTo>
                <a:close/>
                <a:moveTo>
                  <a:pt x="24" y="122"/>
                </a:moveTo>
                <a:cubicBezTo>
                  <a:pt x="24" y="122"/>
                  <a:pt x="24" y="122"/>
                  <a:pt x="24" y="122"/>
                </a:cubicBezTo>
                <a:cubicBezTo>
                  <a:pt x="24" y="122"/>
                  <a:pt x="24" y="122"/>
                  <a:pt x="24" y="122"/>
                </a:cubicBezTo>
                <a:cubicBezTo>
                  <a:pt x="24" y="122"/>
                  <a:pt x="24" y="122"/>
                  <a:pt x="24" y="122"/>
                </a:cubicBezTo>
                <a:close/>
                <a:moveTo>
                  <a:pt x="24" y="122"/>
                </a:moveTo>
                <a:cubicBezTo>
                  <a:pt x="24" y="122"/>
                  <a:pt x="24" y="122"/>
                  <a:pt x="24" y="122"/>
                </a:cubicBezTo>
                <a:close/>
                <a:moveTo>
                  <a:pt x="24" y="122"/>
                </a:moveTo>
                <a:cubicBezTo>
                  <a:pt x="24" y="122"/>
                  <a:pt x="24" y="122"/>
                  <a:pt x="24" y="122"/>
                </a:cubicBezTo>
                <a:cubicBezTo>
                  <a:pt x="24" y="122"/>
                  <a:pt x="24" y="122"/>
                  <a:pt x="24" y="122"/>
                </a:cubicBezTo>
                <a:cubicBezTo>
                  <a:pt x="24" y="122"/>
                  <a:pt x="24" y="122"/>
                  <a:pt x="24" y="122"/>
                </a:cubicBezTo>
                <a:close/>
                <a:moveTo>
                  <a:pt x="23" y="122"/>
                </a:moveTo>
                <a:cubicBezTo>
                  <a:pt x="23" y="122"/>
                  <a:pt x="23" y="122"/>
                  <a:pt x="23" y="122"/>
                </a:cubicBezTo>
                <a:cubicBezTo>
                  <a:pt x="23" y="122"/>
                  <a:pt x="24" y="122"/>
                  <a:pt x="23" y="122"/>
                </a:cubicBezTo>
                <a:close/>
                <a:moveTo>
                  <a:pt x="24" y="122"/>
                </a:moveTo>
                <a:cubicBezTo>
                  <a:pt x="23" y="122"/>
                  <a:pt x="23" y="122"/>
                  <a:pt x="23" y="122"/>
                </a:cubicBezTo>
                <a:cubicBezTo>
                  <a:pt x="23" y="122"/>
                  <a:pt x="23" y="122"/>
                  <a:pt x="24" y="122"/>
                </a:cubicBezTo>
                <a:cubicBezTo>
                  <a:pt x="23" y="122"/>
                  <a:pt x="24" y="122"/>
                  <a:pt x="24" y="122"/>
                </a:cubicBezTo>
                <a:close/>
                <a:moveTo>
                  <a:pt x="24" y="122"/>
                </a:moveTo>
                <a:cubicBezTo>
                  <a:pt x="23" y="122"/>
                  <a:pt x="23" y="122"/>
                  <a:pt x="23" y="122"/>
                </a:cubicBezTo>
                <a:cubicBezTo>
                  <a:pt x="23" y="122"/>
                  <a:pt x="24" y="122"/>
                  <a:pt x="24" y="122"/>
                </a:cubicBezTo>
                <a:close/>
                <a:moveTo>
                  <a:pt x="23" y="123"/>
                </a:moveTo>
                <a:cubicBezTo>
                  <a:pt x="23" y="123"/>
                  <a:pt x="23" y="123"/>
                  <a:pt x="23" y="123"/>
                </a:cubicBezTo>
                <a:cubicBezTo>
                  <a:pt x="23" y="123"/>
                  <a:pt x="23" y="123"/>
                  <a:pt x="23" y="123"/>
                </a:cubicBezTo>
                <a:cubicBezTo>
                  <a:pt x="23" y="123"/>
                  <a:pt x="23" y="123"/>
                  <a:pt x="23" y="123"/>
                </a:cubicBezTo>
                <a:close/>
                <a:moveTo>
                  <a:pt x="24" y="122"/>
                </a:moveTo>
                <a:cubicBezTo>
                  <a:pt x="24" y="122"/>
                  <a:pt x="24" y="122"/>
                  <a:pt x="23" y="122"/>
                </a:cubicBezTo>
                <a:cubicBezTo>
                  <a:pt x="24" y="122"/>
                  <a:pt x="24" y="122"/>
                  <a:pt x="24" y="122"/>
                </a:cubicBezTo>
                <a:cubicBezTo>
                  <a:pt x="24" y="122"/>
                  <a:pt x="24" y="122"/>
                  <a:pt x="24" y="122"/>
                </a:cubicBezTo>
                <a:close/>
                <a:moveTo>
                  <a:pt x="23" y="122"/>
                </a:moveTo>
                <a:cubicBezTo>
                  <a:pt x="23" y="122"/>
                  <a:pt x="23" y="122"/>
                  <a:pt x="23" y="122"/>
                </a:cubicBezTo>
                <a:cubicBezTo>
                  <a:pt x="23" y="122"/>
                  <a:pt x="23" y="122"/>
                  <a:pt x="23" y="122"/>
                </a:cubicBezTo>
                <a:close/>
                <a:moveTo>
                  <a:pt x="23" y="122"/>
                </a:moveTo>
                <a:cubicBezTo>
                  <a:pt x="23" y="122"/>
                  <a:pt x="23" y="122"/>
                  <a:pt x="23" y="122"/>
                </a:cubicBezTo>
                <a:cubicBezTo>
                  <a:pt x="23" y="122"/>
                  <a:pt x="23" y="122"/>
                  <a:pt x="23" y="122"/>
                </a:cubicBezTo>
                <a:close/>
                <a:moveTo>
                  <a:pt x="24" y="121"/>
                </a:moveTo>
                <a:cubicBezTo>
                  <a:pt x="24" y="121"/>
                  <a:pt x="24" y="121"/>
                  <a:pt x="24" y="121"/>
                </a:cubicBezTo>
                <a:cubicBezTo>
                  <a:pt x="24" y="121"/>
                  <a:pt x="24" y="121"/>
                  <a:pt x="24" y="121"/>
                </a:cubicBezTo>
                <a:close/>
                <a:moveTo>
                  <a:pt x="24" y="121"/>
                </a:moveTo>
                <a:cubicBezTo>
                  <a:pt x="24" y="121"/>
                  <a:pt x="24" y="121"/>
                  <a:pt x="24" y="121"/>
                </a:cubicBezTo>
                <a:cubicBezTo>
                  <a:pt x="24" y="121"/>
                  <a:pt x="24" y="121"/>
                  <a:pt x="24" y="121"/>
                </a:cubicBezTo>
                <a:cubicBezTo>
                  <a:pt x="24" y="121"/>
                  <a:pt x="24" y="121"/>
                  <a:pt x="24" y="121"/>
                </a:cubicBezTo>
                <a:close/>
                <a:moveTo>
                  <a:pt x="23" y="121"/>
                </a:moveTo>
                <a:cubicBezTo>
                  <a:pt x="23" y="121"/>
                  <a:pt x="24" y="121"/>
                  <a:pt x="24" y="121"/>
                </a:cubicBezTo>
                <a:cubicBezTo>
                  <a:pt x="24" y="121"/>
                  <a:pt x="24" y="121"/>
                  <a:pt x="23" y="121"/>
                </a:cubicBezTo>
                <a:close/>
                <a:moveTo>
                  <a:pt x="23" y="122"/>
                </a:moveTo>
                <a:cubicBezTo>
                  <a:pt x="23" y="122"/>
                  <a:pt x="23" y="122"/>
                  <a:pt x="23" y="122"/>
                </a:cubicBezTo>
                <a:cubicBezTo>
                  <a:pt x="23" y="122"/>
                  <a:pt x="23" y="122"/>
                  <a:pt x="23" y="122"/>
                </a:cubicBezTo>
                <a:close/>
                <a:moveTo>
                  <a:pt x="23" y="122"/>
                </a:moveTo>
                <a:cubicBezTo>
                  <a:pt x="23" y="122"/>
                  <a:pt x="23" y="122"/>
                  <a:pt x="23" y="122"/>
                </a:cubicBezTo>
                <a:cubicBezTo>
                  <a:pt x="23" y="122"/>
                  <a:pt x="23" y="122"/>
                  <a:pt x="23" y="122"/>
                </a:cubicBezTo>
                <a:cubicBezTo>
                  <a:pt x="23" y="122"/>
                  <a:pt x="23" y="122"/>
                  <a:pt x="23" y="122"/>
                </a:cubicBezTo>
                <a:close/>
                <a:moveTo>
                  <a:pt x="23" y="122"/>
                </a:moveTo>
                <a:cubicBezTo>
                  <a:pt x="23" y="122"/>
                  <a:pt x="23" y="122"/>
                  <a:pt x="23" y="122"/>
                </a:cubicBezTo>
                <a:cubicBezTo>
                  <a:pt x="23" y="122"/>
                  <a:pt x="23" y="122"/>
                  <a:pt x="23" y="122"/>
                </a:cubicBezTo>
                <a:close/>
                <a:moveTo>
                  <a:pt x="23" y="122"/>
                </a:moveTo>
                <a:cubicBezTo>
                  <a:pt x="23" y="122"/>
                  <a:pt x="23" y="122"/>
                  <a:pt x="23" y="122"/>
                </a:cubicBezTo>
                <a:cubicBezTo>
                  <a:pt x="23" y="122"/>
                  <a:pt x="23" y="122"/>
                  <a:pt x="23" y="122"/>
                </a:cubicBezTo>
                <a:close/>
                <a:moveTo>
                  <a:pt x="23" y="122"/>
                </a:moveTo>
                <a:cubicBezTo>
                  <a:pt x="23" y="122"/>
                  <a:pt x="23" y="122"/>
                  <a:pt x="23" y="122"/>
                </a:cubicBezTo>
                <a:cubicBezTo>
                  <a:pt x="23" y="122"/>
                  <a:pt x="23" y="122"/>
                  <a:pt x="23" y="122"/>
                </a:cubicBezTo>
                <a:close/>
                <a:moveTo>
                  <a:pt x="23" y="122"/>
                </a:moveTo>
                <a:cubicBezTo>
                  <a:pt x="23" y="122"/>
                  <a:pt x="23" y="122"/>
                  <a:pt x="23" y="122"/>
                </a:cubicBezTo>
                <a:cubicBezTo>
                  <a:pt x="23" y="122"/>
                  <a:pt x="23" y="122"/>
                  <a:pt x="23" y="122"/>
                </a:cubicBezTo>
                <a:close/>
                <a:moveTo>
                  <a:pt x="23" y="121"/>
                </a:moveTo>
                <a:cubicBezTo>
                  <a:pt x="23" y="121"/>
                  <a:pt x="23" y="121"/>
                  <a:pt x="23" y="121"/>
                </a:cubicBezTo>
                <a:cubicBezTo>
                  <a:pt x="23" y="121"/>
                  <a:pt x="23" y="121"/>
                  <a:pt x="23" y="121"/>
                </a:cubicBezTo>
                <a:cubicBezTo>
                  <a:pt x="23" y="121"/>
                  <a:pt x="23" y="121"/>
                  <a:pt x="23" y="121"/>
                </a:cubicBezTo>
                <a:close/>
                <a:moveTo>
                  <a:pt x="23" y="122"/>
                </a:moveTo>
                <a:cubicBezTo>
                  <a:pt x="23" y="122"/>
                  <a:pt x="23" y="122"/>
                  <a:pt x="23" y="122"/>
                </a:cubicBezTo>
                <a:cubicBezTo>
                  <a:pt x="23" y="122"/>
                  <a:pt x="23" y="122"/>
                  <a:pt x="23" y="122"/>
                </a:cubicBezTo>
                <a:close/>
                <a:moveTo>
                  <a:pt x="23" y="121"/>
                </a:moveTo>
                <a:cubicBezTo>
                  <a:pt x="23" y="121"/>
                  <a:pt x="23" y="121"/>
                  <a:pt x="23" y="121"/>
                </a:cubicBezTo>
                <a:cubicBezTo>
                  <a:pt x="23" y="121"/>
                  <a:pt x="23" y="121"/>
                  <a:pt x="23" y="121"/>
                </a:cubicBezTo>
                <a:close/>
                <a:moveTo>
                  <a:pt x="23" y="122"/>
                </a:moveTo>
                <a:cubicBezTo>
                  <a:pt x="23" y="122"/>
                  <a:pt x="23" y="122"/>
                  <a:pt x="23" y="122"/>
                </a:cubicBezTo>
                <a:cubicBezTo>
                  <a:pt x="23" y="122"/>
                  <a:pt x="23" y="122"/>
                  <a:pt x="23" y="121"/>
                </a:cubicBezTo>
                <a:cubicBezTo>
                  <a:pt x="23" y="122"/>
                  <a:pt x="23" y="122"/>
                  <a:pt x="23" y="122"/>
                </a:cubicBezTo>
                <a:close/>
                <a:moveTo>
                  <a:pt x="23" y="121"/>
                </a:moveTo>
                <a:cubicBezTo>
                  <a:pt x="23" y="121"/>
                  <a:pt x="23" y="121"/>
                  <a:pt x="23" y="121"/>
                </a:cubicBezTo>
                <a:cubicBezTo>
                  <a:pt x="23" y="121"/>
                  <a:pt x="23" y="121"/>
                  <a:pt x="23" y="121"/>
                </a:cubicBezTo>
                <a:close/>
                <a:moveTo>
                  <a:pt x="23" y="122"/>
                </a:moveTo>
                <a:cubicBezTo>
                  <a:pt x="23" y="122"/>
                  <a:pt x="23" y="122"/>
                  <a:pt x="23" y="122"/>
                </a:cubicBezTo>
                <a:cubicBezTo>
                  <a:pt x="23" y="122"/>
                  <a:pt x="23" y="122"/>
                  <a:pt x="23" y="122"/>
                </a:cubicBezTo>
                <a:close/>
                <a:moveTo>
                  <a:pt x="23" y="122"/>
                </a:moveTo>
                <a:cubicBezTo>
                  <a:pt x="23" y="122"/>
                  <a:pt x="23" y="122"/>
                  <a:pt x="23" y="122"/>
                </a:cubicBezTo>
                <a:cubicBezTo>
                  <a:pt x="23" y="122"/>
                  <a:pt x="23" y="122"/>
                  <a:pt x="23" y="122"/>
                </a:cubicBezTo>
                <a:cubicBezTo>
                  <a:pt x="23" y="122"/>
                  <a:pt x="23" y="122"/>
                  <a:pt x="23" y="122"/>
                </a:cubicBezTo>
                <a:close/>
                <a:moveTo>
                  <a:pt x="21" y="121"/>
                </a:moveTo>
                <a:cubicBezTo>
                  <a:pt x="22" y="121"/>
                  <a:pt x="22" y="121"/>
                  <a:pt x="22" y="121"/>
                </a:cubicBezTo>
                <a:cubicBezTo>
                  <a:pt x="22" y="122"/>
                  <a:pt x="23" y="121"/>
                  <a:pt x="23" y="121"/>
                </a:cubicBezTo>
                <a:cubicBezTo>
                  <a:pt x="23" y="121"/>
                  <a:pt x="23" y="121"/>
                  <a:pt x="23" y="121"/>
                </a:cubicBezTo>
                <a:cubicBezTo>
                  <a:pt x="22" y="121"/>
                  <a:pt x="22" y="121"/>
                  <a:pt x="22" y="121"/>
                </a:cubicBezTo>
                <a:cubicBezTo>
                  <a:pt x="22" y="121"/>
                  <a:pt x="22" y="121"/>
                  <a:pt x="22" y="121"/>
                </a:cubicBezTo>
                <a:cubicBezTo>
                  <a:pt x="22" y="121"/>
                  <a:pt x="22" y="121"/>
                  <a:pt x="21" y="121"/>
                </a:cubicBezTo>
                <a:cubicBezTo>
                  <a:pt x="22" y="121"/>
                  <a:pt x="22" y="121"/>
                  <a:pt x="22" y="121"/>
                </a:cubicBezTo>
                <a:cubicBezTo>
                  <a:pt x="22" y="121"/>
                  <a:pt x="21" y="121"/>
                  <a:pt x="21" y="121"/>
                </a:cubicBezTo>
                <a:close/>
                <a:moveTo>
                  <a:pt x="23" y="121"/>
                </a:moveTo>
                <a:cubicBezTo>
                  <a:pt x="23" y="121"/>
                  <a:pt x="23" y="121"/>
                  <a:pt x="23" y="121"/>
                </a:cubicBezTo>
                <a:cubicBezTo>
                  <a:pt x="23" y="121"/>
                  <a:pt x="23" y="121"/>
                  <a:pt x="23" y="121"/>
                </a:cubicBezTo>
                <a:cubicBezTo>
                  <a:pt x="23" y="121"/>
                  <a:pt x="23" y="121"/>
                  <a:pt x="23" y="121"/>
                </a:cubicBezTo>
                <a:cubicBezTo>
                  <a:pt x="23" y="121"/>
                  <a:pt x="23" y="121"/>
                  <a:pt x="23" y="121"/>
                </a:cubicBezTo>
                <a:close/>
                <a:moveTo>
                  <a:pt x="23" y="121"/>
                </a:moveTo>
                <a:cubicBezTo>
                  <a:pt x="23" y="121"/>
                  <a:pt x="23" y="121"/>
                  <a:pt x="22" y="121"/>
                </a:cubicBezTo>
                <a:cubicBezTo>
                  <a:pt x="22" y="122"/>
                  <a:pt x="23" y="121"/>
                  <a:pt x="23" y="121"/>
                </a:cubicBezTo>
                <a:cubicBezTo>
                  <a:pt x="23" y="121"/>
                  <a:pt x="23" y="121"/>
                  <a:pt x="23" y="121"/>
                </a:cubicBezTo>
                <a:cubicBezTo>
                  <a:pt x="23" y="121"/>
                  <a:pt x="23" y="121"/>
                  <a:pt x="23" y="121"/>
                </a:cubicBezTo>
                <a:cubicBezTo>
                  <a:pt x="23" y="121"/>
                  <a:pt x="23" y="121"/>
                  <a:pt x="23" y="121"/>
                </a:cubicBezTo>
                <a:cubicBezTo>
                  <a:pt x="23" y="121"/>
                  <a:pt x="23" y="121"/>
                  <a:pt x="23" y="121"/>
                </a:cubicBezTo>
                <a:cubicBezTo>
                  <a:pt x="23" y="121"/>
                  <a:pt x="23" y="121"/>
                  <a:pt x="23" y="121"/>
                </a:cubicBezTo>
                <a:cubicBezTo>
                  <a:pt x="23" y="121"/>
                  <a:pt x="23" y="121"/>
                  <a:pt x="23" y="121"/>
                </a:cubicBezTo>
                <a:cubicBezTo>
                  <a:pt x="23" y="121"/>
                  <a:pt x="23" y="121"/>
                  <a:pt x="23" y="121"/>
                </a:cubicBezTo>
                <a:cubicBezTo>
                  <a:pt x="23" y="121"/>
                  <a:pt x="23" y="121"/>
                  <a:pt x="23" y="121"/>
                </a:cubicBezTo>
                <a:cubicBezTo>
                  <a:pt x="23" y="121"/>
                  <a:pt x="23" y="121"/>
                  <a:pt x="23" y="121"/>
                </a:cubicBezTo>
                <a:cubicBezTo>
                  <a:pt x="23" y="121"/>
                  <a:pt x="23" y="121"/>
                  <a:pt x="23" y="121"/>
                </a:cubicBezTo>
                <a:cubicBezTo>
                  <a:pt x="23" y="121"/>
                  <a:pt x="23" y="121"/>
                  <a:pt x="23" y="121"/>
                </a:cubicBezTo>
                <a:cubicBezTo>
                  <a:pt x="23" y="121"/>
                  <a:pt x="23" y="121"/>
                  <a:pt x="23" y="121"/>
                </a:cubicBezTo>
                <a:cubicBezTo>
                  <a:pt x="23" y="121"/>
                  <a:pt x="23" y="121"/>
                  <a:pt x="23" y="121"/>
                </a:cubicBezTo>
                <a:cubicBezTo>
                  <a:pt x="23" y="121"/>
                  <a:pt x="23" y="121"/>
                  <a:pt x="23" y="121"/>
                </a:cubicBezTo>
                <a:close/>
                <a:moveTo>
                  <a:pt x="22" y="122"/>
                </a:moveTo>
                <a:cubicBezTo>
                  <a:pt x="22" y="122"/>
                  <a:pt x="22" y="122"/>
                  <a:pt x="22" y="122"/>
                </a:cubicBezTo>
                <a:cubicBezTo>
                  <a:pt x="22" y="122"/>
                  <a:pt x="22" y="122"/>
                  <a:pt x="22" y="122"/>
                </a:cubicBezTo>
                <a:close/>
                <a:moveTo>
                  <a:pt x="22" y="122"/>
                </a:moveTo>
                <a:cubicBezTo>
                  <a:pt x="22" y="122"/>
                  <a:pt x="22" y="122"/>
                  <a:pt x="22" y="122"/>
                </a:cubicBezTo>
                <a:cubicBezTo>
                  <a:pt x="22" y="122"/>
                  <a:pt x="22" y="122"/>
                  <a:pt x="22" y="122"/>
                </a:cubicBezTo>
                <a:cubicBezTo>
                  <a:pt x="22" y="122"/>
                  <a:pt x="22" y="122"/>
                  <a:pt x="22" y="122"/>
                </a:cubicBezTo>
                <a:cubicBezTo>
                  <a:pt x="22" y="122"/>
                  <a:pt x="22" y="122"/>
                  <a:pt x="22" y="122"/>
                </a:cubicBezTo>
                <a:cubicBezTo>
                  <a:pt x="22" y="122"/>
                  <a:pt x="23" y="122"/>
                  <a:pt x="23" y="122"/>
                </a:cubicBezTo>
                <a:cubicBezTo>
                  <a:pt x="23" y="122"/>
                  <a:pt x="22" y="122"/>
                  <a:pt x="22" y="122"/>
                </a:cubicBezTo>
                <a:close/>
                <a:moveTo>
                  <a:pt x="23" y="122"/>
                </a:moveTo>
                <a:cubicBezTo>
                  <a:pt x="22" y="122"/>
                  <a:pt x="22" y="122"/>
                  <a:pt x="22" y="122"/>
                </a:cubicBezTo>
                <a:cubicBezTo>
                  <a:pt x="22" y="122"/>
                  <a:pt x="22" y="122"/>
                  <a:pt x="22" y="122"/>
                </a:cubicBezTo>
                <a:cubicBezTo>
                  <a:pt x="22" y="122"/>
                  <a:pt x="22" y="122"/>
                  <a:pt x="22" y="122"/>
                </a:cubicBezTo>
                <a:cubicBezTo>
                  <a:pt x="22" y="122"/>
                  <a:pt x="22" y="122"/>
                  <a:pt x="23" y="122"/>
                </a:cubicBezTo>
                <a:close/>
                <a:moveTo>
                  <a:pt x="23" y="121"/>
                </a:moveTo>
                <a:cubicBezTo>
                  <a:pt x="23" y="121"/>
                  <a:pt x="23" y="121"/>
                  <a:pt x="23" y="121"/>
                </a:cubicBezTo>
                <a:cubicBezTo>
                  <a:pt x="23" y="121"/>
                  <a:pt x="23" y="121"/>
                  <a:pt x="23" y="121"/>
                </a:cubicBezTo>
                <a:close/>
                <a:moveTo>
                  <a:pt x="23" y="121"/>
                </a:moveTo>
                <a:cubicBezTo>
                  <a:pt x="23" y="121"/>
                  <a:pt x="23" y="121"/>
                  <a:pt x="23" y="121"/>
                </a:cubicBezTo>
                <a:cubicBezTo>
                  <a:pt x="23" y="121"/>
                  <a:pt x="23" y="121"/>
                  <a:pt x="23" y="121"/>
                </a:cubicBezTo>
                <a:close/>
                <a:moveTo>
                  <a:pt x="21" y="112"/>
                </a:moveTo>
                <a:cubicBezTo>
                  <a:pt x="21" y="112"/>
                  <a:pt x="21" y="112"/>
                  <a:pt x="21" y="112"/>
                </a:cubicBezTo>
                <a:close/>
                <a:moveTo>
                  <a:pt x="21" y="112"/>
                </a:moveTo>
                <a:cubicBezTo>
                  <a:pt x="21" y="112"/>
                  <a:pt x="21" y="112"/>
                  <a:pt x="21" y="112"/>
                </a:cubicBezTo>
                <a:cubicBezTo>
                  <a:pt x="21" y="112"/>
                  <a:pt x="21" y="112"/>
                  <a:pt x="21" y="112"/>
                </a:cubicBezTo>
                <a:close/>
                <a:moveTo>
                  <a:pt x="23" y="117"/>
                </a:moveTo>
                <a:cubicBezTo>
                  <a:pt x="23" y="117"/>
                  <a:pt x="23" y="117"/>
                  <a:pt x="23" y="117"/>
                </a:cubicBezTo>
                <a:cubicBezTo>
                  <a:pt x="23" y="117"/>
                  <a:pt x="23" y="117"/>
                  <a:pt x="23" y="117"/>
                </a:cubicBezTo>
                <a:cubicBezTo>
                  <a:pt x="23" y="117"/>
                  <a:pt x="23" y="117"/>
                  <a:pt x="23" y="117"/>
                </a:cubicBezTo>
                <a:close/>
                <a:moveTo>
                  <a:pt x="21" y="115"/>
                </a:moveTo>
                <a:cubicBezTo>
                  <a:pt x="21" y="115"/>
                  <a:pt x="21" y="115"/>
                  <a:pt x="21" y="115"/>
                </a:cubicBezTo>
                <a:cubicBezTo>
                  <a:pt x="22" y="115"/>
                  <a:pt x="22" y="115"/>
                  <a:pt x="22" y="115"/>
                </a:cubicBezTo>
                <a:lnTo>
                  <a:pt x="21" y="115"/>
                </a:lnTo>
                <a:close/>
                <a:moveTo>
                  <a:pt x="20" y="114"/>
                </a:moveTo>
                <a:cubicBezTo>
                  <a:pt x="21" y="114"/>
                  <a:pt x="21" y="114"/>
                  <a:pt x="21" y="114"/>
                </a:cubicBezTo>
                <a:cubicBezTo>
                  <a:pt x="20" y="114"/>
                  <a:pt x="20" y="114"/>
                  <a:pt x="20" y="114"/>
                </a:cubicBezTo>
                <a:close/>
                <a:moveTo>
                  <a:pt x="22" y="110"/>
                </a:moveTo>
                <a:cubicBezTo>
                  <a:pt x="21" y="110"/>
                  <a:pt x="21" y="110"/>
                  <a:pt x="21" y="110"/>
                </a:cubicBezTo>
                <a:cubicBezTo>
                  <a:pt x="21" y="110"/>
                  <a:pt x="21" y="110"/>
                  <a:pt x="22" y="110"/>
                </a:cubicBezTo>
                <a:close/>
                <a:moveTo>
                  <a:pt x="23" y="119"/>
                </a:moveTo>
                <a:cubicBezTo>
                  <a:pt x="23" y="119"/>
                  <a:pt x="23" y="119"/>
                  <a:pt x="23" y="119"/>
                </a:cubicBezTo>
                <a:cubicBezTo>
                  <a:pt x="23" y="119"/>
                  <a:pt x="22" y="119"/>
                  <a:pt x="23" y="119"/>
                </a:cubicBezTo>
                <a:close/>
                <a:moveTo>
                  <a:pt x="23" y="113"/>
                </a:moveTo>
                <a:cubicBezTo>
                  <a:pt x="23" y="113"/>
                  <a:pt x="23" y="113"/>
                  <a:pt x="23" y="113"/>
                </a:cubicBezTo>
                <a:cubicBezTo>
                  <a:pt x="23" y="113"/>
                  <a:pt x="23" y="113"/>
                  <a:pt x="23" y="113"/>
                </a:cubicBezTo>
                <a:close/>
                <a:moveTo>
                  <a:pt x="23" y="119"/>
                </a:moveTo>
                <a:cubicBezTo>
                  <a:pt x="23" y="119"/>
                  <a:pt x="23" y="119"/>
                  <a:pt x="23" y="119"/>
                </a:cubicBezTo>
                <a:cubicBezTo>
                  <a:pt x="23" y="119"/>
                  <a:pt x="23" y="119"/>
                  <a:pt x="23" y="119"/>
                </a:cubicBezTo>
                <a:cubicBezTo>
                  <a:pt x="23" y="119"/>
                  <a:pt x="23" y="119"/>
                  <a:pt x="23" y="119"/>
                </a:cubicBezTo>
                <a:close/>
                <a:moveTo>
                  <a:pt x="26" y="106"/>
                </a:moveTo>
                <a:cubicBezTo>
                  <a:pt x="26" y="106"/>
                  <a:pt x="26" y="106"/>
                  <a:pt x="26" y="106"/>
                </a:cubicBezTo>
                <a:cubicBezTo>
                  <a:pt x="26" y="106"/>
                  <a:pt x="26" y="106"/>
                  <a:pt x="26" y="106"/>
                </a:cubicBezTo>
                <a:close/>
                <a:moveTo>
                  <a:pt x="28" y="108"/>
                </a:moveTo>
                <a:cubicBezTo>
                  <a:pt x="28" y="108"/>
                  <a:pt x="28" y="108"/>
                  <a:pt x="28" y="108"/>
                </a:cubicBezTo>
                <a:cubicBezTo>
                  <a:pt x="28" y="108"/>
                  <a:pt x="28" y="108"/>
                  <a:pt x="28" y="108"/>
                </a:cubicBezTo>
                <a:close/>
                <a:moveTo>
                  <a:pt x="23" y="120"/>
                </a:moveTo>
                <a:cubicBezTo>
                  <a:pt x="23" y="120"/>
                  <a:pt x="23" y="120"/>
                  <a:pt x="23" y="120"/>
                </a:cubicBezTo>
                <a:close/>
                <a:moveTo>
                  <a:pt x="22" y="121"/>
                </a:moveTo>
                <a:cubicBezTo>
                  <a:pt x="22" y="121"/>
                  <a:pt x="22" y="121"/>
                  <a:pt x="22" y="121"/>
                </a:cubicBezTo>
                <a:cubicBezTo>
                  <a:pt x="22" y="121"/>
                  <a:pt x="22" y="121"/>
                  <a:pt x="22" y="121"/>
                </a:cubicBezTo>
                <a:close/>
                <a:moveTo>
                  <a:pt x="21" y="119"/>
                </a:moveTo>
                <a:cubicBezTo>
                  <a:pt x="21" y="119"/>
                  <a:pt x="21" y="119"/>
                  <a:pt x="21" y="119"/>
                </a:cubicBezTo>
                <a:cubicBezTo>
                  <a:pt x="21" y="119"/>
                  <a:pt x="21" y="119"/>
                  <a:pt x="21" y="119"/>
                </a:cubicBezTo>
                <a:close/>
                <a:moveTo>
                  <a:pt x="23" y="120"/>
                </a:moveTo>
                <a:cubicBezTo>
                  <a:pt x="23" y="120"/>
                  <a:pt x="23" y="120"/>
                  <a:pt x="23" y="120"/>
                </a:cubicBezTo>
                <a:close/>
                <a:moveTo>
                  <a:pt x="23" y="120"/>
                </a:moveTo>
                <a:cubicBezTo>
                  <a:pt x="23" y="120"/>
                  <a:pt x="23" y="120"/>
                  <a:pt x="23" y="120"/>
                </a:cubicBezTo>
                <a:cubicBezTo>
                  <a:pt x="23" y="120"/>
                  <a:pt x="23" y="120"/>
                  <a:pt x="23" y="120"/>
                </a:cubicBezTo>
                <a:close/>
                <a:moveTo>
                  <a:pt x="23" y="120"/>
                </a:moveTo>
                <a:cubicBezTo>
                  <a:pt x="23" y="120"/>
                  <a:pt x="23" y="120"/>
                  <a:pt x="23" y="120"/>
                </a:cubicBezTo>
                <a:cubicBezTo>
                  <a:pt x="23" y="120"/>
                  <a:pt x="23" y="120"/>
                  <a:pt x="23" y="120"/>
                </a:cubicBezTo>
                <a:close/>
                <a:moveTo>
                  <a:pt x="24" y="109"/>
                </a:moveTo>
                <a:cubicBezTo>
                  <a:pt x="24" y="109"/>
                  <a:pt x="24" y="109"/>
                  <a:pt x="24" y="109"/>
                </a:cubicBezTo>
                <a:cubicBezTo>
                  <a:pt x="24" y="109"/>
                  <a:pt x="24" y="109"/>
                  <a:pt x="24" y="109"/>
                </a:cubicBezTo>
                <a:close/>
                <a:moveTo>
                  <a:pt x="20" y="116"/>
                </a:moveTo>
                <a:cubicBezTo>
                  <a:pt x="20" y="116"/>
                  <a:pt x="20" y="116"/>
                  <a:pt x="20" y="116"/>
                </a:cubicBezTo>
                <a:cubicBezTo>
                  <a:pt x="20" y="116"/>
                  <a:pt x="20" y="116"/>
                  <a:pt x="20" y="116"/>
                </a:cubicBezTo>
                <a:close/>
                <a:moveTo>
                  <a:pt x="20" y="116"/>
                </a:moveTo>
                <a:cubicBezTo>
                  <a:pt x="20" y="116"/>
                  <a:pt x="20" y="116"/>
                  <a:pt x="20" y="116"/>
                </a:cubicBezTo>
                <a:cubicBezTo>
                  <a:pt x="21" y="116"/>
                  <a:pt x="21" y="116"/>
                  <a:pt x="21" y="116"/>
                </a:cubicBezTo>
                <a:lnTo>
                  <a:pt x="20" y="116"/>
                </a:lnTo>
                <a:close/>
                <a:moveTo>
                  <a:pt x="21" y="111"/>
                </a:moveTo>
                <a:cubicBezTo>
                  <a:pt x="22" y="111"/>
                  <a:pt x="21" y="111"/>
                  <a:pt x="21" y="111"/>
                </a:cubicBezTo>
                <a:cubicBezTo>
                  <a:pt x="21" y="111"/>
                  <a:pt x="22" y="111"/>
                  <a:pt x="22" y="111"/>
                </a:cubicBezTo>
                <a:cubicBezTo>
                  <a:pt x="22" y="111"/>
                  <a:pt x="21" y="111"/>
                  <a:pt x="21" y="111"/>
                </a:cubicBezTo>
                <a:cubicBezTo>
                  <a:pt x="21" y="111"/>
                  <a:pt x="21" y="111"/>
                  <a:pt x="21" y="111"/>
                </a:cubicBezTo>
                <a:cubicBezTo>
                  <a:pt x="21" y="111"/>
                  <a:pt x="22" y="111"/>
                  <a:pt x="22" y="110"/>
                </a:cubicBezTo>
                <a:cubicBezTo>
                  <a:pt x="22" y="110"/>
                  <a:pt x="22" y="110"/>
                  <a:pt x="22" y="110"/>
                </a:cubicBezTo>
                <a:cubicBezTo>
                  <a:pt x="22" y="110"/>
                  <a:pt x="21" y="110"/>
                  <a:pt x="22" y="110"/>
                </a:cubicBezTo>
                <a:cubicBezTo>
                  <a:pt x="22" y="110"/>
                  <a:pt x="22" y="110"/>
                  <a:pt x="22" y="110"/>
                </a:cubicBezTo>
                <a:cubicBezTo>
                  <a:pt x="22" y="110"/>
                  <a:pt x="22" y="110"/>
                  <a:pt x="22" y="110"/>
                </a:cubicBezTo>
                <a:cubicBezTo>
                  <a:pt x="22" y="110"/>
                  <a:pt x="22" y="110"/>
                  <a:pt x="22" y="110"/>
                </a:cubicBezTo>
                <a:cubicBezTo>
                  <a:pt x="22" y="110"/>
                  <a:pt x="22" y="110"/>
                  <a:pt x="22" y="110"/>
                </a:cubicBezTo>
                <a:cubicBezTo>
                  <a:pt x="22" y="110"/>
                  <a:pt x="22" y="110"/>
                  <a:pt x="22" y="110"/>
                </a:cubicBezTo>
                <a:cubicBezTo>
                  <a:pt x="22" y="110"/>
                  <a:pt x="22" y="110"/>
                  <a:pt x="22" y="110"/>
                </a:cubicBezTo>
                <a:cubicBezTo>
                  <a:pt x="22" y="110"/>
                  <a:pt x="22" y="110"/>
                  <a:pt x="22" y="110"/>
                </a:cubicBezTo>
                <a:cubicBezTo>
                  <a:pt x="22" y="110"/>
                  <a:pt x="22" y="110"/>
                  <a:pt x="22" y="110"/>
                </a:cubicBezTo>
                <a:cubicBezTo>
                  <a:pt x="22" y="110"/>
                  <a:pt x="22" y="110"/>
                  <a:pt x="22" y="110"/>
                </a:cubicBezTo>
                <a:cubicBezTo>
                  <a:pt x="22" y="110"/>
                  <a:pt x="22" y="110"/>
                  <a:pt x="22" y="110"/>
                </a:cubicBezTo>
                <a:cubicBezTo>
                  <a:pt x="22" y="110"/>
                  <a:pt x="23" y="110"/>
                  <a:pt x="23" y="110"/>
                </a:cubicBezTo>
                <a:cubicBezTo>
                  <a:pt x="23" y="110"/>
                  <a:pt x="22" y="110"/>
                  <a:pt x="22" y="110"/>
                </a:cubicBezTo>
                <a:cubicBezTo>
                  <a:pt x="22" y="110"/>
                  <a:pt x="23" y="110"/>
                  <a:pt x="22" y="109"/>
                </a:cubicBezTo>
                <a:cubicBezTo>
                  <a:pt x="23" y="110"/>
                  <a:pt x="23" y="110"/>
                  <a:pt x="23" y="110"/>
                </a:cubicBezTo>
                <a:cubicBezTo>
                  <a:pt x="23" y="109"/>
                  <a:pt x="23" y="109"/>
                  <a:pt x="23" y="109"/>
                </a:cubicBezTo>
                <a:cubicBezTo>
                  <a:pt x="23" y="110"/>
                  <a:pt x="23" y="110"/>
                  <a:pt x="23" y="110"/>
                </a:cubicBezTo>
                <a:cubicBezTo>
                  <a:pt x="23" y="110"/>
                  <a:pt x="22" y="109"/>
                  <a:pt x="23" y="109"/>
                </a:cubicBezTo>
                <a:cubicBezTo>
                  <a:pt x="23" y="110"/>
                  <a:pt x="23" y="110"/>
                  <a:pt x="23" y="110"/>
                </a:cubicBezTo>
                <a:cubicBezTo>
                  <a:pt x="23" y="109"/>
                  <a:pt x="23" y="109"/>
                  <a:pt x="23" y="109"/>
                </a:cubicBezTo>
                <a:cubicBezTo>
                  <a:pt x="23" y="109"/>
                  <a:pt x="22" y="109"/>
                  <a:pt x="23" y="109"/>
                </a:cubicBezTo>
                <a:cubicBezTo>
                  <a:pt x="23" y="109"/>
                  <a:pt x="23" y="109"/>
                  <a:pt x="23" y="109"/>
                </a:cubicBezTo>
                <a:cubicBezTo>
                  <a:pt x="23" y="109"/>
                  <a:pt x="23" y="109"/>
                  <a:pt x="23" y="109"/>
                </a:cubicBezTo>
                <a:cubicBezTo>
                  <a:pt x="23" y="109"/>
                  <a:pt x="23" y="109"/>
                  <a:pt x="23" y="109"/>
                </a:cubicBezTo>
                <a:cubicBezTo>
                  <a:pt x="23" y="109"/>
                  <a:pt x="23" y="109"/>
                  <a:pt x="23" y="109"/>
                </a:cubicBezTo>
                <a:cubicBezTo>
                  <a:pt x="23" y="108"/>
                  <a:pt x="23" y="109"/>
                  <a:pt x="23" y="109"/>
                </a:cubicBezTo>
                <a:cubicBezTo>
                  <a:pt x="23" y="109"/>
                  <a:pt x="23" y="109"/>
                  <a:pt x="23" y="109"/>
                </a:cubicBezTo>
                <a:cubicBezTo>
                  <a:pt x="23" y="109"/>
                  <a:pt x="23" y="109"/>
                  <a:pt x="23" y="109"/>
                </a:cubicBezTo>
                <a:cubicBezTo>
                  <a:pt x="23" y="109"/>
                  <a:pt x="23" y="109"/>
                  <a:pt x="23" y="109"/>
                </a:cubicBezTo>
                <a:cubicBezTo>
                  <a:pt x="23" y="108"/>
                  <a:pt x="24" y="109"/>
                  <a:pt x="23" y="108"/>
                </a:cubicBezTo>
                <a:cubicBezTo>
                  <a:pt x="24" y="109"/>
                  <a:pt x="23" y="108"/>
                  <a:pt x="24" y="108"/>
                </a:cubicBezTo>
                <a:cubicBezTo>
                  <a:pt x="24" y="109"/>
                  <a:pt x="23" y="109"/>
                  <a:pt x="24" y="109"/>
                </a:cubicBezTo>
                <a:cubicBezTo>
                  <a:pt x="24" y="109"/>
                  <a:pt x="24" y="109"/>
                  <a:pt x="24" y="109"/>
                </a:cubicBezTo>
                <a:cubicBezTo>
                  <a:pt x="24" y="109"/>
                  <a:pt x="24" y="109"/>
                  <a:pt x="24" y="109"/>
                </a:cubicBezTo>
                <a:cubicBezTo>
                  <a:pt x="24" y="109"/>
                  <a:pt x="24" y="109"/>
                  <a:pt x="24" y="109"/>
                </a:cubicBezTo>
                <a:cubicBezTo>
                  <a:pt x="24" y="109"/>
                  <a:pt x="24" y="109"/>
                  <a:pt x="24" y="109"/>
                </a:cubicBezTo>
                <a:cubicBezTo>
                  <a:pt x="24" y="108"/>
                  <a:pt x="24" y="109"/>
                  <a:pt x="24" y="108"/>
                </a:cubicBezTo>
                <a:cubicBezTo>
                  <a:pt x="24" y="108"/>
                  <a:pt x="24" y="108"/>
                  <a:pt x="24" y="108"/>
                </a:cubicBezTo>
                <a:cubicBezTo>
                  <a:pt x="24" y="108"/>
                  <a:pt x="24" y="108"/>
                  <a:pt x="24" y="108"/>
                </a:cubicBezTo>
                <a:cubicBezTo>
                  <a:pt x="24" y="108"/>
                  <a:pt x="25" y="109"/>
                  <a:pt x="25" y="109"/>
                </a:cubicBezTo>
                <a:cubicBezTo>
                  <a:pt x="25" y="109"/>
                  <a:pt x="25" y="108"/>
                  <a:pt x="24" y="108"/>
                </a:cubicBezTo>
                <a:cubicBezTo>
                  <a:pt x="24" y="108"/>
                  <a:pt x="24" y="109"/>
                  <a:pt x="24" y="108"/>
                </a:cubicBezTo>
                <a:cubicBezTo>
                  <a:pt x="25" y="108"/>
                  <a:pt x="24" y="108"/>
                  <a:pt x="24" y="108"/>
                </a:cubicBezTo>
                <a:cubicBezTo>
                  <a:pt x="25" y="108"/>
                  <a:pt x="25" y="108"/>
                  <a:pt x="25" y="108"/>
                </a:cubicBezTo>
                <a:cubicBezTo>
                  <a:pt x="25" y="108"/>
                  <a:pt x="25" y="108"/>
                  <a:pt x="25" y="108"/>
                </a:cubicBezTo>
                <a:cubicBezTo>
                  <a:pt x="25" y="108"/>
                  <a:pt x="25" y="108"/>
                  <a:pt x="25" y="108"/>
                </a:cubicBezTo>
                <a:cubicBezTo>
                  <a:pt x="25" y="108"/>
                  <a:pt x="25" y="108"/>
                  <a:pt x="25" y="107"/>
                </a:cubicBezTo>
                <a:cubicBezTo>
                  <a:pt x="25" y="108"/>
                  <a:pt x="25" y="108"/>
                  <a:pt x="25" y="108"/>
                </a:cubicBezTo>
                <a:cubicBezTo>
                  <a:pt x="25" y="108"/>
                  <a:pt x="25" y="108"/>
                  <a:pt x="25" y="108"/>
                </a:cubicBezTo>
                <a:cubicBezTo>
                  <a:pt x="25" y="108"/>
                  <a:pt x="25" y="108"/>
                  <a:pt x="25" y="108"/>
                </a:cubicBezTo>
                <a:cubicBezTo>
                  <a:pt x="25" y="107"/>
                  <a:pt x="25" y="108"/>
                  <a:pt x="25" y="107"/>
                </a:cubicBezTo>
                <a:cubicBezTo>
                  <a:pt x="25" y="107"/>
                  <a:pt x="25" y="107"/>
                  <a:pt x="25" y="107"/>
                </a:cubicBezTo>
                <a:cubicBezTo>
                  <a:pt x="25" y="107"/>
                  <a:pt x="26" y="107"/>
                  <a:pt x="26" y="107"/>
                </a:cubicBezTo>
                <a:cubicBezTo>
                  <a:pt x="26" y="107"/>
                  <a:pt x="26" y="107"/>
                  <a:pt x="26" y="107"/>
                </a:cubicBezTo>
                <a:cubicBezTo>
                  <a:pt x="26" y="107"/>
                  <a:pt x="26" y="106"/>
                  <a:pt x="26" y="106"/>
                </a:cubicBezTo>
                <a:cubicBezTo>
                  <a:pt x="26" y="106"/>
                  <a:pt x="26" y="106"/>
                  <a:pt x="26" y="106"/>
                </a:cubicBezTo>
                <a:cubicBezTo>
                  <a:pt x="26" y="107"/>
                  <a:pt x="26" y="107"/>
                  <a:pt x="26" y="107"/>
                </a:cubicBezTo>
                <a:cubicBezTo>
                  <a:pt x="26" y="107"/>
                  <a:pt x="26" y="107"/>
                  <a:pt x="26" y="107"/>
                </a:cubicBezTo>
                <a:cubicBezTo>
                  <a:pt x="26" y="107"/>
                  <a:pt x="26" y="107"/>
                  <a:pt x="26" y="107"/>
                </a:cubicBezTo>
                <a:cubicBezTo>
                  <a:pt x="26" y="107"/>
                  <a:pt x="26" y="106"/>
                  <a:pt x="26" y="106"/>
                </a:cubicBezTo>
                <a:cubicBezTo>
                  <a:pt x="26" y="107"/>
                  <a:pt x="26" y="106"/>
                  <a:pt x="27" y="107"/>
                </a:cubicBezTo>
                <a:cubicBezTo>
                  <a:pt x="26" y="106"/>
                  <a:pt x="26" y="107"/>
                  <a:pt x="26" y="106"/>
                </a:cubicBezTo>
                <a:cubicBezTo>
                  <a:pt x="26" y="106"/>
                  <a:pt x="26" y="106"/>
                  <a:pt x="27" y="106"/>
                </a:cubicBezTo>
                <a:cubicBezTo>
                  <a:pt x="26" y="106"/>
                  <a:pt x="26" y="106"/>
                  <a:pt x="26" y="106"/>
                </a:cubicBezTo>
                <a:cubicBezTo>
                  <a:pt x="27" y="106"/>
                  <a:pt x="27" y="106"/>
                  <a:pt x="27" y="106"/>
                </a:cubicBezTo>
                <a:cubicBezTo>
                  <a:pt x="27" y="106"/>
                  <a:pt x="27" y="106"/>
                  <a:pt x="27" y="106"/>
                </a:cubicBezTo>
                <a:cubicBezTo>
                  <a:pt x="27" y="106"/>
                  <a:pt x="27" y="106"/>
                  <a:pt x="27" y="106"/>
                </a:cubicBezTo>
                <a:cubicBezTo>
                  <a:pt x="27" y="106"/>
                  <a:pt x="27" y="106"/>
                  <a:pt x="27" y="106"/>
                </a:cubicBezTo>
                <a:cubicBezTo>
                  <a:pt x="27" y="106"/>
                  <a:pt x="28" y="107"/>
                  <a:pt x="28" y="106"/>
                </a:cubicBezTo>
                <a:cubicBezTo>
                  <a:pt x="28" y="107"/>
                  <a:pt x="28" y="107"/>
                  <a:pt x="28" y="107"/>
                </a:cubicBezTo>
                <a:cubicBezTo>
                  <a:pt x="28" y="107"/>
                  <a:pt x="28" y="107"/>
                  <a:pt x="28" y="107"/>
                </a:cubicBezTo>
                <a:cubicBezTo>
                  <a:pt x="29" y="108"/>
                  <a:pt x="28" y="107"/>
                  <a:pt x="28" y="108"/>
                </a:cubicBezTo>
                <a:cubicBezTo>
                  <a:pt x="28" y="108"/>
                  <a:pt x="28" y="108"/>
                  <a:pt x="28" y="108"/>
                </a:cubicBezTo>
                <a:cubicBezTo>
                  <a:pt x="28" y="108"/>
                  <a:pt x="28" y="108"/>
                  <a:pt x="28" y="108"/>
                </a:cubicBezTo>
                <a:cubicBezTo>
                  <a:pt x="28" y="108"/>
                  <a:pt x="28" y="108"/>
                  <a:pt x="28" y="108"/>
                </a:cubicBezTo>
                <a:cubicBezTo>
                  <a:pt x="28" y="107"/>
                  <a:pt x="28" y="108"/>
                  <a:pt x="27" y="108"/>
                </a:cubicBezTo>
                <a:cubicBezTo>
                  <a:pt x="27" y="108"/>
                  <a:pt x="27" y="108"/>
                  <a:pt x="27" y="108"/>
                </a:cubicBezTo>
                <a:cubicBezTo>
                  <a:pt x="27" y="108"/>
                  <a:pt x="27" y="109"/>
                  <a:pt x="27" y="109"/>
                </a:cubicBezTo>
                <a:cubicBezTo>
                  <a:pt x="27" y="108"/>
                  <a:pt x="27" y="108"/>
                  <a:pt x="27" y="108"/>
                </a:cubicBezTo>
                <a:cubicBezTo>
                  <a:pt x="27" y="109"/>
                  <a:pt x="27" y="109"/>
                  <a:pt x="27" y="109"/>
                </a:cubicBezTo>
                <a:cubicBezTo>
                  <a:pt x="27" y="109"/>
                  <a:pt x="26" y="109"/>
                  <a:pt x="27" y="109"/>
                </a:cubicBezTo>
                <a:cubicBezTo>
                  <a:pt x="26" y="109"/>
                  <a:pt x="26" y="109"/>
                  <a:pt x="26" y="109"/>
                </a:cubicBezTo>
                <a:cubicBezTo>
                  <a:pt x="27" y="109"/>
                  <a:pt x="26" y="109"/>
                  <a:pt x="26" y="109"/>
                </a:cubicBezTo>
                <a:cubicBezTo>
                  <a:pt x="26" y="109"/>
                  <a:pt x="26" y="109"/>
                  <a:pt x="26" y="109"/>
                </a:cubicBezTo>
                <a:cubicBezTo>
                  <a:pt x="26" y="109"/>
                  <a:pt x="26" y="109"/>
                  <a:pt x="26" y="109"/>
                </a:cubicBezTo>
                <a:cubicBezTo>
                  <a:pt x="26" y="109"/>
                  <a:pt x="26" y="109"/>
                  <a:pt x="26" y="109"/>
                </a:cubicBezTo>
                <a:cubicBezTo>
                  <a:pt x="26" y="109"/>
                  <a:pt x="26" y="110"/>
                  <a:pt x="25" y="109"/>
                </a:cubicBezTo>
                <a:cubicBezTo>
                  <a:pt x="26" y="110"/>
                  <a:pt x="25" y="110"/>
                  <a:pt x="25" y="110"/>
                </a:cubicBezTo>
                <a:cubicBezTo>
                  <a:pt x="26" y="110"/>
                  <a:pt x="26" y="110"/>
                  <a:pt x="26" y="110"/>
                </a:cubicBezTo>
                <a:cubicBezTo>
                  <a:pt x="26" y="110"/>
                  <a:pt x="26" y="110"/>
                  <a:pt x="26" y="110"/>
                </a:cubicBezTo>
                <a:cubicBezTo>
                  <a:pt x="26" y="110"/>
                  <a:pt x="26" y="110"/>
                  <a:pt x="26" y="110"/>
                </a:cubicBezTo>
                <a:cubicBezTo>
                  <a:pt x="26" y="110"/>
                  <a:pt x="25" y="110"/>
                  <a:pt x="25" y="110"/>
                </a:cubicBezTo>
                <a:cubicBezTo>
                  <a:pt x="25" y="110"/>
                  <a:pt x="25" y="110"/>
                  <a:pt x="25" y="110"/>
                </a:cubicBezTo>
                <a:cubicBezTo>
                  <a:pt x="26" y="110"/>
                  <a:pt x="26" y="110"/>
                  <a:pt x="26" y="110"/>
                </a:cubicBezTo>
                <a:cubicBezTo>
                  <a:pt x="25" y="110"/>
                  <a:pt x="25" y="110"/>
                  <a:pt x="25" y="110"/>
                </a:cubicBezTo>
                <a:cubicBezTo>
                  <a:pt x="25" y="110"/>
                  <a:pt x="25" y="110"/>
                  <a:pt x="25" y="110"/>
                </a:cubicBezTo>
                <a:cubicBezTo>
                  <a:pt x="25" y="110"/>
                  <a:pt x="25" y="110"/>
                  <a:pt x="25" y="110"/>
                </a:cubicBezTo>
                <a:cubicBezTo>
                  <a:pt x="25" y="110"/>
                  <a:pt x="25" y="110"/>
                  <a:pt x="25" y="110"/>
                </a:cubicBezTo>
                <a:cubicBezTo>
                  <a:pt x="25" y="110"/>
                  <a:pt x="25" y="110"/>
                  <a:pt x="25" y="110"/>
                </a:cubicBezTo>
                <a:cubicBezTo>
                  <a:pt x="25" y="110"/>
                  <a:pt x="25" y="110"/>
                  <a:pt x="25" y="110"/>
                </a:cubicBezTo>
                <a:cubicBezTo>
                  <a:pt x="25" y="110"/>
                  <a:pt x="25" y="111"/>
                  <a:pt x="24" y="111"/>
                </a:cubicBezTo>
                <a:cubicBezTo>
                  <a:pt x="24" y="111"/>
                  <a:pt x="24" y="111"/>
                  <a:pt x="24" y="111"/>
                </a:cubicBezTo>
                <a:cubicBezTo>
                  <a:pt x="24" y="111"/>
                  <a:pt x="24" y="111"/>
                  <a:pt x="24" y="111"/>
                </a:cubicBezTo>
                <a:cubicBezTo>
                  <a:pt x="24" y="111"/>
                  <a:pt x="24" y="110"/>
                  <a:pt x="24" y="110"/>
                </a:cubicBezTo>
                <a:cubicBezTo>
                  <a:pt x="24" y="110"/>
                  <a:pt x="24" y="111"/>
                  <a:pt x="24" y="111"/>
                </a:cubicBezTo>
                <a:cubicBezTo>
                  <a:pt x="24" y="111"/>
                  <a:pt x="24" y="111"/>
                  <a:pt x="24" y="111"/>
                </a:cubicBezTo>
                <a:cubicBezTo>
                  <a:pt x="25" y="112"/>
                  <a:pt x="24" y="111"/>
                  <a:pt x="24" y="112"/>
                </a:cubicBezTo>
                <a:cubicBezTo>
                  <a:pt x="24" y="112"/>
                  <a:pt x="24" y="112"/>
                  <a:pt x="24" y="112"/>
                </a:cubicBezTo>
                <a:cubicBezTo>
                  <a:pt x="24" y="112"/>
                  <a:pt x="24" y="112"/>
                  <a:pt x="24" y="112"/>
                </a:cubicBezTo>
                <a:cubicBezTo>
                  <a:pt x="23" y="112"/>
                  <a:pt x="23" y="112"/>
                  <a:pt x="23" y="112"/>
                </a:cubicBezTo>
                <a:cubicBezTo>
                  <a:pt x="24" y="112"/>
                  <a:pt x="24" y="112"/>
                  <a:pt x="24" y="112"/>
                </a:cubicBezTo>
                <a:cubicBezTo>
                  <a:pt x="24" y="112"/>
                  <a:pt x="23" y="112"/>
                  <a:pt x="23" y="112"/>
                </a:cubicBezTo>
                <a:cubicBezTo>
                  <a:pt x="24" y="112"/>
                  <a:pt x="24" y="112"/>
                  <a:pt x="24" y="112"/>
                </a:cubicBezTo>
                <a:cubicBezTo>
                  <a:pt x="24" y="112"/>
                  <a:pt x="24" y="112"/>
                  <a:pt x="24" y="112"/>
                </a:cubicBezTo>
                <a:cubicBezTo>
                  <a:pt x="24" y="113"/>
                  <a:pt x="24" y="113"/>
                  <a:pt x="24" y="113"/>
                </a:cubicBezTo>
                <a:cubicBezTo>
                  <a:pt x="23" y="112"/>
                  <a:pt x="24" y="113"/>
                  <a:pt x="23" y="113"/>
                </a:cubicBezTo>
                <a:cubicBezTo>
                  <a:pt x="23" y="113"/>
                  <a:pt x="23" y="113"/>
                  <a:pt x="23" y="113"/>
                </a:cubicBezTo>
                <a:cubicBezTo>
                  <a:pt x="23" y="113"/>
                  <a:pt x="23" y="113"/>
                  <a:pt x="23" y="113"/>
                </a:cubicBezTo>
                <a:cubicBezTo>
                  <a:pt x="24" y="113"/>
                  <a:pt x="23" y="113"/>
                  <a:pt x="23" y="113"/>
                </a:cubicBezTo>
                <a:cubicBezTo>
                  <a:pt x="23" y="113"/>
                  <a:pt x="23" y="113"/>
                  <a:pt x="23" y="113"/>
                </a:cubicBezTo>
                <a:cubicBezTo>
                  <a:pt x="23" y="113"/>
                  <a:pt x="24" y="114"/>
                  <a:pt x="23" y="114"/>
                </a:cubicBezTo>
                <a:cubicBezTo>
                  <a:pt x="23" y="114"/>
                  <a:pt x="23" y="114"/>
                  <a:pt x="23" y="114"/>
                </a:cubicBezTo>
                <a:cubicBezTo>
                  <a:pt x="23" y="114"/>
                  <a:pt x="24" y="114"/>
                  <a:pt x="23" y="114"/>
                </a:cubicBezTo>
                <a:cubicBezTo>
                  <a:pt x="23" y="114"/>
                  <a:pt x="23" y="114"/>
                  <a:pt x="23" y="114"/>
                </a:cubicBezTo>
                <a:cubicBezTo>
                  <a:pt x="23" y="114"/>
                  <a:pt x="22" y="114"/>
                  <a:pt x="22" y="114"/>
                </a:cubicBezTo>
                <a:cubicBezTo>
                  <a:pt x="22" y="114"/>
                  <a:pt x="22" y="114"/>
                  <a:pt x="22" y="114"/>
                </a:cubicBezTo>
                <a:cubicBezTo>
                  <a:pt x="23" y="114"/>
                  <a:pt x="22" y="114"/>
                  <a:pt x="22" y="114"/>
                </a:cubicBezTo>
                <a:cubicBezTo>
                  <a:pt x="23" y="114"/>
                  <a:pt x="23" y="114"/>
                  <a:pt x="23" y="114"/>
                </a:cubicBezTo>
                <a:cubicBezTo>
                  <a:pt x="22" y="114"/>
                  <a:pt x="23" y="114"/>
                  <a:pt x="22" y="114"/>
                </a:cubicBezTo>
                <a:cubicBezTo>
                  <a:pt x="22" y="114"/>
                  <a:pt x="22" y="114"/>
                  <a:pt x="22" y="114"/>
                </a:cubicBezTo>
                <a:cubicBezTo>
                  <a:pt x="22" y="114"/>
                  <a:pt x="22" y="114"/>
                  <a:pt x="22" y="114"/>
                </a:cubicBezTo>
                <a:cubicBezTo>
                  <a:pt x="22" y="114"/>
                  <a:pt x="22" y="114"/>
                  <a:pt x="22" y="114"/>
                </a:cubicBezTo>
                <a:cubicBezTo>
                  <a:pt x="22" y="114"/>
                  <a:pt x="22" y="114"/>
                  <a:pt x="22" y="115"/>
                </a:cubicBezTo>
                <a:cubicBezTo>
                  <a:pt x="22" y="115"/>
                  <a:pt x="22" y="115"/>
                  <a:pt x="22" y="115"/>
                </a:cubicBezTo>
                <a:cubicBezTo>
                  <a:pt x="23" y="115"/>
                  <a:pt x="22" y="115"/>
                  <a:pt x="22" y="115"/>
                </a:cubicBezTo>
                <a:cubicBezTo>
                  <a:pt x="22" y="115"/>
                  <a:pt x="22" y="115"/>
                  <a:pt x="22" y="115"/>
                </a:cubicBezTo>
                <a:cubicBezTo>
                  <a:pt x="22" y="115"/>
                  <a:pt x="22" y="115"/>
                  <a:pt x="22" y="115"/>
                </a:cubicBezTo>
                <a:cubicBezTo>
                  <a:pt x="23" y="115"/>
                  <a:pt x="23" y="115"/>
                  <a:pt x="23" y="115"/>
                </a:cubicBezTo>
                <a:cubicBezTo>
                  <a:pt x="23" y="115"/>
                  <a:pt x="23" y="115"/>
                  <a:pt x="23" y="115"/>
                </a:cubicBezTo>
                <a:cubicBezTo>
                  <a:pt x="23" y="115"/>
                  <a:pt x="23" y="115"/>
                  <a:pt x="23" y="115"/>
                </a:cubicBezTo>
                <a:cubicBezTo>
                  <a:pt x="23" y="115"/>
                  <a:pt x="23" y="115"/>
                  <a:pt x="23" y="115"/>
                </a:cubicBezTo>
                <a:cubicBezTo>
                  <a:pt x="23" y="115"/>
                  <a:pt x="23" y="115"/>
                  <a:pt x="23" y="116"/>
                </a:cubicBezTo>
                <a:cubicBezTo>
                  <a:pt x="23" y="116"/>
                  <a:pt x="22" y="116"/>
                  <a:pt x="22" y="116"/>
                </a:cubicBezTo>
                <a:cubicBezTo>
                  <a:pt x="23" y="116"/>
                  <a:pt x="22" y="116"/>
                  <a:pt x="22" y="116"/>
                </a:cubicBezTo>
                <a:cubicBezTo>
                  <a:pt x="22" y="116"/>
                  <a:pt x="22" y="116"/>
                  <a:pt x="22" y="116"/>
                </a:cubicBezTo>
                <a:cubicBezTo>
                  <a:pt x="22" y="116"/>
                  <a:pt x="22" y="116"/>
                  <a:pt x="22" y="116"/>
                </a:cubicBezTo>
                <a:cubicBezTo>
                  <a:pt x="22" y="116"/>
                  <a:pt x="22" y="116"/>
                  <a:pt x="22" y="116"/>
                </a:cubicBezTo>
                <a:cubicBezTo>
                  <a:pt x="22" y="117"/>
                  <a:pt x="22" y="117"/>
                  <a:pt x="22" y="117"/>
                </a:cubicBezTo>
                <a:cubicBezTo>
                  <a:pt x="22" y="117"/>
                  <a:pt x="22" y="117"/>
                  <a:pt x="22" y="117"/>
                </a:cubicBezTo>
                <a:cubicBezTo>
                  <a:pt x="22" y="117"/>
                  <a:pt x="22" y="117"/>
                  <a:pt x="22" y="117"/>
                </a:cubicBezTo>
                <a:cubicBezTo>
                  <a:pt x="22" y="117"/>
                  <a:pt x="22" y="117"/>
                  <a:pt x="22" y="117"/>
                </a:cubicBezTo>
                <a:cubicBezTo>
                  <a:pt x="22" y="117"/>
                  <a:pt x="22" y="117"/>
                  <a:pt x="22" y="117"/>
                </a:cubicBezTo>
                <a:cubicBezTo>
                  <a:pt x="22" y="117"/>
                  <a:pt x="22" y="117"/>
                  <a:pt x="22" y="117"/>
                </a:cubicBezTo>
                <a:cubicBezTo>
                  <a:pt x="22" y="117"/>
                  <a:pt x="22" y="117"/>
                  <a:pt x="22" y="117"/>
                </a:cubicBezTo>
                <a:cubicBezTo>
                  <a:pt x="22" y="117"/>
                  <a:pt x="23" y="117"/>
                  <a:pt x="22" y="117"/>
                </a:cubicBezTo>
                <a:cubicBezTo>
                  <a:pt x="22" y="117"/>
                  <a:pt x="22" y="117"/>
                  <a:pt x="22" y="117"/>
                </a:cubicBezTo>
                <a:cubicBezTo>
                  <a:pt x="22" y="117"/>
                  <a:pt x="23" y="117"/>
                  <a:pt x="23" y="117"/>
                </a:cubicBezTo>
                <a:cubicBezTo>
                  <a:pt x="23" y="117"/>
                  <a:pt x="23" y="117"/>
                  <a:pt x="23" y="117"/>
                </a:cubicBezTo>
                <a:cubicBezTo>
                  <a:pt x="22" y="117"/>
                  <a:pt x="22" y="117"/>
                  <a:pt x="22" y="117"/>
                </a:cubicBezTo>
                <a:cubicBezTo>
                  <a:pt x="22" y="117"/>
                  <a:pt x="22" y="117"/>
                  <a:pt x="22" y="117"/>
                </a:cubicBezTo>
                <a:cubicBezTo>
                  <a:pt x="22" y="117"/>
                  <a:pt x="22" y="117"/>
                  <a:pt x="23" y="117"/>
                </a:cubicBezTo>
                <a:cubicBezTo>
                  <a:pt x="22" y="117"/>
                  <a:pt x="22" y="117"/>
                  <a:pt x="22" y="117"/>
                </a:cubicBezTo>
                <a:cubicBezTo>
                  <a:pt x="22" y="118"/>
                  <a:pt x="22" y="118"/>
                  <a:pt x="22" y="118"/>
                </a:cubicBezTo>
                <a:cubicBezTo>
                  <a:pt x="22" y="117"/>
                  <a:pt x="22" y="117"/>
                  <a:pt x="22" y="117"/>
                </a:cubicBezTo>
                <a:cubicBezTo>
                  <a:pt x="22" y="118"/>
                  <a:pt x="22" y="118"/>
                  <a:pt x="22" y="118"/>
                </a:cubicBezTo>
                <a:cubicBezTo>
                  <a:pt x="22" y="118"/>
                  <a:pt x="23" y="118"/>
                  <a:pt x="22" y="118"/>
                </a:cubicBezTo>
                <a:cubicBezTo>
                  <a:pt x="22" y="118"/>
                  <a:pt x="22" y="118"/>
                  <a:pt x="22" y="118"/>
                </a:cubicBezTo>
                <a:cubicBezTo>
                  <a:pt x="22" y="118"/>
                  <a:pt x="22" y="118"/>
                  <a:pt x="22" y="118"/>
                </a:cubicBezTo>
                <a:cubicBezTo>
                  <a:pt x="22" y="118"/>
                  <a:pt x="22" y="118"/>
                  <a:pt x="22" y="118"/>
                </a:cubicBezTo>
                <a:cubicBezTo>
                  <a:pt x="23" y="118"/>
                  <a:pt x="23" y="118"/>
                  <a:pt x="23" y="118"/>
                </a:cubicBezTo>
                <a:cubicBezTo>
                  <a:pt x="23" y="118"/>
                  <a:pt x="23" y="118"/>
                  <a:pt x="23" y="118"/>
                </a:cubicBezTo>
                <a:cubicBezTo>
                  <a:pt x="23" y="119"/>
                  <a:pt x="23" y="119"/>
                  <a:pt x="23" y="119"/>
                </a:cubicBezTo>
                <a:cubicBezTo>
                  <a:pt x="23" y="119"/>
                  <a:pt x="23" y="119"/>
                  <a:pt x="23" y="119"/>
                </a:cubicBezTo>
                <a:cubicBezTo>
                  <a:pt x="23" y="119"/>
                  <a:pt x="23" y="119"/>
                  <a:pt x="23" y="119"/>
                </a:cubicBezTo>
                <a:cubicBezTo>
                  <a:pt x="23" y="119"/>
                  <a:pt x="23" y="119"/>
                  <a:pt x="23" y="119"/>
                </a:cubicBezTo>
                <a:cubicBezTo>
                  <a:pt x="22" y="119"/>
                  <a:pt x="23" y="120"/>
                  <a:pt x="23" y="120"/>
                </a:cubicBezTo>
                <a:cubicBezTo>
                  <a:pt x="23" y="120"/>
                  <a:pt x="23" y="120"/>
                  <a:pt x="23" y="120"/>
                </a:cubicBezTo>
                <a:cubicBezTo>
                  <a:pt x="23" y="120"/>
                  <a:pt x="23" y="120"/>
                  <a:pt x="23" y="120"/>
                </a:cubicBezTo>
                <a:cubicBezTo>
                  <a:pt x="23" y="120"/>
                  <a:pt x="23" y="120"/>
                  <a:pt x="23" y="120"/>
                </a:cubicBezTo>
                <a:cubicBezTo>
                  <a:pt x="23" y="120"/>
                  <a:pt x="23" y="120"/>
                  <a:pt x="23" y="120"/>
                </a:cubicBezTo>
                <a:cubicBezTo>
                  <a:pt x="23" y="120"/>
                  <a:pt x="23" y="120"/>
                  <a:pt x="23" y="120"/>
                </a:cubicBezTo>
                <a:cubicBezTo>
                  <a:pt x="23" y="120"/>
                  <a:pt x="23" y="120"/>
                  <a:pt x="22" y="120"/>
                </a:cubicBezTo>
                <a:cubicBezTo>
                  <a:pt x="23" y="120"/>
                  <a:pt x="23" y="120"/>
                  <a:pt x="23" y="120"/>
                </a:cubicBezTo>
                <a:cubicBezTo>
                  <a:pt x="22" y="120"/>
                  <a:pt x="22" y="120"/>
                  <a:pt x="22" y="120"/>
                </a:cubicBezTo>
                <a:cubicBezTo>
                  <a:pt x="22" y="120"/>
                  <a:pt x="22" y="120"/>
                  <a:pt x="23" y="120"/>
                </a:cubicBezTo>
                <a:cubicBezTo>
                  <a:pt x="23" y="120"/>
                  <a:pt x="23" y="120"/>
                  <a:pt x="23" y="120"/>
                </a:cubicBezTo>
                <a:cubicBezTo>
                  <a:pt x="23" y="120"/>
                  <a:pt x="23" y="120"/>
                  <a:pt x="23" y="120"/>
                </a:cubicBezTo>
                <a:cubicBezTo>
                  <a:pt x="23" y="120"/>
                  <a:pt x="23" y="120"/>
                  <a:pt x="23" y="120"/>
                </a:cubicBezTo>
                <a:cubicBezTo>
                  <a:pt x="23" y="120"/>
                  <a:pt x="23" y="120"/>
                  <a:pt x="23" y="120"/>
                </a:cubicBezTo>
                <a:cubicBezTo>
                  <a:pt x="23" y="120"/>
                  <a:pt x="23" y="120"/>
                  <a:pt x="23" y="120"/>
                </a:cubicBezTo>
                <a:cubicBezTo>
                  <a:pt x="23" y="120"/>
                  <a:pt x="23" y="120"/>
                  <a:pt x="23" y="120"/>
                </a:cubicBezTo>
                <a:cubicBezTo>
                  <a:pt x="23" y="121"/>
                  <a:pt x="23" y="120"/>
                  <a:pt x="23" y="121"/>
                </a:cubicBezTo>
                <a:cubicBezTo>
                  <a:pt x="23" y="120"/>
                  <a:pt x="23" y="121"/>
                  <a:pt x="23" y="121"/>
                </a:cubicBezTo>
                <a:cubicBezTo>
                  <a:pt x="23" y="121"/>
                  <a:pt x="23" y="121"/>
                  <a:pt x="23" y="121"/>
                </a:cubicBezTo>
                <a:cubicBezTo>
                  <a:pt x="23" y="121"/>
                  <a:pt x="22" y="121"/>
                  <a:pt x="22" y="121"/>
                </a:cubicBezTo>
                <a:cubicBezTo>
                  <a:pt x="22" y="121"/>
                  <a:pt x="22" y="121"/>
                  <a:pt x="22" y="121"/>
                </a:cubicBezTo>
                <a:cubicBezTo>
                  <a:pt x="22" y="121"/>
                  <a:pt x="22" y="121"/>
                  <a:pt x="22" y="121"/>
                </a:cubicBezTo>
                <a:cubicBezTo>
                  <a:pt x="22" y="121"/>
                  <a:pt x="22" y="121"/>
                  <a:pt x="22" y="121"/>
                </a:cubicBezTo>
                <a:cubicBezTo>
                  <a:pt x="22" y="121"/>
                  <a:pt x="22" y="121"/>
                  <a:pt x="22" y="121"/>
                </a:cubicBezTo>
                <a:cubicBezTo>
                  <a:pt x="22" y="121"/>
                  <a:pt x="22" y="121"/>
                  <a:pt x="22" y="121"/>
                </a:cubicBezTo>
                <a:cubicBezTo>
                  <a:pt x="22" y="121"/>
                  <a:pt x="22" y="120"/>
                  <a:pt x="21" y="121"/>
                </a:cubicBezTo>
                <a:cubicBezTo>
                  <a:pt x="22" y="121"/>
                  <a:pt x="22" y="121"/>
                  <a:pt x="22" y="121"/>
                </a:cubicBezTo>
                <a:cubicBezTo>
                  <a:pt x="21" y="121"/>
                  <a:pt x="21" y="121"/>
                  <a:pt x="21" y="121"/>
                </a:cubicBezTo>
                <a:cubicBezTo>
                  <a:pt x="21" y="120"/>
                  <a:pt x="21" y="120"/>
                  <a:pt x="21" y="120"/>
                </a:cubicBezTo>
                <a:cubicBezTo>
                  <a:pt x="21" y="120"/>
                  <a:pt x="21" y="120"/>
                  <a:pt x="21" y="120"/>
                </a:cubicBezTo>
                <a:cubicBezTo>
                  <a:pt x="22" y="120"/>
                  <a:pt x="22" y="120"/>
                  <a:pt x="22" y="120"/>
                </a:cubicBezTo>
                <a:cubicBezTo>
                  <a:pt x="22" y="120"/>
                  <a:pt x="21" y="120"/>
                  <a:pt x="21" y="120"/>
                </a:cubicBezTo>
                <a:cubicBezTo>
                  <a:pt x="22" y="120"/>
                  <a:pt x="22" y="120"/>
                  <a:pt x="22" y="120"/>
                </a:cubicBezTo>
                <a:cubicBezTo>
                  <a:pt x="23" y="120"/>
                  <a:pt x="22" y="120"/>
                  <a:pt x="22" y="120"/>
                </a:cubicBezTo>
                <a:cubicBezTo>
                  <a:pt x="22" y="120"/>
                  <a:pt x="22" y="120"/>
                  <a:pt x="22" y="120"/>
                </a:cubicBezTo>
                <a:cubicBezTo>
                  <a:pt x="22" y="120"/>
                  <a:pt x="21" y="120"/>
                  <a:pt x="21" y="120"/>
                </a:cubicBezTo>
                <a:cubicBezTo>
                  <a:pt x="21" y="120"/>
                  <a:pt x="21" y="120"/>
                  <a:pt x="21" y="120"/>
                </a:cubicBezTo>
                <a:cubicBezTo>
                  <a:pt x="21" y="120"/>
                  <a:pt x="21" y="120"/>
                  <a:pt x="20" y="120"/>
                </a:cubicBezTo>
                <a:cubicBezTo>
                  <a:pt x="21" y="120"/>
                  <a:pt x="20" y="120"/>
                  <a:pt x="21" y="120"/>
                </a:cubicBezTo>
                <a:cubicBezTo>
                  <a:pt x="21" y="120"/>
                  <a:pt x="21" y="120"/>
                  <a:pt x="21" y="120"/>
                </a:cubicBezTo>
                <a:cubicBezTo>
                  <a:pt x="21" y="120"/>
                  <a:pt x="21" y="120"/>
                  <a:pt x="21" y="120"/>
                </a:cubicBezTo>
                <a:cubicBezTo>
                  <a:pt x="21" y="119"/>
                  <a:pt x="21" y="119"/>
                  <a:pt x="21" y="119"/>
                </a:cubicBezTo>
                <a:cubicBezTo>
                  <a:pt x="21" y="119"/>
                  <a:pt x="21" y="119"/>
                  <a:pt x="21" y="119"/>
                </a:cubicBezTo>
                <a:cubicBezTo>
                  <a:pt x="21" y="119"/>
                  <a:pt x="21" y="119"/>
                  <a:pt x="20" y="119"/>
                </a:cubicBezTo>
                <a:cubicBezTo>
                  <a:pt x="20" y="119"/>
                  <a:pt x="21" y="119"/>
                  <a:pt x="20" y="119"/>
                </a:cubicBezTo>
                <a:cubicBezTo>
                  <a:pt x="20" y="119"/>
                  <a:pt x="20" y="119"/>
                  <a:pt x="20" y="119"/>
                </a:cubicBezTo>
                <a:cubicBezTo>
                  <a:pt x="20" y="119"/>
                  <a:pt x="20" y="119"/>
                  <a:pt x="20" y="119"/>
                </a:cubicBezTo>
                <a:cubicBezTo>
                  <a:pt x="20" y="119"/>
                  <a:pt x="20" y="119"/>
                  <a:pt x="20" y="119"/>
                </a:cubicBezTo>
                <a:cubicBezTo>
                  <a:pt x="20" y="119"/>
                  <a:pt x="21" y="119"/>
                  <a:pt x="21" y="119"/>
                </a:cubicBezTo>
                <a:cubicBezTo>
                  <a:pt x="21" y="119"/>
                  <a:pt x="22" y="118"/>
                  <a:pt x="22" y="118"/>
                </a:cubicBezTo>
                <a:cubicBezTo>
                  <a:pt x="22" y="118"/>
                  <a:pt x="20" y="118"/>
                  <a:pt x="20" y="119"/>
                </a:cubicBezTo>
                <a:cubicBezTo>
                  <a:pt x="19" y="119"/>
                  <a:pt x="20" y="118"/>
                  <a:pt x="20" y="118"/>
                </a:cubicBezTo>
                <a:cubicBezTo>
                  <a:pt x="20" y="118"/>
                  <a:pt x="20" y="118"/>
                  <a:pt x="20" y="118"/>
                </a:cubicBezTo>
                <a:cubicBezTo>
                  <a:pt x="20" y="118"/>
                  <a:pt x="20" y="118"/>
                  <a:pt x="20" y="118"/>
                </a:cubicBezTo>
                <a:cubicBezTo>
                  <a:pt x="20" y="118"/>
                  <a:pt x="20" y="118"/>
                  <a:pt x="20" y="118"/>
                </a:cubicBezTo>
                <a:cubicBezTo>
                  <a:pt x="20" y="118"/>
                  <a:pt x="21" y="118"/>
                  <a:pt x="21" y="118"/>
                </a:cubicBezTo>
                <a:cubicBezTo>
                  <a:pt x="21" y="118"/>
                  <a:pt x="20" y="118"/>
                  <a:pt x="20" y="118"/>
                </a:cubicBezTo>
                <a:cubicBezTo>
                  <a:pt x="20" y="118"/>
                  <a:pt x="20" y="118"/>
                  <a:pt x="20" y="118"/>
                </a:cubicBezTo>
                <a:cubicBezTo>
                  <a:pt x="20" y="118"/>
                  <a:pt x="20" y="118"/>
                  <a:pt x="19" y="118"/>
                </a:cubicBezTo>
                <a:cubicBezTo>
                  <a:pt x="19" y="118"/>
                  <a:pt x="19" y="118"/>
                  <a:pt x="19" y="118"/>
                </a:cubicBezTo>
                <a:cubicBezTo>
                  <a:pt x="19" y="118"/>
                  <a:pt x="19" y="118"/>
                  <a:pt x="20" y="118"/>
                </a:cubicBezTo>
                <a:cubicBezTo>
                  <a:pt x="20" y="118"/>
                  <a:pt x="20" y="118"/>
                  <a:pt x="20" y="118"/>
                </a:cubicBezTo>
                <a:cubicBezTo>
                  <a:pt x="20" y="118"/>
                  <a:pt x="21" y="118"/>
                  <a:pt x="22" y="118"/>
                </a:cubicBezTo>
                <a:cubicBezTo>
                  <a:pt x="22" y="118"/>
                  <a:pt x="22" y="118"/>
                  <a:pt x="22" y="118"/>
                </a:cubicBezTo>
                <a:cubicBezTo>
                  <a:pt x="22" y="118"/>
                  <a:pt x="22" y="118"/>
                  <a:pt x="22" y="118"/>
                </a:cubicBezTo>
                <a:cubicBezTo>
                  <a:pt x="22" y="118"/>
                  <a:pt x="20" y="118"/>
                  <a:pt x="20" y="117"/>
                </a:cubicBezTo>
                <a:cubicBezTo>
                  <a:pt x="20" y="117"/>
                  <a:pt x="21" y="117"/>
                  <a:pt x="21" y="117"/>
                </a:cubicBezTo>
                <a:cubicBezTo>
                  <a:pt x="21" y="117"/>
                  <a:pt x="20" y="117"/>
                  <a:pt x="20" y="117"/>
                </a:cubicBezTo>
                <a:cubicBezTo>
                  <a:pt x="20" y="117"/>
                  <a:pt x="20" y="117"/>
                  <a:pt x="20" y="117"/>
                </a:cubicBezTo>
                <a:cubicBezTo>
                  <a:pt x="20" y="117"/>
                  <a:pt x="20" y="117"/>
                  <a:pt x="20" y="117"/>
                </a:cubicBezTo>
                <a:cubicBezTo>
                  <a:pt x="20" y="117"/>
                  <a:pt x="20" y="117"/>
                  <a:pt x="21" y="117"/>
                </a:cubicBezTo>
                <a:cubicBezTo>
                  <a:pt x="20" y="117"/>
                  <a:pt x="20" y="117"/>
                  <a:pt x="20" y="117"/>
                </a:cubicBezTo>
                <a:cubicBezTo>
                  <a:pt x="20" y="117"/>
                  <a:pt x="21" y="117"/>
                  <a:pt x="21" y="117"/>
                </a:cubicBezTo>
                <a:cubicBezTo>
                  <a:pt x="21" y="117"/>
                  <a:pt x="20" y="117"/>
                  <a:pt x="20" y="117"/>
                </a:cubicBezTo>
                <a:cubicBezTo>
                  <a:pt x="20" y="117"/>
                  <a:pt x="20" y="117"/>
                  <a:pt x="21" y="117"/>
                </a:cubicBezTo>
                <a:cubicBezTo>
                  <a:pt x="21" y="117"/>
                  <a:pt x="20" y="117"/>
                  <a:pt x="20" y="117"/>
                </a:cubicBezTo>
                <a:cubicBezTo>
                  <a:pt x="20" y="116"/>
                  <a:pt x="20" y="116"/>
                  <a:pt x="20" y="116"/>
                </a:cubicBezTo>
                <a:cubicBezTo>
                  <a:pt x="20" y="117"/>
                  <a:pt x="21" y="117"/>
                  <a:pt x="22" y="117"/>
                </a:cubicBezTo>
                <a:cubicBezTo>
                  <a:pt x="20" y="116"/>
                  <a:pt x="20" y="116"/>
                  <a:pt x="20" y="116"/>
                </a:cubicBezTo>
                <a:cubicBezTo>
                  <a:pt x="20" y="116"/>
                  <a:pt x="21" y="116"/>
                  <a:pt x="21" y="116"/>
                </a:cubicBezTo>
                <a:cubicBezTo>
                  <a:pt x="20" y="116"/>
                  <a:pt x="20" y="116"/>
                  <a:pt x="20" y="116"/>
                </a:cubicBezTo>
                <a:cubicBezTo>
                  <a:pt x="20" y="116"/>
                  <a:pt x="20" y="116"/>
                  <a:pt x="20" y="116"/>
                </a:cubicBezTo>
                <a:cubicBezTo>
                  <a:pt x="20" y="116"/>
                  <a:pt x="21" y="116"/>
                  <a:pt x="20" y="116"/>
                </a:cubicBezTo>
                <a:cubicBezTo>
                  <a:pt x="20" y="116"/>
                  <a:pt x="20" y="116"/>
                  <a:pt x="20" y="116"/>
                </a:cubicBezTo>
                <a:cubicBezTo>
                  <a:pt x="21" y="116"/>
                  <a:pt x="20" y="115"/>
                  <a:pt x="20" y="115"/>
                </a:cubicBezTo>
                <a:cubicBezTo>
                  <a:pt x="20" y="115"/>
                  <a:pt x="20" y="116"/>
                  <a:pt x="21" y="116"/>
                </a:cubicBezTo>
                <a:cubicBezTo>
                  <a:pt x="20" y="115"/>
                  <a:pt x="21" y="115"/>
                  <a:pt x="20" y="115"/>
                </a:cubicBezTo>
                <a:cubicBezTo>
                  <a:pt x="20" y="115"/>
                  <a:pt x="20" y="115"/>
                  <a:pt x="20" y="115"/>
                </a:cubicBezTo>
                <a:cubicBezTo>
                  <a:pt x="20" y="115"/>
                  <a:pt x="20" y="115"/>
                  <a:pt x="20" y="115"/>
                </a:cubicBezTo>
                <a:cubicBezTo>
                  <a:pt x="20" y="115"/>
                  <a:pt x="20" y="115"/>
                  <a:pt x="20" y="115"/>
                </a:cubicBezTo>
                <a:cubicBezTo>
                  <a:pt x="20" y="115"/>
                  <a:pt x="21" y="115"/>
                  <a:pt x="20" y="115"/>
                </a:cubicBezTo>
                <a:cubicBezTo>
                  <a:pt x="21" y="115"/>
                  <a:pt x="21" y="115"/>
                  <a:pt x="21" y="115"/>
                </a:cubicBezTo>
                <a:cubicBezTo>
                  <a:pt x="21" y="115"/>
                  <a:pt x="20" y="115"/>
                  <a:pt x="20" y="115"/>
                </a:cubicBezTo>
                <a:cubicBezTo>
                  <a:pt x="20" y="115"/>
                  <a:pt x="20" y="115"/>
                  <a:pt x="20" y="115"/>
                </a:cubicBezTo>
                <a:cubicBezTo>
                  <a:pt x="20" y="115"/>
                  <a:pt x="20" y="115"/>
                  <a:pt x="20" y="115"/>
                </a:cubicBezTo>
                <a:cubicBezTo>
                  <a:pt x="21" y="115"/>
                  <a:pt x="21" y="115"/>
                  <a:pt x="21" y="115"/>
                </a:cubicBezTo>
                <a:cubicBezTo>
                  <a:pt x="21" y="115"/>
                  <a:pt x="20" y="115"/>
                  <a:pt x="21" y="115"/>
                </a:cubicBezTo>
                <a:cubicBezTo>
                  <a:pt x="21" y="115"/>
                  <a:pt x="21" y="115"/>
                  <a:pt x="21" y="115"/>
                </a:cubicBezTo>
                <a:cubicBezTo>
                  <a:pt x="21" y="115"/>
                  <a:pt x="21" y="115"/>
                  <a:pt x="21" y="114"/>
                </a:cubicBezTo>
                <a:cubicBezTo>
                  <a:pt x="21" y="115"/>
                  <a:pt x="21" y="115"/>
                  <a:pt x="21" y="115"/>
                </a:cubicBezTo>
                <a:cubicBezTo>
                  <a:pt x="21" y="115"/>
                  <a:pt x="21" y="115"/>
                  <a:pt x="21" y="115"/>
                </a:cubicBezTo>
                <a:cubicBezTo>
                  <a:pt x="21" y="115"/>
                  <a:pt x="21" y="115"/>
                  <a:pt x="22" y="115"/>
                </a:cubicBezTo>
                <a:cubicBezTo>
                  <a:pt x="22" y="115"/>
                  <a:pt x="22" y="115"/>
                  <a:pt x="22" y="115"/>
                </a:cubicBezTo>
                <a:cubicBezTo>
                  <a:pt x="22" y="115"/>
                  <a:pt x="22" y="115"/>
                  <a:pt x="22" y="115"/>
                </a:cubicBezTo>
                <a:cubicBezTo>
                  <a:pt x="22" y="115"/>
                  <a:pt x="22" y="115"/>
                  <a:pt x="22" y="115"/>
                </a:cubicBezTo>
                <a:cubicBezTo>
                  <a:pt x="22" y="115"/>
                  <a:pt x="22" y="115"/>
                  <a:pt x="21" y="115"/>
                </a:cubicBezTo>
                <a:cubicBezTo>
                  <a:pt x="21" y="115"/>
                  <a:pt x="21" y="114"/>
                  <a:pt x="21" y="114"/>
                </a:cubicBezTo>
                <a:cubicBezTo>
                  <a:pt x="21" y="114"/>
                  <a:pt x="21" y="114"/>
                  <a:pt x="21" y="114"/>
                </a:cubicBezTo>
                <a:cubicBezTo>
                  <a:pt x="20" y="114"/>
                  <a:pt x="20" y="114"/>
                  <a:pt x="20" y="114"/>
                </a:cubicBezTo>
                <a:cubicBezTo>
                  <a:pt x="20" y="114"/>
                  <a:pt x="20" y="114"/>
                  <a:pt x="21" y="114"/>
                </a:cubicBezTo>
                <a:cubicBezTo>
                  <a:pt x="20" y="114"/>
                  <a:pt x="21" y="114"/>
                  <a:pt x="21" y="114"/>
                </a:cubicBezTo>
                <a:cubicBezTo>
                  <a:pt x="21" y="114"/>
                  <a:pt x="20" y="114"/>
                  <a:pt x="20" y="114"/>
                </a:cubicBezTo>
                <a:cubicBezTo>
                  <a:pt x="20" y="114"/>
                  <a:pt x="21" y="114"/>
                  <a:pt x="21" y="114"/>
                </a:cubicBezTo>
                <a:cubicBezTo>
                  <a:pt x="20" y="113"/>
                  <a:pt x="20" y="113"/>
                  <a:pt x="20" y="113"/>
                </a:cubicBezTo>
                <a:cubicBezTo>
                  <a:pt x="20" y="113"/>
                  <a:pt x="20" y="114"/>
                  <a:pt x="21" y="114"/>
                </a:cubicBezTo>
                <a:cubicBezTo>
                  <a:pt x="20" y="113"/>
                  <a:pt x="20" y="113"/>
                  <a:pt x="20" y="113"/>
                </a:cubicBezTo>
                <a:cubicBezTo>
                  <a:pt x="20" y="113"/>
                  <a:pt x="20" y="113"/>
                  <a:pt x="20" y="113"/>
                </a:cubicBezTo>
                <a:cubicBezTo>
                  <a:pt x="20" y="113"/>
                  <a:pt x="21" y="113"/>
                  <a:pt x="21" y="113"/>
                </a:cubicBezTo>
                <a:cubicBezTo>
                  <a:pt x="20" y="113"/>
                  <a:pt x="20" y="113"/>
                  <a:pt x="20" y="113"/>
                </a:cubicBezTo>
                <a:cubicBezTo>
                  <a:pt x="21" y="113"/>
                  <a:pt x="21" y="113"/>
                  <a:pt x="21" y="113"/>
                </a:cubicBezTo>
                <a:cubicBezTo>
                  <a:pt x="21" y="113"/>
                  <a:pt x="21" y="113"/>
                  <a:pt x="21" y="113"/>
                </a:cubicBezTo>
                <a:cubicBezTo>
                  <a:pt x="21" y="113"/>
                  <a:pt x="21" y="113"/>
                  <a:pt x="21" y="113"/>
                </a:cubicBezTo>
                <a:cubicBezTo>
                  <a:pt x="21" y="112"/>
                  <a:pt x="20" y="112"/>
                  <a:pt x="20" y="112"/>
                </a:cubicBezTo>
                <a:cubicBezTo>
                  <a:pt x="20" y="112"/>
                  <a:pt x="20" y="112"/>
                  <a:pt x="20" y="112"/>
                </a:cubicBezTo>
                <a:cubicBezTo>
                  <a:pt x="21" y="112"/>
                  <a:pt x="21" y="112"/>
                  <a:pt x="21" y="112"/>
                </a:cubicBezTo>
                <a:cubicBezTo>
                  <a:pt x="21" y="112"/>
                  <a:pt x="20" y="112"/>
                  <a:pt x="21" y="112"/>
                </a:cubicBezTo>
                <a:cubicBezTo>
                  <a:pt x="21" y="112"/>
                  <a:pt x="21" y="113"/>
                  <a:pt x="21" y="113"/>
                </a:cubicBezTo>
                <a:cubicBezTo>
                  <a:pt x="21" y="112"/>
                  <a:pt x="21" y="112"/>
                  <a:pt x="21" y="112"/>
                </a:cubicBezTo>
                <a:cubicBezTo>
                  <a:pt x="21" y="112"/>
                  <a:pt x="21" y="112"/>
                  <a:pt x="21" y="112"/>
                </a:cubicBezTo>
                <a:cubicBezTo>
                  <a:pt x="21" y="112"/>
                  <a:pt x="21" y="112"/>
                  <a:pt x="21" y="112"/>
                </a:cubicBezTo>
                <a:cubicBezTo>
                  <a:pt x="21" y="112"/>
                  <a:pt x="21" y="112"/>
                  <a:pt x="21" y="112"/>
                </a:cubicBezTo>
                <a:cubicBezTo>
                  <a:pt x="21" y="112"/>
                  <a:pt x="21" y="112"/>
                  <a:pt x="21" y="112"/>
                </a:cubicBezTo>
                <a:cubicBezTo>
                  <a:pt x="21" y="112"/>
                  <a:pt x="21" y="112"/>
                  <a:pt x="21" y="112"/>
                </a:cubicBezTo>
                <a:cubicBezTo>
                  <a:pt x="21" y="112"/>
                  <a:pt x="21" y="112"/>
                  <a:pt x="21" y="112"/>
                </a:cubicBezTo>
                <a:cubicBezTo>
                  <a:pt x="21" y="112"/>
                  <a:pt x="21" y="112"/>
                  <a:pt x="21" y="112"/>
                </a:cubicBezTo>
                <a:cubicBezTo>
                  <a:pt x="21" y="112"/>
                  <a:pt x="21" y="111"/>
                  <a:pt x="21" y="112"/>
                </a:cubicBezTo>
                <a:cubicBezTo>
                  <a:pt x="21" y="112"/>
                  <a:pt x="21" y="112"/>
                  <a:pt x="21" y="112"/>
                </a:cubicBezTo>
                <a:cubicBezTo>
                  <a:pt x="21" y="112"/>
                  <a:pt x="21" y="112"/>
                  <a:pt x="21" y="112"/>
                </a:cubicBezTo>
                <a:cubicBezTo>
                  <a:pt x="20" y="111"/>
                  <a:pt x="21" y="111"/>
                  <a:pt x="21" y="111"/>
                </a:cubicBezTo>
                <a:cubicBezTo>
                  <a:pt x="21" y="111"/>
                  <a:pt x="21" y="111"/>
                  <a:pt x="21" y="111"/>
                </a:cubicBezTo>
                <a:cubicBezTo>
                  <a:pt x="21" y="111"/>
                  <a:pt x="21" y="111"/>
                  <a:pt x="21" y="111"/>
                </a:cubicBezTo>
                <a:cubicBezTo>
                  <a:pt x="21" y="111"/>
                  <a:pt x="21" y="111"/>
                  <a:pt x="21" y="111"/>
                </a:cubicBezTo>
                <a:close/>
                <a:moveTo>
                  <a:pt x="21" y="112"/>
                </a:moveTo>
                <a:cubicBezTo>
                  <a:pt x="21" y="112"/>
                  <a:pt x="21" y="113"/>
                  <a:pt x="21" y="113"/>
                </a:cubicBezTo>
                <a:cubicBezTo>
                  <a:pt x="21" y="113"/>
                  <a:pt x="21" y="113"/>
                  <a:pt x="21" y="112"/>
                </a:cubicBezTo>
                <a:close/>
                <a:moveTo>
                  <a:pt x="21" y="115"/>
                </a:moveTo>
                <a:cubicBezTo>
                  <a:pt x="21" y="115"/>
                  <a:pt x="21" y="115"/>
                  <a:pt x="21" y="115"/>
                </a:cubicBezTo>
                <a:cubicBezTo>
                  <a:pt x="21" y="115"/>
                  <a:pt x="21" y="115"/>
                  <a:pt x="21" y="115"/>
                </a:cubicBezTo>
                <a:close/>
                <a:moveTo>
                  <a:pt x="23" y="120"/>
                </a:moveTo>
                <a:cubicBezTo>
                  <a:pt x="23" y="120"/>
                  <a:pt x="23" y="120"/>
                  <a:pt x="23" y="120"/>
                </a:cubicBezTo>
                <a:cubicBezTo>
                  <a:pt x="23" y="120"/>
                  <a:pt x="23" y="120"/>
                  <a:pt x="23" y="120"/>
                </a:cubicBezTo>
                <a:close/>
                <a:moveTo>
                  <a:pt x="23" y="120"/>
                </a:moveTo>
                <a:cubicBezTo>
                  <a:pt x="23" y="120"/>
                  <a:pt x="23" y="120"/>
                  <a:pt x="23" y="120"/>
                </a:cubicBezTo>
                <a:cubicBezTo>
                  <a:pt x="23" y="120"/>
                  <a:pt x="23" y="120"/>
                  <a:pt x="23" y="120"/>
                </a:cubicBezTo>
                <a:cubicBezTo>
                  <a:pt x="23" y="120"/>
                  <a:pt x="23" y="120"/>
                  <a:pt x="23" y="120"/>
                </a:cubicBezTo>
                <a:close/>
                <a:moveTo>
                  <a:pt x="25" y="110"/>
                </a:moveTo>
                <a:cubicBezTo>
                  <a:pt x="25" y="110"/>
                  <a:pt x="25" y="110"/>
                  <a:pt x="25" y="110"/>
                </a:cubicBezTo>
                <a:cubicBezTo>
                  <a:pt x="25" y="110"/>
                  <a:pt x="25" y="110"/>
                  <a:pt x="25" y="110"/>
                </a:cubicBezTo>
                <a:close/>
                <a:moveTo>
                  <a:pt x="20" y="114"/>
                </a:moveTo>
                <a:cubicBezTo>
                  <a:pt x="21" y="114"/>
                  <a:pt x="21" y="114"/>
                  <a:pt x="21" y="114"/>
                </a:cubicBezTo>
                <a:cubicBezTo>
                  <a:pt x="21" y="114"/>
                  <a:pt x="21" y="114"/>
                  <a:pt x="20" y="114"/>
                </a:cubicBezTo>
                <a:close/>
                <a:moveTo>
                  <a:pt x="22" y="110"/>
                </a:moveTo>
                <a:cubicBezTo>
                  <a:pt x="22" y="110"/>
                  <a:pt x="22" y="110"/>
                  <a:pt x="22" y="110"/>
                </a:cubicBezTo>
                <a:cubicBezTo>
                  <a:pt x="22" y="110"/>
                  <a:pt x="22" y="110"/>
                  <a:pt x="22" y="110"/>
                </a:cubicBezTo>
                <a:close/>
                <a:moveTo>
                  <a:pt x="20" y="119"/>
                </a:moveTo>
                <a:cubicBezTo>
                  <a:pt x="20" y="119"/>
                  <a:pt x="20" y="119"/>
                  <a:pt x="20" y="119"/>
                </a:cubicBezTo>
                <a:cubicBezTo>
                  <a:pt x="20" y="119"/>
                  <a:pt x="20" y="119"/>
                  <a:pt x="20" y="119"/>
                </a:cubicBezTo>
                <a:close/>
                <a:moveTo>
                  <a:pt x="23" y="121"/>
                </a:moveTo>
                <a:cubicBezTo>
                  <a:pt x="23" y="120"/>
                  <a:pt x="23" y="120"/>
                  <a:pt x="23" y="120"/>
                </a:cubicBezTo>
                <a:cubicBezTo>
                  <a:pt x="23" y="121"/>
                  <a:pt x="23" y="121"/>
                  <a:pt x="23" y="121"/>
                </a:cubicBezTo>
                <a:cubicBezTo>
                  <a:pt x="23" y="121"/>
                  <a:pt x="23" y="121"/>
                  <a:pt x="23" y="121"/>
                </a:cubicBezTo>
                <a:close/>
                <a:moveTo>
                  <a:pt x="22" y="122"/>
                </a:moveTo>
                <a:cubicBezTo>
                  <a:pt x="22" y="122"/>
                  <a:pt x="22" y="122"/>
                  <a:pt x="22" y="122"/>
                </a:cubicBezTo>
                <a:cubicBezTo>
                  <a:pt x="22" y="122"/>
                  <a:pt x="22" y="122"/>
                  <a:pt x="22" y="122"/>
                </a:cubicBezTo>
                <a:cubicBezTo>
                  <a:pt x="22" y="122"/>
                  <a:pt x="22" y="122"/>
                  <a:pt x="22" y="122"/>
                </a:cubicBezTo>
                <a:close/>
                <a:moveTo>
                  <a:pt x="22" y="121"/>
                </a:moveTo>
                <a:cubicBezTo>
                  <a:pt x="22" y="121"/>
                  <a:pt x="22" y="121"/>
                  <a:pt x="22" y="121"/>
                </a:cubicBezTo>
                <a:cubicBezTo>
                  <a:pt x="22" y="121"/>
                  <a:pt x="22" y="121"/>
                  <a:pt x="22" y="121"/>
                </a:cubicBezTo>
                <a:cubicBezTo>
                  <a:pt x="23" y="121"/>
                  <a:pt x="22" y="121"/>
                  <a:pt x="22" y="121"/>
                </a:cubicBezTo>
                <a:close/>
                <a:moveTo>
                  <a:pt x="22" y="121"/>
                </a:moveTo>
                <a:cubicBezTo>
                  <a:pt x="22" y="121"/>
                  <a:pt x="22" y="121"/>
                  <a:pt x="22" y="121"/>
                </a:cubicBezTo>
                <a:cubicBezTo>
                  <a:pt x="22" y="121"/>
                  <a:pt x="22" y="121"/>
                  <a:pt x="22" y="121"/>
                </a:cubicBezTo>
                <a:close/>
                <a:moveTo>
                  <a:pt x="23" y="120"/>
                </a:moveTo>
                <a:cubicBezTo>
                  <a:pt x="23" y="120"/>
                  <a:pt x="23" y="120"/>
                  <a:pt x="23" y="120"/>
                </a:cubicBezTo>
                <a:cubicBezTo>
                  <a:pt x="23" y="120"/>
                  <a:pt x="23" y="120"/>
                  <a:pt x="23" y="120"/>
                </a:cubicBezTo>
                <a:close/>
                <a:moveTo>
                  <a:pt x="22" y="121"/>
                </a:moveTo>
                <a:cubicBezTo>
                  <a:pt x="22" y="121"/>
                  <a:pt x="22" y="121"/>
                  <a:pt x="22" y="121"/>
                </a:cubicBezTo>
                <a:cubicBezTo>
                  <a:pt x="22" y="121"/>
                  <a:pt x="22" y="121"/>
                  <a:pt x="22" y="121"/>
                </a:cubicBezTo>
                <a:close/>
                <a:moveTo>
                  <a:pt x="22" y="121"/>
                </a:moveTo>
                <a:cubicBezTo>
                  <a:pt x="22" y="121"/>
                  <a:pt x="22" y="121"/>
                  <a:pt x="22" y="121"/>
                </a:cubicBezTo>
                <a:cubicBezTo>
                  <a:pt x="22" y="121"/>
                  <a:pt x="22" y="121"/>
                  <a:pt x="22" y="121"/>
                </a:cubicBezTo>
                <a:cubicBezTo>
                  <a:pt x="22" y="121"/>
                  <a:pt x="22" y="121"/>
                  <a:pt x="22" y="121"/>
                </a:cubicBezTo>
                <a:close/>
                <a:moveTo>
                  <a:pt x="22" y="121"/>
                </a:moveTo>
                <a:cubicBezTo>
                  <a:pt x="22" y="121"/>
                  <a:pt x="22" y="121"/>
                  <a:pt x="22" y="121"/>
                </a:cubicBezTo>
                <a:cubicBezTo>
                  <a:pt x="22" y="121"/>
                  <a:pt x="22" y="121"/>
                  <a:pt x="22" y="121"/>
                </a:cubicBezTo>
                <a:close/>
                <a:moveTo>
                  <a:pt x="21" y="121"/>
                </a:moveTo>
                <a:cubicBezTo>
                  <a:pt x="21" y="121"/>
                  <a:pt x="21" y="121"/>
                  <a:pt x="21" y="121"/>
                </a:cubicBezTo>
                <a:cubicBezTo>
                  <a:pt x="21" y="121"/>
                  <a:pt x="21" y="121"/>
                  <a:pt x="21" y="121"/>
                </a:cubicBezTo>
                <a:close/>
                <a:moveTo>
                  <a:pt x="22" y="120"/>
                </a:moveTo>
                <a:cubicBezTo>
                  <a:pt x="21" y="120"/>
                  <a:pt x="21" y="120"/>
                  <a:pt x="21" y="120"/>
                </a:cubicBezTo>
                <a:cubicBezTo>
                  <a:pt x="21" y="120"/>
                  <a:pt x="21" y="120"/>
                  <a:pt x="21" y="120"/>
                </a:cubicBezTo>
                <a:cubicBezTo>
                  <a:pt x="21" y="120"/>
                  <a:pt x="21" y="120"/>
                  <a:pt x="22" y="120"/>
                </a:cubicBezTo>
                <a:close/>
                <a:moveTo>
                  <a:pt x="21" y="120"/>
                </a:moveTo>
                <a:cubicBezTo>
                  <a:pt x="21" y="120"/>
                  <a:pt x="21" y="120"/>
                  <a:pt x="21" y="120"/>
                </a:cubicBezTo>
                <a:cubicBezTo>
                  <a:pt x="21" y="120"/>
                  <a:pt x="21" y="120"/>
                  <a:pt x="21" y="120"/>
                </a:cubicBezTo>
                <a:close/>
                <a:moveTo>
                  <a:pt x="21" y="120"/>
                </a:moveTo>
                <a:cubicBezTo>
                  <a:pt x="21" y="120"/>
                  <a:pt x="20" y="120"/>
                  <a:pt x="20" y="120"/>
                </a:cubicBezTo>
                <a:cubicBezTo>
                  <a:pt x="20" y="120"/>
                  <a:pt x="21" y="120"/>
                  <a:pt x="21" y="120"/>
                </a:cubicBezTo>
                <a:close/>
                <a:moveTo>
                  <a:pt x="21" y="119"/>
                </a:moveTo>
                <a:cubicBezTo>
                  <a:pt x="21" y="119"/>
                  <a:pt x="21" y="119"/>
                  <a:pt x="21" y="119"/>
                </a:cubicBezTo>
                <a:cubicBezTo>
                  <a:pt x="22" y="119"/>
                  <a:pt x="22" y="119"/>
                  <a:pt x="22" y="119"/>
                </a:cubicBezTo>
                <a:lnTo>
                  <a:pt x="21" y="119"/>
                </a:lnTo>
                <a:close/>
                <a:moveTo>
                  <a:pt x="19" y="117"/>
                </a:moveTo>
                <a:cubicBezTo>
                  <a:pt x="19" y="117"/>
                  <a:pt x="20" y="117"/>
                  <a:pt x="20" y="117"/>
                </a:cubicBezTo>
                <a:cubicBezTo>
                  <a:pt x="20" y="117"/>
                  <a:pt x="20" y="117"/>
                  <a:pt x="20" y="117"/>
                </a:cubicBezTo>
                <a:cubicBezTo>
                  <a:pt x="20" y="117"/>
                  <a:pt x="20" y="117"/>
                  <a:pt x="19" y="117"/>
                </a:cubicBezTo>
                <a:close/>
                <a:moveTo>
                  <a:pt x="20" y="117"/>
                </a:moveTo>
                <a:cubicBezTo>
                  <a:pt x="20" y="117"/>
                  <a:pt x="20" y="117"/>
                  <a:pt x="20" y="117"/>
                </a:cubicBezTo>
                <a:cubicBezTo>
                  <a:pt x="20" y="117"/>
                  <a:pt x="20" y="117"/>
                  <a:pt x="20" y="117"/>
                </a:cubicBezTo>
                <a:close/>
                <a:moveTo>
                  <a:pt x="29" y="108"/>
                </a:moveTo>
                <a:cubicBezTo>
                  <a:pt x="29" y="108"/>
                  <a:pt x="29" y="108"/>
                  <a:pt x="29" y="108"/>
                </a:cubicBezTo>
                <a:cubicBezTo>
                  <a:pt x="29" y="108"/>
                  <a:pt x="29" y="108"/>
                  <a:pt x="29" y="108"/>
                </a:cubicBezTo>
                <a:close/>
                <a:moveTo>
                  <a:pt x="29" y="108"/>
                </a:moveTo>
                <a:cubicBezTo>
                  <a:pt x="29" y="108"/>
                  <a:pt x="29" y="108"/>
                  <a:pt x="29" y="108"/>
                </a:cubicBezTo>
                <a:cubicBezTo>
                  <a:pt x="29" y="108"/>
                  <a:pt x="29" y="108"/>
                  <a:pt x="29" y="108"/>
                </a:cubicBezTo>
                <a:cubicBezTo>
                  <a:pt x="29" y="108"/>
                  <a:pt x="29" y="108"/>
                  <a:pt x="29" y="108"/>
                </a:cubicBezTo>
                <a:close/>
                <a:moveTo>
                  <a:pt x="20" y="112"/>
                </a:moveTo>
                <a:cubicBezTo>
                  <a:pt x="20" y="113"/>
                  <a:pt x="20" y="113"/>
                  <a:pt x="20" y="113"/>
                </a:cubicBezTo>
                <a:cubicBezTo>
                  <a:pt x="20" y="113"/>
                  <a:pt x="20" y="113"/>
                  <a:pt x="20" y="113"/>
                </a:cubicBezTo>
                <a:lnTo>
                  <a:pt x="20" y="112"/>
                </a:lnTo>
                <a:close/>
                <a:moveTo>
                  <a:pt x="21" y="112"/>
                </a:moveTo>
                <a:cubicBezTo>
                  <a:pt x="21" y="112"/>
                  <a:pt x="21" y="112"/>
                  <a:pt x="21" y="112"/>
                </a:cubicBezTo>
                <a:cubicBezTo>
                  <a:pt x="21" y="112"/>
                  <a:pt x="21" y="112"/>
                  <a:pt x="21" y="112"/>
                </a:cubicBezTo>
                <a:close/>
                <a:moveTo>
                  <a:pt x="21" y="111"/>
                </a:moveTo>
                <a:cubicBezTo>
                  <a:pt x="21" y="111"/>
                  <a:pt x="21" y="111"/>
                  <a:pt x="21" y="111"/>
                </a:cubicBezTo>
                <a:cubicBezTo>
                  <a:pt x="21" y="111"/>
                  <a:pt x="21" y="111"/>
                  <a:pt x="21" y="111"/>
                </a:cubicBezTo>
                <a:close/>
                <a:moveTo>
                  <a:pt x="6" y="61"/>
                </a:moveTo>
                <a:cubicBezTo>
                  <a:pt x="6" y="61"/>
                  <a:pt x="6" y="61"/>
                  <a:pt x="6" y="61"/>
                </a:cubicBezTo>
                <a:cubicBezTo>
                  <a:pt x="6" y="61"/>
                  <a:pt x="6" y="61"/>
                  <a:pt x="6" y="61"/>
                </a:cubicBezTo>
                <a:close/>
                <a:moveTo>
                  <a:pt x="7" y="60"/>
                </a:moveTo>
                <a:cubicBezTo>
                  <a:pt x="7" y="61"/>
                  <a:pt x="7" y="61"/>
                  <a:pt x="7" y="61"/>
                </a:cubicBezTo>
                <a:cubicBezTo>
                  <a:pt x="7" y="60"/>
                  <a:pt x="7" y="60"/>
                  <a:pt x="7" y="60"/>
                </a:cubicBezTo>
                <a:close/>
                <a:moveTo>
                  <a:pt x="7" y="61"/>
                </a:moveTo>
                <a:cubicBezTo>
                  <a:pt x="8" y="60"/>
                  <a:pt x="7" y="61"/>
                  <a:pt x="7" y="60"/>
                </a:cubicBezTo>
                <a:cubicBezTo>
                  <a:pt x="7" y="60"/>
                  <a:pt x="7" y="60"/>
                  <a:pt x="7" y="60"/>
                </a:cubicBezTo>
                <a:cubicBezTo>
                  <a:pt x="7" y="61"/>
                  <a:pt x="7" y="61"/>
                  <a:pt x="7" y="61"/>
                </a:cubicBezTo>
                <a:cubicBezTo>
                  <a:pt x="7" y="61"/>
                  <a:pt x="7" y="60"/>
                  <a:pt x="7" y="61"/>
                </a:cubicBezTo>
                <a:close/>
                <a:moveTo>
                  <a:pt x="7" y="62"/>
                </a:moveTo>
                <a:cubicBezTo>
                  <a:pt x="7" y="61"/>
                  <a:pt x="8" y="61"/>
                  <a:pt x="7" y="61"/>
                </a:cubicBezTo>
                <a:cubicBezTo>
                  <a:pt x="7" y="62"/>
                  <a:pt x="7" y="62"/>
                  <a:pt x="7" y="62"/>
                </a:cubicBezTo>
                <a:cubicBezTo>
                  <a:pt x="7" y="62"/>
                  <a:pt x="7" y="62"/>
                  <a:pt x="7" y="62"/>
                </a:cubicBezTo>
                <a:close/>
                <a:moveTo>
                  <a:pt x="7" y="62"/>
                </a:moveTo>
                <a:cubicBezTo>
                  <a:pt x="7" y="62"/>
                  <a:pt x="7" y="62"/>
                  <a:pt x="7" y="62"/>
                </a:cubicBezTo>
                <a:close/>
                <a:moveTo>
                  <a:pt x="8" y="62"/>
                </a:moveTo>
                <a:cubicBezTo>
                  <a:pt x="8" y="62"/>
                  <a:pt x="8" y="62"/>
                  <a:pt x="8" y="62"/>
                </a:cubicBezTo>
                <a:cubicBezTo>
                  <a:pt x="8" y="62"/>
                  <a:pt x="8" y="62"/>
                  <a:pt x="8" y="62"/>
                </a:cubicBezTo>
                <a:cubicBezTo>
                  <a:pt x="8" y="62"/>
                  <a:pt x="8" y="62"/>
                  <a:pt x="8" y="62"/>
                </a:cubicBezTo>
                <a:close/>
                <a:moveTo>
                  <a:pt x="8" y="61"/>
                </a:moveTo>
                <a:cubicBezTo>
                  <a:pt x="8" y="61"/>
                  <a:pt x="8" y="61"/>
                  <a:pt x="8" y="61"/>
                </a:cubicBezTo>
                <a:cubicBezTo>
                  <a:pt x="8" y="61"/>
                  <a:pt x="8" y="61"/>
                  <a:pt x="8" y="61"/>
                </a:cubicBezTo>
                <a:close/>
                <a:moveTo>
                  <a:pt x="8" y="61"/>
                </a:moveTo>
                <a:cubicBezTo>
                  <a:pt x="8" y="61"/>
                  <a:pt x="8" y="61"/>
                  <a:pt x="8" y="61"/>
                </a:cubicBezTo>
                <a:cubicBezTo>
                  <a:pt x="8" y="61"/>
                  <a:pt x="8" y="61"/>
                  <a:pt x="8" y="61"/>
                </a:cubicBezTo>
                <a:cubicBezTo>
                  <a:pt x="8" y="61"/>
                  <a:pt x="8" y="61"/>
                  <a:pt x="8" y="61"/>
                </a:cubicBezTo>
                <a:close/>
                <a:moveTo>
                  <a:pt x="8" y="61"/>
                </a:moveTo>
                <a:cubicBezTo>
                  <a:pt x="8" y="61"/>
                  <a:pt x="8" y="61"/>
                  <a:pt x="8" y="61"/>
                </a:cubicBezTo>
                <a:cubicBezTo>
                  <a:pt x="8" y="61"/>
                  <a:pt x="7" y="61"/>
                  <a:pt x="8" y="61"/>
                </a:cubicBezTo>
                <a:close/>
                <a:moveTo>
                  <a:pt x="8" y="60"/>
                </a:moveTo>
                <a:cubicBezTo>
                  <a:pt x="8" y="60"/>
                  <a:pt x="8" y="60"/>
                  <a:pt x="8" y="60"/>
                </a:cubicBezTo>
                <a:cubicBezTo>
                  <a:pt x="8" y="60"/>
                  <a:pt x="8" y="60"/>
                  <a:pt x="8" y="60"/>
                </a:cubicBezTo>
                <a:cubicBezTo>
                  <a:pt x="8" y="60"/>
                  <a:pt x="8" y="60"/>
                  <a:pt x="8" y="60"/>
                </a:cubicBezTo>
                <a:close/>
                <a:moveTo>
                  <a:pt x="8" y="62"/>
                </a:moveTo>
                <a:cubicBezTo>
                  <a:pt x="8" y="62"/>
                  <a:pt x="8" y="62"/>
                  <a:pt x="8" y="62"/>
                </a:cubicBezTo>
                <a:cubicBezTo>
                  <a:pt x="8" y="62"/>
                  <a:pt x="8" y="62"/>
                  <a:pt x="8" y="62"/>
                </a:cubicBezTo>
                <a:cubicBezTo>
                  <a:pt x="8" y="62"/>
                  <a:pt x="8" y="62"/>
                  <a:pt x="8" y="62"/>
                </a:cubicBezTo>
                <a:close/>
                <a:moveTo>
                  <a:pt x="8" y="62"/>
                </a:moveTo>
                <a:cubicBezTo>
                  <a:pt x="8" y="61"/>
                  <a:pt x="8" y="61"/>
                  <a:pt x="8" y="61"/>
                </a:cubicBezTo>
                <a:cubicBezTo>
                  <a:pt x="8" y="61"/>
                  <a:pt x="8" y="61"/>
                  <a:pt x="8" y="62"/>
                </a:cubicBezTo>
                <a:close/>
                <a:moveTo>
                  <a:pt x="8" y="61"/>
                </a:moveTo>
                <a:cubicBezTo>
                  <a:pt x="8" y="61"/>
                  <a:pt x="8" y="61"/>
                  <a:pt x="8" y="61"/>
                </a:cubicBezTo>
                <a:cubicBezTo>
                  <a:pt x="8" y="61"/>
                  <a:pt x="8" y="61"/>
                  <a:pt x="8" y="61"/>
                </a:cubicBezTo>
                <a:close/>
                <a:moveTo>
                  <a:pt x="8" y="62"/>
                </a:moveTo>
                <a:cubicBezTo>
                  <a:pt x="8" y="62"/>
                  <a:pt x="8" y="62"/>
                  <a:pt x="8" y="62"/>
                </a:cubicBezTo>
                <a:cubicBezTo>
                  <a:pt x="8" y="62"/>
                  <a:pt x="8" y="62"/>
                  <a:pt x="8" y="62"/>
                </a:cubicBezTo>
                <a:close/>
                <a:moveTo>
                  <a:pt x="9" y="62"/>
                </a:moveTo>
                <a:cubicBezTo>
                  <a:pt x="9" y="62"/>
                  <a:pt x="9" y="62"/>
                  <a:pt x="9" y="62"/>
                </a:cubicBezTo>
                <a:cubicBezTo>
                  <a:pt x="9" y="62"/>
                  <a:pt x="9" y="62"/>
                  <a:pt x="9" y="62"/>
                </a:cubicBezTo>
                <a:cubicBezTo>
                  <a:pt x="9" y="62"/>
                  <a:pt x="9" y="62"/>
                  <a:pt x="9" y="62"/>
                </a:cubicBezTo>
                <a:close/>
                <a:moveTo>
                  <a:pt x="9" y="62"/>
                </a:moveTo>
                <a:cubicBezTo>
                  <a:pt x="9" y="62"/>
                  <a:pt x="9" y="62"/>
                  <a:pt x="9" y="62"/>
                </a:cubicBezTo>
                <a:cubicBezTo>
                  <a:pt x="9" y="62"/>
                  <a:pt x="9" y="62"/>
                  <a:pt x="9" y="62"/>
                </a:cubicBezTo>
                <a:close/>
                <a:moveTo>
                  <a:pt x="8" y="61"/>
                </a:moveTo>
                <a:cubicBezTo>
                  <a:pt x="8" y="62"/>
                  <a:pt x="8" y="62"/>
                  <a:pt x="8" y="62"/>
                </a:cubicBezTo>
                <a:cubicBezTo>
                  <a:pt x="8" y="61"/>
                  <a:pt x="8" y="61"/>
                  <a:pt x="8" y="61"/>
                </a:cubicBezTo>
                <a:close/>
                <a:moveTo>
                  <a:pt x="8" y="61"/>
                </a:moveTo>
                <a:cubicBezTo>
                  <a:pt x="8" y="61"/>
                  <a:pt x="8" y="61"/>
                  <a:pt x="8" y="61"/>
                </a:cubicBezTo>
                <a:cubicBezTo>
                  <a:pt x="8" y="61"/>
                  <a:pt x="8" y="61"/>
                  <a:pt x="8" y="61"/>
                </a:cubicBezTo>
                <a:cubicBezTo>
                  <a:pt x="8" y="61"/>
                  <a:pt x="8" y="61"/>
                  <a:pt x="8" y="61"/>
                </a:cubicBezTo>
                <a:close/>
                <a:moveTo>
                  <a:pt x="8" y="61"/>
                </a:moveTo>
                <a:cubicBezTo>
                  <a:pt x="8" y="61"/>
                  <a:pt x="8" y="61"/>
                  <a:pt x="8" y="61"/>
                </a:cubicBezTo>
                <a:cubicBezTo>
                  <a:pt x="8" y="61"/>
                  <a:pt x="8" y="61"/>
                  <a:pt x="8" y="61"/>
                </a:cubicBezTo>
                <a:close/>
                <a:moveTo>
                  <a:pt x="8" y="61"/>
                </a:moveTo>
                <a:cubicBezTo>
                  <a:pt x="8" y="61"/>
                  <a:pt x="8" y="61"/>
                  <a:pt x="8" y="61"/>
                </a:cubicBezTo>
                <a:cubicBezTo>
                  <a:pt x="8" y="61"/>
                  <a:pt x="8" y="61"/>
                  <a:pt x="8" y="61"/>
                </a:cubicBezTo>
                <a:close/>
                <a:moveTo>
                  <a:pt x="8" y="61"/>
                </a:moveTo>
                <a:cubicBezTo>
                  <a:pt x="8" y="61"/>
                  <a:pt x="8" y="61"/>
                  <a:pt x="8" y="61"/>
                </a:cubicBezTo>
                <a:cubicBezTo>
                  <a:pt x="8" y="61"/>
                  <a:pt x="8" y="61"/>
                  <a:pt x="8" y="61"/>
                </a:cubicBezTo>
                <a:close/>
                <a:moveTo>
                  <a:pt x="8" y="61"/>
                </a:moveTo>
                <a:cubicBezTo>
                  <a:pt x="8" y="61"/>
                  <a:pt x="8" y="61"/>
                  <a:pt x="8" y="61"/>
                </a:cubicBezTo>
                <a:cubicBezTo>
                  <a:pt x="8" y="61"/>
                  <a:pt x="8" y="61"/>
                  <a:pt x="8" y="61"/>
                </a:cubicBezTo>
                <a:close/>
                <a:moveTo>
                  <a:pt x="9" y="62"/>
                </a:moveTo>
                <a:cubicBezTo>
                  <a:pt x="9" y="62"/>
                  <a:pt x="9" y="62"/>
                  <a:pt x="9" y="62"/>
                </a:cubicBezTo>
                <a:cubicBezTo>
                  <a:pt x="9" y="61"/>
                  <a:pt x="9" y="61"/>
                  <a:pt x="9" y="61"/>
                </a:cubicBezTo>
                <a:cubicBezTo>
                  <a:pt x="9" y="61"/>
                  <a:pt x="9" y="62"/>
                  <a:pt x="9" y="62"/>
                </a:cubicBezTo>
                <a:close/>
                <a:moveTo>
                  <a:pt x="9" y="62"/>
                </a:moveTo>
                <a:cubicBezTo>
                  <a:pt x="9" y="62"/>
                  <a:pt x="9" y="62"/>
                  <a:pt x="9" y="62"/>
                </a:cubicBezTo>
                <a:cubicBezTo>
                  <a:pt x="9" y="61"/>
                  <a:pt x="9" y="61"/>
                  <a:pt x="9" y="62"/>
                </a:cubicBezTo>
                <a:close/>
                <a:moveTo>
                  <a:pt x="9" y="62"/>
                </a:moveTo>
                <a:cubicBezTo>
                  <a:pt x="9" y="62"/>
                  <a:pt x="9" y="62"/>
                  <a:pt x="9" y="62"/>
                </a:cubicBezTo>
                <a:cubicBezTo>
                  <a:pt x="9" y="62"/>
                  <a:pt x="9" y="62"/>
                  <a:pt x="9" y="62"/>
                </a:cubicBezTo>
                <a:close/>
                <a:moveTo>
                  <a:pt x="9" y="61"/>
                </a:moveTo>
                <a:cubicBezTo>
                  <a:pt x="9" y="61"/>
                  <a:pt x="9" y="61"/>
                  <a:pt x="9" y="61"/>
                </a:cubicBezTo>
                <a:cubicBezTo>
                  <a:pt x="9" y="61"/>
                  <a:pt x="9" y="61"/>
                  <a:pt x="9" y="61"/>
                </a:cubicBezTo>
                <a:cubicBezTo>
                  <a:pt x="9" y="61"/>
                  <a:pt x="9" y="61"/>
                  <a:pt x="9" y="61"/>
                </a:cubicBezTo>
                <a:close/>
                <a:moveTo>
                  <a:pt x="9" y="62"/>
                </a:moveTo>
                <a:cubicBezTo>
                  <a:pt x="9" y="62"/>
                  <a:pt x="9" y="62"/>
                  <a:pt x="9" y="62"/>
                </a:cubicBezTo>
                <a:cubicBezTo>
                  <a:pt x="9" y="62"/>
                  <a:pt x="9" y="62"/>
                  <a:pt x="9" y="62"/>
                </a:cubicBezTo>
                <a:close/>
                <a:moveTo>
                  <a:pt x="9" y="62"/>
                </a:moveTo>
                <a:cubicBezTo>
                  <a:pt x="9" y="62"/>
                  <a:pt x="9" y="62"/>
                  <a:pt x="9" y="62"/>
                </a:cubicBezTo>
                <a:cubicBezTo>
                  <a:pt x="9" y="62"/>
                  <a:pt x="9" y="62"/>
                  <a:pt x="9" y="62"/>
                </a:cubicBezTo>
                <a:close/>
                <a:moveTo>
                  <a:pt x="9" y="62"/>
                </a:moveTo>
                <a:cubicBezTo>
                  <a:pt x="9" y="62"/>
                  <a:pt x="9" y="61"/>
                  <a:pt x="9" y="61"/>
                </a:cubicBezTo>
                <a:cubicBezTo>
                  <a:pt x="9" y="61"/>
                  <a:pt x="9" y="61"/>
                  <a:pt x="9" y="62"/>
                </a:cubicBezTo>
                <a:cubicBezTo>
                  <a:pt x="9" y="62"/>
                  <a:pt x="9" y="62"/>
                  <a:pt x="9" y="62"/>
                </a:cubicBezTo>
                <a:close/>
                <a:moveTo>
                  <a:pt x="10" y="60"/>
                </a:moveTo>
                <a:cubicBezTo>
                  <a:pt x="10" y="60"/>
                  <a:pt x="10" y="60"/>
                  <a:pt x="10" y="60"/>
                </a:cubicBezTo>
                <a:cubicBezTo>
                  <a:pt x="9" y="60"/>
                  <a:pt x="9" y="61"/>
                  <a:pt x="9" y="62"/>
                </a:cubicBezTo>
                <a:cubicBezTo>
                  <a:pt x="9" y="61"/>
                  <a:pt x="9" y="61"/>
                  <a:pt x="10" y="61"/>
                </a:cubicBezTo>
                <a:cubicBezTo>
                  <a:pt x="10" y="61"/>
                  <a:pt x="9" y="61"/>
                  <a:pt x="10" y="61"/>
                </a:cubicBezTo>
                <a:cubicBezTo>
                  <a:pt x="10" y="61"/>
                  <a:pt x="10" y="61"/>
                  <a:pt x="10" y="61"/>
                </a:cubicBezTo>
                <a:cubicBezTo>
                  <a:pt x="10" y="61"/>
                  <a:pt x="10" y="61"/>
                  <a:pt x="10" y="60"/>
                </a:cubicBezTo>
                <a:cubicBezTo>
                  <a:pt x="10" y="60"/>
                  <a:pt x="10" y="60"/>
                  <a:pt x="10" y="60"/>
                </a:cubicBezTo>
                <a:cubicBezTo>
                  <a:pt x="10" y="60"/>
                  <a:pt x="10" y="60"/>
                  <a:pt x="10" y="60"/>
                </a:cubicBezTo>
                <a:close/>
                <a:moveTo>
                  <a:pt x="9" y="62"/>
                </a:moveTo>
                <a:cubicBezTo>
                  <a:pt x="9" y="62"/>
                  <a:pt x="9" y="62"/>
                  <a:pt x="9" y="62"/>
                </a:cubicBezTo>
                <a:cubicBezTo>
                  <a:pt x="9" y="62"/>
                  <a:pt x="9" y="62"/>
                  <a:pt x="9" y="62"/>
                </a:cubicBezTo>
                <a:cubicBezTo>
                  <a:pt x="9" y="62"/>
                  <a:pt x="9" y="62"/>
                  <a:pt x="9" y="62"/>
                </a:cubicBezTo>
                <a:cubicBezTo>
                  <a:pt x="9" y="62"/>
                  <a:pt x="9" y="62"/>
                  <a:pt x="9" y="62"/>
                </a:cubicBezTo>
                <a:close/>
                <a:moveTo>
                  <a:pt x="9" y="62"/>
                </a:moveTo>
                <a:cubicBezTo>
                  <a:pt x="9" y="61"/>
                  <a:pt x="9" y="61"/>
                  <a:pt x="9" y="61"/>
                </a:cubicBezTo>
                <a:cubicBezTo>
                  <a:pt x="9" y="61"/>
                  <a:pt x="9" y="61"/>
                  <a:pt x="9" y="61"/>
                </a:cubicBezTo>
                <a:cubicBezTo>
                  <a:pt x="9" y="61"/>
                  <a:pt x="9" y="61"/>
                  <a:pt x="9" y="61"/>
                </a:cubicBezTo>
                <a:cubicBezTo>
                  <a:pt x="9" y="62"/>
                  <a:pt x="9" y="62"/>
                  <a:pt x="9" y="62"/>
                </a:cubicBezTo>
                <a:cubicBezTo>
                  <a:pt x="9" y="62"/>
                  <a:pt x="9" y="62"/>
                  <a:pt x="9" y="62"/>
                </a:cubicBezTo>
                <a:cubicBezTo>
                  <a:pt x="9" y="62"/>
                  <a:pt x="9" y="62"/>
                  <a:pt x="9" y="62"/>
                </a:cubicBezTo>
                <a:cubicBezTo>
                  <a:pt x="9" y="62"/>
                  <a:pt x="9" y="62"/>
                  <a:pt x="9" y="62"/>
                </a:cubicBezTo>
                <a:cubicBezTo>
                  <a:pt x="9" y="62"/>
                  <a:pt x="9" y="62"/>
                  <a:pt x="9" y="62"/>
                </a:cubicBezTo>
                <a:cubicBezTo>
                  <a:pt x="9" y="62"/>
                  <a:pt x="9" y="62"/>
                  <a:pt x="9" y="62"/>
                </a:cubicBezTo>
                <a:cubicBezTo>
                  <a:pt x="9" y="62"/>
                  <a:pt x="9" y="62"/>
                  <a:pt x="9" y="62"/>
                </a:cubicBezTo>
                <a:cubicBezTo>
                  <a:pt x="9" y="62"/>
                  <a:pt x="9" y="62"/>
                  <a:pt x="9" y="62"/>
                </a:cubicBezTo>
                <a:cubicBezTo>
                  <a:pt x="9" y="62"/>
                  <a:pt x="9" y="62"/>
                  <a:pt x="9" y="62"/>
                </a:cubicBezTo>
                <a:cubicBezTo>
                  <a:pt x="9" y="62"/>
                  <a:pt x="9" y="62"/>
                  <a:pt x="9" y="62"/>
                </a:cubicBezTo>
                <a:cubicBezTo>
                  <a:pt x="9" y="62"/>
                  <a:pt x="9" y="62"/>
                  <a:pt x="9" y="62"/>
                </a:cubicBezTo>
                <a:cubicBezTo>
                  <a:pt x="9" y="62"/>
                  <a:pt x="9" y="62"/>
                  <a:pt x="9" y="62"/>
                </a:cubicBezTo>
                <a:cubicBezTo>
                  <a:pt x="9" y="61"/>
                  <a:pt x="9" y="61"/>
                  <a:pt x="9" y="62"/>
                </a:cubicBezTo>
                <a:close/>
                <a:moveTo>
                  <a:pt x="9" y="60"/>
                </a:moveTo>
                <a:cubicBezTo>
                  <a:pt x="9" y="60"/>
                  <a:pt x="9" y="60"/>
                  <a:pt x="9" y="60"/>
                </a:cubicBezTo>
                <a:cubicBezTo>
                  <a:pt x="9" y="60"/>
                  <a:pt x="9" y="60"/>
                  <a:pt x="9" y="60"/>
                </a:cubicBezTo>
                <a:close/>
                <a:moveTo>
                  <a:pt x="9" y="60"/>
                </a:moveTo>
                <a:cubicBezTo>
                  <a:pt x="9" y="60"/>
                  <a:pt x="8" y="60"/>
                  <a:pt x="8" y="60"/>
                </a:cubicBezTo>
                <a:cubicBezTo>
                  <a:pt x="8" y="60"/>
                  <a:pt x="8" y="60"/>
                  <a:pt x="9" y="60"/>
                </a:cubicBezTo>
                <a:cubicBezTo>
                  <a:pt x="8" y="60"/>
                  <a:pt x="8" y="60"/>
                  <a:pt x="8" y="60"/>
                </a:cubicBezTo>
                <a:cubicBezTo>
                  <a:pt x="8" y="60"/>
                  <a:pt x="8" y="60"/>
                  <a:pt x="8" y="60"/>
                </a:cubicBezTo>
                <a:cubicBezTo>
                  <a:pt x="8" y="60"/>
                  <a:pt x="8" y="61"/>
                  <a:pt x="8" y="61"/>
                </a:cubicBezTo>
                <a:cubicBezTo>
                  <a:pt x="9" y="61"/>
                  <a:pt x="9" y="60"/>
                  <a:pt x="9" y="60"/>
                </a:cubicBezTo>
                <a:close/>
                <a:moveTo>
                  <a:pt x="9" y="61"/>
                </a:moveTo>
                <a:cubicBezTo>
                  <a:pt x="9" y="61"/>
                  <a:pt x="9" y="61"/>
                  <a:pt x="9" y="61"/>
                </a:cubicBezTo>
                <a:cubicBezTo>
                  <a:pt x="9" y="60"/>
                  <a:pt x="9" y="60"/>
                  <a:pt x="9" y="60"/>
                </a:cubicBezTo>
                <a:cubicBezTo>
                  <a:pt x="9" y="61"/>
                  <a:pt x="9" y="61"/>
                  <a:pt x="9" y="61"/>
                </a:cubicBezTo>
                <a:cubicBezTo>
                  <a:pt x="9" y="61"/>
                  <a:pt x="9" y="61"/>
                  <a:pt x="9" y="61"/>
                </a:cubicBezTo>
                <a:close/>
                <a:moveTo>
                  <a:pt x="9" y="62"/>
                </a:moveTo>
                <a:cubicBezTo>
                  <a:pt x="9" y="62"/>
                  <a:pt x="9" y="62"/>
                  <a:pt x="9" y="62"/>
                </a:cubicBezTo>
                <a:cubicBezTo>
                  <a:pt x="9" y="62"/>
                  <a:pt x="9" y="62"/>
                  <a:pt x="9" y="62"/>
                </a:cubicBezTo>
                <a:close/>
                <a:moveTo>
                  <a:pt x="10" y="62"/>
                </a:moveTo>
                <a:cubicBezTo>
                  <a:pt x="10" y="62"/>
                  <a:pt x="10" y="62"/>
                  <a:pt x="10" y="62"/>
                </a:cubicBezTo>
                <a:cubicBezTo>
                  <a:pt x="10" y="62"/>
                  <a:pt x="10" y="62"/>
                  <a:pt x="10" y="62"/>
                </a:cubicBezTo>
                <a:close/>
                <a:moveTo>
                  <a:pt x="17" y="56"/>
                </a:moveTo>
                <a:cubicBezTo>
                  <a:pt x="16" y="56"/>
                  <a:pt x="16" y="56"/>
                  <a:pt x="16" y="56"/>
                </a:cubicBezTo>
                <a:lnTo>
                  <a:pt x="17" y="56"/>
                </a:lnTo>
                <a:close/>
                <a:moveTo>
                  <a:pt x="16" y="56"/>
                </a:moveTo>
                <a:cubicBezTo>
                  <a:pt x="16" y="56"/>
                  <a:pt x="16" y="56"/>
                  <a:pt x="16" y="56"/>
                </a:cubicBezTo>
                <a:cubicBezTo>
                  <a:pt x="16" y="56"/>
                  <a:pt x="16" y="56"/>
                  <a:pt x="16" y="56"/>
                </a:cubicBezTo>
                <a:close/>
                <a:moveTo>
                  <a:pt x="14" y="61"/>
                </a:moveTo>
                <a:cubicBezTo>
                  <a:pt x="14" y="62"/>
                  <a:pt x="15" y="62"/>
                  <a:pt x="14" y="62"/>
                </a:cubicBezTo>
                <a:cubicBezTo>
                  <a:pt x="14" y="61"/>
                  <a:pt x="14" y="61"/>
                  <a:pt x="14" y="61"/>
                </a:cubicBezTo>
                <a:cubicBezTo>
                  <a:pt x="14" y="61"/>
                  <a:pt x="14" y="61"/>
                  <a:pt x="14" y="61"/>
                </a:cubicBezTo>
                <a:close/>
                <a:moveTo>
                  <a:pt x="16" y="59"/>
                </a:moveTo>
                <a:cubicBezTo>
                  <a:pt x="16" y="59"/>
                  <a:pt x="16" y="59"/>
                  <a:pt x="16" y="59"/>
                </a:cubicBezTo>
                <a:cubicBezTo>
                  <a:pt x="16" y="59"/>
                  <a:pt x="16" y="59"/>
                  <a:pt x="16" y="59"/>
                </a:cubicBezTo>
                <a:close/>
                <a:moveTo>
                  <a:pt x="16" y="58"/>
                </a:moveTo>
                <a:cubicBezTo>
                  <a:pt x="16" y="58"/>
                  <a:pt x="16" y="58"/>
                  <a:pt x="16" y="58"/>
                </a:cubicBezTo>
                <a:close/>
                <a:moveTo>
                  <a:pt x="17" y="55"/>
                </a:moveTo>
                <a:cubicBezTo>
                  <a:pt x="16" y="55"/>
                  <a:pt x="16" y="55"/>
                  <a:pt x="16" y="55"/>
                </a:cubicBezTo>
                <a:cubicBezTo>
                  <a:pt x="16" y="55"/>
                  <a:pt x="17" y="55"/>
                  <a:pt x="17" y="55"/>
                </a:cubicBezTo>
                <a:close/>
                <a:moveTo>
                  <a:pt x="12" y="62"/>
                </a:moveTo>
                <a:cubicBezTo>
                  <a:pt x="12" y="62"/>
                  <a:pt x="12" y="62"/>
                  <a:pt x="12" y="62"/>
                </a:cubicBezTo>
                <a:cubicBezTo>
                  <a:pt x="12" y="62"/>
                  <a:pt x="12" y="62"/>
                  <a:pt x="12" y="62"/>
                </a:cubicBezTo>
                <a:close/>
                <a:moveTo>
                  <a:pt x="19" y="57"/>
                </a:moveTo>
                <a:cubicBezTo>
                  <a:pt x="19" y="57"/>
                  <a:pt x="19" y="57"/>
                  <a:pt x="19" y="57"/>
                </a:cubicBezTo>
                <a:cubicBezTo>
                  <a:pt x="19" y="57"/>
                  <a:pt x="19" y="57"/>
                  <a:pt x="19" y="57"/>
                </a:cubicBezTo>
                <a:close/>
                <a:moveTo>
                  <a:pt x="12" y="62"/>
                </a:moveTo>
                <a:cubicBezTo>
                  <a:pt x="12" y="62"/>
                  <a:pt x="12" y="62"/>
                  <a:pt x="12" y="62"/>
                </a:cubicBezTo>
                <a:cubicBezTo>
                  <a:pt x="12" y="62"/>
                  <a:pt x="12" y="62"/>
                  <a:pt x="12" y="62"/>
                </a:cubicBezTo>
                <a:cubicBezTo>
                  <a:pt x="12" y="62"/>
                  <a:pt x="12" y="62"/>
                  <a:pt x="12" y="62"/>
                </a:cubicBezTo>
                <a:close/>
                <a:moveTo>
                  <a:pt x="17" y="50"/>
                </a:moveTo>
                <a:cubicBezTo>
                  <a:pt x="17" y="50"/>
                  <a:pt x="17" y="50"/>
                  <a:pt x="17" y="50"/>
                </a:cubicBezTo>
                <a:cubicBezTo>
                  <a:pt x="17" y="50"/>
                  <a:pt x="17" y="50"/>
                  <a:pt x="17" y="50"/>
                </a:cubicBezTo>
                <a:close/>
                <a:moveTo>
                  <a:pt x="20" y="48"/>
                </a:moveTo>
                <a:cubicBezTo>
                  <a:pt x="20" y="48"/>
                  <a:pt x="20" y="48"/>
                  <a:pt x="20" y="48"/>
                </a:cubicBezTo>
                <a:cubicBezTo>
                  <a:pt x="20" y="48"/>
                  <a:pt x="20" y="48"/>
                  <a:pt x="20" y="48"/>
                </a:cubicBezTo>
                <a:close/>
                <a:moveTo>
                  <a:pt x="10" y="62"/>
                </a:moveTo>
                <a:cubicBezTo>
                  <a:pt x="10" y="62"/>
                  <a:pt x="10" y="62"/>
                  <a:pt x="10" y="62"/>
                </a:cubicBezTo>
                <a:close/>
                <a:moveTo>
                  <a:pt x="10" y="61"/>
                </a:moveTo>
                <a:cubicBezTo>
                  <a:pt x="10" y="61"/>
                  <a:pt x="10" y="61"/>
                  <a:pt x="10" y="61"/>
                </a:cubicBezTo>
                <a:cubicBezTo>
                  <a:pt x="10" y="61"/>
                  <a:pt x="10" y="61"/>
                  <a:pt x="10" y="61"/>
                </a:cubicBezTo>
                <a:close/>
                <a:moveTo>
                  <a:pt x="12" y="60"/>
                </a:moveTo>
                <a:cubicBezTo>
                  <a:pt x="12" y="60"/>
                  <a:pt x="12" y="60"/>
                  <a:pt x="12" y="60"/>
                </a:cubicBezTo>
                <a:cubicBezTo>
                  <a:pt x="12" y="60"/>
                  <a:pt x="12" y="60"/>
                  <a:pt x="12" y="60"/>
                </a:cubicBezTo>
                <a:close/>
                <a:moveTo>
                  <a:pt x="10" y="62"/>
                </a:moveTo>
                <a:cubicBezTo>
                  <a:pt x="10" y="62"/>
                  <a:pt x="10" y="62"/>
                  <a:pt x="10" y="62"/>
                </a:cubicBezTo>
                <a:cubicBezTo>
                  <a:pt x="10" y="62"/>
                  <a:pt x="10" y="62"/>
                  <a:pt x="10" y="62"/>
                </a:cubicBezTo>
                <a:close/>
                <a:moveTo>
                  <a:pt x="10" y="62"/>
                </a:moveTo>
                <a:cubicBezTo>
                  <a:pt x="10" y="62"/>
                  <a:pt x="10" y="62"/>
                  <a:pt x="10" y="62"/>
                </a:cubicBezTo>
                <a:cubicBezTo>
                  <a:pt x="10" y="62"/>
                  <a:pt x="10" y="62"/>
                  <a:pt x="10" y="62"/>
                </a:cubicBezTo>
                <a:close/>
                <a:moveTo>
                  <a:pt x="10" y="62"/>
                </a:moveTo>
                <a:cubicBezTo>
                  <a:pt x="10" y="62"/>
                  <a:pt x="10" y="62"/>
                  <a:pt x="10" y="62"/>
                </a:cubicBezTo>
                <a:cubicBezTo>
                  <a:pt x="10" y="62"/>
                  <a:pt x="10" y="62"/>
                  <a:pt x="10" y="62"/>
                </a:cubicBezTo>
                <a:cubicBezTo>
                  <a:pt x="10" y="62"/>
                  <a:pt x="10" y="62"/>
                  <a:pt x="10" y="62"/>
                </a:cubicBezTo>
                <a:close/>
                <a:moveTo>
                  <a:pt x="18" y="53"/>
                </a:moveTo>
                <a:cubicBezTo>
                  <a:pt x="18" y="53"/>
                  <a:pt x="18" y="53"/>
                  <a:pt x="18" y="53"/>
                </a:cubicBezTo>
                <a:cubicBezTo>
                  <a:pt x="18" y="53"/>
                  <a:pt x="18" y="53"/>
                  <a:pt x="18" y="53"/>
                </a:cubicBezTo>
                <a:close/>
                <a:moveTo>
                  <a:pt x="14" y="59"/>
                </a:moveTo>
                <a:cubicBezTo>
                  <a:pt x="14" y="59"/>
                  <a:pt x="14" y="59"/>
                  <a:pt x="14" y="59"/>
                </a:cubicBezTo>
                <a:cubicBezTo>
                  <a:pt x="14" y="59"/>
                  <a:pt x="14" y="59"/>
                  <a:pt x="14" y="59"/>
                </a:cubicBezTo>
                <a:close/>
                <a:moveTo>
                  <a:pt x="14" y="58"/>
                </a:moveTo>
                <a:cubicBezTo>
                  <a:pt x="14" y="59"/>
                  <a:pt x="14" y="59"/>
                  <a:pt x="14" y="59"/>
                </a:cubicBezTo>
                <a:cubicBezTo>
                  <a:pt x="15" y="59"/>
                  <a:pt x="15" y="59"/>
                  <a:pt x="15" y="59"/>
                </a:cubicBezTo>
                <a:lnTo>
                  <a:pt x="14" y="58"/>
                </a:lnTo>
                <a:close/>
                <a:moveTo>
                  <a:pt x="17" y="56"/>
                </a:moveTo>
                <a:cubicBezTo>
                  <a:pt x="17" y="56"/>
                  <a:pt x="17" y="55"/>
                  <a:pt x="16" y="55"/>
                </a:cubicBezTo>
                <a:cubicBezTo>
                  <a:pt x="17" y="55"/>
                  <a:pt x="17" y="56"/>
                  <a:pt x="17" y="55"/>
                </a:cubicBezTo>
                <a:cubicBezTo>
                  <a:pt x="17" y="55"/>
                  <a:pt x="16" y="55"/>
                  <a:pt x="16" y="55"/>
                </a:cubicBezTo>
                <a:cubicBezTo>
                  <a:pt x="17" y="55"/>
                  <a:pt x="17" y="55"/>
                  <a:pt x="17" y="55"/>
                </a:cubicBezTo>
                <a:cubicBezTo>
                  <a:pt x="16" y="55"/>
                  <a:pt x="17" y="55"/>
                  <a:pt x="17" y="55"/>
                </a:cubicBezTo>
                <a:cubicBezTo>
                  <a:pt x="17" y="55"/>
                  <a:pt x="17" y="55"/>
                  <a:pt x="17" y="55"/>
                </a:cubicBezTo>
                <a:cubicBezTo>
                  <a:pt x="17" y="55"/>
                  <a:pt x="16" y="55"/>
                  <a:pt x="17" y="55"/>
                </a:cubicBezTo>
                <a:cubicBezTo>
                  <a:pt x="17" y="55"/>
                  <a:pt x="17" y="55"/>
                  <a:pt x="17" y="55"/>
                </a:cubicBezTo>
                <a:cubicBezTo>
                  <a:pt x="17" y="54"/>
                  <a:pt x="17" y="54"/>
                  <a:pt x="17" y="54"/>
                </a:cubicBezTo>
                <a:cubicBezTo>
                  <a:pt x="17" y="55"/>
                  <a:pt x="17" y="55"/>
                  <a:pt x="17" y="55"/>
                </a:cubicBezTo>
                <a:cubicBezTo>
                  <a:pt x="17" y="55"/>
                  <a:pt x="17" y="55"/>
                  <a:pt x="17" y="54"/>
                </a:cubicBezTo>
                <a:cubicBezTo>
                  <a:pt x="17" y="55"/>
                  <a:pt x="17" y="55"/>
                  <a:pt x="17" y="55"/>
                </a:cubicBezTo>
                <a:cubicBezTo>
                  <a:pt x="17" y="54"/>
                  <a:pt x="17" y="54"/>
                  <a:pt x="17" y="54"/>
                </a:cubicBezTo>
                <a:cubicBezTo>
                  <a:pt x="17" y="54"/>
                  <a:pt x="17" y="54"/>
                  <a:pt x="17" y="54"/>
                </a:cubicBezTo>
                <a:cubicBezTo>
                  <a:pt x="17" y="54"/>
                  <a:pt x="17" y="54"/>
                  <a:pt x="17" y="54"/>
                </a:cubicBezTo>
                <a:cubicBezTo>
                  <a:pt x="17" y="54"/>
                  <a:pt x="17" y="54"/>
                  <a:pt x="17" y="54"/>
                </a:cubicBezTo>
                <a:cubicBezTo>
                  <a:pt x="17" y="54"/>
                  <a:pt x="17" y="54"/>
                  <a:pt x="17" y="54"/>
                </a:cubicBezTo>
                <a:cubicBezTo>
                  <a:pt x="17" y="54"/>
                  <a:pt x="17" y="54"/>
                  <a:pt x="18" y="54"/>
                </a:cubicBezTo>
                <a:cubicBezTo>
                  <a:pt x="18" y="54"/>
                  <a:pt x="17" y="54"/>
                  <a:pt x="17" y="54"/>
                </a:cubicBezTo>
                <a:cubicBezTo>
                  <a:pt x="17" y="54"/>
                  <a:pt x="17" y="54"/>
                  <a:pt x="17" y="54"/>
                </a:cubicBezTo>
                <a:cubicBezTo>
                  <a:pt x="17" y="54"/>
                  <a:pt x="17" y="54"/>
                  <a:pt x="17" y="54"/>
                </a:cubicBezTo>
                <a:cubicBezTo>
                  <a:pt x="17" y="54"/>
                  <a:pt x="17" y="54"/>
                  <a:pt x="17" y="54"/>
                </a:cubicBezTo>
                <a:cubicBezTo>
                  <a:pt x="18" y="54"/>
                  <a:pt x="18" y="54"/>
                  <a:pt x="18" y="54"/>
                </a:cubicBezTo>
                <a:cubicBezTo>
                  <a:pt x="18" y="54"/>
                  <a:pt x="17" y="54"/>
                  <a:pt x="17" y="54"/>
                </a:cubicBezTo>
                <a:cubicBezTo>
                  <a:pt x="18" y="54"/>
                  <a:pt x="18" y="54"/>
                  <a:pt x="18" y="54"/>
                </a:cubicBezTo>
                <a:cubicBezTo>
                  <a:pt x="18" y="54"/>
                  <a:pt x="17" y="54"/>
                  <a:pt x="17" y="54"/>
                </a:cubicBezTo>
                <a:cubicBezTo>
                  <a:pt x="17" y="54"/>
                  <a:pt x="17" y="54"/>
                  <a:pt x="17" y="54"/>
                </a:cubicBezTo>
                <a:cubicBezTo>
                  <a:pt x="17" y="54"/>
                  <a:pt x="17" y="54"/>
                  <a:pt x="17" y="54"/>
                </a:cubicBezTo>
                <a:cubicBezTo>
                  <a:pt x="17" y="53"/>
                  <a:pt x="17" y="54"/>
                  <a:pt x="17" y="54"/>
                </a:cubicBezTo>
                <a:cubicBezTo>
                  <a:pt x="17" y="53"/>
                  <a:pt x="18" y="53"/>
                  <a:pt x="18" y="53"/>
                </a:cubicBezTo>
                <a:cubicBezTo>
                  <a:pt x="17" y="53"/>
                  <a:pt x="17" y="53"/>
                  <a:pt x="17" y="53"/>
                </a:cubicBezTo>
                <a:cubicBezTo>
                  <a:pt x="17" y="53"/>
                  <a:pt x="17" y="53"/>
                  <a:pt x="17" y="53"/>
                </a:cubicBezTo>
                <a:cubicBezTo>
                  <a:pt x="18" y="53"/>
                  <a:pt x="18" y="53"/>
                  <a:pt x="18" y="53"/>
                </a:cubicBezTo>
                <a:cubicBezTo>
                  <a:pt x="18" y="53"/>
                  <a:pt x="17" y="53"/>
                  <a:pt x="17" y="53"/>
                </a:cubicBezTo>
                <a:cubicBezTo>
                  <a:pt x="18" y="53"/>
                  <a:pt x="18" y="53"/>
                  <a:pt x="18" y="53"/>
                </a:cubicBezTo>
                <a:cubicBezTo>
                  <a:pt x="17" y="53"/>
                  <a:pt x="18" y="53"/>
                  <a:pt x="17" y="53"/>
                </a:cubicBezTo>
                <a:cubicBezTo>
                  <a:pt x="18" y="53"/>
                  <a:pt x="17" y="53"/>
                  <a:pt x="17" y="53"/>
                </a:cubicBezTo>
                <a:cubicBezTo>
                  <a:pt x="18" y="53"/>
                  <a:pt x="17" y="53"/>
                  <a:pt x="18" y="53"/>
                </a:cubicBezTo>
                <a:cubicBezTo>
                  <a:pt x="18" y="53"/>
                  <a:pt x="18" y="53"/>
                  <a:pt x="18" y="53"/>
                </a:cubicBezTo>
                <a:cubicBezTo>
                  <a:pt x="18" y="53"/>
                  <a:pt x="18" y="53"/>
                  <a:pt x="18" y="53"/>
                </a:cubicBezTo>
                <a:cubicBezTo>
                  <a:pt x="18" y="53"/>
                  <a:pt x="18" y="53"/>
                  <a:pt x="18" y="53"/>
                </a:cubicBezTo>
                <a:cubicBezTo>
                  <a:pt x="18" y="53"/>
                  <a:pt x="18" y="53"/>
                  <a:pt x="18" y="53"/>
                </a:cubicBezTo>
                <a:cubicBezTo>
                  <a:pt x="17" y="53"/>
                  <a:pt x="18" y="53"/>
                  <a:pt x="17" y="53"/>
                </a:cubicBezTo>
                <a:cubicBezTo>
                  <a:pt x="18" y="53"/>
                  <a:pt x="17" y="53"/>
                  <a:pt x="18" y="53"/>
                </a:cubicBezTo>
                <a:cubicBezTo>
                  <a:pt x="18" y="53"/>
                  <a:pt x="18" y="53"/>
                  <a:pt x="18" y="53"/>
                </a:cubicBezTo>
                <a:cubicBezTo>
                  <a:pt x="18" y="52"/>
                  <a:pt x="18" y="52"/>
                  <a:pt x="18" y="52"/>
                </a:cubicBezTo>
                <a:cubicBezTo>
                  <a:pt x="18" y="52"/>
                  <a:pt x="18" y="52"/>
                  <a:pt x="18" y="52"/>
                </a:cubicBezTo>
                <a:cubicBezTo>
                  <a:pt x="18" y="52"/>
                  <a:pt x="18" y="52"/>
                  <a:pt x="17" y="52"/>
                </a:cubicBezTo>
                <a:cubicBezTo>
                  <a:pt x="18" y="52"/>
                  <a:pt x="17" y="52"/>
                  <a:pt x="18" y="52"/>
                </a:cubicBezTo>
                <a:cubicBezTo>
                  <a:pt x="18" y="52"/>
                  <a:pt x="18" y="52"/>
                  <a:pt x="18" y="52"/>
                </a:cubicBezTo>
                <a:cubicBezTo>
                  <a:pt x="18" y="52"/>
                  <a:pt x="18" y="52"/>
                  <a:pt x="18" y="52"/>
                </a:cubicBezTo>
                <a:cubicBezTo>
                  <a:pt x="18" y="52"/>
                  <a:pt x="18" y="52"/>
                  <a:pt x="18" y="52"/>
                </a:cubicBezTo>
                <a:cubicBezTo>
                  <a:pt x="18" y="52"/>
                  <a:pt x="18" y="52"/>
                  <a:pt x="17" y="52"/>
                </a:cubicBezTo>
                <a:cubicBezTo>
                  <a:pt x="18" y="52"/>
                  <a:pt x="18" y="51"/>
                  <a:pt x="18" y="51"/>
                </a:cubicBezTo>
                <a:cubicBezTo>
                  <a:pt x="18" y="51"/>
                  <a:pt x="18" y="51"/>
                  <a:pt x="18" y="51"/>
                </a:cubicBezTo>
                <a:cubicBezTo>
                  <a:pt x="18" y="51"/>
                  <a:pt x="18" y="51"/>
                  <a:pt x="18" y="51"/>
                </a:cubicBezTo>
                <a:cubicBezTo>
                  <a:pt x="18" y="51"/>
                  <a:pt x="18" y="51"/>
                  <a:pt x="18" y="51"/>
                </a:cubicBezTo>
                <a:cubicBezTo>
                  <a:pt x="18" y="51"/>
                  <a:pt x="18" y="51"/>
                  <a:pt x="18" y="51"/>
                </a:cubicBezTo>
                <a:cubicBezTo>
                  <a:pt x="17" y="51"/>
                  <a:pt x="17" y="51"/>
                  <a:pt x="17" y="50"/>
                </a:cubicBezTo>
                <a:cubicBezTo>
                  <a:pt x="17" y="50"/>
                  <a:pt x="17" y="50"/>
                  <a:pt x="17" y="50"/>
                </a:cubicBezTo>
                <a:cubicBezTo>
                  <a:pt x="17" y="50"/>
                  <a:pt x="17" y="50"/>
                  <a:pt x="17" y="50"/>
                </a:cubicBezTo>
                <a:cubicBezTo>
                  <a:pt x="17" y="50"/>
                  <a:pt x="17" y="50"/>
                  <a:pt x="17" y="50"/>
                </a:cubicBezTo>
                <a:cubicBezTo>
                  <a:pt x="17" y="50"/>
                  <a:pt x="18" y="50"/>
                  <a:pt x="18" y="50"/>
                </a:cubicBezTo>
                <a:cubicBezTo>
                  <a:pt x="17" y="50"/>
                  <a:pt x="17" y="50"/>
                  <a:pt x="17" y="50"/>
                </a:cubicBezTo>
                <a:cubicBezTo>
                  <a:pt x="18" y="50"/>
                  <a:pt x="18" y="50"/>
                  <a:pt x="18" y="50"/>
                </a:cubicBezTo>
                <a:cubicBezTo>
                  <a:pt x="18" y="50"/>
                  <a:pt x="17" y="50"/>
                  <a:pt x="17" y="50"/>
                </a:cubicBezTo>
                <a:cubicBezTo>
                  <a:pt x="18" y="50"/>
                  <a:pt x="17" y="50"/>
                  <a:pt x="18" y="50"/>
                </a:cubicBezTo>
                <a:cubicBezTo>
                  <a:pt x="17" y="50"/>
                  <a:pt x="18" y="50"/>
                  <a:pt x="17" y="50"/>
                </a:cubicBezTo>
                <a:cubicBezTo>
                  <a:pt x="17" y="50"/>
                  <a:pt x="18" y="50"/>
                  <a:pt x="18" y="50"/>
                </a:cubicBezTo>
                <a:cubicBezTo>
                  <a:pt x="17" y="50"/>
                  <a:pt x="17" y="50"/>
                  <a:pt x="17" y="50"/>
                </a:cubicBezTo>
                <a:cubicBezTo>
                  <a:pt x="17" y="49"/>
                  <a:pt x="18" y="49"/>
                  <a:pt x="18" y="49"/>
                </a:cubicBezTo>
                <a:cubicBezTo>
                  <a:pt x="18" y="49"/>
                  <a:pt x="18" y="49"/>
                  <a:pt x="18" y="49"/>
                </a:cubicBezTo>
                <a:cubicBezTo>
                  <a:pt x="18" y="49"/>
                  <a:pt x="18" y="49"/>
                  <a:pt x="17" y="49"/>
                </a:cubicBezTo>
                <a:cubicBezTo>
                  <a:pt x="18" y="49"/>
                  <a:pt x="18" y="49"/>
                  <a:pt x="18" y="49"/>
                </a:cubicBezTo>
                <a:cubicBezTo>
                  <a:pt x="17" y="49"/>
                  <a:pt x="18" y="48"/>
                  <a:pt x="18" y="48"/>
                </a:cubicBezTo>
                <a:cubicBezTo>
                  <a:pt x="18" y="48"/>
                  <a:pt x="19" y="48"/>
                  <a:pt x="19" y="48"/>
                </a:cubicBezTo>
                <a:cubicBezTo>
                  <a:pt x="19" y="48"/>
                  <a:pt x="19" y="48"/>
                  <a:pt x="19" y="48"/>
                </a:cubicBezTo>
                <a:cubicBezTo>
                  <a:pt x="20" y="48"/>
                  <a:pt x="19" y="48"/>
                  <a:pt x="20" y="48"/>
                </a:cubicBezTo>
                <a:cubicBezTo>
                  <a:pt x="19" y="48"/>
                  <a:pt x="19" y="48"/>
                  <a:pt x="19" y="48"/>
                </a:cubicBezTo>
                <a:cubicBezTo>
                  <a:pt x="19" y="48"/>
                  <a:pt x="20" y="48"/>
                  <a:pt x="20" y="48"/>
                </a:cubicBezTo>
                <a:cubicBezTo>
                  <a:pt x="20" y="48"/>
                  <a:pt x="20" y="49"/>
                  <a:pt x="20" y="48"/>
                </a:cubicBezTo>
                <a:cubicBezTo>
                  <a:pt x="19" y="49"/>
                  <a:pt x="20" y="49"/>
                  <a:pt x="19" y="50"/>
                </a:cubicBezTo>
                <a:cubicBezTo>
                  <a:pt x="20" y="50"/>
                  <a:pt x="20" y="50"/>
                  <a:pt x="20" y="50"/>
                </a:cubicBezTo>
                <a:cubicBezTo>
                  <a:pt x="19" y="50"/>
                  <a:pt x="20" y="50"/>
                  <a:pt x="20" y="50"/>
                </a:cubicBezTo>
                <a:cubicBezTo>
                  <a:pt x="19" y="50"/>
                  <a:pt x="19" y="50"/>
                  <a:pt x="19" y="50"/>
                </a:cubicBezTo>
                <a:cubicBezTo>
                  <a:pt x="20" y="50"/>
                  <a:pt x="20" y="50"/>
                  <a:pt x="20" y="50"/>
                </a:cubicBezTo>
                <a:cubicBezTo>
                  <a:pt x="20" y="50"/>
                  <a:pt x="20" y="51"/>
                  <a:pt x="20" y="51"/>
                </a:cubicBezTo>
                <a:cubicBezTo>
                  <a:pt x="20" y="51"/>
                  <a:pt x="19" y="51"/>
                  <a:pt x="19" y="51"/>
                </a:cubicBezTo>
                <a:cubicBezTo>
                  <a:pt x="20" y="51"/>
                  <a:pt x="20" y="51"/>
                  <a:pt x="20" y="51"/>
                </a:cubicBezTo>
                <a:cubicBezTo>
                  <a:pt x="19" y="51"/>
                  <a:pt x="20" y="51"/>
                  <a:pt x="19" y="51"/>
                </a:cubicBezTo>
                <a:cubicBezTo>
                  <a:pt x="19" y="51"/>
                  <a:pt x="19" y="51"/>
                  <a:pt x="19" y="51"/>
                </a:cubicBezTo>
                <a:cubicBezTo>
                  <a:pt x="19" y="52"/>
                  <a:pt x="19" y="52"/>
                  <a:pt x="20" y="52"/>
                </a:cubicBezTo>
                <a:cubicBezTo>
                  <a:pt x="20" y="52"/>
                  <a:pt x="20" y="52"/>
                  <a:pt x="19" y="52"/>
                </a:cubicBezTo>
                <a:cubicBezTo>
                  <a:pt x="20" y="52"/>
                  <a:pt x="20" y="52"/>
                  <a:pt x="20" y="52"/>
                </a:cubicBezTo>
                <a:cubicBezTo>
                  <a:pt x="20" y="52"/>
                  <a:pt x="20" y="52"/>
                  <a:pt x="20" y="52"/>
                </a:cubicBezTo>
                <a:cubicBezTo>
                  <a:pt x="20" y="53"/>
                  <a:pt x="20" y="53"/>
                  <a:pt x="20" y="53"/>
                </a:cubicBezTo>
                <a:cubicBezTo>
                  <a:pt x="20" y="53"/>
                  <a:pt x="20" y="53"/>
                  <a:pt x="20" y="53"/>
                </a:cubicBezTo>
                <a:cubicBezTo>
                  <a:pt x="20" y="53"/>
                  <a:pt x="20" y="53"/>
                  <a:pt x="20" y="53"/>
                </a:cubicBezTo>
                <a:cubicBezTo>
                  <a:pt x="20" y="53"/>
                  <a:pt x="20" y="53"/>
                  <a:pt x="20" y="53"/>
                </a:cubicBezTo>
                <a:cubicBezTo>
                  <a:pt x="20" y="53"/>
                  <a:pt x="20" y="53"/>
                  <a:pt x="20" y="53"/>
                </a:cubicBezTo>
                <a:cubicBezTo>
                  <a:pt x="20" y="53"/>
                  <a:pt x="20" y="53"/>
                  <a:pt x="20" y="53"/>
                </a:cubicBezTo>
                <a:cubicBezTo>
                  <a:pt x="20" y="53"/>
                  <a:pt x="20" y="53"/>
                  <a:pt x="20" y="53"/>
                </a:cubicBezTo>
                <a:cubicBezTo>
                  <a:pt x="20" y="53"/>
                  <a:pt x="20" y="53"/>
                  <a:pt x="20" y="53"/>
                </a:cubicBezTo>
                <a:cubicBezTo>
                  <a:pt x="20" y="53"/>
                  <a:pt x="20" y="53"/>
                  <a:pt x="20" y="53"/>
                </a:cubicBezTo>
                <a:cubicBezTo>
                  <a:pt x="20" y="53"/>
                  <a:pt x="20" y="53"/>
                  <a:pt x="20" y="53"/>
                </a:cubicBezTo>
                <a:cubicBezTo>
                  <a:pt x="20" y="53"/>
                  <a:pt x="20" y="53"/>
                  <a:pt x="20" y="53"/>
                </a:cubicBezTo>
                <a:cubicBezTo>
                  <a:pt x="20" y="53"/>
                  <a:pt x="20" y="54"/>
                  <a:pt x="20" y="54"/>
                </a:cubicBezTo>
                <a:cubicBezTo>
                  <a:pt x="19" y="54"/>
                  <a:pt x="19" y="54"/>
                  <a:pt x="19" y="54"/>
                </a:cubicBezTo>
                <a:cubicBezTo>
                  <a:pt x="19" y="54"/>
                  <a:pt x="19" y="54"/>
                  <a:pt x="19" y="54"/>
                </a:cubicBezTo>
                <a:cubicBezTo>
                  <a:pt x="19" y="54"/>
                  <a:pt x="19" y="54"/>
                  <a:pt x="19" y="54"/>
                </a:cubicBezTo>
                <a:cubicBezTo>
                  <a:pt x="19" y="54"/>
                  <a:pt x="19" y="55"/>
                  <a:pt x="19" y="54"/>
                </a:cubicBezTo>
                <a:cubicBezTo>
                  <a:pt x="19" y="55"/>
                  <a:pt x="19" y="55"/>
                  <a:pt x="19" y="55"/>
                </a:cubicBezTo>
                <a:cubicBezTo>
                  <a:pt x="21" y="55"/>
                  <a:pt x="19" y="55"/>
                  <a:pt x="20" y="55"/>
                </a:cubicBezTo>
                <a:cubicBezTo>
                  <a:pt x="20" y="55"/>
                  <a:pt x="20" y="55"/>
                  <a:pt x="19" y="55"/>
                </a:cubicBezTo>
                <a:cubicBezTo>
                  <a:pt x="20" y="56"/>
                  <a:pt x="19" y="56"/>
                  <a:pt x="19" y="56"/>
                </a:cubicBezTo>
                <a:cubicBezTo>
                  <a:pt x="19" y="56"/>
                  <a:pt x="19" y="56"/>
                  <a:pt x="19" y="56"/>
                </a:cubicBezTo>
                <a:cubicBezTo>
                  <a:pt x="19" y="56"/>
                  <a:pt x="19" y="56"/>
                  <a:pt x="19" y="56"/>
                </a:cubicBezTo>
                <a:cubicBezTo>
                  <a:pt x="19" y="56"/>
                  <a:pt x="19" y="56"/>
                  <a:pt x="19" y="56"/>
                </a:cubicBezTo>
                <a:cubicBezTo>
                  <a:pt x="19" y="56"/>
                  <a:pt x="19" y="56"/>
                  <a:pt x="19" y="56"/>
                </a:cubicBezTo>
                <a:cubicBezTo>
                  <a:pt x="19" y="56"/>
                  <a:pt x="19" y="56"/>
                  <a:pt x="19" y="56"/>
                </a:cubicBezTo>
                <a:cubicBezTo>
                  <a:pt x="19" y="57"/>
                  <a:pt x="19" y="57"/>
                  <a:pt x="19" y="57"/>
                </a:cubicBezTo>
                <a:cubicBezTo>
                  <a:pt x="18" y="56"/>
                  <a:pt x="19" y="57"/>
                  <a:pt x="18" y="57"/>
                </a:cubicBezTo>
                <a:cubicBezTo>
                  <a:pt x="19" y="57"/>
                  <a:pt x="19" y="57"/>
                  <a:pt x="19" y="57"/>
                </a:cubicBezTo>
                <a:cubicBezTo>
                  <a:pt x="19" y="57"/>
                  <a:pt x="19" y="57"/>
                  <a:pt x="19" y="57"/>
                </a:cubicBezTo>
                <a:cubicBezTo>
                  <a:pt x="19" y="58"/>
                  <a:pt x="18" y="57"/>
                  <a:pt x="18" y="58"/>
                </a:cubicBezTo>
                <a:cubicBezTo>
                  <a:pt x="18" y="58"/>
                  <a:pt x="19" y="58"/>
                  <a:pt x="19" y="58"/>
                </a:cubicBezTo>
                <a:cubicBezTo>
                  <a:pt x="18" y="58"/>
                  <a:pt x="19" y="58"/>
                  <a:pt x="19" y="58"/>
                </a:cubicBezTo>
                <a:cubicBezTo>
                  <a:pt x="19" y="58"/>
                  <a:pt x="18" y="58"/>
                  <a:pt x="18" y="58"/>
                </a:cubicBezTo>
                <a:cubicBezTo>
                  <a:pt x="18" y="58"/>
                  <a:pt x="19" y="59"/>
                  <a:pt x="19" y="58"/>
                </a:cubicBezTo>
                <a:cubicBezTo>
                  <a:pt x="19" y="58"/>
                  <a:pt x="19" y="58"/>
                  <a:pt x="18" y="58"/>
                </a:cubicBezTo>
                <a:cubicBezTo>
                  <a:pt x="18" y="58"/>
                  <a:pt x="17" y="58"/>
                  <a:pt x="18" y="58"/>
                </a:cubicBezTo>
                <a:cubicBezTo>
                  <a:pt x="18" y="58"/>
                  <a:pt x="18" y="58"/>
                  <a:pt x="18" y="58"/>
                </a:cubicBezTo>
                <a:cubicBezTo>
                  <a:pt x="18" y="58"/>
                  <a:pt x="17" y="58"/>
                  <a:pt x="17" y="58"/>
                </a:cubicBezTo>
                <a:cubicBezTo>
                  <a:pt x="18" y="58"/>
                  <a:pt x="18" y="58"/>
                  <a:pt x="18" y="58"/>
                </a:cubicBezTo>
                <a:cubicBezTo>
                  <a:pt x="17" y="58"/>
                  <a:pt x="18" y="59"/>
                  <a:pt x="17" y="59"/>
                </a:cubicBezTo>
                <a:cubicBezTo>
                  <a:pt x="17" y="59"/>
                  <a:pt x="17" y="59"/>
                  <a:pt x="17" y="59"/>
                </a:cubicBezTo>
                <a:cubicBezTo>
                  <a:pt x="17" y="59"/>
                  <a:pt x="17" y="58"/>
                  <a:pt x="17" y="59"/>
                </a:cubicBezTo>
                <a:cubicBezTo>
                  <a:pt x="17" y="59"/>
                  <a:pt x="17" y="59"/>
                  <a:pt x="17" y="59"/>
                </a:cubicBezTo>
                <a:cubicBezTo>
                  <a:pt x="17" y="59"/>
                  <a:pt x="17" y="59"/>
                  <a:pt x="17" y="59"/>
                </a:cubicBezTo>
                <a:cubicBezTo>
                  <a:pt x="17" y="59"/>
                  <a:pt x="17" y="59"/>
                  <a:pt x="17" y="59"/>
                </a:cubicBezTo>
                <a:cubicBezTo>
                  <a:pt x="17" y="59"/>
                  <a:pt x="17" y="59"/>
                  <a:pt x="17" y="59"/>
                </a:cubicBezTo>
                <a:cubicBezTo>
                  <a:pt x="17" y="59"/>
                  <a:pt x="17" y="59"/>
                  <a:pt x="17" y="59"/>
                </a:cubicBezTo>
                <a:cubicBezTo>
                  <a:pt x="17" y="59"/>
                  <a:pt x="17" y="59"/>
                  <a:pt x="17" y="59"/>
                </a:cubicBezTo>
                <a:cubicBezTo>
                  <a:pt x="17" y="60"/>
                  <a:pt x="17" y="60"/>
                  <a:pt x="17" y="60"/>
                </a:cubicBezTo>
                <a:cubicBezTo>
                  <a:pt x="17" y="60"/>
                  <a:pt x="17" y="60"/>
                  <a:pt x="17" y="60"/>
                </a:cubicBezTo>
                <a:cubicBezTo>
                  <a:pt x="17" y="60"/>
                  <a:pt x="17" y="60"/>
                  <a:pt x="17" y="60"/>
                </a:cubicBezTo>
                <a:cubicBezTo>
                  <a:pt x="17" y="60"/>
                  <a:pt x="17" y="60"/>
                  <a:pt x="17" y="60"/>
                </a:cubicBezTo>
                <a:cubicBezTo>
                  <a:pt x="17" y="60"/>
                  <a:pt x="17" y="60"/>
                  <a:pt x="17" y="60"/>
                </a:cubicBezTo>
                <a:cubicBezTo>
                  <a:pt x="17" y="60"/>
                  <a:pt x="16" y="60"/>
                  <a:pt x="16" y="60"/>
                </a:cubicBezTo>
                <a:cubicBezTo>
                  <a:pt x="17" y="60"/>
                  <a:pt x="16" y="60"/>
                  <a:pt x="16" y="60"/>
                </a:cubicBezTo>
                <a:cubicBezTo>
                  <a:pt x="16" y="60"/>
                  <a:pt x="16" y="61"/>
                  <a:pt x="15" y="60"/>
                </a:cubicBezTo>
                <a:cubicBezTo>
                  <a:pt x="15" y="60"/>
                  <a:pt x="15" y="60"/>
                  <a:pt x="15" y="60"/>
                </a:cubicBezTo>
                <a:cubicBezTo>
                  <a:pt x="15" y="60"/>
                  <a:pt x="15" y="60"/>
                  <a:pt x="15" y="60"/>
                </a:cubicBezTo>
                <a:cubicBezTo>
                  <a:pt x="15" y="61"/>
                  <a:pt x="15" y="60"/>
                  <a:pt x="15" y="61"/>
                </a:cubicBezTo>
                <a:cubicBezTo>
                  <a:pt x="15" y="61"/>
                  <a:pt x="15" y="60"/>
                  <a:pt x="15" y="60"/>
                </a:cubicBezTo>
                <a:cubicBezTo>
                  <a:pt x="15" y="61"/>
                  <a:pt x="15" y="61"/>
                  <a:pt x="15" y="61"/>
                </a:cubicBezTo>
                <a:cubicBezTo>
                  <a:pt x="15" y="60"/>
                  <a:pt x="15" y="60"/>
                  <a:pt x="15" y="60"/>
                </a:cubicBezTo>
                <a:cubicBezTo>
                  <a:pt x="15" y="61"/>
                  <a:pt x="15" y="61"/>
                  <a:pt x="15" y="60"/>
                </a:cubicBezTo>
                <a:cubicBezTo>
                  <a:pt x="15" y="60"/>
                  <a:pt x="15" y="60"/>
                  <a:pt x="15" y="60"/>
                </a:cubicBezTo>
                <a:cubicBezTo>
                  <a:pt x="15" y="61"/>
                  <a:pt x="15" y="61"/>
                  <a:pt x="15" y="61"/>
                </a:cubicBezTo>
                <a:cubicBezTo>
                  <a:pt x="14" y="61"/>
                  <a:pt x="14" y="61"/>
                  <a:pt x="14" y="61"/>
                </a:cubicBezTo>
                <a:cubicBezTo>
                  <a:pt x="14" y="61"/>
                  <a:pt x="14" y="61"/>
                  <a:pt x="14" y="61"/>
                </a:cubicBezTo>
                <a:cubicBezTo>
                  <a:pt x="14" y="61"/>
                  <a:pt x="14" y="61"/>
                  <a:pt x="14" y="61"/>
                </a:cubicBezTo>
                <a:cubicBezTo>
                  <a:pt x="14" y="61"/>
                  <a:pt x="14" y="61"/>
                  <a:pt x="14" y="61"/>
                </a:cubicBezTo>
                <a:cubicBezTo>
                  <a:pt x="14" y="61"/>
                  <a:pt x="14" y="61"/>
                  <a:pt x="14" y="61"/>
                </a:cubicBezTo>
                <a:cubicBezTo>
                  <a:pt x="14" y="61"/>
                  <a:pt x="14" y="61"/>
                  <a:pt x="14" y="61"/>
                </a:cubicBezTo>
                <a:cubicBezTo>
                  <a:pt x="14" y="61"/>
                  <a:pt x="14" y="61"/>
                  <a:pt x="14" y="61"/>
                </a:cubicBezTo>
                <a:cubicBezTo>
                  <a:pt x="14" y="61"/>
                  <a:pt x="14" y="61"/>
                  <a:pt x="14" y="61"/>
                </a:cubicBezTo>
                <a:cubicBezTo>
                  <a:pt x="14" y="61"/>
                  <a:pt x="14" y="61"/>
                  <a:pt x="14" y="61"/>
                </a:cubicBezTo>
                <a:cubicBezTo>
                  <a:pt x="14" y="61"/>
                  <a:pt x="14" y="61"/>
                  <a:pt x="14" y="61"/>
                </a:cubicBezTo>
                <a:cubicBezTo>
                  <a:pt x="14" y="61"/>
                  <a:pt x="14" y="61"/>
                  <a:pt x="14" y="61"/>
                </a:cubicBezTo>
                <a:cubicBezTo>
                  <a:pt x="14" y="61"/>
                  <a:pt x="14" y="62"/>
                  <a:pt x="13" y="61"/>
                </a:cubicBezTo>
                <a:cubicBezTo>
                  <a:pt x="13" y="61"/>
                  <a:pt x="14" y="62"/>
                  <a:pt x="14" y="61"/>
                </a:cubicBezTo>
                <a:cubicBezTo>
                  <a:pt x="13" y="61"/>
                  <a:pt x="13" y="61"/>
                  <a:pt x="13" y="61"/>
                </a:cubicBezTo>
                <a:cubicBezTo>
                  <a:pt x="13" y="62"/>
                  <a:pt x="13" y="62"/>
                  <a:pt x="13" y="62"/>
                </a:cubicBezTo>
                <a:cubicBezTo>
                  <a:pt x="13" y="62"/>
                  <a:pt x="13" y="62"/>
                  <a:pt x="13" y="62"/>
                </a:cubicBezTo>
                <a:cubicBezTo>
                  <a:pt x="13" y="62"/>
                  <a:pt x="13" y="62"/>
                  <a:pt x="13" y="62"/>
                </a:cubicBezTo>
                <a:cubicBezTo>
                  <a:pt x="13" y="62"/>
                  <a:pt x="12" y="63"/>
                  <a:pt x="12" y="62"/>
                </a:cubicBezTo>
                <a:cubicBezTo>
                  <a:pt x="12" y="62"/>
                  <a:pt x="12" y="62"/>
                  <a:pt x="12" y="62"/>
                </a:cubicBezTo>
                <a:cubicBezTo>
                  <a:pt x="12" y="62"/>
                  <a:pt x="12" y="62"/>
                  <a:pt x="12" y="62"/>
                </a:cubicBezTo>
                <a:cubicBezTo>
                  <a:pt x="12" y="62"/>
                  <a:pt x="12" y="62"/>
                  <a:pt x="12" y="62"/>
                </a:cubicBezTo>
                <a:cubicBezTo>
                  <a:pt x="12" y="61"/>
                  <a:pt x="11" y="62"/>
                  <a:pt x="11" y="62"/>
                </a:cubicBezTo>
                <a:cubicBezTo>
                  <a:pt x="11" y="62"/>
                  <a:pt x="11" y="62"/>
                  <a:pt x="11" y="62"/>
                </a:cubicBezTo>
                <a:cubicBezTo>
                  <a:pt x="11" y="62"/>
                  <a:pt x="11" y="62"/>
                  <a:pt x="11" y="62"/>
                </a:cubicBezTo>
                <a:cubicBezTo>
                  <a:pt x="11" y="62"/>
                  <a:pt x="11" y="62"/>
                  <a:pt x="11" y="62"/>
                </a:cubicBezTo>
                <a:cubicBezTo>
                  <a:pt x="11" y="62"/>
                  <a:pt x="11" y="62"/>
                  <a:pt x="11" y="62"/>
                </a:cubicBezTo>
                <a:cubicBezTo>
                  <a:pt x="11" y="62"/>
                  <a:pt x="11" y="62"/>
                  <a:pt x="11" y="62"/>
                </a:cubicBezTo>
                <a:cubicBezTo>
                  <a:pt x="11" y="62"/>
                  <a:pt x="11" y="62"/>
                  <a:pt x="11" y="61"/>
                </a:cubicBezTo>
                <a:cubicBezTo>
                  <a:pt x="10" y="61"/>
                  <a:pt x="10" y="61"/>
                  <a:pt x="10" y="61"/>
                </a:cubicBezTo>
                <a:cubicBezTo>
                  <a:pt x="10" y="61"/>
                  <a:pt x="11" y="61"/>
                  <a:pt x="11" y="61"/>
                </a:cubicBezTo>
                <a:cubicBezTo>
                  <a:pt x="10" y="61"/>
                  <a:pt x="10" y="61"/>
                  <a:pt x="10" y="62"/>
                </a:cubicBezTo>
                <a:cubicBezTo>
                  <a:pt x="10" y="62"/>
                  <a:pt x="10" y="62"/>
                  <a:pt x="10" y="62"/>
                </a:cubicBezTo>
                <a:cubicBezTo>
                  <a:pt x="10" y="62"/>
                  <a:pt x="10" y="62"/>
                  <a:pt x="10" y="62"/>
                </a:cubicBezTo>
                <a:cubicBezTo>
                  <a:pt x="10" y="62"/>
                  <a:pt x="10" y="62"/>
                  <a:pt x="10" y="62"/>
                </a:cubicBezTo>
                <a:cubicBezTo>
                  <a:pt x="10" y="62"/>
                  <a:pt x="10" y="62"/>
                  <a:pt x="10" y="62"/>
                </a:cubicBezTo>
                <a:cubicBezTo>
                  <a:pt x="10" y="62"/>
                  <a:pt x="10" y="62"/>
                  <a:pt x="10" y="62"/>
                </a:cubicBezTo>
                <a:cubicBezTo>
                  <a:pt x="10" y="62"/>
                  <a:pt x="10" y="62"/>
                  <a:pt x="10" y="62"/>
                </a:cubicBezTo>
                <a:cubicBezTo>
                  <a:pt x="10" y="62"/>
                  <a:pt x="10" y="62"/>
                  <a:pt x="10" y="61"/>
                </a:cubicBezTo>
                <a:cubicBezTo>
                  <a:pt x="10" y="62"/>
                  <a:pt x="10" y="61"/>
                  <a:pt x="10" y="62"/>
                </a:cubicBezTo>
                <a:cubicBezTo>
                  <a:pt x="10" y="61"/>
                  <a:pt x="10" y="62"/>
                  <a:pt x="10" y="62"/>
                </a:cubicBezTo>
                <a:cubicBezTo>
                  <a:pt x="10" y="62"/>
                  <a:pt x="10" y="61"/>
                  <a:pt x="10" y="61"/>
                </a:cubicBezTo>
                <a:cubicBezTo>
                  <a:pt x="10" y="61"/>
                  <a:pt x="10" y="61"/>
                  <a:pt x="10" y="61"/>
                </a:cubicBezTo>
                <a:cubicBezTo>
                  <a:pt x="10" y="60"/>
                  <a:pt x="10" y="61"/>
                  <a:pt x="10" y="61"/>
                </a:cubicBezTo>
                <a:cubicBezTo>
                  <a:pt x="10" y="61"/>
                  <a:pt x="10" y="61"/>
                  <a:pt x="10" y="61"/>
                </a:cubicBezTo>
                <a:cubicBezTo>
                  <a:pt x="10" y="61"/>
                  <a:pt x="10" y="61"/>
                  <a:pt x="10" y="61"/>
                </a:cubicBezTo>
                <a:cubicBezTo>
                  <a:pt x="10" y="61"/>
                  <a:pt x="10" y="61"/>
                  <a:pt x="10" y="61"/>
                </a:cubicBezTo>
                <a:cubicBezTo>
                  <a:pt x="10" y="61"/>
                  <a:pt x="11" y="61"/>
                  <a:pt x="11" y="60"/>
                </a:cubicBezTo>
                <a:cubicBezTo>
                  <a:pt x="10" y="60"/>
                  <a:pt x="10" y="60"/>
                  <a:pt x="10" y="60"/>
                </a:cubicBezTo>
                <a:cubicBezTo>
                  <a:pt x="10" y="60"/>
                  <a:pt x="10" y="60"/>
                  <a:pt x="11" y="60"/>
                </a:cubicBezTo>
                <a:cubicBezTo>
                  <a:pt x="11" y="60"/>
                  <a:pt x="11" y="60"/>
                  <a:pt x="11" y="60"/>
                </a:cubicBezTo>
                <a:cubicBezTo>
                  <a:pt x="11" y="60"/>
                  <a:pt x="11" y="60"/>
                  <a:pt x="11" y="60"/>
                </a:cubicBezTo>
                <a:cubicBezTo>
                  <a:pt x="11" y="61"/>
                  <a:pt x="11" y="61"/>
                  <a:pt x="11" y="61"/>
                </a:cubicBezTo>
                <a:cubicBezTo>
                  <a:pt x="11" y="61"/>
                  <a:pt x="11" y="60"/>
                  <a:pt x="11" y="60"/>
                </a:cubicBezTo>
                <a:cubicBezTo>
                  <a:pt x="11" y="61"/>
                  <a:pt x="11" y="61"/>
                  <a:pt x="11" y="61"/>
                </a:cubicBezTo>
                <a:cubicBezTo>
                  <a:pt x="11" y="62"/>
                  <a:pt x="11" y="61"/>
                  <a:pt x="11" y="61"/>
                </a:cubicBezTo>
                <a:cubicBezTo>
                  <a:pt x="11" y="61"/>
                  <a:pt x="11" y="61"/>
                  <a:pt x="11" y="61"/>
                </a:cubicBezTo>
                <a:cubicBezTo>
                  <a:pt x="11" y="61"/>
                  <a:pt x="12" y="60"/>
                  <a:pt x="12" y="60"/>
                </a:cubicBezTo>
                <a:cubicBezTo>
                  <a:pt x="12" y="60"/>
                  <a:pt x="11" y="60"/>
                  <a:pt x="11" y="60"/>
                </a:cubicBezTo>
                <a:cubicBezTo>
                  <a:pt x="11" y="60"/>
                  <a:pt x="12" y="60"/>
                  <a:pt x="12" y="59"/>
                </a:cubicBezTo>
                <a:cubicBezTo>
                  <a:pt x="12" y="60"/>
                  <a:pt x="11" y="60"/>
                  <a:pt x="12" y="60"/>
                </a:cubicBezTo>
                <a:cubicBezTo>
                  <a:pt x="12" y="60"/>
                  <a:pt x="12" y="60"/>
                  <a:pt x="12" y="60"/>
                </a:cubicBezTo>
                <a:cubicBezTo>
                  <a:pt x="12" y="60"/>
                  <a:pt x="12" y="60"/>
                  <a:pt x="12" y="60"/>
                </a:cubicBezTo>
                <a:cubicBezTo>
                  <a:pt x="12" y="60"/>
                  <a:pt x="12" y="60"/>
                  <a:pt x="12" y="60"/>
                </a:cubicBezTo>
                <a:cubicBezTo>
                  <a:pt x="12" y="60"/>
                  <a:pt x="12" y="60"/>
                  <a:pt x="12" y="61"/>
                </a:cubicBezTo>
                <a:cubicBezTo>
                  <a:pt x="12" y="60"/>
                  <a:pt x="12" y="60"/>
                  <a:pt x="12" y="60"/>
                </a:cubicBezTo>
                <a:cubicBezTo>
                  <a:pt x="12" y="59"/>
                  <a:pt x="12" y="60"/>
                  <a:pt x="12" y="60"/>
                </a:cubicBezTo>
                <a:cubicBezTo>
                  <a:pt x="12" y="59"/>
                  <a:pt x="12" y="60"/>
                  <a:pt x="12" y="59"/>
                </a:cubicBezTo>
                <a:cubicBezTo>
                  <a:pt x="12" y="59"/>
                  <a:pt x="12" y="59"/>
                  <a:pt x="12" y="60"/>
                </a:cubicBezTo>
                <a:cubicBezTo>
                  <a:pt x="12" y="59"/>
                  <a:pt x="12" y="59"/>
                  <a:pt x="12" y="59"/>
                </a:cubicBezTo>
                <a:cubicBezTo>
                  <a:pt x="13" y="60"/>
                  <a:pt x="12" y="60"/>
                  <a:pt x="13" y="60"/>
                </a:cubicBezTo>
                <a:cubicBezTo>
                  <a:pt x="13" y="61"/>
                  <a:pt x="13" y="61"/>
                  <a:pt x="13" y="61"/>
                </a:cubicBezTo>
                <a:cubicBezTo>
                  <a:pt x="13" y="61"/>
                  <a:pt x="13" y="59"/>
                  <a:pt x="13" y="59"/>
                </a:cubicBezTo>
                <a:cubicBezTo>
                  <a:pt x="13" y="59"/>
                  <a:pt x="13" y="59"/>
                  <a:pt x="13" y="59"/>
                </a:cubicBezTo>
                <a:cubicBezTo>
                  <a:pt x="13" y="59"/>
                  <a:pt x="13" y="59"/>
                  <a:pt x="13" y="59"/>
                </a:cubicBezTo>
                <a:cubicBezTo>
                  <a:pt x="13" y="59"/>
                  <a:pt x="13" y="59"/>
                  <a:pt x="13" y="59"/>
                </a:cubicBezTo>
                <a:cubicBezTo>
                  <a:pt x="13" y="59"/>
                  <a:pt x="13" y="59"/>
                  <a:pt x="13" y="59"/>
                </a:cubicBezTo>
                <a:cubicBezTo>
                  <a:pt x="13" y="59"/>
                  <a:pt x="13" y="60"/>
                  <a:pt x="13" y="60"/>
                </a:cubicBezTo>
                <a:cubicBezTo>
                  <a:pt x="13" y="60"/>
                  <a:pt x="13" y="59"/>
                  <a:pt x="13" y="59"/>
                </a:cubicBezTo>
                <a:cubicBezTo>
                  <a:pt x="13" y="59"/>
                  <a:pt x="13" y="59"/>
                  <a:pt x="13" y="59"/>
                </a:cubicBezTo>
                <a:cubicBezTo>
                  <a:pt x="13" y="59"/>
                  <a:pt x="13" y="59"/>
                  <a:pt x="13" y="58"/>
                </a:cubicBezTo>
                <a:cubicBezTo>
                  <a:pt x="13" y="58"/>
                  <a:pt x="13" y="58"/>
                  <a:pt x="13" y="58"/>
                </a:cubicBezTo>
                <a:cubicBezTo>
                  <a:pt x="13" y="58"/>
                  <a:pt x="13" y="59"/>
                  <a:pt x="13" y="59"/>
                </a:cubicBezTo>
                <a:cubicBezTo>
                  <a:pt x="13" y="59"/>
                  <a:pt x="13" y="59"/>
                  <a:pt x="13" y="59"/>
                </a:cubicBezTo>
                <a:cubicBezTo>
                  <a:pt x="13" y="59"/>
                  <a:pt x="13" y="60"/>
                  <a:pt x="13" y="61"/>
                </a:cubicBezTo>
                <a:cubicBezTo>
                  <a:pt x="14" y="61"/>
                  <a:pt x="14" y="61"/>
                  <a:pt x="14" y="61"/>
                </a:cubicBezTo>
                <a:cubicBezTo>
                  <a:pt x="14" y="61"/>
                  <a:pt x="14" y="61"/>
                  <a:pt x="14" y="61"/>
                </a:cubicBezTo>
                <a:cubicBezTo>
                  <a:pt x="14" y="61"/>
                  <a:pt x="13" y="59"/>
                  <a:pt x="13" y="59"/>
                </a:cubicBezTo>
                <a:cubicBezTo>
                  <a:pt x="14" y="59"/>
                  <a:pt x="14" y="60"/>
                  <a:pt x="14" y="60"/>
                </a:cubicBezTo>
                <a:cubicBezTo>
                  <a:pt x="14" y="60"/>
                  <a:pt x="14" y="59"/>
                  <a:pt x="14" y="59"/>
                </a:cubicBezTo>
                <a:cubicBezTo>
                  <a:pt x="14" y="59"/>
                  <a:pt x="14" y="59"/>
                  <a:pt x="14" y="59"/>
                </a:cubicBezTo>
                <a:cubicBezTo>
                  <a:pt x="14" y="59"/>
                  <a:pt x="14" y="59"/>
                  <a:pt x="14" y="59"/>
                </a:cubicBezTo>
                <a:cubicBezTo>
                  <a:pt x="14" y="59"/>
                  <a:pt x="14" y="59"/>
                  <a:pt x="14" y="59"/>
                </a:cubicBezTo>
                <a:cubicBezTo>
                  <a:pt x="14" y="59"/>
                  <a:pt x="14" y="59"/>
                  <a:pt x="14" y="59"/>
                </a:cubicBezTo>
                <a:cubicBezTo>
                  <a:pt x="14" y="59"/>
                  <a:pt x="14" y="59"/>
                  <a:pt x="14" y="59"/>
                </a:cubicBezTo>
                <a:cubicBezTo>
                  <a:pt x="14" y="59"/>
                  <a:pt x="14" y="59"/>
                  <a:pt x="14" y="59"/>
                </a:cubicBezTo>
                <a:cubicBezTo>
                  <a:pt x="14" y="59"/>
                  <a:pt x="14" y="59"/>
                  <a:pt x="14" y="59"/>
                </a:cubicBezTo>
                <a:cubicBezTo>
                  <a:pt x="14" y="59"/>
                  <a:pt x="14" y="59"/>
                  <a:pt x="14" y="59"/>
                </a:cubicBezTo>
                <a:cubicBezTo>
                  <a:pt x="14" y="58"/>
                  <a:pt x="14" y="59"/>
                  <a:pt x="14" y="59"/>
                </a:cubicBezTo>
                <a:cubicBezTo>
                  <a:pt x="14" y="59"/>
                  <a:pt x="15" y="60"/>
                  <a:pt x="15" y="60"/>
                </a:cubicBezTo>
                <a:cubicBezTo>
                  <a:pt x="14" y="59"/>
                  <a:pt x="14" y="59"/>
                  <a:pt x="14" y="59"/>
                </a:cubicBezTo>
                <a:cubicBezTo>
                  <a:pt x="14" y="59"/>
                  <a:pt x="15" y="59"/>
                  <a:pt x="15" y="59"/>
                </a:cubicBezTo>
                <a:cubicBezTo>
                  <a:pt x="14" y="59"/>
                  <a:pt x="15" y="59"/>
                  <a:pt x="15" y="59"/>
                </a:cubicBezTo>
                <a:cubicBezTo>
                  <a:pt x="15" y="59"/>
                  <a:pt x="15" y="59"/>
                  <a:pt x="15" y="59"/>
                </a:cubicBezTo>
                <a:cubicBezTo>
                  <a:pt x="15" y="59"/>
                  <a:pt x="15" y="59"/>
                  <a:pt x="15" y="59"/>
                </a:cubicBezTo>
                <a:cubicBezTo>
                  <a:pt x="15" y="59"/>
                  <a:pt x="15" y="59"/>
                  <a:pt x="15" y="59"/>
                </a:cubicBezTo>
                <a:cubicBezTo>
                  <a:pt x="15" y="59"/>
                  <a:pt x="15" y="58"/>
                  <a:pt x="15" y="58"/>
                </a:cubicBezTo>
                <a:cubicBezTo>
                  <a:pt x="15" y="58"/>
                  <a:pt x="15" y="58"/>
                  <a:pt x="15" y="59"/>
                </a:cubicBezTo>
                <a:cubicBezTo>
                  <a:pt x="15" y="58"/>
                  <a:pt x="15" y="59"/>
                  <a:pt x="15" y="58"/>
                </a:cubicBezTo>
                <a:cubicBezTo>
                  <a:pt x="15" y="58"/>
                  <a:pt x="15" y="58"/>
                  <a:pt x="15" y="58"/>
                </a:cubicBezTo>
                <a:cubicBezTo>
                  <a:pt x="15" y="58"/>
                  <a:pt x="15" y="58"/>
                  <a:pt x="15" y="58"/>
                </a:cubicBezTo>
                <a:cubicBezTo>
                  <a:pt x="15" y="58"/>
                  <a:pt x="15" y="58"/>
                  <a:pt x="15" y="58"/>
                </a:cubicBezTo>
                <a:cubicBezTo>
                  <a:pt x="15" y="58"/>
                  <a:pt x="15" y="59"/>
                  <a:pt x="15" y="58"/>
                </a:cubicBezTo>
                <a:cubicBezTo>
                  <a:pt x="15" y="59"/>
                  <a:pt x="16" y="59"/>
                  <a:pt x="16" y="59"/>
                </a:cubicBezTo>
                <a:cubicBezTo>
                  <a:pt x="16" y="59"/>
                  <a:pt x="15" y="58"/>
                  <a:pt x="15" y="58"/>
                </a:cubicBezTo>
                <a:cubicBezTo>
                  <a:pt x="16" y="58"/>
                  <a:pt x="16" y="58"/>
                  <a:pt x="16" y="58"/>
                </a:cubicBezTo>
                <a:cubicBezTo>
                  <a:pt x="15" y="58"/>
                  <a:pt x="15" y="58"/>
                  <a:pt x="15" y="58"/>
                </a:cubicBezTo>
                <a:cubicBezTo>
                  <a:pt x="16" y="58"/>
                  <a:pt x="16" y="58"/>
                  <a:pt x="16" y="58"/>
                </a:cubicBezTo>
                <a:cubicBezTo>
                  <a:pt x="16" y="58"/>
                  <a:pt x="16" y="58"/>
                  <a:pt x="16" y="58"/>
                </a:cubicBezTo>
                <a:cubicBezTo>
                  <a:pt x="16" y="58"/>
                  <a:pt x="16" y="58"/>
                  <a:pt x="16" y="58"/>
                </a:cubicBezTo>
                <a:cubicBezTo>
                  <a:pt x="16" y="58"/>
                  <a:pt x="16" y="58"/>
                  <a:pt x="16" y="58"/>
                </a:cubicBezTo>
                <a:cubicBezTo>
                  <a:pt x="16" y="58"/>
                  <a:pt x="16" y="58"/>
                  <a:pt x="16" y="59"/>
                </a:cubicBezTo>
                <a:cubicBezTo>
                  <a:pt x="16" y="58"/>
                  <a:pt x="16" y="58"/>
                  <a:pt x="16" y="58"/>
                </a:cubicBezTo>
                <a:cubicBezTo>
                  <a:pt x="16" y="59"/>
                  <a:pt x="16" y="59"/>
                  <a:pt x="16" y="59"/>
                </a:cubicBezTo>
                <a:cubicBezTo>
                  <a:pt x="16" y="59"/>
                  <a:pt x="16" y="59"/>
                  <a:pt x="16" y="59"/>
                </a:cubicBezTo>
                <a:cubicBezTo>
                  <a:pt x="16" y="59"/>
                  <a:pt x="16" y="59"/>
                  <a:pt x="16" y="59"/>
                </a:cubicBezTo>
                <a:cubicBezTo>
                  <a:pt x="16" y="59"/>
                  <a:pt x="16" y="59"/>
                  <a:pt x="16" y="59"/>
                </a:cubicBezTo>
                <a:cubicBezTo>
                  <a:pt x="16" y="59"/>
                  <a:pt x="16" y="59"/>
                  <a:pt x="16" y="59"/>
                </a:cubicBezTo>
                <a:cubicBezTo>
                  <a:pt x="16" y="58"/>
                  <a:pt x="16" y="58"/>
                  <a:pt x="16" y="58"/>
                </a:cubicBezTo>
                <a:cubicBezTo>
                  <a:pt x="16" y="58"/>
                  <a:pt x="16" y="58"/>
                  <a:pt x="16" y="58"/>
                </a:cubicBezTo>
                <a:cubicBezTo>
                  <a:pt x="16" y="58"/>
                  <a:pt x="16" y="58"/>
                  <a:pt x="16" y="57"/>
                </a:cubicBezTo>
                <a:cubicBezTo>
                  <a:pt x="16" y="57"/>
                  <a:pt x="16" y="58"/>
                  <a:pt x="16" y="58"/>
                </a:cubicBezTo>
                <a:cubicBezTo>
                  <a:pt x="16" y="57"/>
                  <a:pt x="16" y="58"/>
                  <a:pt x="16" y="58"/>
                </a:cubicBezTo>
                <a:cubicBezTo>
                  <a:pt x="16" y="57"/>
                  <a:pt x="16" y="57"/>
                  <a:pt x="16" y="57"/>
                </a:cubicBezTo>
                <a:cubicBezTo>
                  <a:pt x="16" y="57"/>
                  <a:pt x="16" y="57"/>
                  <a:pt x="16" y="57"/>
                </a:cubicBezTo>
                <a:cubicBezTo>
                  <a:pt x="16" y="57"/>
                  <a:pt x="16" y="57"/>
                  <a:pt x="16" y="57"/>
                </a:cubicBezTo>
                <a:cubicBezTo>
                  <a:pt x="16" y="57"/>
                  <a:pt x="16" y="57"/>
                  <a:pt x="16" y="57"/>
                </a:cubicBezTo>
                <a:cubicBezTo>
                  <a:pt x="16" y="57"/>
                  <a:pt x="16" y="57"/>
                  <a:pt x="16" y="57"/>
                </a:cubicBezTo>
                <a:cubicBezTo>
                  <a:pt x="16" y="57"/>
                  <a:pt x="16" y="57"/>
                  <a:pt x="16" y="57"/>
                </a:cubicBezTo>
                <a:cubicBezTo>
                  <a:pt x="16" y="57"/>
                  <a:pt x="16" y="57"/>
                  <a:pt x="16" y="57"/>
                </a:cubicBezTo>
                <a:cubicBezTo>
                  <a:pt x="16" y="57"/>
                  <a:pt x="16" y="57"/>
                  <a:pt x="16" y="56"/>
                </a:cubicBezTo>
                <a:cubicBezTo>
                  <a:pt x="16" y="57"/>
                  <a:pt x="16" y="57"/>
                  <a:pt x="16" y="57"/>
                </a:cubicBezTo>
                <a:cubicBezTo>
                  <a:pt x="16" y="57"/>
                  <a:pt x="16" y="57"/>
                  <a:pt x="16" y="57"/>
                </a:cubicBezTo>
                <a:cubicBezTo>
                  <a:pt x="16" y="57"/>
                  <a:pt x="16" y="57"/>
                  <a:pt x="16" y="57"/>
                </a:cubicBezTo>
                <a:cubicBezTo>
                  <a:pt x="16" y="56"/>
                  <a:pt x="16" y="56"/>
                  <a:pt x="16" y="56"/>
                </a:cubicBezTo>
                <a:cubicBezTo>
                  <a:pt x="16" y="56"/>
                  <a:pt x="16" y="56"/>
                  <a:pt x="16" y="56"/>
                </a:cubicBezTo>
                <a:cubicBezTo>
                  <a:pt x="16" y="56"/>
                  <a:pt x="16" y="56"/>
                  <a:pt x="16" y="56"/>
                </a:cubicBezTo>
                <a:cubicBezTo>
                  <a:pt x="17" y="57"/>
                  <a:pt x="16" y="56"/>
                  <a:pt x="16" y="56"/>
                </a:cubicBezTo>
                <a:cubicBezTo>
                  <a:pt x="16" y="56"/>
                  <a:pt x="17" y="57"/>
                  <a:pt x="17" y="57"/>
                </a:cubicBezTo>
                <a:cubicBezTo>
                  <a:pt x="17" y="57"/>
                  <a:pt x="17" y="57"/>
                  <a:pt x="17" y="57"/>
                </a:cubicBezTo>
                <a:cubicBezTo>
                  <a:pt x="17" y="57"/>
                  <a:pt x="17" y="57"/>
                  <a:pt x="17" y="57"/>
                </a:cubicBezTo>
                <a:cubicBezTo>
                  <a:pt x="17" y="57"/>
                  <a:pt x="17" y="56"/>
                  <a:pt x="16" y="56"/>
                </a:cubicBezTo>
                <a:cubicBezTo>
                  <a:pt x="17" y="56"/>
                  <a:pt x="17" y="56"/>
                  <a:pt x="17" y="56"/>
                </a:cubicBezTo>
                <a:cubicBezTo>
                  <a:pt x="17" y="56"/>
                  <a:pt x="17" y="56"/>
                  <a:pt x="17" y="56"/>
                </a:cubicBezTo>
                <a:cubicBezTo>
                  <a:pt x="16" y="56"/>
                  <a:pt x="17" y="56"/>
                  <a:pt x="17" y="56"/>
                </a:cubicBezTo>
                <a:cubicBezTo>
                  <a:pt x="17" y="56"/>
                  <a:pt x="17" y="56"/>
                  <a:pt x="17" y="56"/>
                </a:cubicBezTo>
                <a:cubicBezTo>
                  <a:pt x="17" y="56"/>
                  <a:pt x="17" y="56"/>
                  <a:pt x="17" y="56"/>
                </a:cubicBezTo>
                <a:cubicBezTo>
                  <a:pt x="17" y="56"/>
                  <a:pt x="16" y="56"/>
                  <a:pt x="16" y="56"/>
                </a:cubicBezTo>
                <a:cubicBezTo>
                  <a:pt x="16" y="56"/>
                  <a:pt x="16" y="56"/>
                  <a:pt x="16" y="56"/>
                </a:cubicBezTo>
                <a:cubicBezTo>
                  <a:pt x="17" y="56"/>
                  <a:pt x="17" y="56"/>
                  <a:pt x="17" y="56"/>
                </a:cubicBezTo>
                <a:cubicBezTo>
                  <a:pt x="16" y="56"/>
                  <a:pt x="17" y="56"/>
                  <a:pt x="16" y="55"/>
                </a:cubicBezTo>
                <a:cubicBezTo>
                  <a:pt x="16" y="55"/>
                  <a:pt x="16" y="55"/>
                  <a:pt x="16" y="56"/>
                </a:cubicBezTo>
                <a:cubicBezTo>
                  <a:pt x="17" y="56"/>
                  <a:pt x="17" y="56"/>
                  <a:pt x="17" y="56"/>
                </a:cubicBezTo>
                <a:cubicBezTo>
                  <a:pt x="17" y="56"/>
                  <a:pt x="17" y="56"/>
                  <a:pt x="17" y="56"/>
                </a:cubicBezTo>
                <a:close/>
                <a:moveTo>
                  <a:pt x="16" y="57"/>
                </a:moveTo>
                <a:cubicBezTo>
                  <a:pt x="16" y="56"/>
                  <a:pt x="16" y="57"/>
                  <a:pt x="16" y="57"/>
                </a:cubicBezTo>
                <a:cubicBezTo>
                  <a:pt x="16" y="57"/>
                  <a:pt x="17" y="57"/>
                  <a:pt x="16" y="57"/>
                </a:cubicBezTo>
                <a:close/>
                <a:moveTo>
                  <a:pt x="16" y="58"/>
                </a:moveTo>
                <a:cubicBezTo>
                  <a:pt x="16" y="58"/>
                  <a:pt x="16" y="58"/>
                  <a:pt x="16" y="58"/>
                </a:cubicBezTo>
                <a:cubicBezTo>
                  <a:pt x="16" y="58"/>
                  <a:pt x="16" y="58"/>
                  <a:pt x="16" y="58"/>
                </a:cubicBezTo>
                <a:close/>
                <a:moveTo>
                  <a:pt x="11" y="62"/>
                </a:moveTo>
                <a:cubicBezTo>
                  <a:pt x="11" y="62"/>
                  <a:pt x="11" y="62"/>
                  <a:pt x="11" y="62"/>
                </a:cubicBezTo>
                <a:cubicBezTo>
                  <a:pt x="11" y="62"/>
                  <a:pt x="11" y="62"/>
                  <a:pt x="11" y="62"/>
                </a:cubicBezTo>
                <a:close/>
                <a:moveTo>
                  <a:pt x="11" y="62"/>
                </a:moveTo>
                <a:cubicBezTo>
                  <a:pt x="11" y="62"/>
                  <a:pt x="11" y="62"/>
                  <a:pt x="11" y="62"/>
                </a:cubicBezTo>
                <a:cubicBezTo>
                  <a:pt x="11" y="62"/>
                  <a:pt x="11" y="62"/>
                  <a:pt x="11" y="62"/>
                </a:cubicBezTo>
                <a:cubicBezTo>
                  <a:pt x="11" y="62"/>
                  <a:pt x="11" y="62"/>
                  <a:pt x="11" y="62"/>
                </a:cubicBezTo>
                <a:close/>
                <a:moveTo>
                  <a:pt x="20" y="53"/>
                </a:moveTo>
                <a:cubicBezTo>
                  <a:pt x="20" y="53"/>
                  <a:pt x="20" y="53"/>
                  <a:pt x="20" y="53"/>
                </a:cubicBezTo>
                <a:cubicBezTo>
                  <a:pt x="20" y="53"/>
                  <a:pt x="20" y="53"/>
                  <a:pt x="20" y="53"/>
                </a:cubicBezTo>
                <a:close/>
                <a:moveTo>
                  <a:pt x="16" y="58"/>
                </a:moveTo>
                <a:cubicBezTo>
                  <a:pt x="16" y="58"/>
                  <a:pt x="16" y="58"/>
                  <a:pt x="16" y="58"/>
                </a:cubicBezTo>
                <a:cubicBezTo>
                  <a:pt x="16" y="58"/>
                  <a:pt x="16" y="58"/>
                  <a:pt x="16" y="58"/>
                </a:cubicBezTo>
                <a:close/>
                <a:moveTo>
                  <a:pt x="17" y="55"/>
                </a:moveTo>
                <a:cubicBezTo>
                  <a:pt x="17" y="55"/>
                  <a:pt x="17" y="55"/>
                  <a:pt x="17" y="55"/>
                </a:cubicBezTo>
                <a:cubicBezTo>
                  <a:pt x="17" y="55"/>
                  <a:pt x="17" y="55"/>
                  <a:pt x="17" y="55"/>
                </a:cubicBezTo>
                <a:close/>
                <a:moveTo>
                  <a:pt x="12" y="59"/>
                </a:moveTo>
                <a:cubicBezTo>
                  <a:pt x="12" y="59"/>
                  <a:pt x="12" y="59"/>
                  <a:pt x="12" y="59"/>
                </a:cubicBezTo>
                <a:cubicBezTo>
                  <a:pt x="12" y="59"/>
                  <a:pt x="12" y="59"/>
                  <a:pt x="12" y="59"/>
                </a:cubicBezTo>
                <a:close/>
                <a:moveTo>
                  <a:pt x="10" y="62"/>
                </a:moveTo>
                <a:cubicBezTo>
                  <a:pt x="10" y="62"/>
                  <a:pt x="10" y="62"/>
                  <a:pt x="10" y="62"/>
                </a:cubicBezTo>
                <a:cubicBezTo>
                  <a:pt x="10" y="62"/>
                  <a:pt x="10" y="62"/>
                  <a:pt x="10" y="62"/>
                </a:cubicBezTo>
                <a:cubicBezTo>
                  <a:pt x="10" y="62"/>
                  <a:pt x="10" y="62"/>
                  <a:pt x="10" y="62"/>
                </a:cubicBezTo>
                <a:close/>
                <a:moveTo>
                  <a:pt x="9" y="60"/>
                </a:moveTo>
                <a:cubicBezTo>
                  <a:pt x="9" y="60"/>
                  <a:pt x="9" y="60"/>
                  <a:pt x="9" y="60"/>
                </a:cubicBezTo>
                <a:cubicBezTo>
                  <a:pt x="9" y="60"/>
                  <a:pt x="9" y="60"/>
                  <a:pt x="9" y="60"/>
                </a:cubicBezTo>
                <a:cubicBezTo>
                  <a:pt x="9" y="60"/>
                  <a:pt x="9" y="60"/>
                  <a:pt x="9" y="60"/>
                </a:cubicBezTo>
                <a:close/>
                <a:moveTo>
                  <a:pt x="10" y="61"/>
                </a:moveTo>
                <a:cubicBezTo>
                  <a:pt x="10" y="61"/>
                  <a:pt x="10" y="61"/>
                  <a:pt x="10" y="61"/>
                </a:cubicBezTo>
                <a:cubicBezTo>
                  <a:pt x="10" y="61"/>
                  <a:pt x="10" y="61"/>
                  <a:pt x="10" y="61"/>
                </a:cubicBezTo>
                <a:cubicBezTo>
                  <a:pt x="10" y="61"/>
                  <a:pt x="10" y="61"/>
                  <a:pt x="10" y="61"/>
                </a:cubicBezTo>
                <a:close/>
                <a:moveTo>
                  <a:pt x="10" y="61"/>
                </a:moveTo>
                <a:cubicBezTo>
                  <a:pt x="10" y="61"/>
                  <a:pt x="10" y="61"/>
                  <a:pt x="10" y="61"/>
                </a:cubicBezTo>
                <a:cubicBezTo>
                  <a:pt x="10" y="61"/>
                  <a:pt x="10" y="61"/>
                  <a:pt x="10" y="61"/>
                </a:cubicBezTo>
                <a:close/>
                <a:moveTo>
                  <a:pt x="10" y="62"/>
                </a:moveTo>
                <a:cubicBezTo>
                  <a:pt x="10" y="62"/>
                  <a:pt x="10" y="62"/>
                  <a:pt x="10" y="62"/>
                </a:cubicBezTo>
                <a:cubicBezTo>
                  <a:pt x="10" y="62"/>
                  <a:pt x="11" y="62"/>
                  <a:pt x="10" y="62"/>
                </a:cubicBezTo>
                <a:close/>
                <a:moveTo>
                  <a:pt x="10" y="60"/>
                </a:moveTo>
                <a:cubicBezTo>
                  <a:pt x="10" y="61"/>
                  <a:pt x="10" y="61"/>
                  <a:pt x="10" y="61"/>
                </a:cubicBezTo>
                <a:cubicBezTo>
                  <a:pt x="10" y="60"/>
                  <a:pt x="10" y="60"/>
                  <a:pt x="10" y="60"/>
                </a:cubicBezTo>
                <a:close/>
                <a:moveTo>
                  <a:pt x="10" y="61"/>
                </a:moveTo>
                <a:cubicBezTo>
                  <a:pt x="10" y="60"/>
                  <a:pt x="10" y="60"/>
                  <a:pt x="10" y="60"/>
                </a:cubicBezTo>
                <a:cubicBezTo>
                  <a:pt x="10" y="60"/>
                  <a:pt x="10" y="60"/>
                  <a:pt x="10" y="61"/>
                </a:cubicBezTo>
                <a:cubicBezTo>
                  <a:pt x="10" y="61"/>
                  <a:pt x="10" y="61"/>
                  <a:pt x="10" y="61"/>
                </a:cubicBezTo>
                <a:close/>
                <a:moveTo>
                  <a:pt x="10" y="61"/>
                </a:moveTo>
                <a:cubicBezTo>
                  <a:pt x="10" y="61"/>
                  <a:pt x="10" y="61"/>
                  <a:pt x="10" y="61"/>
                </a:cubicBezTo>
                <a:cubicBezTo>
                  <a:pt x="10" y="61"/>
                  <a:pt x="10" y="61"/>
                  <a:pt x="10" y="61"/>
                </a:cubicBezTo>
                <a:close/>
                <a:moveTo>
                  <a:pt x="10" y="60"/>
                </a:moveTo>
                <a:cubicBezTo>
                  <a:pt x="10" y="60"/>
                  <a:pt x="10" y="60"/>
                  <a:pt x="10" y="60"/>
                </a:cubicBezTo>
                <a:cubicBezTo>
                  <a:pt x="10" y="60"/>
                  <a:pt x="10" y="60"/>
                  <a:pt x="10" y="60"/>
                </a:cubicBezTo>
                <a:close/>
                <a:moveTo>
                  <a:pt x="11" y="61"/>
                </a:moveTo>
                <a:cubicBezTo>
                  <a:pt x="11" y="61"/>
                  <a:pt x="11" y="61"/>
                  <a:pt x="11" y="61"/>
                </a:cubicBezTo>
                <a:cubicBezTo>
                  <a:pt x="11" y="60"/>
                  <a:pt x="11" y="60"/>
                  <a:pt x="11" y="60"/>
                </a:cubicBezTo>
                <a:cubicBezTo>
                  <a:pt x="11" y="60"/>
                  <a:pt x="11" y="61"/>
                  <a:pt x="11" y="61"/>
                </a:cubicBezTo>
                <a:close/>
                <a:moveTo>
                  <a:pt x="11" y="60"/>
                </a:moveTo>
                <a:cubicBezTo>
                  <a:pt x="11" y="60"/>
                  <a:pt x="11" y="60"/>
                  <a:pt x="11" y="60"/>
                </a:cubicBezTo>
                <a:cubicBezTo>
                  <a:pt x="11" y="60"/>
                  <a:pt x="11" y="60"/>
                  <a:pt x="11" y="60"/>
                </a:cubicBezTo>
                <a:close/>
                <a:moveTo>
                  <a:pt x="11" y="60"/>
                </a:moveTo>
                <a:cubicBezTo>
                  <a:pt x="11" y="60"/>
                  <a:pt x="11" y="59"/>
                  <a:pt x="11" y="59"/>
                </a:cubicBezTo>
                <a:cubicBezTo>
                  <a:pt x="11" y="60"/>
                  <a:pt x="11" y="60"/>
                  <a:pt x="11" y="60"/>
                </a:cubicBezTo>
                <a:close/>
                <a:moveTo>
                  <a:pt x="13" y="60"/>
                </a:moveTo>
                <a:cubicBezTo>
                  <a:pt x="13" y="60"/>
                  <a:pt x="13" y="60"/>
                  <a:pt x="13" y="60"/>
                </a:cubicBezTo>
                <a:cubicBezTo>
                  <a:pt x="13" y="61"/>
                  <a:pt x="13" y="61"/>
                  <a:pt x="13" y="61"/>
                </a:cubicBezTo>
                <a:lnTo>
                  <a:pt x="13" y="60"/>
                </a:lnTo>
                <a:close/>
                <a:moveTo>
                  <a:pt x="13" y="58"/>
                </a:moveTo>
                <a:cubicBezTo>
                  <a:pt x="13" y="58"/>
                  <a:pt x="14" y="59"/>
                  <a:pt x="13" y="59"/>
                </a:cubicBezTo>
                <a:cubicBezTo>
                  <a:pt x="13" y="59"/>
                  <a:pt x="13" y="59"/>
                  <a:pt x="13" y="59"/>
                </a:cubicBezTo>
                <a:cubicBezTo>
                  <a:pt x="14" y="59"/>
                  <a:pt x="14" y="59"/>
                  <a:pt x="13" y="58"/>
                </a:cubicBezTo>
                <a:close/>
                <a:moveTo>
                  <a:pt x="13" y="59"/>
                </a:moveTo>
                <a:cubicBezTo>
                  <a:pt x="13" y="59"/>
                  <a:pt x="13" y="59"/>
                  <a:pt x="13" y="59"/>
                </a:cubicBezTo>
                <a:cubicBezTo>
                  <a:pt x="13" y="59"/>
                  <a:pt x="13" y="59"/>
                  <a:pt x="13" y="59"/>
                </a:cubicBezTo>
                <a:close/>
                <a:moveTo>
                  <a:pt x="20" y="48"/>
                </a:moveTo>
                <a:cubicBezTo>
                  <a:pt x="20" y="48"/>
                  <a:pt x="20" y="48"/>
                  <a:pt x="20" y="48"/>
                </a:cubicBezTo>
                <a:cubicBezTo>
                  <a:pt x="20" y="48"/>
                  <a:pt x="20" y="48"/>
                  <a:pt x="20" y="48"/>
                </a:cubicBezTo>
                <a:close/>
                <a:moveTo>
                  <a:pt x="19" y="48"/>
                </a:moveTo>
                <a:cubicBezTo>
                  <a:pt x="20" y="48"/>
                  <a:pt x="20" y="48"/>
                  <a:pt x="20" y="48"/>
                </a:cubicBezTo>
                <a:cubicBezTo>
                  <a:pt x="19" y="48"/>
                  <a:pt x="19" y="48"/>
                  <a:pt x="19" y="48"/>
                </a:cubicBezTo>
                <a:cubicBezTo>
                  <a:pt x="19" y="48"/>
                  <a:pt x="19" y="48"/>
                  <a:pt x="19" y="48"/>
                </a:cubicBezTo>
                <a:close/>
                <a:moveTo>
                  <a:pt x="16" y="56"/>
                </a:moveTo>
                <a:cubicBezTo>
                  <a:pt x="16" y="56"/>
                  <a:pt x="16" y="56"/>
                  <a:pt x="16" y="56"/>
                </a:cubicBezTo>
                <a:cubicBezTo>
                  <a:pt x="16" y="56"/>
                  <a:pt x="16" y="56"/>
                  <a:pt x="16" y="56"/>
                </a:cubicBezTo>
                <a:close/>
                <a:moveTo>
                  <a:pt x="16" y="56"/>
                </a:moveTo>
                <a:cubicBezTo>
                  <a:pt x="16" y="56"/>
                  <a:pt x="16" y="56"/>
                  <a:pt x="16" y="56"/>
                </a:cubicBezTo>
                <a:cubicBezTo>
                  <a:pt x="17" y="56"/>
                  <a:pt x="17" y="56"/>
                  <a:pt x="17" y="56"/>
                </a:cubicBezTo>
                <a:lnTo>
                  <a:pt x="16" y="56"/>
                </a:lnTo>
                <a:close/>
                <a:moveTo>
                  <a:pt x="16" y="55"/>
                </a:moveTo>
                <a:cubicBezTo>
                  <a:pt x="16" y="55"/>
                  <a:pt x="16" y="55"/>
                  <a:pt x="16" y="55"/>
                </a:cubicBezTo>
                <a:cubicBezTo>
                  <a:pt x="16" y="55"/>
                  <a:pt x="16" y="55"/>
                  <a:pt x="16" y="55"/>
                </a:cubicBezTo>
                <a:close/>
                <a:moveTo>
                  <a:pt x="59" y="122"/>
                </a:moveTo>
                <a:cubicBezTo>
                  <a:pt x="59" y="122"/>
                  <a:pt x="59" y="122"/>
                  <a:pt x="59" y="122"/>
                </a:cubicBezTo>
                <a:cubicBezTo>
                  <a:pt x="59" y="121"/>
                  <a:pt x="59" y="122"/>
                  <a:pt x="59" y="122"/>
                </a:cubicBezTo>
                <a:close/>
                <a:moveTo>
                  <a:pt x="57" y="120"/>
                </a:moveTo>
                <a:cubicBezTo>
                  <a:pt x="57" y="120"/>
                  <a:pt x="57" y="120"/>
                  <a:pt x="57" y="120"/>
                </a:cubicBezTo>
                <a:cubicBezTo>
                  <a:pt x="57" y="120"/>
                  <a:pt x="57" y="120"/>
                  <a:pt x="57" y="120"/>
                </a:cubicBezTo>
                <a:close/>
                <a:moveTo>
                  <a:pt x="56" y="118"/>
                </a:moveTo>
                <a:cubicBezTo>
                  <a:pt x="56" y="118"/>
                  <a:pt x="57" y="118"/>
                  <a:pt x="57" y="119"/>
                </a:cubicBezTo>
                <a:cubicBezTo>
                  <a:pt x="57" y="119"/>
                  <a:pt x="57" y="119"/>
                  <a:pt x="57" y="119"/>
                </a:cubicBezTo>
                <a:cubicBezTo>
                  <a:pt x="57" y="119"/>
                  <a:pt x="57" y="119"/>
                  <a:pt x="57" y="119"/>
                </a:cubicBezTo>
                <a:cubicBezTo>
                  <a:pt x="57" y="119"/>
                  <a:pt x="56" y="118"/>
                  <a:pt x="56" y="118"/>
                </a:cubicBezTo>
                <a:close/>
                <a:moveTo>
                  <a:pt x="57" y="116"/>
                </a:moveTo>
                <a:cubicBezTo>
                  <a:pt x="57" y="116"/>
                  <a:pt x="57" y="116"/>
                  <a:pt x="57" y="116"/>
                </a:cubicBezTo>
                <a:cubicBezTo>
                  <a:pt x="57" y="116"/>
                  <a:pt x="57" y="116"/>
                  <a:pt x="58" y="116"/>
                </a:cubicBezTo>
                <a:cubicBezTo>
                  <a:pt x="57" y="116"/>
                  <a:pt x="57" y="116"/>
                  <a:pt x="57" y="116"/>
                </a:cubicBezTo>
                <a:close/>
                <a:moveTo>
                  <a:pt x="58" y="116"/>
                </a:moveTo>
                <a:cubicBezTo>
                  <a:pt x="58" y="116"/>
                  <a:pt x="58" y="116"/>
                  <a:pt x="58" y="116"/>
                </a:cubicBezTo>
                <a:close/>
                <a:moveTo>
                  <a:pt x="57" y="115"/>
                </a:moveTo>
                <a:cubicBezTo>
                  <a:pt x="57" y="115"/>
                  <a:pt x="57" y="115"/>
                  <a:pt x="57" y="115"/>
                </a:cubicBezTo>
                <a:cubicBezTo>
                  <a:pt x="58" y="115"/>
                  <a:pt x="57" y="115"/>
                  <a:pt x="58" y="115"/>
                </a:cubicBezTo>
                <a:cubicBezTo>
                  <a:pt x="57" y="115"/>
                  <a:pt x="57" y="115"/>
                  <a:pt x="57" y="115"/>
                </a:cubicBezTo>
                <a:close/>
                <a:moveTo>
                  <a:pt x="56" y="115"/>
                </a:moveTo>
                <a:cubicBezTo>
                  <a:pt x="57" y="115"/>
                  <a:pt x="57" y="115"/>
                  <a:pt x="57" y="115"/>
                </a:cubicBezTo>
                <a:cubicBezTo>
                  <a:pt x="57" y="115"/>
                  <a:pt x="57" y="115"/>
                  <a:pt x="56" y="115"/>
                </a:cubicBezTo>
                <a:close/>
                <a:moveTo>
                  <a:pt x="57" y="116"/>
                </a:moveTo>
                <a:cubicBezTo>
                  <a:pt x="57" y="115"/>
                  <a:pt x="57" y="115"/>
                  <a:pt x="57" y="115"/>
                </a:cubicBezTo>
                <a:cubicBezTo>
                  <a:pt x="57" y="115"/>
                  <a:pt x="56" y="115"/>
                  <a:pt x="57" y="115"/>
                </a:cubicBezTo>
                <a:cubicBezTo>
                  <a:pt x="57" y="115"/>
                  <a:pt x="57" y="115"/>
                  <a:pt x="57" y="116"/>
                </a:cubicBezTo>
                <a:close/>
                <a:moveTo>
                  <a:pt x="57" y="116"/>
                </a:moveTo>
                <a:cubicBezTo>
                  <a:pt x="57" y="116"/>
                  <a:pt x="57" y="116"/>
                  <a:pt x="56" y="116"/>
                </a:cubicBezTo>
                <a:cubicBezTo>
                  <a:pt x="57" y="117"/>
                  <a:pt x="57" y="116"/>
                  <a:pt x="57" y="116"/>
                </a:cubicBezTo>
                <a:close/>
                <a:moveTo>
                  <a:pt x="56" y="118"/>
                </a:moveTo>
                <a:cubicBezTo>
                  <a:pt x="55" y="118"/>
                  <a:pt x="55" y="118"/>
                  <a:pt x="55" y="118"/>
                </a:cubicBezTo>
                <a:cubicBezTo>
                  <a:pt x="56" y="118"/>
                  <a:pt x="56" y="118"/>
                  <a:pt x="56" y="118"/>
                </a:cubicBezTo>
                <a:cubicBezTo>
                  <a:pt x="56" y="118"/>
                  <a:pt x="56" y="118"/>
                  <a:pt x="56" y="118"/>
                </a:cubicBezTo>
                <a:close/>
                <a:moveTo>
                  <a:pt x="57" y="113"/>
                </a:moveTo>
                <a:cubicBezTo>
                  <a:pt x="57" y="113"/>
                  <a:pt x="57" y="114"/>
                  <a:pt x="56" y="114"/>
                </a:cubicBezTo>
                <a:cubicBezTo>
                  <a:pt x="57" y="114"/>
                  <a:pt x="57" y="114"/>
                  <a:pt x="57" y="114"/>
                </a:cubicBezTo>
                <a:cubicBezTo>
                  <a:pt x="57" y="114"/>
                  <a:pt x="57" y="113"/>
                  <a:pt x="57" y="113"/>
                </a:cubicBezTo>
                <a:close/>
                <a:moveTo>
                  <a:pt x="56" y="114"/>
                </a:moveTo>
                <a:cubicBezTo>
                  <a:pt x="56" y="113"/>
                  <a:pt x="56" y="113"/>
                  <a:pt x="56" y="113"/>
                </a:cubicBezTo>
                <a:cubicBezTo>
                  <a:pt x="56" y="114"/>
                  <a:pt x="56" y="114"/>
                  <a:pt x="56" y="114"/>
                </a:cubicBezTo>
                <a:close/>
                <a:moveTo>
                  <a:pt x="56" y="115"/>
                </a:moveTo>
                <a:cubicBezTo>
                  <a:pt x="56" y="116"/>
                  <a:pt x="56" y="116"/>
                  <a:pt x="56" y="116"/>
                </a:cubicBezTo>
                <a:cubicBezTo>
                  <a:pt x="56" y="115"/>
                  <a:pt x="56" y="115"/>
                  <a:pt x="56" y="115"/>
                </a:cubicBezTo>
                <a:close/>
                <a:moveTo>
                  <a:pt x="57" y="112"/>
                </a:moveTo>
                <a:cubicBezTo>
                  <a:pt x="57" y="112"/>
                  <a:pt x="57" y="112"/>
                  <a:pt x="57" y="112"/>
                </a:cubicBezTo>
                <a:cubicBezTo>
                  <a:pt x="56" y="112"/>
                  <a:pt x="56" y="112"/>
                  <a:pt x="56" y="112"/>
                </a:cubicBezTo>
                <a:lnTo>
                  <a:pt x="57" y="112"/>
                </a:lnTo>
                <a:close/>
                <a:moveTo>
                  <a:pt x="56" y="111"/>
                </a:moveTo>
                <a:cubicBezTo>
                  <a:pt x="57" y="111"/>
                  <a:pt x="57" y="111"/>
                  <a:pt x="57" y="111"/>
                </a:cubicBezTo>
                <a:cubicBezTo>
                  <a:pt x="57" y="111"/>
                  <a:pt x="57" y="111"/>
                  <a:pt x="56" y="111"/>
                </a:cubicBezTo>
                <a:cubicBezTo>
                  <a:pt x="57" y="111"/>
                  <a:pt x="57" y="111"/>
                  <a:pt x="56" y="111"/>
                </a:cubicBezTo>
                <a:close/>
                <a:moveTo>
                  <a:pt x="56" y="110"/>
                </a:moveTo>
                <a:cubicBezTo>
                  <a:pt x="56" y="110"/>
                  <a:pt x="56" y="110"/>
                  <a:pt x="56" y="111"/>
                </a:cubicBezTo>
                <a:cubicBezTo>
                  <a:pt x="56" y="110"/>
                  <a:pt x="56" y="110"/>
                  <a:pt x="56" y="110"/>
                </a:cubicBezTo>
                <a:close/>
                <a:moveTo>
                  <a:pt x="56" y="113"/>
                </a:moveTo>
                <a:cubicBezTo>
                  <a:pt x="56" y="113"/>
                  <a:pt x="56" y="113"/>
                  <a:pt x="56" y="112"/>
                </a:cubicBezTo>
                <a:cubicBezTo>
                  <a:pt x="56" y="113"/>
                  <a:pt x="56" y="113"/>
                  <a:pt x="56" y="113"/>
                </a:cubicBezTo>
                <a:close/>
                <a:moveTo>
                  <a:pt x="56" y="113"/>
                </a:moveTo>
                <a:cubicBezTo>
                  <a:pt x="56" y="113"/>
                  <a:pt x="56" y="113"/>
                  <a:pt x="56" y="113"/>
                </a:cubicBezTo>
                <a:cubicBezTo>
                  <a:pt x="56" y="112"/>
                  <a:pt x="56" y="112"/>
                  <a:pt x="56" y="112"/>
                </a:cubicBezTo>
                <a:cubicBezTo>
                  <a:pt x="56" y="112"/>
                  <a:pt x="56" y="112"/>
                  <a:pt x="56" y="113"/>
                </a:cubicBezTo>
                <a:close/>
                <a:moveTo>
                  <a:pt x="56" y="113"/>
                </a:moveTo>
                <a:cubicBezTo>
                  <a:pt x="56" y="113"/>
                  <a:pt x="56" y="113"/>
                  <a:pt x="56" y="113"/>
                </a:cubicBezTo>
                <a:cubicBezTo>
                  <a:pt x="56" y="113"/>
                  <a:pt x="56" y="113"/>
                  <a:pt x="56" y="113"/>
                </a:cubicBezTo>
                <a:close/>
                <a:moveTo>
                  <a:pt x="56" y="114"/>
                </a:moveTo>
                <a:cubicBezTo>
                  <a:pt x="56" y="114"/>
                  <a:pt x="55" y="114"/>
                  <a:pt x="55" y="114"/>
                </a:cubicBezTo>
                <a:cubicBezTo>
                  <a:pt x="55" y="114"/>
                  <a:pt x="55" y="114"/>
                  <a:pt x="56" y="114"/>
                </a:cubicBezTo>
                <a:close/>
                <a:moveTo>
                  <a:pt x="56" y="113"/>
                </a:moveTo>
                <a:cubicBezTo>
                  <a:pt x="56" y="113"/>
                  <a:pt x="56" y="113"/>
                  <a:pt x="56" y="113"/>
                </a:cubicBezTo>
                <a:cubicBezTo>
                  <a:pt x="56" y="113"/>
                  <a:pt x="56" y="113"/>
                  <a:pt x="56" y="113"/>
                </a:cubicBezTo>
                <a:close/>
                <a:moveTo>
                  <a:pt x="55" y="113"/>
                </a:moveTo>
                <a:cubicBezTo>
                  <a:pt x="56" y="113"/>
                  <a:pt x="56" y="113"/>
                  <a:pt x="56" y="113"/>
                </a:cubicBezTo>
                <a:cubicBezTo>
                  <a:pt x="56" y="113"/>
                  <a:pt x="56" y="113"/>
                  <a:pt x="56" y="113"/>
                </a:cubicBezTo>
                <a:lnTo>
                  <a:pt x="55" y="113"/>
                </a:lnTo>
                <a:close/>
                <a:moveTo>
                  <a:pt x="56" y="111"/>
                </a:moveTo>
                <a:cubicBezTo>
                  <a:pt x="56" y="111"/>
                  <a:pt x="56" y="111"/>
                  <a:pt x="56" y="110"/>
                </a:cubicBezTo>
                <a:cubicBezTo>
                  <a:pt x="55" y="111"/>
                  <a:pt x="55" y="111"/>
                  <a:pt x="55" y="111"/>
                </a:cubicBezTo>
                <a:cubicBezTo>
                  <a:pt x="56" y="111"/>
                  <a:pt x="56" y="111"/>
                  <a:pt x="56" y="111"/>
                </a:cubicBezTo>
                <a:close/>
                <a:moveTo>
                  <a:pt x="56" y="112"/>
                </a:moveTo>
                <a:cubicBezTo>
                  <a:pt x="56" y="112"/>
                  <a:pt x="56" y="112"/>
                  <a:pt x="56" y="112"/>
                </a:cubicBezTo>
                <a:cubicBezTo>
                  <a:pt x="56" y="112"/>
                  <a:pt x="56" y="112"/>
                  <a:pt x="56" y="112"/>
                </a:cubicBezTo>
                <a:close/>
                <a:moveTo>
                  <a:pt x="55" y="109"/>
                </a:moveTo>
                <a:cubicBezTo>
                  <a:pt x="55" y="109"/>
                  <a:pt x="55" y="109"/>
                  <a:pt x="55" y="109"/>
                </a:cubicBezTo>
                <a:cubicBezTo>
                  <a:pt x="55" y="109"/>
                  <a:pt x="55" y="109"/>
                  <a:pt x="55" y="109"/>
                </a:cubicBezTo>
                <a:close/>
                <a:moveTo>
                  <a:pt x="55" y="111"/>
                </a:moveTo>
                <a:cubicBezTo>
                  <a:pt x="55" y="111"/>
                  <a:pt x="55" y="111"/>
                  <a:pt x="56" y="111"/>
                </a:cubicBezTo>
                <a:cubicBezTo>
                  <a:pt x="56" y="111"/>
                  <a:pt x="56" y="111"/>
                  <a:pt x="55" y="111"/>
                </a:cubicBezTo>
                <a:cubicBezTo>
                  <a:pt x="55" y="111"/>
                  <a:pt x="55" y="111"/>
                  <a:pt x="55" y="111"/>
                </a:cubicBezTo>
                <a:close/>
                <a:moveTo>
                  <a:pt x="56" y="110"/>
                </a:moveTo>
                <a:cubicBezTo>
                  <a:pt x="56" y="110"/>
                  <a:pt x="56" y="110"/>
                  <a:pt x="56" y="110"/>
                </a:cubicBezTo>
                <a:cubicBezTo>
                  <a:pt x="56" y="110"/>
                  <a:pt x="56" y="110"/>
                  <a:pt x="56" y="110"/>
                </a:cubicBezTo>
                <a:close/>
                <a:moveTo>
                  <a:pt x="56" y="112"/>
                </a:moveTo>
                <a:cubicBezTo>
                  <a:pt x="56" y="112"/>
                  <a:pt x="56" y="112"/>
                  <a:pt x="56" y="112"/>
                </a:cubicBezTo>
                <a:cubicBezTo>
                  <a:pt x="56" y="112"/>
                  <a:pt x="56" y="112"/>
                  <a:pt x="56" y="112"/>
                </a:cubicBezTo>
                <a:close/>
                <a:moveTo>
                  <a:pt x="56" y="112"/>
                </a:moveTo>
                <a:cubicBezTo>
                  <a:pt x="56" y="112"/>
                  <a:pt x="56" y="112"/>
                  <a:pt x="56" y="111"/>
                </a:cubicBezTo>
                <a:cubicBezTo>
                  <a:pt x="56" y="112"/>
                  <a:pt x="56" y="112"/>
                  <a:pt x="56" y="112"/>
                </a:cubicBezTo>
                <a:cubicBezTo>
                  <a:pt x="56" y="112"/>
                  <a:pt x="56" y="112"/>
                  <a:pt x="56" y="112"/>
                </a:cubicBezTo>
                <a:close/>
                <a:moveTo>
                  <a:pt x="52" y="108"/>
                </a:moveTo>
                <a:cubicBezTo>
                  <a:pt x="53" y="108"/>
                  <a:pt x="53" y="109"/>
                  <a:pt x="53" y="109"/>
                </a:cubicBezTo>
                <a:cubicBezTo>
                  <a:pt x="53" y="109"/>
                  <a:pt x="54" y="109"/>
                  <a:pt x="55" y="109"/>
                </a:cubicBezTo>
                <a:cubicBezTo>
                  <a:pt x="55" y="109"/>
                  <a:pt x="55" y="109"/>
                  <a:pt x="55" y="108"/>
                </a:cubicBezTo>
                <a:cubicBezTo>
                  <a:pt x="54" y="108"/>
                  <a:pt x="54" y="109"/>
                  <a:pt x="54" y="109"/>
                </a:cubicBezTo>
                <a:cubicBezTo>
                  <a:pt x="53" y="108"/>
                  <a:pt x="54" y="108"/>
                  <a:pt x="54" y="108"/>
                </a:cubicBezTo>
                <a:cubicBezTo>
                  <a:pt x="54" y="108"/>
                  <a:pt x="53" y="108"/>
                  <a:pt x="53" y="108"/>
                </a:cubicBezTo>
                <a:cubicBezTo>
                  <a:pt x="53" y="108"/>
                  <a:pt x="53" y="108"/>
                  <a:pt x="53" y="108"/>
                </a:cubicBezTo>
                <a:cubicBezTo>
                  <a:pt x="53" y="108"/>
                  <a:pt x="53" y="108"/>
                  <a:pt x="52" y="108"/>
                </a:cubicBezTo>
                <a:close/>
                <a:moveTo>
                  <a:pt x="55" y="109"/>
                </a:moveTo>
                <a:cubicBezTo>
                  <a:pt x="55" y="109"/>
                  <a:pt x="55" y="109"/>
                  <a:pt x="55" y="109"/>
                </a:cubicBezTo>
                <a:cubicBezTo>
                  <a:pt x="55" y="109"/>
                  <a:pt x="55" y="109"/>
                  <a:pt x="56" y="109"/>
                </a:cubicBezTo>
                <a:cubicBezTo>
                  <a:pt x="56" y="109"/>
                  <a:pt x="55" y="109"/>
                  <a:pt x="55" y="109"/>
                </a:cubicBezTo>
                <a:cubicBezTo>
                  <a:pt x="55" y="109"/>
                  <a:pt x="55" y="109"/>
                  <a:pt x="55" y="109"/>
                </a:cubicBezTo>
                <a:close/>
                <a:moveTo>
                  <a:pt x="55" y="110"/>
                </a:moveTo>
                <a:cubicBezTo>
                  <a:pt x="55" y="110"/>
                  <a:pt x="55" y="110"/>
                  <a:pt x="54" y="110"/>
                </a:cubicBezTo>
                <a:cubicBezTo>
                  <a:pt x="54" y="110"/>
                  <a:pt x="55" y="110"/>
                  <a:pt x="55" y="111"/>
                </a:cubicBezTo>
                <a:cubicBezTo>
                  <a:pt x="55" y="110"/>
                  <a:pt x="55" y="111"/>
                  <a:pt x="55" y="110"/>
                </a:cubicBezTo>
                <a:cubicBezTo>
                  <a:pt x="55" y="110"/>
                  <a:pt x="55" y="110"/>
                  <a:pt x="56" y="110"/>
                </a:cubicBezTo>
                <a:cubicBezTo>
                  <a:pt x="56" y="110"/>
                  <a:pt x="56" y="110"/>
                  <a:pt x="56" y="110"/>
                </a:cubicBezTo>
                <a:cubicBezTo>
                  <a:pt x="56" y="110"/>
                  <a:pt x="56" y="110"/>
                  <a:pt x="56" y="110"/>
                </a:cubicBezTo>
                <a:cubicBezTo>
                  <a:pt x="56" y="110"/>
                  <a:pt x="56" y="110"/>
                  <a:pt x="56" y="110"/>
                </a:cubicBezTo>
                <a:cubicBezTo>
                  <a:pt x="56" y="110"/>
                  <a:pt x="56" y="110"/>
                  <a:pt x="56" y="110"/>
                </a:cubicBezTo>
                <a:cubicBezTo>
                  <a:pt x="56" y="110"/>
                  <a:pt x="56" y="110"/>
                  <a:pt x="56" y="110"/>
                </a:cubicBezTo>
                <a:cubicBezTo>
                  <a:pt x="56" y="110"/>
                  <a:pt x="56" y="110"/>
                  <a:pt x="56" y="110"/>
                </a:cubicBezTo>
                <a:cubicBezTo>
                  <a:pt x="55" y="110"/>
                  <a:pt x="55" y="110"/>
                  <a:pt x="55" y="110"/>
                </a:cubicBezTo>
                <a:cubicBezTo>
                  <a:pt x="55" y="110"/>
                  <a:pt x="55" y="110"/>
                  <a:pt x="56" y="110"/>
                </a:cubicBezTo>
                <a:cubicBezTo>
                  <a:pt x="56" y="110"/>
                  <a:pt x="56" y="110"/>
                  <a:pt x="56" y="110"/>
                </a:cubicBezTo>
                <a:cubicBezTo>
                  <a:pt x="56" y="110"/>
                  <a:pt x="56" y="110"/>
                  <a:pt x="56" y="110"/>
                </a:cubicBezTo>
                <a:cubicBezTo>
                  <a:pt x="55" y="109"/>
                  <a:pt x="55" y="109"/>
                  <a:pt x="55" y="109"/>
                </a:cubicBezTo>
                <a:cubicBezTo>
                  <a:pt x="55" y="110"/>
                  <a:pt x="55" y="110"/>
                  <a:pt x="55" y="110"/>
                </a:cubicBezTo>
                <a:close/>
                <a:moveTo>
                  <a:pt x="54" y="114"/>
                </a:moveTo>
                <a:cubicBezTo>
                  <a:pt x="54" y="114"/>
                  <a:pt x="54" y="114"/>
                  <a:pt x="54" y="114"/>
                </a:cubicBezTo>
                <a:cubicBezTo>
                  <a:pt x="54" y="114"/>
                  <a:pt x="54" y="114"/>
                  <a:pt x="54" y="114"/>
                </a:cubicBezTo>
                <a:close/>
                <a:moveTo>
                  <a:pt x="54" y="114"/>
                </a:moveTo>
                <a:cubicBezTo>
                  <a:pt x="54" y="114"/>
                  <a:pt x="54" y="114"/>
                  <a:pt x="54" y="114"/>
                </a:cubicBezTo>
                <a:cubicBezTo>
                  <a:pt x="54" y="114"/>
                  <a:pt x="54" y="114"/>
                  <a:pt x="54" y="114"/>
                </a:cubicBezTo>
                <a:cubicBezTo>
                  <a:pt x="54" y="114"/>
                  <a:pt x="54" y="114"/>
                  <a:pt x="55" y="114"/>
                </a:cubicBezTo>
                <a:cubicBezTo>
                  <a:pt x="54" y="114"/>
                  <a:pt x="54" y="114"/>
                  <a:pt x="54" y="114"/>
                </a:cubicBezTo>
                <a:cubicBezTo>
                  <a:pt x="55" y="114"/>
                  <a:pt x="55" y="113"/>
                  <a:pt x="55" y="113"/>
                </a:cubicBezTo>
                <a:cubicBezTo>
                  <a:pt x="55" y="113"/>
                  <a:pt x="54" y="113"/>
                  <a:pt x="54" y="114"/>
                </a:cubicBezTo>
                <a:close/>
                <a:moveTo>
                  <a:pt x="55" y="112"/>
                </a:moveTo>
                <a:cubicBezTo>
                  <a:pt x="54" y="111"/>
                  <a:pt x="54" y="111"/>
                  <a:pt x="54" y="111"/>
                </a:cubicBezTo>
                <a:cubicBezTo>
                  <a:pt x="54" y="112"/>
                  <a:pt x="54" y="112"/>
                  <a:pt x="54" y="112"/>
                </a:cubicBezTo>
                <a:cubicBezTo>
                  <a:pt x="54" y="112"/>
                  <a:pt x="54" y="112"/>
                  <a:pt x="54" y="112"/>
                </a:cubicBezTo>
                <a:cubicBezTo>
                  <a:pt x="54" y="112"/>
                  <a:pt x="54" y="112"/>
                  <a:pt x="55" y="112"/>
                </a:cubicBezTo>
                <a:close/>
                <a:moveTo>
                  <a:pt x="55" y="108"/>
                </a:moveTo>
                <a:cubicBezTo>
                  <a:pt x="56" y="108"/>
                  <a:pt x="56" y="108"/>
                  <a:pt x="56" y="108"/>
                </a:cubicBezTo>
                <a:cubicBezTo>
                  <a:pt x="55" y="108"/>
                  <a:pt x="55" y="108"/>
                  <a:pt x="55" y="108"/>
                </a:cubicBezTo>
                <a:close/>
                <a:moveTo>
                  <a:pt x="55" y="108"/>
                </a:moveTo>
                <a:cubicBezTo>
                  <a:pt x="56" y="108"/>
                  <a:pt x="56" y="108"/>
                  <a:pt x="56" y="108"/>
                </a:cubicBezTo>
                <a:cubicBezTo>
                  <a:pt x="55" y="108"/>
                  <a:pt x="55" y="108"/>
                  <a:pt x="55" y="108"/>
                </a:cubicBezTo>
                <a:close/>
                <a:moveTo>
                  <a:pt x="52" y="62"/>
                </a:moveTo>
                <a:cubicBezTo>
                  <a:pt x="52" y="62"/>
                  <a:pt x="52" y="62"/>
                  <a:pt x="52" y="62"/>
                </a:cubicBezTo>
                <a:cubicBezTo>
                  <a:pt x="52" y="62"/>
                  <a:pt x="52" y="62"/>
                  <a:pt x="52" y="62"/>
                </a:cubicBezTo>
                <a:close/>
                <a:moveTo>
                  <a:pt x="52" y="64"/>
                </a:moveTo>
                <a:cubicBezTo>
                  <a:pt x="52" y="64"/>
                  <a:pt x="52" y="64"/>
                  <a:pt x="52" y="64"/>
                </a:cubicBezTo>
                <a:cubicBezTo>
                  <a:pt x="52" y="64"/>
                  <a:pt x="52" y="64"/>
                  <a:pt x="52" y="64"/>
                </a:cubicBezTo>
                <a:close/>
                <a:moveTo>
                  <a:pt x="55" y="88"/>
                </a:moveTo>
                <a:cubicBezTo>
                  <a:pt x="56" y="88"/>
                  <a:pt x="56" y="88"/>
                  <a:pt x="56" y="88"/>
                </a:cubicBezTo>
                <a:cubicBezTo>
                  <a:pt x="55" y="88"/>
                  <a:pt x="55" y="88"/>
                  <a:pt x="55" y="88"/>
                </a:cubicBezTo>
                <a:cubicBezTo>
                  <a:pt x="55" y="88"/>
                  <a:pt x="55" y="88"/>
                  <a:pt x="55" y="88"/>
                </a:cubicBezTo>
                <a:close/>
                <a:moveTo>
                  <a:pt x="54" y="75"/>
                </a:moveTo>
                <a:cubicBezTo>
                  <a:pt x="53" y="75"/>
                  <a:pt x="53" y="75"/>
                  <a:pt x="53" y="75"/>
                </a:cubicBezTo>
                <a:cubicBezTo>
                  <a:pt x="54" y="75"/>
                  <a:pt x="54" y="75"/>
                  <a:pt x="54" y="75"/>
                </a:cubicBezTo>
                <a:close/>
                <a:moveTo>
                  <a:pt x="52" y="74"/>
                </a:moveTo>
                <a:cubicBezTo>
                  <a:pt x="52" y="74"/>
                  <a:pt x="52" y="74"/>
                  <a:pt x="52" y="74"/>
                </a:cubicBezTo>
                <a:cubicBezTo>
                  <a:pt x="52" y="74"/>
                  <a:pt x="52" y="74"/>
                  <a:pt x="52" y="74"/>
                </a:cubicBezTo>
                <a:close/>
                <a:moveTo>
                  <a:pt x="52" y="55"/>
                </a:moveTo>
                <a:cubicBezTo>
                  <a:pt x="51" y="55"/>
                  <a:pt x="51" y="55"/>
                  <a:pt x="51" y="55"/>
                </a:cubicBezTo>
                <a:cubicBezTo>
                  <a:pt x="51" y="55"/>
                  <a:pt x="52" y="55"/>
                  <a:pt x="52" y="55"/>
                </a:cubicBezTo>
                <a:close/>
                <a:moveTo>
                  <a:pt x="55" y="100"/>
                </a:moveTo>
                <a:cubicBezTo>
                  <a:pt x="55" y="99"/>
                  <a:pt x="55" y="99"/>
                  <a:pt x="55" y="99"/>
                </a:cubicBezTo>
                <a:cubicBezTo>
                  <a:pt x="55" y="99"/>
                  <a:pt x="54" y="100"/>
                  <a:pt x="55" y="100"/>
                </a:cubicBezTo>
                <a:close/>
                <a:moveTo>
                  <a:pt x="57" y="63"/>
                </a:moveTo>
                <a:cubicBezTo>
                  <a:pt x="56" y="63"/>
                  <a:pt x="56" y="63"/>
                  <a:pt x="56" y="63"/>
                </a:cubicBezTo>
                <a:cubicBezTo>
                  <a:pt x="56" y="63"/>
                  <a:pt x="56" y="63"/>
                  <a:pt x="57" y="63"/>
                </a:cubicBezTo>
                <a:close/>
                <a:moveTo>
                  <a:pt x="55" y="99"/>
                </a:moveTo>
                <a:cubicBezTo>
                  <a:pt x="55" y="99"/>
                  <a:pt x="55" y="99"/>
                  <a:pt x="55" y="99"/>
                </a:cubicBezTo>
                <a:cubicBezTo>
                  <a:pt x="55" y="99"/>
                  <a:pt x="55" y="99"/>
                  <a:pt x="55" y="99"/>
                </a:cubicBezTo>
                <a:cubicBezTo>
                  <a:pt x="55" y="99"/>
                  <a:pt x="55" y="99"/>
                  <a:pt x="55" y="99"/>
                </a:cubicBezTo>
                <a:close/>
                <a:moveTo>
                  <a:pt x="52" y="29"/>
                </a:moveTo>
                <a:cubicBezTo>
                  <a:pt x="52" y="29"/>
                  <a:pt x="52" y="29"/>
                  <a:pt x="52" y="29"/>
                </a:cubicBezTo>
                <a:cubicBezTo>
                  <a:pt x="52" y="29"/>
                  <a:pt x="52" y="29"/>
                  <a:pt x="52" y="29"/>
                </a:cubicBezTo>
                <a:close/>
                <a:moveTo>
                  <a:pt x="56" y="21"/>
                </a:moveTo>
                <a:cubicBezTo>
                  <a:pt x="56" y="21"/>
                  <a:pt x="56" y="22"/>
                  <a:pt x="56" y="22"/>
                </a:cubicBezTo>
                <a:cubicBezTo>
                  <a:pt x="56" y="22"/>
                  <a:pt x="56" y="22"/>
                  <a:pt x="56" y="21"/>
                </a:cubicBezTo>
                <a:close/>
                <a:moveTo>
                  <a:pt x="55" y="105"/>
                </a:moveTo>
                <a:cubicBezTo>
                  <a:pt x="55" y="105"/>
                  <a:pt x="55" y="105"/>
                  <a:pt x="55" y="105"/>
                </a:cubicBezTo>
                <a:close/>
                <a:moveTo>
                  <a:pt x="54" y="106"/>
                </a:moveTo>
                <a:cubicBezTo>
                  <a:pt x="53" y="105"/>
                  <a:pt x="53" y="105"/>
                  <a:pt x="53" y="105"/>
                </a:cubicBezTo>
                <a:cubicBezTo>
                  <a:pt x="53" y="105"/>
                  <a:pt x="53" y="105"/>
                  <a:pt x="54" y="106"/>
                </a:cubicBezTo>
                <a:close/>
                <a:moveTo>
                  <a:pt x="52" y="97"/>
                </a:moveTo>
                <a:cubicBezTo>
                  <a:pt x="52" y="97"/>
                  <a:pt x="52" y="97"/>
                  <a:pt x="52" y="97"/>
                </a:cubicBezTo>
                <a:cubicBezTo>
                  <a:pt x="52" y="97"/>
                  <a:pt x="52" y="97"/>
                  <a:pt x="52" y="97"/>
                </a:cubicBezTo>
                <a:close/>
                <a:moveTo>
                  <a:pt x="55" y="105"/>
                </a:moveTo>
                <a:cubicBezTo>
                  <a:pt x="55" y="105"/>
                  <a:pt x="55" y="105"/>
                  <a:pt x="55" y="105"/>
                </a:cubicBezTo>
                <a:cubicBezTo>
                  <a:pt x="55" y="105"/>
                  <a:pt x="55" y="105"/>
                  <a:pt x="55" y="105"/>
                </a:cubicBezTo>
                <a:close/>
                <a:moveTo>
                  <a:pt x="55" y="105"/>
                </a:moveTo>
                <a:cubicBezTo>
                  <a:pt x="55" y="105"/>
                  <a:pt x="55" y="105"/>
                  <a:pt x="55" y="105"/>
                </a:cubicBezTo>
                <a:cubicBezTo>
                  <a:pt x="55" y="105"/>
                  <a:pt x="55" y="105"/>
                  <a:pt x="55" y="105"/>
                </a:cubicBezTo>
                <a:close/>
                <a:moveTo>
                  <a:pt x="55" y="104"/>
                </a:moveTo>
                <a:cubicBezTo>
                  <a:pt x="55" y="104"/>
                  <a:pt x="55" y="105"/>
                  <a:pt x="55" y="105"/>
                </a:cubicBezTo>
                <a:cubicBezTo>
                  <a:pt x="55" y="105"/>
                  <a:pt x="55" y="105"/>
                  <a:pt x="55" y="105"/>
                </a:cubicBezTo>
                <a:cubicBezTo>
                  <a:pt x="55" y="105"/>
                  <a:pt x="55" y="104"/>
                  <a:pt x="55" y="104"/>
                </a:cubicBezTo>
                <a:close/>
                <a:moveTo>
                  <a:pt x="53" y="43"/>
                </a:moveTo>
                <a:cubicBezTo>
                  <a:pt x="53" y="43"/>
                  <a:pt x="53" y="43"/>
                  <a:pt x="53" y="43"/>
                </a:cubicBezTo>
                <a:cubicBezTo>
                  <a:pt x="53" y="43"/>
                  <a:pt x="53" y="43"/>
                  <a:pt x="53" y="43"/>
                </a:cubicBezTo>
                <a:close/>
                <a:moveTo>
                  <a:pt x="51" y="84"/>
                </a:moveTo>
                <a:cubicBezTo>
                  <a:pt x="51" y="84"/>
                  <a:pt x="51" y="84"/>
                  <a:pt x="51" y="84"/>
                </a:cubicBezTo>
                <a:cubicBezTo>
                  <a:pt x="51" y="84"/>
                  <a:pt x="51" y="84"/>
                  <a:pt x="51" y="84"/>
                </a:cubicBezTo>
                <a:close/>
                <a:moveTo>
                  <a:pt x="51" y="83"/>
                </a:moveTo>
                <a:cubicBezTo>
                  <a:pt x="51" y="83"/>
                  <a:pt x="51" y="83"/>
                  <a:pt x="51" y="84"/>
                </a:cubicBezTo>
                <a:cubicBezTo>
                  <a:pt x="52" y="83"/>
                  <a:pt x="52" y="83"/>
                  <a:pt x="52" y="83"/>
                </a:cubicBezTo>
                <a:lnTo>
                  <a:pt x="51" y="83"/>
                </a:lnTo>
                <a:close/>
                <a:moveTo>
                  <a:pt x="52" y="60"/>
                </a:moveTo>
                <a:cubicBezTo>
                  <a:pt x="53" y="59"/>
                  <a:pt x="52" y="59"/>
                  <a:pt x="52" y="58"/>
                </a:cubicBezTo>
                <a:cubicBezTo>
                  <a:pt x="52" y="58"/>
                  <a:pt x="53" y="59"/>
                  <a:pt x="52" y="58"/>
                </a:cubicBezTo>
                <a:cubicBezTo>
                  <a:pt x="52" y="57"/>
                  <a:pt x="51" y="58"/>
                  <a:pt x="51" y="58"/>
                </a:cubicBezTo>
                <a:cubicBezTo>
                  <a:pt x="52" y="57"/>
                  <a:pt x="52" y="57"/>
                  <a:pt x="52" y="57"/>
                </a:cubicBezTo>
                <a:cubicBezTo>
                  <a:pt x="51" y="56"/>
                  <a:pt x="52" y="56"/>
                  <a:pt x="52" y="55"/>
                </a:cubicBezTo>
                <a:cubicBezTo>
                  <a:pt x="52" y="55"/>
                  <a:pt x="52" y="55"/>
                  <a:pt x="52" y="55"/>
                </a:cubicBezTo>
                <a:cubicBezTo>
                  <a:pt x="52" y="55"/>
                  <a:pt x="51" y="54"/>
                  <a:pt x="51" y="54"/>
                </a:cubicBezTo>
                <a:cubicBezTo>
                  <a:pt x="52" y="54"/>
                  <a:pt x="52" y="53"/>
                  <a:pt x="52" y="53"/>
                </a:cubicBezTo>
                <a:cubicBezTo>
                  <a:pt x="52" y="52"/>
                  <a:pt x="52" y="52"/>
                  <a:pt x="52" y="52"/>
                </a:cubicBezTo>
                <a:cubicBezTo>
                  <a:pt x="52" y="53"/>
                  <a:pt x="52" y="53"/>
                  <a:pt x="53" y="53"/>
                </a:cubicBezTo>
                <a:cubicBezTo>
                  <a:pt x="53" y="53"/>
                  <a:pt x="52" y="52"/>
                  <a:pt x="52" y="52"/>
                </a:cubicBezTo>
                <a:cubicBezTo>
                  <a:pt x="52" y="52"/>
                  <a:pt x="53" y="52"/>
                  <a:pt x="53" y="52"/>
                </a:cubicBezTo>
                <a:cubicBezTo>
                  <a:pt x="52" y="51"/>
                  <a:pt x="52" y="51"/>
                  <a:pt x="52" y="51"/>
                </a:cubicBezTo>
                <a:cubicBezTo>
                  <a:pt x="52" y="52"/>
                  <a:pt x="52" y="52"/>
                  <a:pt x="52" y="52"/>
                </a:cubicBezTo>
                <a:cubicBezTo>
                  <a:pt x="52" y="51"/>
                  <a:pt x="52" y="51"/>
                  <a:pt x="52" y="51"/>
                </a:cubicBezTo>
                <a:cubicBezTo>
                  <a:pt x="52" y="51"/>
                  <a:pt x="52" y="51"/>
                  <a:pt x="53" y="51"/>
                </a:cubicBezTo>
                <a:cubicBezTo>
                  <a:pt x="52" y="51"/>
                  <a:pt x="52" y="51"/>
                  <a:pt x="53" y="51"/>
                </a:cubicBezTo>
                <a:cubicBezTo>
                  <a:pt x="53" y="51"/>
                  <a:pt x="53" y="51"/>
                  <a:pt x="53" y="51"/>
                </a:cubicBezTo>
                <a:cubicBezTo>
                  <a:pt x="53" y="51"/>
                  <a:pt x="53" y="50"/>
                  <a:pt x="52" y="51"/>
                </a:cubicBezTo>
                <a:cubicBezTo>
                  <a:pt x="52" y="50"/>
                  <a:pt x="53" y="50"/>
                  <a:pt x="52" y="49"/>
                </a:cubicBezTo>
                <a:cubicBezTo>
                  <a:pt x="53" y="50"/>
                  <a:pt x="53" y="50"/>
                  <a:pt x="53" y="50"/>
                </a:cubicBezTo>
                <a:cubicBezTo>
                  <a:pt x="52" y="49"/>
                  <a:pt x="52" y="49"/>
                  <a:pt x="52" y="49"/>
                </a:cubicBezTo>
                <a:cubicBezTo>
                  <a:pt x="53" y="49"/>
                  <a:pt x="53" y="49"/>
                  <a:pt x="53" y="49"/>
                </a:cubicBezTo>
                <a:cubicBezTo>
                  <a:pt x="54" y="49"/>
                  <a:pt x="52" y="49"/>
                  <a:pt x="53" y="48"/>
                </a:cubicBezTo>
                <a:cubicBezTo>
                  <a:pt x="53" y="48"/>
                  <a:pt x="53" y="48"/>
                  <a:pt x="53" y="48"/>
                </a:cubicBezTo>
                <a:cubicBezTo>
                  <a:pt x="53" y="48"/>
                  <a:pt x="52" y="48"/>
                  <a:pt x="53" y="48"/>
                </a:cubicBezTo>
                <a:cubicBezTo>
                  <a:pt x="52" y="47"/>
                  <a:pt x="52" y="48"/>
                  <a:pt x="52" y="47"/>
                </a:cubicBezTo>
                <a:cubicBezTo>
                  <a:pt x="52" y="47"/>
                  <a:pt x="52" y="47"/>
                  <a:pt x="52" y="47"/>
                </a:cubicBezTo>
                <a:cubicBezTo>
                  <a:pt x="52" y="46"/>
                  <a:pt x="52" y="47"/>
                  <a:pt x="52" y="47"/>
                </a:cubicBezTo>
                <a:cubicBezTo>
                  <a:pt x="52" y="46"/>
                  <a:pt x="54" y="46"/>
                  <a:pt x="53" y="45"/>
                </a:cubicBezTo>
                <a:cubicBezTo>
                  <a:pt x="53" y="46"/>
                  <a:pt x="52" y="45"/>
                  <a:pt x="52" y="46"/>
                </a:cubicBezTo>
                <a:cubicBezTo>
                  <a:pt x="52" y="45"/>
                  <a:pt x="53" y="45"/>
                  <a:pt x="52" y="44"/>
                </a:cubicBezTo>
                <a:cubicBezTo>
                  <a:pt x="53" y="45"/>
                  <a:pt x="53" y="45"/>
                  <a:pt x="53" y="45"/>
                </a:cubicBezTo>
                <a:cubicBezTo>
                  <a:pt x="53" y="45"/>
                  <a:pt x="53" y="44"/>
                  <a:pt x="52" y="44"/>
                </a:cubicBezTo>
                <a:cubicBezTo>
                  <a:pt x="53" y="44"/>
                  <a:pt x="53" y="44"/>
                  <a:pt x="53" y="44"/>
                </a:cubicBezTo>
                <a:cubicBezTo>
                  <a:pt x="52" y="44"/>
                  <a:pt x="53" y="43"/>
                  <a:pt x="52" y="43"/>
                </a:cubicBezTo>
                <a:cubicBezTo>
                  <a:pt x="53" y="43"/>
                  <a:pt x="52" y="43"/>
                  <a:pt x="53" y="42"/>
                </a:cubicBezTo>
                <a:cubicBezTo>
                  <a:pt x="53" y="43"/>
                  <a:pt x="53" y="44"/>
                  <a:pt x="53" y="44"/>
                </a:cubicBezTo>
                <a:cubicBezTo>
                  <a:pt x="54" y="44"/>
                  <a:pt x="53" y="43"/>
                  <a:pt x="53" y="43"/>
                </a:cubicBezTo>
                <a:cubicBezTo>
                  <a:pt x="54" y="43"/>
                  <a:pt x="54" y="43"/>
                  <a:pt x="54" y="44"/>
                </a:cubicBezTo>
                <a:cubicBezTo>
                  <a:pt x="54" y="43"/>
                  <a:pt x="53" y="42"/>
                  <a:pt x="53" y="42"/>
                </a:cubicBezTo>
                <a:cubicBezTo>
                  <a:pt x="53" y="43"/>
                  <a:pt x="53" y="43"/>
                  <a:pt x="53" y="43"/>
                </a:cubicBezTo>
                <a:cubicBezTo>
                  <a:pt x="53" y="43"/>
                  <a:pt x="53" y="42"/>
                  <a:pt x="53" y="42"/>
                </a:cubicBezTo>
                <a:cubicBezTo>
                  <a:pt x="53" y="42"/>
                  <a:pt x="52" y="42"/>
                  <a:pt x="53" y="41"/>
                </a:cubicBezTo>
                <a:cubicBezTo>
                  <a:pt x="53" y="41"/>
                  <a:pt x="53" y="41"/>
                  <a:pt x="53" y="41"/>
                </a:cubicBezTo>
                <a:cubicBezTo>
                  <a:pt x="53" y="41"/>
                  <a:pt x="54" y="40"/>
                  <a:pt x="54" y="40"/>
                </a:cubicBezTo>
                <a:cubicBezTo>
                  <a:pt x="54" y="40"/>
                  <a:pt x="54" y="39"/>
                  <a:pt x="53" y="39"/>
                </a:cubicBezTo>
                <a:cubicBezTo>
                  <a:pt x="53" y="39"/>
                  <a:pt x="54" y="40"/>
                  <a:pt x="53" y="40"/>
                </a:cubicBezTo>
                <a:cubicBezTo>
                  <a:pt x="54" y="39"/>
                  <a:pt x="52" y="39"/>
                  <a:pt x="53" y="38"/>
                </a:cubicBezTo>
                <a:cubicBezTo>
                  <a:pt x="53" y="38"/>
                  <a:pt x="54" y="38"/>
                  <a:pt x="54" y="38"/>
                </a:cubicBezTo>
                <a:cubicBezTo>
                  <a:pt x="54" y="38"/>
                  <a:pt x="54" y="38"/>
                  <a:pt x="53" y="37"/>
                </a:cubicBezTo>
                <a:cubicBezTo>
                  <a:pt x="54" y="37"/>
                  <a:pt x="54" y="37"/>
                  <a:pt x="54" y="37"/>
                </a:cubicBezTo>
                <a:cubicBezTo>
                  <a:pt x="53" y="37"/>
                  <a:pt x="53" y="37"/>
                  <a:pt x="53" y="36"/>
                </a:cubicBezTo>
                <a:cubicBezTo>
                  <a:pt x="53" y="36"/>
                  <a:pt x="53" y="36"/>
                  <a:pt x="53" y="36"/>
                </a:cubicBezTo>
                <a:cubicBezTo>
                  <a:pt x="53" y="36"/>
                  <a:pt x="53" y="35"/>
                  <a:pt x="53" y="35"/>
                </a:cubicBezTo>
                <a:cubicBezTo>
                  <a:pt x="53" y="35"/>
                  <a:pt x="53" y="35"/>
                  <a:pt x="53" y="35"/>
                </a:cubicBezTo>
                <a:cubicBezTo>
                  <a:pt x="53" y="34"/>
                  <a:pt x="54" y="34"/>
                  <a:pt x="53" y="34"/>
                </a:cubicBezTo>
                <a:cubicBezTo>
                  <a:pt x="53" y="34"/>
                  <a:pt x="53" y="34"/>
                  <a:pt x="53" y="34"/>
                </a:cubicBezTo>
                <a:cubicBezTo>
                  <a:pt x="52" y="33"/>
                  <a:pt x="53" y="31"/>
                  <a:pt x="52" y="30"/>
                </a:cubicBezTo>
                <a:cubicBezTo>
                  <a:pt x="52" y="30"/>
                  <a:pt x="52" y="30"/>
                  <a:pt x="52" y="30"/>
                </a:cubicBezTo>
                <a:cubicBezTo>
                  <a:pt x="52" y="30"/>
                  <a:pt x="52" y="30"/>
                  <a:pt x="52" y="29"/>
                </a:cubicBezTo>
                <a:cubicBezTo>
                  <a:pt x="52" y="29"/>
                  <a:pt x="52" y="29"/>
                  <a:pt x="52" y="29"/>
                </a:cubicBezTo>
                <a:cubicBezTo>
                  <a:pt x="52" y="29"/>
                  <a:pt x="53" y="29"/>
                  <a:pt x="53" y="29"/>
                </a:cubicBezTo>
                <a:cubicBezTo>
                  <a:pt x="52" y="29"/>
                  <a:pt x="52" y="29"/>
                  <a:pt x="52" y="29"/>
                </a:cubicBezTo>
                <a:cubicBezTo>
                  <a:pt x="53" y="29"/>
                  <a:pt x="53" y="29"/>
                  <a:pt x="53" y="29"/>
                </a:cubicBezTo>
                <a:cubicBezTo>
                  <a:pt x="53" y="28"/>
                  <a:pt x="52" y="29"/>
                  <a:pt x="52" y="28"/>
                </a:cubicBezTo>
                <a:cubicBezTo>
                  <a:pt x="53" y="28"/>
                  <a:pt x="52" y="27"/>
                  <a:pt x="53" y="26"/>
                </a:cubicBezTo>
                <a:cubicBezTo>
                  <a:pt x="52" y="26"/>
                  <a:pt x="53" y="27"/>
                  <a:pt x="52" y="27"/>
                </a:cubicBezTo>
                <a:cubicBezTo>
                  <a:pt x="53" y="27"/>
                  <a:pt x="53" y="26"/>
                  <a:pt x="53" y="26"/>
                </a:cubicBezTo>
                <a:cubicBezTo>
                  <a:pt x="52" y="26"/>
                  <a:pt x="52" y="26"/>
                  <a:pt x="52" y="26"/>
                </a:cubicBezTo>
                <a:cubicBezTo>
                  <a:pt x="53" y="25"/>
                  <a:pt x="53" y="24"/>
                  <a:pt x="53" y="23"/>
                </a:cubicBezTo>
                <a:cubicBezTo>
                  <a:pt x="53" y="23"/>
                  <a:pt x="53" y="23"/>
                  <a:pt x="53" y="23"/>
                </a:cubicBezTo>
                <a:cubicBezTo>
                  <a:pt x="53" y="23"/>
                  <a:pt x="53" y="23"/>
                  <a:pt x="53" y="22"/>
                </a:cubicBezTo>
                <a:cubicBezTo>
                  <a:pt x="53" y="22"/>
                  <a:pt x="53" y="23"/>
                  <a:pt x="53" y="22"/>
                </a:cubicBezTo>
                <a:cubicBezTo>
                  <a:pt x="52" y="22"/>
                  <a:pt x="54" y="21"/>
                  <a:pt x="53" y="21"/>
                </a:cubicBezTo>
                <a:cubicBezTo>
                  <a:pt x="54" y="21"/>
                  <a:pt x="55" y="20"/>
                  <a:pt x="56" y="20"/>
                </a:cubicBezTo>
                <a:cubicBezTo>
                  <a:pt x="56" y="20"/>
                  <a:pt x="56" y="20"/>
                  <a:pt x="56" y="20"/>
                </a:cubicBezTo>
                <a:cubicBezTo>
                  <a:pt x="56" y="20"/>
                  <a:pt x="56" y="21"/>
                  <a:pt x="56" y="21"/>
                </a:cubicBezTo>
                <a:cubicBezTo>
                  <a:pt x="56" y="22"/>
                  <a:pt x="56" y="22"/>
                  <a:pt x="56" y="22"/>
                </a:cubicBezTo>
                <a:cubicBezTo>
                  <a:pt x="56" y="22"/>
                  <a:pt x="56" y="22"/>
                  <a:pt x="56" y="22"/>
                </a:cubicBezTo>
                <a:cubicBezTo>
                  <a:pt x="56" y="22"/>
                  <a:pt x="56" y="22"/>
                  <a:pt x="57" y="22"/>
                </a:cubicBezTo>
                <a:cubicBezTo>
                  <a:pt x="55" y="24"/>
                  <a:pt x="57" y="26"/>
                  <a:pt x="56" y="29"/>
                </a:cubicBezTo>
                <a:cubicBezTo>
                  <a:pt x="56" y="29"/>
                  <a:pt x="56" y="29"/>
                  <a:pt x="56" y="29"/>
                </a:cubicBezTo>
                <a:cubicBezTo>
                  <a:pt x="56" y="29"/>
                  <a:pt x="57" y="29"/>
                  <a:pt x="57" y="29"/>
                </a:cubicBezTo>
                <a:cubicBezTo>
                  <a:pt x="56" y="30"/>
                  <a:pt x="56" y="30"/>
                  <a:pt x="56" y="30"/>
                </a:cubicBezTo>
                <a:cubicBezTo>
                  <a:pt x="56" y="30"/>
                  <a:pt x="56" y="30"/>
                  <a:pt x="57" y="30"/>
                </a:cubicBezTo>
                <a:cubicBezTo>
                  <a:pt x="57" y="31"/>
                  <a:pt x="56" y="32"/>
                  <a:pt x="57" y="33"/>
                </a:cubicBezTo>
                <a:cubicBezTo>
                  <a:pt x="56" y="34"/>
                  <a:pt x="56" y="33"/>
                  <a:pt x="56" y="34"/>
                </a:cubicBezTo>
                <a:cubicBezTo>
                  <a:pt x="57" y="33"/>
                  <a:pt x="56" y="35"/>
                  <a:pt x="57" y="34"/>
                </a:cubicBezTo>
                <a:cubicBezTo>
                  <a:pt x="56" y="35"/>
                  <a:pt x="57" y="36"/>
                  <a:pt x="55" y="36"/>
                </a:cubicBezTo>
                <a:cubicBezTo>
                  <a:pt x="55" y="36"/>
                  <a:pt x="56" y="36"/>
                  <a:pt x="56" y="36"/>
                </a:cubicBezTo>
                <a:cubicBezTo>
                  <a:pt x="56" y="37"/>
                  <a:pt x="56" y="37"/>
                  <a:pt x="56" y="37"/>
                </a:cubicBezTo>
                <a:cubicBezTo>
                  <a:pt x="56" y="38"/>
                  <a:pt x="57" y="40"/>
                  <a:pt x="56" y="40"/>
                </a:cubicBezTo>
                <a:cubicBezTo>
                  <a:pt x="56" y="40"/>
                  <a:pt x="56" y="40"/>
                  <a:pt x="56" y="41"/>
                </a:cubicBezTo>
                <a:cubicBezTo>
                  <a:pt x="57" y="40"/>
                  <a:pt x="57" y="40"/>
                  <a:pt x="57" y="40"/>
                </a:cubicBezTo>
                <a:cubicBezTo>
                  <a:pt x="57" y="41"/>
                  <a:pt x="57" y="41"/>
                  <a:pt x="57" y="41"/>
                </a:cubicBezTo>
                <a:cubicBezTo>
                  <a:pt x="57" y="41"/>
                  <a:pt x="57" y="41"/>
                  <a:pt x="57" y="41"/>
                </a:cubicBezTo>
                <a:cubicBezTo>
                  <a:pt x="57" y="41"/>
                  <a:pt x="56" y="41"/>
                  <a:pt x="56" y="42"/>
                </a:cubicBezTo>
                <a:cubicBezTo>
                  <a:pt x="56" y="42"/>
                  <a:pt x="57" y="42"/>
                  <a:pt x="57" y="42"/>
                </a:cubicBezTo>
                <a:cubicBezTo>
                  <a:pt x="57" y="42"/>
                  <a:pt x="57" y="42"/>
                  <a:pt x="57" y="42"/>
                </a:cubicBezTo>
                <a:cubicBezTo>
                  <a:pt x="57" y="43"/>
                  <a:pt x="57" y="43"/>
                  <a:pt x="57" y="43"/>
                </a:cubicBezTo>
                <a:cubicBezTo>
                  <a:pt x="57" y="43"/>
                  <a:pt x="56" y="42"/>
                  <a:pt x="56" y="43"/>
                </a:cubicBezTo>
                <a:cubicBezTo>
                  <a:pt x="56" y="43"/>
                  <a:pt x="57" y="43"/>
                  <a:pt x="57" y="43"/>
                </a:cubicBezTo>
                <a:cubicBezTo>
                  <a:pt x="57" y="43"/>
                  <a:pt x="56" y="43"/>
                  <a:pt x="56" y="43"/>
                </a:cubicBezTo>
                <a:cubicBezTo>
                  <a:pt x="56" y="44"/>
                  <a:pt x="56" y="44"/>
                  <a:pt x="56" y="44"/>
                </a:cubicBezTo>
                <a:cubicBezTo>
                  <a:pt x="57" y="43"/>
                  <a:pt x="57" y="43"/>
                  <a:pt x="57" y="43"/>
                </a:cubicBezTo>
                <a:cubicBezTo>
                  <a:pt x="57" y="45"/>
                  <a:pt x="56" y="47"/>
                  <a:pt x="56" y="49"/>
                </a:cubicBezTo>
                <a:cubicBezTo>
                  <a:pt x="56" y="49"/>
                  <a:pt x="56" y="50"/>
                  <a:pt x="55" y="50"/>
                </a:cubicBezTo>
                <a:cubicBezTo>
                  <a:pt x="55" y="50"/>
                  <a:pt x="55" y="50"/>
                  <a:pt x="55" y="50"/>
                </a:cubicBezTo>
                <a:cubicBezTo>
                  <a:pt x="55" y="49"/>
                  <a:pt x="55" y="50"/>
                  <a:pt x="55" y="50"/>
                </a:cubicBezTo>
                <a:cubicBezTo>
                  <a:pt x="55" y="50"/>
                  <a:pt x="56" y="51"/>
                  <a:pt x="56" y="50"/>
                </a:cubicBezTo>
                <a:cubicBezTo>
                  <a:pt x="56" y="51"/>
                  <a:pt x="56" y="51"/>
                  <a:pt x="56" y="51"/>
                </a:cubicBezTo>
                <a:cubicBezTo>
                  <a:pt x="58" y="51"/>
                  <a:pt x="56" y="52"/>
                  <a:pt x="57" y="53"/>
                </a:cubicBezTo>
                <a:cubicBezTo>
                  <a:pt x="57" y="53"/>
                  <a:pt x="56" y="53"/>
                  <a:pt x="56" y="53"/>
                </a:cubicBezTo>
                <a:cubicBezTo>
                  <a:pt x="57" y="54"/>
                  <a:pt x="56" y="55"/>
                  <a:pt x="56" y="56"/>
                </a:cubicBezTo>
                <a:cubicBezTo>
                  <a:pt x="56" y="56"/>
                  <a:pt x="56" y="56"/>
                  <a:pt x="56" y="56"/>
                </a:cubicBezTo>
                <a:cubicBezTo>
                  <a:pt x="56" y="56"/>
                  <a:pt x="56" y="57"/>
                  <a:pt x="56" y="57"/>
                </a:cubicBezTo>
                <a:cubicBezTo>
                  <a:pt x="56" y="57"/>
                  <a:pt x="56" y="57"/>
                  <a:pt x="56" y="58"/>
                </a:cubicBezTo>
                <a:cubicBezTo>
                  <a:pt x="56" y="58"/>
                  <a:pt x="57" y="58"/>
                  <a:pt x="56" y="59"/>
                </a:cubicBezTo>
                <a:cubicBezTo>
                  <a:pt x="56" y="59"/>
                  <a:pt x="56" y="59"/>
                  <a:pt x="56" y="59"/>
                </a:cubicBezTo>
                <a:cubicBezTo>
                  <a:pt x="56" y="60"/>
                  <a:pt x="56" y="60"/>
                  <a:pt x="56" y="60"/>
                </a:cubicBezTo>
                <a:cubicBezTo>
                  <a:pt x="55" y="60"/>
                  <a:pt x="57" y="61"/>
                  <a:pt x="56" y="62"/>
                </a:cubicBezTo>
                <a:cubicBezTo>
                  <a:pt x="56" y="62"/>
                  <a:pt x="56" y="63"/>
                  <a:pt x="56" y="63"/>
                </a:cubicBezTo>
                <a:cubicBezTo>
                  <a:pt x="56" y="63"/>
                  <a:pt x="56" y="63"/>
                  <a:pt x="56" y="63"/>
                </a:cubicBezTo>
                <a:cubicBezTo>
                  <a:pt x="57" y="63"/>
                  <a:pt x="56" y="64"/>
                  <a:pt x="56" y="65"/>
                </a:cubicBezTo>
                <a:cubicBezTo>
                  <a:pt x="56" y="65"/>
                  <a:pt x="56" y="65"/>
                  <a:pt x="57" y="65"/>
                </a:cubicBezTo>
                <a:cubicBezTo>
                  <a:pt x="56" y="65"/>
                  <a:pt x="57" y="66"/>
                  <a:pt x="57" y="66"/>
                </a:cubicBezTo>
                <a:cubicBezTo>
                  <a:pt x="57" y="67"/>
                  <a:pt x="56" y="66"/>
                  <a:pt x="56" y="67"/>
                </a:cubicBezTo>
                <a:cubicBezTo>
                  <a:pt x="56" y="67"/>
                  <a:pt x="57" y="67"/>
                  <a:pt x="57" y="67"/>
                </a:cubicBezTo>
                <a:cubicBezTo>
                  <a:pt x="57" y="67"/>
                  <a:pt x="57" y="67"/>
                  <a:pt x="57" y="67"/>
                </a:cubicBezTo>
                <a:cubicBezTo>
                  <a:pt x="56" y="67"/>
                  <a:pt x="55" y="68"/>
                  <a:pt x="55" y="68"/>
                </a:cubicBezTo>
                <a:cubicBezTo>
                  <a:pt x="55" y="68"/>
                  <a:pt x="55" y="68"/>
                  <a:pt x="55" y="68"/>
                </a:cubicBezTo>
                <a:cubicBezTo>
                  <a:pt x="56" y="69"/>
                  <a:pt x="54" y="69"/>
                  <a:pt x="55" y="69"/>
                </a:cubicBezTo>
                <a:cubicBezTo>
                  <a:pt x="55" y="69"/>
                  <a:pt x="55" y="69"/>
                  <a:pt x="55" y="69"/>
                </a:cubicBezTo>
                <a:cubicBezTo>
                  <a:pt x="55" y="70"/>
                  <a:pt x="56" y="70"/>
                  <a:pt x="55" y="71"/>
                </a:cubicBezTo>
                <a:cubicBezTo>
                  <a:pt x="55" y="71"/>
                  <a:pt x="55" y="71"/>
                  <a:pt x="55" y="71"/>
                </a:cubicBezTo>
                <a:cubicBezTo>
                  <a:pt x="55" y="71"/>
                  <a:pt x="54" y="71"/>
                  <a:pt x="55" y="72"/>
                </a:cubicBezTo>
                <a:cubicBezTo>
                  <a:pt x="55" y="72"/>
                  <a:pt x="55" y="72"/>
                  <a:pt x="55" y="72"/>
                </a:cubicBezTo>
                <a:cubicBezTo>
                  <a:pt x="55" y="72"/>
                  <a:pt x="55" y="72"/>
                  <a:pt x="55" y="73"/>
                </a:cubicBezTo>
                <a:cubicBezTo>
                  <a:pt x="55" y="73"/>
                  <a:pt x="55" y="73"/>
                  <a:pt x="55" y="73"/>
                </a:cubicBezTo>
                <a:cubicBezTo>
                  <a:pt x="56" y="73"/>
                  <a:pt x="55" y="74"/>
                  <a:pt x="55" y="75"/>
                </a:cubicBezTo>
                <a:cubicBezTo>
                  <a:pt x="55" y="74"/>
                  <a:pt x="55" y="74"/>
                  <a:pt x="55" y="74"/>
                </a:cubicBezTo>
                <a:cubicBezTo>
                  <a:pt x="55" y="75"/>
                  <a:pt x="55" y="75"/>
                  <a:pt x="55" y="75"/>
                </a:cubicBezTo>
                <a:cubicBezTo>
                  <a:pt x="56" y="75"/>
                  <a:pt x="56" y="75"/>
                  <a:pt x="56" y="76"/>
                </a:cubicBezTo>
                <a:cubicBezTo>
                  <a:pt x="56" y="76"/>
                  <a:pt x="56" y="76"/>
                  <a:pt x="56" y="76"/>
                </a:cubicBezTo>
                <a:cubicBezTo>
                  <a:pt x="56" y="76"/>
                  <a:pt x="56" y="76"/>
                  <a:pt x="56" y="76"/>
                </a:cubicBezTo>
                <a:cubicBezTo>
                  <a:pt x="56" y="76"/>
                  <a:pt x="56" y="76"/>
                  <a:pt x="56" y="76"/>
                </a:cubicBezTo>
                <a:cubicBezTo>
                  <a:pt x="56" y="77"/>
                  <a:pt x="56" y="77"/>
                  <a:pt x="56" y="78"/>
                </a:cubicBezTo>
                <a:cubicBezTo>
                  <a:pt x="56" y="77"/>
                  <a:pt x="55" y="78"/>
                  <a:pt x="55" y="78"/>
                </a:cubicBezTo>
                <a:cubicBezTo>
                  <a:pt x="56" y="78"/>
                  <a:pt x="54" y="78"/>
                  <a:pt x="56" y="78"/>
                </a:cubicBezTo>
                <a:cubicBezTo>
                  <a:pt x="55" y="80"/>
                  <a:pt x="55" y="82"/>
                  <a:pt x="54" y="82"/>
                </a:cubicBezTo>
                <a:cubicBezTo>
                  <a:pt x="54" y="82"/>
                  <a:pt x="55" y="83"/>
                  <a:pt x="55" y="83"/>
                </a:cubicBezTo>
                <a:cubicBezTo>
                  <a:pt x="54" y="83"/>
                  <a:pt x="54" y="83"/>
                  <a:pt x="54" y="83"/>
                </a:cubicBezTo>
                <a:cubicBezTo>
                  <a:pt x="55" y="83"/>
                  <a:pt x="54" y="83"/>
                  <a:pt x="55" y="84"/>
                </a:cubicBezTo>
                <a:cubicBezTo>
                  <a:pt x="55" y="84"/>
                  <a:pt x="54" y="84"/>
                  <a:pt x="54" y="84"/>
                </a:cubicBezTo>
                <a:cubicBezTo>
                  <a:pt x="55" y="85"/>
                  <a:pt x="55" y="85"/>
                  <a:pt x="55" y="85"/>
                </a:cubicBezTo>
                <a:cubicBezTo>
                  <a:pt x="54" y="85"/>
                  <a:pt x="54" y="85"/>
                  <a:pt x="54" y="85"/>
                </a:cubicBezTo>
                <a:cubicBezTo>
                  <a:pt x="54" y="85"/>
                  <a:pt x="54" y="85"/>
                  <a:pt x="54" y="86"/>
                </a:cubicBezTo>
                <a:cubicBezTo>
                  <a:pt x="54" y="85"/>
                  <a:pt x="54" y="85"/>
                  <a:pt x="54" y="85"/>
                </a:cubicBezTo>
                <a:cubicBezTo>
                  <a:pt x="55" y="86"/>
                  <a:pt x="55" y="87"/>
                  <a:pt x="55" y="87"/>
                </a:cubicBezTo>
                <a:cubicBezTo>
                  <a:pt x="54" y="87"/>
                  <a:pt x="55" y="87"/>
                  <a:pt x="54" y="87"/>
                </a:cubicBezTo>
                <a:cubicBezTo>
                  <a:pt x="55" y="88"/>
                  <a:pt x="55" y="88"/>
                  <a:pt x="55" y="88"/>
                </a:cubicBezTo>
                <a:cubicBezTo>
                  <a:pt x="55" y="88"/>
                  <a:pt x="56" y="88"/>
                  <a:pt x="55" y="88"/>
                </a:cubicBezTo>
                <a:cubicBezTo>
                  <a:pt x="55" y="88"/>
                  <a:pt x="55" y="88"/>
                  <a:pt x="55" y="88"/>
                </a:cubicBezTo>
                <a:cubicBezTo>
                  <a:pt x="55" y="88"/>
                  <a:pt x="55" y="88"/>
                  <a:pt x="55" y="88"/>
                </a:cubicBezTo>
                <a:cubicBezTo>
                  <a:pt x="55" y="88"/>
                  <a:pt x="55" y="88"/>
                  <a:pt x="55" y="89"/>
                </a:cubicBezTo>
                <a:cubicBezTo>
                  <a:pt x="55" y="88"/>
                  <a:pt x="55" y="88"/>
                  <a:pt x="55" y="88"/>
                </a:cubicBezTo>
                <a:cubicBezTo>
                  <a:pt x="55" y="88"/>
                  <a:pt x="55" y="89"/>
                  <a:pt x="55" y="89"/>
                </a:cubicBezTo>
                <a:cubicBezTo>
                  <a:pt x="55" y="89"/>
                  <a:pt x="55" y="89"/>
                  <a:pt x="55" y="89"/>
                </a:cubicBezTo>
                <a:cubicBezTo>
                  <a:pt x="55" y="89"/>
                  <a:pt x="55" y="89"/>
                  <a:pt x="55" y="89"/>
                </a:cubicBezTo>
                <a:cubicBezTo>
                  <a:pt x="55" y="89"/>
                  <a:pt x="55" y="89"/>
                  <a:pt x="55" y="89"/>
                </a:cubicBezTo>
                <a:cubicBezTo>
                  <a:pt x="54" y="90"/>
                  <a:pt x="56" y="91"/>
                  <a:pt x="55" y="92"/>
                </a:cubicBezTo>
                <a:cubicBezTo>
                  <a:pt x="55" y="91"/>
                  <a:pt x="55" y="91"/>
                  <a:pt x="55" y="91"/>
                </a:cubicBezTo>
                <a:cubicBezTo>
                  <a:pt x="55" y="92"/>
                  <a:pt x="54" y="93"/>
                  <a:pt x="54" y="93"/>
                </a:cubicBezTo>
                <a:cubicBezTo>
                  <a:pt x="55" y="93"/>
                  <a:pt x="55" y="93"/>
                  <a:pt x="55" y="93"/>
                </a:cubicBezTo>
                <a:cubicBezTo>
                  <a:pt x="55" y="93"/>
                  <a:pt x="55" y="94"/>
                  <a:pt x="55" y="94"/>
                </a:cubicBezTo>
                <a:cubicBezTo>
                  <a:pt x="56" y="94"/>
                  <a:pt x="56" y="94"/>
                  <a:pt x="56" y="94"/>
                </a:cubicBezTo>
                <a:cubicBezTo>
                  <a:pt x="55" y="95"/>
                  <a:pt x="56" y="96"/>
                  <a:pt x="55" y="96"/>
                </a:cubicBezTo>
                <a:cubicBezTo>
                  <a:pt x="56" y="97"/>
                  <a:pt x="55" y="97"/>
                  <a:pt x="55" y="98"/>
                </a:cubicBezTo>
                <a:cubicBezTo>
                  <a:pt x="55" y="98"/>
                  <a:pt x="55" y="98"/>
                  <a:pt x="55" y="98"/>
                </a:cubicBezTo>
                <a:cubicBezTo>
                  <a:pt x="55" y="98"/>
                  <a:pt x="55" y="98"/>
                  <a:pt x="55" y="99"/>
                </a:cubicBezTo>
                <a:cubicBezTo>
                  <a:pt x="54" y="100"/>
                  <a:pt x="55" y="100"/>
                  <a:pt x="55" y="101"/>
                </a:cubicBezTo>
                <a:cubicBezTo>
                  <a:pt x="55" y="101"/>
                  <a:pt x="55" y="101"/>
                  <a:pt x="55" y="101"/>
                </a:cubicBezTo>
                <a:cubicBezTo>
                  <a:pt x="55" y="102"/>
                  <a:pt x="55" y="102"/>
                  <a:pt x="55" y="102"/>
                </a:cubicBezTo>
                <a:cubicBezTo>
                  <a:pt x="55" y="102"/>
                  <a:pt x="55" y="102"/>
                  <a:pt x="55" y="102"/>
                </a:cubicBezTo>
                <a:cubicBezTo>
                  <a:pt x="55" y="102"/>
                  <a:pt x="55" y="103"/>
                  <a:pt x="55" y="103"/>
                </a:cubicBezTo>
                <a:cubicBezTo>
                  <a:pt x="55" y="104"/>
                  <a:pt x="55" y="104"/>
                  <a:pt x="55" y="104"/>
                </a:cubicBezTo>
                <a:cubicBezTo>
                  <a:pt x="55" y="103"/>
                  <a:pt x="54" y="104"/>
                  <a:pt x="54" y="104"/>
                </a:cubicBezTo>
                <a:cubicBezTo>
                  <a:pt x="54" y="104"/>
                  <a:pt x="54" y="104"/>
                  <a:pt x="54" y="104"/>
                </a:cubicBezTo>
                <a:cubicBezTo>
                  <a:pt x="54" y="104"/>
                  <a:pt x="54" y="104"/>
                  <a:pt x="54" y="104"/>
                </a:cubicBezTo>
                <a:cubicBezTo>
                  <a:pt x="54" y="104"/>
                  <a:pt x="54" y="105"/>
                  <a:pt x="55" y="105"/>
                </a:cubicBezTo>
                <a:cubicBezTo>
                  <a:pt x="55" y="105"/>
                  <a:pt x="55" y="105"/>
                  <a:pt x="55" y="105"/>
                </a:cubicBezTo>
                <a:cubicBezTo>
                  <a:pt x="55" y="105"/>
                  <a:pt x="55" y="105"/>
                  <a:pt x="55" y="105"/>
                </a:cubicBezTo>
                <a:cubicBezTo>
                  <a:pt x="55" y="105"/>
                  <a:pt x="55" y="105"/>
                  <a:pt x="55" y="105"/>
                </a:cubicBezTo>
                <a:cubicBezTo>
                  <a:pt x="55" y="105"/>
                  <a:pt x="55" y="105"/>
                  <a:pt x="55" y="105"/>
                </a:cubicBezTo>
                <a:cubicBezTo>
                  <a:pt x="55" y="105"/>
                  <a:pt x="55" y="105"/>
                  <a:pt x="55" y="105"/>
                </a:cubicBezTo>
                <a:cubicBezTo>
                  <a:pt x="55" y="105"/>
                  <a:pt x="55" y="105"/>
                  <a:pt x="55" y="105"/>
                </a:cubicBezTo>
                <a:cubicBezTo>
                  <a:pt x="55" y="106"/>
                  <a:pt x="55" y="106"/>
                  <a:pt x="55" y="106"/>
                </a:cubicBezTo>
                <a:cubicBezTo>
                  <a:pt x="55" y="106"/>
                  <a:pt x="55" y="107"/>
                  <a:pt x="55" y="107"/>
                </a:cubicBezTo>
                <a:cubicBezTo>
                  <a:pt x="55" y="107"/>
                  <a:pt x="55" y="107"/>
                  <a:pt x="55" y="107"/>
                </a:cubicBezTo>
                <a:cubicBezTo>
                  <a:pt x="55" y="107"/>
                  <a:pt x="54" y="107"/>
                  <a:pt x="54" y="106"/>
                </a:cubicBezTo>
                <a:cubicBezTo>
                  <a:pt x="54" y="107"/>
                  <a:pt x="54" y="107"/>
                  <a:pt x="54" y="107"/>
                </a:cubicBezTo>
                <a:cubicBezTo>
                  <a:pt x="53" y="106"/>
                  <a:pt x="54" y="106"/>
                  <a:pt x="54" y="106"/>
                </a:cubicBezTo>
                <a:cubicBezTo>
                  <a:pt x="54" y="106"/>
                  <a:pt x="54" y="106"/>
                  <a:pt x="53" y="106"/>
                </a:cubicBezTo>
                <a:cubicBezTo>
                  <a:pt x="54" y="106"/>
                  <a:pt x="54" y="106"/>
                  <a:pt x="54" y="106"/>
                </a:cubicBezTo>
                <a:cubicBezTo>
                  <a:pt x="54" y="105"/>
                  <a:pt x="54" y="105"/>
                  <a:pt x="53" y="105"/>
                </a:cubicBezTo>
                <a:cubicBezTo>
                  <a:pt x="53" y="105"/>
                  <a:pt x="53" y="104"/>
                  <a:pt x="53" y="104"/>
                </a:cubicBezTo>
                <a:cubicBezTo>
                  <a:pt x="53" y="105"/>
                  <a:pt x="53" y="105"/>
                  <a:pt x="53" y="105"/>
                </a:cubicBezTo>
                <a:cubicBezTo>
                  <a:pt x="52" y="105"/>
                  <a:pt x="52" y="105"/>
                  <a:pt x="52" y="104"/>
                </a:cubicBezTo>
                <a:cubicBezTo>
                  <a:pt x="52" y="104"/>
                  <a:pt x="52" y="102"/>
                  <a:pt x="52" y="102"/>
                </a:cubicBezTo>
                <a:cubicBezTo>
                  <a:pt x="52" y="102"/>
                  <a:pt x="52" y="102"/>
                  <a:pt x="53" y="102"/>
                </a:cubicBezTo>
                <a:cubicBezTo>
                  <a:pt x="53" y="102"/>
                  <a:pt x="53" y="102"/>
                  <a:pt x="53" y="102"/>
                </a:cubicBezTo>
                <a:cubicBezTo>
                  <a:pt x="53" y="102"/>
                  <a:pt x="52" y="102"/>
                  <a:pt x="53" y="103"/>
                </a:cubicBezTo>
                <a:cubicBezTo>
                  <a:pt x="53" y="103"/>
                  <a:pt x="54" y="103"/>
                  <a:pt x="54" y="103"/>
                </a:cubicBezTo>
                <a:cubicBezTo>
                  <a:pt x="55" y="102"/>
                  <a:pt x="53" y="102"/>
                  <a:pt x="53" y="101"/>
                </a:cubicBezTo>
                <a:cubicBezTo>
                  <a:pt x="53" y="101"/>
                  <a:pt x="54" y="101"/>
                  <a:pt x="54" y="100"/>
                </a:cubicBezTo>
                <a:cubicBezTo>
                  <a:pt x="53" y="100"/>
                  <a:pt x="52" y="99"/>
                  <a:pt x="51" y="99"/>
                </a:cubicBezTo>
                <a:cubicBezTo>
                  <a:pt x="52" y="99"/>
                  <a:pt x="52" y="100"/>
                  <a:pt x="52" y="100"/>
                </a:cubicBezTo>
                <a:cubicBezTo>
                  <a:pt x="51" y="100"/>
                  <a:pt x="51" y="99"/>
                  <a:pt x="51" y="99"/>
                </a:cubicBezTo>
                <a:cubicBezTo>
                  <a:pt x="51" y="99"/>
                  <a:pt x="51" y="100"/>
                  <a:pt x="52" y="99"/>
                </a:cubicBezTo>
                <a:cubicBezTo>
                  <a:pt x="52" y="99"/>
                  <a:pt x="51" y="99"/>
                  <a:pt x="51" y="99"/>
                </a:cubicBezTo>
                <a:cubicBezTo>
                  <a:pt x="52" y="99"/>
                  <a:pt x="52" y="99"/>
                  <a:pt x="52" y="99"/>
                </a:cubicBezTo>
                <a:cubicBezTo>
                  <a:pt x="52" y="98"/>
                  <a:pt x="52" y="98"/>
                  <a:pt x="52" y="97"/>
                </a:cubicBezTo>
                <a:cubicBezTo>
                  <a:pt x="52" y="97"/>
                  <a:pt x="53" y="97"/>
                  <a:pt x="53" y="97"/>
                </a:cubicBezTo>
                <a:cubicBezTo>
                  <a:pt x="53" y="96"/>
                  <a:pt x="52" y="96"/>
                  <a:pt x="51" y="96"/>
                </a:cubicBezTo>
                <a:cubicBezTo>
                  <a:pt x="51" y="95"/>
                  <a:pt x="51" y="95"/>
                  <a:pt x="51" y="95"/>
                </a:cubicBezTo>
                <a:cubicBezTo>
                  <a:pt x="51" y="96"/>
                  <a:pt x="51" y="95"/>
                  <a:pt x="51" y="95"/>
                </a:cubicBezTo>
                <a:cubicBezTo>
                  <a:pt x="51" y="94"/>
                  <a:pt x="51" y="95"/>
                  <a:pt x="51" y="94"/>
                </a:cubicBezTo>
                <a:cubicBezTo>
                  <a:pt x="51" y="94"/>
                  <a:pt x="51" y="94"/>
                  <a:pt x="51" y="94"/>
                </a:cubicBezTo>
                <a:cubicBezTo>
                  <a:pt x="51" y="94"/>
                  <a:pt x="52" y="95"/>
                  <a:pt x="53" y="94"/>
                </a:cubicBezTo>
                <a:cubicBezTo>
                  <a:pt x="53" y="94"/>
                  <a:pt x="54" y="93"/>
                  <a:pt x="54" y="93"/>
                </a:cubicBezTo>
                <a:cubicBezTo>
                  <a:pt x="53" y="93"/>
                  <a:pt x="51" y="93"/>
                  <a:pt x="50" y="93"/>
                </a:cubicBezTo>
                <a:cubicBezTo>
                  <a:pt x="50" y="93"/>
                  <a:pt x="51" y="93"/>
                  <a:pt x="51" y="93"/>
                </a:cubicBezTo>
                <a:cubicBezTo>
                  <a:pt x="51" y="92"/>
                  <a:pt x="50" y="92"/>
                  <a:pt x="50" y="92"/>
                </a:cubicBezTo>
                <a:cubicBezTo>
                  <a:pt x="51" y="92"/>
                  <a:pt x="51" y="92"/>
                  <a:pt x="51" y="92"/>
                </a:cubicBezTo>
                <a:cubicBezTo>
                  <a:pt x="51" y="92"/>
                  <a:pt x="51" y="91"/>
                  <a:pt x="51" y="91"/>
                </a:cubicBezTo>
                <a:cubicBezTo>
                  <a:pt x="51" y="91"/>
                  <a:pt x="52" y="92"/>
                  <a:pt x="52" y="91"/>
                </a:cubicBezTo>
                <a:cubicBezTo>
                  <a:pt x="52" y="91"/>
                  <a:pt x="51" y="90"/>
                  <a:pt x="50" y="90"/>
                </a:cubicBezTo>
                <a:cubicBezTo>
                  <a:pt x="51" y="91"/>
                  <a:pt x="51" y="91"/>
                  <a:pt x="51" y="91"/>
                </a:cubicBezTo>
                <a:cubicBezTo>
                  <a:pt x="50" y="91"/>
                  <a:pt x="50" y="90"/>
                  <a:pt x="50" y="90"/>
                </a:cubicBezTo>
                <a:cubicBezTo>
                  <a:pt x="50" y="89"/>
                  <a:pt x="50" y="89"/>
                  <a:pt x="50" y="89"/>
                </a:cubicBezTo>
                <a:cubicBezTo>
                  <a:pt x="50" y="89"/>
                  <a:pt x="50" y="90"/>
                  <a:pt x="50" y="89"/>
                </a:cubicBezTo>
                <a:cubicBezTo>
                  <a:pt x="50" y="89"/>
                  <a:pt x="50" y="89"/>
                  <a:pt x="51" y="89"/>
                </a:cubicBezTo>
                <a:cubicBezTo>
                  <a:pt x="51" y="90"/>
                  <a:pt x="53" y="91"/>
                  <a:pt x="54" y="91"/>
                </a:cubicBezTo>
                <a:cubicBezTo>
                  <a:pt x="54" y="90"/>
                  <a:pt x="54" y="90"/>
                  <a:pt x="54" y="90"/>
                </a:cubicBezTo>
                <a:cubicBezTo>
                  <a:pt x="54" y="90"/>
                  <a:pt x="54" y="90"/>
                  <a:pt x="54" y="90"/>
                </a:cubicBezTo>
                <a:cubicBezTo>
                  <a:pt x="54" y="90"/>
                  <a:pt x="52" y="89"/>
                  <a:pt x="51" y="89"/>
                </a:cubicBezTo>
                <a:cubicBezTo>
                  <a:pt x="51" y="88"/>
                  <a:pt x="52" y="88"/>
                  <a:pt x="53" y="89"/>
                </a:cubicBezTo>
                <a:cubicBezTo>
                  <a:pt x="53" y="88"/>
                  <a:pt x="51" y="88"/>
                  <a:pt x="51" y="87"/>
                </a:cubicBezTo>
                <a:cubicBezTo>
                  <a:pt x="51" y="87"/>
                  <a:pt x="51" y="87"/>
                  <a:pt x="51" y="87"/>
                </a:cubicBezTo>
                <a:cubicBezTo>
                  <a:pt x="51" y="87"/>
                  <a:pt x="51" y="86"/>
                  <a:pt x="51" y="86"/>
                </a:cubicBezTo>
                <a:cubicBezTo>
                  <a:pt x="51" y="86"/>
                  <a:pt x="52" y="86"/>
                  <a:pt x="52" y="86"/>
                </a:cubicBezTo>
                <a:cubicBezTo>
                  <a:pt x="51" y="85"/>
                  <a:pt x="51" y="85"/>
                  <a:pt x="51" y="85"/>
                </a:cubicBezTo>
                <a:cubicBezTo>
                  <a:pt x="51" y="85"/>
                  <a:pt x="52" y="85"/>
                  <a:pt x="52" y="86"/>
                </a:cubicBezTo>
                <a:cubicBezTo>
                  <a:pt x="52" y="85"/>
                  <a:pt x="51" y="85"/>
                  <a:pt x="51" y="85"/>
                </a:cubicBezTo>
                <a:cubicBezTo>
                  <a:pt x="52" y="85"/>
                  <a:pt x="51" y="85"/>
                  <a:pt x="52" y="84"/>
                </a:cubicBezTo>
                <a:cubicBezTo>
                  <a:pt x="52" y="84"/>
                  <a:pt x="51" y="84"/>
                  <a:pt x="51" y="84"/>
                </a:cubicBezTo>
                <a:cubicBezTo>
                  <a:pt x="51" y="84"/>
                  <a:pt x="51" y="84"/>
                  <a:pt x="51" y="84"/>
                </a:cubicBezTo>
                <a:cubicBezTo>
                  <a:pt x="51" y="84"/>
                  <a:pt x="53" y="84"/>
                  <a:pt x="54" y="84"/>
                </a:cubicBezTo>
                <a:cubicBezTo>
                  <a:pt x="51" y="83"/>
                  <a:pt x="51" y="83"/>
                  <a:pt x="51" y="83"/>
                </a:cubicBezTo>
                <a:cubicBezTo>
                  <a:pt x="51" y="83"/>
                  <a:pt x="52" y="83"/>
                  <a:pt x="52" y="83"/>
                </a:cubicBezTo>
                <a:cubicBezTo>
                  <a:pt x="52" y="83"/>
                  <a:pt x="52" y="81"/>
                  <a:pt x="52" y="80"/>
                </a:cubicBezTo>
                <a:cubicBezTo>
                  <a:pt x="52" y="80"/>
                  <a:pt x="52" y="80"/>
                  <a:pt x="52" y="80"/>
                </a:cubicBezTo>
                <a:cubicBezTo>
                  <a:pt x="52" y="81"/>
                  <a:pt x="52" y="80"/>
                  <a:pt x="52" y="80"/>
                </a:cubicBezTo>
                <a:cubicBezTo>
                  <a:pt x="52" y="80"/>
                  <a:pt x="52" y="80"/>
                  <a:pt x="52" y="80"/>
                </a:cubicBezTo>
                <a:cubicBezTo>
                  <a:pt x="53" y="79"/>
                  <a:pt x="51" y="79"/>
                  <a:pt x="52" y="79"/>
                </a:cubicBezTo>
                <a:cubicBezTo>
                  <a:pt x="52" y="79"/>
                  <a:pt x="52" y="79"/>
                  <a:pt x="52" y="79"/>
                </a:cubicBezTo>
                <a:cubicBezTo>
                  <a:pt x="52" y="79"/>
                  <a:pt x="52" y="78"/>
                  <a:pt x="51" y="78"/>
                </a:cubicBezTo>
                <a:cubicBezTo>
                  <a:pt x="52" y="78"/>
                  <a:pt x="51" y="78"/>
                  <a:pt x="52" y="78"/>
                </a:cubicBezTo>
                <a:cubicBezTo>
                  <a:pt x="51" y="77"/>
                  <a:pt x="51" y="77"/>
                  <a:pt x="51" y="77"/>
                </a:cubicBezTo>
                <a:cubicBezTo>
                  <a:pt x="52" y="77"/>
                  <a:pt x="52" y="77"/>
                  <a:pt x="52" y="77"/>
                </a:cubicBezTo>
                <a:cubicBezTo>
                  <a:pt x="52" y="77"/>
                  <a:pt x="53" y="78"/>
                  <a:pt x="52" y="78"/>
                </a:cubicBezTo>
                <a:cubicBezTo>
                  <a:pt x="53" y="78"/>
                  <a:pt x="53" y="78"/>
                  <a:pt x="53" y="78"/>
                </a:cubicBezTo>
                <a:cubicBezTo>
                  <a:pt x="53" y="77"/>
                  <a:pt x="52" y="76"/>
                  <a:pt x="51" y="76"/>
                </a:cubicBezTo>
                <a:cubicBezTo>
                  <a:pt x="52" y="75"/>
                  <a:pt x="52" y="75"/>
                  <a:pt x="52" y="75"/>
                </a:cubicBezTo>
                <a:cubicBezTo>
                  <a:pt x="52" y="75"/>
                  <a:pt x="52" y="75"/>
                  <a:pt x="52" y="75"/>
                </a:cubicBezTo>
                <a:cubicBezTo>
                  <a:pt x="52" y="75"/>
                  <a:pt x="52" y="75"/>
                  <a:pt x="52" y="75"/>
                </a:cubicBezTo>
                <a:cubicBezTo>
                  <a:pt x="52" y="75"/>
                  <a:pt x="52" y="75"/>
                  <a:pt x="52" y="74"/>
                </a:cubicBezTo>
                <a:cubicBezTo>
                  <a:pt x="52" y="74"/>
                  <a:pt x="52" y="75"/>
                  <a:pt x="52" y="75"/>
                </a:cubicBezTo>
                <a:cubicBezTo>
                  <a:pt x="52" y="74"/>
                  <a:pt x="52" y="74"/>
                  <a:pt x="52" y="74"/>
                </a:cubicBezTo>
                <a:cubicBezTo>
                  <a:pt x="53" y="74"/>
                  <a:pt x="53" y="74"/>
                  <a:pt x="53" y="75"/>
                </a:cubicBezTo>
                <a:cubicBezTo>
                  <a:pt x="53" y="75"/>
                  <a:pt x="53" y="75"/>
                  <a:pt x="53" y="75"/>
                </a:cubicBezTo>
                <a:cubicBezTo>
                  <a:pt x="53" y="75"/>
                  <a:pt x="54" y="75"/>
                  <a:pt x="54" y="75"/>
                </a:cubicBezTo>
                <a:cubicBezTo>
                  <a:pt x="54" y="75"/>
                  <a:pt x="54" y="75"/>
                  <a:pt x="54" y="75"/>
                </a:cubicBezTo>
                <a:cubicBezTo>
                  <a:pt x="54" y="75"/>
                  <a:pt x="54" y="75"/>
                  <a:pt x="54" y="75"/>
                </a:cubicBezTo>
                <a:cubicBezTo>
                  <a:pt x="54" y="74"/>
                  <a:pt x="54" y="74"/>
                  <a:pt x="54" y="74"/>
                </a:cubicBezTo>
                <a:cubicBezTo>
                  <a:pt x="54" y="74"/>
                  <a:pt x="54" y="74"/>
                  <a:pt x="54" y="75"/>
                </a:cubicBezTo>
                <a:cubicBezTo>
                  <a:pt x="53" y="74"/>
                  <a:pt x="53" y="74"/>
                  <a:pt x="52" y="74"/>
                </a:cubicBezTo>
                <a:cubicBezTo>
                  <a:pt x="53" y="73"/>
                  <a:pt x="53" y="73"/>
                  <a:pt x="53" y="73"/>
                </a:cubicBezTo>
                <a:cubicBezTo>
                  <a:pt x="52" y="73"/>
                  <a:pt x="52" y="73"/>
                  <a:pt x="52" y="72"/>
                </a:cubicBezTo>
                <a:cubicBezTo>
                  <a:pt x="52" y="72"/>
                  <a:pt x="52" y="72"/>
                  <a:pt x="52" y="72"/>
                </a:cubicBezTo>
                <a:cubicBezTo>
                  <a:pt x="51" y="72"/>
                  <a:pt x="53" y="71"/>
                  <a:pt x="53" y="71"/>
                </a:cubicBezTo>
                <a:cubicBezTo>
                  <a:pt x="52" y="70"/>
                  <a:pt x="52" y="71"/>
                  <a:pt x="52" y="70"/>
                </a:cubicBezTo>
                <a:cubicBezTo>
                  <a:pt x="52" y="70"/>
                  <a:pt x="52" y="70"/>
                  <a:pt x="52" y="70"/>
                </a:cubicBezTo>
                <a:cubicBezTo>
                  <a:pt x="52" y="70"/>
                  <a:pt x="52" y="70"/>
                  <a:pt x="52" y="70"/>
                </a:cubicBezTo>
                <a:cubicBezTo>
                  <a:pt x="52" y="70"/>
                  <a:pt x="52" y="70"/>
                  <a:pt x="52" y="70"/>
                </a:cubicBezTo>
                <a:cubicBezTo>
                  <a:pt x="52" y="69"/>
                  <a:pt x="51" y="69"/>
                  <a:pt x="52" y="68"/>
                </a:cubicBezTo>
                <a:cubicBezTo>
                  <a:pt x="52" y="68"/>
                  <a:pt x="51" y="69"/>
                  <a:pt x="51" y="68"/>
                </a:cubicBezTo>
                <a:cubicBezTo>
                  <a:pt x="51" y="68"/>
                  <a:pt x="52" y="68"/>
                  <a:pt x="52" y="67"/>
                </a:cubicBezTo>
                <a:cubicBezTo>
                  <a:pt x="52" y="67"/>
                  <a:pt x="51" y="67"/>
                  <a:pt x="51" y="67"/>
                </a:cubicBezTo>
                <a:cubicBezTo>
                  <a:pt x="52" y="67"/>
                  <a:pt x="52" y="67"/>
                  <a:pt x="52" y="67"/>
                </a:cubicBezTo>
                <a:cubicBezTo>
                  <a:pt x="52" y="67"/>
                  <a:pt x="52" y="66"/>
                  <a:pt x="52" y="66"/>
                </a:cubicBezTo>
                <a:cubicBezTo>
                  <a:pt x="52" y="66"/>
                  <a:pt x="52" y="66"/>
                  <a:pt x="52" y="66"/>
                </a:cubicBezTo>
                <a:cubicBezTo>
                  <a:pt x="52" y="65"/>
                  <a:pt x="51" y="66"/>
                  <a:pt x="50" y="66"/>
                </a:cubicBezTo>
                <a:cubicBezTo>
                  <a:pt x="51" y="66"/>
                  <a:pt x="51" y="65"/>
                  <a:pt x="51" y="65"/>
                </a:cubicBezTo>
                <a:cubicBezTo>
                  <a:pt x="52" y="65"/>
                  <a:pt x="52" y="65"/>
                  <a:pt x="52" y="65"/>
                </a:cubicBezTo>
                <a:cubicBezTo>
                  <a:pt x="52" y="65"/>
                  <a:pt x="51" y="65"/>
                  <a:pt x="52" y="64"/>
                </a:cubicBezTo>
                <a:cubicBezTo>
                  <a:pt x="52" y="64"/>
                  <a:pt x="52" y="65"/>
                  <a:pt x="53" y="65"/>
                </a:cubicBezTo>
                <a:cubicBezTo>
                  <a:pt x="52" y="64"/>
                  <a:pt x="52" y="64"/>
                  <a:pt x="52" y="64"/>
                </a:cubicBezTo>
                <a:cubicBezTo>
                  <a:pt x="53" y="64"/>
                  <a:pt x="53" y="65"/>
                  <a:pt x="53" y="64"/>
                </a:cubicBezTo>
                <a:cubicBezTo>
                  <a:pt x="53" y="64"/>
                  <a:pt x="52" y="64"/>
                  <a:pt x="52" y="64"/>
                </a:cubicBezTo>
                <a:cubicBezTo>
                  <a:pt x="52" y="64"/>
                  <a:pt x="52" y="64"/>
                  <a:pt x="52" y="64"/>
                </a:cubicBezTo>
                <a:cubicBezTo>
                  <a:pt x="52" y="63"/>
                  <a:pt x="52" y="63"/>
                  <a:pt x="52" y="63"/>
                </a:cubicBezTo>
                <a:cubicBezTo>
                  <a:pt x="52" y="63"/>
                  <a:pt x="52" y="63"/>
                  <a:pt x="52" y="63"/>
                </a:cubicBezTo>
                <a:cubicBezTo>
                  <a:pt x="52" y="62"/>
                  <a:pt x="52" y="62"/>
                  <a:pt x="52" y="62"/>
                </a:cubicBezTo>
                <a:cubicBezTo>
                  <a:pt x="52" y="63"/>
                  <a:pt x="52" y="62"/>
                  <a:pt x="52" y="62"/>
                </a:cubicBezTo>
                <a:cubicBezTo>
                  <a:pt x="53" y="61"/>
                  <a:pt x="51" y="62"/>
                  <a:pt x="52" y="61"/>
                </a:cubicBezTo>
                <a:cubicBezTo>
                  <a:pt x="52" y="61"/>
                  <a:pt x="52" y="61"/>
                  <a:pt x="52" y="61"/>
                </a:cubicBezTo>
                <a:cubicBezTo>
                  <a:pt x="52" y="61"/>
                  <a:pt x="52" y="61"/>
                  <a:pt x="52" y="61"/>
                </a:cubicBezTo>
                <a:cubicBezTo>
                  <a:pt x="51" y="61"/>
                  <a:pt x="52" y="59"/>
                  <a:pt x="51" y="59"/>
                </a:cubicBezTo>
                <a:cubicBezTo>
                  <a:pt x="51" y="59"/>
                  <a:pt x="51" y="59"/>
                  <a:pt x="52" y="60"/>
                </a:cubicBezTo>
                <a:cubicBezTo>
                  <a:pt x="52" y="59"/>
                  <a:pt x="52" y="59"/>
                  <a:pt x="52" y="59"/>
                </a:cubicBezTo>
                <a:cubicBezTo>
                  <a:pt x="52" y="59"/>
                  <a:pt x="52" y="60"/>
                  <a:pt x="52" y="60"/>
                </a:cubicBezTo>
                <a:close/>
                <a:moveTo>
                  <a:pt x="52" y="65"/>
                </a:moveTo>
                <a:cubicBezTo>
                  <a:pt x="52" y="65"/>
                  <a:pt x="52" y="66"/>
                  <a:pt x="52" y="66"/>
                </a:cubicBezTo>
                <a:cubicBezTo>
                  <a:pt x="52" y="65"/>
                  <a:pt x="52" y="65"/>
                  <a:pt x="52" y="65"/>
                </a:cubicBezTo>
                <a:close/>
                <a:moveTo>
                  <a:pt x="53" y="75"/>
                </a:moveTo>
                <a:cubicBezTo>
                  <a:pt x="53" y="75"/>
                  <a:pt x="52" y="75"/>
                  <a:pt x="53" y="76"/>
                </a:cubicBezTo>
                <a:cubicBezTo>
                  <a:pt x="53" y="75"/>
                  <a:pt x="53" y="75"/>
                  <a:pt x="53" y="75"/>
                </a:cubicBezTo>
                <a:close/>
                <a:moveTo>
                  <a:pt x="55" y="103"/>
                </a:moveTo>
                <a:cubicBezTo>
                  <a:pt x="55" y="103"/>
                  <a:pt x="55" y="103"/>
                  <a:pt x="55" y="103"/>
                </a:cubicBezTo>
                <a:cubicBezTo>
                  <a:pt x="55" y="103"/>
                  <a:pt x="55" y="102"/>
                  <a:pt x="55" y="103"/>
                </a:cubicBezTo>
                <a:close/>
                <a:moveTo>
                  <a:pt x="55" y="103"/>
                </a:moveTo>
                <a:cubicBezTo>
                  <a:pt x="55" y="103"/>
                  <a:pt x="55" y="103"/>
                  <a:pt x="55" y="103"/>
                </a:cubicBezTo>
                <a:cubicBezTo>
                  <a:pt x="55" y="103"/>
                  <a:pt x="55" y="103"/>
                  <a:pt x="55" y="103"/>
                </a:cubicBezTo>
                <a:cubicBezTo>
                  <a:pt x="54" y="103"/>
                  <a:pt x="54" y="103"/>
                  <a:pt x="55" y="103"/>
                </a:cubicBezTo>
                <a:close/>
                <a:moveTo>
                  <a:pt x="57" y="41"/>
                </a:moveTo>
                <a:cubicBezTo>
                  <a:pt x="57" y="41"/>
                  <a:pt x="57" y="41"/>
                  <a:pt x="57" y="41"/>
                </a:cubicBezTo>
                <a:cubicBezTo>
                  <a:pt x="57" y="41"/>
                  <a:pt x="56" y="41"/>
                  <a:pt x="57" y="41"/>
                </a:cubicBezTo>
                <a:close/>
                <a:moveTo>
                  <a:pt x="52" y="74"/>
                </a:moveTo>
                <a:cubicBezTo>
                  <a:pt x="52" y="74"/>
                  <a:pt x="52" y="74"/>
                  <a:pt x="52" y="74"/>
                </a:cubicBezTo>
                <a:cubicBezTo>
                  <a:pt x="52" y="74"/>
                  <a:pt x="52" y="74"/>
                  <a:pt x="52" y="74"/>
                </a:cubicBezTo>
                <a:close/>
                <a:moveTo>
                  <a:pt x="52" y="55"/>
                </a:moveTo>
                <a:cubicBezTo>
                  <a:pt x="52" y="55"/>
                  <a:pt x="52" y="55"/>
                  <a:pt x="52" y="55"/>
                </a:cubicBezTo>
                <a:cubicBezTo>
                  <a:pt x="52" y="55"/>
                  <a:pt x="52" y="55"/>
                  <a:pt x="52" y="55"/>
                </a:cubicBezTo>
                <a:close/>
                <a:moveTo>
                  <a:pt x="50" y="94"/>
                </a:moveTo>
                <a:cubicBezTo>
                  <a:pt x="51" y="94"/>
                  <a:pt x="51" y="94"/>
                  <a:pt x="51" y="94"/>
                </a:cubicBezTo>
                <a:cubicBezTo>
                  <a:pt x="51" y="94"/>
                  <a:pt x="50" y="94"/>
                  <a:pt x="50" y="94"/>
                </a:cubicBezTo>
                <a:close/>
                <a:moveTo>
                  <a:pt x="56" y="106"/>
                </a:moveTo>
                <a:cubicBezTo>
                  <a:pt x="55" y="106"/>
                  <a:pt x="55" y="106"/>
                  <a:pt x="55" y="106"/>
                </a:cubicBezTo>
                <a:cubicBezTo>
                  <a:pt x="55" y="106"/>
                  <a:pt x="55" y="106"/>
                  <a:pt x="55" y="106"/>
                </a:cubicBezTo>
                <a:cubicBezTo>
                  <a:pt x="55" y="106"/>
                  <a:pt x="56" y="106"/>
                  <a:pt x="56" y="106"/>
                </a:cubicBezTo>
                <a:close/>
                <a:moveTo>
                  <a:pt x="53" y="110"/>
                </a:moveTo>
                <a:cubicBezTo>
                  <a:pt x="53" y="110"/>
                  <a:pt x="53" y="110"/>
                  <a:pt x="53" y="110"/>
                </a:cubicBezTo>
                <a:cubicBezTo>
                  <a:pt x="53" y="110"/>
                  <a:pt x="53" y="110"/>
                  <a:pt x="53" y="110"/>
                </a:cubicBezTo>
                <a:cubicBezTo>
                  <a:pt x="53" y="110"/>
                  <a:pt x="53" y="109"/>
                  <a:pt x="53" y="110"/>
                </a:cubicBezTo>
                <a:close/>
                <a:moveTo>
                  <a:pt x="54" y="107"/>
                </a:moveTo>
                <a:cubicBezTo>
                  <a:pt x="54" y="107"/>
                  <a:pt x="54" y="107"/>
                  <a:pt x="54" y="107"/>
                </a:cubicBezTo>
                <a:cubicBezTo>
                  <a:pt x="54" y="107"/>
                  <a:pt x="54" y="107"/>
                  <a:pt x="54" y="107"/>
                </a:cubicBezTo>
                <a:cubicBezTo>
                  <a:pt x="54" y="107"/>
                  <a:pt x="54" y="107"/>
                  <a:pt x="54" y="107"/>
                </a:cubicBezTo>
                <a:close/>
                <a:moveTo>
                  <a:pt x="54" y="107"/>
                </a:moveTo>
                <a:cubicBezTo>
                  <a:pt x="54" y="107"/>
                  <a:pt x="54" y="107"/>
                  <a:pt x="54" y="108"/>
                </a:cubicBezTo>
                <a:cubicBezTo>
                  <a:pt x="54" y="108"/>
                  <a:pt x="54" y="107"/>
                  <a:pt x="54" y="107"/>
                </a:cubicBezTo>
                <a:close/>
                <a:moveTo>
                  <a:pt x="55" y="104"/>
                </a:moveTo>
                <a:cubicBezTo>
                  <a:pt x="55" y="104"/>
                  <a:pt x="55" y="104"/>
                  <a:pt x="55" y="104"/>
                </a:cubicBezTo>
                <a:cubicBezTo>
                  <a:pt x="56" y="104"/>
                  <a:pt x="55" y="103"/>
                  <a:pt x="55" y="104"/>
                </a:cubicBezTo>
                <a:close/>
                <a:moveTo>
                  <a:pt x="53" y="107"/>
                </a:moveTo>
                <a:cubicBezTo>
                  <a:pt x="53" y="107"/>
                  <a:pt x="53" y="107"/>
                  <a:pt x="53" y="107"/>
                </a:cubicBezTo>
                <a:cubicBezTo>
                  <a:pt x="53" y="107"/>
                  <a:pt x="53" y="107"/>
                  <a:pt x="53" y="107"/>
                </a:cubicBezTo>
                <a:close/>
                <a:moveTo>
                  <a:pt x="53" y="105"/>
                </a:moveTo>
                <a:cubicBezTo>
                  <a:pt x="53" y="105"/>
                  <a:pt x="53" y="105"/>
                  <a:pt x="53" y="105"/>
                </a:cubicBezTo>
                <a:cubicBezTo>
                  <a:pt x="53" y="105"/>
                  <a:pt x="53" y="105"/>
                  <a:pt x="53" y="106"/>
                </a:cubicBezTo>
                <a:cubicBezTo>
                  <a:pt x="53" y="105"/>
                  <a:pt x="53" y="105"/>
                  <a:pt x="53" y="105"/>
                </a:cubicBezTo>
                <a:close/>
                <a:moveTo>
                  <a:pt x="53" y="106"/>
                </a:moveTo>
                <a:cubicBezTo>
                  <a:pt x="53" y="106"/>
                  <a:pt x="53" y="106"/>
                  <a:pt x="53" y="106"/>
                </a:cubicBezTo>
                <a:cubicBezTo>
                  <a:pt x="53" y="106"/>
                  <a:pt x="53" y="106"/>
                  <a:pt x="53" y="106"/>
                </a:cubicBezTo>
                <a:close/>
                <a:moveTo>
                  <a:pt x="52" y="107"/>
                </a:moveTo>
                <a:cubicBezTo>
                  <a:pt x="53" y="106"/>
                  <a:pt x="53" y="106"/>
                  <a:pt x="53" y="106"/>
                </a:cubicBezTo>
                <a:cubicBezTo>
                  <a:pt x="53" y="106"/>
                  <a:pt x="53" y="106"/>
                  <a:pt x="53" y="106"/>
                </a:cubicBezTo>
                <a:lnTo>
                  <a:pt x="52" y="107"/>
                </a:lnTo>
                <a:close/>
                <a:moveTo>
                  <a:pt x="53" y="101"/>
                </a:moveTo>
                <a:cubicBezTo>
                  <a:pt x="53" y="100"/>
                  <a:pt x="53" y="100"/>
                  <a:pt x="53" y="100"/>
                </a:cubicBezTo>
                <a:cubicBezTo>
                  <a:pt x="52" y="100"/>
                  <a:pt x="52" y="100"/>
                  <a:pt x="52" y="100"/>
                </a:cubicBezTo>
                <a:cubicBezTo>
                  <a:pt x="53" y="100"/>
                  <a:pt x="53" y="101"/>
                  <a:pt x="53" y="101"/>
                </a:cubicBezTo>
                <a:close/>
                <a:moveTo>
                  <a:pt x="51" y="102"/>
                </a:moveTo>
                <a:cubicBezTo>
                  <a:pt x="52" y="102"/>
                  <a:pt x="52" y="102"/>
                  <a:pt x="52" y="102"/>
                </a:cubicBezTo>
                <a:cubicBezTo>
                  <a:pt x="51" y="102"/>
                  <a:pt x="51" y="102"/>
                  <a:pt x="51" y="102"/>
                </a:cubicBezTo>
                <a:close/>
                <a:moveTo>
                  <a:pt x="51" y="101"/>
                </a:moveTo>
                <a:cubicBezTo>
                  <a:pt x="51" y="101"/>
                  <a:pt x="51" y="100"/>
                  <a:pt x="51" y="101"/>
                </a:cubicBezTo>
                <a:cubicBezTo>
                  <a:pt x="51" y="101"/>
                  <a:pt x="51" y="101"/>
                  <a:pt x="51" y="101"/>
                </a:cubicBezTo>
                <a:close/>
                <a:moveTo>
                  <a:pt x="52" y="94"/>
                </a:moveTo>
                <a:cubicBezTo>
                  <a:pt x="52" y="94"/>
                  <a:pt x="52" y="94"/>
                  <a:pt x="52" y="94"/>
                </a:cubicBezTo>
                <a:cubicBezTo>
                  <a:pt x="53" y="94"/>
                  <a:pt x="53" y="94"/>
                  <a:pt x="53" y="94"/>
                </a:cubicBezTo>
                <a:lnTo>
                  <a:pt x="52" y="94"/>
                </a:lnTo>
                <a:close/>
                <a:moveTo>
                  <a:pt x="50" y="88"/>
                </a:moveTo>
                <a:cubicBezTo>
                  <a:pt x="50" y="88"/>
                  <a:pt x="51" y="88"/>
                  <a:pt x="50" y="88"/>
                </a:cubicBezTo>
                <a:cubicBezTo>
                  <a:pt x="51" y="88"/>
                  <a:pt x="51" y="88"/>
                  <a:pt x="51" y="88"/>
                </a:cubicBezTo>
                <a:cubicBezTo>
                  <a:pt x="51" y="88"/>
                  <a:pt x="51" y="87"/>
                  <a:pt x="50" y="88"/>
                </a:cubicBezTo>
                <a:close/>
                <a:moveTo>
                  <a:pt x="51" y="88"/>
                </a:moveTo>
                <a:cubicBezTo>
                  <a:pt x="51" y="88"/>
                  <a:pt x="51" y="88"/>
                  <a:pt x="51" y="88"/>
                </a:cubicBezTo>
                <a:cubicBezTo>
                  <a:pt x="51" y="88"/>
                  <a:pt x="51" y="88"/>
                  <a:pt x="51" y="88"/>
                </a:cubicBezTo>
                <a:close/>
                <a:moveTo>
                  <a:pt x="57" y="20"/>
                </a:moveTo>
                <a:cubicBezTo>
                  <a:pt x="57" y="20"/>
                  <a:pt x="57" y="20"/>
                  <a:pt x="57" y="20"/>
                </a:cubicBezTo>
                <a:cubicBezTo>
                  <a:pt x="57" y="20"/>
                  <a:pt x="57" y="20"/>
                  <a:pt x="57" y="20"/>
                </a:cubicBezTo>
                <a:close/>
                <a:moveTo>
                  <a:pt x="56" y="19"/>
                </a:moveTo>
                <a:cubicBezTo>
                  <a:pt x="57" y="19"/>
                  <a:pt x="57" y="19"/>
                  <a:pt x="57" y="19"/>
                </a:cubicBezTo>
                <a:cubicBezTo>
                  <a:pt x="56" y="19"/>
                  <a:pt x="56" y="19"/>
                  <a:pt x="56" y="19"/>
                </a:cubicBezTo>
                <a:cubicBezTo>
                  <a:pt x="56" y="19"/>
                  <a:pt x="56" y="19"/>
                  <a:pt x="56" y="19"/>
                </a:cubicBezTo>
                <a:close/>
                <a:moveTo>
                  <a:pt x="51" y="67"/>
                </a:moveTo>
                <a:cubicBezTo>
                  <a:pt x="51" y="67"/>
                  <a:pt x="51" y="67"/>
                  <a:pt x="51" y="67"/>
                </a:cubicBezTo>
                <a:cubicBezTo>
                  <a:pt x="51" y="67"/>
                  <a:pt x="51" y="66"/>
                  <a:pt x="51" y="66"/>
                </a:cubicBezTo>
                <a:lnTo>
                  <a:pt x="51" y="67"/>
                </a:lnTo>
                <a:close/>
                <a:moveTo>
                  <a:pt x="51" y="62"/>
                </a:moveTo>
                <a:cubicBezTo>
                  <a:pt x="51" y="62"/>
                  <a:pt x="51" y="62"/>
                  <a:pt x="51" y="62"/>
                </a:cubicBezTo>
                <a:cubicBezTo>
                  <a:pt x="52" y="62"/>
                  <a:pt x="52" y="62"/>
                  <a:pt x="52" y="62"/>
                </a:cubicBezTo>
                <a:lnTo>
                  <a:pt x="51" y="62"/>
                </a:lnTo>
                <a:close/>
                <a:moveTo>
                  <a:pt x="51" y="58"/>
                </a:moveTo>
                <a:cubicBezTo>
                  <a:pt x="51" y="58"/>
                  <a:pt x="51" y="58"/>
                  <a:pt x="51" y="59"/>
                </a:cubicBezTo>
                <a:cubicBezTo>
                  <a:pt x="51" y="58"/>
                  <a:pt x="51" y="58"/>
                  <a:pt x="51" y="58"/>
                </a:cubicBezTo>
                <a:close/>
                <a:moveTo>
                  <a:pt x="63" y="130"/>
                </a:moveTo>
                <a:cubicBezTo>
                  <a:pt x="63" y="130"/>
                  <a:pt x="63" y="130"/>
                  <a:pt x="63" y="130"/>
                </a:cubicBezTo>
                <a:cubicBezTo>
                  <a:pt x="63" y="130"/>
                  <a:pt x="63" y="130"/>
                  <a:pt x="63" y="130"/>
                </a:cubicBezTo>
                <a:close/>
                <a:moveTo>
                  <a:pt x="62" y="129"/>
                </a:moveTo>
                <a:cubicBezTo>
                  <a:pt x="62" y="129"/>
                  <a:pt x="62" y="129"/>
                  <a:pt x="62" y="129"/>
                </a:cubicBezTo>
                <a:cubicBezTo>
                  <a:pt x="61" y="129"/>
                  <a:pt x="61" y="129"/>
                  <a:pt x="61" y="129"/>
                </a:cubicBezTo>
                <a:lnTo>
                  <a:pt x="62" y="129"/>
                </a:lnTo>
                <a:close/>
                <a:moveTo>
                  <a:pt x="61" y="128"/>
                </a:moveTo>
                <a:cubicBezTo>
                  <a:pt x="61" y="128"/>
                  <a:pt x="62" y="128"/>
                  <a:pt x="61" y="129"/>
                </a:cubicBezTo>
                <a:cubicBezTo>
                  <a:pt x="61" y="129"/>
                  <a:pt x="61" y="129"/>
                  <a:pt x="61" y="129"/>
                </a:cubicBezTo>
                <a:cubicBezTo>
                  <a:pt x="62" y="129"/>
                  <a:pt x="62" y="129"/>
                  <a:pt x="62" y="129"/>
                </a:cubicBezTo>
                <a:cubicBezTo>
                  <a:pt x="62" y="128"/>
                  <a:pt x="61" y="128"/>
                  <a:pt x="61" y="128"/>
                </a:cubicBezTo>
                <a:close/>
                <a:moveTo>
                  <a:pt x="63" y="127"/>
                </a:moveTo>
                <a:cubicBezTo>
                  <a:pt x="62" y="127"/>
                  <a:pt x="62" y="127"/>
                  <a:pt x="63" y="127"/>
                </a:cubicBezTo>
                <a:cubicBezTo>
                  <a:pt x="63" y="127"/>
                  <a:pt x="63" y="127"/>
                  <a:pt x="63" y="127"/>
                </a:cubicBezTo>
                <a:cubicBezTo>
                  <a:pt x="63" y="127"/>
                  <a:pt x="63" y="127"/>
                  <a:pt x="63" y="127"/>
                </a:cubicBezTo>
                <a:close/>
                <a:moveTo>
                  <a:pt x="63" y="127"/>
                </a:moveTo>
                <a:cubicBezTo>
                  <a:pt x="63" y="127"/>
                  <a:pt x="63" y="127"/>
                  <a:pt x="63" y="127"/>
                </a:cubicBezTo>
                <a:close/>
                <a:moveTo>
                  <a:pt x="62" y="127"/>
                </a:moveTo>
                <a:cubicBezTo>
                  <a:pt x="63" y="127"/>
                  <a:pt x="63" y="127"/>
                  <a:pt x="63" y="127"/>
                </a:cubicBezTo>
                <a:cubicBezTo>
                  <a:pt x="63" y="127"/>
                  <a:pt x="63" y="127"/>
                  <a:pt x="63" y="127"/>
                </a:cubicBezTo>
                <a:cubicBezTo>
                  <a:pt x="63" y="127"/>
                  <a:pt x="63" y="127"/>
                  <a:pt x="62" y="127"/>
                </a:cubicBezTo>
                <a:close/>
                <a:moveTo>
                  <a:pt x="62" y="127"/>
                </a:moveTo>
                <a:cubicBezTo>
                  <a:pt x="62" y="127"/>
                  <a:pt x="62" y="127"/>
                  <a:pt x="62" y="127"/>
                </a:cubicBezTo>
                <a:cubicBezTo>
                  <a:pt x="62" y="127"/>
                  <a:pt x="62" y="127"/>
                  <a:pt x="62" y="127"/>
                </a:cubicBezTo>
                <a:close/>
                <a:moveTo>
                  <a:pt x="62" y="127"/>
                </a:moveTo>
                <a:cubicBezTo>
                  <a:pt x="62" y="127"/>
                  <a:pt x="62" y="127"/>
                  <a:pt x="62" y="127"/>
                </a:cubicBezTo>
                <a:cubicBezTo>
                  <a:pt x="62" y="127"/>
                  <a:pt x="62" y="127"/>
                  <a:pt x="62" y="127"/>
                </a:cubicBezTo>
                <a:cubicBezTo>
                  <a:pt x="62" y="127"/>
                  <a:pt x="62" y="127"/>
                  <a:pt x="62" y="127"/>
                </a:cubicBezTo>
                <a:close/>
                <a:moveTo>
                  <a:pt x="62" y="127"/>
                </a:moveTo>
                <a:cubicBezTo>
                  <a:pt x="62" y="127"/>
                  <a:pt x="62" y="127"/>
                  <a:pt x="62" y="127"/>
                </a:cubicBezTo>
                <a:cubicBezTo>
                  <a:pt x="62" y="127"/>
                  <a:pt x="62" y="127"/>
                  <a:pt x="62" y="127"/>
                </a:cubicBezTo>
                <a:close/>
                <a:moveTo>
                  <a:pt x="61" y="128"/>
                </a:moveTo>
                <a:cubicBezTo>
                  <a:pt x="60" y="128"/>
                  <a:pt x="60" y="128"/>
                  <a:pt x="60" y="128"/>
                </a:cubicBezTo>
                <a:cubicBezTo>
                  <a:pt x="61" y="128"/>
                  <a:pt x="61" y="128"/>
                  <a:pt x="61" y="128"/>
                </a:cubicBezTo>
                <a:cubicBezTo>
                  <a:pt x="61" y="128"/>
                  <a:pt x="61" y="128"/>
                  <a:pt x="61" y="128"/>
                </a:cubicBezTo>
                <a:close/>
                <a:moveTo>
                  <a:pt x="63" y="126"/>
                </a:moveTo>
                <a:cubicBezTo>
                  <a:pt x="62" y="126"/>
                  <a:pt x="62" y="126"/>
                  <a:pt x="62" y="126"/>
                </a:cubicBezTo>
                <a:cubicBezTo>
                  <a:pt x="62" y="126"/>
                  <a:pt x="62" y="126"/>
                  <a:pt x="62" y="126"/>
                </a:cubicBezTo>
                <a:cubicBezTo>
                  <a:pt x="62" y="126"/>
                  <a:pt x="62" y="126"/>
                  <a:pt x="63" y="126"/>
                </a:cubicBezTo>
                <a:close/>
                <a:moveTo>
                  <a:pt x="62" y="126"/>
                </a:moveTo>
                <a:cubicBezTo>
                  <a:pt x="62" y="126"/>
                  <a:pt x="62" y="126"/>
                  <a:pt x="62" y="126"/>
                </a:cubicBezTo>
                <a:cubicBezTo>
                  <a:pt x="62" y="126"/>
                  <a:pt x="62" y="126"/>
                  <a:pt x="62" y="126"/>
                </a:cubicBezTo>
                <a:close/>
                <a:moveTo>
                  <a:pt x="61" y="127"/>
                </a:moveTo>
                <a:cubicBezTo>
                  <a:pt x="62" y="127"/>
                  <a:pt x="62" y="127"/>
                  <a:pt x="62" y="127"/>
                </a:cubicBezTo>
                <a:cubicBezTo>
                  <a:pt x="61" y="127"/>
                  <a:pt x="61" y="127"/>
                  <a:pt x="61" y="127"/>
                </a:cubicBezTo>
                <a:close/>
                <a:moveTo>
                  <a:pt x="62" y="125"/>
                </a:moveTo>
                <a:cubicBezTo>
                  <a:pt x="63" y="125"/>
                  <a:pt x="63" y="125"/>
                  <a:pt x="63" y="125"/>
                </a:cubicBezTo>
                <a:cubicBezTo>
                  <a:pt x="62" y="125"/>
                  <a:pt x="62" y="125"/>
                  <a:pt x="62" y="125"/>
                </a:cubicBezTo>
                <a:close/>
                <a:moveTo>
                  <a:pt x="62" y="125"/>
                </a:moveTo>
                <a:cubicBezTo>
                  <a:pt x="63" y="125"/>
                  <a:pt x="63" y="125"/>
                  <a:pt x="63" y="125"/>
                </a:cubicBezTo>
                <a:cubicBezTo>
                  <a:pt x="63" y="125"/>
                  <a:pt x="63" y="124"/>
                  <a:pt x="62" y="124"/>
                </a:cubicBezTo>
                <a:cubicBezTo>
                  <a:pt x="63" y="125"/>
                  <a:pt x="63" y="125"/>
                  <a:pt x="62" y="125"/>
                </a:cubicBezTo>
                <a:close/>
                <a:moveTo>
                  <a:pt x="62" y="124"/>
                </a:moveTo>
                <a:cubicBezTo>
                  <a:pt x="62" y="124"/>
                  <a:pt x="62" y="124"/>
                  <a:pt x="62" y="124"/>
                </a:cubicBezTo>
                <a:cubicBezTo>
                  <a:pt x="62" y="124"/>
                  <a:pt x="62" y="124"/>
                  <a:pt x="62" y="124"/>
                </a:cubicBezTo>
                <a:close/>
                <a:moveTo>
                  <a:pt x="62" y="126"/>
                </a:moveTo>
                <a:cubicBezTo>
                  <a:pt x="62" y="126"/>
                  <a:pt x="62" y="125"/>
                  <a:pt x="62" y="125"/>
                </a:cubicBezTo>
                <a:cubicBezTo>
                  <a:pt x="62" y="126"/>
                  <a:pt x="62" y="126"/>
                  <a:pt x="62" y="126"/>
                </a:cubicBezTo>
                <a:close/>
                <a:moveTo>
                  <a:pt x="62" y="126"/>
                </a:moveTo>
                <a:cubicBezTo>
                  <a:pt x="62" y="126"/>
                  <a:pt x="62" y="126"/>
                  <a:pt x="62" y="126"/>
                </a:cubicBezTo>
                <a:cubicBezTo>
                  <a:pt x="62" y="125"/>
                  <a:pt x="62" y="125"/>
                  <a:pt x="62" y="125"/>
                </a:cubicBezTo>
                <a:cubicBezTo>
                  <a:pt x="62" y="125"/>
                  <a:pt x="62" y="125"/>
                  <a:pt x="62" y="126"/>
                </a:cubicBezTo>
                <a:close/>
                <a:moveTo>
                  <a:pt x="62" y="126"/>
                </a:moveTo>
                <a:cubicBezTo>
                  <a:pt x="62" y="126"/>
                  <a:pt x="62" y="126"/>
                  <a:pt x="62" y="126"/>
                </a:cubicBezTo>
                <a:cubicBezTo>
                  <a:pt x="62" y="126"/>
                  <a:pt x="62" y="126"/>
                  <a:pt x="62" y="126"/>
                </a:cubicBezTo>
                <a:close/>
                <a:moveTo>
                  <a:pt x="61" y="126"/>
                </a:moveTo>
                <a:cubicBezTo>
                  <a:pt x="61" y="126"/>
                  <a:pt x="61" y="126"/>
                  <a:pt x="61" y="126"/>
                </a:cubicBezTo>
                <a:cubicBezTo>
                  <a:pt x="61" y="126"/>
                  <a:pt x="61" y="126"/>
                  <a:pt x="61" y="126"/>
                </a:cubicBezTo>
                <a:close/>
                <a:moveTo>
                  <a:pt x="61" y="126"/>
                </a:moveTo>
                <a:cubicBezTo>
                  <a:pt x="61" y="126"/>
                  <a:pt x="61" y="126"/>
                  <a:pt x="61" y="126"/>
                </a:cubicBezTo>
                <a:cubicBezTo>
                  <a:pt x="61" y="126"/>
                  <a:pt x="61" y="126"/>
                  <a:pt x="62" y="126"/>
                </a:cubicBezTo>
                <a:lnTo>
                  <a:pt x="61" y="126"/>
                </a:lnTo>
                <a:close/>
                <a:moveTo>
                  <a:pt x="61" y="126"/>
                </a:moveTo>
                <a:cubicBezTo>
                  <a:pt x="61" y="126"/>
                  <a:pt x="61" y="126"/>
                  <a:pt x="61" y="126"/>
                </a:cubicBezTo>
                <a:cubicBezTo>
                  <a:pt x="61" y="126"/>
                  <a:pt x="61" y="126"/>
                  <a:pt x="61" y="126"/>
                </a:cubicBezTo>
                <a:close/>
                <a:moveTo>
                  <a:pt x="62" y="125"/>
                </a:moveTo>
                <a:cubicBezTo>
                  <a:pt x="62" y="125"/>
                  <a:pt x="61" y="125"/>
                  <a:pt x="61" y="125"/>
                </a:cubicBezTo>
                <a:cubicBezTo>
                  <a:pt x="61" y="125"/>
                  <a:pt x="61" y="125"/>
                  <a:pt x="61" y="125"/>
                </a:cubicBezTo>
                <a:cubicBezTo>
                  <a:pt x="61" y="125"/>
                  <a:pt x="62" y="125"/>
                  <a:pt x="62" y="125"/>
                </a:cubicBezTo>
                <a:close/>
                <a:moveTo>
                  <a:pt x="62" y="125"/>
                </a:moveTo>
                <a:cubicBezTo>
                  <a:pt x="62" y="125"/>
                  <a:pt x="62" y="125"/>
                  <a:pt x="62" y="125"/>
                </a:cubicBezTo>
                <a:cubicBezTo>
                  <a:pt x="62" y="125"/>
                  <a:pt x="62" y="125"/>
                  <a:pt x="62" y="125"/>
                </a:cubicBezTo>
                <a:close/>
                <a:moveTo>
                  <a:pt x="61" y="124"/>
                </a:moveTo>
                <a:cubicBezTo>
                  <a:pt x="61" y="124"/>
                  <a:pt x="61" y="124"/>
                  <a:pt x="61" y="124"/>
                </a:cubicBezTo>
                <a:cubicBezTo>
                  <a:pt x="61" y="124"/>
                  <a:pt x="61" y="124"/>
                  <a:pt x="61" y="124"/>
                </a:cubicBezTo>
                <a:close/>
                <a:moveTo>
                  <a:pt x="61" y="125"/>
                </a:moveTo>
                <a:cubicBezTo>
                  <a:pt x="61" y="125"/>
                  <a:pt x="61" y="125"/>
                  <a:pt x="61" y="125"/>
                </a:cubicBezTo>
                <a:cubicBezTo>
                  <a:pt x="61" y="125"/>
                  <a:pt x="61" y="125"/>
                  <a:pt x="61" y="125"/>
                </a:cubicBezTo>
                <a:cubicBezTo>
                  <a:pt x="61" y="125"/>
                  <a:pt x="61" y="125"/>
                  <a:pt x="61" y="125"/>
                </a:cubicBezTo>
                <a:close/>
                <a:moveTo>
                  <a:pt x="62" y="124"/>
                </a:moveTo>
                <a:cubicBezTo>
                  <a:pt x="62" y="124"/>
                  <a:pt x="62" y="124"/>
                  <a:pt x="62" y="124"/>
                </a:cubicBezTo>
                <a:cubicBezTo>
                  <a:pt x="62" y="124"/>
                  <a:pt x="62" y="124"/>
                  <a:pt x="62" y="124"/>
                </a:cubicBezTo>
                <a:close/>
                <a:moveTo>
                  <a:pt x="62" y="125"/>
                </a:moveTo>
                <a:cubicBezTo>
                  <a:pt x="62" y="125"/>
                  <a:pt x="62" y="125"/>
                  <a:pt x="62" y="125"/>
                </a:cubicBezTo>
                <a:cubicBezTo>
                  <a:pt x="62" y="125"/>
                  <a:pt x="62" y="125"/>
                  <a:pt x="62" y="125"/>
                </a:cubicBezTo>
                <a:close/>
                <a:moveTo>
                  <a:pt x="62" y="125"/>
                </a:moveTo>
                <a:cubicBezTo>
                  <a:pt x="62" y="125"/>
                  <a:pt x="62" y="125"/>
                  <a:pt x="61" y="125"/>
                </a:cubicBezTo>
                <a:cubicBezTo>
                  <a:pt x="62" y="125"/>
                  <a:pt x="62" y="125"/>
                  <a:pt x="62" y="125"/>
                </a:cubicBezTo>
                <a:cubicBezTo>
                  <a:pt x="62" y="125"/>
                  <a:pt x="62" y="125"/>
                  <a:pt x="62" y="125"/>
                </a:cubicBezTo>
                <a:close/>
                <a:moveTo>
                  <a:pt x="59" y="124"/>
                </a:moveTo>
                <a:cubicBezTo>
                  <a:pt x="59" y="124"/>
                  <a:pt x="59" y="124"/>
                  <a:pt x="59" y="124"/>
                </a:cubicBezTo>
                <a:cubicBezTo>
                  <a:pt x="59" y="124"/>
                  <a:pt x="60" y="124"/>
                  <a:pt x="61" y="124"/>
                </a:cubicBezTo>
                <a:cubicBezTo>
                  <a:pt x="61" y="124"/>
                  <a:pt x="61" y="124"/>
                  <a:pt x="61" y="124"/>
                </a:cubicBezTo>
                <a:cubicBezTo>
                  <a:pt x="60" y="124"/>
                  <a:pt x="60" y="124"/>
                  <a:pt x="60" y="124"/>
                </a:cubicBezTo>
                <a:cubicBezTo>
                  <a:pt x="60" y="124"/>
                  <a:pt x="60" y="124"/>
                  <a:pt x="60" y="124"/>
                </a:cubicBezTo>
                <a:cubicBezTo>
                  <a:pt x="60" y="124"/>
                  <a:pt x="59" y="123"/>
                  <a:pt x="59" y="124"/>
                </a:cubicBezTo>
                <a:cubicBezTo>
                  <a:pt x="59" y="124"/>
                  <a:pt x="59" y="124"/>
                  <a:pt x="59" y="124"/>
                </a:cubicBezTo>
                <a:cubicBezTo>
                  <a:pt x="59" y="124"/>
                  <a:pt x="59" y="124"/>
                  <a:pt x="59" y="124"/>
                </a:cubicBezTo>
                <a:close/>
                <a:moveTo>
                  <a:pt x="61" y="124"/>
                </a:moveTo>
                <a:cubicBezTo>
                  <a:pt x="61" y="124"/>
                  <a:pt x="61" y="124"/>
                  <a:pt x="61" y="124"/>
                </a:cubicBezTo>
                <a:cubicBezTo>
                  <a:pt x="61" y="124"/>
                  <a:pt x="61" y="124"/>
                  <a:pt x="62" y="124"/>
                </a:cubicBezTo>
                <a:cubicBezTo>
                  <a:pt x="62" y="124"/>
                  <a:pt x="61" y="124"/>
                  <a:pt x="61" y="124"/>
                </a:cubicBezTo>
                <a:cubicBezTo>
                  <a:pt x="61" y="124"/>
                  <a:pt x="61" y="124"/>
                  <a:pt x="61" y="124"/>
                </a:cubicBezTo>
                <a:close/>
                <a:moveTo>
                  <a:pt x="61" y="124"/>
                </a:moveTo>
                <a:cubicBezTo>
                  <a:pt x="61" y="124"/>
                  <a:pt x="61" y="124"/>
                  <a:pt x="60" y="124"/>
                </a:cubicBezTo>
                <a:cubicBezTo>
                  <a:pt x="60" y="125"/>
                  <a:pt x="61" y="125"/>
                  <a:pt x="61" y="125"/>
                </a:cubicBezTo>
                <a:cubicBezTo>
                  <a:pt x="61" y="124"/>
                  <a:pt x="61" y="125"/>
                  <a:pt x="61" y="124"/>
                </a:cubicBezTo>
                <a:cubicBezTo>
                  <a:pt x="61" y="124"/>
                  <a:pt x="61" y="124"/>
                  <a:pt x="61" y="125"/>
                </a:cubicBezTo>
                <a:cubicBezTo>
                  <a:pt x="61" y="124"/>
                  <a:pt x="62" y="124"/>
                  <a:pt x="62" y="124"/>
                </a:cubicBezTo>
                <a:cubicBezTo>
                  <a:pt x="62" y="124"/>
                  <a:pt x="62" y="124"/>
                  <a:pt x="62" y="124"/>
                </a:cubicBezTo>
                <a:cubicBezTo>
                  <a:pt x="62" y="124"/>
                  <a:pt x="62" y="124"/>
                  <a:pt x="62" y="124"/>
                </a:cubicBezTo>
                <a:cubicBezTo>
                  <a:pt x="62" y="124"/>
                  <a:pt x="62" y="124"/>
                  <a:pt x="62" y="124"/>
                </a:cubicBezTo>
                <a:cubicBezTo>
                  <a:pt x="61" y="124"/>
                  <a:pt x="61" y="124"/>
                  <a:pt x="61" y="124"/>
                </a:cubicBezTo>
                <a:cubicBezTo>
                  <a:pt x="61" y="124"/>
                  <a:pt x="61" y="124"/>
                  <a:pt x="61" y="124"/>
                </a:cubicBezTo>
                <a:cubicBezTo>
                  <a:pt x="61" y="124"/>
                  <a:pt x="61" y="124"/>
                  <a:pt x="61" y="124"/>
                </a:cubicBezTo>
                <a:cubicBezTo>
                  <a:pt x="61" y="124"/>
                  <a:pt x="61" y="124"/>
                  <a:pt x="61" y="124"/>
                </a:cubicBezTo>
                <a:cubicBezTo>
                  <a:pt x="62" y="124"/>
                  <a:pt x="62" y="124"/>
                  <a:pt x="62" y="124"/>
                </a:cubicBezTo>
                <a:cubicBezTo>
                  <a:pt x="62" y="124"/>
                  <a:pt x="62" y="124"/>
                  <a:pt x="62" y="124"/>
                </a:cubicBezTo>
                <a:cubicBezTo>
                  <a:pt x="61" y="124"/>
                  <a:pt x="61" y="124"/>
                  <a:pt x="61" y="124"/>
                </a:cubicBezTo>
                <a:cubicBezTo>
                  <a:pt x="61" y="124"/>
                  <a:pt x="61" y="124"/>
                  <a:pt x="61" y="124"/>
                </a:cubicBezTo>
                <a:close/>
                <a:moveTo>
                  <a:pt x="60" y="126"/>
                </a:moveTo>
                <a:cubicBezTo>
                  <a:pt x="60" y="126"/>
                  <a:pt x="60" y="126"/>
                  <a:pt x="60" y="126"/>
                </a:cubicBezTo>
                <a:cubicBezTo>
                  <a:pt x="60" y="126"/>
                  <a:pt x="60" y="126"/>
                  <a:pt x="60" y="126"/>
                </a:cubicBezTo>
                <a:close/>
                <a:moveTo>
                  <a:pt x="60" y="126"/>
                </a:moveTo>
                <a:cubicBezTo>
                  <a:pt x="60" y="126"/>
                  <a:pt x="60" y="126"/>
                  <a:pt x="60" y="126"/>
                </a:cubicBezTo>
                <a:cubicBezTo>
                  <a:pt x="60" y="126"/>
                  <a:pt x="60" y="126"/>
                  <a:pt x="60" y="126"/>
                </a:cubicBezTo>
                <a:cubicBezTo>
                  <a:pt x="60" y="126"/>
                  <a:pt x="60" y="127"/>
                  <a:pt x="60" y="126"/>
                </a:cubicBezTo>
                <a:cubicBezTo>
                  <a:pt x="60" y="126"/>
                  <a:pt x="60" y="126"/>
                  <a:pt x="60" y="126"/>
                </a:cubicBezTo>
                <a:cubicBezTo>
                  <a:pt x="60" y="126"/>
                  <a:pt x="61" y="126"/>
                  <a:pt x="61" y="126"/>
                </a:cubicBezTo>
                <a:cubicBezTo>
                  <a:pt x="60" y="126"/>
                  <a:pt x="60" y="126"/>
                  <a:pt x="60" y="126"/>
                </a:cubicBezTo>
                <a:close/>
                <a:moveTo>
                  <a:pt x="60" y="125"/>
                </a:moveTo>
                <a:cubicBezTo>
                  <a:pt x="60" y="125"/>
                  <a:pt x="60" y="125"/>
                  <a:pt x="60" y="125"/>
                </a:cubicBezTo>
                <a:cubicBezTo>
                  <a:pt x="60" y="125"/>
                  <a:pt x="60" y="125"/>
                  <a:pt x="60" y="125"/>
                </a:cubicBezTo>
                <a:cubicBezTo>
                  <a:pt x="60" y="125"/>
                  <a:pt x="60" y="125"/>
                  <a:pt x="60" y="125"/>
                </a:cubicBezTo>
                <a:cubicBezTo>
                  <a:pt x="60" y="125"/>
                  <a:pt x="60" y="125"/>
                  <a:pt x="60" y="125"/>
                </a:cubicBezTo>
                <a:close/>
                <a:moveTo>
                  <a:pt x="61" y="124"/>
                </a:moveTo>
                <a:cubicBezTo>
                  <a:pt x="62" y="124"/>
                  <a:pt x="62" y="124"/>
                  <a:pt x="62" y="124"/>
                </a:cubicBezTo>
                <a:cubicBezTo>
                  <a:pt x="61" y="123"/>
                  <a:pt x="61" y="123"/>
                  <a:pt x="61" y="123"/>
                </a:cubicBezTo>
                <a:lnTo>
                  <a:pt x="61" y="124"/>
                </a:lnTo>
                <a:close/>
                <a:moveTo>
                  <a:pt x="61" y="123"/>
                </a:moveTo>
                <a:cubicBezTo>
                  <a:pt x="62" y="123"/>
                  <a:pt x="62" y="123"/>
                  <a:pt x="62" y="123"/>
                </a:cubicBezTo>
                <a:cubicBezTo>
                  <a:pt x="61" y="123"/>
                  <a:pt x="61" y="123"/>
                  <a:pt x="61" y="123"/>
                </a:cubicBezTo>
                <a:close/>
                <a:moveTo>
                  <a:pt x="54" y="103"/>
                </a:moveTo>
                <a:cubicBezTo>
                  <a:pt x="54" y="103"/>
                  <a:pt x="54" y="103"/>
                  <a:pt x="54" y="103"/>
                </a:cubicBezTo>
                <a:cubicBezTo>
                  <a:pt x="54" y="103"/>
                  <a:pt x="54" y="103"/>
                  <a:pt x="54" y="103"/>
                </a:cubicBezTo>
                <a:close/>
                <a:moveTo>
                  <a:pt x="54" y="103"/>
                </a:moveTo>
                <a:cubicBezTo>
                  <a:pt x="54" y="103"/>
                  <a:pt x="54" y="103"/>
                  <a:pt x="54" y="103"/>
                </a:cubicBezTo>
                <a:cubicBezTo>
                  <a:pt x="54" y="103"/>
                  <a:pt x="54" y="103"/>
                  <a:pt x="54" y="103"/>
                </a:cubicBezTo>
                <a:close/>
                <a:moveTo>
                  <a:pt x="60" y="114"/>
                </a:moveTo>
                <a:cubicBezTo>
                  <a:pt x="60" y="114"/>
                  <a:pt x="61" y="114"/>
                  <a:pt x="61" y="114"/>
                </a:cubicBezTo>
                <a:cubicBezTo>
                  <a:pt x="60" y="114"/>
                  <a:pt x="60" y="114"/>
                  <a:pt x="60" y="114"/>
                </a:cubicBezTo>
                <a:cubicBezTo>
                  <a:pt x="60" y="114"/>
                  <a:pt x="60" y="114"/>
                  <a:pt x="60" y="114"/>
                </a:cubicBezTo>
                <a:close/>
                <a:moveTo>
                  <a:pt x="57" y="108"/>
                </a:moveTo>
                <a:cubicBezTo>
                  <a:pt x="57" y="108"/>
                  <a:pt x="57" y="108"/>
                  <a:pt x="57" y="108"/>
                </a:cubicBezTo>
                <a:cubicBezTo>
                  <a:pt x="57" y="108"/>
                  <a:pt x="57" y="108"/>
                  <a:pt x="57" y="108"/>
                </a:cubicBezTo>
                <a:close/>
                <a:moveTo>
                  <a:pt x="55" y="108"/>
                </a:moveTo>
                <a:cubicBezTo>
                  <a:pt x="55" y="108"/>
                  <a:pt x="55" y="108"/>
                  <a:pt x="55" y="108"/>
                </a:cubicBezTo>
                <a:cubicBezTo>
                  <a:pt x="55" y="108"/>
                  <a:pt x="55" y="108"/>
                  <a:pt x="55" y="108"/>
                </a:cubicBezTo>
                <a:close/>
                <a:moveTo>
                  <a:pt x="54" y="100"/>
                </a:moveTo>
                <a:cubicBezTo>
                  <a:pt x="53" y="100"/>
                  <a:pt x="53" y="100"/>
                  <a:pt x="53" y="100"/>
                </a:cubicBezTo>
                <a:cubicBezTo>
                  <a:pt x="53" y="100"/>
                  <a:pt x="53" y="100"/>
                  <a:pt x="54" y="100"/>
                </a:cubicBezTo>
                <a:close/>
                <a:moveTo>
                  <a:pt x="61" y="120"/>
                </a:moveTo>
                <a:cubicBezTo>
                  <a:pt x="61" y="119"/>
                  <a:pt x="61" y="119"/>
                  <a:pt x="61" y="119"/>
                </a:cubicBezTo>
                <a:cubicBezTo>
                  <a:pt x="61" y="119"/>
                  <a:pt x="60" y="120"/>
                  <a:pt x="61" y="120"/>
                </a:cubicBezTo>
                <a:close/>
                <a:moveTo>
                  <a:pt x="59" y="103"/>
                </a:moveTo>
                <a:cubicBezTo>
                  <a:pt x="59" y="103"/>
                  <a:pt x="59" y="103"/>
                  <a:pt x="59" y="103"/>
                </a:cubicBezTo>
                <a:cubicBezTo>
                  <a:pt x="59" y="103"/>
                  <a:pt x="59" y="103"/>
                  <a:pt x="59" y="103"/>
                </a:cubicBezTo>
                <a:close/>
                <a:moveTo>
                  <a:pt x="61" y="119"/>
                </a:moveTo>
                <a:cubicBezTo>
                  <a:pt x="61" y="119"/>
                  <a:pt x="61" y="119"/>
                  <a:pt x="61" y="119"/>
                </a:cubicBezTo>
                <a:cubicBezTo>
                  <a:pt x="61" y="119"/>
                  <a:pt x="61" y="119"/>
                  <a:pt x="61" y="119"/>
                </a:cubicBezTo>
                <a:cubicBezTo>
                  <a:pt x="61" y="119"/>
                  <a:pt x="61" y="119"/>
                  <a:pt x="61" y="119"/>
                </a:cubicBezTo>
                <a:close/>
                <a:moveTo>
                  <a:pt x="52" y="88"/>
                </a:moveTo>
                <a:cubicBezTo>
                  <a:pt x="52" y="88"/>
                  <a:pt x="52" y="88"/>
                  <a:pt x="52" y="88"/>
                </a:cubicBezTo>
                <a:cubicBezTo>
                  <a:pt x="52" y="88"/>
                  <a:pt x="52" y="88"/>
                  <a:pt x="52" y="88"/>
                </a:cubicBezTo>
                <a:close/>
                <a:moveTo>
                  <a:pt x="56" y="83"/>
                </a:moveTo>
                <a:cubicBezTo>
                  <a:pt x="56" y="83"/>
                  <a:pt x="56" y="83"/>
                  <a:pt x="56" y="84"/>
                </a:cubicBezTo>
                <a:cubicBezTo>
                  <a:pt x="56" y="84"/>
                  <a:pt x="56" y="83"/>
                  <a:pt x="56" y="83"/>
                </a:cubicBezTo>
                <a:close/>
                <a:moveTo>
                  <a:pt x="61" y="122"/>
                </a:moveTo>
                <a:cubicBezTo>
                  <a:pt x="61" y="122"/>
                  <a:pt x="61" y="122"/>
                  <a:pt x="61" y="122"/>
                </a:cubicBezTo>
                <a:close/>
                <a:moveTo>
                  <a:pt x="60" y="122"/>
                </a:moveTo>
                <a:cubicBezTo>
                  <a:pt x="60" y="122"/>
                  <a:pt x="60" y="122"/>
                  <a:pt x="59" y="122"/>
                </a:cubicBezTo>
                <a:cubicBezTo>
                  <a:pt x="60" y="122"/>
                  <a:pt x="60" y="122"/>
                  <a:pt x="60" y="122"/>
                </a:cubicBezTo>
                <a:close/>
                <a:moveTo>
                  <a:pt x="58" y="119"/>
                </a:moveTo>
                <a:cubicBezTo>
                  <a:pt x="58" y="119"/>
                  <a:pt x="58" y="119"/>
                  <a:pt x="58" y="119"/>
                </a:cubicBezTo>
                <a:cubicBezTo>
                  <a:pt x="58" y="119"/>
                  <a:pt x="58" y="119"/>
                  <a:pt x="58" y="119"/>
                </a:cubicBezTo>
                <a:close/>
                <a:moveTo>
                  <a:pt x="61" y="122"/>
                </a:moveTo>
                <a:cubicBezTo>
                  <a:pt x="61" y="122"/>
                  <a:pt x="61" y="122"/>
                  <a:pt x="61" y="122"/>
                </a:cubicBezTo>
                <a:cubicBezTo>
                  <a:pt x="61" y="122"/>
                  <a:pt x="61" y="122"/>
                  <a:pt x="61" y="122"/>
                </a:cubicBezTo>
                <a:close/>
                <a:moveTo>
                  <a:pt x="61" y="122"/>
                </a:moveTo>
                <a:cubicBezTo>
                  <a:pt x="61" y="122"/>
                  <a:pt x="61" y="122"/>
                  <a:pt x="61" y="122"/>
                </a:cubicBezTo>
                <a:cubicBezTo>
                  <a:pt x="61" y="122"/>
                  <a:pt x="61" y="122"/>
                  <a:pt x="61" y="122"/>
                </a:cubicBezTo>
                <a:close/>
                <a:moveTo>
                  <a:pt x="61" y="122"/>
                </a:moveTo>
                <a:cubicBezTo>
                  <a:pt x="61" y="122"/>
                  <a:pt x="61" y="122"/>
                  <a:pt x="61" y="122"/>
                </a:cubicBezTo>
                <a:cubicBezTo>
                  <a:pt x="61" y="122"/>
                  <a:pt x="61" y="122"/>
                  <a:pt x="61" y="122"/>
                </a:cubicBezTo>
                <a:cubicBezTo>
                  <a:pt x="61" y="122"/>
                  <a:pt x="61" y="122"/>
                  <a:pt x="61" y="122"/>
                </a:cubicBezTo>
                <a:close/>
                <a:moveTo>
                  <a:pt x="54" y="94"/>
                </a:moveTo>
                <a:cubicBezTo>
                  <a:pt x="54" y="94"/>
                  <a:pt x="54" y="94"/>
                  <a:pt x="54" y="94"/>
                </a:cubicBezTo>
                <a:cubicBezTo>
                  <a:pt x="54" y="94"/>
                  <a:pt x="54" y="94"/>
                  <a:pt x="54" y="94"/>
                </a:cubicBezTo>
                <a:close/>
                <a:moveTo>
                  <a:pt x="55" y="113"/>
                </a:moveTo>
                <a:cubicBezTo>
                  <a:pt x="55" y="113"/>
                  <a:pt x="55" y="113"/>
                  <a:pt x="55" y="113"/>
                </a:cubicBezTo>
                <a:cubicBezTo>
                  <a:pt x="55" y="113"/>
                  <a:pt x="55" y="113"/>
                  <a:pt x="55" y="113"/>
                </a:cubicBezTo>
                <a:close/>
                <a:moveTo>
                  <a:pt x="55" y="112"/>
                </a:moveTo>
                <a:cubicBezTo>
                  <a:pt x="56" y="113"/>
                  <a:pt x="56" y="113"/>
                  <a:pt x="55" y="113"/>
                </a:cubicBezTo>
                <a:cubicBezTo>
                  <a:pt x="57" y="112"/>
                  <a:pt x="57" y="112"/>
                  <a:pt x="57" y="112"/>
                </a:cubicBezTo>
                <a:lnTo>
                  <a:pt x="55" y="112"/>
                </a:lnTo>
                <a:close/>
                <a:moveTo>
                  <a:pt x="54" y="102"/>
                </a:moveTo>
                <a:cubicBezTo>
                  <a:pt x="55" y="101"/>
                  <a:pt x="54" y="101"/>
                  <a:pt x="54" y="101"/>
                </a:cubicBezTo>
                <a:cubicBezTo>
                  <a:pt x="54" y="101"/>
                  <a:pt x="55" y="101"/>
                  <a:pt x="54" y="101"/>
                </a:cubicBezTo>
                <a:cubicBezTo>
                  <a:pt x="54" y="100"/>
                  <a:pt x="53" y="101"/>
                  <a:pt x="53" y="101"/>
                </a:cubicBezTo>
                <a:cubicBezTo>
                  <a:pt x="54" y="100"/>
                  <a:pt x="54" y="100"/>
                  <a:pt x="54" y="100"/>
                </a:cubicBezTo>
                <a:cubicBezTo>
                  <a:pt x="53" y="100"/>
                  <a:pt x="54" y="100"/>
                  <a:pt x="54" y="100"/>
                </a:cubicBezTo>
                <a:cubicBezTo>
                  <a:pt x="54" y="100"/>
                  <a:pt x="54" y="100"/>
                  <a:pt x="54" y="100"/>
                </a:cubicBezTo>
                <a:cubicBezTo>
                  <a:pt x="54" y="99"/>
                  <a:pt x="53" y="99"/>
                  <a:pt x="53" y="99"/>
                </a:cubicBezTo>
                <a:cubicBezTo>
                  <a:pt x="53" y="99"/>
                  <a:pt x="54" y="99"/>
                  <a:pt x="54" y="99"/>
                </a:cubicBezTo>
                <a:cubicBezTo>
                  <a:pt x="53" y="98"/>
                  <a:pt x="53" y="98"/>
                  <a:pt x="53" y="98"/>
                </a:cubicBezTo>
                <a:cubicBezTo>
                  <a:pt x="53" y="98"/>
                  <a:pt x="54" y="98"/>
                  <a:pt x="54" y="98"/>
                </a:cubicBezTo>
                <a:cubicBezTo>
                  <a:pt x="54" y="98"/>
                  <a:pt x="54" y="98"/>
                  <a:pt x="54" y="98"/>
                </a:cubicBezTo>
                <a:cubicBezTo>
                  <a:pt x="54" y="98"/>
                  <a:pt x="54" y="98"/>
                  <a:pt x="54" y="98"/>
                </a:cubicBezTo>
                <a:cubicBezTo>
                  <a:pt x="54" y="98"/>
                  <a:pt x="54" y="98"/>
                  <a:pt x="54" y="98"/>
                </a:cubicBezTo>
                <a:cubicBezTo>
                  <a:pt x="54" y="98"/>
                  <a:pt x="54" y="98"/>
                  <a:pt x="54" y="98"/>
                </a:cubicBezTo>
                <a:cubicBezTo>
                  <a:pt x="54" y="98"/>
                  <a:pt x="53" y="98"/>
                  <a:pt x="54" y="98"/>
                </a:cubicBezTo>
                <a:cubicBezTo>
                  <a:pt x="54" y="98"/>
                  <a:pt x="54" y="98"/>
                  <a:pt x="54" y="98"/>
                </a:cubicBezTo>
                <a:cubicBezTo>
                  <a:pt x="54" y="98"/>
                  <a:pt x="54" y="98"/>
                  <a:pt x="54" y="98"/>
                </a:cubicBezTo>
                <a:cubicBezTo>
                  <a:pt x="54" y="97"/>
                  <a:pt x="54" y="98"/>
                  <a:pt x="55" y="98"/>
                </a:cubicBezTo>
                <a:cubicBezTo>
                  <a:pt x="55" y="97"/>
                  <a:pt x="54" y="97"/>
                  <a:pt x="54" y="97"/>
                </a:cubicBezTo>
                <a:cubicBezTo>
                  <a:pt x="54" y="97"/>
                  <a:pt x="54" y="97"/>
                  <a:pt x="54" y="97"/>
                </a:cubicBezTo>
                <a:cubicBezTo>
                  <a:pt x="54" y="97"/>
                  <a:pt x="54" y="97"/>
                  <a:pt x="54" y="97"/>
                </a:cubicBezTo>
                <a:cubicBezTo>
                  <a:pt x="54" y="97"/>
                  <a:pt x="54" y="97"/>
                  <a:pt x="54" y="97"/>
                </a:cubicBezTo>
                <a:cubicBezTo>
                  <a:pt x="55" y="97"/>
                  <a:pt x="55" y="97"/>
                  <a:pt x="55" y="97"/>
                </a:cubicBezTo>
                <a:cubicBezTo>
                  <a:pt x="55" y="96"/>
                  <a:pt x="54" y="97"/>
                  <a:pt x="54" y="96"/>
                </a:cubicBezTo>
                <a:cubicBezTo>
                  <a:pt x="54" y="96"/>
                  <a:pt x="54" y="96"/>
                  <a:pt x="54" y="96"/>
                </a:cubicBezTo>
                <a:cubicBezTo>
                  <a:pt x="54" y="96"/>
                  <a:pt x="53" y="96"/>
                  <a:pt x="54" y="96"/>
                </a:cubicBezTo>
                <a:cubicBezTo>
                  <a:pt x="54" y="96"/>
                  <a:pt x="53" y="96"/>
                  <a:pt x="53" y="96"/>
                </a:cubicBezTo>
                <a:cubicBezTo>
                  <a:pt x="53" y="96"/>
                  <a:pt x="54" y="96"/>
                  <a:pt x="54" y="96"/>
                </a:cubicBezTo>
                <a:cubicBezTo>
                  <a:pt x="53" y="96"/>
                  <a:pt x="53" y="96"/>
                  <a:pt x="53" y="96"/>
                </a:cubicBezTo>
                <a:cubicBezTo>
                  <a:pt x="53" y="95"/>
                  <a:pt x="55" y="95"/>
                  <a:pt x="54" y="95"/>
                </a:cubicBezTo>
                <a:cubicBezTo>
                  <a:pt x="54" y="95"/>
                  <a:pt x="53" y="95"/>
                  <a:pt x="53" y="95"/>
                </a:cubicBezTo>
                <a:cubicBezTo>
                  <a:pt x="53" y="95"/>
                  <a:pt x="54" y="95"/>
                  <a:pt x="53" y="95"/>
                </a:cubicBezTo>
                <a:cubicBezTo>
                  <a:pt x="54" y="95"/>
                  <a:pt x="54" y="95"/>
                  <a:pt x="54" y="95"/>
                </a:cubicBezTo>
                <a:cubicBezTo>
                  <a:pt x="54" y="95"/>
                  <a:pt x="54" y="95"/>
                  <a:pt x="54" y="95"/>
                </a:cubicBezTo>
                <a:cubicBezTo>
                  <a:pt x="54" y="94"/>
                  <a:pt x="54" y="94"/>
                  <a:pt x="54" y="94"/>
                </a:cubicBezTo>
                <a:cubicBezTo>
                  <a:pt x="53" y="94"/>
                  <a:pt x="54" y="94"/>
                  <a:pt x="53" y="94"/>
                </a:cubicBezTo>
                <a:cubicBezTo>
                  <a:pt x="54" y="94"/>
                  <a:pt x="53" y="94"/>
                  <a:pt x="54" y="94"/>
                </a:cubicBezTo>
                <a:cubicBezTo>
                  <a:pt x="54" y="94"/>
                  <a:pt x="54" y="94"/>
                  <a:pt x="54" y="94"/>
                </a:cubicBezTo>
                <a:cubicBezTo>
                  <a:pt x="55" y="94"/>
                  <a:pt x="54" y="94"/>
                  <a:pt x="54" y="94"/>
                </a:cubicBezTo>
                <a:cubicBezTo>
                  <a:pt x="55" y="94"/>
                  <a:pt x="55" y="94"/>
                  <a:pt x="55" y="94"/>
                </a:cubicBezTo>
                <a:cubicBezTo>
                  <a:pt x="55" y="94"/>
                  <a:pt x="54" y="94"/>
                  <a:pt x="54" y="93"/>
                </a:cubicBezTo>
                <a:cubicBezTo>
                  <a:pt x="54" y="94"/>
                  <a:pt x="54" y="94"/>
                  <a:pt x="54" y="94"/>
                </a:cubicBezTo>
                <a:cubicBezTo>
                  <a:pt x="54" y="94"/>
                  <a:pt x="54" y="94"/>
                  <a:pt x="54" y="94"/>
                </a:cubicBezTo>
                <a:cubicBezTo>
                  <a:pt x="54" y="93"/>
                  <a:pt x="53" y="93"/>
                  <a:pt x="54" y="93"/>
                </a:cubicBezTo>
                <a:cubicBezTo>
                  <a:pt x="54" y="93"/>
                  <a:pt x="54" y="93"/>
                  <a:pt x="54" y="93"/>
                </a:cubicBezTo>
                <a:cubicBezTo>
                  <a:pt x="54" y="93"/>
                  <a:pt x="55" y="93"/>
                  <a:pt x="55" y="92"/>
                </a:cubicBezTo>
                <a:cubicBezTo>
                  <a:pt x="55" y="92"/>
                  <a:pt x="55" y="92"/>
                  <a:pt x="54" y="92"/>
                </a:cubicBezTo>
                <a:cubicBezTo>
                  <a:pt x="54" y="92"/>
                  <a:pt x="55" y="93"/>
                  <a:pt x="53" y="93"/>
                </a:cubicBezTo>
                <a:cubicBezTo>
                  <a:pt x="55" y="92"/>
                  <a:pt x="53" y="92"/>
                  <a:pt x="54" y="92"/>
                </a:cubicBezTo>
                <a:cubicBezTo>
                  <a:pt x="54" y="92"/>
                  <a:pt x="54" y="91"/>
                  <a:pt x="55" y="92"/>
                </a:cubicBezTo>
                <a:cubicBezTo>
                  <a:pt x="55" y="91"/>
                  <a:pt x="54" y="91"/>
                  <a:pt x="54" y="91"/>
                </a:cubicBezTo>
                <a:cubicBezTo>
                  <a:pt x="54" y="91"/>
                  <a:pt x="54" y="91"/>
                  <a:pt x="54" y="91"/>
                </a:cubicBezTo>
                <a:cubicBezTo>
                  <a:pt x="54" y="91"/>
                  <a:pt x="54" y="91"/>
                  <a:pt x="53" y="91"/>
                </a:cubicBezTo>
                <a:cubicBezTo>
                  <a:pt x="53" y="91"/>
                  <a:pt x="54" y="91"/>
                  <a:pt x="54" y="91"/>
                </a:cubicBezTo>
                <a:cubicBezTo>
                  <a:pt x="54" y="91"/>
                  <a:pt x="54" y="90"/>
                  <a:pt x="54" y="90"/>
                </a:cubicBezTo>
                <a:cubicBezTo>
                  <a:pt x="54" y="90"/>
                  <a:pt x="54" y="90"/>
                  <a:pt x="54" y="90"/>
                </a:cubicBezTo>
                <a:cubicBezTo>
                  <a:pt x="53" y="90"/>
                  <a:pt x="54" y="90"/>
                  <a:pt x="54" y="90"/>
                </a:cubicBezTo>
                <a:cubicBezTo>
                  <a:pt x="53" y="90"/>
                  <a:pt x="53" y="90"/>
                  <a:pt x="53" y="90"/>
                </a:cubicBezTo>
                <a:cubicBezTo>
                  <a:pt x="53" y="89"/>
                  <a:pt x="53" y="89"/>
                  <a:pt x="53" y="88"/>
                </a:cubicBezTo>
                <a:cubicBezTo>
                  <a:pt x="52" y="88"/>
                  <a:pt x="52" y="88"/>
                  <a:pt x="52" y="88"/>
                </a:cubicBezTo>
                <a:cubicBezTo>
                  <a:pt x="53" y="88"/>
                  <a:pt x="52" y="88"/>
                  <a:pt x="52" y="88"/>
                </a:cubicBezTo>
                <a:cubicBezTo>
                  <a:pt x="52" y="88"/>
                  <a:pt x="52" y="88"/>
                  <a:pt x="52" y="88"/>
                </a:cubicBezTo>
                <a:cubicBezTo>
                  <a:pt x="53" y="88"/>
                  <a:pt x="53" y="88"/>
                  <a:pt x="53" y="88"/>
                </a:cubicBezTo>
                <a:cubicBezTo>
                  <a:pt x="53" y="88"/>
                  <a:pt x="53" y="88"/>
                  <a:pt x="53" y="88"/>
                </a:cubicBezTo>
                <a:cubicBezTo>
                  <a:pt x="53" y="87"/>
                  <a:pt x="53" y="87"/>
                  <a:pt x="53" y="87"/>
                </a:cubicBezTo>
                <a:cubicBezTo>
                  <a:pt x="53" y="87"/>
                  <a:pt x="52" y="88"/>
                  <a:pt x="52" y="87"/>
                </a:cubicBezTo>
                <a:cubicBezTo>
                  <a:pt x="53" y="87"/>
                  <a:pt x="52" y="87"/>
                  <a:pt x="53" y="86"/>
                </a:cubicBezTo>
                <a:cubicBezTo>
                  <a:pt x="53" y="86"/>
                  <a:pt x="53" y="87"/>
                  <a:pt x="53" y="87"/>
                </a:cubicBezTo>
                <a:cubicBezTo>
                  <a:pt x="53" y="86"/>
                  <a:pt x="53" y="86"/>
                  <a:pt x="53" y="86"/>
                </a:cubicBezTo>
                <a:cubicBezTo>
                  <a:pt x="52" y="86"/>
                  <a:pt x="52" y="86"/>
                  <a:pt x="52" y="86"/>
                </a:cubicBezTo>
                <a:cubicBezTo>
                  <a:pt x="53" y="86"/>
                  <a:pt x="53" y="85"/>
                  <a:pt x="53" y="85"/>
                </a:cubicBezTo>
                <a:cubicBezTo>
                  <a:pt x="53" y="85"/>
                  <a:pt x="53" y="85"/>
                  <a:pt x="53" y="85"/>
                </a:cubicBezTo>
                <a:cubicBezTo>
                  <a:pt x="53" y="85"/>
                  <a:pt x="53" y="85"/>
                  <a:pt x="52" y="85"/>
                </a:cubicBezTo>
                <a:cubicBezTo>
                  <a:pt x="53" y="85"/>
                  <a:pt x="53" y="85"/>
                  <a:pt x="53" y="85"/>
                </a:cubicBezTo>
                <a:cubicBezTo>
                  <a:pt x="52" y="85"/>
                  <a:pt x="54" y="84"/>
                  <a:pt x="53" y="84"/>
                </a:cubicBezTo>
                <a:cubicBezTo>
                  <a:pt x="54" y="84"/>
                  <a:pt x="54" y="83"/>
                  <a:pt x="55" y="83"/>
                </a:cubicBezTo>
                <a:cubicBezTo>
                  <a:pt x="55" y="83"/>
                  <a:pt x="55" y="83"/>
                  <a:pt x="55" y="83"/>
                </a:cubicBezTo>
                <a:cubicBezTo>
                  <a:pt x="56" y="83"/>
                  <a:pt x="55" y="83"/>
                  <a:pt x="56" y="83"/>
                </a:cubicBezTo>
                <a:cubicBezTo>
                  <a:pt x="55" y="84"/>
                  <a:pt x="55" y="84"/>
                  <a:pt x="55" y="84"/>
                </a:cubicBezTo>
                <a:cubicBezTo>
                  <a:pt x="56" y="84"/>
                  <a:pt x="56" y="84"/>
                  <a:pt x="56" y="84"/>
                </a:cubicBezTo>
                <a:cubicBezTo>
                  <a:pt x="56" y="84"/>
                  <a:pt x="56" y="84"/>
                  <a:pt x="56" y="84"/>
                </a:cubicBezTo>
                <a:cubicBezTo>
                  <a:pt x="55" y="85"/>
                  <a:pt x="57" y="86"/>
                  <a:pt x="56" y="87"/>
                </a:cubicBezTo>
                <a:cubicBezTo>
                  <a:pt x="56" y="87"/>
                  <a:pt x="56" y="87"/>
                  <a:pt x="57" y="87"/>
                </a:cubicBezTo>
                <a:cubicBezTo>
                  <a:pt x="56" y="87"/>
                  <a:pt x="57" y="87"/>
                  <a:pt x="57" y="87"/>
                </a:cubicBezTo>
                <a:cubicBezTo>
                  <a:pt x="56" y="87"/>
                  <a:pt x="56" y="87"/>
                  <a:pt x="56" y="87"/>
                </a:cubicBezTo>
                <a:cubicBezTo>
                  <a:pt x="56" y="88"/>
                  <a:pt x="57" y="87"/>
                  <a:pt x="57" y="87"/>
                </a:cubicBezTo>
                <a:cubicBezTo>
                  <a:pt x="57" y="88"/>
                  <a:pt x="56" y="89"/>
                  <a:pt x="57" y="89"/>
                </a:cubicBezTo>
                <a:cubicBezTo>
                  <a:pt x="57" y="89"/>
                  <a:pt x="56" y="89"/>
                  <a:pt x="56" y="89"/>
                </a:cubicBezTo>
                <a:cubicBezTo>
                  <a:pt x="57" y="89"/>
                  <a:pt x="57" y="90"/>
                  <a:pt x="57" y="89"/>
                </a:cubicBezTo>
                <a:cubicBezTo>
                  <a:pt x="56" y="90"/>
                  <a:pt x="57" y="90"/>
                  <a:pt x="56" y="90"/>
                </a:cubicBezTo>
                <a:cubicBezTo>
                  <a:pt x="56" y="90"/>
                  <a:pt x="56" y="90"/>
                  <a:pt x="57" y="90"/>
                </a:cubicBezTo>
                <a:cubicBezTo>
                  <a:pt x="57" y="91"/>
                  <a:pt x="57" y="91"/>
                  <a:pt x="57" y="91"/>
                </a:cubicBezTo>
                <a:cubicBezTo>
                  <a:pt x="57" y="91"/>
                  <a:pt x="58" y="92"/>
                  <a:pt x="57" y="92"/>
                </a:cubicBezTo>
                <a:cubicBezTo>
                  <a:pt x="57" y="92"/>
                  <a:pt x="57" y="92"/>
                  <a:pt x="57" y="92"/>
                </a:cubicBezTo>
                <a:cubicBezTo>
                  <a:pt x="58" y="92"/>
                  <a:pt x="58" y="92"/>
                  <a:pt x="58" y="92"/>
                </a:cubicBezTo>
                <a:cubicBezTo>
                  <a:pt x="58" y="93"/>
                  <a:pt x="58" y="93"/>
                  <a:pt x="58" y="93"/>
                </a:cubicBezTo>
                <a:cubicBezTo>
                  <a:pt x="58" y="93"/>
                  <a:pt x="58" y="93"/>
                  <a:pt x="58" y="93"/>
                </a:cubicBezTo>
                <a:cubicBezTo>
                  <a:pt x="58" y="93"/>
                  <a:pt x="57" y="93"/>
                  <a:pt x="57" y="93"/>
                </a:cubicBezTo>
                <a:cubicBezTo>
                  <a:pt x="57" y="93"/>
                  <a:pt x="58" y="93"/>
                  <a:pt x="58" y="93"/>
                </a:cubicBezTo>
                <a:cubicBezTo>
                  <a:pt x="58" y="93"/>
                  <a:pt x="58" y="93"/>
                  <a:pt x="58" y="93"/>
                </a:cubicBezTo>
                <a:cubicBezTo>
                  <a:pt x="58" y="93"/>
                  <a:pt x="58" y="93"/>
                  <a:pt x="58" y="93"/>
                </a:cubicBezTo>
                <a:cubicBezTo>
                  <a:pt x="58" y="93"/>
                  <a:pt x="57" y="93"/>
                  <a:pt x="57" y="93"/>
                </a:cubicBezTo>
                <a:cubicBezTo>
                  <a:pt x="57" y="93"/>
                  <a:pt x="58" y="93"/>
                  <a:pt x="58" y="94"/>
                </a:cubicBezTo>
                <a:cubicBezTo>
                  <a:pt x="58" y="93"/>
                  <a:pt x="57" y="93"/>
                  <a:pt x="57" y="94"/>
                </a:cubicBezTo>
                <a:cubicBezTo>
                  <a:pt x="57" y="94"/>
                  <a:pt x="57" y="94"/>
                  <a:pt x="57" y="94"/>
                </a:cubicBezTo>
                <a:cubicBezTo>
                  <a:pt x="58" y="94"/>
                  <a:pt x="58" y="94"/>
                  <a:pt x="58" y="94"/>
                </a:cubicBezTo>
                <a:cubicBezTo>
                  <a:pt x="58" y="94"/>
                  <a:pt x="58" y="95"/>
                  <a:pt x="58" y="96"/>
                </a:cubicBezTo>
                <a:cubicBezTo>
                  <a:pt x="57" y="96"/>
                  <a:pt x="58" y="97"/>
                  <a:pt x="57" y="97"/>
                </a:cubicBezTo>
                <a:cubicBezTo>
                  <a:pt x="57" y="97"/>
                  <a:pt x="57" y="97"/>
                  <a:pt x="57" y="97"/>
                </a:cubicBezTo>
                <a:cubicBezTo>
                  <a:pt x="57" y="96"/>
                  <a:pt x="56" y="97"/>
                  <a:pt x="56" y="97"/>
                </a:cubicBezTo>
                <a:cubicBezTo>
                  <a:pt x="56" y="97"/>
                  <a:pt x="57" y="97"/>
                  <a:pt x="57" y="97"/>
                </a:cubicBezTo>
                <a:cubicBezTo>
                  <a:pt x="58" y="97"/>
                  <a:pt x="58" y="97"/>
                  <a:pt x="58" y="97"/>
                </a:cubicBezTo>
                <a:cubicBezTo>
                  <a:pt x="60" y="97"/>
                  <a:pt x="58" y="98"/>
                  <a:pt x="58" y="98"/>
                </a:cubicBezTo>
                <a:cubicBezTo>
                  <a:pt x="58" y="98"/>
                  <a:pt x="58" y="98"/>
                  <a:pt x="58" y="98"/>
                </a:cubicBezTo>
                <a:cubicBezTo>
                  <a:pt x="59" y="99"/>
                  <a:pt x="58" y="99"/>
                  <a:pt x="58" y="99"/>
                </a:cubicBezTo>
                <a:cubicBezTo>
                  <a:pt x="57" y="99"/>
                  <a:pt x="57" y="99"/>
                  <a:pt x="57" y="99"/>
                </a:cubicBezTo>
                <a:cubicBezTo>
                  <a:pt x="58" y="100"/>
                  <a:pt x="58" y="100"/>
                  <a:pt x="58" y="100"/>
                </a:cubicBezTo>
                <a:cubicBezTo>
                  <a:pt x="58" y="100"/>
                  <a:pt x="58" y="100"/>
                  <a:pt x="58" y="100"/>
                </a:cubicBezTo>
                <a:cubicBezTo>
                  <a:pt x="58" y="100"/>
                  <a:pt x="59" y="100"/>
                  <a:pt x="58" y="101"/>
                </a:cubicBezTo>
                <a:cubicBezTo>
                  <a:pt x="58" y="101"/>
                  <a:pt x="58" y="101"/>
                  <a:pt x="58" y="101"/>
                </a:cubicBezTo>
                <a:cubicBezTo>
                  <a:pt x="58" y="101"/>
                  <a:pt x="58" y="101"/>
                  <a:pt x="58" y="101"/>
                </a:cubicBezTo>
                <a:cubicBezTo>
                  <a:pt x="57" y="101"/>
                  <a:pt x="59" y="102"/>
                  <a:pt x="58" y="102"/>
                </a:cubicBezTo>
                <a:cubicBezTo>
                  <a:pt x="58" y="102"/>
                  <a:pt x="58" y="103"/>
                  <a:pt x="59" y="103"/>
                </a:cubicBezTo>
                <a:cubicBezTo>
                  <a:pt x="59" y="103"/>
                  <a:pt x="58" y="103"/>
                  <a:pt x="58" y="103"/>
                </a:cubicBezTo>
                <a:cubicBezTo>
                  <a:pt x="59" y="103"/>
                  <a:pt x="58" y="103"/>
                  <a:pt x="58" y="103"/>
                </a:cubicBezTo>
                <a:cubicBezTo>
                  <a:pt x="58" y="104"/>
                  <a:pt x="59" y="104"/>
                  <a:pt x="59" y="103"/>
                </a:cubicBezTo>
                <a:cubicBezTo>
                  <a:pt x="58" y="104"/>
                  <a:pt x="60" y="104"/>
                  <a:pt x="60" y="104"/>
                </a:cubicBezTo>
                <a:cubicBezTo>
                  <a:pt x="59" y="104"/>
                  <a:pt x="59" y="104"/>
                  <a:pt x="59" y="104"/>
                </a:cubicBezTo>
                <a:cubicBezTo>
                  <a:pt x="59" y="105"/>
                  <a:pt x="60" y="104"/>
                  <a:pt x="59" y="105"/>
                </a:cubicBezTo>
                <a:cubicBezTo>
                  <a:pt x="59" y="105"/>
                  <a:pt x="59" y="105"/>
                  <a:pt x="59" y="105"/>
                </a:cubicBezTo>
                <a:cubicBezTo>
                  <a:pt x="59" y="105"/>
                  <a:pt x="57" y="105"/>
                  <a:pt x="58" y="105"/>
                </a:cubicBezTo>
                <a:cubicBezTo>
                  <a:pt x="58" y="105"/>
                  <a:pt x="58" y="105"/>
                  <a:pt x="58" y="105"/>
                </a:cubicBezTo>
                <a:cubicBezTo>
                  <a:pt x="58" y="105"/>
                  <a:pt x="57" y="106"/>
                  <a:pt x="58" y="106"/>
                </a:cubicBezTo>
                <a:cubicBezTo>
                  <a:pt x="58" y="106"/>
                  <a:pt x="58" y="106"/>
                  <a:pt x="58" y="106"/>
                </a:cubicBezTo>
                <a:cubicBezTo>
                  <a:pt x="58" y="106"/>
                  <a:pt x="58" y="106"/>
                  <a:pt x="58" y="106"/>
                </a:cubicBezTo>
                <a:cubicBezTo>
                  <a:pt x="58" y="106"/>
                  <a:pt x="58" y="106"/>
                  <a:pt x="58" y="106"/>
                </a:cubicBezTo>
                <a:cubicBezTo>
                  <a:pt x="58" y="107"/>
                  <a:pt x="57" y="107"/>
                  <a:pt x="58" y="107"/>
                </a:cubicBezTo>
                <a:cubicBezTo>
                  <a:pt x="58" y="107"/>
                  <a:pt x="58" y="107"/>
                  <a:pt x="58" y="107"/>
                </a:cubicBezTo>
                <a:cubicBezTo>
                  <a:pt x="58" y="107"/>
                  <a:pt x="58" y="107"/>
                  <a:pt x="58" y="107"/>
                </a:cubicBezTo>
                <a:cubicBezTo>
                  <a:pt x="58" y="107"/>
                  <a:pt x="58" y="107"/>
                  <a:pt x="58" y="107"/>
                </a:cubicBezTo>
                <a:cubicBezTo>
                  <a:pt x="59" y="107"/>
                  <a:pt x="59" y="108"/>
                  <a:pt x="59" y="108"/>
                </a:cubicBezTo>
                <a:cubicBezTo>
                  <a:pt x="59" y="108"/>
                  <a:pt x="58" y="108"/>
                  <a:pt x="58" y="108"/>
                </a:cubicBezTo>
                <a:cubicBezTo>
                  <a:pt x="59" y="108"/>
                  <a:pt x="59" y="108"/>
                  <a:pt x="58" y="108"/>
                </a:cubicBezTo>
                <a:cubicBezTo>
                  <a:pt x="59" y="108"/>
                  <a:pt x="60" y="108"/>
                  <a:pt x="60" y="109"/>
                </a:cubicBezTo>
                <a:cubicBezTo>
                  <a:pt x="60" y="109"/>
                  <a:pt x="60" y="109"/>
                  <a:pt x="60" y="109"/>
                </a:cubicBezTo>
                <a:cubicBezTo>
                  <a:pt x="59" y="109"/>
                  <a:pt x="60" y="109"/>
                  <a:pt x="60" y="109"/>
                </a:cubicBezTo>
                <a:cubicBezTo>
                  <a:pt x="59" y="109"/>
                  <a:pt x="59" y="109"/>
                  <a:pt x="59" y="109"/>
                </a:cubicBezTo>
                <a:cubicBezTo>
                  <a:pt x="60" y="109"/>
                  <a:pt x="59" y="109"/>
                  <a:pt x="59" y="109"/>
                </a:cubicBezTo>
                <a:cubicBezTo>
                  <a:pt x="59" y="109"/>
                  <a:pt x="59" y="109"/>
                  <a:pt x="59" y="109"/>
                </a:cubicBezTo>
                <a:cubicBezTo>
                  <a:pt x="60" y="109"/>
                  <a:pt x="58" y="110"/>
                  <a:pt x="59" y="110"/>
                </a:cubicBezTo>
                <a:cubicBezTo>
                  <a:pt x="59" y="110"/>
                  <a:pt x="59" y="111"/>
                  <a:pt x="59" y="112"/>
                </a:cubicBezTo>
                <a:cubicBezTo>
                  <a:pt x="58" y="112"/>
                  <a:pt x="59" y="112"/>
                  <a:pt x="59" y="112"/>
                </a:cubicBezTo>
                <a:cubicBezTo>
                  <a:pt x="58" y="112"/>
                  <a:pt x="58" y="112"/>
                  <a:pt x="58" y="112"/>
                </a:cubicBezTo>
                <a:cubicBezTo>
                  <a:pt x="59" y="112"/>
                  <a:pt x="59" y="112"/>
                  <a:pt x="59" y="112"/>
                </a:cubicBezTo>
                <a:cubicBezTo>
                  <a:pt x="59" y="112"/>
                  <a:pt x="59" y="112"/>
                  <a:pt x="58" y="113"/>
                </a:cubicBezTo>
                <a:cubicBezTo>
                  <a:pt x="59" y="113"/>
                  <a:pt x="59" y="113"/>
                  <a:pt x="59" y="113"/>
                </a:cubicBezTo>
                <a:cubicBezTo>
                  <a:pt x="59" y="113"/>
                  <a:pt x="59" y="113"/>
                  <a:pt x="59" y="113"/>
                </a:cubicBezTo>
                <a:cubicBezTo>
                  <a:pt x="59" y="113"/>
                  <a:pt x="59" y="113"/>
                  <a:pt x="59" y="113"/>
                </a:cubicBezTo>
                <a:cubicBezTo>
                  <a:pt x="59" y="113"/>
                  <a:pt x="59" y="113"/>
                  <a:pt x="59" y="113"/>
                </a:cubicBezTo>
                <a:cubicBezTo>
                  <a:pt x="59" y="113"/>
                  <a:pt x="59" y="114"/>
                  <a:pt x="60" y="114"/>
                </a:cubicBezTo>
                <a:cubicBezTo>
                  <a:pt x="59" y="114"/>
                  <a:pt x="60" y="114"/>
                  <a:pt x="59" y="114"/>
                </a:cubicBezTo>
                <a:cubicBezTo>
                  <a:pt x="59" y="114"/>
                  <a:pt x="59" y="114"/>
                  <a:pt x="60" y="114"/>
                </a:cubicBezTo>
                <a:cubicBezTo>
                  <a:pt x="60" y="114"/>
                  <a:pt x="60" y="114"/>
                  <a:pt x="60" y="114"/>
                </a:cubicBezTo>
                <a:cubicBezTo>
                  <a:pt x="60" y="114"/>
                  <a:pt x="60" y="114"/>
                  <a:pt x="60" y="114"/>
                </a:cubicBezTo>
                <a:cubicBezTo>
                  <a:pt x="60" y="114"/>
                  <a:pt x="60" y="114"/>
                  <a:pt x="60" y="114"/>
                </a:cubicBezTo>
                <a:cubicBezTo>
                  <a:pt x="60" y="114"/>
                  <a:pt x="60" y="114"/>
                  <a:pt x="60" y="114"/>
                </a:cubicBezTo>
                <a:cubicBezTo>
                  <a:pt x="60" y="114"/>
                  <a:pt x="60" y="114"/>
                  <a:pt x="60" y="114"/>
                </a:cubicBezTo>
                <a:cubicBezTo>
                  <a:pt x="60" y="114"/>
                  <a:pt x="60" y="114"/>
                  <a:pt x="60" y="114"/>
                </a:cubicBezTo>
                <a:cubicBezTo>
                  <a:pt x="60" y="114"/>
                  <a:pt x="60" y="114"/>
                  <a:pt x="60" y="114"/>
                </a:cubicBezTo>
                <a:cubicBezTo>
                  <a:pt x="60" y="114"/>
                  <a:pt x="60" y="114"/>
                  <a:pt x="60" y="114"/>
                </a:cubicBezTo>
                <a:cubicBezTo>
                  <a:pt x="60" y="115"/>
                  <a:pt x="60" y="115"/>
                  <a:pt x="60" y="115"/>
                </a:cubicBezTo>
                <a:cubicBezTo>
                  <a:pt x="59" y="115"/>
                  <a:pt x="61" y="115"/>
                  <a:pt x="60" y="116"/>
                </a:cubicBezTo>
                <a:cubicBezTo>
                  <a:pt x="60" y="116"/>
                  <a:pt x="60" y="116"/>
                  <a:pt x="60" y="116"/>
                </a:cubicBezTo>
                <a:cubicBezTo>
                  <a:pt x="60" y="116"/>
                  <a:pt x="59" y="116"/>
                  <a:pt x="60" y="117"/>
                </a:cubicBezTo>
                <a:cubicBezTo>
                  <a:pt x="60" y="116"/>
                  <a:pt x="60" y="116"/>
                  <a:pt x="60" y="116"/>
                </a:cubicBezTo>
                <a:cubicBezTo>
                  <a:pt x="60" y="117"/>
                  <a:pt x="61" y="117"/>
                  <a:pt x="61" y="117"/>
                </a:cubicBezTo>
                <a:cubicBezTo>
                  <a:pt x="61" y="117"/>
                  <a:pt x="61" y="117"/>
                  <a:pt x="61" y="117"/>
                </a:cubicBezTo>
                <a:cubicBezTo>
                  <a:pt x="61" y="117"/>
                  <a:pt x="62" y="118"/>
                  <a:pt x="61" y="118"/>
                </a:cubicBezTo>
                <a:cubicBezTo>
                  <a:pt x="61" y="118"/>
                  <a:pt x="61" y="118"/>
                  <a:pt x="61" y="119"/>
                </a:cubicBezTo>
                <a:cubicBezTo>
                  <a:pt x="60" y="119"/>
                  <a:pt x="60" y="119"/>
                  <a:pt x="60" y="119"/>
                </a:cubicBezTo>
                <a:cubicBezTo>
                  <a:pt x="60" y="119"/>
                  <a:pt x="61" y="119"/>
                  <a:pt x="61" y="119"/>
                </a:cubicBezTo>
                <a:cubicBezTo>
                  <a:pt x="60" y="120"/>
                  <a:pt x="61" y="120"/>
                  <a:pt x="61" y="120"/>
                </a:cubicBezTo>
                <a:cubicBezTo>
                  <a:pt x="61" y="120"/>
                  <a:pt x="61" y="120"/>
                  <a:pt x="61" y="120"/>
                </a:cubicBezTo>
                <a:cubicBezTo>
                  <a:pt x="61" y="120"/>
                  <a:pt x="61" y="120"/>
                  <a:pt x="61" y="120"/>
                </a:cubicBezTo>
                <a:cubicBezTo>
                  <a:pt x="61" y="120"/>
                  <a:pt x="61" y="121"/>
                  <a:pt x="61" y="121"/>
                </a:cubicBezTo>
                <a:cubicBezTo>
                  <a:pt x="61" y="121"/>
                  <a:pt x="61" y="121"/>
                  <a:pt x="61" y="121"/>
                </a:cubicBezTo>
                <a:cubicBezTo>
                  <a:pt x="61" y="121"/>
                  <a:pt x="61" y="121"/>
                  <a:pt x="61" y="121"/>
                </a:cubicBezTo>
                <a:cubicBezTo>
                  <a:pt x="61" y="121"/>
                  <a:pt x="61" y="121"/>
                  <a:pt x="60" y="122"/>
                </a:cubicBezTo>
                <a:cubicBezTo>
                  <a:pt x="60" y="122"/>
                  <a:pt x="60" y="122"/>
                  <a:pt x="60" y="122"/>
                </a:cubicBezTo>
                <a:cubicBezTo>
                  <a:pt x="60" y="122"/>
                  <a:pt x="60" y="122"/>
                  <a:pt x="60" y="122"/>
                </a:cubicBezTo>
                <a:cubicBezTo>
                  <a:pt x="60" y="122"/>
                  <a:pt x="60" y="122"/>
                  <a:pt x="61" y="122"/>
                </a:cubicBezTo>
                <a:cubicBezTo>
                  <a:pt x="61" y="122"/>
                  <a:pt x="61" y="122"/>
                  <a:pt x="61" y="122"/>
                </a:cubicBezTo>
                <a:cubicBezTo>
                  <a:pt x="61" y="122"/>
                  <a:pt x="61" y="122"/>
                  <a:pt x="61" y="122"/>
                </a:cubicBezTo>
                <a:cubicBezTo>
                  <a:pt x="61" y="122"/>
                  <a:pt x="61" y="122"/>
                  <a:pt x="61" y="122"/>
                </a:cubicBezTo>
                <a:cubicBezTo>
                  <a:pt x="61" y="122"/>
                  <a:pt x="61" y="122"/>
                  <a:pt x="61" y="122"/>
                </a:cubicBezTo>
                <a:cubicBezTo>
                  <a:pt x="61" y="122"/>
                  <a:pt x="61" y="122"/>
                  <a:pt x="61" y="122"/>
                </a:cubicBezTo>
                <a:cubicBezTo>
                  <a:pt x="61" y="122"/>
                  <a:pt x="61" y="122"/>
                  <a:pt x="62" y="122"/>
                </a:cubicBezTo>
                <a:cubicBezTo>
                  <a:pt x="61" y="122"/>
                  <a:pt x="61" y="122"/>
                  <a:pt x="61" y="123"/>
                </a:cubicBezTo>
                <a:cubicBezTo>
                  <a:pt x="61" y="122"/>
                  <a:pt x="61" y="123"/>
                  <a:pt x="62" y="123"/>
                </a:cubicBezTo>
                <a:cubicBezTo>
                  <a:pt x="61" y="123"/>
                  <a:pt x="62" y="123"/>
                  <a:pt x="61" y="123"/>
                </a:cubicBezTo>
                <a:cubicBezTo>
                  <a:pt x="61" y="123"/>
                  <a:pt x="60" y="123"/>
                  <a:pt x="60" y="123"/>
                </a:cubicBezTo>
                <a:cubicBezTo>
                  <a:pt x="60" y="123"/>
                  <a:pt x="60" y="123"/>
                  <a:pt x="60" y="123"/>
                </a:cubicBezTo>
                <a:cubicBezTo>
                  <a:pt x="59" y="123"/>
                  <a:pt x="60" y="122"/>
                  <a:pt x="60" y="122"/>
                </a:cubicBezTo>
                <a:cubicBezTo>
                  <a:pt x="60" y="122"/>
                  <a:pt x="60" y="123"/>
                  <a:pt x="60" y="123"/>
                </a:cubicBezTo>
                <a:cubicBezTo>
                  <a:pt x="60" y="123"/>
                  <a:pt x="60" y="123"/>
                  <a:pt x="60" y="123"/>
                </a:cubicBezTo>
                <a:cubicBezTo>
                  <a:pt x="60" y="122"/>
                  <a:pt x="60" y="122"/>
                  <a:pt x="59" y="122"/>
                </a:cubicBezTo>
                <a:cubicBezTo>
                  <a:pt x="59" y="122"/>
                  <a:pt x="59" y="122"/>
                  <a:pt x="59" y="122"/>
                </a:cubicBezTo>
                <a:cubicBezTo>
                  <a:pt x="59" y="122"/>
                  <a:pt x="59" y="122"/>
                  <a:pt x="59" y="122"/>
                </a:cubicBezTo>
                <a:cubicBezTo>
                  <a:pt x="59" y="122"/>
                  <a:pt x="58" y="122"/>
                  <a:pt x="58" y="122"/>
                </a:cubicBezTo>
                <a:cubicBezTo>
                  <a:pt x="59" y="122"/>
                  <a:pt x="58" y="121"/>
                  <a:pt x="58" y="121"/>
                </a:cubicBezTo>
                <a:cubicBezTo>
                  <a:pt x="58" y="121"/>
                  <a:pt x="59" y="121"/>
                  <a:pt x="59" y="121"/>
                </a:cubicBezTo>
                <a:cubicBezTo>
                  <a:pt x="59" y="121"/>
                  <a:pt x="59" y="121"/>
                  <a:pt x="59" y="121"/>
                </a:cubicBezTo>
                <a:cubicBezTo>
                  <a:pt x="59" y="121"/>
                  <a:pt x="58" y="121"/>
                  <a:pt x="59" y="121"/>
                </a:cubicBezTo>
                <a:cubicBezTo>
                  <a:pt x="59" y="121"/>
                  <a:pt x="60" y="121"/>
                  <a:pt x="60" y="121"/>
                </a:cubicBezTo>
                <a:cubicBezTo>
                  <a:pt x="61" y="121"/>
                  <a:pt x="59" y="121"/>
                  <a:pt x="59" y="120"/>
                </a:cubicBezTo>
                <a:cubicBezTo>
                  <a:pt x="59" y="120"/>
                  <a:pt x="60" y="120"/>
                  <a:pt x="60" y="120"/>
                </a:cubicBezTo>
                <a:cubicBezTo>
                  <a:pt x="59" y="120"/>
                  <a:pt x="58" y="120"/>
                  <a:pt x="57" y="120"/>
                </a:cubicBezTo>
                <a:cubicBezTo>
                  <a:pt x="58" y="120"/>
                  <a:pt x="58" y="120"/>
                  <a:pt x="58" y="120"/>
                </a:cubicBezTo>
                <a:cubicBezTo>
                  <a:pt x="57" y="120"/>
                  <a:pt x="57" y="120"/>
                  <a:pt x="57" y="120"/>
                </a:cubicBezTo>
                <a:cubicBezTo>
                  <a:pt x="57" y="120"/>
                  <a:pt x="57" y="120"/>
                  <a:pt x="57" y="120"/>
                </a:cubicBezTo>
                <a:cubicBezTo>
                  <a:pt x="57" y="120"/>
                  <a:pt x="57" y="120"/>
                  <a:pt x="57" y="120"/>
                </a:cubicBezTo>
                <a:cubicBezTo>
                  <a:pt x="57" y="120"/>
                  <a:pt x="58" y="120"/>
                  <a:pt x="58" y="120"/>
                </a:cubicBezTo>
                <a:cubicBezTo>
                  <a:pt x="58" y="119"/>
                  <a:pt x="58" y="119"/>
                  <a:pt x="58" y="119"/>
                </a:cubicBezTo>
                <a:cubicBezTo>
                  <a:pt x="58" y="119"/>
                  <a:pt x="58" y="118"/>
                  <a:pt x="58" y="118"/>
                </a:cubicBezTo>
                <a:cubicBezTo>
                  <a:pt x="58" y="118"/>
                  <a:pt x="57" y="118"/>
                  <a:pt x="57" y="118"/>
                </a:cubicBezTo>
                <a:cubicBezTo>
                  <a:pt x="57" y="118"/>
                  <a:pt x="57" y="118"/>
                  <a:pt x="57" y="118"/>
                </a:cubicBezTo>
                <a:cubicBezTo>
                  <a:pt x="56" y="118"/>
                  <a:pt x="57" y="118"/>
                  <a:pt x="56" y="118"/>
                </a:cubicBezTo>
                <a:cubicBezTo>
                  <a:pt x="56" y="118"/>
                  <a:pt x="57" y="118"/>
                  <a:pt x="57" y="118"/>
                </a:cubicBezTo>
                <a:cubicBezTo>
                  <a:pt x="57" y="118"/>
                  <a:pt x="56" y="118"/>
                  <a:pt x="56" y="118"/>
                </a:cubicBezTo>
                <a:cubicBezTo>
                  <a:pt x="57" y="117"/>
                  <a:pt x="58" y="118"/>
                  <a:pt x="58" y="117"/>
                </a:cubicBezTo>
                <a:cubicBezTo>
                  <a:pt x="59" y="117"/>
                  <a:pt x="59" y="117"/>
                  <a:pt x="59" y="117"/>
                </a:cubicBezTo>
                <a:cubicBezTo>
                  <a:pt x="59" y="117"/>
                  <a:pt x="56" y="117"/>
                  <a:pt x="56" y="117"/>
                </a:cubicBezTo>
                <a:cubicBezTo>
                  <a:pt x="55" y="117"/>
                  <a:pt x="56" y="117"/>
                  <a:pt x="56" y="117"/>
                </a:cubicBezTo>
                <a:cubicBezTo>
                  <a:pt x="57" y="117"/>
                  <a:pt x="55" y="117"/>
                  <a:pt x="56" y="116"/>
                </a:cubicBezTo>
                <a:cubicBezTo>
                  <a:pt x="56" y="117"/>
                  <a:pt x="56" y="117"/>
                  <a:pt x="56" y="117"/>
                </a:cubicBezTo>
                <a:cubicBezTo>
                  <a:pt x="56" y="116"/>
                  <a:pt x="56" y="116"/>
                  <a:pt x="56" y="116"/>
                </a:cubicBezTo>
                <a:cubicBezTo>
                  <a:pt x="56" y="116"/>
                  <a:pt x="57" y="116"/>
                  <a:pt x="57" y="116"/>
                </a:cubicBezTo>
                <a:cubicBezTo>
                  <a:pt x="57" y="116"/>
                  <a:pt x="56" y="116"/>
                  <a:pt x="55" y="116"/>
                </a:cubicBezTo>
                <a:cubicBezTo>
                  <a:pt x="56" y="116"/>
                  <a:pt x="56" y="116"/>
                  <a:pt x="56" y="116"/>
                </a:cubicBezTo>
                <a:cubicBezTo>
                  <a:pt x="55" y="116"/>
                  <a:pt x="55" y="116"/>
                  <a:pt x="55" y="116"/>
                </a:cubicBezTo>
                <a:cubicBezTo>
                  <a:pt x="55" y="115"/>
                  <a:pt x="55" y="115"/>
                  <a:pt x="55" y="115"/>
                </a:cubicBezTo>
                <a:cubicBezTo>
                  <a:pt x="55" y="115"/>
                  <a:pt x="55" y="116"/>
                  <a:pt x="55" y="115"/>
                </a:cubicBezTo>
                <a:cubicBezTo>
                  <a:pt x="55" y="115"/>
                  <a:pt x="55" y="115"/>
                  <a:pt x="56" y="115"/>
                </a:cubicBezTo>
                <a:cubicBezTo>
                  <a:pt x="56" y="115"/>
                  <a:pt x="58" y="116"/>
                  <a:pt x="59" y="116"/>
                </a:cubicBezTo>
                <a:cubicBezTo>
                  <a:pt x="59" y="115"/>
                  <a:pt x="59" y="115"/>
                  <a:pt x="59" y="115"/>
                </a:cubicBezTo>
                <a:cubicBezTo>
                  <a:pt x="59" y="115"/>
                  <a:pt x="59" y="115"/>
                  <a:pt x="59" y="115"/>
                </a:cubicBezTo>
                <a:cubicBezTo>
                  <a:pt x="59" y="115"/>
                  <a:pt x="56" y="115"/>
                  <a:pt x="56" y="115"/>
                </a:cubicBezTo>
                <a:cubicBezTo>
                  <a:pt x="56" y="115"/>
                  <a:pt x="57" y="115"/>
                  <a:pt x="57" y="115"/>
                </a:cubicBezTo>
                <a:cubicBezTo>
                  <a:pt x="57" y="114"/>
                  <a:pt x="56" y="115"/>
                  <a:pt x="56" y="114"/>
                </a:cubicBezTo>
                <a:cubicBezTo>
                  <a:pt x="56" y="114"/>
                  <a:pt x="56" y="114"/>
                  <a:pt x="56" y="114"/>
                </a:cubicBezTo>
                <a:cubicBezTo>
                  <a:pt x="55" y="114"/>
                  <a:pt x="56" y="114"/>
                  <a:pt x="55" y="114"/>
                </a:cubicBezTo>
                <a:cubicBezTo>
                  <a:pt x="56" y="114"/>
                  <a:pt x="56" y="114"/>
                  <a:pt x="57" y="114"/>
                </a:cubicBezTo>
                <a:cubicBezTo>
                  <a:pt x="56" y="114"/>
                  <a:pt x="56" y="114"/>
                  <a:pt x="56" y="114"/>
                </a:cubicBezTo>
                <a:cubicBezTo>
                  <a:pt x="56" y="114"/>
                  <a:pt x="57" y="113"/>
                  <a:pt x="57" y="113"/>
                </a:cubicBezTo>
                <a:cubicBezTo>
                  <a:pt x="57" y="113"/>
                  <a:pt x="56" y="113"/>
                  <a:pt x="56" y="113"/>
                </a:cubicBezTo>
                <a:cubicBezTo>
                  <a:pt x="56" y="113"/>
                  <a:pt x="56" y="113"/>
                  <a:pt x="57" y="113"/>
                </a:cubicBezTo>
                <a:cubicBezTo>
                  <a:pt x="57" y="113"/>
                  <a:pt x="56" y="113"/>
                  <a:pt x="55" y="113"/>
                </a:cubicBezTo>
                <a:cubicBezTo>
                  <a:pt x="55" y="113"/>
                  <a:pt x="55" y="113"/>
                  <a:pt x="55" y="113"/>
                </a:cubicBezTo>
                <a:cubicBezTo>
                  <a:pt x="56" y="113"/>
                  <a:pt x="58" y="113"/>
                  <a:pt x="58" y="113"/>
                </a:cubicBezTo>
                <a:cubicBezTo>
                  <a:pt x="55" y="112"/>
                  <a:pt x="55" y="112"/>
                  <a:pt x="55" y="112"/>
                </a:cubicBezTo>
                <a:cubicBezTo>
                  <a:pt x="56" y="112"/>
                  <a:pt x="56" y="112"/>
                  <a:pt x="57" y="112"/>
                </a:cubicBezTo>
                <a:cubicBezTo>
                  <a:pt x="56" y="112"/>
                  <a:pt x="56" y="111"/>
                  <a:pt x="56" y="111"/>
                </a:cubicBezTo>
                <a:cubicBezTo>
                  <a:pt x="56" y="111"/>
                  <a:pt x="56" y="111"/>
                  <a:pt x="56" y="111"/>
                </a:cubicBezTo>
                <a:cubicBezTo>
                  <a:pt x="56" y="111"/>
                  <a:pt x="56" y="111"/>
                  <a:pt x="56" y="111"/>
                </a:cubicBezTo>
                <a:cubicBezTo>
                  <a:pt x="56" y="111"/>
                  <a:pt x="56" y="111"/>
                  <a:pt x="56" y="111"/>
                </a:cubicBezTo>
                <a:cubicBezTo>
                  <a:pt x="57" y="111"/>
                  <a:pt x="55" y="111"/>
                  <a:pt x="55" y="110"/>
                </a:cubicBezTo>
                <a:cubicBezTo>
                  <a:pt x="55" y="111"/>
                  <a:pt x="56" y="111"/>
                  <a:pt x="56" y="111"/>
                </a:cubicBezTo>
                <a:cubicBezTo>
                  <a:pt x="56" y="110"/>
                  <a:pt x="56" y="110"/>
                  <a:pt x="55" y="110"/>
                </a:cubicBezTo>
                <a:cubicBezTo>
                  <a:pt x="55" y="110"/>
                  <a:pt x="55" y="110"/>
                  <a:pt x="56" y="110"/>
                </a:cubicBezTo>
                <a:cubicBezTo>
                  <a:pt x="55" y="109"/>
                  <a:pt x="55" y="109"/>
                  <a:pt x="55" y="109"/>
                </a:cubicBezTo>
                <a:cubicBezTo>
                  <a:pt x="55" y="110"/>
                  <a:pt x="55" y="110"/>
                  <a:pt x="55" y="109"/>
                </a:cubicBezTo>
                <a:cubicBezTo>
                  <a:pt x="55" y="110"/>
                  <a:pt x="56" y="110"/>
                  <a:pt x="56" y="110"/>
                </a:cubicBezTo>
                <a:cubicBezTo>
                  <a:pt x="56" y="110"/>
                  <a:pt x="57" y="110"/>
                  <a:pt x="57" y="110"/>
                </a:cubicBezTo>
                <a:cubicBezTo>
                  <a:pt x="57" y="109"/>
                  <a:pt x="56" y="109"/>
                  <a:pt x="55" y="109"/>
                </a:cubicBezTo>
                <a:cubicBezTo>
                  <a:pt x="55" y="109"/>
                  <a:pt x="55" y="109"/>
                  <a:pt x="55" y="109"/>
                </a:cubicBezTo>
                <a:cubicBezTo>
                  <a:pt x="55" y="109"/>
                  <a:pt x="55" y="109"/>
                  <a:pt x="55" y="109"/>
                </a:cubicBezTo>
                <a:cubicBezTo>
                  <a:pt x="56" y="108"/>
                  <a:pt x="56" y="108"/>
                  <a:pt x="56" y="108"/>
                </a:cubicBezTo>
                <a:cubicBezTo>
                  <a:pt x="56" y="108"/>
                  <a:pt x="55" y="108"/>
                  <a:pt x="56" y="108"/>
                </a:cubicBezTo>
                <a:cubicBezTo>
                  <a:pt x="56" y="108"/>
                  <a:pt x="56" y="108"/>
                  <a:pt x="56" y="108"/>
                </a:cubicBezTo>
                <a:cubicBezTo>
                  <a:pt x="56" y="108"/>
                  <a:pt x="56" y="108"/>
                  <a:pt x="56" y="108"/>
                </a:cubicBezTo>
                <a:cubicBezTo>
                  <a:pt x="56" y="108"/>
                  <a:pt x="56" y="108"/>
                  <a:pt x="57" y="108"/>
                </a:cubicBezTo>
                <a:cubicBezTo>
                  <a:pt x="56" y="108"/>
                  <a:pt x="56" y="108"/>
                  <a:pt x="56" y="108"/>
                </a:cubicBezTo>
                <a:cubicBezTo>
                  <a:pt x="57" y="109"/>
                  <a:pt x="57" y="109"/>
                  <a:pt x="57" y="108"/>
                </a:cubicBezTo>
                <a:cubicBezTo>
                  <a:pt x="57" y="108"/>
                  <a:pt x="57" y="108"/>
                  <a:pt x="57" y="108"/>
                </a:cubicBezTo>
                <a:cubicBezTo>
                  <a:pt x="58" y="108"/>
                  <a:pt x="58" y="108"/>
                  <a:pt x="58" y="108"/>
                </a:cubicBezTo>
                <a:cubicBezTo>
                  <a:pt x="57" y="108"/>
                  <a:pt x="57" y="108"/>
                  <a:pt x="57" y="108"/>
                </a:cubicBezTo>
                <a:cubicBezTo>
                  <a:pt x="57" y="108"/>
                  <a:pt x="57" y="108"/>
                  <a:pt x="57" y="108"/>
                </a:cubicBezTo>
                <a:cubicBezTo>
                  <a:pt x="56" y="108"/>
                  <a:pt x="56" y="108"/>
                  <a:pt x="55" y="108"/>
                </a:cubicBezTo>
                <a:cubicBezTo>
                  <a:pt x="56" y="108"/>
                  <a:pt x="56" y="108"/>
                  <a:pt x="56" y="108"/>
                </a:cubicBezTo>
                <a:cubicBezTo>
                  <a:pt x="55" y="108"/>
                  <a:pt x="55" y="108"/>
                  <a:pt x="55" y="107"/>
                </a:cubicBezTo>
                <a:cubicBezTo>
                  <a:pt x="55" y="107"/>
                  <a:pt x="55" y="107"/>
                  <a:pt x="55" y="107"/>
                </a:cubicBezTo>
                <a:cubicBezTo>
                  <a:pt x="55" y="107"/>
                  <a:pt x="56" y="107"/>
                  <a:pt x="56" y="107"/>
                </a:cubicBezTo>
                <a:cubicBezTo>
                  <a:pt x="55" y="106"/>
                  <a:pt x="55" y="107"/>
                  <a:pt x="55" y="107"/>
                </a:cubicBezTo>
                <a:cubicBezTo>
                  <a:pt x="55" y="107"/>
                  <a:pt x="55" y="107"/>
                  <a:pt x="55" y="106"/>
                </a:cubicBezTo>
                <a:cubicBezTo>
                  <a:pt x="54" y="106"/>
                  <a:pt x="54" y="106"/>
                  <a:pt x="54" y="106"/>
                </a:cubicBezTo>
                <a:cubicBezTo>
                  <a:pt x="55" y="106"/>
                  <a:pt x="55" y="106"/>
                  <a:pt x="55" y="106"/>
                </a:cubicBezTo>
                <a:cubicBezTo>
                  <a:pt x="55" y="106"/>
                  <a:pt x="54" y="106"/>
                  <a:pt x="55" y="106"/>
                </a:cubicBezTo>
                <a:cubicBezTo>
                  <a:pt x="54" y="105"/>
                  <a:pt x="54" y="106"/>
                  <a:pt x="54" y="106"/>
                </a:cubicBezTo>
                <a:cubicBezTo>
                  <a:pt x="54" y="105"/>
                  <a:pt x="54" y="105"/>
                  <a:pt x="55" y="105"/>
                </a:cubicBezTo>
                <a:cubicBezTo>
                  <a:pt x="54" y="105"/>
                  <a:pt x="54" y="105"/>
                  <a:pt x="54" y="105"/>
                </a:cubicBezTo>
                <a:cubicBezTo>
                  <a:pt x="54" y="105"/>
                  <a:pt x="54" y="105"/>
                  <a:pt x="54" y="105"/>
                </a:cubicBezTo>
                <a:cubicBezTo>
                  <a:pt x="54" y="105"/>
                  <a:pt x="54" y="105"/>
                  <a:pt x="55" y="105"/>
                </a:cubicBezTo>
                <a:cubicBezTo>
                  <a:pt x="54" y="105"/>
                  <a:pt x="54" y="104"/>
                  <a:pt x="55" y="104"/>
                </a:cubicBezTo>
                <a:cubicBezTo>
                  <a:pt x="54" y="104"/>
                  <a:pt x="53" y="105"/>
                  <a:pt x="53" y="105"/>
                </a:cubicBezTo>
                <a:cubicBezTo>
                  <a:pt x="53" y="104"/>
                  <a:pt x="53" y="104"/>
                  <a:pt x="54" y="104"/>
                </a:cubicBezTo>
                <a:cubicBezTo>
                  <a:pt x="54" y="104"/>
                  <a:pt x="54" y="104"/>
                  <a:pt x="54" y="104"/>
                </a:cubicBezTo>
                <a:cubicBezTo>
                  <a:pt x="55" y="104"/>
                  <a:pt x="53" y="104"/>
                  <a:pt x="55" y="104"/>
                </a:cubicBezTo>
                <a:cubicBezTo>
                  <a:pt x="54" y="104"/>
                  <a:pt x="55" y="104"/>
                  <a:pt x="55" y="104"/>
                </a:cubicBezTo>
                <a:cubicBezTo>
                  <a:pt x="55" y="104"/>
                  <a:pt x="55" y="104"/>
                  <a:pt x="55" y="104"/>
                </a:cubicBezTo>
                <a:cubicBezTo>
                  <a:pt x="55" y="104"/>
                  <a:pt x="55" y="104"/>
                  <a:pt x="55" y="104"/>
                </a:cubicBezTo>
                <a:cubicBezTo>
                  <a:pt x="55" y="104"/>
                  <a:pt x="55" y="104"/>
                  <a:pt x="54" y="103"/>
                </a:cubicBezTo>
                <a:cubicBezTo>
                  <a:pt x="55" y="103"/>
                  <a:pt x="55" y="103"/>
                  <a:pt x="55" y="103"/>
                </a:cubicBezTo>
                <a:cubicBezTo>
                  <a:pt x="54" y="103"/>
                  <a:pt x="54" y="103"/>
                  <a:pt x="54" y="103"/>
                </a:cubicBezTo>
                <a:cubicBezTo>
                  <a:pt x="54" y="103"/>
                  <a:pt x="55" y="103"/>
                  <a:pt x="55" y="103"/>
                </a:cubicBezTo>
                <a:cubicBezTo>
                  <a:pt x="54" y="103"/>
                  <a:pt x="54" y="103"/>
                  <a:pt x="54" y="103"/>
                </a:cubicBezTo>
                <a:cubicBezTo>
                  <a:pt x="54" y="103"/>
                  <a:pt x="55" y="103"/>
                  <a:pt x="55" y="103"/>
                </a:cubicBezTo>
                <a:cubicBezTo>
                  <a:pt x="55" y="102"/>
                  <a:pt x="53" y="103"/>
                  <a:pt x="54" y="102"/>
                </a:cubicBezTo>
                <a:cubicBezTo>
                  <a:pt x="54" y="102"/>
                  <a:pt x="54" y="102"/>
                  <a:pt x="54" y="102"/>
                </a:cubicBezTo>
                <a:cubicBezTo>
                  <a:pt x="54" y="102"/>
                  <a:pt x="54" y="102"/>
                  <a:pt x="54" y="102"/>
                </a:cubicBezTo>
                <a:cubicBezTo>
                  <a:pt x="53" y="102"/>
                  <a:pt x="54" y="101"/>
                  <a:pt x="53" y="101"/>
                </a:cubicBezTo>
                <a:cubicBezTo>
                  <a:pt x="53" y="101"/>
                  <a:pt x="53" y="101"/>
                  <a:pt x="54" y="102"/>
                </a:cubicBezTo>
                <a:cubicBezTo>
                  <a:pt x="54" y="101"/>
                  <a:pt x="54" y="101"/>
                  <a:pt x="54" y="101"/>
                </a:cubicBezTo>
                <a:cubicBezTo>
                  <a:pt x="54" y="101"/>
                  <a:pt x="54" y="102"/>
                  <a:pt x="54" y="102"/>
                </a:cubicBezTo>
                <a:close/>
                <a:moveTo>
                  <a:pt x="54" y="104"/>
                </a:moveTo>
                <a:cubicBezTo>
                  <a:pt x="54" y="104"/>
                  <a:pt x="54" y="104"/>
                  <a:pt x="55" y="104"/>
                </a:cubicBezTo>
                <a:cubicBezTo>
                  <a:pt x="55" y="104"/>
                  <a:pt x="55" y="104"/>
                  <a:pt x="54" y="104"/>
                </a:cubicBezTo>
                <a:close/>
                <a:moveTo>
                  <a:pt x="56" y="109"/>
                </a:moveTo>
                <a:cubicBezTo>
                  <a:pt x="56" y="109"/>
                  <a:pt x="56" y="109"/>
                  <a:pt x="56" y="109"/>
                </a:cubicBezTo>
                <a:cubicBezTo>
                  <a:pt x="56" y="109"/>
                  <a:pt x="56" y="109"/>
                  <a:pt x="56" y="109"/>
                </a:cubicBezTo>
                <a:close/>
                <a:moveTo>
                  <a:pt x="61" y="121"/>
                </a:moveTo>
                <a:cubicBezTo>
                  <a:pt x="61" y="121"/>
                  <a:pt x="61" y="121"/>
                  <a:pt x="61" y="121"/>
                </a:cubicBezTo>
                <a:cubicBezTo>
                  <a:pt x="61" y="121"/>
                  <a:pt x="61" y="121"/>
                  <a:pt x="61" y="121"/>
                </a:cubicBezTo>
                <a:close/>
                <a:moveTo>
                  <a:pt x="61" y="121"/>
                </a:moveTo>
                <a:cubicBezTo>
                  <a:pt x="61" y="121"/>
                  <a:pt x="61" y="121"/>
                  <a:pt x="61" y="121"/>
                </a:cubicBezTo>
                <a:cubicBezTo>
                  <a:pt x="61" y="121"/>
                  <a:pt x="61" y="121"/>
                  <a:pt x="61" y="121"/>
                </a:cubicBezTo>
                <a:cubicBezTo>
                  <a:pt x="60" y="121"/>
                  <a:pt x="61" y="121"/>
                  <a:pt x="61" y="121"/>
                </a:cubicBezTo>
                <a:close/>
                <a:moveTo>
                  <a:pt x="57" y="93"/>
                </a:moveTo>
                <a:cubicBezTo>
                  <a:pt x="58" y="93"/>
                  <a:pt x="58" y="93"/>
                  <a:pt x="58" y="93"/>
                </a:cubicBezTo>
                <a:cubicBezTo>
                  <a:pt x="57" y="93"/>
                  <a:pt x="57" y="93"/>
                  <a:pt x="57" y="93"/>
                </a:cubicBezTo>
                <a:close/>
                <a:moveTo>
                  <a:pt x="55" y="108"/>
                </a:moveTo>
                <a:cubicBezTo>
                  <a:pt x="56" y="108"/>
                  <a:pt x="56" y="108"/>
                  <a:pt x="56" y="108"/>
                </a:cubicBezTo>
                <a:cubicBezTo>
                  <a:pt x="56" y="108"/>
                  <a:pt x="55" y="108"/>
                  <a:pt x="55" y="108"/>
                </a:cubicBezTo>
                <a:close/>
                <a:moveTo>
                  <a:pt x="54" y="100"/>
                </a:moveTo>
                <a:cubicBezTo>
                  <a:pt x="54" y="100"/>
                  <a:pt x="54" y="100"/>
                  <a:pt x="54" y="100"/>
                </a:cubicBezTo>
                <a:cubicBezTo>
                  <a:pt x="54" y="100"/>
                  <a:pt x="54" y="100"/>
                  <a:pt x="54" y="100"/>
                </a:cubicBezTo>
                <a:close/>
                <a:moveTo>
                  <a:pt x="56" y="118"/>
                </a:moveTo>
                <a:cubicBezTo>
                  <a:pt x="56" y="118"/>
                  <a:pt x="56" y="118"/>
                  <a:pt x="56" y="118"/>
                </a:cubicBezTo>
                <a:cubicBezTo>
                  <a:pt x="56" y="118"/>
                  <a:pt x="56" y="118"/>
                  <a:pt x="56" y="118"/>
                </a:cubicBezTo>
                <a:close/>
                <a:moveTo>
                  <a:pt x="62" y="122"/>
                </a:moveTo>
                <a:cubicBezTo>
                  <a:pt x="61" y="122"/>
                  <a:pt x="61" y="122"/>
                  <a:pt x="61" y="122"/>
                </a:cubicBezTo>
                <a:cubicBezTo>
                  <a:pt x="62" y="122"/>
                  <a:pt x="61" y="122"/>
                  <a:pt x="61" y="123"/>
                </a:cubicBezTo>
                <a:cubicBezTo>
                  <a:pt x="61" y="122"/>
                  <a:pt x="62" y="122"/>
                  <a:pt x="62" y="122"/>
                </a:cubicBezTo>
                <a:close/>
                <a:moveTo>
                  <a:pt x="59" y="124"/>
                </a:moveTo>
                <a:cubicBezTo>
                  <a:pt x="59" y="124"/>
                  <a:pt x="59" y="125"/>
                  <a:pt x="59" y="125"/>
                </a:cubicBezTo>
                <a:cubicBezTo>
                  <a:pt x="59" y="124"/>
                  <a:pt x="59" y="124"/>
                  <a:pt x="59" y="124"/>
                </a:cubicBezTo>
                <a:cubicBezTo>
                  <a:pt x="59" y="124"/>
                  <a:pt x="59" y="124"/>
                  <a:pt x="59" y="124"/>
                </a:cubicBezTo>
                <a:close/>
                <a:moveTo>
                  <a:pt x="60" y="123"/>
                </a:moveTo>
                <a:cubicBezTo>
                  <a:pt x="60" y="123"/>
                  <a:pt x="60" y="123"/>
                  <a:pt x="60" y="123"/>
                </a:cubicBezTo>
                <a:cubicBezTo>
                  <a:pt x="60" y="123"/>
                  <a:pt x="60" y="123"/>
                  <a:pt x="60" y="123"/>
                </a:cubicBezTo>
                <a:cubicBezTo>
                  <a:pt x="60" y="123"/>
                  <a:pt x="60" y="123"/>
                  <a:pt x="60" y="123"/>
                </a:cubicBezTo>
                <a:close/>
                <a:moveTo>
                  <a:pt x="60" y="123"/>
                </a:moveTo>
                <a:cubicBezTo>
                  <a:pt x="60" y="123"/>
                  <a:pt x="60" y="123"/>
                  <a:pt x="60" y="123"/>
                </a:cubicBezTo>
                <a:cubicBezTo>
                  <a:pt x="60" y="123"/>
                  <a:pt x="60" y="123"/>
                  <a:pt x="60" y="123"/>
                </a:cubicBezTo>
                <a:close/>
                <a:moveTo>
                  <a:pt x="61" y="122"/>
                </a:moveTo>
                <a:cubicBezTo>
                  <a:pt x="61" y="122"/>
                  <a:pt x="61" y="121"/>
                  <a:pt x="61" y="122"/>
                </a:cubicBezTo>
                <a:cubicBezTo>
                  <a:pt x="62" y="122"/>
                  <a:pt x="61" y="121"/>
                  <a:pt x="61" y="122"/>
                </a:cubicBezTo>
                <a:close/>
                <a:moveTo>
                  <a:pt x="59" y="123"/>
                </a:moveTo>
                <a:cubicBezTo>
                  <a:pt x="59" y="123"/>
                  <a:pt x="59" y="123"/>
                  <a:pt x="59" y="123"/>
                </a:cubicBezTo>
                <a:cubicBezTo>
                  <a:pt x="59" y="123"/>
                  <a:pt x="59" y="123"/>
                  <a:pt x="59" y="123"/>
                </a:cubicBezTo>
                <a:close/>
                <a:moveTo>
                  <a:pt x="59" y="122"/>
                </a:moveTo>
                <a:cubicBezTo>
                  <a:pt x="59" y="122"/>
                  <a:pt x="59" y="122"/>
                  <a:pt x="59" y="122"/>
                </a:cubicBezTo>
                <a:cubicBezTo>
                  <a:pt x="59" y="122"/>
                  <a:pt x="59" y="122"/>
                  <a:pt x="59" y="122"/>
                </a:cubicBezTo>
                <a:cubicBezTo>
                  <a:pt x="59" y="122"/>
                  <a:pt x="59" y="122"/>
                  <a:pt x="59" y="122"/>
                </a:cubicBezTo>
                <a:close/>
                <a:moveTo>
                  <a:pt x="59" y="122"/>
                </a:moveTo>
                <a:cubicBezTo>
                  <a:pt x="59" y="123"/>
                  <a:pt x="59" y="123"/>
                  <a:pt x="59" y="123"/>
                </a:cubicBezTo>
                <a:cubicBezTo>
                  <a:pt x="59" y="123"/>
                  <a:pt x="59" y="123"/>
                  <a:pt x="59" y="122"/>
                </a:cubicBezTo>
                <a:close/>
                <a:moveTo>
                  <a:pt x="59" y="123"/>
                </a:moveTo>
                <a:cubicBezTo>
                  <a:pt x="59" y="123"/>
                  <a:pt x="59" y="123"/>
                  <a:pt x="59" y="123"/>
                </a:cubicBezTo>
                <a:cubicBezTo>
                  <a:pt x="59" y="123"/>
                  <a:pt x="59" y="123"/>
                  <a:pt x="59" y="123"/>
                </a:cubicBezTo>
                <a:close/>
                <a:moveTo>
                  <a:pt x="59" y="120"/>
                </a:moveTo>
                <a:cubicBezTo>
                  <a:pt x="59" y="120"/>
                  <a:pt x="59" y="120"/>
                  <a:pt x="59" y="120"/>
                </a:cubicBezTo>
                <a:cubicBezTo>
                  <a:pt x="58" y="120"/>
                  <a:pt x="58" y="120"/>
                  <a:pt x="58" y="120"/>
                </a:cubicBezTo>
                <a:cubicBezTo>
                  <a:pt x="59" y="120"/>
                  <a:pt x="59" y="120"/>
                  <a:pt x="59" y="120"/>
                </a:cubicBezTo>
                <a:close/>
                <a:moveTo>
                  <a:pt x="57" y="121"/>
                </a:moveTo>
                <a:cubicBezTo>
                  <a:pt x="58" y="121"/>
                  <a:pt x="58" y="121"/>
                  <a:pt x="58" y="121"/>
                </a:cubicBezTo>
                <a:cubicBezTo>
                  <a:pt x="57" y="121"/>
                  <a:pt x="57" y="121"/>
                  <a:pt x="57" y="121"/>
                </a:cubicBezTo>
                <a:close/>
                <a:moveTo>
                  <a:pt x="57" y="120"/>
                </a:moveTo>
                <a:cubicBezTo>
                  <a:pt x="57" y="120"/>
                  <a:pt x="57" y="120"/>
                  <a:pt x="57" y="120"/>
                </a:cubicBezTo>
                <a:cubicBezTo>
                  <a:pt x="57" y="120"/>
                  <a:pt x="57" y="121"/>
                  <a:pt x="57" y="120"/>
                </a:cubicBezTo>
                <a:close/>
                <a:moveTo>
                  <a:pt x="58" y="117"/>
                </a:moveTo>
                <a:cubicBezTo>
                  <a:pt x="58" y="117"/>
                  <a:pt x="58" y="117"/>
                  <a:pt x="58" y="117"/>
                </a:cubicBezTo>
                <a:cubicBezTo>
                  <a:pt x="59" y="117"/>
                  <a:pt x="59" y="117"/>
                  <a:pt x="59" y="117"/>
                </a:cubicBezTo>
                <a:lnTo>
                  <a:pt x="58" y="117"/>
                </a:lnTo>
                <a:close/>
                <a:moveTo>
                  <a:pt x="55" y="115"/>
                </a:moveTo>
                <a:cubicBezTo>
                  <a:pt x="55" y="115"/>
                  <a:pt x="56" y="115"/>
                  <a:pt x="55" y="115"/>
                </a:cubicBezTo>
                <a:cubicBezTo>
                  <a:pt x="55" y="115"/>
                  <a:pt x="55" y="115"/>
                  <a:pt x="56" y="115"/>
                </a:cubicBezTo>
                <a:cubicBezTo>
                  <a:pt x="55" y="115"/>
                  <a:pt x="56" y="115"/>
                  <a:pt x="55" y="115"/>
                </a:cubicBezTo>
                <a:close/>
                <a:moveTo>
                  <a:pt x="56" y="115"/>
                </a:moveTo>
                <a:cubicBezTo>
                  <a:pt x="56" y="115"/>
                  <a:pt x="56" y="115"/>
                  <a:pt x="56" y="115"/>
                </a:cubicBezTo>
                <a:cubicBezTo>
                  <a:pt x="56" y="115"/>
                  <a:pt x="56" y="115"/>
                  <a:pt x="56" y="115"/>
                </a:cubicBezTo>
                <a:close/>
                <a:moveTo>
                  <a:pt x="56" y="83"/>
                </a:moveTo>
                <a:cubicBezTo>
                  <a:pt x="56" y="82"/>
                  <a:pt x="56" y="82"/>
                  <a:pt x="56" y="82"/>
                </a:cubicBezTo>
                <a:cubicBezTo>
                  <a:pt x="56" y="83"/>
                  <a:pt x="56" y="83"/>
                  <a:pt x="56" y="83"/>
                </a:cubicBezTo>
                <a:close/>
                <a:moveTo>
                  <a:pt x="55" y="83"/>
                </a:moveTo>
                <a:cubicBezTo>
                  <a:pt x="56" y="82"/>
                  <a:pt x="56" y="82"/>
                  <a:pt x="56" y="82"/>
                </a:cubicBezTo>
                <a:cubicBezTo>
                  <a:pt x="56" y="82"/>
                  <a:pt x="56" y="82"/>
                  <a:pt x="56" y="82"/>
                </a:cubicBezTo>
                <a:cubicBezTo>
                  <a:pt x="56" y="82"/>
                  <a:pt x="56" y="82"/>
                  <a:pt x="55" y="83"/>
                </a:cubicBezTo>
                <a:close/>
                <a:moveTo>
                  <a:pt x="53" y="105"/>
                </a:moveTo>
                <a:cubicBezTo>
                  <a:pt x="53" y="105"/>
                  <a:pt x="53" y="105"/>
                  <a:pt x="53" y="105"/>
                </a:cubicBezTo>
                <a:cubicBezTo>
                  <a:pt x="54" y="105"/>
                  <a:pt x="54" y="105"/>
                  <a:pt x="54" y="105"/>
                </a:cubicBezTo>
                <a:lnTo>
                  <a:pt x="53" y="105"/>
                </a:lnTo>
                <a:close/>
                <a:moveTo>
                  <a:pt x="54" y="103"/>
                </a:moveTo>
                <a:cubicBezTo>
                  <a:pt x="54" y="103"/>
                  <a:pt x="54" y="103"/>
                  <a:pt x="54" y="103"/>
                </a:cubicBezTo>
                <a:cubicBezTo>
                  <a:pt x="54" y="103"/>
                  <a:pt x="54" y="103"/>
                  <a:pt x="54" y="103"/>
                </a:cubicBezTo>
                <a:close/>
                <a:moveTo>
                  <a:pt x="53" y="101"/>
                </a:moveTo>
                <a:cubicBezTo>
                  <a:pt x="53" y="101"/>
                  <a:pt x="53" y="101"/>
                  <a:pt x="53" y="101"/>
                </a:cubicBezTo>
                <a:cubicBezTo>
                  <a:pt x="53" y="101"/>
                  <a:pt x="53" y="101"/>
                  <a:pt x="53" y="101"/>
                </a:cubicBezTo>
                <a:close/>
                <a:moveTo>
                  <a:pt x="89" y="132"/>
                </a:moveTo>
                <a:cubicBezTo>
                  <a:pt x="89" y="132"/>
                  <a:pt x="88" y="132"/>
                  <a:pt x="88" y="132"/>
                </a:cubicBezTo>
                <a:cubicBezTo>
                  <a:pt x="88" y="132"/>
                  <a:pt x="89" y="132"/>
                  <a:pt x="89" y="132"/>
                </a:cubicBezTo>
                <a:close/>
                <a:moveTo>
                  <a:pt x="89" y="133"/>
                </a:moveTo>
                <a:cubicBezTo>
                  <a:pt x="89" y="133"/>
                  <a:pt x="89" y="133"/>
                  <a:pt x="89" y="133"/>
                </a:cubicBezTo>
                <a:cubicBezTo>
                  <a:pt x="89" y="133"/>
                  <a:pt x="89" y="133"/>
                  <a:pt x="89" y="133"/>
                </a:cubicBezTo>
                <a:close/>
                <a:moveTo>
                  <a:pt x="89" y="133"/>
                </a:moveTo>
                <a:cubicBezTo>
                  <a:pt x="89" y="134"/>
                  <a:pt x="89" y="133"/>
                  <a:pt x="89" y="133"/>
                </a:cubicBezTo>
                <a:cubicBezTo>
                  <a:pt x="89" y="133"/>
                  <a:pt x="89" y="133"/>
                  <a:pt x="89" y="133"/>
                </a:cubicBezTo>
                <a:cubicBezTo>
                  <a:pt x="89" y="133"/>
                  <a:pt x="89" y="133"/>
                  <a:pt x="89" y="133"/>
                </a:cubicBezTo>
                <a:cubicBezTo>
                  <a:pt x="89" y="133"/>
                  <a:pt x="89" y="133"/>
                  <a:pt x="89" y="133"/>
                </a:cubicBezTo>
                <a:close/>
                <a:moveTo>
                  <a:pt x="88" y="132"/>
                </a:moveTo>
                <a:cubicBezTo>
                  <a:pt x="88" y="133"/>
                  <a:pt x="88" y="133"/>
                  <a:pt x="88" y="132"/>
                </a:cubicBezTo>
                <a:cubicBezTo>
                  <a:pt x="88" y="132"/>
                  <a:pt x="88" y="132"/>
                  <a:pt x="88" y="132"/>
                </a:cubicBezTo>
                <a:cubicBezTo>
                  <a:pt x="88" y="132"/>
                  <a:pt x="88" y="132"/>
                  <a:pt x="88" y="132"/>
                </a:cubicBezTo>
                <a:close/>
                <a:moveTo>
                  <a:pt x="88" y="132"/>
                </a:moveTo>
                <a:cubicBezTo>
                  <a:pt x="88" y="132"/>
                  <a:pt x="88" y="132"/>
                  <a:pt x="88" y="132"/>
                </a:cubicBezTo>
                <a:close/>
                <a:moveTo>
                  <a:pt x="88" y="133"/>
                </a:moveTo>
                <a:cubicBezTo>
                  <a:pt x="88" y="132"/>
                  <a:pt x="88" y="132"/>
                  <a:pt x="88" y="132"/>
                </a:cubicBezTo>
                <a:cubicBezTo>
                  <a:pt x="87" y="132"/>
                  <a:pt x="87" y="132"/>
                  <a:pt x="87" y="132"/>
                </a:cubicBezTo>
                <a:cubicBezTo>
                  <a:pt x="87" y="132"/>
                  <a:pt x="88" y="132"/>
                  <a:pt x="88" y="133"/>
                </a:cubicBezTo>
                <a:close/>
                <a:moveTo>
                  <a:pt x="88" y="133"/>
                </a:moveTo>
                <a:cubicBezTo>
                  <a:pt x="88" y="133"/>
                  <a:pt x="88" y="133"/>
                  <a:pt x="88" y="133"/>
                </a:cubicBezTo>
                <a:cubicBezTo>
                  <a:pt x="88" y="133"/>
                  <a:pt x="88" y="133"/>
                  <a:pt x="88" y="133"/>
                </a:cubicBezTo>
                <a:close/>
                <a:moveTo>
                  <a:pt x="88" y="133"/>
                </a:moveTo>
                <a:cubicBezTo>
                  <a:pt x="88" y="133"/>
                  <a:pt x="88" y="133"/>
                  <a:pt x="88" y="133"/>
                </a:cubicBezTo>
                <a:cubicBezTo>
                  <a:pt x="88" y="133"/>
                  <a:pt x="88" y="133"/>
                  <a:pt x="88" y="133"/>
                </a:cubicBezTo>
                <a:cubicBezTo>
                  <a:pt x="88" y="133"/>
                  <a:pt x="88" y="133"/>
                  <a:pt x="88" y="133"/>
                </a:cubicBezTo>
                <a:close/>
                <a:moveTo>
                  <a:pt x="88" y="133"/>
                </a:moveTo>
                <a:cubicBezTo>
                  <a:pt x="88" y="133"/>
                  <a:pt x="88" y="133"/>
                  <a:pt x="88" y="133"/>
                </a:cubicBezTo>
                <a:cubicBezTo>
                  <a:pt x="88" y="133"/>
                  <a:pt x="88" y="133"/>
                  <a:pt x="88" y="133"/>
                </a:cubicBezTo>
                <a:close/>
                <a:moveTo>
                  <a:pt x="89" y="134"/>
                </a:moveTo>
                <a:cubicBezTo>
                  <a:pt x="90" y="134"/>
                  <a:pt x="90" y="134"/>
                  <a:pt x="90" y="134"/>
                </a:cubicBezTo>
                <a:cubicBezTo>
                  <a:pt x="89" y="134"/>
                  <a:pt x="89" y="134"/>
                  <a:pt x="89" y="134"/>
                </a:cubicBezTo>
                <a:cubicBezTo>
                  <a:pt x="90" y="134"/>
                  <a:pt x="89" y="134"/>
                  <a:pt x="89" y="134"/>
                </a:cubicBezTo>
                <a:close/>
                <a:moveTo>
                  <a:pt x="87" y="132"/>
                </a:moveTo>
                <a:cubicBezTo>
                  <a:pt x="87" y="133"/>
                  <a:pt x="88" y="133"/>
                  <a:pt x="88" y="133"/>
                </a:cubicBezTo>
                <a:cubicBezTo>
                  <a:pt x="88" y="133"/>
                  <a:pt x="88" y="133"/>
                  <a:pt x="88" y="133"/>
                </a:cubicBezTo>
                <a:cubicBezTo>
                  <a:pt x="88" y="133"/>
                  <a:pt x="87" y="133"/>
                  <a:pt x="87" y="132"/>
                </a:cubicBezTo>
                <a:close/>
                <a:moveTo>
                  <a:pt x="88" y="133"/>
                </a:moveTo>
                <a:cubicBezTo>
                  <a:pt x="88" y="133"/>
                  <a:pt x="88" y="133"/>
                  <a:pt x="88" y="133"/>
                </a:cubicBezTo>
                <a:cubicBezTo>
                  <a:pt x="88" y="133"/>
                  <a:pt x="88" y="133"/>
                  <a:pt x="88" y="133"/>
                </a:cubicBezTo>
                <a:close/>
                <a:moveTo>
                  <a:pt x="89" y="134"/>
                </a:moveTo>
                <a:cubicBezTo>
                  <a:pt x="88" y="133"/>
                  <a:pt x="88" y="133"/>
                  <a:pt x="88" y="133"/>
                </a:cubicBezTo>
                <a:cubicBezTo>
                  <a:pt x="89" y="134"/>
                  <a:pt x="89" y="134"/>
                  <a:pt x="89" y="134"/>
                </a:cubicBezTo>
                <a:close/>
                <a:moveTo>
                  <a:pt x="87" y="133"/>
                </a:moveTo>
                <a:cubicBezTo>
                  <a:pt x="87" y="132"/>
                  <a:pt x="87" y="132"/>
                  <a:pt x="87" y="132"/>
                </a:cubicBezTo>
                <a:cubicBezTo>
                  <a:pt x="87" y="133"/>
                  <a:pt x="87" y="133"/>
                  <a:pt x="87" y="133"/>
                </a:cubicBezTo>
                <a:close/>
                <a:moveTo>
                  <a:pt x="87" y="133"/>
                </a:moveTo>
                <a:cubicBezTo>
                  <a:pt x="87" y="132"/>
                  <a:pt x="87" y="132"/>
                  <a:pt x="87" y="132"/>
                </a:cubicBezTo>
                <a:cubicBezTo>
                  <a:pt x="87" y="132"/>
                  <a:pt x="87" y="132"/>
                  <a:pt x="87" y="133"/>
                </a:cubicBezTo>
                <a:cubicBezTo>
                  <a:pt x="87" y="132"/>
                  <a:pt x="87" y="132"/>
                  <a:pt x="87" y="133"/>
                </a:cubicBezTo>
                <a:close/>
                <a:moveTo>
                  <a:pt x="87" y="133"/>
                </a:moveTo>
                <a:cubicBezTo>
                  <a:pt x="87" y="133"/>
                  <a:pt x="87" y="133"/>
                  <a:pt x="87" y="133"/>
                </a:cubicBezTo>
                <a:cubicBezTo>
                  <a:pt x="87" y="133"/>
                  <a:pt x="87" y="133"/>
                  <a:pt x="87" y="133"/>
                </a:cubicBezTo>
                <a:close/>
                <a:moveTo>
                  <a:pt x="88" y="133"/>
                </a:moveTo>
                <a:cubicBezTo>
                  <a:pt x="88" y="133"/>
                  <a:pt x="88" y="133"/>
                  <a:pt x="87" y="133"/>
                </a:cubicBezTo>
                <a:cubicBezTo>
                  <a:pt x="88" y="133"/>
                  <a:pt x="88" y="133"/>
                  <a:pt x="88" y="133"/>
                </a:cubicBezTo>
                <a:close/>
                <a:moveTo>
                  <a:pt x="88" y="133"/>
                </a:moveTo>
                <a:cubicBezTo>
                  <a:pt x="88" y="133"/>
                  <a:pt x="88" y="133"/>
                  <a:pt x="88" y="133"/>
                </a:cubicBezTo>
                <a:cubicBezTo>
                  <a:pt x="88" y="133"/>
                  <a:pt x="88" y="133"/>
                  <a:pt x="88" y="133"/>
                </a:cubicBezTo>
                <a:cubicBezTo>
                  <a:pt x="88" y="133"/>
                  <a:pt x="88" y="133"/>
                  <a:pt x="88" y="133"/>
                </a:cubicBezTo>
                <a:close/>
                <a:moveTo>
                  <a:pt x="88" y="133"/>
                </a:moveTo>
                <a:cubicBezTo>
                  <a:pt x="88" y="133"/>
                  <a:pt x="88" y="133"/>
                  <a:pt x="88" y="133"/>
                </a:cubicBezTo>
                <a:cubicBezTo>
                  <a:pt x="88" y="133"/>
                  <a:pt x="88" y="133"/>
                  <a:pt x="88" y="133"/>
                </a:cubicBezTo>
                <a:close/>
                <a:moveTo>
                  <a:pt x="88" y="133"/>
                </a:moveTo>
                <a:cubicBezTo>
                  <a:pt x="88" y="134"/>
                  <a:pt x="88" y="134"/>
                  <a:pt x="89" y="134"/>
                </a:cubicBezTo>
                <a:cubicBezTo>
                  <a:pt x="89" y="134"/>
                  <a:pt x="88" y="134"/>
                  <a:pt x="88" y="133"/>
                </a:cubicBezTo>
                <a:close/>
                <a:moveTo>
                  <a:pt x="88" y="133"/>
                </a:moveTo>
                <a:cubicBezTo>
                  <a:pt x="88" y="134"/>
                  <a:pt x="88" y="134"/>
                  <a:pt x="88" y="134"/>
                </a:cubicBezTo>
                <a:cubicBezTo>
                  <a:pt x="88" y="133"/>
                  <a:pt x="88" y="133"/>
                  <a:pt x="88" y="133"/>
                </a:cubicBezTo>
                <a:close/>
                <a:moveTo>
                  <a:pt x="88" y="134"/>
                </a:moveTo>
                <a:cubicBezTo>
                  <a:pt x="88" y="133"/>
                  <a:pt x="88" y="133"/>
                  <a:pt x="88" y="133"/>
                </a:cubicBezTo>
                <a:cubicBezTo>
                  <a:pt x="88" y="133"/>
                  <a:pt x="88" y="133"/>
                  <a:pt x="88" y="133"/>
                </a:cubicBezTo>
                <a:lnTo>
                  <a:pt x="88" y="134"/>
                </a:lnTo>
                <a:close/>
                <a:moveTo>
                  <a:pt x="87" y="133"/>
                </a:moveTo>
                <a:cubicBezTo>
                  <a:pt x="88" y="133"/>
                  <a:pt x="88" y="133"/>
                  <a:pt x="88" y="133"/>
                </a:cubicBezTo>
                <a:cubicBezTo>
                  <a:pt x="88" y="133"/>
                  <a:pt x="88" y="133"/>
                  <a:pt x="88" y="133"/>
                </a:cubicBezTo>
                <a:cubicBezTo>
                  <a:pt x="88" y="133"/>
                  <a:pt x="87" y="133"/>
                  <a:pt x="87" y="133"/>
                </a:cubicBezTo>
                <a:close/>
                <a:moveTo>
                  <a:pt x="88" y="133"/>
                </a:moveTo>
                <a:cubicBezTo>
                  <a:pt x="88" y="133"/>
                  <a:pt x="88" y="133"/>
                  <a:pt x="88" y="133"/>
                </a:cubicBezTo>
                <a:cubicBezTo>
                  <a:pt x="88" y="133"/>
                  <a:pt x="88" y="133"/>
                  <a:pt x="88" y="133"/>
                </a:cubicBezTo>
                <a:close/>
                <a:moveTo>
                  <a:pt x="87" y="134"/>
                </a:moveTo>
                <a:cubicBezTo>
                  <a:pt x="87" y="134"/>
                  <a:pt x="87" y="134"/>
                  <a:pt x="87" y="134"/>
                </a:cubicBezTo>
                <a:cubicBezTo>
                  <a:pt x="87" y="134"/>
                  <a:pt x="87" y="134"/>
                  <a:pt x="87" y="134"/>
                </a:cubicBezTo>
                <a:close/>
                <a:moveTo>
                  <a:pt x="88" y="133"/>
                </a:moveTo>
                <a:cubicBezTo>
                  <a:pt x="88" y="134"/>
                  <a:pt x="88" y="133"/>
                  <a:pt x="88" y="133"/>
                </a:cubicBezTo>
                <a:cubicBezTo>
                  <a:pt x="88" y="133"/>
                  <a:pt x="88" y="133"/>
                  <a:pt x="88" y="133"/>
                </a:cubicBezTo>
                <a:cubicBezTo>
                  <a:pt x="88" y="133"/>
                  <a:pt x="88" y="133"/>
                  <a:pt x="88" y="133"/>
                </a:cubicBezTo>
                <a:close/>
                <a:moveTo>
                  <a:pt x="87" y="133"/>
                </a:moveTo>
                <a:cubicBezTo>
                  <a:pt x="87" y="133"/>
                  <a:pt x="87" y="133"/>
                  <a:pt x="87" y="133"/>
                </a:cubicBezTo>
                <a:cubicBezTo>
                  <a:pt x="87" y="133"/>
                  <a:pt x="87" y="133"/>
                  <a:pt x="87" y="133"/>
                </a:cubicBezTo>
                <a:close/>
                <a:moveTo>
                  <a:pt x="88" y="133"/>
                </a:moveTo>
                <a:cubicBezTo>
                  <a:pt x="88" y="133"/>
                  <a:pt x="88" y="133"/>
                  <a:pt x="88" y="133"/>
                </a:cubicBezTo>
                <a:cubicBezTo>
                  <a:pt x="87" y="133"/>
                  <a:pt x="87" y="133"/>
                  <a:pt x="88" y="133"/>
                </a:cubicBezTo>
                <a:close/>
                <a:moveTo>
                  <a:pt x="88" y="133"/>
                </a:moveTo>
                <a:cubicBezTo>
                  <a:pt x="88" y="133"/>
                  <a:pt x="88" y="133"/>
                  <a:pt x="88" y="133"/>
                </a:cubicBezTo>
                <a:cubicBezTo>
                  <a:pt x="88" y="133"/>
                  <a:pt x="88" y="133"/>
                  <a:pt x="88" y="133"/>
                </a:cubicBezTo>
                <a:cubicBezTo>
                  <a:pt x="88" y="133"/>
                  <a:pt x="88" y="133"/>
                  <a:pt x="88" y="133"/>
                </a:cubicBezTo>
                <a:close/>
                <a:moveTo>
                  <a:pt x="89" y="136"/>
                </a:moveTo>
                <a:cubicBezTo>
                  <a:pt x="89" y="136"/>
                  <a:pt x="88" y="135"/>
                  <a:pt x="89" y="135"/>
                </a:cubicBezTo>
                <a:cubicBezTo>
                  <a:pt x="89" y="135"/>
                  <a:pt x="88" y="134"/>
                  <a:pt x="87" y="134"/>
                </a:cubicBezTo>
                <a:cubicBezTo>
                  <a:pt x="87" y="134"/>
                  <a:pt x="88" y="134"/>
                  <a:pt x="88" y="134"/>
                </a:cubicBezTo>
                <a:cubicBezTo>
                  <a:pt x="88" y="134"/>
                  <a:pt x="88" y="134"/>
                  <a:pt x="88" y="135"/>
                </a:cubicBezTo>
                <a:cubicBezTo>
                  <a:pt x="88" y="135"/>
                  <a:pt x="88" y="135"/>
                  <a:pt x="88" y="135"/>
                </a:cubicBezTo>
                <a:cubicBezTo>
                  <a:pt x="88" y="135"/>
                  <a:pt x="88" y="135"/>
                  <a:pt x="89" y="136"/>
                </a:cubicBezTo>
                <a:cubicBezTo>
                  <a:pt x="89" y="136"/>
                  <a:pt x="89" y="136"/>
                  <a:pt x="89" y="136"/>
                </a:cubicBezTo>
                <a:cubicBezTo>
                  <a:pt x="89" y="136"/>
                  <a:pt x="89" y="136"/>
                  <a:pt x="89" y="136"/>
                </a:cubicBezTo>
                <a:close/>
                <a:moveTo>
                  <a:pt x="87" y="134"/>
                </a:moveTo>
                <a:cubicBezTo>
                  <a:pt x="87" y="134"/>
                  <a:pt x="87" y="134"/>
                  <a:pt x="87" y="134"/>
                </a:cubicBezTo>
                <a:cubicBezTo>
                  <a:pt x="87" y="133"/>
                  <a:pt x="87" y="133"/>
                  <a:pt x="87" y="133"/>
                </a:cubicBezTo>
                <a:cubicBezTo>
                  <a:pt x="87" y="133"/>
                  <a:pt x="87" y="133"/>
                  <a:pt x="87" y="134"/>
                </a:cubicBezTo>
                <a:cubicBezTo>
                  <a:pt x="87" y="134"/>
                  <a:pt x="87" y="134"/>
                  <a:pt x="87" y="134"/>
                </a:cubicBezTo>
                <a:close/>
                <a:moveTo>
                  <a:pt x="88" y="133"/>
                </a:moveTo>
                <a:cubicBezTo>
                  <a:pt x="88" y="134"/>
                  <a:pt x="88" y="134"/>
                  <a:pt x="88" y="134"/>
                </a:cubicBezTo>
                <a:cubicBezTo>
                  <a:pt x="88" y="134"/>
                  <a:pt x="88" y="134"/>
                  <a:pt x="88" y="134"/>
                </a:cubicBezTo>
                <a:cubicBezTo>
                  <a:pt x="88" y="134"/>
                  <a:pt x="88" y="134"/>
                  <a:pt x="88" y="133"/>
                </a:cubicBezTo>
                <a:cubicBezTo>
                  <a:pt x="88" y="133"/>
                  <a:pt x="88" y="133"/>
                  <a:pt x="88" y="133"/>
                </a:cubicBezTo>
                <a:cubicBezTo>
                  <a:pt x="87" y="133"/>
                  <a:pt x="87" y="133"/>
                  <a:pt x="87" y="133"/>
                </a:cubicBezTo>
                <a:cubicBezTo>
                  <a:pt x="87" y="133"/>
                  <a:pt x="87" y="133"/>
                  <a:pt x="87" y="133"/>
                </a:cubicBezTo>
                <a:cubicBezTo>
                  <a:pt x="87" y="133"/>
                  <a:pt x="87" y="133"/>
                  <a:pt x="87" y="133"/>
                </a:cubicBezTo>
                <a:cubicBezTo>
                  <a:pt x="87" y="133"/>
                  <a:pt x="87" y="133"/>
                  <a:pt x="87" y="133"/>
                </a:cubicBezTo>
                <a:cubicBezTo>
                  <a:pt x="87" y="133"/>
                  <a:pt x="87" y="133"/>
                  <a:pt x="87" y="133"/>
                </a:cubicBezTo>
                <a:cubicBezTo>
                  <a:pt x="87" y="133"/>
                  <a:pt x="87" y="133"/>
                  <a:pt x="87" y="133"/>
                </a:cubicBezTo>
                <a:cubicBezTo>
                  <a:pt x="88" y="133"/>
                  <a:pt x="88" y="133"/>
                  <a:pt x="88" y="133"/>
                </a:cubicBezTo>
                <a:cubicBezTo>
                  <a:pt x="87" y="133"/>
                  <a:pt x="87" y="133"/>
                  <a:pt x="87" y="133"/>
                </a:cubicBezTo>
                <a:cubicBezTo>
                  <a:pt x="87" y="133"/>
                  <a:pt x="87" y="133"/>
                  <a:pt x="87" y="133"/>
                </a:cubicBezTo>
                <a:cubicBezTo>
                  <a:pt x="87" y="133"/>
                  <a:pt x="87" y="133"/>
                  <a:pt x="87" y="133"/>
                </a:cubicBezTo>
                <a:cubicBezTo>
                  <a:pt x="87" y="134"/>
                  <a:pt x="87" y="134"/>
                  <a:pt x="87" y="134"/>
                </a:cubicBezTo>
                <a:cubicBezTo>
                  <a:pt x="87" y="134"/>
                  <a:pt x="87" y="134"/>
                  <a:pt x="88" y="133"/>
                </a:cubicBezTo>
                <a:close/>
                <a:moveTo>
                  <a:pt x="89" y="135"/>
                </a:moveTo>
                <a:cubicBezTo>
                  <a:pt x="89" y="135"/>
                  <a:pt x="89" y="135"/>
                  <a:pt x="89" y="135"/>
                </a:cubicBezTo>
                <a:cubicBezTo>
                  <a:pt x="89" y="135"/>
                  <a:pt x="89" y="135"/>
                  <a:pt x="89" y="135"/>
                </a:cubicBezTo>
                <a:close/>
                <a:moveTo>
                  <a:pt x="89" y="135"/>
                </a:moveTo>
                <a:cubicBezTo>
                  <a:pt x="89" y="135"/>
                  <a:pt x="89" y="134"/>
                  <a:pt x="89" y="134"/>
                </a:cubicBezTo>
                <a:cubicBezTo>
                  <a:pt x="89" y="134"/>
                  <a:pt x="89" y="135"/>
                  <a:pt x="89" y="135"/>
                </a:cubicBezTo>
                <a:cubicBezTo>
                  <a:pt x="89" y="135"/>
                  <a:pt x="89" y="134"/>
                  <a:pt x="89" y="134"/>
                </a:cubicBezTo>
                <a:cubicBezTo>
                  <a:pt x="89" y="134"/>
                  <a:pt x="89" y="134"/>
                  <a:pt x="89" y="134"/>
                </a:cubicBezTo>
                <a:cubicBezTo>
                  <a:pt x="89" y="134"/>
                  <a:pt x="88" y="134"/>
                  <a:pt x="88" y="134"/>
                </a:cubicBezTo>
                <a:cubicBezTo>
                  <a:pt x="89" y="134"/>
                  <a:pt x="89" y="134"/>
                  <a:pt x="89" y="135"/>
                </a:cubicBezTo>
                <a:close/>
                <a:moveTo>
                  <a:pt x="88" y="134"/>
                </a:moveTo>
                <a:cubicBezTo>
                  <a:pt x="88" y="134"/>
                  <a:pt x="88" y="134"/>
                  <a:pt x="88" y="134"/>
                </a:cubicBezTo>
                <a:cubicBezTo>
                  <a:pt x="89" y="135"/>
                  <a:pt x="89" y="135"/>
                  <a:pt x="89" y="135"/>
                </a:cubicBezTo>
                <a:cubicBezTo>
                  <a:pt x="89" y="134"/>
                  <a:pt x="89" y="134"/>
                  <a:pt x="89" y="134"/>
                </a:cubicBezTo>
                <a:cubicBezTo>
                  <a:pt x="89" y="134"/>
                  <a:pt x="88" y="134"/>
                  <a:pt x="88" y="134"/>
                </a:cubicBezTo>
                <a:close/>
                <a:moveTo>
                  <a:pt x="87" y="133"/>
                </a:moveTo>
                <a:cubicBezTo>
                  <a:pt x="87" y="133"/>
                  <a:pt x="87" y="133"/>
                  <a:pt x="87" y="133"/>
                </a:cubicBezTo>
                <a:cubicBezTo>
                  <a:pt x="87" y="134"/>
                  <a:pt x="87" y="134"/>
                  <a:pt x="87" y="134"/>
                </a:cubicBezTo>
                <a:lnTo>
                  <a:pt x="87" y="133"/>
                </a:lnTo>
                <a:close/>
                <a:moveTo>
                  <a:pt x="87" y="133"/>
                </a:moveTo>
                <a:cubicBezTo>
                  <a:pt x="87" y="133"/>
                  <a:pt x="87" y="133"/>
                  <a:pt x="87" y="133"/>
                </a:cubicBezTo>
                <a:cubicBezTo>
                  <a:pt x="87" y="133"/>
                  <a:pt x="87" y="133"/>
                  <a:pt x="87" y="133"/>
                </a:cubicBezTo>
                <a:close/>
                <a:moveTo>
                  <a:pt x="80" y="140"/>
                </a:moveTo>
                <a:cubicBezTo>
                  <a:pt x="80" y="139"/>
                  <a:pt x="80" y="139"/>
                  <a:pt x="80" y="139"/>
                </a:cubicBezTo>
                <a:lnTo>
                  <a:pt x="80" y="140"/>
                </a:lnTo>
                <a:close/>
                <a:moveTo>
                  <a:pt x="80" y="139"/>
                </a:moveTo>
                <a:cubicBezTo>
                  <a:pt x="80" y="139"/>
                  <a:pt x="80" y="139"/>
                  <a:pt x="80" y="139"/>
                </a:cubicBezTo>
                <a:cubicBezTo>
                  <a:pt x="80" y="139"/>
                  <a:pt x="80" y="139"/>
                  <a:pt x="80" y="139"/>
                </a:cubicBezTo>
                <a:close/>
                <a:moveTo>
                  <a:pt x="84" y="135"/>
                </a:moveTo>
                <a:cubicBezTo>
                  <a:pt x="84" y="134"/>
                  <a:pt x="84" y="134"/>
                  <a:pt x="84" y="134"/>
                </a:cubicBezTo>
                <a:cubicBezTo>
                  <a:pt x="84" y="135"/>
                  <a:pt x="84" y="135"/>
                  <a:pt x="84" y="135"/>
                </a:cubicBezTo>
                <a:cubicBezTo>
                  <a:pt x="84" y="134"/>
                  <a:pt x="84" y="134"/>
                  <a:pt x="84" y="135"/>
                </a:cubicBezTo>
                <a:close/>
                <a:moveTo>
                  <a:pt x="82" y="137"/>
                </a:moveTo>
                <a:cubicBezTo>
                  <a:pt x="82" y="138"/>
                  <a:pt x="82" y="138"/>
                  <a:pt x="82" y="138"/>
                </a:cubicBezTo>
                <a:cubicBezTo>
                  <a:pt x="82" y="137"/>
                  <a:pt x="82" y="137"/>
                  <a:pt x="82" y="137"/>
                </a:cubicBezTo>
                <a:close/>
                <a:moveTo>
                  <a:pt x="82" y="139"/>
                </a:moveTo>
                <a:cubicBezTo>
                  <a:pt x="82" y="139"/>
                  <a:pt x="82" y="139"/>
                  <a:pt x="82" y="139"/>
                </a:cubicBezTo>
                <a:cubicBezTo>
                  <a:pt x="82" y="139"/>
                  <a:pt x="82" y="139"/>
                  <a:pt x="82" y="139"/>
                </a:cubicBezTo>
                <a:close/>
                <a:moveTo>
                  <a:pt x="78" y="140"/>
                </a:moveTo>
                <a:cubicBezTo>
                  <a:pt x="78" y="140"/>
                  <a:pt x="78" y="140"/>
                  <a:pt x="78" y="140"/>
                </a:cubicBezTo>
                <a:cubicBezTo>
                  <a:pt x="78" y="140"/>
                  <a:pt x="78" y="140"/>
                  <a:pt x="78" y="140"/>
                </a:cubicBezTo>
                <a:close/>
                <a:moveTo>
                  <a:pt x="86" y="134"/>
                </a:moveTo>
                <a:cubicBezTo>
                  <a:pt x="86" y="134"/>
                  <a:pt x="86" y="134"/>
                  <a:pt x="86" y="134"/>
                </a:cubicBezTo>
                <a:cubicBezTo>
                  <a:pt x="86" y="134"/>
                  <a:pt x="86" y="134"/>
                  <a:pt x="86" y="134"/>
                </a:cubicBezTo>
                <a:close/>
                <a:moveTo>
                  <a:pt x="80" y="135"/>
                </a:moveTo>
                <a:cubicBezTo>
                  <a:pt x="80" y="135"/>
                  <a:pt x="80" y="135"/>
                  <a:pt x="80" y="135"/>
                </a:cubicBezTo>
                <a:cubicBezTo>
                  <a:pt x="80" y="135"/>
                  <a:pt x="80" y="135"/>
                  <a:pt x="80" y="135"/>
                </a:cubicBezTo>
                <a:close/>
                <a:moveTo>
                  <a:pt x="86" y="134"/>
                </a:moveTo>
                <a:cubicBezTo>
                  <a:pt x="86" y="134"/>
                  <a:pt x="86" y="134"/>
                  <a:pt x="86" y="134"/>
                </a:cubicBezTo>
                <a:cubicBezTo>
                  <a:pt x="86" y="134"/>
                  <a:pt x="86" y="134"/>
                  <a:pt x="86" y="134"/>
                </a:cubicBezTo>
                <a:cubicBezTo>
                  <a:pt x="86" y="134"/>
                  <a:pt x="86" y="134"/>
                  <a:pt x="86" y="134"/>
                </a:cubicBezTo>
                <a:close/>
                <a:moveTo>
                  <a:pt x="73" y="138"/>
                </a:moveTo>
                <a:cubicBezTo>
                  <a:pt x="73" y="138"/>
                  <a:pt x="73" y="137"/>
                  <a:pt x="73" y="137"/>
                </a:cubicBezTo>
                <a:cubicBezTo>
                  <a:pt x="73" y="138"/>
                  <a:pt x="73" y="138"/>
                  <a:pt x="73" y="138"/>
                </a:cubicBezTo>
                <a:close/>
                <a:moveTo>
                  <a:pt x="73" y="133"/>
                </a:moveTo>
                <a:cubicBezTo>
                  <a:pt x="73" y="133"/>
                  <a:pt x="73" y="133"/>
                  <a:pt x="73" y="133"/>
                </a:cubicBezTo>
                <a:cubicBezTo>
                  <a:pt x="73" y="133"/>
                  <a:pt x="73" y="133"/>
                  <a:pt x="73" y="133"/>
                </a:cubicBezTo>
                <a:close/>
                <a:moveTo>
                  <a:pt x="87" y="134"/>
                </a:moveTo>
                <a:cubicBezTo>
                  <a:pt x="87" y="133"/>
                  <a:pt x="87" y="133"/>
                  <a:pt x="87" y="134"/>
                </a:cubicBezTo>
                <a:close/>
                <a:moveTo>
                  <a:pt x="88" y="135"/>
                </a:moveTo>
                <a:cubicBezTo>
                  <a:pt x="88" y="135"/>
                  <a:pt x="88" y="135"/>
                  <a:pt x="88" y="135"/>
                </a:cubicBezTo>
                <a:cubicBezTo>
                  <a:pt x="88" y="135"/>
                  <a:pt x="88" y="135"/>
                  <a:pt x="88" y="135"/>
                </a:cubicBezTo>
                <a:close/>
                <a:moveTo>
                  <a:pt x="87" y="137"/>
                </a:moveTo>
                <a:cubicBezTo>
                  <a:pt x="87" y="137"/>
                  <a:pt x="87" y="137"/>
                  <a:pt x="87" y="137"/>
                </a:cubicBezTo>
                <a:cubicBezTo>
                  <a:pt x="87" y="137"/>
                  <a:pt x="87" y="137"/>
                  <a:pt x="87" y="137"/>
                </a:cubicBezTo>
                <a:close/>
                <a:moveTo>
                  <a:pt x="87" y="134"/>
                </a:moveTo>
                <a:cubicBezTo>
                  <a:pt x="87" y="134"/>
                  <a:pt x="87" y="134"/>
                  <a:pt x="87" y="134"/>
                </a:cubicBezTo>
                <a:cubicBezTo>
                  <a:pt x="87" y="134"/>
                  <a:pt x="87" y="134"/>
                  <a:pt x="87" y="134"/>
                </a:cubicBezTo>
                <a:close/>
                <a:moveTo>
                  <a:pt x="87" y="134"/>
                </a:moveTo>
                <a:cubicBezTo>
                  <a:pt x="87" y="134"/>
                  <a:pt x="87" y="134"/>
                  <a:pt x="87" y="134"/>
                </a:cubicBezTo>
                <a:cubicBezTo>
                  <a:pt x="87" y="133"/>
                  <a:pt x="87" y="133"/>
                  <a:pt x="87" y="134"/>
                </a:cubicBezTo>
                <a:close/>
                <a:moveTo>
                  <a:pt x="87" y="134"/>
                </a:moveTo>
                <a:cubicBezTo>
                  <a:pt x="87" y="134"/>
                  <a:pt x="87" y="134"/>
                  <a:pt x="87" y="134"/>
                </a:cubicBezTo>
                <a:cubicBezTo>
                  <a:pt x="87" y="134"/>
                  <a:pt x="87" y="134"/>
                  <a:pt x="87" y="134"/>
                </a:cubicBezTo>
                <a:close/>
                <a:moveTo>
                  <a:pt x="76" y="137"/>
                </a:moveTo>
                <a:cubicBezTo>
                  <a:pt x="76" y="137"/>
                  <a:pt x="76" y="137"/>
                  <a:pt x="76" y="137"/>
                </a:cubicBezTo>
                <a:cubicBezTo>
                  <a:pt x="76" y="138"/>
                  <a:pt x="76" y="137"/>
                  <a:pt x="76" y="137"/>
                </a:cubicBezTo>
                <a:close/>
                <a:moveTo>
                  <a:pt x="84" y="139"/>
                </a:moveTo>
                <a:cubicBezTo>
                  <a:pt x="84" y="139"/>
                  <a:pt x="84" y="139"/>
                  <a:pt x="84" y="139"/>
                </a:cubicBezTo>
                <a:cubicBezTo>
                  <a:pt x="84" y="139"/>
                  <a:pt x="84" y="139"/>
                  <a:pt x="84" y="139"/>
                </a:cubicBezTo>
                <a:close/>
                <a:moveTo>
                  <a:pt x="84" y="139"/>
                </a:moveTo>
                <a:cubicBezTo>
                  <a:pt x="84" y="139"/>
                  <a:pt x="84" y="139"/>
                  <a:pt x="84" y="139"/>
                </a:cubicBezTo>
                <a:cubicBezTo>
                  <a:pt x="84" y="138"/>
                  <a:pt x="84" y="138"/>
                  <a:pt x="84" y="138"/>
                </a:cubicBezTo>
                <a:lnTo>
                  <a:pt x="84" y="139"/>
                </a:lnTo>
                <a:close/>
                <a:moveTo>
                  <a:pt x="79" y="139"/>
                </a:moveTo>
                <a:cubicBezTo>
                  <a:pt x="79" y="139"/>
                  <a:pt x="79" y="139"/>
                  <a:pt x="79" y="140"/>
                </a:cubicBezTo>
                <a:cubicBezTo>
                  <a:pt x="79" y="140"/>
                  <a:pt x="79" y="139"/>
                  <a:pt x="79" y="139"/>
                </a:cubicBezTo>
                <a:cubicBezTo>
                  <a:pt x="78" y="139"/>
                  <a:pt x="79" y="140"/>
                  <a:pt x="78" y="140"/>
                </a:cubicBezTo>
                <a:cubicBezTo>
                  <a:pt x="78" y="139"/>
                  <a:pt x="78" y="139"/>
                  <a:pt x="78" y="139"/>
                </a:cubicBezTo>
                <a:cubicBezTo>
                  <a:pt x="78" y="140"/>
                  <a:pt x="78" y="139"/>
                  <a:pt x="78" y="139"/>
                </a:cubicBezTo>
                <a:cubicBezTo>
                  <a:pt x="78" y="139"/>
                  <a:pt x="78" y="139"/>
                  <a:pt x="78" y="139"/>
                </a:cubicBezTo>
                <a:cubicBezTo>
                  <a:pt x="78" y="139"/>
                  <a:pt x="78" y="140"/>
                  <a:pt x="78" y="140"/>
                </a:cubicBezTo>
                <a:cubicBezTo>
                  <a:pt x="78" y="140"/>
                  <a:pt x="78" y="139"/>
                  <a:pt x="78" y="139"/>
                </a:cubicBezTo>
                <a:cubicBezTo>
                  <a:pt x="77" y="140"/>
                  <a:pt x="77" y="140"/>
                  <a:pt x="77" y="140"/>
                </a:cubicBezTo>
                <a:cubicBezTo>
                  <a:pt x="77" y="139"/>
                  <a:pt x="78" y="139"/>
                  <a:pt x="78" y="139"/>
                </a:cubicBezTo>
                <a:cubicBezTo>
                  <a:pt x="78" y="139"/>
                  <a:pt x="77" y="139"/>
                  <a:pt x="77" y="139"/>
                </a:cubicBezTo>
                <a:cubicBezTo>
                  <a:pt x="78" y="139"/>
                  <a:pt x="78" y="139"/>
                  <a:pt x="78" y="138"/>
                </a:cubicBezTo>
                <a:cubicBezTo>
                  <a:pt x="77" y="139"/>
                  <a:pt x="77" y="139"/>
                  <a:pt x="77" y="139"/>
                </a:cubicBezTo>
                <a:cubicBezTo>
                  <a:pt x="77" y="139"/>
                  <a:pt x="77" y="139"/>
                  <a:pt x="77" y="139"/>
                </a:cubicBezTo>
                <a:cubicBezTo>
                  <a:pt x="77" y="139"/>
                  <a:pt x="77" y="139"/>
                  <a:pt x="77" y="139"/>
                </a:cubicBezTo>
                <a:cubicBezTo>
                  <a:pt x="77" y="139"/>
                  <a:pt x="77" y="139"/>
                  <a:pt x="77" y="139"/>
                </a:cubicBezTo>
                <a:cubicBezTo>
                  <a:pt x="77" y="139"/>
                  <a:pt x="77" y="139"/>
                  <a:pt x="77" y="138"/>
                </a:cubicBezTo>
                <a:cubicBezTo>
                  <a:pt x="77" y="138"/>
                  <a:pt x="77" y="138"/>
                  <a:pt x="77" y="138"/>
                </a:cubicBezTo>
                <a:cubicBezTo>
                  <a:pt x="77" y="138"/>
                  <a:pt x="77" y="139"/>
                  <a:pt x="77" y="139"/>
                </a:cubicBezTo>
                <a:cubicBezTo>
                  <a:pt x="77" y="139"/>
                  <a:pt x="77" y="139"/>
                  <a:pt x="77" y="139"/>
                </a:cubicBezTo>
                <a:cubicBezTo>
                  <a:pt x="77" y="138"/>
                  <a:pt x="77" y="138"/>
                  <a:pt x="77" y="138"/>
                </a:cubicBezTo>
                <a:cubicBezTo>
                  <a:pt x="77" y="139"/>
                  <a:pt x="77" y="139"/>
                  <a:pt x="77" y="139"/>
                </a:cubicBezTo>
                <a:cubicBezTo>
                  <a:pt x="77" y="138"/>
                  <a:pt x="77" y="138"/>
                  <a:pt x="77" y="138"/>
                </a:cubicBezTo>
                <a:cubicBezTo>
                  <a:pt x="77" y="138"/>
                  <a:pt x="77" y="139"/>
                  <a:pt x="77" y="139"/>
                </a:cubicBezTo>
                <a:cubicBezTo>
                  <a:pt x="77" y="138"/>
                  <a:pt x="77" y="138"/>
                  <a:pt x="77" y="138"/>
                </a:cubicBezTo>
                <a:cubicBezTo>
                  <a:pt x="77" y="138"/>
                  <a:pt x="76" y="139"/>
                  <a:pt x="77" y="138"/>
                </a:cubicBezTo>
                <a:cubicBezTo>
                  <a:pt x="76" y="139"/>
                  <a:pt x="76" y="139"/>
                  <a:pt x="76" y="139"/>
                </a:cubicBezTo>
                <a:cubicBezTo>
                  <a:pt x="76" y="139"/>
                  <a:pt x="76" y="139"/>
                  <a:pt x="76" y="139"/>
                </a:cubicBezTo>
                <a:cubicBezTo>
                  <a:pt x="76" y="139"/>
                  <a:pt x="76" y="139"/>
                  <a:pt x="76" y="139"/>
                </a:cubicBezTo>
                <a:cubicBezTo>
                  <a:pt x="76" y="139"/>
                  <a:pt x="77" y="137"/>
                  <a:pt x="76" y="138"/>
                </a:cubicBezTo>
                <a:cubicBezTo>
                  <a:pt x="76" y="138"/>
                  <a:pt x="76" y="139"/>
                  <a:pt x="76" y="139"/>
                </a:cubicBezTo>
                <a:cubicBezTo>
                  <a:pt x="76" y="139"/>
                  <a:pt x="76" y="138"/>
                  <a:pt x="76" y="139"/>
                </a:cubicBezTo>
                <a:cubicBezTo>
                  <a:pt x="76" y="138"/>
                  <a:pt x="76" y="138"/>
                  <a:pt x="76" y="138"/>
                </a:cubicBezTo>
                <a:cubicBezTo>
                  <a:pt x="76" y="138"/>
                  <a:pt x="76" y="138"/>
                  <a:pt x="76" y="138"/>
                </a:cubicBezTo>
                <a:cubicBezTo>
                  <a:pt x="76" y="138"/>
                  <a:pt x="76" y="138"/>
                  <a:pt x="76" y="138"/>
                </a:cubicBezTo>
                <a:cubicBezTo>
                  <a:pt x="76" y="139"/>
                  <a:pt x="76" y="137"/>
                  <a:pt x="76" y="138"/>
                </a:cubicBezTo>
                <a:cubicBezTo>
                  <a:pt x="76" y="138"/>
                  <a:pt x="75" y="139"/>
                  <a:pt x="75" y="138"/>
                </a:cubicBezTo>
                <a:cubicBezTo>
                  <a:pt x="76" y="138"/>
                  <a:pt x="76" y="138"/>
                  <a:pt x="76" y="138"/>
                </a:cubicBezTo>
                <a:cubicBezTo>
                  <a:pt x="76" y="137"/>
                  <a:pt x="76" y="138"/>
                  <a:pt x="76" y="137"/>
                </a:cubicBezTo>
                <a:cubicBezTo>
                  <a:pt x="76" y="137"/>
                  <a:pt x="76" y="137"/>
                  <a:pt x="76" y="137"/>
                </a:cubicBezTo>
                <a:cubicBezTo>
                  <a:pt x="76" y="136"/>
                  <a:pt x="76" y="137"/>
                  <a:pt x="76" y="138"/>
                </a:cubicBezTo>
                <a:cubicBezTo>
                  <a:pt x="76" y="137"/>
                  <a:pt x="76" y="137"/>
                  <a:pt x="76" y="137"/>
                </a:cubicBezTo>
                <a:cubicBezTo>
                  <a:pt x="76" y="138"/>
                  <a:pt x="76" y="137"/>
                  <a:pt x="75" y="138"/>
                </a:cubicBezTo>
                <a:cubicBezTo>
                  <a:pt x="76" y="138"/>
                  <a:pt x="75" y="138"/>
                  <a:pt x="75" y="138"/>
                </a:cubicBezTo>
                <a:cubicBezTo>
                  <a:pt x="75" y="138"/>
                  <a:pt x="75" y="138"/>
                  <a:pt x="75" y="138"/>
                </a:cubicBezTo>
                <a:cubicBezTo>
                  <a:pt x="75" y="138"/>
                  <a:pt x="76" y="137"/>
                  <a:pt x="76" y="137"/>
                </a:cubicBezTo>
                <a:cubicBezTo>
                  <a:pt x="76" y="136"/>
                  <a:pt x="75" y="137"/>
                  <a:pt x="75" y="137"/>
                </a:cubicBezTo>
                <a:cubicBezTo>
                  <a:pt x="75" y="137"/>
                  <a:pt x="75" y="137"/>
                  <a:pt x="75" y="138"/>
                </a:cubicBezTo>
                <a:cubicBezTo>
                  <a:pt x="75" y="137"/>
                  <a:pt x="75" y="138"/>
                  <a:pt x="75" y="137"/>
                </a:cubicBezTo>
                <a:cubicBezTo>
                  <a:pt x="75" y="137"/>
                  <a:pt x="75" y="137"/>
                  <a:pt x="75" y="137"/>
                </a:cubicBezTo>
                <a:cubicBezTo>
                  <a:pt x="75" y="137"/>
                  <a:pt x="75" y="137"/>
                  <a:pt x="75" y="137"/>
                </a:cubicBezTo>
                <a:cubicBezTo>
                  <a:pt x="75" y="137"/>
                  <a:pt x="75" y="137"/>
                  <a:pt x="75" y="137"/>
                </a:cubicBezTo>
                <a:cubicBezTo>
                  <a:pt x="75" y="137"/>
                  <a:pt x="75" y="137"/>
                  <a:pt x="74" y="138"/>
                </a:cubicBezTo>
                <a:cubicBezTo>
                  <a:pt x="74" y="137"/>
                  <a:pt x="74" y="137"/>
                  <a:pt x="75" y="137"/>
                </a:cubicBezTo>
                <a:cubicBezTo>
                  <a:pt x="75" y="137"/>
                  <a:pt x="74" y="137"/>
                  <a:pt x="74" y="137"/>
                </a:cubicBezTo>
                <a:cubicBezTo>
                  <a:pt x="74" y="137"/>
                  <a:pt x="74" y="137"/>
                  <a:pt x="74" y="137"/>
                </a:cubicBezTo>
                <a:cubicBezTo>
                  <a:pt x="74" y="137"/>
                  <a:pt x="74" y="137"/>
                  <a:pt x="74" y="137"/>
                </a:cubicBezTo>
                <a:cubicBezTo>
                  <a:pt x="74" y="137"/>
                  <a:pt x="74" y="137"/>
                  <a:pt x="74" y="137"/>
                </a:cubicBezTo>
                <a:cubicBezTo>
                  <a:pt x="74" y="138"/>
                  <a:pt x="73" y="137"/>
                  <a:pt x="73" y="137"/>
                </a:cubicBezTo>
                <a:cubicBezTo>
                  <a:pt x="73" y="138"/>
                  <a:pt x="73" y="138"/>
                  <a:pt x="73" y="138"/>
                </a:cubicBezTo>
                <a:cubicBezTo>
                  <a:pt x="73" y="137"/>
                  <a:pt x="73" y="138"/>
                  <a:pt x="73" y="138"/>
                </a:cubicBezTo>
                <a:cubicBezTo>
                  <a:pt x="73" y="138"/>
                  <a:pt x="73" y="137"/>
                  <a:pt x="73" y="137"/>
                </a:cubicBezTo>
                <a:cubicBezTo>
                  <a:pt x="73" y="137"/>
                  <a:pt x="73" y="137"/>
                  <a:pt x="73" y="137"/>
                </a:cubicBezTo>
                <a:cubicBezTo>
                  <a:pt x="73" y="137"/>
                  <a:pt x="73" y="137"/>
                  <a:pt x="73" y="137"/>
                </a:cubicBezTo>
                <a:cubicBezTo>
                  <a:pt x="73" y="137"/>
                  <a:pt x="73" y="137"/>
                  <a:pt x="73" y="137"/>
                </a:cubicBezTo>
                <a:cubicBezTo>
                  <a:pt x="73" y="137"/>
                  <a:pt x="73" y="137"/>
                  <a:pt x="73" y="137"/>
                </a:cubicBezTo>
                <a:cubicBezTo>
                  <a:pt x="73" y="136"/>
                  <a:pt x="72" y="137"/>
                  <a:pt x="73" y="136"/>
                </a:cubicBezTo>
                <a:cubicBezTo>
                  <a:pt x="72" y="137"/>
                  <a:pt x="73" y="136"/>
                  <a:pt x="73" y="137"/>
                </a:cubicBezTo>
                <a:cubicBezTo>
                  <a:pt x="73" y="137"/>
                  <a:pt x="73" y="137"/>
                  <a:pt x="73" y="137"/>
                </a:cubicBezTo>
                <a:cubicBezTo>
                  <a:pt x="72" y="137"/>
                  <a:pt x="72" y="137"/>
                  <a:pt x="72" y="137"/>
                </a:cubicBezTo>
                <a:cubicBezTo>
                  <a:pt x="72" y="137"/>
                  <a:pt x="72" y="136"/>
                  <a:pt x="72" y="136"/>
                </a:cubicBezTo>
                <a:cubicBezTo>
                  <a:pt x="72" y="136"/>
                  <a:pt x="72" y="136"/>
                  <a:pt x="72" y="136"/>
                </a:cubicBezTo>
                <a:cubicBezTo>
                  <a:pt x="72" y="136"/>
                  <a:pt x="72" y="136"/>
                  <a:pt x="72" y="136"/>
                </a:cubicBezTo>
                <a:cubicBezTo>
                  <a:pt x="72" y="136"/>
                  <a:pt x="72" y="136"/>
                  <a:pt x="72" y="136"/>
                </a:cubicBezTo>
                <a:cubicBezTo>
                  <a:pt x="71" y="137"/>
                  <a:pt x="72" y="135"/>
                  <a:pt x="72" y="136"/>
                </a:cubicBezTo>
                <a:cubicBezTo>
                  <a:pt x="72" y="135"/>
                  <a:pt x="72" y="134"/>
                  <a:pt x="73" y="133"/>
                </a:cubicBezTo>
                <a:cubicBezTo>
                  <a:pt x="73" y="133"/>
                  <a:pt x="73" y="133"/>
                  <a:pt x="73" y="133"/>
                </a:cubicBezTo>
                <a:cubicBezTo>
                  <a:pt x="73" y="133"/>
                  <a:pt x="73" y="133"/>
                  <a:pt x="73" y="133"/>
                </a:cubicBezTo>
                <a:cubicBezTo>
                  <a:pt x="73" y="134"/>
                  <a:pt x="73" y="134"/>
                  <a:pt x="73" y="134"/>
                </a:cubicBezTo>
                <a:cubicBezTo>
                  <a:pt x="73" y="133"/>
                  <a:pt x="73" y="133"/>
                  <a:pt x="73" y="133"/>
                </a:cubicBezTo>
                <a:cubicBezTo>
                  <a:pt x="73" y="133"/>
                  <a:pt x="73" y="133"/>
                  <a:pt x="73" y="133"/>
                </a:cubicBezTo>
                <a:cubicBezTo>
                  <a:pt x="73" y="134"/>
                  <a:pt x="74" y="133"/>
                  <a:pt x="74" y="134"/>
                </a:cubicBezTo>
                <a:cubicBezTo>
                  <a:pt x="74" y="134"/>
                  <a:pt x="74" y="134"/>
                  <a:pt x="74" y="133"/>
                </a:cubicBezTo>
                <a:cubicBezTo>
                  <a:pt x="74" y="134"/>
                  <a:pt x="75" y="133"/>
                  <a:pt x="75" y="133"/>
                </a:cubicBezTo>
                <a:cubicBezTo>
                  <a:pt x="74" y="134"/>
                  <a:pt x="74" y="134"/>
                  <a:pt x="74" y="134"/>
                </a:cubicBezTo>
                <a:cubicBezTo>
                  <a:pt x="75" y="134"/>
                  <a:pt x="75" y="134"/>
                  <a:pt x="75" y="133"/>
                </a:cubicBezTo>
                <a:cubicBezTo>
                  <a:pt x="75" y="133"/>
                  <a:pt x="75" y="134"/>
                  <a:pt x="75" y="134"/>
                </a:cubicBezTo>
                <a:cubicBezTo>
                  <a:pt x="75" y="134"/>
                  <a:pt x="75" y="134"/>
                  <a:pt x="75" y="135"/>
                </a:cubicBezTo>
                <a:cubicBezTo>
                  <a:pt x="75" y="134"/>
                  <a:pt x="75" y="134"/>
                  <a:pt x="76" y="134"/>
                </a:cubicBezTo>
                <a:cubicBezTo>
                  <a:pt x="75" y="134"/>
                  <a:pt x="76" y="134"/>
                  <a:pt x="75" y="135"/>
                </a:cubicBezTo>
                <a:cubicBezTo>
                  <a:pt x="75" y="135"/>
                  <a:pt x="75" y="135"/>
                  <a:pt x="75" y="134"/>
                </a:cubicBezTo>
                <a:cubicBezTo>
                  <a:pt x="76" y="135"/>
                  <a:pt x="76" y="135"/>
                  <a:pt x="76" y="134"/>
                </a:cubicBezTo>
                <a:cubicBezTo>
                  <a:pt x="76" y="135"/>
                  <a:pt x="76" y="134"/>
                  <a:pt x="76" y="135"/>
                </a:cubicBezTo>
                <a:cubicBezTo>
                  <a:pt x="76" y="134"/>
                  <a:pt x="76" y="135"/>
                  <a:pt x="76" y="134"/>
                </a:cubicBezTo>
                <a:cubicBezTo>
                  <a:pt x="77" y="134"/>
                  <a:pt x="77" y="134"/>
                  <a:pt x="77" y="134"/>
                </a:cubicBezTo>
                <a:cubicBezTo>
                  <a:pt x="77" y="134"/>
                  <a:pt x="77" y="134"/>
                  <a:pt x="77" y="134"/>
                </a:cubicBezTo>
                <a:cubicBezTo>
                  <a:pt x="77" y="134"/>
                  <a:pt x="77" y="134"/>
                  <a:pt x="77" y="134"/>
                </a:cubicBezTo>
                <a:cubicBezTo>
                  <a:pt x="77" y="134"/>
                  <a:pt x="77" y="134"/>
                  <a:pt x="77" y="135"/>
                </a:cubicBezTo>
                <a:cubicBezTo>
                  <a:pt x="77" y="135"/>
                  <a:pt x="77" y="134"/>
                  <a:pt x="77" y="134"/>
                </a:cubicBezTo>
                <a:cubicBezTo>
                  <a:pt x="77" y="134"/>
                  <a:pt x="77" y="134"/>
                  <a:pt x="77" y="134"/>
                </a:cubicBezTo>
                <a:cubicBezTo>
                  <a:pt x="77" y="134"/>
                  <a:pt x="77" y="134"/>
                  <a:pt x="77" y="134"/>
                </a:cubicBezTo>
                <a:cubicBezTo>
                  <a:pt x="77" y="134"/>
                  <a:pt x="77" y="134"/>
                  <a:pt x="77" y="135"/>
                </a:cubicBezTo>
                <a:cubicBezTo>
                  <a:pt x="77" y="135"/>
                  <a:pt x="77" y="134"/>
                  <a:pt x="77" y="134"/>
                </a:cubicBezTo>
                <a:cubicBezTo>
                  <a:pt x="77" y="134"/>
                  <a:pt x="77" y="135"/>
                  <a:pt x="77" y="135"/>
                </a:cubicBezTo>
                <a:cubicBezTo>
                  <a:pt x="77" y="135"/>
                  <a:pt x="77" y="135"/>
                  <a:pt x="77" y="135"/>
                </a:cubicBezTo>
                <a:cubicBezTo>
                  <a:pt x="77" y="134"/>
                  <a:pt x="77" y="134"/>
                  <a:pt x="77" y="134"/>
                </a:cubicBezTo>
                <a:cubicBezTo>
                  <a:pt x="77" y="134"/>
                  <a:pt x="77" y="135"/>
                  <a:pt x="78" y="135"/>
                </a:cubicBezTo>
                <a:cubicBezTo>
                  <a:pt x="78" y="136"/>
                  <a:pt x="78" y="135"/>
                  <a:pt x="78" y="136"/>
                </a:cubicBezTo>
                <a:cubicBezTo>
                  <a:pt x="78" y="136"/>
                  <a:pt x="78" y="136"/>
                  <a:pt x="78" y="136"/>
                </a:cubicBezTo>
                <a:cubicBezTo>
                  <a:pt x="78" y="136"/>
                  <a:pt x="78" y="137"/>
                  <a:pt x="78" y="136"/>
                </a:cubicBezTo>
                <a:cubicBezTo>
                  <a:pt x="78" y="136"/>
                  <a:pt x="78" y="136"/>
                  <a:pt x="78" y="135"/>
                </a:cubicBezTo>
                <a:cubicBezTo>
                  <a:pt x="78" y="135"/>
                  <a:pt x="78" y="135"/>
                  <a:pt x="78" y="135"/>
                </a:cubicBezTo>
                <a:cubicBezTo>
                  <a:pt x="79" y="133"/>
                  <a:pt x="78" y="135"/>
                  <a:pt x="79" y="135"/>
                </a:cubicBezTo>
                <a:cubicBezTo>
                  <a:pt x="79" y="135"/>
                  <a:pt x="79" y="135"/>
                  <a:pt x="79" y="135"/>
                </a:cubicBezTo>
                <a:cubicBezTo>
                  <a:pt x="79" y="134"/>
                  <a:pt x="79" y="135"/>
                  <a:pt x="79" y="135"/>
                </a:cubicBezTo>
                <a:cubicBezTo>
                  <a:pt x="79" y="136"/>
                  <a:pt x="79" y="136"/>
                  <a:pt x="79" y="136"/>
                </a:cubicBezTo>
                <a:cubicBezTo>
                  <a:pt x="79" y="135"/>
                  <a:pt x="79" y="135"/>
                  <a:pt x="79" y="135"/>
                </a:cubicBezTo>
                <a:cubicBezTo>
                  <a:pt x="79" y="135"/>
                  <a:pt x="79" y="135"/>
                  <a:pt x="79" y="136"/>
                </a:cubicBezTo>
                <a:cubicBezTo>
                  <a:pt x="79" y="135"/>
                  <a:pt x="80" y="135"/>
                  <a:pt x="80" y="135"/>
                </a:cubicBezTo>
                <a:cubicBezTo>
                  <a:pt x="80" y="135"/>
                  <a:pt x="80" y="135"/>
                  <a:pt x="80" y="135"/>
                </a:cubicBezTo>
                <a:cubicBezTo>
                  <a:pt x="80" y="135"/>
                  <a:pt x="80" y="135"/>
                  <a:pt x="80" y="135"/>
                </a:cubicBezTo>
                <a:cubicBezTo>
                  <a:pt x="79" y="137"/>
                  <a:pt x="80" y="134"/>
                  <a:pt x="80" y="136"/>
                </a:cubicBezTo>
                <a:cubicBezTo>
                  <a:pt x="80" y="135"/>
                  <a:pt x="80" y="135"/>
                  <a:pt x="80" y="135"/>
                </a:cubicBezTo>
                <a:cubicBezTo>
                  <a:pt x="80" y="135"/>
                  <a:pt x="80" y="135"/>
                  <a:pt x="80" y="135"/>
                </a:cubicBezTo>
                <a:cubicBezTo>
                  <a:pt x="81" y="135"/>
                  <a:pt x="80" y="136"/>
                  <a:pt x="81" y="136"/>
                </a:cubicBezTo>
                <a:cubicBezTo>
                  <a:pt x="81" y="135"/>
                  <a:pt x="81" y="135"/>
                  <a:pt x="81" y="135"/>
                </a:cubicBezTo>
                <a:cubicBezTo>
                  <a:pt x="81" y="135"/>
                  <a:pt x="81" y="134"/>
                  <a:pt x="81" y="134"/>
                </a:cubicBezTo>
                <a:cubicBezTo>
                  <a:pt x="81" y="134"/>
                  <a:pt x="81" y="135"/>
                  <a:pt x="81" y="135"/>
                </a:cubicBezTo>
                <a:cubicBezTo>
                  <a:pt x="81" y="135"/>
                  <a:pt x="81" y="134"/>
                  <a:pt x="81" y="135"/>
                </a:cubicBezTo>
                <a:cubicBezTo>
                  <a:pt x="81" y="135"/>
                  <a:pt x="81" y="135"/>
                  <a:pt x="81" y="135"/>
                </a:cubicBezTo>
                <a:cubicBezTo>
                  <a:pt x="81" y="135"/>
                  <a:pt x="81" y="137"/>
                  <a:pt x="81" y="136"/>
                </a:cubicBezTo>
                <a:cubicBezTo>
                  <a:pt x="81" y="136"/>
                  <a:pt x="81" y="136"/>
                  <a:pt x="81" y="136"/>
                </a:cubicBezTo>
                <a:cubicBezTo>
                  <a:pt x="81" y="136"/>
                  <a:pt x="81" y="137"/>
                  <a:pt x="81" y="136"/>
                </a:cubicBezTo>
                <a:cubicBezTo>
                  <a:pt x="81" y="136"/>
                  <a:pt x="81" y="136"/>
                  <a:pt x="81" y="136"/>
                </a:cubicBezTo>
                <a:cubicBezTo>
                  <a:pt x="82" y="136"/>
                  <a:pt x="81" y="136"/>
                  <a:pt x="82" y="136"/>
                </a:cubicBezTo>
                <a:cubicBezTo>
                  <a:pt x="82" y="136"/>
                  <a:pt x="82" y="136"/>
                  <a:pt x="82" y="136"/>
                </a:cubicBezTo>
                <a:cubicBezTo>
                  <a:pt x="82" y="136"/>
                  <a:pt x="82" y="137"/>
                  <a:pt x="82" y="136"/>
                </a:cubicBezTo>
                <a:cubicBezTo>
                  <a:pt x="82" y="136"/>
                  <a:pt x="82" y="136"/>
                  <a:pt x="82" y="136"/>
                </a:cubicBezTo>
                <a:cubicBezTo>
                  <a:pt x="82" y="136"/>
                  <a:pt x="82" y="136"/>
                  <a:pt x="82" y="136"/>
                </a:cubicBezTo>
                <a:cubicBezTo>
                  <a:pt x="82" y="136"/>
                  <a:pt x="82" y="136"/>
                  <a:pt x="82" y="136"/>
                </a:cubicBezTo>
                <a:cubicBezTo>
                  <a:pt x="82" y="135"/>
                  <a:pt x="82" y="136"/>
                  <a:pt x="82" y="136"/>
                </a:cubicBezTo>
                <a:cubicBezTo>
                  <a:pt x="82" y="136"/>
                  <a:pt x="82" y="136"/>
                  <a:pt x="82" y="136"/>
                </a:cubicBezTo>
                <a:cubicBezTo>
                  <a:pt x="82" y="136"/>
                  <a:pt x="82" y="136"/>
                  <a:pt x="82" y="136"/>
                </a:cubicBezTo>
                <a:cubicBezTo>
                  <a:pt x="82" y="135"/>
                  <a:pt x="82" y="134"/>
                  <a:pt x="83" y="134"/>
                </a:cubicBezTo>
                <a:cubicBezTo>
                  <a:pt x="83" y="135"/>
                  <a:pt x="82" y="135"/>
                  <a:pt x="83" y="135"/>
                </a:cubicBezTo>
                <a:cubicBezTo>
                  <a:pt x="83" y="135"/>
                  <a:pt x="83" y="135"/>
                  <a:pt x="83" y="135"/>
                </a:cubicBezTo>
                <a:cubicBezTo>
                  <a:pt x="83" y="135"/>
                  <a:pt x="83" y="135"/>
                  <a:pt x="83" y="135"/>
                </a:cubicBezTo>
                <a:cubicBezTo>
                  <a:pt x="83" y="135"/>
                  <a:pt x="83" y="135"/>
                  <a:pt x="83" y="135"/>
                </a:cubicBezTo>
                <a:cubicBezTo>
                  <a:pt x="83" y="135"/>
                  <a:pt x="83" y="135"/>
                  <a:pt x="83" y="136"/>
                </a:cubicBezTo>
                <a:cubicBezTo>
                  <a:pt x="83" y="135"/>
                  <a:pt x="83" y="136"/>
                  <a:pt x="83" y="135"/>
                </a:cubicBezTo>
                <a:cubicBezTo>
                  <a:pt x="83" y="136"/>
                  <a:pt x="83" y="135"/>
                  <a:pt x="84" y="136"/>
                </a:cubicBezTo>
                <a:cubicBezTo>
                  <a:pt x="84" y="136"/>
                  <a:pt x="84" y="136"/>
                  <a:pt x="84" y="136"/>
                </a:cubicBezTo>
                <a:cubicBezTo>
                  <a:pt x="84" y="136"/>
                  <a:pt x="84" y="136"/>
                  <a:pt x="84" y="136"/>
                </a:cubicBezTo>
                <a:cubicBezTo>
                  <a:pt x="84" y="135"/>
                  <a:pt x="84" y="136"/>
                  <a:pt x="84" y="135"/>
                </a:cubicBezTo>
                <a:cubicBezTo>
                  <a:pt x="84" y="136"/>
                  <a:pt x="84" y="136"/>
                  <a:pt x="84" y="136"/>
                </a:cubicBezTo>
                <a:cubicBezTo>
                  <a:pt x="84" y="135"/>
                  <a:pt x="84" y="135"/>
                  <a:pt x="84" y="135"/>
                </a:cubicBezTo>
                <a:cubicBezTo>
                  <a:pt x="84" y="136"/>
                  <a:pt x="84" y="136"/>
                  <a:pt x="84" y="136"/>
                </a:cubicBezTo>
                <a:cubicBezTo>
                  <a:pt x="84" y="136"/>
                  <a:pt x="84" y="136"/>
                  <a:pt x="84" y="136"/>
                </a:cubicBezTo>
                <a:cubicBezTo>
                  <a:pt x="84" y="136"/>
                  <a:pt x="84" y="136"/>
                  <a:pt x="84" y="136"/>
                </a:cubicBezTo>
                <a:cubicBezTo>
                  <a:pt x="84" y="135"/>
                  <a:pt x="84" y="135"/>
                  <a:pt x="84" y="135"/>
                </a:cubicBezTo>
                <a:cubicBezTo>
                  <a:pt x="84" y="136"/>
                  <a:pt x="84" y="135"/>
                  <a:pt x="84" y="135"/>
                </a:cubicBezTo>
                <a:cubicBezTo>
                  <a:pt x="84" y="135"/>
                  <a:pt x="84" y="135"/>
                  <a:pt x="84" y="135"/>
                </a:cubicBezTo>
                <a:cubicBezTo>
                  <a:pt x="84" y="135"/>
                  <a:pt x="84" y="134"/>
                  <a:pt x="84" y="135"/>
                </a:cubicBezTo>
                <a:cubicBezTo>
                  <a:pt x="84" y="135"/>
                  <a:pt x="84" y="135"/>
                  <a:pt x="84" y="135"/>
                </a:cubicBezTo>
                <a:cubicBezTo>
                  <a:pt x="84" y="135"/>
                  <a:pt x="84" y="135"/>
                  <a:pt x="84" y="135"/>
                </a:cubicBezTo>
                <a:cubicBezTo>
                  <a:pt x="84" y="135"/>
                  <a:pt x="84" y="135"/>
                  <a:pt x="85" y="135"/>
                </a:cubicBezTo>
                <a:cubicBezTo>
                  <a:pt x="84" y="135"/>
                  <a:pt x="84" y="135"/>
                  <a:pt x="84" y="135"/>
                </a:cubicBezTo>
                <a:cubicBezTo>
                  <a:pt x="84" y="135"/>
                  <a:pt x="84" y="135"/>
                  <a:pt x="85" y="135"/>
                </a:cubicBezTo>
                <a:cubicBezTo>
                  <a:pt x="85" y="135"/>
                  <a:pt x="85" y="135"/>
                  <a:pt x="85" y="135"/>
                </a:cubicBezTo>
                <a:cubicBezTo>
                  <a:pt x="85" y="135"/>
                  <a:pt x="85" y="135"/>
                  <a:pt x="85" y="135"/>
                </a:cubicBezTo>
                <a:cubicBezTo>
                  <a:pt x="85" y="135"/>
                  <a:pt x="85" y="135"/>
                  <a:pt x="85" y="135"/>
                </a:cubicBezTo>
                <a:cubicBezTo>
                  <a:pt x="85" y="136"/>
                  <a:pt x="85" y="134"/>
                  <a:pt x="85" y="135"/>
                </a:cubicBezTo>
                <a:cubicBezTo>
                  <a:pt x="85" y="135"/>
                  <a:pt x="85" y="135"/>
                  <a:pt x="85" y="135"/>
                </a:cubicBezTo>
                <a:cubicBezTo>
                  <a:pt x="85" y="135"/>
                  <a:pt x="85" y="135"/>
                  <a:pt x="85" y="135"/>
                </a:cubicBezTo>
                <a:cubicBezTo>
                  <a:pt x="85" y="135"/>
                  <a:pt x="85" y="135"/>
                  <a:pt x="85" y="135"/>
                </a:cubicBezTo>
                <a:cubicBezTo>
                  <a:pt x="85" y="134"/>
                  <a:pt x="85" y="134"/>
                  <a:pt x="85" y="134"/>
                </a:cubicBezTo>
                <a:cubicBezTo>
                  <a:pt x="85" y="134"/>
                  <a:pt x="85" y="134"/>
                  <a:pt x="85" y="134"/>
                </a:cubicBezTo>
                <a:cubicBezTo>
                  <a:pt x="85" y="134"/>
                  <a:pt x="85" y="133"/>
                  <a:pt x="86" y="134"/>
                </a:cubicBezTo>
                <a:cubicBezTo>
                  <a:pt x="85" y="134"/>
                  <a:pt x="86" y="134"/>
                  <a:pt x="86" y="134"/>
                </a:cubicBezTo>
                <a:cubicBezTo>
                  <a:pt x="86" y="134"/>
                  <a:pt x="86" y="134"/>
                  <a:pt x="86" y="134"/>
                </a:cubicBezTo>
                <a:cubicBezTo>
                  <a:pt x="86" y="134"/>
                  <a:pt x="86" y="134"/>
                  <a:pt x="86" y="134"/>
                </a:cubicBezTo>
                <a:cubicBezTo>
                  <a:pt x="86" y="135"/>
                  <a:pt x="86" y="134"/>
                  <a:pt x="86" y="134"/>
                </a:cubicBezTo>
                <a:cubicBezTo>
                  <a:pt x="86" y="134"/>
                  <a:pt x="86" y="134"/>
                  <a:pt x="86" y="134"/>
                </a:cubicBezTo>
                <a:cubicBezTo>
                  <a:pt x="86" y="134"/>
                  <a:pt x="86" y="134"/>
                  <a:pt x="86" y="134"/>
                </a:cubicBezTo>
                <a:cubicBezTo>
                  <a:pt x="86" y="134"/>
                  <a:pt x="86" y="134"/>
                  <a:pt x="86" y="134"/>
                </a:cubicBezTo>
                <a:cubicBezTo>
                  <a:pt x="86" y="133"/>
                  <a:pt x="86" y="134"/>
                  <a:pt x="86" y="134"/>
                </a:cubicBezTo>
                <a:cubicBezTo>
                  <a:pt x="87" y="134"/>
                  <a:pt x="87" y="134"/>
                  <a:pt x="87" y="134"/>
                </a:cubicBezTo>
                <a:cubicBezTo>
                  <a:pt x="87" y="134"/>
                  <a:pt x="87" y="134"/>
                  <a:pt x="87" y="135"/>
                </a:cubicBezTo>
                <a:cubicBezTo>
                  <a:pt x="87" y="134"/>
                  <a:pt x="87" y="134"/>
                  <a:pt x="87" y="134"/>
                </a:cubicBezTo>
                <a:cubicBezTo>
                  <a:pt x="87" y="134"/>
                  <a:pt x="87" y="135"/>
                  <a:pt x="87" y="135"/>
                </a:cubicBezTo>
                <a:cubicBezTo>
                  <a:pt x="87" y="134"/>
                  <a:pt x="87" y="134"/>
                  <a:pt x="87" y="134"/>
                </a:cubicBezTo>
                <a:cubicBezTo>
                  <a:pt x="87" y="134"/>
                  <a:pt x="87" y="134"/>
                  <a:pt x="87" y="134"/>
                </a:cubicBezTo>
                <a:cubicBezTo>
                  <a:pt x="87" y="134"/>
                  <a:pt x="87" y="134"/>
                  <a:pt x="87" y="134"/>
                </a:cubicBezTo>
                <a:cubicBezTo>
                  <a:pt x="87" y="134"/>
                  <a:pt x="87" y="134"/>
                  <a:pt x="87" y="134"/>
                </a:cubicBezTo>
                <a:cubicBezTo>
                  <a:pt x="87" y="134"/>
                  <a:pt x="87" y="134"/>
                  <a:pt x="87" y="134"/>
                </a:cubicBezTo>
                <a:cubicBezTo>
                  <a:pt x="87" y="134"/>
                  <a:pt x="87" y="134"/>
                  <a:pt x="87" y="134"/>
                </a:cubicBezTo>
                <a:cubicBezTo>
                  <a:pt x="87" y="134"/>
                  <a:pt x="87" y="133"/>
                  <a:pt x="87" y="133"/>
                </a:cubicBezTo>
                <a:cubicBezTo>
                  <a:pt x="87" y="134"/>
                  <a:pt x="87" y="133"/>
                  <a:pt x="87" y="134"/>
                </a:cubicBezTo>
                <a:cubicBezTo>
                  <a:pt x="87" y="133"/>
                  <a:pt x="87" y="134"/>
                  <a:pt x="87" y="133"/>
                </a:cubicBezTo>
                <a:cubicBezTo>
                  <a:pt x="87" y="134"/>
                  <a:pt x="87" y="133"/>
                  <a:pt x="87" y="134"/>
                </a:cubicBezTo>
                <a:cubicBezTo>
                  <a:pt x="87" y="134"/>
                  <a:pt x="87" y="134"/>
                  <a:pt x="87" y="135"/>
                </a:cubicBezTo>
                <a:cubicBezTo>
                  <a:pt x="88" y="135"/>
                  <a:pt x="88" y="135"/>
                  <a:pt x="88" y="135"/>
                </a:cubicBezTo>
                <a:cubicBezTo>
                  <a:pt x="88" y="136"/>
                  <a:pt x="87" y="135"/>
                  <a:pt x="88" y="135"/>
                </a:cubicBezTo>
                <a:cubicBezTo>
                  <a:pt x="87" y="135"/>
                  <a:pt x="88" y="135"/>
                  <a:pt x="88" y="135"/>
                </a:cubicBezTo>
                <a:cubicBezTo>
                  <a:pt x="87" y="135"/>
                  <a:pt x="87" y="135"/>
                  <a:pt x="87" y="135"/>
                </a:cubicBezTo>
                <a:cubicBezTo>
                  <a:pt x="87" y="134"/>
                  <a:pt x="87" y="135"/>
                  <a:pt x="87" y="135"/>
                </a:cubicBezTo>
                <a:cubicBezTo>
                  <a:pt x="88" y="135"/>
                  <a:pt x="88" y="135"/>
                  <a:pt x="88" y="136"/>
                </a:cubicBezTo>
                <a:cubicBezTo>
                  <a:pt x="88" y="136"/>
                  <a:pt x="88" y="136"/>
                  <a:pt x="88" y="136"/>
                </a:cubicBezTo>
                <a:cubicBezTo>
                  <a:pt x="88" y="136"/>
                  <a:pt x="88" y="136"/>
                  <a:pt x="88" y="136"/>
                </a:cubicBezTo>
                <a:cubicBezTo>
                  <a:pt x="88" y="136"/>
                  <a:pt x="88" y="136"/>
                  <a:pt x="87" y="136"/>
                </a:cubicBezTo>
                <a:cubicBezTo>
                  <a:pt x="87" y="136"/>
                  <a:pt x="87" y="136"/>
                  <a:pt x="87" y="136"/>
                </a:cubicBezTo>
                <a:cubicBezTo>
                  <a:pt x="87" y="136"/>
                  <a:pt x="87" y="136"/>
                  <a:pt x="87" y="136"/>
                </a:cubicBezTo>
                <a:cubicBezTo>
                  <a:pt x="87" y="136"/>
                  <a:pt x="88" y="136"/>
                  <a:pt x="88" y="136"/>
                </a:cubicBezTo>
                <a:cubicBezTo>
                  <a:pt x="87" y="136"/>
                  <a:pt x="87" y="135"/>
                  <a:pt x="87" y="135"/>
                </a:cubicBezTo>
                <a:cubicBezTo>
                  <a:pt x="86" y="134"/>
                  <a:pt x="87" y="136"/>
                  <a:pt x="87" y="136"/>
                </a:cubicBezTo>
                <a:cubicBezTo>
                  <a:pt x="87" y="136"/>
                  <a:pt x="87" y="135"/>
                  <a:pt x="87" y="135"/>
                </a:cubicBezTo>
                <a:cubicBezTo>
                  <a:pt x="87" y="136"/>
                  <a:pt x="87" y="136"/>
                  <a:pt x="87" y="137"/>
                </a:cubicBezTo>
                <a:cubicBezTo>
                  <a:pt x="87" y="137"/>
                  <a:pt x="87" y="136"/>
                  <a:pt x="87" y="137"/>
                </a:cubicBezTo>
                <a:cubicBezTo>
                  <a:pt x="87" y="137"/>
                  <a:pt x="87" y="137"/>
                  <a:pt x="88" y="138"/>
                </a:cubicBezTo>
                <a:cubicBezTo>
                  <a:pt x="87" y="137"/>
                  <a:pt x="88" y="138"/>
                  <a:pt x="87" y="137"/>
                </a:cubicBezTo>
                <a:cubicBezTo>
                  <a:pt x="87" y="137"/>
                  <a:pt x="87" y="137"/>
                  <a:pt x="87" y="137"/>
                </a:cubicBezTo>
                <a:cubicBezTo>
                  <a:pt x="87" y="137"/>
                  <a:pt x="87" y="137"/>
                  <a:pt x="87" y="137"/>
                </a:cubicBezTo>
                <a:cubicBezTo>
                  <a:pt x="87" y="137"/>
                  <a:pt x="87" y="137"/>
                  <a:pt x="87" y="137"/>
                </a:cubicBezTo>
                <a:cubicBezTo>
                  <a:pt x="87" y="137"/>
                  <a:pt x="86" y="136"/>
                  <a:pt x="86" y="136"/>
                </a:cubicBezTo>
                <a:cubicBezTo>
                  <a:pt x="86" y="136"/>
                  <a:pt x="87" y="137"/>
                  <a:pt x="87" y="138"/>
                </a:cubicBezTo>
                <a:cubicBezTo>
                  <a:pt x="87" y="138"/>
                  <a:pt x="87" y="138"/>
                  <a:pt x="87" y="138"/>
                </a:cubicBezTo>
                <a:cubicBezTo>
                  <a:pt x="87" y="138"/>
                  <a:pt x="87" y="138"/>
                  <a:pt x="87" y="138"/>
                </a:cubicBezTo>
                <a:cubicBezTo>
                  <a:pt x="87" y="138"/>
                  <a:pt x="87" y="138"/>
                  <a:pt x="86" y="138"/>
                </a:cubicBezTo>
                <a:cubicBezTo>
                  <a:pt x="87" y="138"/>
                  <a:pt x="87" y="138"/>
                  <a:pt x="87" y="138"/>
                </a:cubicBezTo>
                <a:cubicBezTo>
                  <a:pt x="86" y="138"/>
                  <a:pt x="86" y="137"/>
                  <a:pt x="86" y="136"/>
                </a:cubicBezTo>
                <a:cubicBezTo>
                  <a:pt x="86" y="136"/>
                  <a:pt x="86" y="136"/>
                  <a:pt x="86" y="135"/>
                </a:cubicBezTo>
                <a:cubicBezTo>
                  <a:pt x="86" y="136"/>
                  <a:pt x="86" y="138"/>
                  <a:pt x="87" y="139"/>
                </a:cubicBezTo>
                <a:cubicBezTo>
                  <a:pt x="87" y="139"/>
                  <a:pt x="86" y="139"/>
                  <a:pt x="86" y="139"/>
                </a:cubicBezTo>
                <a:cubicBezTo>
                  <a:pt x="86" y="138"/>
                  <a:pt x="86" y="139"/>
                  <a:pt x="86" y="139"/>
                </a:cubicBezTo>
                <a:cubicBezTo>
                  <a:pt x="86" y="139"/>
                  <a:pt x="86" y="139"/>
                  <a:pt x="86" y="139"/>
                </a:cubicBezTo>
                <a:cubicBezTo>
                  <a:pt x="86" y="138"/>
                  <a:pt x="86" y="139"/>
                  <a:pt x="86" y="139"/>
                </a:cubicBezTo>
                <a:cubicBezTo>
                  <a:pt x="86" y="139"/>
                  <a:pt x="86" y="138"/>
                  <a:pt x="86" y="138"/>
                </a:cubicBezTo>
                <a:cubicBezTo>
                  <a:pt x="86" y="137"/>
                  <a:pt x="86" y="139"/>
                  <a:pt x="86" y="139"/>
                </a:cubicBezTo>
                <a:cubicBezTo>
                  <a:pt x="86" y="139"/>
                  <a:pt x="86" y="139"/>
                  <a:pt x="86" y="139"/>
                </a:cubicBezTo>
                <a:cubicBezTo>
                  <a:pt x="86" y="139"/>
                  <a:pt x="86" y="139"/>
                  <a:pt x="86" y="140"/>
                </a:cubicBezTo>
                <a:cubicBezTo>
                  <a:pt x="86" y="140"/>
                  <a:pt x="86" y="140"/>
                  <a:pt x="86" y="140"/>
                </a:cubicBezTo>
                <a:cubicBezTo>
                  <a:pt x="86" y="140"/>
                  <a:pt x="86" y="139"/>
                  <a:pt x="86" y="139"/>
                </a:cubicBezTo>
                <a:cubicBezTo>
                  <a:pt x="86" y="139"/>
                  <a:pt x="86" y="139"/>
                  <a:pt x="86" y="139"/>
                </a:cubicBezTo>
                <a:cubicBezTo>
                  <a:pt x="86" y="138"/>
                  <a:pt x="85" y="136"/>
                  <a:pt x="85" y="135"/>
                </a:cubicBezTo>
                <a:cubicBezTo>
                  <a:pt x="85" y="136"/>
                  <a:pt x="85" y="136"/>
                  <a:pt x="85" y="136"/>
                </a:cubicBezTo>
                <a:cubicBezTo>
                  <a:pt x="85" y="136"/>
                  <a:pt x="85" y="136"/>
                  <a:pt x="85" y="136"/>
                </a:cubicBezTo>
                <a:cubicBezTo>
                  <a:pt x="85" y="136"/>
                  <a:pt x="85" y="138"/>
                  <a:pt x="85" y="139"/>
                </a:cubicBezTo>
                <a:cubicBezTo>
                  <a:pt x="85" y="139"/>
                  <a:pt x="85" y="137"/>
                  <a:pt x="85" y="137"/>
                </a:cubicBezTo>
                <a:cubicBezTo>
                  <a:pt x="85" y="137"/>
                  <a:pt x="85" y="139"/>
                  <a:pt x="85" y="139"/>
                </a:cubicBezTo>
                <a:cubicBezTo>
                  <a:pt x="85" y="139"/>
                  <a:pt x="85" y="139"/>
                  <a:pt x="85" y="139"/>
                </a:cubicBezTo>
                <a:cubicBezTo>
                  <a:pt x="85" y="139"/>
                  <a:pt x="85" y="139"/>
                  <a:pt x="85" y="139"/>
                </a:cubicBezTo>
                <a:cubicBezTo>
                  <a:pt x="85" y="139"/>
                  <a:pt x="85" y="138"/>
                  <a:pt x="85" y="138"/>
                </a:cubicBezTo>
                <a:cubicBezTo>
                  <a:pt x="85" y="139"/>
                  <a:pt x="85" y="139"/>
                  <a:pt x="85" y="139"/>
                </a:cubicBezTo>
                <a:cubicBezTo>
                  <a:pt x="85" y="139"/>
                  <a:pt x="85" y="138"/>
                  <a:pt x="85" y="138"/>
                </a:cubicBezTo>
                <a:cubicBezTo>
                  <a:pt x="84" y="138"/>
                  <a:pt x="85" y="139"/>
                  <a:pt x="85" y="139"/>
                </a:cubicBezTo>
                <a:cubicBezTo>
                  <a:pt x="84" y="138"/>
                  <a:pt x="85" y="139"/>
                  <a:pt x="84" y="138"/>
                </a:cubicBezTo>
                <a:cubicBezTo>
                  <a:pt x="84" y="138"/>
                  <a:pt x="84" y="139"/>
                  <a:pt x="85" y="139"/>
                </a:cubicBezTo>
                <a:cubicBezTo>
                  <a:pt x="84" y="139"/>
                  <a:pt x="84" y="139"/>
                  <a:pt x="84" y="139"/>
                </a:cubicBezTo>
                <a:cubicBezTo>
                  <a:pt x="84" y="139"/>
                  <a:pt x="84" y="137"/>
                  <a:pt x="84" y="136"/>
                </a:cubicBezTo>
                <a:cubicBezTo>
                  <a:pt x="84" y="139"/>
                  <a:pt x="84" y="139"/>
                  <a:pt x="84" y="139"/>
                </a:cubicBezTo>
                <a:cubicBezTo>
                  <a:pt x="84" y="139"/>
                  <a:pt x="84" y="138"/>
                  <a:pt x="84" y="138"/>
                </a:cubicBezTo>
                <a:cubicBezTo>
                  <a:pt x="84" y="139"/>
                  <a:pt x="84" y="139"/>
                  <a:pt x="84" y="139"/>
                </a:cubicBezTo>
                <a:cubicBezTo>
                  <a:pt x="84" y="139"/>
                  <a:pt x="84" y="139"/>
                  <a:pt x="84" y="139"/>
                </a:cubicBezTo>
                <a:cubicBezTo>
                  <a:pt x="84" y="139"/>
                  <a:pt x="83" y="138"/>
                  <a:pt x="83" y="139"/>
                </a:cubicBezTo>
                <a:cubicBezTo>
                  <a:pt x="83" y="138"/>
                  <a:pt x="83" y="138"/>
                  <a:pt x="83" y="138"/>
                </a:cubicBezTo>
                <a:cubicBezTo>
                  <a:pt x="83" y="138"/>
                  <a:pt x="83" y="140"/>
                  <a:pt x="83" y="139"/>
                </a:cubicBezTo>
                <a:cubicBezTo>
                  <a:pt x="83" y="139"/>
                  <a:pt x="83" y="139"/>
                  <a:pt x="83" y="138"/>
                </a:cubicBezTo>
                <a:cubicBezTo>
                  <a:pt x="83" y="139"/>
                  <a:pt x="83" y="138"/>
                  <a:pt x="83" y="139"/>
                </a:cubicBezTo>
                <a:cubicBezTo>
                  <a:pt x="83" y="139"/>
                  <a:pt x="83" y="139"/>
                  <a:pt x="83" y="139"/>
                </a:cubicBezTo>
                <a:cubicBezTo>
                  <a:pt x="83" y="139"/>
                  <a:pt x="83" y="139"/>
                  <a:pt x="83" y="139"/>
                </a:cubicBezTo>
                <a:cubicBezTo>
                  <a:pt x="83" y="139"/>
                  <a:pt x="83" y="139"/>
                  <a:pt x="83" y="139"/>
                </a:cubicBezTo>
                <a:cubicBezTo>
                  <a:pt x="83" y="139"/>
                  <a:pt x="83" y="138"/>
                  <a:pt x="83" y="139"/>
                </a:cubicBezTo>
                <a:cubicBezTo>
                  <a:pt x="83" y="138"/>
                  <a:pt x="83" y="138"/>
                  <a:pt x="83" y="137"/>
                </a:cubicBezTo>
                <a:cubicBezTo>
                  <a:pt x="83" y="138"/>
                  <a:pt x="83" y="139"/>
                  <a:pt x="83" y="139"/>
                </a:cubicBezTo>
                <a:cubicBezTo>
                  <a:pt x="82" y="139"/>
                  <a:pt x="82" y="139"/>
                  <a:pt x="82" y="139"/>
                </a:cubicBezTo>
                <a:cubicBezTo>
                  <a:pt x="82" y="139"/>
                  <a:pt x="82" y="139"/>
                  <a:pt x="82" y="139"/>
                </a:cubicBezTo>
                <a:cubicBezTo>
                  <a:pt x="82" y="139"/>
                  <a:pt x="82" y="139"/>
                  <a:pt x="82" y="139"/>
                </a:cubicBezTo>
                <a:cubicBezTo>
                  <a:pt x="82" y="139"/>
                  <a:pt x="82" y="139"/>
                  <a:pt x="82" y="139"/>
                </a:cubicBezTo>
                <a:cubicBezTo>
                  <a:pt x="82" y="139"/>
                  <a:pt x="82" y="139"/>
                  <a:pt x="82" y="139"/>
                </a:cubicBezTo>
                <a:cubicBezTo>
                  <a:pt x="82" y="139"/>
                  <a:pt x="82" y="139"/>
                  <a:pt x="82" y="139"/>
                </a:cubicBezTo>
                <a:cubicBezTo>
                  <a:pt x="82" y="138"/>
                  <a:pt x="82" y="138"/>
                  <a:pt x="82" y="138"/>
                </a:cubicBezTo>
                <a:cubicBezTo>
                  <a:pt x="82" y="138"/>
                  <a:pt x="82" y="138"/>
                  <a:pt x="82" y="138"/>
                </a:cubicBezTo>
                <a:cubicBezTo>
                  <a:pt x="82" y="138"/>
                  <a:pt x="82" y="137"/>
                  <a:pt x="82" y="137"/>
                </a:cubicBezTo>
                <a:cubicBezTo>
                  <a:pt x="82" y="137"/>
                  <a:pt x="82" y="137"/>
                  <a:pt x="82" y="137"/>
                </a:cubicBezTo>
                <a:cubicBezTo>
                  <a:pt x="82" y="137"/>
                  <a:pt x="82" y="137"/>
                  <a:pt x="82" y="137"/>
                </a:cubicBezTo>
                <a:cubicBezTo>
                  <a:pt x="82" y="137"/>
                  <a:pt x="82" y="137"/>
                  <a:pt x="82" y="137"/>
                </a:cubicBezTo>
                <a:cubicBezTo>
                  <a:pt x="82" y="137"/>
                  <a:pt x="82" y="137"/>
                  <a:pt x="82" y="137"/>
                </a:cubicBezTo>
                <a:cubicBezTo>
                  <a:pt x="82" y="138"/>
                  <a:pt x="82" y="138"/>
                  <a:pt x="82" y="139"/>
                </a:cubicBezTo>
                <a:cubicBezTo>
                  <a:pt x="82" y="138"/>
                  <a:pt x="82" y="138"/>
                  <a:pt x="82" y="138"/>
                </a:cubicBezTo>
                <a:cubicBezTo>
                  <a:pt x="82" y="139"/>
                  <a:pt x="82" y="139"/>
                  <a:pt x="82" y="140"/>
                </a:cubicBezTo>
                <a:cubicBezTo>
                  <a:pt x="82" y="139"/>
                  <a:pt x="82" y="139"/>
                  <a:pt x="82" y="139"/>
                </a:cubicBezTo>
                <a:cubicBezTo>
                  <a:pt x="82" y="140"/>
                  <a:pt x="82" y="138"/>
                  <a:pt x="82" y="139"/>
                </a:cubicBezTo>
                <a:cubicBezTo>
                  <a:pt x="81" y="139"/>
                  <a:pt x="81" y="139"/>
                  <a:pt x="81" y="139"/>
                </a:cubicBezTo>
                <a:cubicBezTo>
                  <a:pt x="81" y="139"/>
                  <a:pt x="81" y="139"/>
                  <a:pt x="81" y="139"/>
                </a:cubicBezTo>
                <a:cubicBezTo>
                  <a:pt x="81" y="140"/>
                  <a:pt x="81" y="140"/>
                  <a:pt x="81" y="140"/>
                </a:cubicBezTo>
                <a:cubicBezTo>
                  <a:pt x="81" y="140"/>
                  <a:pt x="81" y="139"/>
                  <a:pt x="81" y="139"/>
                </a:cubicBezTo>
                <a:cubicBezTo>
                  <a:pt x="81" y="140"/>
                  <a:pt x="81" y="140"/>
                  <a:pt x="81" y="140"/>
                </a:cubicBezTo>
                <a:cubicBezTo>
                  <a:pt x="81" y="140"/>
                  <a:pt x="81" y="141"/>
                  <a:pt x="81" y="140"/>
                </a:cubicBezTo>
                <a:cubicBezTo>
                  <a:pt x="81" y="140"/>
                  <a:pt x="81" y="140"/>
                  <a:pt x="81" y="139"/>
                </a:cubicBezTo>
                <a:cubicBezTo>
                  <a:pt x="81" y="140"/>
                  <a:pt x="81" y="140"/>
                  <a:pt x="81" y="140"/>
                </a:cubicBezTo>
                <a:cubicBezTo>
                  <a:pt x="81" y="140"/>
                  <a:pt x="81" y="140"/>
                  <a:pt x="81" y="140"/>
                </a:cubicBezTo>
                <a:cubicBezTo>
                  <a:pt x="81" y="140"/>
                  <a:pt x="80" y="140"/>
                  <a:pt x="80" y="139"/>
                </a:cubicBezTo>
                <a:cubicBezTo>
                  <a:pt x="80" y="140"/>
                  <a:pt x="80" y="139"/>
                  <a:pt x="80" y="139"/>
                </a:cubicBezTo>
                <a:cubicBezTo>
                  <a:pt x="80" y="140"/>
                  <a:pt x="80" y="141"/>
                  <a:pt x="80" y="141"/>
                </a:cubicBezTo>
                <a:cubicBezTo>
                  <a:pt x="80" y="140"/>
                  <a:pt x="80" y="141"/>
                  <a:pt x="80" y="140"/>
                </a:cubicBezTo>
                <a:cubicBezTo>
                  <a:pt x="80" y="140"/>
                  <a:pt x="80" y="140"/>
                  <a:pt x="80" y="140"/>
                </a:cubicBezTo>
                <a:cubicBezTo>
                  <a:pt x="80" y="139"/>
                  <a:pt x="80" y="141"/>
                  <a:pt x="80" y="139"/>
                </a:cubicBezTo>
                <a:cubicBezTo>
                  <a:pt x="80" y="139"/>
                  <a:pt x="80" y="139"/>
                  <a:pt x="80" y="139"/>
                </a:cubicBezTo>
                <a:cubicBezTo>
                  <a:pt x="80" y="139"/>
                  <a:pt x="80" y="139"/>
                  <a:pt x="80" y="139"/>
                </a:cubicBezTo>
                <a:cubicBezTo>
                  <a:pt x="80" y="139"/>
                  <a:pt x="80" y="139"/>
                  <a:pt x="80" y="139"/>
                </a:cubicBezTo>
                <a:cubicBezTo>
                  <a:pt x="80" y="139"/>
                  <a:pt x="80" y="139"/>
                  <a:pt x="80" y="139"/>
                </a:cubicBezTo>
                <a:cubicBezTo>
                  <a:pt x="80" y="139"/>
                  <a:pt x="80" y="139"/>
                  <a:pt x="80" y="139"/>
                </a:cubicBezTo>
                <a:cubicBezTo>
                  <a:pt x="80" y="139"/>
                  <a:pt x="80" y="139"/>
                  <a:pt x="80" y="139"/>
                </a:cubicBezTo>
                <a:cubicBezTo>
                  <a:pt x="80" y="139"/>
                  <a:pt x="80" y="139"/>
                  <a:pt x="80" y="139"/>
                </a:cubicBezTo>
                <a:cubicBezTo>
                  <a:pt x="80" y="139"/>
                  <a:pt x="80" y="139"/>
                  <a:pt x="80" y="139"/>
                </a:cubicBezTo>
                <a:cubicBezTo>
                  <a:pt x="80" y="139"/>
                  <a:pt x="80" y="139"/>
                  <a:pt x="80" y="139"/>
                </a:cubicBezTo>
                <a:cubicBezTo>
                  <a:pt x="79" y="139"/>
                  <a:pt x="79" y="140"/>
                  <a:pt x="79" y="140"/>
                </a:cubicBezTo>
                <a:cubicBezTo>
                  <a:pt x="79" y="140"/>
                  <a:pt x="79" y="140"/>
                  <a:pt x="79" y="140"/>
                </a:cubicBezTo>
                <a:cubicBezTo>
                  <a:pt x="79" y="139"/>
                  <a:pt x="79" y="139"/>
                  <a:pt x="79" y="139"/>
                </a:cubicBezTo>
                <a:cubicBezTo>
                  <a:pt x="79" y="141"/>
                  <a:pt x="79" y="139"/>
                  <a:pt x="79" y="141"/>
                </a:cubicBezTo>
                <a:cubicBezTo>
                  <a:pt x="79" y="140"/>
                  <a:pt x="79" y="140"/>
                  <a:pt x="79" y="140"/>
                </a:cubicBezTo>
                <a:cubicBezTo>
                  <a:pt x="79" y="139"/>
                  <a:pt x="79" y="139"/>
                  <a:pt x="79" y="139"/>
                </a:cubicBezTo>
                <a:cubicBezTo>
                  <a:pt x="79" y="139"/>
                  <a:pt x="79" y="139"/>
                  <a:pt x="79" y="139"/>
                </a:cubicBezTo>
                <a:close/>
                <a:moveTo>
                  <a:pt x="80" y="139"/>
                </a:moveTo>
                <a:cubicBezTo>
                  <a:pt x="80" y="140"/>
                  <a:pt x="80" y="139"/>
                  <a:pt x="80" y="139"/>
                </a:cubicBezTo>
                <a:cubicBezTo>
                  <a:pt x="80" y="139"/>
                  <a:pt x="80" y="139"/>
                  <a:pt x="80" y="139"/>
                </a:cubicBezTo>
                <a:close/>
                <a:moveTo>
                  <a:pt x="82" y="138"/>
                </a:moveTo>
                <a:cubicBezTo>
                  <a:pt x="82" y="138"/>
                  <a:pt x="82" y="138"/>
                  <a:pt x="83" y="138"/>
                </a:cubicBezTo>
                <a:cubicBezTo>
                  <a:pt x="82" y="138"/>
                  <a:pt x="82" y="138"/>
                  <a:pt x="82" y="138"/>
                </a:cubicBezTo>
                <a:close/>
                <a:moveTo>
                  <a:pt x="87" y="134"/>
                </a:moveTo>
                <a:cubicBezTo>
                  <a:pt x="87" y="134"/>
                  <a:pt x="87" y="134"/>
                  <a:pt x="87" y="134"/>
                </a:cubicBezTo>
                <a:cubicBezTo>
                  <a:pt x="86" y="134"/>
                  <a:pt x="86" y="134"/>
                  <a:pt x="87" y="134"/>
                </a:cubicBezTo>
                <a:close/>
                <a:moveTo>
                  <a:pt x="87" y="134"/>
                </a:moveTo>
                <a:cubicBezTo>
                  <a:pt x="87" y="134"/>
                  <a:pt x="87" y="134"/>
                  <a:pt x="87" y="134"/>
                </a:cubicBezTo>
                <a:cubicBezTo>
                  <a:pt x="87" y="134"/>
                  <a:pt x="87" y="134"/>
                  <a:pt x="87" y="134"/>
                </a:cubicBezTo>
                <a:cubicBezTo>
                  <a:pt x="87" y="134"/>
                  <a:pt x="87" y="134"/>
                  <a:pt x="87" y="134"/>
                </a:cubicBezTo>
                <a:close/>
                <a:moveTo>
                  <a:pt x="77" y="134"/>
                </a:moveTo>
                <a:cubicBezTo>
                  <a:pt x="77" y="134"/>
                  <a:pt x="77" y="134"/>
                  <a:pt x="77" y="134"/>
                </a:cubicBezTo>
                <a:cubicBezTo>
                  <a:pt x="77" y="134"/>
                  <a:pt x="77" y="134"/>
                  <a:pt x="77" y="134"/>
                </a:cubicBezTo>
                <a:close/>
                <a:moveTo>
                  <a:pt x="82" y="139"/>
                </a:moveTo>
                <a:cubicBezTo>
                  <a:pt x="82" y="139"/>
                  <a:pt x="82" y="139"/>
                  <a:pt x="82" y="139"/>
                </a:cubicBezTo>
                <a:cubicBezTo>
                  <a:pt x="82" y="139"/>
                  <a:pt x="82" y="139"/>
                  <a:pt x="82" y="139"/>
                </a:cubicBezTo>
                <a:close/>
                <a:moveTo>
                  <a:pt x="78" y="139"/>
                </a:moveTo>
                <a:cubicBezTo>
                  <a:pt x="78" y="139"/>
                  <a:pt x="78" y="139"/>
                  <a:pt x="78" y="139"/>
                </a:cubicBezTo>
                <a:cubicBezTo>
                  <a:pt x="78" y="140"/>
                  <a:pt x="78" y="140"/>
                  <a:pt x="78" y="140"/>
                </a:cubicBezTo>
                <a:lnTo>
                  <a:pt x="78" y="139"/>
                </a:lnTo>
                <a:close/>
                <a:moveTo>
                  <a:pt x="87" y="139"/>
                </a:moveTo>
                <a:cubicBezTo>
                  <a:pt x="87" y="139"/>
                  <a:pt x="87" y="138"/>
                  <a:pt x="87" y="138"/>
                </a:cubicBezTo>
                <a:cubicBezTo>
                  <a:pt x="87" y="138"/>
                  <a:pt x="87" y="139"/>
                  <a:pt x="87" y="139"/>
                </a:cubicBezTo>
                <a:close/>
                <a:moveTo>
                  <a:pt x="87" y="133"/>
                </a:moveTo>
                <a:cubicBezTo>
                  <a:pt x="87" y="133"/>
                  <a:pt x="87" y="133"/>
                  <a:pt x="87" y="133"/>
                </a:cubicBezTo>
                <a:cubicBezTo>
                  <a:pt x="87" y="133"/>
                  <a:pt x="87" y="133"/>
                  <a:pt x="87" y="133"/>
                </a:cubicBezTo>
                <a:cubicBezTo>
                  <a:pt x="87" y="133"/>
                  <a:pt x="87" y="133"/>
                  <a:pt x="87" y="133"/>
                </a:cubicBezTo>
                <a:close/>
                <a:moveTo>
                  <a:pt x="89" y="135"/>
                </a:moveTo>
                <a:cubicBezTo>
                  <a:pt x="89" y="135"/>
                  <a:pt x="89" y="135"/>
                  <a:pt x="89" y="135"/>
                </a:cubicBezTo>
                <a:cubicBezTo>
                  <a:pt x="89" y="135"/>
                  <a:pt x="89" y="135"/>
                  <a:pt x="89" y="135"/>
                </a:cubicBezTo>
                <a:cubicBezTo>
                  <a:pt x="89" y="135"/>
                  <a:pt x="89" y="135"/>
                  <a:pt x="89" y="135"/>
                </a:cubicBezTo>
                <a:close/>
                <a:moveTo>
                  <a:pt x="88" y="135"/>
                </a:moveTo>
                <a:cubicBezTo>
                  <a:pt x="88" y="135"/>
                  <a:pt x="88" y="135"/>
                  <a:pt x="88" y="135"/>
                </a:cubicBezTo>
                <a:cubicBezTo>
                  <a:pt x="88" y="135"/>
                  <a:pt x="88" y="135"/>
                  <a:pt x="88" y="135"/>
                </a:cubicBezTo>
                <a:cubicBezTo>
                  <a:pt x="87" y="134"/>
                  <a:pt x="88" y="134"/>
                  <a:pt x="88" y="135"/>
                </a:cubicBezTo>
                <a:close/>
                <a:moveTo>
                  <a:pt x="88" y="135"/>
                </a:moveTo>
                <a:cubicBezTo>
                  <a:pt x="88" y="135"/>
                  <a:pt x="88" y="135"/>
                  <a:pt x="88" y="135"/>
                </a:cubicBezTo>
                <a:cubicBezTo>
                  <a:pt x="88" y="134"/>
                  <a:pt x="88" y="135"/>
                  <a:pt x="88" y="135"/>
                </a:cubicBezTo>
                <a:close/>
                <a:moveTo>
                  <a:pt x="87" y="134"/>
                </a:moveTo>
                <a:cubicBezTo>
                  <a:pt x="87" y="134"/>
                  <a:pt x="86" y="133"/>
                  <a:pt x="87" y="134"/>
                </a:cubicBezTo>
                <a:cubicBezTo>
                  <a:pt x="86" y="133"/>
                  <a:pt x="87" y="134"/>
                  <a:pt x="87" y="134"/>
                </a:cubicBezTo>
                <a:close/>
                <a:moveTo>
                  <a:pt x="88" y="136"/>
                </a:moveTo>
                <a:cubicBezTo>
                  <a:pt x="88" y="135"/>
                  <a:pt x="88" y="135"/>
                  <a:pt x="88" y="135"/>
                </a:cubicBezTo>
                <a:cubicBezTo>
                  <a:pt x="88" y="136"/>
                  <a:pt x="88" y="136"/>
                  <a:pt x="88" y="136"/>
                </a:cubicBezTo>
                <a:close/>
                <a:moveTo>
                  <a:pt x="88" y="136"/>
                </a:moveTo>
                <a:cubicBezTo>
                  <a:pt x="88" y="136"/>
                  <a:pt x="88" y="136"/>
                  <a:pt x="88" y="136"/>
                </a:cubicBezTo>
                <a:cubicBezTo>
                  <a:pt x="88" y="136"/>
                  <a:pt x="88" y="136"/>
                  <a:pt x="88" y="135"/>
                </a:cubicBezTo>
                <a:cubicBezTo>
                  <a:pt x="88" y="135"/>
                  <a:pt x="88" y="135"/>
                  <a:pt x="88" y="136"/>
                </a:cubicBezTo>
                <a:close/>
                <a:moveTo>
                  <a:pt x="88" y="135"/>
                </a:moveTo>
                <a:cubicBezTo>
                  <a:pt x="88" y="135"/>
                  <a:pt x="88" y="135"/>
                  <a:pt x="88" y="135"/>
                </a:cubicBezTo>
                <a:cubicBezTo>
                  <a:pt x="88" y="135"/>
                  <a:pt x="88" y="135"/>
                  <a:pt x="88" y="135"/>
                </a:cubicBezTo>
                <a:close/>
                <a:moveTo>
                  <a:pt x="88" y="136"/>
                </a:moveTo>
                <a:cubicBezTo>
                  <a:pt x="88" y="136"/>
                  <a:pt x="88" y="136"/>
                  <a:pt x="88" y="136"/>
                </a:cubicBezTo>
                <a:cubicBezTo>
                  <a:pt x="88" y="136"/>
                  <a:pt x="88" y="136"/>
                  <a:pt x="88" y="136"/>
                </a:cubicBezTo>
                <a:close/>
                <a:moveTo>
                  <a:pt x="87" y="136"/>
                </a:moveTo>
                <a:cubicBezTo>
                  <a:pt x="87" y="136"/>
                  <a:pt x="87" y="136"/>
                  <a:pt x="87" y="136"/>
                </a:cubicBezTo>
                <a:cubicBezTo>
                  <a:pt x="87" y="136"/>
                  <a:pt x="87" y="136"/>
                  <a:pt x="87" y="136"/>
                </a:cubicBezTo>
                <a:cubicBezTo>
                  <a:pt x="87" y="136"/>
                  <a:pt x="87" y="136"/>
                  <a:pt x="87" y="136"/>
                </a:cubicBezTo>
                <a:close/>
                <a:moveTo>
                  <a:pt x="88" y="137"/>
                </a:moveTo>
                <a:cubicBezTo>
                  <a:pt x="88" y="137"/>
                  <a:pt x="88" y="137"/>
                  <a:pt x="88" y="137"/>
                </a:cubicBezTo>
                <a:cubicBezTo>
                  <a:pt x="88" y="137"/>
                  <a:pt x="88" y="137"/>
                  <a:pt x="88" y="137"/>
                </a:cubicBezTo>
                <a:close/>
                <a:moveTo>
                  <a:pt x="88" y="137"/>
                </a:moveTo>
                <a:cubicBezTo>
                  <a:pt x="88" y="137"/>
                  <a:pt x="88" y="138"/>
                  <a:pt x="88" y="138"/>
                </a:cubicBezTo>
                <a:cubicBezTo>
                  <a:pt x="88" y="137"/>
                  <a:pt x="88" y="137"/>
                  <a:pt x="88" y="137"/>
                </a:cubicBezTo>
                <a:close/>
                <a:moveTo>
                  <a:pt x="86" y="137"/>
                </a:moveTo>
                <a:cubicBezTo>
                  <a:pt x="86" y="137"/>
                  <a:pt x="86" y="137"/>
                  <a:pt x="86" y="137"/>
                </a:cubicBezTo>
                <a:cubicBezTo>
                  <a:pt x="86" y="136"/>
                  <a:pt x="86" y="136"/>
                  <a:pt x="86" y="136"/>
                </a:cubicBezTo>
                <a:lnTo>
                  <a:pt x="86" y="137"/>
                </a:lnTo>
                <a:close/>
                <a:moveTo>
                  <a:pt x="85" y="140"/>
                </a:moveTo>
                <a:cubicBezTo>
                  <a:pt x="86" y="140"/>
                  <a:pt x="85" y="139"/>
                  <a:pt x="85" y="139"/>
                </a:cubicBezTo>
                <a:cubicBezTo>
                  <a:pt x="85" y="139"/>
                  <a:pt x="85" y="139"/>
                  <a:pt x="85" y="139"/>
                </a:cubicBezTo>
                <a:cubicBezTo>
                  <a:pt x="85" y="139"/>
                  <a:pt x="85" y="139"/>
                  <a:pt x="85" y="140"/>
                </a:cubicBezTo>
                <a:close/>
                <a:moveTo>
                  <a:pt x="85" y="139"/>
                </a:moveTo>
                <a:cubicBezTo>
                  <a:pt x="85" y="139"/>
                  <a:pt x="85" y="139"/>
                  <a:pt x="85" y="139"/>
                </a:cubicBezTo>
                <a:cubicBezTo>
                  <a:pt x="85" y="139"/>
                  <a:pt x="85" y="139"/>
                  <a:pt x="85" y="139"/>
                </a:cubicBezTo>
                <a:close/>
                <a:moveTo>
                  <a:pt x="73" y="132"/>
                </a:moveTo>
                <a:cubicBezTo>
                  <a:pt x="73" y="132"/>
                  <a:pt x="73" y="132"/>
                  <a:pt x="73" y="132"/>
                </a:cubicBezTo>
                <a:cubicBezTo>
                  <a:pt x="73" y="132"/>
                  <a:pt x="73" y="132"/>
                  <a:pt x="73" y="132"/>
                </a:cubicBezTo>
                <a:close/>
                <a:moveTo>
                  <a:pt x="73" y="133"/>
                </a:moveTo>
                <a:cubicBezTo>
                  <a:pt x="73" y="132"/>
                  <a:pt x="73" y="132"/>
                  <a:pt x="73" y="132"/>
                </a:cubicBezTo>
                <a:cubicBezTo>
                  <a:pt x="73" y="133"/>
                  <a:pt x="73" y="133"/>
                  <a:pt x="73" y="133"/>
                </a:cubicBezTo>
                <a:cubicBezTo>
                  <a:pt x="73" y="133"/>
                  <a:pt x="73" y="133"/>
                  <a:pt x="73" y="133"/>
                </a:cubicBezTo>
                <a:close/>
                <a:moveTo>
                  <a:pt x="80" y="141"/>
                </a:moveTo>
                <a:cubicBezTo>
                  <a:pt x="80" y="141"/>
                  <a:pt x="80" y="141"/>
                  <a:pt x="80" y="141"/>
                </a:cubicBezTo>
                <a:cubicBezTo>
                  <a:pt x="80" y="140"/>
                  <a:pt x="80" y="140"/>
                  <a:pt x="80" y="140"/>
                </a:cubicBezTo>
                <a:lnTo>
                  <a:pt x="80" y="141"/>
                </a:lnTo>
                <a:close/>
                <a:moveTo>
                  <a:pt x="79" y="140"/>
                </a:moveTo>
                <a:cubicBezTo>
                  <a:pt x="79" y="140"/>
                  <a:pt x="79" y="140"/>
                  <a:pt x="79" y="140"/>
                </a:cubicBezTo>
                <a:cubicBezTo>
                  <a:pt x="79" y="139"/>
                  <a:pt x="79" y="139"/>
                  <a:pt x="79" y="139"/>
                </a:cubicBezTo>
                <a:lnTo>
                  <a:pt x="79" y="140"/>
                </a:lnTo>
                <a:close/>
                <a:moveTo>
                  <a:pt x="78" y="141"/>
                </a:moveTo>
                <a:cubicBezTo>
                  <a:pt x="78" y="141"/>
                  <a:pt x="78" y="141"/>
                  <a:pt x="79" y="141"/>
                </a:cubicBezTo>
                <a:cubicBezTo>
                  <a:pt x="78" y="141"/>
                  <a:pt x="79" y="140"/>
                  <a:pt x="78" y="141"/>
                </a:cubicBezTo>
                <a:close/>
                <a:moveTo>
                  <a:pt x="13" y="132"/>
                </a:moveTo>
                <a:cubicBezTo>
                  <a:pt x="13" y="132"/>
                  <a:pt x="13" y="132"/>
                  <a:pt x="13" y="132"/>
                </a:cubicBezTo>
                <a:cubicBezTo>
                  <a:pt x="13" y="132"/>
                  <a:pt x="13" y="132"/>
                  <a:pt x="13" y="132"/>
                </a:cubicBezTo>
                <a:close/>
                <a:moveTo>
                  <a:pt x="15" y="132"/>
                </a:moveTo>
                <a:cubicBezTo>
                  <a:pt x="15" y="132"/>
                  <a:pt x="15" y="132"/>
                  <a:pt x="15" y="132"/>
                </a:cubicBezTo>
                <a:cubicBezTo>
                  <a:pt x="15" y="132"/>
                  <a:pt x="15" y="132"/>
                  <a:pt x="15" y="132"/>
                </a:cubicBezTo>
                <a:close/>
                <a:moveTo>
                  <a:pt x="16" y="133"/>
                </a:moveTo>
                <a:cubicBezTo>
                  <a:pt x="16" y="132"/>
                  <a:pt x="15" y="133"/>
                  <a:pt x="15" y="132"/>
                </a:cubicBezTo>
                <a:cubicBezTo>
                  <a:pt x="15" y="132"/>
                  <a:pt x="15" y="132"/>
                  <a:pt x="15" y="132"/>
                </a:cubicBezTo>
                <a:cubicBezTo>
                  <a:pt x="15" y="132"/>
                  <a:pt x="15" y="132"/>
                  <a:pt x="15" y="132"/>
                </a:cubicBezTo>
                <a:cubicBezTo>
                  <a:pt x="15" y="133"/>
                  <a:pt x="16" y="132"/>
                  <a:pt x="16" y="133"/>
                </a:cubicBezTo>
                <a:close/>
                <a:moveTo>
                  <a:pt x="15" y="134"/>
                </a:moveTo>
                <a:cubicBezTo>
                  <a:pt x="15" y="134"/>
                  <a:pt x="15" y="134"/>
                  <a:pt x="15" y="134"/>
                </a:cubicBezTo>
                <a:cubicBezTo>
                  <a:pt x="15" y="134"/>
                  <a:pt x="15" y="134"/>
                  <a:pt x="15" y="134"/>
                </a:cubicBezTo>
                <a:cubicBezTo>
                  <a:pt x="15" y="134"/>
                  <a:pt x="15" y="134"/>
                  <a:pt x="15" y="134"/>
                </a:cubicBezTo>
                <a:close/>
                <a:moveTo>
                  <a:pt x="15" y="134"/>
                </a:moveTo>
                <a:cubicBezTo>
                  <a:pt x="15" y="134"/>
                  <a:pt x="15" y="134"/>
                  <a:pt x="15" y="134"/>
                </a:cubicBezTo>
                <a:close/>
                <a:moveTo>
                  <a:pt x="15" y="134"/>
                </a:moveTo>
                <a:cubicBezTo>
                  <a:pt x="15" y="135"/>
                  <a:pt x="15" y="135"/>
                  <a:pt x="15" y="135"/>
                </a:cubicBezTo>
                <a:cubicBezTo>
                  <a:pt x="15" y="135"/>
                  <a:pt x="15" y="135"/>
                  <a:pt x="15" y="135"/>
                </a:cubicBezTo>
                <a:cubicBezTo>
                  <a:pt x="15" y="135"/>
                  <a:pt x="15" y="135"/>
                  <a:pt x="15" y="134"/>
                </a:cubicBezTo>
                <a:close/>
                <a:moveTo>
                  <a:pt x="16" y="134"/>
                </a:moveTo>
                <a:cubicBezTo>
                  <a:pt x="16" y="134"/>
                  <a:pt x="16" y="134"/>
                  <a:pt x="16" y="134"/>
                </a:cubicBezTo>
                <a:cubicBezTo>
                  <a:pt x="16" y="134"/>
                  <a:pt x="16" y="134"/>
                  <a:pt x="16" y="134"/>
                </a:cubicBezTo>
                <a:close/>
                <a:moveTo>
                  <a:pt x="15" y="134"/>
                </a:moveTo>
                <a:cubicBezTo>
                  <a:pt x="16" y="134"/>
                  <a:pt x="16" y="134"/>
                  <a:pt x="16" y="134"/>
                </a:cubicBezTo>
                <a:cubicBezTo>
                  <a:pt x="16" y="134"/>
                  <a:pt x="16" y="134"/>
                  <a:pt x="16" y="134"/>
                </a:cubicBezTo>
                <a:cubicBezTo>
                  <a:pt x="16" y="134"/>
                  <a:pt x="16" y="134"/>
                  <a:pt x="15" y="134"/>
                </a:cubicBezTo>
                <a:close/>
                <a:moveTo>
                  <a:pt x="15" y="134"/>
                </a:moveTo>
                <a:cubicBezTo>
                  <a:pt x="15" y="134"/>
                  <a:pt x="15" y="134"/>
                  <a:pt x="16" y="134"/>
                </a:cubicBezTo>
                <a:cubicBezTo>
                  <a:pt x="15" y="134"/>
                  <a:pt x="15" y="134"/>
                  <a:pt x="15" y="134"/>
                </a:cubicBezTo>
                <a:close/>
                <a:moveTo>
                  <a:pt x="16" y="132"/>
                </a:moveTo>
                <a:cubicBezTo>
                  <a:pt x="16" y="132"/>
                  <a:pt x="16" y="132"/>
                  <a:pt x="16" y="132"/>
                </a:cubicBezTo>
                <a:cubicBezTo>
                  <a:pt x="16" y="132"/>
                  <a:pt x="16" y="132"/>
                  <a:pt x="16" y="132"/>
                </a:cubicBezTo>
                <a:cubicBezTo>
                  <a:pt x="16" y="132"/>
                  <a:pt x="16" y="132"/>
                  <a:pt x="16" y="132"/>
                </a:cubicBezTo>
                <a:close/>
                <a:moveTo>
                  <a:pt x="16" y="135"/>
                </a:moveTo>
                <a:cubicBezTo>
                  <a:pt x="16" y="135"/>
                  <a:pt x="16" y="135"/>
                  <a:pt x="16" y="135"/>
                </a:cubicBezTo>
                <a:cubicBezTo>
                  <a:pt x="16" y="135"/>
                  <a:pt x="16" y="135"/>
                  <a:pt x="16" y="135"/>
                </a:cubicBezTo>
                <a:cubicBezTo>
                  <a:pt x="16" y="135"/>
                  <a:pt x="16" y="135"/>
                  <a:pt x="16" y="135"/>
                </a:cubicBezTo>
                <a:close/>
                <a:moveTo>
                  <a:pt x="16" y="135"/>
                </a:moveTo>
                <a:cubicBezTo>
                  <a:pt x="16" y="135"/>
                  <a:pt x="16" y="135"/>
                  <a:pt x="16" y="135"/>
                </a:cubicBezTo>
                <a:cubicBezTo>
                  <a:pt x="16" y="135"/>
                  <a:pt x="16" y="135"/>
                  <a:pt x="16" y="135"/>
                </a:cubicBezTo>
                <a:close/>
                <a:moveTo>
                  <a:pt x="16" y="134"/>
                </a:moveTo>
                <a:cubicBezTo>
                  <a:pt x="16" y="134"/>
                  <a:pt x="16" y="134"/>
                  <a:pt x="16" y="134"/>
                </a:cubicBezTo>
                <a:cubicBezTo>
                  <a:pt x="16" y="134"/>
                  <a:pt x="16" y="134"/>
                  <a:pt x="16" y="134"/>
                </a:cubicBezTo>
                <a:close/>
                <a:moveTo>
                  <a:pt x="16" y="136"/>
                </a:moveTo>
                <a:cubicBezTo>
                  <a:pt x="16" y="136"/>
                  <a:pt x="16" y="136"/>
                  <a:pt x="16" y="136"/>
                </a:cubicBezTo>
                <a:cubicBezTo>
                  <a:pt x="16" y="136"/>
                  <a:pt x="16" y="136"/>
                  <a:pt x="16" y="136"/>
                </a:cubicBezTo>
                <a:close/>
                <a:moveTo>
                  <a:pt x="17" y="136"/>
                </a:moveTo>
                <a:cubicBezTo>
                  <a:pt x="16" y="136"/>
                  <a:pt x="17" y="136"/>
                  <a:pt x="16" y="137"/>
                </a:cubicBezTo>
                <a:cubicBezTo>
                  <a:pt x="16" y="137"/>
                  <a:pt x="17" y="136"/>
                  <a:pt x="17" y="136"/>
                </a:cubicBezTo>
                <a:cubicBezTo>
                  <a:pt x="17" y="136"/>
                  <a:pt x="17" y="136"/>
                  <a:pt x="17" y="136"/>
                </a:cubicBezTo>
                <a:close/>
                <a:moveTo>
                  <a:pt x="17" y="136"/>
                </a:moveTo>
                <a:cubicBezTo>
                  <a:pt x="17" y="136"/>
                  <a:pt x="17" y="136"/>
                  <a:pt x="17" y="136"/>
                </a:cubicBezTo>
                <a:cubicBezTo>
                  <a:pt x="17" y="136"/>
                  <a:pt x="17" y="136"/>
                  <a:pt x="17" y="136"/>
                </a:cubicBezTo>
                <a:close/>
                <a:moveTo>
                  <a:pt x="17" y="135"/>
                </a:moveTo>
                <a:cubicBezTo>
                  <a:pt x="17" y="135"/>
                  <a:pt x="16" y="135"/>
                  <a:pt x="16" y="135"/>
                </a:cubicBezTo>
                <a:cubicBezTo>
                  <a:pt x="17" y="135"/>
                  <a:pt x="17" y="135"/>
                  <a:pt x="17" y="135"/>
                </a:cubicBezTo>
                <a:close/>
                <a:moveTo>
                  <a:pt x="17" y="135"/>
                </a:moveTo>
                <a:cubicBezTo>
                  <a:pt x="17" y="135"/>
                  <a:pt x="17" y="135"/>
                  <a:pt x="17" y="135"/>
                </a:cubicBezTo>
                <a:cubicBezTo>
                  <a:pt x="17" y="135"/>
                  <a:pt x="17" y="135"/>
                  <a:pt x="17" y="135"/>
                </a:cubicBezTo>
                <a:cubicBezTo>
                  <a:pt x="17" y="135"/>
                  <a:pt x="17" y="135"/>
                  <a:pt x="17" y="135"/>
                </a:cubicBezTo>
                <a:close/>
                <a:moveTo>
                  <a:pt x="17" y="135"/>
                </a:moveTo>
                <a:cubicBezTo>
                  <a:pt x="17" y="135"/>
                  <a:pt x="17" y="135"/>
                  <a:pt x="17" y="135"/>
                </a:cubicBezTo>
                <a:cubicBezTo>
                  <a:pt x="17" y="135"/>
                  <a:pt x="17" y="135"/>
                  <a:pt x="17" y="135"/>
                </a:cubicBezTo>
                <a:close/>
                <a:moveTo>
                  <a:pt x="16" y="134"/>
                </a:moveTo>
                <a:cubicBezTo>
                  <a:pt x="17" y="134"/>
                  <a:pt x="17" y="134"/>
                  <a:pt x="17" y="134"/>
                </a:cubicBezTo>
                <a:cubicBezTo>
                  <a:pt x="17" y="134"/>
                  <a:pt x="17" y="134"/>
                  <a:pt x="16" y="134"/>
                </a:cubicBezTo>
                <a:close/>
                <a:moveTo>
                  <a:pt x="17" y="134"/>
                </a:moveTo>
                <a:cubicBezTo>
                  <a:pt x="17" y="134"/>
                  <a:pt x="17" y="134"/>
                  <a:pt x="17" y="134"/>
                </a:cubicBezTo>
                <a:cubicBezTo>
                  <a:pt x="17" y="134"/>
                  <a:pt x="17" y="135"/>
                  <a:pt x="17" y="135"/>
                </a:cubicBezTo>
                <a:lnTo>
                  <a:pt x="17" y="134"/>
                </a:lnTo>
                <a:close/>
                <a:moveTo>
                  <a:pt x="17" y="134"/>
                </a:moveTo>
                <a:cubicBezTo>
                  <a:pt x="17" y="134"/>
                  <a:pt x="17" y="134"/>
                  <a:pt x="17" y="134"/>
                </a:cubicBezTo>
                <a:cubicBezTo>
                  <a:pt x="17" y="135"/>
                  <a:pt x="17" y="135"/>
                  <a:pt x="17" y="135"/>
                </a:cubicBezTo>
                <a:lnTo>
                  <a:pt x="17" y="134"/>
                </a:lnTo>
                <a:close/>
                <a:moveTo>
                  <a:pt x="17" y="136"/>
                </a:moveTo>
                <a:cubicBezTo>
                  <a:pt x="17" y="136"/>
                  <a:pt x="17" y="136"/>
                  <a:pt x="18" y="136"/>
                </a:cubicBezTo>
                <a:cubicBezTo>
                  <a:pt x="17" y="135"/>
                  <a:pt x="17" y="135"/>
                  <a:pt x="17" y="135"/>
                </a:cubicBezTo>
                <a:cubicBezTo>
                  <a:pt x="17" y="135"/>
                  <a:pt x="17" y="136"/>
                  <a:pt x="17" y="136"/>
                </a:cubicBezTo>
                <a:close/>
                <a:moveTo>
                  <a:pt x="17" y="135"/>
                </a:moveTo>
                <a:cubicBezTo>
                  <a:pt x="17" y="135"/>
                  <a:pt x="17" y="135"/>
                  <a:pt x="17" y="135"/>
                </a:cubicBezTo>
                <a:cubicBezTo>
                  <a:pt x="17" y="135"/>
                  <a:pt x="17" y="135"/>
                  <a:pt x="17" y="135"/>
                </a:cubicBezTo>
                <a:close/>
                <a:moveTo>
                  <a:pt x="18" y="136"/>
                </a:moveTo>
                <a:cubicBezTo>
                  <a:pt x="18" y="136"/>
                  <a:pt x="18" y="136"/>
                  <a:pt x="18" y="136"/>
                </a:cubicBezTo>
                <a:cubicBezTo>
                  <a:pt x="18" y="136"/>
                  <a:pt x="18" y="136"/>
                  <a:pt x="18" y="136"/>
                </a:cubicBezTo>
                <a:close/>
                <a:moveTo>
                  <a:pt x="17" y="135"/>
                </a:moveTo>
                <a:cubicBezTo>
                  <a:pt x="17" y="135"/>
                  <a:pt x="17" y="135"/>
                  <a:pt x="17" y="135"/>
                </a:cubicBezTo>
                <a:cubicBezTo>
                  <a:pt x="17" y="135"/>
                  <a:pt x="17" y="135"/>
                  <a:pt x="17" y="135"/>
                </a:cubicBezTo>
                <a:cubicBezTo>
                  <a:pt x="17" y="135"/>
                  <a:pt x="17" y="135"/>
                  <a:pt x="17" y="135"/>
                </a:cubicBezTo>
                <a:close/>
                <a:moveTo>
                  <a:pt x="18" y="136"/>
                </a:moveTo>
                <a:cubicBezTo>
                  <a:pt x="18" y="136"/>
                  <a:pt x="18" y="136"/>
                  <a:pt x="18" y="136"/>
                </a:cubicBezTo>
                <a:cubicBezTo>
                  <a:pt x="18" y="136"/>
                  <a:pt x="17" y="136"/>
                  <a:pt x="18" y="136"/>
                </a:cubicBezTo>
                <a:close/>
                <a:moveTo>
                  <a:pt x="17" y="135"/>
                </a:moveTo>
                <a:cubicBezTo>
                  <a:pt x="17" y="135"/>
                  <a:pt x="17" y="135"/>
                  <a:pt x="17" y="135"/>
                </a:cubicBezTo>
                <a:cubicBezTo>
                  <a:pt x="17" y="135"/>
                  <a:pt x="17" y="135"/>
                  <a:pt x="17" y="135"/>
                </a:cubicBezTo>
                <a:close/>
                <a:moveTo>
                  <a:pt x="17" y="135"/>
                </a:moveTo>
                <a:cubicBezTo>
                  <a:pt x="17" y="135"/>
                  <a:pt x="17" y="135"/>
                  <a:pt x="17" y="135"/>
                </a:cubicBezTo>
                <a:cubicBezTo>
                  <a:pt x="17" y="135"/>
                  <a:pt x="17" y="135"/>
                  <a:pt x="17" y="135"/>
                </a:cubicBezTo>
                <a:cubicBezTo>
                  <a:pt x="17" y="135"/>
                  <a:pt x="17" y="135"/>
                  <a:pt x="17" y="135"/>
                </a:cubicBezTo>
                <a:close/>
                <a:moveTo>
                  <a:pt x="20" y="134"/>
                </a:moveTo>
                <a:cubicBezTo>
                  <a:pt x="20" y="134"/>
                  <a:pt x="19" y="134"/>
                  <a:pt x="19" y="134"/>
                </a:cubicBezTo>
                <a:cubicBezTo>
                  <a:pt x="19" y="134"/>
                  <a:pt x="19" y="135"/>
                  <a:pt x="18" y="136"/>
                </a:cubicBezTo>
                <a:cubicBezTo>
                  <a:pt x="18" y="136"/>
                  <a:pt x="19" y="136"/>
                  <a:pt x="19" y="136"/>
                </a:cubicBezTo>
                <a:cubicBezTo>
                  <a:pt x="19" y="135"/>
                  <a:pt x="19" y="135"/>
                  <a:pt x="19" y="135"/>
                </a:cubicBezTo>
                <a:cubicBezTo>
                  <a:pt x="19" y="135"/>
                  <a:pt x="19" y="135"/>
                  <a:pt x="19" y="135"/>
                </a:cubicBezTo>
                <a:cubicBezTo>
                  <a:pt x="19" y="135"/>
                  <a:pt x="20" y="135"/>
                  <a:pt x="20" y="134"/>
                </a:cubicBezTo>
                <a:cubicBezTo>
                  <a:pt x="20" y="134"/>
                  <a:pt x="20" y="134"/>
                  <a:pt x="20" y="134"/>
                </a:cubicBezTo>
                <a:cubicBezTo>
                  <a:pt x="20" y="134"/>
                  <a:pt x="20" y="134"/>
                  <a:pt x="20" y="134"/>
                </a:cubicBezTo>
                <a:close/>
                <a:moveTo>
                  <a:pt x="18" y="136"/>
                </a:moveTo>
                <a:cubicBezTo>
                  <a:pt x="18" y="136"/>
                  <a:pt x="18" y="136"/>
                  <a:pt x="18" y="136"/>
                </a:cubicBezTo>
                <a:cubicBezTo>
                  <a:pt x="18" y="136"/>
                  <a:pt x="18" y="136"/>
                  <a:pt x="18" y="136"/>
                </a:cubicBezTo>
                <a:cubicBezTo>
                  <a:pt x="18" y="136"/>
                  <a:pt x="18" y="136"/>
                  <a:pt x="18" y="136"/>
                </a:cubicBezTo>
                <a:cubicBezTo>
                  <a:pt x="18" y="136"/>
                  <a:pt x="18" y="136"/>
                  <a:pt x="18" y="136"/>
                </a:cubicBezTo>
                <a:close/>
                <a:moveTo>
                  <a:pt x="18" y="136"/>
                </a:moveTo>
                <a:cubicBezTo>
                  <a:pt x="18" y="135"/>
                  <a:pt x="18" y="135"/>
                  <a:pt x="18" y="135"/>
                </a:cubicBezTo>
                <a:cubicBezTo>
                  <a:pt x="18" y="135"/>
                  <a:pt x="18" y="135"/>
                  <a:pt x="18" y="135"/>
                </a:cubicBezTo>
                <a:cubicBezTo>
                  <a:pt x="18" y="135"/>
                  <a:pt x="18" y="135"/>
                  <a:pt x="18" y="136"/>
                </a:cubicBezTo>
                <a:cubicBezTo>
                  <a:pt x="18" y="136"/>
                  <a:pt x="18" y="136"/>
                  <a:pt x="18" y="136"/>
                </a:cubicBezTo>
                <a:cubicBezTo>
                  <a:pt x="18" y="136"/>
                  <a:pt x="18" y="136"/>
                  <a:pt x="18" y="136"/>
                </a:cubicBezTo>
                <a:cubicBezTo>
                  <a:pt x="18" y="136"/>
                  <a:pt x="18" y="136"/>
                  <a:pt x="18" y="136"/>
                </a:cubicBezTo>
                <a:cubicBezTo>
                  <a:pt x="18" y="136"/>
                  <a:pt x="18" y="136"/>
                  <a:pt x="18" y="136"/>
                </a:cubicBezTo>
                <a:cubicBezTo>
                  <a:pt x="18" y="136"/>
                  <a:pt x="18" y="136"/>
                  <a:pt x="18" y="136"/>
                </a:cubicBezTo>
                <a:cubicBezTo>
                  <a:pt x="18" y="136"/>
                  <a:pt x="18" y="136"/>
                  <a:pt x="18" y="136"/>
                </a:cubicBezTo>
                <a:cubicBezTo>
                  <a:pt x="18" y="136"/>
                  <a:pt x="18" y="136"/>
                  <a:pt x="18" y="136"/>
                </a:cubicBezTo>
                <a:cubicBezTo>
                  <a:pt x="18" y="136"/>
                  <a:pt x="18" y="136"/>
                  <a:pt x="18" y="136"/>
                </a:cubicBezTo>
                <a:cubicBezTo>
                  <a:pt x="18" y="136"/>
                  <a:pt x="18" y="136"/>
                  <a:pt x="18" y="136"/>
                </a:cubicBezTo>
                <a:cubicBezTo>
                  <a:pt x="18" y="136"/>
                  <a:pt x="18" y="136"/>
                  <a:pt x="18" y="136"/>
                </a:cubicBezTo>
                <a:cubicBezTo>
                  <a:pt x="18" y="136"/>
                  <a:pt x="18" y="136"/>
                  <a:pt x="18" y="136"/>
                </a:cubicBezTo>
                <a:cubicBezTo>
                  <a:pt x="18" y="136"/>
                  <a:pt x="18" y="136"/>
                  <a:pt x="18" y="136"/>
                </a:cubicBezTo>
                <a:cubicBezTo>
                  <a:pt x="18" y="136"/>
                  <a:pt x="18" y="136"/>
                  <a:pt x="18" y="136"/>
                </a:cubicBezTo>
                <a:close/>
                <a:moveTo>
                  <a:pt x="18" y="133"/>
                </a:moveTo>
                <a:cubicBezTo>
                  <a:pt x="18" y="133"/>
                  <a:pt x="18" y="133"/>
                  <a:pt x="18" y="133"/>
                </a:cubicBezTo>
                <a:cubicBezTo>
                  <a:pt x="18" y="133"/>
                  <a:pt x="18" y="133"/>
                  <a:pt x="18" y="133"/>
                </a:cubicBezTo>
                <a:close/>
                <a:moveTo>
                  <a:pt x="18" y="133"/>
                </a:moveTo>
                <a:cubicBezTo>
                  <a:pt x="18" y="133"/>
                  <a:pt x="17" y="133"/>
                  <a:pt x="17" y="133"/>
                </a:cubicBezTo>
                <a:cubicBezTo>
                  <a:pt x="17" y="133"/>
                  <a:pt x="18" y="133"/>
                  <a:pt x="18" y="133"/>
                </a:cubicBezTo>
                <a:cubicBezTo>
                  <a:pt x="18" y="133"/>
                  <a:pt x="17" y="133"/>
                  <a:pt x="17" y="133"/>
                </a:cubicBezTo>
                <a:cubicBezTo>
                  <a:pt x="17" y="133"/>
                  <a:pt x="17" y="133"/>
                  <a:pt x="17" y="133"/>
                </a:cubicBezTo>
                <a:cubicBezTo>
                  <a:pt x="17" y="134"/>
                  <a:pt x="17" y="134"/>
                  <a:pt x="17" y="134"/>
                </a:cubicBezTo>
                <a:cubicBezTo>
                  <a:pt x="17" y="134"/>
                  <a:pt x="17" y="134"/>
                  <a:pt x="18" y="133"/>
                </a:cubicBezTo>
                <a:close/>
                <a:moveTo>
                  <a:pt x="18" y="134"/>
                </a:moveTo>
                <a:cubicBezTo>
                  <a:pt x="18" y="134"/>
                  <a:pt x="18" y="134"/>
                  <a:pt x="18" y="134"/>
                </a:cubicBezTo>
                <a:cubicBezTo>
                  <a:pt x="18" y="134"/>
                  <a:pt x="18" y="134"/>
                  <a:pt x="18" y="134"/>
                </a:cubicBezTo>
                <a:cubicBezTo>
                  <a:pt x="18" y="134"/>
                  <a:pt x="18" y="134"/>
                  <a:pt x="18" y="134"/>
                </a:cubicBezTo>
                <a:cubicBezTo>
                  <a:pt x="18" y="134"/>
                  <a:pt x="18" y="134"/>
                  <a:pt x="18" y="134"/>
                </a:cubicBezTo>
                <a:close/>
                <a:moveTo>
                  <a:pt x="18" y="136"/>
                </a:moveTo>
                <a:cubicBezTo>
                  <a:pt x="18" y="137"/>
                  <a:pt x="18" y="137"/>
                  <a:pt x="18" y="137"/>
                </a:cubicBezTo>
                <a:cubicBezTo>
                  <a:pt x="18" y="136"/>
                  <a:pt x="18" y="136"/>
                  <a:pt x="18" y="136"/>
                </a:cubicBezTo>
                <a:close/>
                <a:moveTo>
                  <a:pt x="19" y="136"/>
                </a:moveTo>
                <a:cubicBezTo>
                  <a:pt x="18" y="137"/>
                  <a:pt x="18" y="137"/>
                  <a:pt x="18" y="137"/>
                </a:cubicBezTo>
                <a:cubicBezTo>
                  <a:pt x="19" y="137"/>
                  <a:pt x="19" y="137"/>
                  <a:pt x="19" y="137"/>
                </a:cubicBezTo>
                <a:lnTo>
                  <a:pt x="19" y="136"/>
                </a:lnTo>
                <a:close/>
                <a:moveTo>
                  <a:pt x="37" y="134"/>
                </a:moveTo>
                <a:cubicBezTo>
                  <a:pt x="37" y="134"/>
                  <a:pt x="37" y="134"/>
                  <a:pt x="37" y="134"/>
                </a:cubicBezTo>
                <a:cubicBezTo>
                  <a:pt x="37" y="134"/>
                  <a:pt x="37" y="134"/>
                  <a:pt x="37" y="134"/>
                </a:cubicBezTo>
                <a:close/>
                <a:moveTo>
                  <a:pt x="37" y="134"/>
                </a:moveTo>
                <a:cubicBezTo>
                  <a:pt x="37" y="134"/>
                  <a:pt x="37" y="134"/>
                  <a:pt x="37" y="134"/>
                </a:cubicBezTo>
                <a:cubicBezTo>
                  <a:pt x="37" y="134"/>
                  <a:pt x="37" y="134"/>
                  <a:pt x="37" y="134"/>
                </a:cubicBezTo>
                <a:close/>
                <a:moveTo>
                  <a:pt x="27" y="139"/>
                </a:moveTo>
                <a:cubicBezTo>
                  <a:pt x="27" y="140"/>
                  <a:pt x="27" y="140"/>
                  <a:pt x="27" y="140"/>
                </a:cubicBezTo>
                <a:cubicBezTo>
                  <a:pt x="27" y="139"/>
                  <a:pt x="27" y="139"/>
                  <a:pt x="27" y="139"/>
                </a:cubicBezTo>
                <a:cubicBezTo>
                  <a:pt x="27" y="139"/>
                  <a:pt x="27" y="139"/>
                  <a:pt x="27" y="139"/>
                </a:cubicBezTo>
                <a:close/>
                <a:moveTo>
                  <a:pt x="33" y="137"/>
                </a:moveTo>
                <a:cubicBezTo>
                  <a:pt x="33" y="137"/>
                  <a:pt x="33" y="137"/>
                  <a:pt x="33" y="137"/>
                </a:cubicBezTo>
                <a:cubicBezTo>
                  <a:pt x="33" y="137"/>
                  <a:pt x="33" y="137"/>
                  <a:pt x="33" y="137"/>
                </a:cubicBezTo>
                <a:close/>
                <a:moveTo>
                  <a:pt x="33" y="135"/>
                </a:moveTo>
                <a:cubicBezTo>
                  <a:pt x="33" y="135"/>
                  <a:pt x="33" y="135"/>
                  <a:pt x="33" y="135"/>
                </a:cubicBezTo>
                <a:cubicBezTo>
                  <a:pt x="33" y="135"/>
                  <a:pt x="33" y="135"/>
                  <a:pt x="33" y="135"/>
                </a:cubicBezTo>
                <a:close/>
                <a:moveTo>
                  <a:pt x="40" y="133"/>
                </a:moveTo>
                <a:cubicBezTo>
                  <a:pt x="40" y="133"/>
                  <a:pt x="40" y="133"/>
                  <a:pt x="40" y="133"/>
                </a:cubicBezTo>
                <a:cubicBezTo>
                  <a:pt x="40" y="133"/>
                  <a:pt x="40" y="133"/>
                  <a:pt x="40" y="133"/>
                </a:cubicBezTo>
                <a:close/>
                <a:moveTo>
                  <a:pt x="22" y="138"/>
                </a:moveTo>
                <a:cubicBezTo>
                  <a:pt x="22" y="138"/>
                  <a:pt x="22" y="138"/>
                  <a:pt x="22" y="138"/>
                </a:cubicBezTo>
                <a:cubicBezTo>
                  <a:pt x="22" y="138"/>
                  <a:pt x="22" y="138"/>
                  <a:pt x="22" y="138"/>
                </a:cubicBezTo>
                <a:close/>
                <a:moveTo>
                  <a:pt x="38" y="139"/>
                </a:moveTo>
                <a:cubicBezTo>
                  <a:pt x="38" y="139"/>
                  <a:pt x="38" y="139"/>
                  <a:pt x="38" y="138"/>
                </a:cubicBezTo>
                <a:cubicBezTo>
                  <a:pt x="38" y="139"/>
                  <a:pt x="38" y="139"/>
                  <a:pt x="38" y="139"/>
                </a:cubicBezTo>
                <a:close/>
                <a:moveTo>
                  <a:pt x="22" y="138"/>
                </a:moveTo>
                <a:cubicBezTo>
                  <a:pt x="22" y="138"/>
                  <a:pt x="22" y="138"/>
                  <a:pt x="22" y="138"/>
                </a:cubicBezTo>
                <a:cubicBezTo>
                  <a:pt x="22" y="138"/>
                  <a:pt x="22" y="138"/>
                  <a:pt x="22" y="138"/>
                </a:cubicBezTo>
                <a:cubicBezTo>
                  <a:pt x="22" y="138"/>
                  <a:pt x="22" y="139"/>
                  <a:pt x="22" y="138"/>
                </a:cubicBezTo>
                <a:close/>
                <a:moveTo>
                  <a:pt x="48" y="130"/>
                </a:moveTo>
                <a:cubicBezTo>
                  <a:pt x="48" y="131"/>
                  <a:pt x="48" y="131"/>
                  <a:pt x="48" y="131"/>
                </a:cubicBezTo>
                <a:cubicBezTo>
                  <a:pt x="48" y="130"/>
                  <a:pt x="48" y="130"/>
                  <a:pt x="48" y="130"/>
                </a:cubicBezTo>
                <a:close/>
                <a:moveTo>
                  <a:pt x="54" y="131"/>
                </a:moveTo>
                <a:cubicBezTo>
                  <a:pt x="54" y="131"/>
                  <a:pt x="54" y="131"/>
                  <a:pt x="53" y="131"/>
                </a:cubicBezTo>
                <a:cubicBezTo>
                  <a:pt x="54" y="131"/>
                  <a:pt x="54" y="131"/>
                  <a:pt x="54" y="131"/>
                </a:cubicBezTo>
                <a:close/>
                <a:moveTo>
                  <a:pt x="20" y="137"/>
                </a:moveTo>
                <a:cubicBezTo>
                  <a:pt x="20" y="137"/>
                  <a:pt x="20" y="137"/>
                  <a:pt x="20" y="137"/>
                </a:cubicBezTo>
                <a:close/>
                <a:moveTo>
                  <a:pt x="20" y="135"/>
                </a:moveTo>
                <a:cubicBezTo>
                  <a:pt x="20" y="135"/>
                  <a:pt x="20" y="136"/>
                  <a:pt x="20" y="136"/>
                </a:cubicBezTo>
                <a:cubicBezTo>
                  <a:pt x="20" y="136"/>
                  <a:pt x="20" y="135"/>
                  <a:pt x="20" y="135"/>
                </a:cubicBezTo>
                <a:close/>
                <a:moveTo>
                  <a:pt x="24" y="136"/>
                </a:moveTo>
                <a:cubicBezTo>
                  <a:pt x="24" y="136"/>
                  <a:pt x="24" y="136"/>
                  <a:pt x="24" y="136"/>
                </a:cubicBezTo>
                <a:cubicBezTo>
                  <a:pt x="24" y="136"/>
                  <a:pt x="24" y="136"/>
                  <a:pt x="24" y="136"/>
                </a:cubicBezTo>
                <a:close/>
                <a:moveTo>
                  <a:pt x="20" y="137"/>
                </a:moveTo>
                <a:cubicBezTo>
                  <a:pt x="20" y="137"/>
                  <a:pt x="20" y="137"/>
                  <a:pt x="20" y="137"/>
                </a:cubicBezTo>
                <a:cubicBezTo>
                  <a:pt x="20" y="137"/>
                  <a:pt x="20" y="137"/>
                  <a:pt x="20" y="137"/>
                </a:cubicBezTo>
                <a:close/>
                <a:moveTo>
                  <a:pt x="20" y="137"/>
                </a:moveTo>
                <a:cubicBezTo>
                  <a:pt x="20" y="137"/>
                  <a:pt x="20" y="137"/>
                  <a:pt x="20" y="137"/>
                </a:cubicBezTo>
                <a:cubicBezTo>
                  <a:pt x="20" y="137"/>
                  <a:pt x="20" y="137"/>
                  <a:pt x="20" y="137"/>
                </a:cubicBezTo>
                <a:close/>
                <a:moveTo>
                  <a:pt x="20" y="137"/>
                </a:moveTo>
                <a:cubicBezTo>
                  <a:pt x="20" y="137"/>
                  <a:pt x="20" y="137"/>
                  <a:pt x="20" y="137"/>
                </a:cubicBezTo>
                <a:cubicBezTo>
                  <a:pt x="20" y="137"/>
                  <a:pt x="20" y="137"/>
                  <a:pt x="20" y="137"/>
                </a:cubicBezTo>
                <a:cubicBezTo>
                  <a:pt x="20" y="137"/>
                  <a:pt x="20" y="137"/>
                  <a:pt x="20" y="137"/>
                </a:cubicBezTo>
                <a:close/>
                <a:moveTo>
                  <a:pt x="45" y="134"/>
                </a:moveTo>
                <a:cubicBezTo>
                  <a:pt x="45" y="134"/>
                  <a:pt x="45" y="134"/>
                  <a:pt x="45" y="134"/>
                </a:cubicBezTo>
                <a:cubicBezTo>
                  <a:pt x="45" y="134"/>
                  <a:pt x="45" y="134"/>
                  <a:pt x="45" y="134"/>
                </a:cubicBezTo>
                <a:close/>
                <a:moveTo>
                  <a:pt x="29" y="135"/>
                </a:moveTo>
                <a:cubicBezTo>
                  <a:pt x="29" y="135"/>
                  <a:pt x="29" y="135"/>
                  <a:pt x="29" y="135"/>
                </a:cubicBezTo>
                <a:cubicBezTo>
                  <a:pt x="29" y="135"/>
                  <a:pt x="29" y="135"/>
                  <a:pt x="29" y="135"/>
                </a:cubicBezTo>
                <a:close/>
                <a:moveTo>
                  <a:pt x="29" y="135"/>
                </a:moveTo>
                <a:cubicBezTo>
                  <a:pt x="29" y="135"/>
                  <a:pt x="29" y="135"/>
                  <a:pt x="29" y="135"/>
                </a:cubicBezTo>
                <a:cubicBezTo>
                  <a:pt x="29" y="136"/>
                  <a:pt x="29" y="136"/>
                  <a:pt x="29" y="136"/>
                </a:cubicBezTo>
                <a:lnTo>
                  <a:pt x="29" y="135"/>
                </a:lnTo>
                <a:close/>
                <a:moveTo>
                  <a:pt x="38" y="134"/>
                </a:moveTo>
                <a:cubicBezTo>
                  <a:pt x="38" y="134"/>
                  <a:pt x="39" y="134"/>
                  <a:pt x="39" y="133"/>
                </a:cubicBezTo>
                <a:cubicBezTo>
                  <a:pt x="39" y="134"/>
                  <a:pt x="39" y="134"/>
                  <a:pt x="39" y="134"/>
                </a:cubicBezTo>
                <a:cubicBezTo>
                  <a:pt x="39" y="134"/>
                  <a:pt x="39" y="133"/>
                  <a:pt x="39" y="133"/>
                </a:cubicBezTo>
                <a:cubicBezTo>
                  <a:pt x="39" y="134"/>
                  <a:pt x="39" y="134"/>
                  <a:pt x="39" y="134"/>
                </a:cubicBezTo>
                <a:cubicBezTo>
                  <a:pt x="39" y="133"/>
                  <a:pt x="40" y="133"/>
                  <a:pt x="40" y="134"/>
                </a:cubicBezTo>
                <a:cubicBezTo>
                  <a:pt x="40" y="133"/>
                  <a:pt x="40" y="133"/>
                  <a:pt x="40" y="133"/>
                </a:cubicBezTo>
                <a:cubicBezTo>
                  <a:pt x="40" y="134"/>
                  <a:pt x="40" y="133"/>
                  <a:pt x="40" y="133"/>
                </a:cubicBezTo>
                <a:cubicBezTo>
                  <a:pt x="40" y="133"/>
                  <a:pt x="41" y="133"/>
                  <a:pt x="41" y="133"/>
                </a:cubicBezTo>
                <a:cubicBezTo>
                  <a:pt x="41" y="133"/>
                  <a:pt x="41" y="133"/>
                  <a:pt x="41" y="133"/>
                </a:cubicBezTo>
                <a:cubicBezTo>
                  <a:pt x="41" y="133"/>
                  <a:pt x="41" y="133"/>
                  <a:pt x="41" y="134"/>
                </a:cubicBezTo>
                <a:cubicBezTo>
                  <a:pt x="41" y="134"/>
                  <a:pt x="41" y="134"/>
                  <a:pt x="41" y="134"/>
                </a:cubicBezTo>
                <a:cubicBezTo>
                  <a:pt x="41" y="134"/>
                  <a:pt x="41" y="134"/>
                  <a:pt x="41" y="134"/>
                </a:cubicBezTo>
                <a:cubicBezTo>
                  <a:pt x="41" y="133"/>
                  <a:pt x="41" y="133"/>
                  <a:pt x="41" y="133"/>
                </a:cubicBezTo>
                <a:cubicBezTo>
                  <a:pt x="41" y="133"/>
                  <a:pt x="41" y="133"/>
                  <a:pt x="41" y="133"/>
                </a:cubicBezTo>
                <a:cubicBezTo>
                  <a:pt x="41" y="133"/>
                  <a:pt x="41" y="133"/>
                  <a:pt x="42" y="133"/>
                </a:cubicBezTo>
                <a:cubicBezTo>
                  <a:pt x="42" y="134"/>
                  <a:pt x="42" y="134"/>
                  <a:pt x="42" y="134"/>
                </a:cubicBezTo>
                <a:cubicBezTo>
                  <a:pt x="41" y="133"/>
                  <a:pt x="41" y="134"/>
                  <a:pt x="41" y="134"/>
                </a:cubicBezTo>
                <a:cubicBezTo>
                  <a:pt x="42" y="134"/>
                  <a:pt x="42" y="134"/>
                  <a:pt x="42" y="134"/>
                </a:cubicBezTo>
                <a:cubicBezTo>
                  <a:pt x="42" y="134"/>
                  <a:pt x="42" y="134"/>
                  <a:pt x="42" y="133"/>
                </a:cubicBezTo>
                <a:cubicBezTo>
                  <a:pt x="42" y="133"/>
                  <a:pt x="42" y="134"/>
                  <a:pt x="42" y="133"/>
                </a:cubicBezTo>
                <a:cubicBezTo>
                  <a:pt x="42" y="134"/>
                  <a:pt x="42" y="134"/>
                  <a:pt x="42" y="134"/>
                </a:cubicBezTo>
                <a:cubicBezTo>
                  <a:pt x="42" y="133"/>
                  <a:pt x="42" y="133"/>
                  <a:pt x="42" y="133"/>
                </a:cubicBezTo>
                <a:cubicBezTo>
                  <a:pt x="42" y="134"/>
                  <a:pt x="42" y="134"/>
                  <a:pt x="42" y="134"/>
                </a:cubicBezTo>
                <a:cubicBezTo>
                  <a:pt x="43" y="134"/>
                  <a:pt x="42" y="133"/>
                  <a:pt x="43" y="133"/>
                </a:cubicBezTo>
                <a:cubicBezTo>
                  <a:pt x="43" y="134"/>
                  <a:pt x="43" y="134"/>
                  <a:pt x="43" y="134"/>
                </a:cubicBezTo>
                <a:cubicBezTo>
                  <a:pt x="43" y="134"/>
                  <a:pt x="43" y="133"/>
                  <a:pt x="43" y="133"/>
                </a:cubicBezTo>
                <a:cubicBezTo>
                  <a:pt x="43" y="133"/>
                  <a:pt x="42" y="133"/>
                  <a:pt x="43" y="133"/>
                </a:cubicBezTo>
                <a:cubicBezTo>
                  <a:pt x="43" y="133"/>
                  <a:pt x="43" y="133"/>
                  <a:pt x="43" y="133"/>
                </a:cubicBezTo>
                <a:cubicBezTo>
                  <a:pt x="43" y="133"/>
                  <a:pt x="43" y="133"/>
                  <a:pt x="43" y="133"/>
                </a:cubicBezTo>
                <a:cubicBezTo>
                  <a:pt x="43" y="132"/>
                  <a:pt x="44" y="134"/>
                  <a:pt x="44" y="133"/>
                </a:cubicBezTo>
                <a:cubicBezTo>
                  <a:pt x="44" y="133"/>
                  <a:pt x="44" y="133"/>
                  <a:pt x="43" y="133"/>
                </a:cubicBezTo>
                <a:cubicBezTo>
                  <a:pt x="43" y="132"/>
                  <a:pt x="44" y="133"/>
                  <a:pt x="44" y="133"/>
                </a:cubicBezTo>
                <a:cubicBezTo>
                  <a:pt x="44" y="133"/>
                  <a:pt x="44" y="133"/>
                  <a:pt x="44" y="133"/>
                </a:cubicBezTo>
                <a:cubicBezTo>
                  <a:pt x="44" y="133"/>
                  <a:pt x="44" y="133"/>
                  <a:pt x="44" y="133"/>
                </a:cubicBezTo>
                <a:cubicBezTo>
                  <a:pt x="44" y="133"/>
                  <a:pt x="44" y="133"/>
                  <a:pt x="44" y="133"/>
                </a:cubicBezTo>
                <a:cubicBezTo>
                  <a:pt x="44" y="133"/>
                  <a:pt x="45" y="134"/>
                  <a:pt x="44" y="133"/>
                </a:cubicBezTo>
                <a:cubicBezTo>
                  <a:pt x="44" y="133"/>
                  <a:pt x="44" y="132"/>
                  <a:pt x="45" y="133"/>
                </a:cubicBezTo>
                <a:cubicBezTo>
                  <a:pt x="45" y="133"/>
                  <a:pt x="44" y="133"/>
                  <a:pt x="44" y="134"/>
                </a:cubicBezTo>
                <a:cubicBezTo>
                  <a:pt x="45" y="134"/>
                  <a:pt x="44" y="133"/>
                  <a:pt x="45" y="134"/>
                </a:cubicBezTo>
                <a:cubicBezTo>
                  <a:pt x="45" y="134"/>
                  <a:pt x="45" y="134"/>
                  <a:pt x="45" y="134"/>
                </a:cubicBezTo>
                <a:cubicBezTo>
                  <a:pt x="45" y="135"/>
                  <a:pt x="45" y="134"/>
                  <a:pt x="45" y="133"/>
                </a:cubicBezTo>
                <a:cubicBezTo>
                  <a:pt x="45" y="134"/>
                  <a:pt x="45" y="134"/>
                  <a:pt x="45" y="134"/>
                </a:cubicBezTo>
                <a:cubicBezTo>
                  <a:pt x="45" y="133"/>
                  <a:pt x="45" y="133"/>
                  <a:pt x="45" y="133"/>
                </a:cubicBezTo>
                <a:cubicBezTo>
                  <a:pt x="45" y="133"/>
                  <a:pt x="45" y="133"/>
                  <a:pt x="45" y="133"/>
                </a:cubicBezTo>
                <a:cubicBezTo>
                  <a:pt x="45" y="133"/>
                  <a:pt x="45" y="133"/>
                  <a:pt x="45" y="133"/>
                </a:cubicBezTo>
                <a:cubicBezTo>
                  <a:pt x="45" y="133"/>
                  <a:pt x="46" y="134"/>
                  <a:pt x="46" y="134"/>
                </a:cubicBezTo>
                <a:cubicBezTo>
                  <a:pt x="46" y="134"/>
                  <a:pt x="46" y="133"/>
                  <a:pt x="46" y="133"/>
                </a:cubicBezTo>
                <a:cubicBezTo>
                  <a:pt x="46" y="133"/>
                  <a:pt x="46" y="134"/>
                  <a:pt x="45" y="133"/>
                </a:cubicBezTo>
                <a:cubicBezTo>
                  <a:pt x="46" y="134"/>
                  <a:pt x="46" y="132"/>
                  <a:pt x="46" y="133"/>
                </a:cubicBezTo>
                <a:cubicBezTo>
                  <a:pt x="46" y="133"/>
                  <a:pt x="47" y="133"/>
                  <a:pt x="47" y="134"/>
                </a:cubicBezTo>
                <a:cubicBezTo>
                  <a:pt x="47" y="133"/>
                  <a:pt x="47" y="133"/>
                  <a:pt x="47" y="133"/>
                </a:cubicBezTo>
                <a:cubicBezTo>
                  <a:pt x="47" y="133"/>
                  <a:pt x="47" y="133"/>
                  <a:pt x="47" y="133"/>
                </a:cubicBezTo>
                <a:cubicBezTo>
                  <a:pt x="47" y="132"/>
                  <a:pt x="47" y="133"/>
                  <a:pt x="47" y="132"/>
                </a:cubicBezTo>
                <a:cubicBezTo>
                  <a:pt x="47" y="132"/>
                  <a:pt x="47" y="132"/>
                  <a:pt x="47" y="133"/>
                </a:cubicBezTo>
                <a:cubicBezTo>
                  <a:pt x="47" y="133"/>
                  <a:pt x="47" y="132"/>
                  <a:pt x="47" y="132"/>
                </a:cubicBezTo>
                <a:cubicBezTo>
                  <a:pt x="47" y="132"/>
                  <a:pt x="47" y="132"/>
                  <a:pt x="47" y="132"/>
                </a:cubicBezTo>
                <a:cubicBezTo>
                  <a:pt x="47" y="132"/>
                  <a:pt x="48" y="133"/>
                  <a:pt x="48" y="132"/>
                </a:cubicBezTo>
                <a:cubicBezTo>
                  <a:pt x="48" y="132"/>
                  <a:pt x="48" y="132"/>
                  <a:pt x="48" y="132"/>
                </a:cubicBezTo>
                <a:cubicBezTo>
                  <a:pt x="48" y="131"/>
                  <a:pt x="48" y="131"/>
                  <a:pt x="48" y="131"/>
                </a:cubicBezTo>
                <a:cubicBezTo>
                  <a:pt x="48" y="131"/>
                  <a:pt x="48" y="131"/>
                  <a:pt x="48" y="131"/>
                </a:cubicBezTo>
                <a:cubicBezTo>
                  <a:pt x="48" y="131"/>
                  <a:pt x="48" y="130"/>
                  <a:pt x="48" y="130"/>
                </a:cubicBezTo>
                <a:cubicBezTo>
                  <a:pt x="48" y="131"/>
                  <a:pt x="48" y="131"/>
                  <a:pt x="48" y="131"/>
                </a:cubicBezTo>
                <a:cubicBezTo>
                  <a:pt x="48" y="131"/>
                  <a:pt x="49" y="131"/>
                  <a:pt x="49" y="131"/>
                </a:cubicBezTo>
                <a:cubicBezTo>
                  <a:pt x="49" y="131"/>
                  <a:pt x="49" y="131"/>
                  <a:pt x="49" y="131"/>
                </a:cubicBezTo>
                <a:cubicBezTo>
                  <a:pt x="49" y="131"/>
                  <a:pt x="49" y="131"/>
                  <a:pt x="49" y="131"/>
                </a:cubicBezTo>
                <a:cubicBezTo>
                  <a:pt x="49" y="131"/>
                  <a:pt x="48" y="131"/>
                  <a:pt x="49" y="130"/>
                </a:cubicBezTo>
                <a:cubicBezTo>
                  <a:pt x="49" y="131"/>
                  <a:pt x="49" y="130"/>
                  <a:pt x="50" y="131"/>
                </a:cubicBezTo>
                <a:cubicBezTo>
                  <a:pt x="49" y="130"/>
                  <a:pt x="50" y="131"/>
                  <a:pt x="49" y="130"/>
                </a:cubicBezTo>
                <a:cubicBezTo>
                  <a:pt x="49" y="130"/>
                  <a:pt x="49" y="130"/>
                  <a:pt x="50" y="130"/>
                </a:cubicBezTo>
                <a:cubicBezTo>
                  <a:pt x="49" y="130"/>
                  <a:pt x="49" y="130"/>
                  <a:pt x="49" y="130"/>
                </a:cubicBezTo>
                <a:cubicBezTo>
                  <a:pt x="50" y="130"/>
                  <a:pt x="50" y="130"/>
                  <a:pt x="50" y="130"/>
                </a:cubicBezTo>
                <a:cubicBezTo>
                  <a:pt x="50" y="130"/>
                  <a:pt x="50" y="130"/>
                  <a:pt x="50" y="130"/>
                </a:cubicBezTo>
                <a:cubicBezTo>
                  <a:pt x="50" y="130"/>
                  <a:pt x="50" y="130"/>
                  <a:pt x="50" y="129"/>
                </a:cubicBezTo>
                <a:cubicBezTo>
                  <a:pt x="50" y="130"/>
                  <a:pt x="50" y="130"/>
                  <a:pt x="51" y="130"/>
                </a:cubicBezTo>
                <a:cubicBezTo>
                  <a:pt x="50" y="129"/>
                  <a:pt x="52" y="130"/>
                  <a:pt x="51" y="129"/>
                </a:cubicBezTo>
                <a:cubicBezTo>
                  <a:pt x="52" y="130"/>
                  <a:pt x="53" y="130"/>
                  <a:pt x="53" y="130"/>
                </a:cubicBezTo>
                <a:cubicBezTo>
                  <a:pt x="53" y="130"/>
                  <a:pt x="53" y="130"/>
                  <a:pt x="53" y="130"/>
                </a:cubicBezTo>
                <a:cubicBezTo>
                  <a:pt x="54" y="130"/>
                  <a:pt x="53" y="130"/>
                  <a:pt x="54" y="131"/>
                </a:cubicBezTo>
                <a:cubicBezTo>
                  <a:pt x="53" y="131"/>
                  <a:pt x="53" y="131"/>
                  <a:pt x="53" y="131"/>
                </a:cubicBezTo>
                <a:cubicBezTo>
                  <a:pt x="53" y="131"/>
                  <a:pt x="53" y="131"/>
                  <a:pt x="53" y="131"/>
                </a:cubicBezTo>
                <a:cubicBezTo>
                  <a:pt x="53" y="131"/>
                  <a:pt x="53" y="131"/>
                  <a:pt x="54" y="131"/>
                </a:cubicBezTo>
                <a:cubicBezTo>
                  <a:pt x="52" y="132"/>
                  <a:pt x="52" y="133"/>
                  <a:pt x="51" y="133"/>
                </a:cubicBezTo>
                <a:cubicBezTo>
                  <a:pt x="51" y="133"/>
                  <a:pt x="51" y="134"/>
                  <a:pt x="51" y="134"/>
                </a:cubicBezTo>
                <a:cubicBezTo>
                  <a:pt x="51" y="133"/>
                  <a:pt x="51" y="134"/>
                  <a:pt x="51" y="134"/>
                </a:cubicBezTo>
                <a:cubicBezTo>
                  <a:pt x="50" y="134"/>
                  <a:pt x="50" y="134"/>
                  <a:pt x="50" y="134"/>
                </a:cubicBezTo>
                <a:cubicBezTo>
                  <a:pt x="51" y="134"/>
                  <a:pt x="51" y="134"/>
                  <a:pt x="51" y="134"/>
                </a:cubicBezTo>
                <a:cubicBezTo>
                  <a:pt x="51" y="135"/>
                  <a:pt x="50" y="134"/>
                  <a:pt x="50" y="135"/>
                </a:cubicBezTo>
                <a:cubicBezTo>
                  <a:pt x="49" y="135"/>
                  <a:pt x="49" y="134"/>
                  <a:pt x="49" y="134"/>
                </a:cubicBezTo>
                <a:cubicBezTo>
                  <a:pt x="50" y="135"/>
                  <a:pt x="49" y="135"/>
                  <a:pt x="49" y="135"/>
                </a:cubicBezTo>
                <a:cubicBezTo>
                  <a:pt x="49" y="135"/>
                  <a:pt x="49" y="136"/>
                  <a:pt x="48" y="134"/>
                </a:cubicBezTo>
                <a:cubicBezTo>
                  <a:pt x="48" y="134"/>
                  <a:pt x="48" y="135"/>
                  <a:pt x="48" y="135"/>
                </a:cubicBezTo>
                <a:cubicBezTo>
                  <a:pt x="48" y="135"/>
                  <a:pt x="48" y="135"/>
                  <a:pt x="48" y="136"/>
                </a:cubicBezTo>
                <a:cubicBezTo>
                  <a:pt x="48" y="135"/>
                  <a:pt x="47" y="136"/>
                  <a:pt x="46" y="136"/>
                </a:cubicBezTo>
                <a:cubicBezTo>
                  <a:pt x="47" y="136"/>
                  <a:pt x="47" y="136"/>
                  <a:pt x="46" y="136"/>
                </a:cubicBezTo>
                <a:cubicBezTo>
                  <a:pt x="47" y="137"/>
                  <a:pt x="47" y="137"/>
                  <a:pt x="47" y="137"/>
                </a:cubicBezTo>
                <a:cubicBezTo>
                  <a:pt x="46" y="137"/>
                  <a:pt x="46" y="137"/>
                  <a:pt x="46" y="137"/>
                </a:cubicBezTo>
                <a:cubicBezTo>
                  <a:pt x="46" y="137"/>
                  <a:pt x="46" y="137"/>
                  <a:pt x="46" y="137"/>
                </a:cubicBezTo>
                <a:cubicBezTo>
                  <a:pt x="46" y="137"/>
                  <a:pt x="46" y="136"/>
                  <a:pt x="46" y="136"/>
                </a:cubicBezTo>
                <a:cubicBezTo>
                  <a:pt x="46" y="136"/>
                  <a:pt x="46" y="137"/>
                  <a:pt x="46" y="137"/>
                </a:cubicBezTo>
                <a:cubicBezTo>
                  <a:pt x="46" y="137"/>
                  <a:pt x="46" y="137"/>
                  <a:pt x="46" y="137"/>
                </a:cubicBezTo>
                <a:cubicBezTo>
                  <a:pt x="46" y="137"/>
                  <a:pt x="46" y="137"/>
                  <a:pt x="46" y="137"/>
                </a:cubicBezTo>
                <a:cubicBezTo>
                  <a:pt x="46" y="137"/>
                  <a:pt x="46" y="136"/>
                  <a:pt x="46" y="136"/>
                </a:cubicBezTo>
                <a:cubicBezTo>
                  <a:pt x="46" y="136"/>
                  <a:pt x="46" y="137"/>
                  <a:pt x="46" y="137"/>
                </a:cubicBezTo>
                <a:cubicBezTo>
                  <a:pt x="46" y="137"/>
                  <a:pt x="46" y="136"/>
                  <a:pt x="45" y="136"/>
                </a:cubicBezTo>
                <a:cubicBezTo>
                  <a:pt x="45" y="136"/>
                  <a:pt x="45" y="136"/>
                  <a:pt x="45" y="136"/>
                </a:cubicBezTo>
                <a:cubicBezTo>
                  <a:pt x="46" y="137"/>
                  <a:pt x="46" y="137"/>
                  <a:pt x="46" y="137"/>
                </a:cubicBezTo>
                <a:cubicBezTo>
                  <a:pt x="45" y="137"/>
                  <a:pt x="44" y="137"/>
                  <a:pt x="43" y="137"/>
                </a:cubicBezTo>
                <a:cubicBezTo>
                  <a:pt x="43" y="136"/>
                  <a:pt x="43" y="137"/>
                  <a:pt x="43" y="136"/>
                </a:cubicBezTo>
                <a:cubicBezTo>
                  <a:pt x="43" y="136"/>
                  <a:pt x="43" y="136"/>
                  <a:pt x="43" y="136"/>
                </a:cubicBezTo>
                <a:cubicBezTo>
                  <a:pt x="43" y="136"/>
                  <a:pt x="42" y="136"/>
                  <a:pt x="42" y="136"/>
                </a:cubicBezTo>
                <a:cubicBezTo>
                  <a:pt x="43" y="136"/>
                  <a:pt x="42" y="137"/>
                  <a:pt x="43" y="137"/>
                </a:cubicBezTo>
                <a:cubicBezTo>
                  <a:pt x="43" y="137"/>
                  <a:pt x="43" y="137"/>
                  <a:pt x="43" y="137"/>
                </a:cubicBezTo>
                <a:cubicBezTo>
                  <a:pt x="43" y="139"/>
                  <a:pt x="42" y="137"/>
                  <a:pt x="41" y="138"/>
                </a:cubicBezTo>
                <a:cubicBezTo>
                  <a:pt x="41" y="138"/>
                  <a:pt x="41" y="138"/>
                  <a:pt x="41" y="138"/>
                </a:cubicBezTo>
                <a:cubicBezTo>
                  <a:pt x="41" y="138"/>
                  <a:pt x="41" y="137"/>
                  <a:pt x="40" y="138"/>
                </a:cubicBezTo>
                <a:cubicBezTo>
                  <a:pt x="40" y="137"/>
                  <a:pt x="40" y="137"/>
                  <a:pt x="40" y="137"/>
                </a:cubicBezTo>
                <a:cubicBezTo>
                  <a:pt x="40" y="138"/>
                  <a:pt x="40" y="138"/>
                  <a:pt x="40" y="138"/>
                </a:cubicBezTo>
                <a:cubicBezTo>
                  <a:pt x="40" y="138"/>
                  <a:pt x="40" y="138"/>
                  <a:pt x="40" y="138"/>
                </a:cubicBezTo>
                <a:cubicBezTo>
                  <a:pt x="40" y="138"/>
                  <a:pt x="40" y="138"/>
                  <a:pt x="39" y="138"/>
                </a:cubicBezTo>
                <a:cubicBezTo>
                  <a:pt x="39" y="138"/>
                  <a:pt x="39" y="138"/>
                  <a:pt x="39" y="138"/>
                </a:cubicBezTo>
                <a:cubicBezTo>
                  <a:pt x="39" y="138"/>
                  <a:pt x="39" y="138"/>
                  <a:pt x="39" y="138"/>
                </a:cubicBezTo>
                <a:cubicBezTo>
                  <a:pt x="39" y="137"/>
                  <a:pt x="38" y="139"/>
                  <a:pt x="38" y="138"/>
                </a:cubicBezTo>
                <a:cubicBezTo>
                  <a:pt x="38" y="138"/>
                  <a:pt x="38" y="138"/>
                  <a:pt x="38" y="138"/>
                </a:cubicBezTo>
                <a:cubicBezTo>
                  <a:pt x="38" y="138"/>
                  <a:pt x="38" y="138"/>
                  <a:pt x="38" y="138"/>
                </a:cubicBezTo>
                <a:cubicBezTo>
                  <a:pt x="37" y="139"/>
                  <a:pt x="37" y="138"/>
                  <a:pt x="37" y="138"/>
                </a:cubicBezTo>
                <a:cubicBezTo>
                  <a:pt x="37" y="138"/>
                  <a:pt x="37" y="139"/>
                  <a:pt x="37" y="139"/>
                </a:cubicBezTo>
                <a:cubicBezTo>
                  <a:pt x="37" y="138"/>
                  <a:pt x="36" y="140"/>
                  <a:pt x="36" y="139"/>
                </a:cubicBezTo>
                <a:cubicBezTo>
                  <a:pt x="36" y="139"/>
                  <a:pt x="36" y="139"/>
                  <a:pt x="36" y="138"/>
                </a:cubicBezTo>
                <a:cubicBezTo>
                  <a:pt x="36" y="139"/>
                  <a:pt x="36" y="140"/>
                  <a:pt x="36" y="139"/>
                </a:cubicBezTo>
                <a:cubicBezTo>
                  <a:pt x="36" y="139"/>
                  <a:pt x="36" y="139"/>
                  <a:pt x="36" y="139"/>
                </a:cubicBezTo>
                <a:cubicBezTo>
                  <a:pt x="36" y="139"/>
                  <a:pt x="35" y="137"/>
                  <a:pt x="35" y="138"/>
                </a:cubicBezTo>
                <a:cubicBezTo>
                  <a:pt x="35" y="138"/>
                  <a:pt x="35" y="138"/>
                  <a:pt x="35" y="138"/>
                </a:cubicBezTo>
                <a:cubicBezTo>
                  <a:pt x="35" y="138"/>
                  <a:pt x="35" y="137"/>
                  <a:pt x="35" y="138"/>
                </a:cubicBezTo>
                <a:cubicBezTo>
                  <a:pt x="35" y="138"/>
                  <a:pt x="35" y="138"/>
                  <a:pt x="35" y="138"/>
                </a:cubicBezTo>
                <a:cubicBezTo>
                  <a:pt x="34" y="138"/>
                  <a:pt x="35" y="138"/>
                  <a:pt x="34" y="138"/>
                </a:cubicBezTo>
                <a:cubicBezTo>
                  <a:pt x="34" y="138"/>
                  <a:pt x="34" y="138"/>
                  <a:pt x="34" y="138"/>
                </a:cubicBezTo>
                <a:cubicBezTo>
                  <a:pt x="34" y="138"/>
                  <a:pt x="34" y="137"/>
                  <a:pt x="34" y="138"/>
                </a:cubicBezTo>
                <a:cubicBezTo>
                  <a:pt x="34" y="138"/>
                  <a:pt x="34" y="138"/>
                  <a:pt x="34" y="138"/>
                </a:cubicBezTo>
                <a:cubicBezTo>
                  <a:pt x="34" y="138"/>
                  <a:pt x="34" y="138"/>
                  <a:pt x="34" y="138"/>
                </a:cubicBezTo>
                <a:cubicBezTo>
                  <a:pt x="34" y="138"/>
                  <a:pt x="33" y="138"/>
                  <a:pt x="33" y="138"/>
                </a:cubicBezTo>
                <a:cubicBezTo>
                  <a:pt x="33" y="139"/>
                  <a:pt x="33" y="139"/>
                  <a:pt x="33" y="138"/>
                </a:cubicBezTo>
                <a:cubicBezTo>
                  <a:pt x="33" y="138"/>
                  <a:pt x="33" y="138"/>
                  <a:pt x="33" y="138"/>
                </a:cubicBezTo>
                <a:cubicBezTo>
                  <a:pt x="33" y="138"/>
                  <a:pt x="33" y="138"/>
                  <a:pt x="33" y="138"/>
                </a:cubicBezTo>
                <a:cubicBezTo>
                  <a:pt x="33" y="139"/>
                  <a:pt x="33" y="140"/>
                  <a:pt x="32" y="140"/>
                </a:cubicBezTo>
                <a:cubicBezTo>
                  <a:pt x="32" y="140"/>
                  <a:pt x="32" y="140"/>
                  <a:pt x="32" y="139"/>
                </a:cubicBezTo>
                <a:cubicBezTo>
                  <a:pt x="32" y="139"/>
                  <a:pt x="32" y="139"/>
                  <a:pt x="32" y="139"/>
                </a:cubicBezTo>
                <a:cubicBezTo>
                  <a:pt x="32" y="139"/>
                  <a:pt x="32" y="139"/>
                  <a:pt x="32" y="139"/>
                </a:cubicBezTo>
                <a:cubicBezTo>
                  <a:pt x="32" y="140"/>
                  <a:pt x="32" y="139"/>
                  <a:pt x="32" y="139"/>
                </a:cubicBezTo>
                <a:cubicBezTo>
                  <a:pt x="32" y="139"/>
                  <a:pt x="32" y="139"/>
                  <a:pt x="32" y="139"/>
                </a:cubicBezTo>
                <a:cubicBezTo>
                  <a:pt x="32" y="139"/>
                  <a:pt x="31" y="138"/>
                  <a:pt x="31" y="139"/>
                </a:cubicBezTo>
                <a:cubicBezTo>
                  <a:pt x="31" y="138"/>
                  <a:pt x="30" y="139"/>
                  <a:pt x="30" y="138"/>
                </a:cubicBezTo>
                <a:cubicBezTo>
                  <a:pt x="30" y="138"/>
                  <a:pt x="29" y="138"/>
                  <a:pt x="29" y="138"/>
                </a:cubicBezTo>
                <a:cubicBezTo>
                  <a:pt x="29" y="138"/>
                  <a:pt x="29" y="138"/>
                  <a:pt x="29" y="138"/>
                </a:cubicBezTo>
                <a:cubicBezTo>
                  <a:pt x="29" y="139"/>
                  <a:pt x="29" y="138"/>
                  <a:pt x="29" y="139"/>
                </a:cubicBezTo>
                <a:cubicBezTo>
                  <a:pt x="29" y="138"/>
                  <a:pt x="29" y="138"/>
                  <a:pt x="29" y="138"/>
                </a:cubicBezTo>
                <a:cubicBezTo>
                  <a:pt x="29" y="139"/>
                  <a:pt x="29" y="139"/>
                  <a:pt x="29" y="139"/>
                </a:cubicBezTo>
                <a:cubicBezTo>
                  <a:pt x="29" y="138"/>
                  <a:pt x="29" y="138"/>
                  <a:pt x="29" y="138"/>
                </a:cubicBezTo>
                <a:cubicBezTo>
                  <a:pt x="28" y="138"/>
                  <a:pt x="28" y="138"/>
                  <a:pt x="28" y="138"/>
                </a:cubicBezTo>
                <a:cubicBezTo>
                  <a:pt x="28" y="138"/>
                  <a:pt x="28" y="138"/>
                  <a:pt x="28" y="138"/>
                </a:cubicBezTo>
                <a:cubicBezTo>
                  <a:pt x="28" y="139"/>
                  <a:pt x="28" y="139"/>
                  <a:pt x="28" y="139"/>
                </a:cubicBezTo>
                <a:cubicBezTo>
                  <a:pt x="28" y="138"/>
                  <a:pt x="27" y="139"/>
                  <a:pt x="27" y="138"/>
                </a:cubicBezTo>
                <a:cubicBezTo>
                  <a:pt x="27" y="138"/>
                  <a:pt x="27" y="139"/>
                  <a:pt x="27" y="139"/>
                </a:cubicBezTo>
                <a:cubicBezTo>
                  <a:pt x="27" y="139"/>
                  <a:pt x="27" y="139"/>
                  <a:pt x="27" y="139"/>
                </a:cubicBezTo>
                <a:cubicBezTo>
                  <a:pt x="27" y="139"/>
                  <a:pt x="27" y="139"/>
                  <a:pt x="27" y="139"/>
                </a:cubicBezTo>
                <a:cubicBezTo>
                  <a:pt x="27" y="139"/>
                  <a:pt x="27" y="139"/>
                  <a:pt x="27" y="139"/>
                </a:cubicBezTo>
                <a:cubicBezTo>
                  <a:pt x="27" y="139"/>
                  <a:pt x="27" y="139"/>
                  <a:pt x="27" y="139"/>
                </a:cubicBezTo>
                <a:cubicBezTo>
                  <a:pt x="27" y="139"/>
                  <a:pt x="27" y="139"/>
                  <a:pt x="27" y="139"/>
                </a:cubicBezTo>
                <a:cubicBezTo>
                  <a:pt x="27" y="139"/>
                  <a:pt x="27" y="139"/>
                  <a:pt x="27" y="139"/>
                </a:cubicBezTo>
                <a:cubicBezTo>
                  <a:pt x="27" y="139"/>
                  <a:pt x="27" y="139"/>
                  <a:pt x="27" y="139"/>
                </a:cubicBezTo>
                <a:cubicBezTo>
                  <a:pt x="27" y="139"/>
                  <a:pt x="27" y="139"/>
                  <a:pt x="27" y="139"/>
                </a:cubicBezTo>
                <a:cubicBezTo>
                  <a:pt x="27" y="139"/>
                  <a:pt x="27" y="139"/>
                  <a:pt x="27" y="139"/>
                </a:cubicBezTo>
                <a:cubicBezTo>
                  <a:pt x="26" y="138"/>
                  <a:pt x="26" y="140"/>
                  <a:pt x="26" y="139"/>
                </a:cubicBezTo>
                <a:cubicBezTo>
                  <a:pt x="26" y="139"/>
                  <a:pt x="26" y="139"/>
                  <a:pt x="26" y="139"/>
                </a:cubicBezTo>
                <a:cubicBezTo>
                  <a:pt x="25" y="139"/>
                  <a:pt x="25" y="138"/>
                  <a:pt x="25" y="138"/>
                </a:cubicBezTo>
                <a:cubicBezTo>
                  <a:pt x="25" y="139"/>
                  <a:pt x="25" y="139"/>
                  <a:pt x="25" y="139"/>
                </a:cubicBezTo>
                <a:cubicBezTo>
                  <a:pt x="25" y="139"/>
                  <a:pt x="24" y="139"/>
                  <a:pt x="24" y="139"/>
                </a:cubicBezTo>
                <a:cubicBezTo>
                  <a:pt x="24" y="139"/>
                  <a:pt x="24" y="139"/>
                  <a:pt x="24" y="139"/>
                </a:cubicBezTo>
                <a:cubicBezTo>
                  <a:pt x="24" y="139"/>
                  <a:pt x="23" y="140"/>
                  <a:pt x="23" y="139"/>
                </a:cubicBezTo>
                <a:cubicBezTo>
                  <a:pt x="23" y="139"/>
                  <a:pt x="23" y="138"/>
                  <a:pt x="23" y="139"/>
                </a:cubicBezTo>
                <a:cubicBezTo>
                  <a:pt x="23" y="138"/>
                  <a:pt x="23" y="138"/>
                  <a:pt x="23" y="138"/>
                </a:cubicBezTo>
                <a:cubicBezTo>
                  <a:pt x="23" y="138"/>
                  <a:pt x="23" y="138"/>
                  <a:pt x="22" y="138"/>
                </a:cubicBezTo>
                <a:cubicBezTo>
                  <a:pt x="22" y="137"/>
                  <a:pt x="22" y="138"/>
                  <a:pt x="21" y="138"/>
                </a:cubicBezTo>
                <a:cubicBezTo>
                  <a:pt x="21" y="138"/>
                  <a:pt x="21" y="138"/>
                  <a:pt x="21" y="138"/>
                </a:cubicBezTo>
                <a:cubicBezTo>
                  <a:pt x="21" y="138"/>
                  <a:pt x="21" y="138"/>
                  <a:pt x="21" y="138"/>
                </a:cubicBezTo>
                <a:cubicBezTo>
                  <a:pt x="21" y="137"/>
                  <a:pt x="21" y="138"/>
                  <a:pt x="21" y="138"/>
                </a:cubicBezTo>
                <a:cubicBezTo>
                  <a:pt x="21" y="138"/>
                  <a:pt x="20" y="138"/>
                  <a:pt x="20" y="137"/>
                </a:cubicBezTo>
                <a:cubicBezTo>
                  <a:pt x="20" y="137"/>
                  <a:pt x="20" y="137"/>
                  <a:pt x="20" y="137"/>
                </a:cubicBezTo>
                <a:cubicBezTo>
                  <a:pt x="21" y="137"/>
                  <a:pt x="20" y="137"/>
                  <a:pt x="21" y="136"/>
                </a:cubicBezTo>
                <a:cubicBezTo>
                  <a:pt x="20" y="137"/>
                  <a:pt x="20" y="137"/>
                  <a:pt x="20" y="137"/>
                </a:cubicBezTo>
                <a:cubicBezTo>
                  <a:pt x="20" y="136"/>
                  <a:pt x="21" y="136"/>
                  <a:pt x="21" y="136"/>
                </a:cubicBezTo>
                <a:cubicBezTo>
                  <a:pt x="20" y="136"/>
                  <a:pt x="20" y="136"/>
                  <a:pt x="20" y="137"/>
                </a:cubicBezTo>
                <a:cubicBezTo>
                  <a:pt x="20" y="137"/>
                  <a:pt x="20" y="137"/>
                  <a:pt x="20" y="137"/>
                </a:cubicBezTo>
                <a:cubicBezTo>
                  <a:pt x="20" y="137"/>
                  <a:pt x="20" y="137"/>
                  <a:pt x="20" y="137"/>
                </a:cubicBezTo>
                <a:cubicBezTo>
                  <a:pt x="20" y="137"/>
                  <a:pt x="20" y="137"/>
                  <a:pt x="20" y="137"/>
                </a:cubicBezTo>
                <a:cubicBezTo>
                  <a:pt x="20" y="137"/>
                  <a:pt x="20" y="137"/>
                  <a:pt x="20" y="137"/>
                </a:cubicBezTo>
                <a:cubicBezTo>
                  <a:pt x="20" y="137"/>
                  <a:pt x="20" y="137"/>
                  <a:pt x="20" y="137"/>
                </a:cubicBezTo>
                <a:cubicBezTo>
                  <a:pt x="20" y="137"/>
                  <a:pt x="20" y="137"/>
                  <a:pt x="19" y="137"/>
                </a:cubicBezTo>
                <a:cubicBezTo>
                  <a:pt x="20" y="137"/>
                  <a:pt x="19" y="137"/>
                  <a:pt x="19" y="136"/>
                </a:cubicBezTo>
                <a:cubicBezTo>
                  <a:pt x="19" y="137"/>
                  <a:pt x="19" y="136"/>
                  <a:pt x="19" y="137"/>
                </a:cubicBezTo>
                <a:cubicBezTo>
                  <a:pt x="19" y="136"/>
                  <a:pt x="19" y="137"/>
                  <a:pt x="19" y="136"/>
                </a:cubicBezTo>
                <a:cubicBezTo>
                  <a:pt x="19" y="136"/>
                  <a:pt x="19" y="136"/>
                  <a:pt x="20" y="136"/>
                </a:cubicBezTo>
                <a:cubicBezTo>
                  <a:pt x="20" y="135"/>
                  <a:pt x="20" y="135"/>
                  <a:pt x="20" y="135"/>
                </a:cubicBezTo>
                <a:cubicBezTo>
                  <a:pt x="20" y="135"/>
                  <a:pt x="20" y="136"/>
                  <a:pt x="20" y="136"/>
                </a:cubicBezTo>
                <a:cubicBezTo>
                  <a:pt x="20" y="136"/>
                  <a:pt x="20" y="135"/>
                  <a:pt x="20" y="135"/>
                </a:cubicBezTo>
                <a:cubicBezTo>
                  <a:pt x="20" y="136"/>
                  <a:pt x="20" y="136"/>
                  <a:pt x="20" y="136"/>
                </a:cubicBezTo>
                <a:cubicBezTo>
                  <a:pt x="20" y="136"/>
                  <a:pt x="20" y="136"/>
                  <a:pt x="21" y="136"/>
                </a:cubicBezTo>
                <a:cubicBezTo>
                  <a:pt x="21" y="135"/>
                  <a:pt x="21" y="135"/>
                  <a:pt x="21" y="135"/>
                </a:cubicBezTo>
                <a:cubicBezTo>
                  <a:pt x="21" y="135"/>
                  <a:pt x="21" y="135"/>
                  <a:pt x="21" y="135"/>
                </a:cubicBezTo>
                <a:cubicBezTo>
                  <a:pt x="21" y="135"/>
                  <a:pt x="21" y="135"/>
                  <a:pt x="21" y="135"/>
                </a:cubicBezTo>
                <a:cubicBezTo>
                  <a:pt x="21" y="135"/>
                  <a:pt x="22" y="135"/>
                  <a:pt x="22" y="135"/>
                </a:cubicBezTo>
                <a:cubicBezTo>
                  <a:pt x="22" y="135"/>
                  <a:pt x="22" y="135"/>
                  <a:pt x="22" y="136"/>
                </a:cubicBezTo>
                <a:cubicBezTo>
                  <a:pt x="22" y="136"/>
                  <a:pt x="22" y="136"/>
                  <a:pt x="22" y="136"/>
                </a:cubicBezTo>
                <a:cubicBezTo>
                  <a:pt x="22" y="136"/>
                  <a:pt x="22" y="135"/>
                  <a:pt x="22" y="135"/>
                </a:cubicBezTo>
                <a:cubicBezTo>
                  <a:pt x="21" y="136"/>
                  <a:pt x="21" y="136"/>
                  <a:pt x="21" y="137"/>
                </a:cubicBezTo>
                <a:cubicBezTo>
                  <a:pt x="21" y="137"/>
                  <a:pt x="22" y="136"/>
                  <a:pt x="22" y="136"/>
                </a:cubicBezTo>
                <a:cubicBezTo>
                  <a:pt x="22" y="136"/>
                  <a:pt x="22" y="137"/>
                  <a:pt x="22" y="137"/>
                </a:cubicBezTo>
                <a:cubicBezTo>
                  <a:pt x="23" y="136"/>
                  <a:pt x="23" y="136"/>
                  <a:pt x="23" y="135"/>
                </a:cubicBezTo>
                <a:cubicBezTo>
                  <a:pt x="23" y="135"/>
                  <a:pt x="23" y="135"/>
                  <a:pt x="23" y="135"/>
                </a:cubicBezTo>
                <a:cubicBezTo>
                  <a:pt x="23" y="135"/>
                  <a:pt x="23" y="135"/>
                  <a:pt x="23" y="134"/>
                </a:cubicBezTo>
                <a:cubicBezTo>
                  <a:pt x="23" y="135"/>
                  <a:pt x="23" y="134"/>
                  <a:pt x="23" y="135"/>
                </a:cubicBezTo>
                <a:cubicBezTo>
                  <a:pt x="23" y="135"/>
                  <a:pt x="23" y="135"/>
                  <a:pt x="23" y="135"/>
                </a:cubicBezTo>
                <a:cubicBezTo>
                  <a:pt x="23" y="135"/>
                  <a:pt x="23" y="135"/>
                  <a:pt x="23" y="135"/>
                </a:cubicBezTo>
                <a:cubicBezTo>
                  <a:pt x="24" y="135"/>
                  <a:pt x="24" y="136"/>
                  <a:pt x="24" y="136"/>
                </a:cubicBezTo>
                <a:cubicBezTo>
                  <a:pt x="24" y="136"/>
                  <a:pt x="24" y="136"/>
                  <a:pt x="24" y="136"/>
                </a:cubicBezTo>
                <a:cubicBezTo>
                  <a:pt x="24" y="136"/>
                  <a:pt x="25" y="135"/>
                  <a:pt x="25" y="135"/>
                </a:cubicBezTo>
                <a:cubicBezTo>
                  <a:pt x="25" y="135"/>
                  <a:pt x="25" y="135"/>
                  <a:pt x="25" y="135"/>
                </a:cubicBezTo>
                <a:cubicBezTo>
                  <a:pt x="25" y="134"/>
                  <a:pt x="25" y="135"/>
                  <a:pt x="25" y="135"/>
                </a:cubicBezTo>
                <a:cubicBezTo>
                  <a:pt x="25" y="134"/>
                  <a:pt x="25" y="135"/>
                  <a:pt x="25" y="135"/>
                </a:cubicBezTo>
                <a:cubicBezTo>
                  <a:pt x="25" y="135"/>
                  <a:pt x="25" y="135"/>
                  <a:pt x="25" y="135"/>
                </a:cubicBezTo>
                <a:cubicBezTo>
                  <a:pt x="25" y="135"/>
                  <a:pt x="25" y="136"/>
                  <a:pt x="25" y="136"/>
                </a:cubicBezTo>
                <a:cubicBezTo>
                  <a:pt x="25" y="137"/>
                  <a:pt x="25" y="138"/>
                  <a:pt x="25" y="138"/>
                </a:cubicBezTo>
                <a:cubicBezTo>
                  <a:pt x="25" y="137"/>
                  <a:pt x="26" y="135"/>
                  <a:pt x="26" y="134"/>
                </a:cubicBezTo>
                <a:cubicBezTo>
                  <a:pt x="26" y="134"/>
                  <a:pt x="26" y="134"/>
                  <a:pt x="26" y="134"/>
                </a:cubicBezTo>
                <a:cubicBezTo>
                  <a:pt x="26" y="135"/>
                  <a:pt x="26" y="134"/>
                  <a:pt x="26" y="134"/>
                </a:cubicBezTo>
                <a:cubicBezTo>
                  <a:pt x="26" y="135"/>
                  <a:pt x="26" y="135"/>
                  <a:pt x="26" y="135"/>
                </a:cubicBezTo>
                <a:cubicBezTo>
                  <a:pt x="26" y="135"/>
                  <a:pt x="26" y="135"/>
                  <a:pt x="26" y="134"/>
                </a:cubicBezTo>
                <a:cubicBezTo>
                  <a:pt x="26" y="135"/>
                  <a:pt x="26" y="136"/>
                  <a:pt x="26" y="136"/>
                </a:cubicBezTo>
                <a:cubicBezTo>
                  <a:pt x="26" y="136"/>
                  <a:pt x="27" y="135"/>
                  <a:pt x="27" y="134"/>
                </a:cubicBezTo>
                <a:cubicBezTo>
                  <a:pt x="26" y="135"/>
                  <a:pt x="26" y="135"/>
                  <a:pt x="26" y="135"/>
                </a:cubicBezTo>
                <a:cubicBezTo>
                  <a:pt x="27" y="134"/>
                  <a:pt x="27" y="134"/>
                  <a:pt x="27" y="134"/>
                </a:cubicBezTo>
                <a:cubicBezTo>
                  <a:pt x="27" y="134"/>
                  <a:pt x="27" y="134"/>
                  <a:pt x="27" y="134"/>
                </a:cubicBezTo>
                <a:cubicBezTo>
                  <a:pt x="27" y="134"/>
                  <a:pt x="27" y="134"/>
                  <a:pt x="27" y="134"/>
                </a:cubicBezTo>
                <a:cubicBezTo>
                  <a:pt x="27" y="134"/>
                  <a:pt x="27" y="134"/>
                  <a:pt x="27" y="135"/>
                </a:cubicBezTo>
                <a:cubicBezTo>
                  <a:pt x="27" y="135"/>
                  <a:pt x="26" y="137"/>
                  <a:pt x="26" y="138"/>
                </a:cubicBezTo>
                <a:cubicBezTo>
                  <a:pt x="26" y="138"/>
                  <a:pt x="26" y="138"/>
                  <a:pt x="26" y="138"/>
                </a:cubicBezTo>
                <a:cubicBezTo>
                  <a:pt x="26" y="138"/>
                  <a:pt x="26" y="138"/>
                  <a:pt x="26" y="138"/>
                </a:cubicBezTo>
                <a:cubicBezTo>
                  <a:pt x="27" y="138"/>
                  <a:pt x="27" y="135"/>
                  <a:pt x="27" y="135"/>
                </a:cubicBezTo>
                <a:cubicBezTo>
                  <a:pt x="27" y="135"/>
                  <a:pt x="27" y="136"/>
                  <a:pt x="27" y="136"/>
                </a:cubicBezTo>
                <a:cubicBezTo>
                  <a:pt x="27" y="137"/>
                  <a:pt x="28" y="135"/>
                  <a:pt x="28" y="135"/>
                </a:cubicBezTo>
                <a:cubicBezTo>
                  <a:pt x="28" y="135"/>
                  <a:pt x="28" y="135"/>
                  <a:pt x="28" y="135"/>
                </a:cubicBezTo>
                <a:cubicBezTo>
                  <a:pt x="28" y="135"/>
                  <a:pt x="28" y="135"/>
                  <a:pt x="28" y="135"/>
                </a:cubicBezTo>
                <a:cubicBezTo>
                  <a:pt x="28" y="135"/>
                  <a:pt x="28" y="136"/>
                  <a:pt x="28" y="136"/>
                </a:cubicBezTo>
                <a:cubicBezTo>
                  <a:pt x="29" y="135"/>
                  <a:pt x="29" y="135"/>
                  <a:pt x="29" y="135"/>
                </a:cubicBezTo>
                <a:cubicBezTo>
                  <a:pt x="28" y="135"/>
                  <a:pt x="28" y="136"/>
                  <a:pt x="28" y="136"/>
                </a:cubicBezTo>
                <a:cubicBezTo>
                  <a:pt x="28" y="136"/>
                  <a:pt x="29" y="135"/>
                  <a:pt x="29" y="135"/>
                </a:cubicBezTo>
                <a:cubicBezTo>
                  <a:pt x="29" y="136"/>
                  <a:pt x="29" y="135"/>
                  <a:pt x="29" y="136"/>
                </a:cubicBezTo>
                <a:cubicBezTo>
                  <a:pt x="29" y="136"/>
                  <a:pt x="29" y="135"/>
                  <a:pt x="29" y="135"/>
                </a:cubicBezTo>
                <a:cubicBezTo>
                  <a:pt x="29" y="135"/>
                  <a:pt x="29" y="135"/>
                  <a:pt x="29" y="135"/>
                </a:cubicBezTo>
                <a:cubicBezTo>
                  <a:pt x="29" y="135"/>
                  <a:pt x="29" y="137"/>
                  <a:pt x="29" y="138"/>
                </a:cubicBezTo>
                <a:cubicBezTo>
                  <a:pt x="30" y="135"/>
                  <a:pt x="30" y="135"/>
                  <a:pt x="30" y="135"/>
                </a:cubicBezTo>
                <a:cubicBezTo>
                  <a:pt x="30" y="135"/>
                  <a:pt x="29" y="136"/>
                  <a:pt x="29" y="136"/>
                </a:cubicBezTo>
                <a:cubicBezTo>
                  <a:pt x="30" y="135"/>
                  <a:pt x="30" y="135"/>
                  <a:pt x="30" y="135"/>
                </a:cubicBezTo>
                <a:cubicBezTo>
                  <a:pt x="30" y="135"/>
                  <a:pt x="30" y="135"/>
                  <a:pt x="30" y="135"/>
                </a:cubicBezTo>
                <a:cubicBezTo>
                  <a:pt x="30" y="136"/>
                  <a:pt x="31" y="136"/>
                  <a:pt x="31" y="136"/>
                </a:cubicBezTo>
                <a:cubicBezTo>
                  <a:pt x="31" y="136"/>
                  <a:pt x="31" y="136"/>
                  <a:pt x="31" y="136"/>
                </a:cubicBezTo>
                <a:cubicBezTo>
                  <a:pt x="31" y="136"/>
                  <a:pt x="31" y="134"/>
                  <a:pt x="31" y="135"/>
                </a:cubicBezTo>
                <a:cubicBezTo>
                  <a:pt x="31" y="135"/>
                  <a:pt x="31" y="135"/>
                  <a:pt x="31" y="136"/>
                </a:cubicBezTo>
                <a:cubicBezTo>
                  <a:pt x="31" y="135"/>
                  <a:pt x="31" y="136"/>
                  <a:pt x="31" y="135"/>
                </a:cubicBezTo>
                <a:cubicBezTo>
                  <a:pt x="31" y="135"/>
                  <a:pt x="31" y="135"/>
                  <a:pt x="31" y="135"/>
                </a:cubicBezTo>
                <a:cubicBezTo>
                  <a:pt x="32" y="135"/>
                  <a:pt x="32" y="135"/>
                  <a:pt x="32" y="135"/>
                </a:cubicBezTo>
                <a:cubicBezTo>
                  <a:pt x="32" y="135"/>
                  <a:pt x="32" y="135"/>
                  <a:pt x="32" y="135"/>
                </a:cubicBezTo>
                <a:cubicBezTo>
                  <a:pt x="32" y="135"/>
                  <a:pt x="31" y="136"/>
                  <a:pt x="31" y="135"/>
                </a:cubicBezTo>
                <a:cubicBezTo>
                  <a:pt x="31" y="136"/>
                  <a:pt x="31" y="136"/>
                  <a:pt x="31" y="137"/>
                </a:cubicBezTo>
                <a:cubicBezTo>
                  <a:pt x="32" y="137"/>
                  <a:pt x="32" y="135"/>
                  <a:pt x="32" y="135"/>
                </a:cubicBezTo>
                <a:cubicBezTo>
                  <a:pt x="32" y="135"/>
                  <a:pt x="32" y="135"/>
                  <a:pt x="32" y="135"/>
                </a:cubicBezTo>
                <a:cubicBezTo>
                  <a:pt x="32" y="135"/>
                  <a:pt x="32" y="135"/>
                  <a:pt x="32" y="135"/>
                </a:cubicBezTo>
                <a:cubicBezTo>
                  <a:pt x="33" y="136"/>
                  <a:pt x="33" y="136"/>
                  <a:pt x="33" y="136"/>
                </a:cubicBezTo>
                <a:cubicBezTo>
                  <a:pt x="33" y="135"/>
                  <a:pt x="33" y="135"/>
                  <a:pt x="33" y="135"/>
                </a:cubicBezTo>
                <a:cubicBezTo>
                  <a:pt x="33" y="135"/>
                  <a:pt x="33" y="136"/>
                  <a:pt x="33" y="136"/>
                </a:cubicBezTo>
                <a:cubicBezTo>
                  <a:pt x="33" y="136"/>
                  <a:pt x="33" y="136"/>
                  <a:pt x="33" y="135"/>
                </a:cubicBezTo>
                <a:cubicBezTo>
                  <a:pt x="33" y="136"/>
                  <a:pt x="33" y="136"/>
                  <a:pt x="33" y="137"/>
                </a:cubicBezTo>
                <a:cubicBezTo>
                  <a:pt x="33" y="136"/>
                  <a:pt x="33" y="136"/>
                  <a:pt x="33" y="136"/>
                </a:cubicBezTo>
                <a:cubicBezTo>
                  <a:pt x="32" y="137"/>
                  <a:pt x="32" y="137"/>
                  <a:pt x="33" y="137"/>
                </a:cubicBezTo>
                <a:cubicBezTo>
                  <a:pt x="33" y="137"/>
                  <a:pt x="33" y="137"/>
                  <a:pt x="33" y="137"/>
                </a:cubicBezTo>
                <a:cubicBezTo>
                  <a:pt x="33" y="137"/>
                  <a:pt x="33" y="138"/>
                  <a:pt x="33" y="138"/>
                </a:cubicBezTo>
                <a:cubicBezTo>
                  <a:pt x="33" y="137"/>
                  <a:pt x="33" y="137"/>
                  <a:pt x="33" y="137"/>
                </a:cubicBezTo>
                <a:cubicBezTo>
                  <a:pt x="33" y="137"/>
                  <a:pt x="33" y="137"/>
                  <a:pt x="33" y="137"/>
                </a:cubicBezTo>
                <a:cubicBezTo>
                  <a:pt x="33" y="136"/>
                  <a:pt x="33" y="136"/>
                  <a:pt x="33" y="135"/>
                </a:cubicBezTo>
                <a:cubicBezTo>
                  <a:pt x="33" y="136"/>
                  <a:pt x="33" y="136"/>
                  <a:pt x="33" y="136"/>
                </a:cubicBezTo>
                <a:cubicBezTo>
                  <a:pt x="33" y="135"/>
                  <a:pt x="33" y="135"/>
                  <a:pt x="33" y="135"/>
                </a:cubicBezTo>
                <a:cubicBezTo>
                  <a:pt x="33" y="135"/>
                  <a:pt x="33" y="135"/>
                  <a:pt x="33" y="135"/>
                </a:cubicBezTo>
                <a:cubicBezTo>
                  <a:pt x="34" y="134"/>
                  <a:pt x="34" y="136"/>
                  <a:pt x="34" y="135"/>
                </a:cubicBezTo>
                <a:cubicBezTo>
                  <a:pt x="34" y="135"/>
                  <a:pt x="34" y="135"/>
                  <a:pt x="34" y="135"/>
                </a:cubicBezTo>
                <a:cubicBezTo>
                  <a:pt x="34" y="135"/>
                  <a:pt x="34" y="135"/>
                  <a:pt x="34" y="135"/>
                </a:cubicBezTo>
                <a:cubicBezTo>
                  <a:pt x="34" y="134"/>
                  <a:pt x="34" y="134"/>
                  <a:pt x="34" y="134"/>
                </a:cubicBezTo>
                <a:cubicBezTo>
                  <a:pt x="34" y="134"/>
                  <a:pt x="34" y="135"/>
                  <a:pt x="34" y="135"/>
                </a:cubicBezTo>
                <a:cubicBezTo>
                  <a:pt x="35" y="134"/>
                  <a:pt x="35" y="134"/>
                  <a:pt x="35" y="134"/>
                </a:cubicBezTo>
                <a:cubicBezTo>
                  <a:pt x="35" y="134"/>
                  <a:pt x="35" y="133"/>
                  <a:pt x="35" y="134"/>
                </a:cubicBezTo>
                <a:cubicBezTo>
                  <a:pt x="35" y="134"/>
                  <a:pt x="35" y="134"/>
                  <a:pt x="35" y="134"/>
                </a:cubicBezTo>
                <a:cubicBezTo>
                  <a:pt x="35" y="134"/>
                  <a:pt x="35" y="134"/>
                  <a:pt x="35" y="134"/>
                </a:cubicBezTo>
                <a:cubicBezTo>
                  <a:pt x="35" y="134"/>
                  <a:pt x="35" y="134"/>
                  <a:pt x="35" y="134"/>
                </a:cubicBezTo>
                <a:cubicBezTo>
                  <a:pt x="36" y="134"/>
                  <a:pt x="36" y="134"/>
                  <a:pt x="36" y="135"/>
                </a:cubicBezTo>
                <a:cubicBezTo>
                  <a:pt x="36" y="134"/>
                  <a:pt x="36" y="134"/>
                  <a:pt x="36" y="134"/>
                </a:cubicBezTo>
                <a:cubicBezTo>
                  <a:pt x="36" y="134"/>
                  <a:pt x="36" y="133"/>
                  <a:pt x="36" y="133"/>
                </a:cubicBezTo>
                <a:cubicBezTo>
                  <a:pt x="36" y="133"/>
                  <a:pt x="36" y="133"/>
                  <a:pt x="36" y="134"/>
                </a:cubicBezTo>
                <a:cubicBezTo>
                  <a:pt x="36" y="134"/>
                  <a:pt x="36" y="134"/>
                  <a:pt x="36" y="134"/>
                </a:cubicBezTo>
                <a:cubicBezTo>
                  <a:pt x="36" y="135"/>
                  <a:pt x="36" y="133"/>
                  <a:pt x="37" y="134"/>
                </a:cubicBezTo>
                <a:cubicBezTo>
                  <a:pt x="36" y="134"/>
                  <a:pt x="36" y="135"/>
                  <a:pt x="36" y="135"/>
                </a:cubicBezTo>
                <a:cubicBezTo>
                  <a:pt x="37" y="135"/>
                  <a:pt x="37" y="135"/>
                  <a:pt x="37" y="135"/>
                </a:cubicBezTo>
                <a:cubicBezTo>
                  <a:pt x="37" y="135"/>
                  <a:pt x="36" y="135"/>
                  <a:pt x="37" y="135"/>
                </a:cubicBezTo>
                <a:cubicBezTo>
                  <a:pt x="37" y="135"/>
                  <a:pt x="37" y="135"/>
                  <a:pt x="37" y="134"/>
                </a:cubicBezTo>
                <a:cubicBezTo>
                  <a:pt x="37" y="134"/>
                  <a:pt x="37" y="134"/>
                  <a:pt x="37" y="134"/>
                </a:cubicBezTo>
                <a:cubicBezTo>
                  <a:pt x="37" y="134"/>
                  <a:pt x="37" y="134"/>
                  <a:pt x="37" y="134"/>
                </a:cubicBezTo>
                <a:cubicBezTo>
                  <a:pt x="37" y="134"/>
                  <a:pt x="37" y="134"/>
                  <a:pt x="37" y="134"/>
                </a:cubicBezTo>
                <a:cubicBezTo>
                  <a:pt x="37" y="134"/>
                  <a:pt x="37" y="134"/>
                  <a:pt x="37" y="134"/>
                </a:cubicBezTo>
                <a:cubicBezTo>
                  <a:pt x="37" y="134"/>
                  <a:pt x="37" y="134"/>
                  <a:pt x="37" y="135"/>
                </a:cubicBezTo>
                <a:cubicBezTo>
                  <a:pt x="38" y="135"/>
                  <a:pt x="37" y="133"/>
                  <a:pt x="38" y="134"/>
                </a:cubicBezTo>
                <a:cubicBezTo>
                  <a:pt x="38" y="134"/>
                  <a:pt x="38" y="134"/>
                  <a:pt x="38" y="134"/>
                </a:cubicBezTo>
                <a:cubicBezTo>
                  <a:pt x="38" y="134"/>
                  <a:pt x="38" y="134"/>
                  <a:pt x="38" y="134"/>
                </a:cubicBezTo>
                <a:cubicBezTo>
                  <a:pt x="38" y="133"/>
                  <a:pt x="38" y="134"/>
                  <a:pt x="38" y="132"/>
                </a:cubicBezTo>
                <a:cubicBezTo>
                  <a:pt x="38" y="133"/>
                  <a:pt x="38" y="133"/>
                  <a:pt x="38" y="133"/>
                </a:cubicBezTo>
                <a:cubicBezTo>
                  <a:pt x="38" y="134"/>
                  <a:pt x="38" y="134"/>
                  <a:pt x="38" y="134"/>
                </a:cubicBezTo>
                <a:cubicBezTo>
                  <a:pt x="38" y="134"/>
                  <a:pt x="38" y="134"/>
                  <a:pt x="38" y="134"/>
                </a:cubicBezTo>
                <a:close/>
                <a:moveTo>
                  <a:pt x="36" y="134"/>
                </a:moveTo>
                <a:cubicBezTo>
                  <a:pt x="36" y="134"/>
                  <a:pt x="36" y="134"/>
                  <a:pt x="36" y="134"/>
                </a:cubicBezTo>
                <a:cubicBezTo>
                  <a:pt x="36" y="135"/>
                  <a:pt x="36" y="135"/>
                  <a:pt x="36" y="134"/>
                </a:cubicBezTo>
                <a:close/>
                <a:moveTo>
                  <a:pt x="32" y="136"/>
                </a:moveTo>
                <a:cubicBezTo>
                  <a:pt x="32" y="136"/>
                  <a:pt x="32" y="136"/>
                  <a:pt x="32" y="136"/>
                </a:cubicBezTo>
                <a:cubicBezTo>
                  <a:pt x="32" y="136"/>
                  <a:pt x="32" y="136"/>
                  <a:pt x="32" y="136"/>
                </a:cubicBezTo>
                <a:close/>
                <a:moveTo>
                  <a:pt x="21" y="137"/>
                </a:moveTo>
                <a:cubicBezTo>
                  <a:pt x="21" y="137"/>
                  <a:pt x="21" y="137"/>
                  <a:pt x="21" y="137"/>
                </a:cubicBezTo>
                <a:cubicBezTo>
                  <a:pt x="21" y="137"/>
                  <a:pt x="21" y="137"/>
                  <a:pt x="21" y="137"/>
                </a:cubicBezTo>
                <a:close/>
                <a:moveTo>
                  <a:pt x="21" y="137"/>
                </a:moveTo>
                <a:cubicBezTo>
                  <a:pt x="21" y="137"/>
                  <a:pt x="21" y="137"/>
                  <a:pt x="20" y="137"/>
                </a:cubicBezTo>
                <a:cubicBezTo>
                  <a:pt x="21" y="137"/>
                  <a:pt x="21" y="137"/>
                  <a:pt x="21" y="137"/>
                </a:cubicBezTo>
                <a:cubicBezTo>
                  <a:pt x="21" y="137"/>
                  <a:pt x="21" y="137"/>
                  <a:pt x="21" y="137"/>
                </a:cubicBezTo>
                <a:close/>
                <a:moveTo>
                  <a:pt x="46" y="136"/>
                </a:moveTo>
                <a:cubicBezTo>
                  <a:pt x="46" y="137"/>
                  <a:pt x="46" y="137"/>
                  <a:pt x="46" y="137"/>
                </a:cubicBezTo>
                <a:cubicBezTo>
                  <a:pt x="46" y="136"/>
                  <a:pt x="46" y="136"/>
                  <a:pt x="46" y="136"/>
                </a:cubicBezTo>
                <a:close/>
                <a:moveTo>
                  <a:pt x="33" y="135"/>
                </a:moveTo>
                <a:cubicBezTo>
                  <a:pt x="33" y="135"/>
                  <a:pt x="33" y="135"/>
                  <a:pt x="33" y="135"/>
                </a:cubicBezTo>
                <a:cubicBezTo>
                  <a:pt x="33" y="135"/>
                  <a:pt x="33" y="135"/>
                  <a:pt x="33" y="135"/>
                </a:cubicBezTo>
                <a:close/>
                <a:moveTo>
                  <a:pt x="40" y="133"/>
                </a:moveTo>
                <a:cubicBezTo>
                  <a:pt x="40" y="133"/>
                  <a:pt x="40" y="133"/>
                  <a:pt x="40" y="133"/>
                </a:cubicBezTo>
                <a:cubicBezTo>
                  <a:pt x="40" y="133"/>
                  <a:pt x="40" y="133"/>
                  <a:pt x="40" y="133"/>
                </a:cubicBezTo>
                <a:close/>
                <a:moveTo>
                  <a:pt x="25" y="134"/>
                </a:moveTo>
                <a:cubicBezTo>
                  <a:pt x="25" y="134"/>
                  <a:pt x="25" y="134"/>
                  <a:pt x="25" y="135"/>
                </a:cubicBezTo>
                <a:cubicBezTo>
                  <a:pt x="25" y="134"/>
                  <a:pt x="25" y="134"/>
                  <a:pt x="25" y="134"/>
                </a:cubicBezTo>
                <a:close/>
                <a:moveTo>
                  <a:pt x="19" y="137"/>
                </a:moveTo>
                <a:cubicBezTo>
                  <a:pt x="19" y="137"/>
                  <a:pt x="19" y="137"/>
                  <a:pt x="19" y="137"/>
                </a:cubicBezTo>
                <a:cubicBezTo>
                  <a:pt x="19" y="137"/>
                  <a:pt x="19" y="137"/>
                  <a:pt x="19" y="137"/>
                </a:cubicBezTo>
                <a:cubicBezTo>
                  <a:pt x="19" y="137"/>
                  <a:pt x="19" y="137"/>
                  <a:pt x="19" y="137"/>
                </a:cubicBezTo>
                <a:close/>
                <a:moveTo>
                  <a:pt x="19" y="134"/>
                </a:moveTo>
                <a:cubicBezTo>
                  <a:pt x="19" y="134"/>
                  <a:pt x="19" y="134"/>
                  <a:pt x="19" y="134"/>
                </a:cubicBezTo>
                <a:cubicBezTo>
                  <a:pt x="19" y="134"/>
                  <a:pt x="19" y="134"/>
                  <a:pt x="19" y="134"/>
                </a:cubicBezTo>
                <a:cubicBezTo>
                  <a:pt x="19" y="134"/>
                  <a:pt x="19" y="134"/>
                  <a:pt x="19" y="134"/>
                </a:cubicBezTo>
                <a:close/>
                <a:moveTo>
                  <a:pt x="20" y="136"/>
                </a:moveTo>
                <a:cubicBezTo>
                  <a:pt x="20" y="135"/>
                  <a:pt x="20" y="135"/>
                  <a:pt x="19" y="135"/>
                </a:cubicBezTo>
                <a:cubicBezTo>
                  <a:pt x="20" y="135"/>
                  <a:pt x="20" y="135"/>
                  <a:pt x="20" y="135"/>
                </a:cubicBezTo>
                <a:cubicBezTo>
                  <a:pt x="19" y="136"/>
                  <a:pt x="19" y="136"/>
                  <a:pt x="20" y="136"/>
                </a:cubicBezTo>
                <a:close/>
                <a:moveTo>
                  <a:pt x="19" y="135"/>
                </a:moveTo>
                <a:cubicBezTo>
                  <a:pt x="19" y="135"/>
                  <a:pt x="19" y="135"/>
                  <a:pt x="19" y="135"/>
                </a:cubicBezTo>
                <a:cubicBezTo>
                  <a:pt x="19" y="135"/>
                  <a:pt x="19" y="135"/>
                  <a:pt x="19" y="135"/>
                </a:cubicBezTo>
                <a:close/>
                <a:moveTo>
                  <a:pt x="20" y="137"/>
                </a:moveTo>
                <a:cubicBezTo>
                  <a:pt x="20" y="137"/>
                  <a:pt x="20" y="138"/>
                  <a:pt x="20" y="137"/>
                </a:cubicBezTo>
                <a:cubicBezTo>
                  <a:pt x="20" y="138"/>
                  <a:pt x="21" y="137"/>
                  <a:pt x="20" y="137"/>
                </a:cubicBezTo>
                <a:close/>
                <a:moveTo>
                  <a:pt x="20" y="134"/>
                </a:moveTo>
                <a:cubicBezTo>
                  <a:pt x="20" y="135"/>
                  <a:pt x="20" y="135"/>
                  <a:pt x="20" y="135"/>
                </a:cubicBezTo>
                <a:cubicBezTo>
                  <a:pt x="20" y="135"/>
                  <a:pt x="20" y="135"/>
                  <a:pt x="20" y="135"/>
                </a:cubicBezTo>
                <a:lnTo>
                  <a:pt x="20" y="134"/>
                </a:lnTo>
                <a:close/>
                <a:moveTo>
                  <a:pt x="21" y="135"/>
                </a:moveTo>
                <a:cubicBezTo>
                  <a:pt x="21" y="135"/>
                  <a:pt x="21" y="135"/>
                  <a:pt x="21" y="135"/>
                </a:cubicBezTo>
                <a:cubicBezTo>
                  <a:pt x="21" y="135"/>
                  <a:pt x="21" y="135"/>
                  <a:pt x="21" y="135"/>
                </a:cubicBezTo>
                <a:cubicBezTo>
                  <a:pt x="21" y="135"/>
                  <a:pt x="21" y="135"/>
                  <a:pt x="21" y="135"/>
                </a:cubicBezTo>
                <a:close/>
                <a:moveTo>
                  <a:pt x="21" y="135"/>
                </a:moveTo>
                <a:cubicBezTo>
                  <a:pt x="20" y="135"/>
                  <a:pt x="20" y="135"/>
                  <a:pt x="20" y="135"/>
                </a:cubicBezTo>
                <a:cubicBezTo>
                  <a:pt x="20" y="135"/>
                  <a:pt x="20" y="135"/>
                  <a:pt x="21" y="135"/>
                </a:cubicBezTo>
                <a:close/>
                <a:moveTo>
                  <a:pt x="20" y="134"/>
                </a:moveTo>
                <a:cubicBezTo>
                  <a:pt x="20" y="134"/>
                  <a:pt x="20" y="134"/>
                  <a:pt x="20" y="134"/>
                </a:cubicBezTo>
                <a:cubicBezTo>
                  <a:pt x="21" y="135"/>
                  <a:pt x="21" y="135"/>
                  <a:pt x="21" y="135"/>
                </a:cubicBezTo>
                <a:lnTo>
                  <a:pt x="20" y="134"/>
                </a:lnTo>
                <a:close/>
                <a:moveTo>
                  <a:pt x="22" y="136"/>
                </a:moveTo>
                <a:cubicBezTo>
                  <a:pt x="23" y="136"/>
                  <a:pt x="23" y="136"/>
                  <a:pt x="23" y="136"/>
                </a:cubicBezTo>
                <a:cubicBezTo>
                  <a:pt x="23" y="136"/>
                  <a:pt x="23" y="136"/>
                  <a:pt x="23" y="136"/>
                </a:cubicBezTo>
                <a:cubicBezTo>
                  <a:pt x="22" y="136"/>
                  <a:pt x="22" y="136"/>
                  <a:pt x="22" y="136"/>
                </a:cubicBezTo>
                <a:close/>
                <a:moveTo>
                  <a:pt x="22" y="134"/>
                </a:moveTo>
                <a:cubicBezTo>
                  <a:pt x="22" y="135"/>
                  <a:pt x="22" y="135"/>
                  <a:pt x="22" y="135"/>
                </a:cubicBezTo>
                <a:cubicBezTo>
                  <a:pt x="23" y="134"/>
                  <a:pt x="23" y="134"/>
                  <a:pt x="23" y="134"/>
                </a:cubicBezTo>
                <a:lnTo>
                  <a:pt x="22" y="134"/>
                </a:lnTo>
                <a:close/>
                <a:moveTo>
                  <a:pt x="23" y="135"/>
                </a:moveTo>
                <a:cubicBezTo>
                  <a:pt x="23" y="134"/>
                  <a:pt x="23" y="134"/>
                  <a:pt x="23" y="134"/>
                </a:cubicBezTo>
                <a:cubicBezTo>
                  <a:pt x="23" y="134"/>
                  <a:pt x="23" y="134"/>
                  <a:pt x="23" y="135"/>
                </a:cubicBezTo>
                <a:close/>
                <a:moveTo>
                  <a:pt x="25" y="136"/>
                </a:moveTo>
                <a:cubicBezTo>
                  <a:pt x="25" y="136"/>
                  <a:pt x="25" y="136"/>
                  <a:pt x="25" y="136"/>
                </a:cubicBezTo>
                <a:cubicBezTo>
                  <a:pt x="25" y="137"/>
                  <a:pt x="25" y="137"/>
                  <a:pt x="25" y="137"/>
                </a:cubicBezTo>
                <a:lnTo>
                  <a:pt x="25" y="136"/>
                </a:lnTo>
                <a:close/>
                <a:moveTo>
                  <a:pt x="28" y="134"/>
                </a:moveTo>
                <a:cubicBezTo>
                  <a:pt x="28" y="134"/>
                  <a:pt x="28" y="135"/>
                  <a:pt x="28" y="134"/>
                </a:cubicBezTo>
                <a:cubicBezTo>
                  <a:pt x="27" y="135"/>
                  <a:pt x="28" y="135"/>
                  <a:pt x="28" y="135"/>
                </a:cubicBezTo>
                <a:cubicBezTo>
                  <a:pt x="28" y="135"/>
                  <a:pt x="28" y="135"/>
                  <a:pt x="28" y="134"/>
                </a:cubicBezTo>
                <a:close/>
                <a:moveTo>
                  <a:pt x="28" y="135"/>
                </a:moveTo>
                <a:cubicBezTo>
                  <a:pt x="28" y="135"/>
                  <a:pt x="28" y="135"/>
                  <a:pt x="27" y="135"/>
                </a:cubicBezTo>
                <a:cubicBezTo>
                  <a:pt x="28" y="135"/>
                  <a:pt x="28" y="135"/>
                  <a:pt x="28" y="135"/>
                </a:cubicBezTo>
                <a:close/>
                <a:moveTo>
                  <a:pt x="54" y="131"/>
                </a:moveTo>
                <a:cubicBezTo>
                  <a:pt x="55" y="131"/>
                  <a:pt x="55" y="131"/>
                  <a:pt x="55" y="131"/>
                </a:cubicBezTo>
                <a:cubicBezTo>
                  <a:pt x="54" y="131"/>
                  <a:pt x="54" y="131"/>
                  <a:pt x="54" y="131"/>
                </a:cubicBezTo>
                <a:close/>
                <a:moveTo>
                  <a:pt x="54" y="130"/>
                </a:moveTo>
                <a:cubicBezTo>
                  <a:pt x="54" y="130"/>
                  <a:pt x="54" y="130"/>
                  <a:pt x="54" y="130"/>
                </a:cubicBezTo>
                <a:cubicBezTo>
                  <a:pt x="54" y="130"/>
                  <a:pt x="54" y="130"/>
                  <a:pt x="54" y="130"/>
                </a:cubicBezTo>
                <a:cubicBezTo>
                  <a:pt x="54" y="130"/>
                  <a:pt x="54" y="130"/>
                  <a:pt x="54" y="130"/>
                </a:cubicBezTo>
                <a:close/>
                <a:moveTo>
                  <a:pt x="35" y="133"/>
                </a:moveTo>
                <a:cubicBezTo>
                  <a:pt x="35" y="133"/>
                  <a:pt x="35" y="133"/>
                  <a:pt x="35" y="133"/>
                </a:cubicBezTo>
                <a:cubicBezTo>
                  <a:pt x="35" y="134"/>
                  <a:pt x="36" y="134"/>
                  <a:pt x="36" y="134"/>
                </a:cubicBezTo>
                <a:lnTo>
                  <a:pt x="35" y="133"/>
                </a:lnTo>
                <a:close/>
                <a:moveTo>
                  <a:pt x="37" y="133"/>
                </a:moveTo>
                <a:cubicBezTo>
                  <a:pt x="37" y="133"/>
                  <a:pt x="37" y="133"/>
                  <a:pt x="37" y="133"/>
                </a:cubicBezTo>
                <a:cubicBezTo>
                  <a:pt x="37" y="134"/>
                  <a:pt x="37" y="134"/>
                  <a:pt x="37" y="134"/>
                </a:cubicBezTo>
                <a:lnTo>
                  <a:pt x="37" y="133"/>
                </a:lnTo>
                <a:close/>
                <a:moveTo>
                  <a:pt x="39" y="133"/>
                </a:moveTo>
                <a:cubicBezTo>
                  <a:pt x="39" y="132"/>
                  <a:pt x="39" y="133"/>
                  <a:pt x="38" y="133"/>
                </a:cubicBezTo>
                <a:cubicBezTo>
                  <a:pt x="39" y="132"/>
                  <a:pt x="39" y="133"/>
                  <a:pt x="39" y="133"/>
                </a:cubicBezTo>
                <a:close/>
                <a:moveTo>
                  <a:pt x="55" y="141"/>
                </a:moveTo>
                <a:cubicBezTo>
                  <a:pt x="55" y="141"/>
                  <a:pt x="55" y="140"/>
                  <a:pt x="55" y="140"/>
                </a:cubicBezTo>
                <a:cubicBezTo>
                  <a:pt x="55" y="140"/>
                  <a:pt x="55" y="141"/>
                  <a:pt x="55" y="141"/>
                </a:cubicBezTo>
                <a:close/>
                <a:moveTo>
                  <a:pt x="54" y="142"/>
                </a:moveTo>
                <a:cubicBezTo>
                  <a:pt x="54" y="142"/>
                  <a:pt x="54" y="142"/>
                  <a:pt x="54" y="142"/>
                </a:cubicBezTo>
                <a:cubicBezTo>
                  <a:pt x="54" y="142"/>
                  <a:pt x="54" y="142"/>
                  <a:pt x="54" y="142"/>
                </a:cubicBezTo>
                <a:close/>
                <a:moveTo>
                  <a:pt x="53" y="142"/>
                </a:moveTo>
                <a:cubicBezTo>
                  <a:pt x="53" y="142"/>
                  <a:pt x="53" y="142"/>
                  <a:pt x="53" y="142"/>
                </a:cubicBezTo>
                <a:cubicBezTo>
                  <a:pt x="53" y="142"/>
                  <a:pt x="53" y="142"/>
                  <a:pt x="53" y="142"/>
                </a:cubicBezTo>
                <a:cubicBezTo>
                  <a:pt x="53" y="141"/>
                  <a:pt x="53" y="141"/>
                  <a:pt x="53" y="141"/>
                </a:cubicBezTo>
                <a:cubicBezTo>
                  <a:pt x="53" y="142"/>
                  <a:pt x="53" y="142"/>
                  <a:pt x="53" y="142"/>
                </a:cubicBezTo>
                <a:close/>
                <a:moveTo>
                  <a:pt x="52" y="140"/>
                </a:moveTo>
                <a:cubicBezTo>
                  <a:pt x="52" y="141"/>
                  <a:pt x="52" y="141"/>
                  <a:pt x="52" y="140"/>
                </a:cubicBezTo>
                <a:cubicBezTo>
                  <a:pt x="52" y="140"/>
                  <a:pt x="52" y="140"/>
                  <a:pt x="52" y="140"/>
                </a:cubicBezTo>
                <a:cubicBezTo>
                  <a:pt x="52" y="140"/>
                  <a:pt x="52" y="140"/>
                  <a:pt x="52" y="140"/>
                </a:cubicBezTo>
                <a:close/>
                <a:moveTo>
                  <a:pt x="52" y="140"/>
                </a:moveTo>
                <a:cubicBezTo>
                  <a:pt x="52" y="140"/>
                  <a:pt x="52" y="140"/>
                  <a:pt x="52" y="140"/>
                </a:cubicBezTo>
                <a:close/>
                <a:moveTo>
                  <a:pt x="52" y="140"/>
                </a:moveTo>
                <a:cubicBezTo>
                  <a:pt x="52" y="140"/>
                  <a:pt x="52" y="140"/>
                  <a:pt x="52" y="140"/>
                </a:cubicBezTo>
                <a:cubicBezTo>
                  <a:pt x="52" y="140"/>
                  <a:pt x="52" y="140"/>
                  <a:pt x="52" y="140"/>
                </a:cubicBezTo>
                <a:cubicBezTo>
                  <a:pt x="52" y="140"/>
                  <a:pt x="52" y="140"/>
                  <a:pt x="52" y="140"/>
                </a:cubicBezTo>
                <a:close/>
                <a:moveTo>
                  <a:pt x="52" y="141"/>
                </a:moveTo>
                <a:cubicBezTo>
                  <a:pt x="52" y="141"/>
                  <a:pt x="52" y="141"/>
                  <a:pt x="52" y="141"/>
                </a:cubicBezTo>
                <a:cubicBezTo>
                  <a:pt x="52" y="141"/>
                  <a:pt x="52" y="141"/>
                  <a:pt x="52" y="141"/>
                </a:cubicBezTo>
                <a:close/>
                <a:moveTo>
                  <a:pt x="52" y="141"/>
                </a:moveTo>
                <a:cubicBezTo>
                  <a:pt x="52" y="141"/>
                  <a:pt x="52" y="141"/>
                  <a:pt x="52" y="141"/>
                </a:cubicBezTo>
                <a:cubicBezTo>
                  <a:pt x="52" y="141"/>
                  <a:pt x="52" y="141"/>
                  <a:pt x="52" y="141"/>
                </a:cubicBezTo>
                <a:cubicBezTo>
                  <a:pt x="52" y="141"/>
                  <a:pt x="52" y="141"/>
                  <a:pt x="52" y="141"/>
                </a:cubicBezTo>
                <a:close/>
                <a:moveTo>
                  <a:pt x="52" y="141"/>
                </a:moveTo>
                <a:cubicBezTo>
                  <a:pt x="52" y="141"/>
                  <a:pt x="52" y="141"/>
                  <a:pt x="52" y="141"/>
                </a:cubicBezTo>
                <a:cubicBezTo>
                  <a:pt x="52" y="141"/>
                  <a:pt x="52" y="141"/>
                  <a:pt x="52" y="141"/>
                </a:cubicBezTo>
                <a:close/>
                <a:moveTo>
                  <a:pt x="53" y="143"/>
                </a:moveTo>
                <a:cubicBezTo>
                  <a:pt x="53" y="143"/>
                  <a:pt x="53" y="143"/>
                  <a:pt x="53" y="143"/>
                </a:cubicBezTo>
                <a:cubicBezTo>
                  <a:pt x="53" y="142"/>
                  <a:pt x="53" y="142"/>
                  <a:pt x="53" y="142"/>
                </a:cubicBezTo>
                <a:cubicBezTo>
                  <a:pt x="53" y="143"/>
                  <a:pt x="53" y="142"/>
                  <a:pt x="53" y="143"/>
                </a:cubicBezTo>
                <a:close/>
                <a:moveTo>
                  <a:pt x="51" y="140"/>
                </a:moveTo>
                <a:cubicBezTo>
                  <a:pt x="51" y="140"/>
                  <a:pt x="51" y="141"/>
                  <a:pt x="51" y="141"/>
                </a:cubicBezTo>
                <a:cubicBezTo>
                  <a:pt x="51" y="141"/>
                  <a:pt x="51" y="141"/>
                  <a:pt x="51" y="141"/>
                </a:cubicBezTo>
                <a:cubicBezTo>
                  <a:pt x="51" y="140"/>
                  <a:pt x="51" y="140"/>
                  <a:pt x="51" y="140"/>
                </a:cubicBezTo>
                <a:close/>
                <a:moveTo>
                  <a:pt x="51" y="141"/>
                </a:moveTo>
                <a:cubicBezTo>
                  <a:pt x="51" y="141"/>
                  <a:pt x="51" y="141"/>
                  <a:pt x="51" y="141"/>
                </a:cubicBezTo>
                <a:cubicBezTo>
                  <a:pt x="51" y="141"/>
                  <a:pt x="51" y="141"/>
                  <a:pt x="51" y="141"/>
                </a:cubicBezTo>
                <a:close/>
                <a:moveTo>
                  <a:pt x="52" y="142"/>
                </a:moveTo>
                <a:cubicBezTo>
                  <a:pt x="52" y="141"/>
                  <a:pt x="52" y="141"/>
                  <a:pt x="52" y="141"/>
                </a:cubicBezTo>
                <a:cubicBezTo>
                  <a:pt x="52" y="142"/>
                  <a:pt x="52" y="142"/>
                  <a:pt x="52" y="142"/>
                </a:cubicBezTo>
                <a:close/>
                <a:moveTo>
                  <a:pt x="50" y="140"/>
                </a:moveTo>
                <a:cubicBezTo>
                  <a:pt x="50" y="140"/>
                  <a:pt x="50" y="140"/>
                  <a:pt x="50" y="140"/>
                </a:cubicBezTo>
                <a:cubicBezTo>
                  <a:pt x="50" y="140"/>
                  <a:pt x="50" y="140"/>
                  <a:pt x="50" y="140"/>
                </a:cubicBezTo>
                <a:close/>
                <a:moveTo>
                  <a:pt x="50" y="140"/>
                </a:moveTo>
                <a:cubicBezTo>
                  <a:pt x="50" y="140"/>
                  <a:pt x="50" y="140"/>
                  <a:pt x="50" y="140"/>
                </a:cubicBezTo>
                <a:cubicBezTo>
                  <a:pt x="50" y="140"/>
                  <a:pt x="50" y="140"/>
                  <a:pt x="50" y="140"/>
                </a:cubicBezTo>
                <a:cubicBezTo>
                  <a:pt x="50" y="140"/>
                  <a:pt x="50" y="140"/>
                  <a:pt x="50" y="140"/>
                </a:cubicBezTo>
                <a:close/>
                <a:moveTo>
                  <a:pt x="50" y="140"/>
                </a:moveTo>
                <a:cubicBezTo>
                  <a:pt x="50" y="140"/>
                  <a:pt x="50" y="140"/>
                  <a:pt x="50" y="140"/>
                </a:cubicBezTo>
                <a:cubicBezTo>
                  <a:pt x="50" y="140"/>
                  <a:pt x="50" y="140"/>
                  <a:pt x="50" y="140"/>
                </a:cubicBezTo>
                <a:close/>
                <a:moveTo>
                  <a:pt x="51" y="141"/>
                </a:moveTo>
                <a:cubicBezTo>
                  <a:pt x="51" y="141"/>
                  <a:pt x="51" y="141"/>
                  <a:pt x="51" y="140"/>
                </a:cubicBezTo>
                <a:cubicBezTo>
                  <a:pt x="51" y="141"/>
                  <a:pt x="51" y="141"/>
                  <a:pt x="51" y="141"/>
                </a:cubicBezTo>
                <a:cubicBezTo>
                  <a:pt x="51" y="141"/>
                  <a:pt x="51" y="141"/>
                  <a:pt x="51" y="141"/>
                </a:cubicBezTo>
                <a:close/>
                <a:moveTo>
                  <a:pt x="51" y="141"/>
                </a:moveTo>
                <a:cubicBezTo>
                  <a:pt x="51" y="141"/>
                  <a:pt x="51" y="141"/>
                  <a:pt x="51" y="141"/>
                </a:cubicBezTo>
                <a:cubicBezTo>
                  <a:pt x="51" y="141"/>
                  <a:pt x="51" y="141"/>
                  <a:pt x="50" y="141"/>
                </a:cubicBezTo>
                <a:cubicBezTo>
                  <a:pt x="50" y="141"/>
                  <a:pt x="51" y="141"/>
                  <a:pt x="51" y="141"/>
                </a:cubicBezTo>
                <a:close/>
                <a:moveTo>
                  <a:pt x="51" y="141"/>
                </a:moveTo>
                <a:cubicBezTo>
                  <a:pt x="51" y="141"/>
                  <a:pt x="51" y="141"/>
                  <a:pt x="51" y="141"/>
                </a:cubicBezTo>
                <a:cubicBezTo>
                  <a:pt x="51" y="141"/>
                  <a:pt x="51" y="141"/>
                  <a:pt x="51" y="141"/>
                </a:cubicBezTo>
                <a:close/>
                <a:moveTo>
                  <a:pt x="51" y="141"/>
                </a:moveTo>
                <a:cubicBezTo>
                  <a:pt x="51" y="142"/>
                  <a:pt x="51" y="142"/>
                  <a:pt x="51" y="142"/>
                </a:cubicBezTo>
                <a:cubicBezTo>
                  <a:pt x="51" y="142"/>
                  <a:pt x="51" y="142"/>
                  <a:pt x="51" y="141"/>
                </a:cubicBezTo>
                <a:close/>
                <a:moveTo>
                  <a:pt x="51" y="141"/>
                </a:moveTo>
                <a:cubicBezTo>
                  <a:pt x="51" y="142"/>
                  <a:pt x="51" y="142"/>
                  <a:pt x="51" y="142"/>
                </a:cubicBezTo>
                <a:cubicBezTo>
                  <a:pt x="51" y="141"/>
                  <a:pt x="51" y="141"/>
                  <a:pt x="51" y="141"/>
                </a:cubicBezTo>
                <a:close/>
                <a:moveTo>
                  <a:pt x="51" y="142"/>
                </a:moveTo>
                <a:cubicBezTo>
                  <a:pt x="51" y="141"/>
                  <a:pt x="51" y="141"/>
                  <a:pt x="51" y="141"/>
                </a:cubicBezTo>
                <a:cubicBezTo>
                  <a:pt x="51" y="141"/>
                  <a:pt x="51" y="141"/>
                  <a:pt x="51" y="141"/>
                </a:cubicBezTo>
                <a:lnTo>
                  <a:pt x="51" y="142"/>
                </a:lnTo>
                <a:close/>
                <a:moveTo>
                  <a:pt x="50" y="141"/>
                </a:moveTo>
                <a:cubicBezTo>
                  <a:pt x="50" y="141"/>
                  <a:pt x="50" y="141"/>
                  <a:pt x="50" y="141"/>
                </a:cubicBezTo>
                <a:cubicBezTo>
                  <a:pt x="50" y="141"/>
                  <a:pt x="50" y="141"/>
                  <a:pt x="50" y="141"/>
                </a:cubicBezTo>
                <a:cubicBezTo>
                  <a:pt x="50" y="141"/>
                  <a:pt x="50" y="141"/>
                  <a:pt x="50" y="141"/>
                </a:cubicBezTo>
                <a:close/>
                <a:moveTo>
                  <a:pt x="50" y="141"/>
                </a:moveTo>
                <a:cubicBezTo>
                  <a:pt x="50" y="141"/>
                  <a:pt x="50" y="141"/>
                  <a:pt x="50" y="141"/>
                </a:cubicBezTo>
                <a:cubicBezTo>
                  <a:pt x="50" y="141"/>
                  <a:pt x="50" y="141"/>
                  <a:pt x="50" y="141"/>
                </a:cubicBezTo>
                <a:close/>
                <a:moveTo>
                  <a:pt x="49" y="141"/>
                </a:moveTo>
                <a:cubicBezTo>
                  <a:pt x="49" y="141"/>
                  <a:pt x="49" y="141"/>
                  <a:pt x="49" y="141"/>
                </a:cubicBezTo>
                <a:cubicBezTo>
                  <a:pt x="49" y="141"/>
                  <a:pt x="49" y="141"/>
                  <a:pt x="49" y="141"/>
                </a:cubicBezTo>
                <a:close/>
                <a:moveTo>
                  <a:pt x="50" y="141"/>
                </a:moveTo>
                <a:cubicBezTo>
                  <a:pt x="50" y="141"/>
                  <a:pt x="50" y="141"/>
                  <a:pt x="50" y="141"/>
                </a:cubicBezTo>
                <a:cubicBezTo>
                  <a:pt x="50" y="141"/>
                  <a:pt x="50" y="141"/>
                  <a:pt x="50" y="141"/>
                </a:cubicBezTo>
                <a:cubicBezTo>
                  <a:pt x="50" y="141"/>
                  <a:pt x="50" y="141"/>
                  <a:pt x="50" y="141"/>
                </a:cubicBezTo>
                <a:close/>
                <a:moveTo>
                  <a:pt x="49" y="141"/>
                </a:moveTo>
                <a:cubicBezTo>
                  <a:pt x="49" y="141"/>
                  <a:pt x="50" y="141"/>
                  <a:pt x="50" y="141"/>
                </a:cubicBezTo>
                <a:cubicBezTo>
                  <a:pt x="50" y="141"/>
                  <a:pt x="49" y="140"/>
                  <a:pt x="49" y="141"/>
                </a:cubicBezTo>
                <a:close/>
                <a:moveTo>
                  <a:pt x="50" y="141"/>
                </a:moveTo>
                <a:cubicBezTo>
                  <a:pt x="50" y="141"/>
                  <a:pt x="50" y="141"/>
                  <a:pt x="50" y="141"/>
                </a:cubicBezTo>
                <a:cubicBezTo>
                  <a:pt x="50" y="141"/>
                  <a:pt x="50" y="141"/>
                  <a:pt x="50" y="141"/>
                </a:cubicBezTo>
                <a:close/>
                <a:moveTo>
                  <a:pt x="50" y="141"/>
                </a:moveTo>
                <a:cubicBezTo>
                  <a:pt x="50" y="141"/>
                  <a:pt x="50" y="141"/>
                  <a:pt x="50" y="141"/>
                </a:cubicBezTo>
                <a:cubicBezTo>
                  <a:pt x="50" y="141"/>
                  <a:pt x="50" y="141"/>
                  <a:pt x="50" y="141"/>
                </a:cubicBezTo>
                <a:cubicBezTo>
                  <a:pt x="50" y="141"/>
                  <a:pt x="50" y="141"/>
                  <a:pt x="50" y="141"/>
                </a:cubicBezTo>
                <a:close/>
                <a:moveTo>
                  <a:pt x="49" y="144"/>
                </a:moveTo>
                <a:cubicBezTo>
                  <a:pt x="49" y="143"/>
                  <a:pt x="49" y="143"/>
                  <a:pt x="49" y="143"/>
                </a:cubicBezTo>
                <a:cubicBezTo>
                  <a:pt x="49" y="143"/>
                  <a:pt x="49" y="142"/>
                  <a:pt x="49" y="141"/>
                </a:cubicBezTo>
                <a:cubicBezTo>
                  <a:pt x="49" y="141"/>
                  <a:pt x="49" y="141"/>
                  <a:pt x="49" y="142"/>
                </a:cubicBezTo>
                <a:cubicBezTo>
                  <a:pt x="49" y="142"/>
                  <a:pt x="49" y="142"/>
                  <a:pt x="49" y="143"/>
                </a:cubicBezTo>
                <a:cubicBezTo>
                  <a:pt x="49" y="143"/>
                  <a:pt x="49" y="142"/>
                  <a:pt x="49" y="142"/>
                </a:cubicBezTo>
                <a:cubicBezTo>
                  <a:pt x="49" y="143"/>
                  <a:pt x="48" y="143"/>
                  <a:pt x="49" y="144"/>
                </a:cubicBezTo>
                <a:cubicBezTo>
                  <a:pt x="49" y="143"/>
                  <a:pt x="49" y="143"/>
                  <a:pt x="49" y="143"/>
                </a:cubicBezTo>
                <a:cubicBezTo>
                  <a:pt x="49" y="144"/>
                  <a:pt x="49" y="144"/>
                  <a:pt x="49" y="144"/>
                </a:cubicBezTo>
                <a:close/>
                <a:moveTo>
                  <a:pt x="49" y="141"/>
                </a:moveTo>
                <a:cubicBezTo>
                  <a:pt x="49" y="141"/>
                  <a:pt x="49" y="141"/>
                  <a:pt x="49" y="141"/>
                </a:cubicBezTo>
                <a:cubicBezTo>
                  <a:pt x="49" y="141"/>
                  <a:pt x="49" y="141"/>
                  <a:pt x="49" y="141"/>
                </a:cubicBezTo>
                <a:cubicBezTo>
                  <a:pt x="49" y="141"/>
                  <a:pt x="49" y="141"/>
                  <a:pt x="49" y="141"/>
                </a:cubicBezTo>
                <a:cubicBezTo>
                  <a:pt x="49" y="141"/>
                  <a:pt x="49" y="141"/>
                  <a:pt x="49" y="141"/>
                </a:cubicBezTo>
                <a:close/>
                <a:moveTo>
                  <a:pt x="50" y="141"/>
                </a:moveTo>
                <a:cubicBezTo>
                  <a:pt x="50" y="142"/>
                  <a:pt x="49" y="142"/>
                  <a:pt x="49" y="142"/>
                </a:cubicBezTo>
                <a:cubicBezTo>
                  <a:pt x="50" y="142"/>
                  <a:pt x="50" y="142"/>
                  <a:pt x="50" y="142"/>
                </a:cubicBezTo>
                <a:cubicBezTo>
                  <a:pt x="49" y="142"/>
                  <a:pt x="50" y="141"/>
                  <a:pt x="50" y="141"/>
                </a:cubicBezTo>
                <a:cubicBezTo>
                  <a:pt x="50" y="141"/>
                  <a:pt x="50" y="141"/>
                  <a:pt x="50" y="141"/>
                </a:cubicBezTo>
                <a:cubicBezTo>
                  <a:pt x="50" y="141"/>
                  <a:pt x="50" y="141"/>
                  <a:pt x="50" y="141"/>
                </a:cubicBezTo>
                <a:cubicBezTo>
                  <a:pt x="50" y="141"/>
                  <a:pt x="50" y="141"/>
                  <a:pt x="50" y="141"/>
                </a:cubicBezTo>
                <a:cubicBezTo>
                  <a:pt x="50" y="141"/>
                  <a:pt x="50" y="141"/>
                  <a:pt x="50" y="141"/>
                </a:cubicBezTo>
                <a:cubicBezTo>
                  <a:pt x="50" y="141"/>
                  <a:pt x="50" y="141"/>
                  <a:pt x="50" y="141"/>
                </a:cubicBezTo>
                <a:cubicBezTo>
                  <a:pt x="50" y="141"/>
                  <a:pt x="50" y="141"/>
                  <a:pt x="50" y="141"/>
                </a:cubicBezTo>
                <a:cubicBezTo>
                  <a:pt x="50" y="141"/>
                  <a:pt x="50" y="141"/>
                  <a:pt x="50" y="141"/>
                </a:cubicBezTo>
                <a:cubicBezTo>
                  <a:pt x="50" y="141"/>
                  <a:pt x="50" y="141"/>
                  <a:pt x="50" y="141"/>
                </a:cubicBezTo>
                <a:cubicBezTo>
                  <a:pt x="49" y="141"/>
                  <a:pt x="50" y="141"/>
                  <a:pt x="50" y="141"/>
                </a:cubicBezTo>
                <a:cubicBezTo>
                  <a:pt x="50" y="141"/>
                  <a:pt x="50" y="141"/>
                  <a:pt x="50" y="141"/>
                </a:cubicBezTo>
                <a:cubicBezTo>
                  <a:pt x="50" y="141"/>
                  <a:pt x="50" y="141"/>
                  <a:pt x="50" y="141"/>
                </a:cubicBezTo>
                <a:cubicBezTo>
                  <a:pt x="49" y="141"/>
                  <a:pt x="49" y="141"/>
                  <a:pt x="49" y="141"/>
                </a:cubicBezTo>
                <a:cubicBezTo>
                  <a:pt x="49" y="141"/>
                  <a:pt x="49" y="141"/>
                  <a:pt x="50" y="141"/>
                </a:cubicBezTo>
                <a:close/>
                <a:moveTo>
                  <a:pt x="51" y="143"/>
                </a:moveTo>
                <a:cubicBezTo>
                  <a:pt x="51" y="143"/>
                  <a:pt x="51" y="143"/>
                  <a:pt x="51" y="143"/>
                </a:cubicBezTo>
                <a:cubicBezTo>
                  <a:pt x="51" y="143"/>
                  <a:pt x="51" y="143"/>
                  <a:pt x="51" y="143"/>
                </a:cubicBezTo>
                <a:close/>
                <a:moveTo>
                  <a:pt x="51" y="143"/>
                </a:moveTo>
                <a:cubicBezTo>
                  <a:pt x="51" y="143"/>
                  <a:pt x="51" y="143"/>
                  <a:pt x="51" y="143"/>
                </a:cubicBezTo>
                <a:cubicBezTo>
                  <a:pt x="51" y="143"/>
                  <a:pt x="51" y="143"/>
                  <a:pt x="51" y="143"/>
                </a:cubicBezTo>
                <a:cubicBezTo>
                  <a:pt x="51" y="143"/>
                  <a:pt x="51" y="143"/>
                  <a:pt x="51" y="143"/>
                </a:cubicBezTo>
                <a:cubicBezTo>
                  <a:pt x="51" y="143"/>
                  <a:pt x="51" y="143"/>
                  <a:pt x="51" y="143"/>
                </a:cubicBezTo>
                <a:cubicBezTo>
                  <a:pt x="51" y="142"/>
                  <a:pt x="51" y="142"/>
                  <a:pt x="51" y="142"/>
                </a:cubicBezTo>
                <a:cubicBezTo>
                  <a:pt x="51" y="142"/>
                  <a:pt x="51" y="143"/>
                  <a:pt x="51" y="143"/>
                </a:cubicBezTo>
                <a:close/>
                <a:moveTo>
                  <a:pt x="50" y="142"/>
                </a:moveTo>
                <a:cubicBezTo>
                  <a:pt x="50" y="142"/>
                  <a:pt x="50" y="142"/>
                  <a:pt x="50" y="142"/>
                </a:cubicBezTo>
                <a:cubicBezTo>
                  <a:pt x="50" y="143"/>
                  <a:pt x="50" y="143"/>
                  <a:pt x="50" y="143"/>
                </a:cubicBezTo>
                <a:cubicBezTo>
                  <a:pt x="50" y="142"/>
                  <a:pt x="50" y="142"/>
                  <a:pt x="50" y="142"/>
                </a:cubicBezTo>
                <a:cubicBezTo>
                  <a:pt x="50" y="143"/>
                  <a:pt x="50" y="142"/>
                  <a:pt x="50" y="142"/>
                </a:cubicBezTo>
                <a:close/>
                <a:moveTo>
                  <a:pt x="49" y="141"/>
                </a:moveTo>
                <a:cubicBezTo>
                  <a:pt x="49" y="140"/>
                  <a:pt x="49" y="140"/>
                  <a:pt x="49" y="140"/>
                </a:cubicBezTo>
                <a:cubicBezTo>
                  <a:pt x="49" y="141"/>
                  <a:pt x="49" y="141"/>
                  <a:pt x="49" y="141"/>
                </a:cubicBezTo>
                <a:close/>
                <a:moveTo>
                  <a:pt x="49" y="141"/>
                </a:moveTo>
                <a:cubicBezTo>
                  <a:pt x="49" y="141"/>
                  <a:pt x="49" y="141"/>
                  <a:pt x="49" y="141"/>
                </a:cubicBezTo>
                <a:cubicBezTo>
                  <a:pt x="48" y="141"/>
                  <a:pt x="48" y="141"/>
                  <a:pt x="48" y="141"/>
                </a:cubicBezTo>
                <a:lnTo>
                  <a:pt x="49" y="141"/>
                </a:lnTo>
                <a:close/>
                <a:moveTo>
                  <a:pt x="29" y="142"/>
                </a:moveTo>
                <a:cubicBezTo>
                  <a:pt x="29" y="142"/>
                  <a:pt x="29" y="142"/>
                  <a:pt x="29" y="142"/>
                </a:cubicBezTo>
                <a:cubicBezTo>
                  <a:pt x="29" y="142"/>
                  <a:pt x="29" y="142"/>
                  <a:pt x="29" y="142"/>
                </a:cubicBezTo>
                <a:close/>
                <a:moveTo>
                  <a:pt x="30" y="142"/>
                </a:moveTo>
                <a:cubicBezTo>
                  <a:pt x="30" y="142"/>
                  <a:pt x="30" y="142"/>
                  <a:pt x="30" y="142"/>
                </a:cubicBezTo>
                <a:cubicBezTo>
                  <a:pt x="30" y="142"/>
                  <a:pt x="30" y="142"/>
                  <a:pt x="30" y="142"/>
                </a:cubicBezTo>
                <a:close/>
                <a:moveTo>
                  <a:pt x="41" y="141"/>
                </a:moveTo>
                <a:cubicBezTo>
                  <a:pt x="41" y="140"/>
                  <a:pt x="41" y="140"/>
                  <a:pt x="41" y="140"/>
                </a:cubicBezTo>
                <a:cubicBezTo>
                  <a:pt x="41" y="140"/>
                  <a:pt x="41" y="140"/>
                  <a:pt x="41" y="140"/>
                </a:cubicBezTo>
                <a:cubicBezTo>
                  <a:pt x="41" y="140"/>
                  <a:pt x="41" y="140"/>
                  <a:pt x="41" y="141"/>
                </a:cubicBezTo>
                <a:close/>
                <a:moveTo>
                  <a:pt x="35" y="142"/>
                </a:moveTo>
                <a:cubicBezTo>
                  <a:pt x="35" y="142"/>
                  <a:pt x="35" y="142"/>
                  <a:pt x="35" y="142"/>
                </a:cubicBezTo>
                <a:cubicBezTo>
                  <a:pt x="35" y="142"/>
                  <a:pt x="35" y="142"/>
                  <a:pt x="35" y="142"/>
                </a:cubicBezTo>
                <a:close/>
                <a:moveTo>
                  <a:pt x="34" y="144"/>
                </a:moveTo>
                <a:cubicBezTo>
                  <a:pt x="34" y="143"/>
                  <a:pt x="34" y="143"/>
                  <a:pt x="34" y="143"/>
                </a:cubicBezTo>
                <a:cubicBezTo>
                  <a:pt x="34" y="143"/>
                  <a:pt x="34" y="143"/>
                  <a:pt x="34" y="144"/>
                </a:cubicBezTo>
                <a:close/>
                <a:moveTo>
                  <a:pt x="26" y="140"/>
                </a:moveTo>
                <a:cubicBezTo>
                  <a:pt x="26" y="140"/>
                  <a:pt x="26" y="140"/>
                  <a:pt x="26" y="140"/>
                </a:cubicBezTo>
                <a:cubicBezTo>
                  <a:pt x="26" y="141"/>
                  <a:pt x="26" y="140"/>
                  <a:pt x="26" y="140"/>
                </a:cubicBezTo>
                <a:close/>
                <a:moveTo>
                  <a:pt x="45" y="141"/>
                </a:moveTo>
                <a:cubicBezTo>
                  <a:pt x="45" y="141"/>
                  <a:pt x="45" y="141"/>
                  <a:pt x="45" y="141"/>
                </a:cubicBezTo>
                <a:cubicBezTo>
                  <a:pt x="45" y="141"/>
                  <a:pt x="45" y="141"/>
                  <a:pt x="45" y="141"/>
                </a:cubicBezTo>
                <a:close/>
                <a:moveTo>
                  <a:pt x="32" y="138"/>
                </a:moveTo>
                <a:cubicBezTo>
                  <a:pt x="32" y="138"/>
                  <a:pt x="32" y="138"/>
                  <a:pt x="31" y="138"/>
                </a:cubicBezTo>
                <a:cubicBezTo>
                  <a:pt x="32" y="138"/>
                  <a:pt x="32" y="138"/>
                  <a:pt x="32" y="138"/>
                </a:cubicBezTo>
                <a:close/>
                <a:moveTo>
                  <a:pt x="45" y="141"/>
                </a:moveTo>
                <a:cubicBezTo>
                  <a:pt x="45" y="141"/>
                  <a:pt x="45" y="141"/>
                  <a:pt x="45" y="141"/>
                </a:cubicBezTo>
                <a:cubicBezTo>
                  <a:pt x="45" y="141"/>
                  <a:pt x="45" y="141"/>
                  <a:pt x="45" y="141"/>
                </a:cubicBezTo>
                <a:cubicBezTo>
                  <a:pt x="45" y="141"/>
                  <a:pt x="45" y="140"/>
                  <a:pt x="45" y="141"/>
                </a:cubicBezTo>
                <a:close/>
                <a:moveTo>
                  <a:pt x="20" y="130"/>
                </a:moveTo>
                <a:cubicBezTo>
                  <a:pt x="20" y="130"/>
                  <a:pt x="20" y="130"/>
                  <a:pt x="20" y="130"/>
                </a:cubicBezTo>
                <a:cubicBezTo>
                  <a:pt x="20" y="130"/>
                  <a:pt x="20" y="130"/>
                  <a:pt x="20" y="130"/>
                </a:cubicBezTo>
                <a:close/>
                <a:moveTo>
                  <a:pt x="24" y="126"/>
                </a:moveTo>
                <a:cubicBezTo>
                  <a:pt x="24" y="126"/>
                  <a:pt x="24" y="126"/>
                  <a:pt x="24" y="126"/>
                </a:cubicBezTo>
                <a:cubicBezTo>
                  <a:pt x="24" y="126"/>
                  <a:pt x="24" y="126"/>
                  <a:pt x="24" y="126"/>
                </a:cubicBezTo>
                <a:close/>
                <a:moveTo>
                  <a:pt x="47" y="141"/>
                </a:moveTo>
                <a:cubicBezTo>
                  <a:pt x="47" y="141"/>
                  <a:pt x="47" y="141"/>
                  <a:pt x="47" y="141"/>
                </a:cubicBezTo>
                <a:close/>
                <a:moveTo>
                  <a:pt x="48" y="142"/>
                </a:moveTo>
                <a:cubicBezTo>
                  <a:pt x="48" y="142"/>
                  <a:pt x="48" y="143"/>
                  <a:pt x="48" y="143"/>
                </a:cubicBezTo>
                <a:cubicBezTo>
                  <a:pt x="48" y="143"/>
                  <a:pt x="48" y="142"/>
                  <a:pt x="48" y="142"/>
                </a:cubicBezTo>
                <a:close/>
                <a:moveTo>
                  <a:pt x="44" y="143"/>
                </a:moveTo>
                <a:cubicBezTo>
                  <a:pt x="44" y="143"/>
                  <a:pt x="44" y="143"/>
                  <a:pt x="44" y="143"/>
                </a:cubicBezTo>
                <a:cubicBezTo>
                  <a:pt x="44" y="144"/>
                  <a:pt x="44" y="144"/>
                  <a:pt x="44" y="143"/>
                </a:cubicBezTo>
                <a:close/>
                <a:moveTo>
                  <a:pt x="47" y="141"/>
                </a:moveTo>
                <a:cubicBezTo>
                  <a:pt x="47" y="141"/>
                  <a:pt x="47" y="141"/>
                  <a:pt x="47" y="141"/>
                </a:cubicBezTo>
                <a:cubicBezTo>
                  <a:pt x="47" y="141"/>
                  <a:pt x="47" y="141"/>
                  <a:pt x="47" y="141"/>
                </a:cubicBezTo>
                <a:close/>
                <a:moveTo>
                  <a:pt x="47" y="141"/>
                </a:moveTo>
                <a:cubicBezTo>
                  <a:pt x="47" y="141"/>
                  <a:pt x="47" y="141"/>
                  <a:pt x="47" y="141"/>
                </a:cubicBezTo>
                <a:cubicBezTo>
                  <a:pt x="47" y="141"/>
                  <a:pt x="47" y="141"/>
                  <a:pt x="47" y="141"/>
                </a:cubicBezTo>
                <a:close/>
                <a:moveTo>
                  <a:pt x="47" y="141"/>
                </a:moveTo>
                <a:cubicBezTo>
                  <a:pt x="47" y="141"/>
                  <a:pt x="47" y="141"/>
                  <a:pt x="47" y="141"/>
                </a:cubicBezTo>
                <a:cubicBezTo>
                  <a:pt x="47" y="141"/>
                  <a:pt x="47" y="141"/>
                  <a:pt x="47" y="141"/>
                </a:cubicBezTo>
                <a:cubicBezTo>
                  <a:pt x="47" y="141"/>
                  <a:pt x="47" y="141"/>
                  <a:pt x="47" y="141"/>
                </a:cubicBezTo>
                <a:close/>
                <a:moveTo>
                  <a:pt x="23" y="135"/>
                </a:moveTo>
                <a:cubicBezTo>
                  <a:pt x="23" y="135"/>
                  <a:pt x="23" y="135"/>
                  <a:pt x="23" y="135"/>
                </a:cubicBezTo>
                <a:cubicBezTo>
                  <a:pt x="23" y="135"/>
                  <a:pt x="23" y="135"/>
                  <a:pt x="23" y="135"/>
                </a:cubicBezTo>
                <a:close/>
                <a:moveTo>
                  <a:pt x="38" y="145"/>
                </a:moveTo>
                <a:cubicBezTo>
                  <a:pt x="38" y="145"/>
                  <a:pt x="38" y="145"/>
                  <a:pt x="38" y="145"/>
                </a:cubicBezTo>
                <a:cubicBezTo>
                  <a:pt x="38" y="145"/>
                  <a:pt x="38" y="145"/>
                  <a:pt x="38" y="145"/>
                </a:cubicBezTo>
                <a:close/>
                <a:moveTo>
                  <a:pt x="38" y="145"/>
                </a:moveTo>
                <a:cubicBezTo>
                  <a:pt x="38" y="144"/>
                  <a:pt x="38" y="145"/>
                  <a:pt x="38" y="145"/>
                </a:cubicBezTo>
                <a:cubicBezTo>
                  <a:pt x="38" y="143"/>
                  <a:pt x="38" y="143"/>
                  <a:pt x="38" y="143"/>
                </a:cubicBezTo>
                <a:lnTo>
                  <a:pt x="38" y="145"/>
                </a:lnTo>
                <a:close/>
                <a:moveTo>
                  <a:pt x="28" y="141"/>
                </a:moveTo>
                <a:cubicBezTo>
                  <a:pt x="28" y="140"/>
                  <a:pt x="28" y="141"/>
                  <a:pt x="27" y="141"/>
                </a:cubicBezTo>
                <a:cubicBezTo>
                  <a:pt x="27" y="141"/>
                  <a:pt x="28" y="140"/>
                  <a:pt x="27" y="140"/>
                </a:cubicBezTo>
                <a:cubicBezTo>
                  <a:pt x="27" y="140"/>
                  <a:pt x="27" y="141"/>
                  <a:pt x="27" y="141"/>
                </a:cubicBezTo>
                <a:cubicBezTo>
                  <a:pt x="27" y="141"/>
                  <a:pt x="27" y="141"/>
                  <a:pt x="27" y="141"/>
                </a:cubicBezTo>
                <a:cubicBezTo>
                  <a:pt x="26" y="141"/>
                  <a:pt x="26" y="140"/>
                  <a:pt x="26" y="140"/>
                </a:cubicBezTo>
                <a:cubicBezTo>
                  <a:pt x="26" y="140"/>
                  <a:pt x="26" y="140"/>
                  <a:pt x="26" y="140"/>
                </a:cubicBezTo>
                <a:cubicBezTo>
                  <a:pt x="26" y="140"/>
                  <a:pt x="25" y="140"/>
                  <a:pt x="25" y="140"/>
                </a:cubicBezTo>
                <a:cubicBezTo>
                  <a:pt x="25" y="140"/>
                  <a:pt x="25" y="139"/>
                  <a:pt x="26" y="139"/>
                </a:cubicBezTo>
                <a:cubicBezTo>
                  <a:pt x="25" y="139"/>
                  <a:pt x="25" y="139"/>
                  <a:pt x="25" y="139"/>
                </a:cubicBezTo>
                <a:cubicBezTo>
                  <a:pt x="25" y="139"/>
                  <a:pt x="25" y="139"/>
                  <a:pt x="26" y="139"/>
                </a:cubicBezTo>
                <a:cubicBezTo>
                  <a:pt x="26" y="139"/>
                  <a:pt x="25" y="139"/>
                  <a:pt x="25" y="139"/>
                </a:cubicBezTo>
                <a:cubicBezTo>
                  <a:pt x="25" y="139"/>
                  <a:pt x="26" y="139"/>
                  <a:pt x="26" y="139"/>
                </a:cubicBezTo>
                <a:cubicBezTo>
                  <a:pt x="25" y="139"/>
                  <a:pt x="25" y="139"/>
                  <a:pt x="25" y="139"/>
                </a:cubicBezTo>
                <a:cubicBezTo>
                  <a:pt x="25" y="139"/>
                  <a:pt x="25" y="139"/>
                  <a:pt x="25" y="139"/>
                </a:cubicBezTo>
                <a:cubicBezTo>
                  <a:pt x="25" y="139"/>
                  <a:pt x="25" y="139"/>
                  <a:pt x="25" y="139"/>
                </a:cubicBezTo>
                <a:cubicBezTo>
                  <a:pt x="25" y="138"/>
                  <a:pt x="25" y="138"/>
                  <a:pt x="25" y="138"/>
                </a:cubicBezTo>
                <a:cubicBezTo>
                  <a:pt x="25" y="139"/>
                  <a:pt x="25" y="138"/>
                  <a:pt x="25" y="138"/>
                </a:cubicBezTo>
                <a:cubicBezTo>
                  <a:pt x="25" y="138"/>
                  <a:pt x="25" y="138"/>
                  <a:pt x="26" y="138"/>
                </a:cubicBezTo>
                <a:cubicBezTo>
                  <a:pt x="25" y="138"/>
                  <a:pt x="25" y="138"/>
                  <a:pt x="25" y="138"/>
                </a:cubicBezTo>
                <a:cubicBezTo>
                  <a:pt x="25" y="138"/>
                  <a:pt x="25" y="138"/>
                  <a:pt x="24" y="138"/>
                </a:cubicBezTo>
                <a:cubicBezTo>
                  <a:pt x="25" y="138"/>
                  <a:pt x="25" y="138"/>
                  <a:pt x="25" y="138"/>
                </a:cubicBezTo>
                <a:cubicBezTo>
                  <a:pt x="24" y="138"/>
                  <a:pt x="24" y="138"/>
                  <a:pt x="24" y="138"/>
                </a:cubicBezTo>
                <a:cubicBezTo>
                  <a:pt x="25" y="137"/>
                  <a:pt x="25" y="137"/>
                  <a:pt x="25" y="137"/>
                </a:cubicBezTo>
                <a:cubicBezTo>
                  <a:pt x="25" y="137"/>
                  <a:pt x="24" y="138"/>
                  <a:pt x="24" y="137"/>
                </a:cubicBezTo>
                <a:cubicBezTo>
                  <a:pt x="25" y="137"/>
                  <a:pt x="25" y="137"/>
                  <a:pt x="25" y="137"/>
                </a:cubicBezTo>
                <a:cubicBezTo>
                  <a:pt x="24" y="137"/>
                  <a:pt x="24" y="138"/>
                  <a:pt x="24" y="137"/>
                </a:cubicBezTo>
                <a:cubicBezTo>
                  <a:pt x="24" y="137"/>
                  <a:pt x="24" y="138"/>
                  <a:pt x="23" y="138"/>
                </a:cubicBezTo>
                <a:cubicBezTo>
                  <a:pt x="24" y="137"/>
                  <a:pt x="24" y="137"/>
                  <a:pt x="24" y="137"/>
                </a:cubicBezTo>
                <a:cubicBezTo>
                  <a:pt x="23" y="137"/>
                  <a:pt x="23" y="137"/>
                  <a:pt x="23" y="137"/>
                </a:cubicBezTo>
                <a:cubicBezTo>
                  <a:pt x="23" y="137"/>
                  <a:pt x="24" y="136"/>
                  <a:pt x="24" y="136"/>
                </a:cubicBezTo>
                <a:cubicBezTo>
                  <a:pt x="23" y="136"/>
                  <a:pt x="23" y="137"/>
                  <a:pt x="23" y="137"/>
                </a:cubicBezTo>
                <a:cubicBezTo>
                  <a:pt x="23" y="137"/>
                  <a:pt x="23" y="136"/>
                  <a:pt x="23" y="136"/>
                </a:cubicBezTo>
                <a:cubicBezTo>
                  <a:pt x="23" y="136"/>
                  <a:pt x="23" y="136"/>
                  <a:pt x="23" y="136"/>
                </a:cubicBezTo>
                <a:cubicBezTo>
                  <a:pt x="23" y="136"/>
                  <a:pt x="23" y="136"/>
                  <a:pt x="23" y="136"/>
                </a:cubicBezTo>
                <a:cubicBezTo>
                  <a:pt x="23" y="136"/>
                  <a:pt x="23" y="136"/>
                  <a:pt x="23" y="136"/>
                </a:cubicBezTo>
                <a:cubicBezTo>
                  <a:pt x="23" y="136"/>
                  <a:pt x="23" y="135"/>
                  <a:pt x="22" y="136"/>
                </a:cubicBezTo>
                <a:cubicBezTo>
                  <a:pt x="23" y="135"/>
                  <a:pt x="22" y="136"/>
                  <a:pt x="22" y="135"/>
                </a:cubicBezTo>
                <a:cubicBezTo>
                  <a:pt x="23" y="135"/>
                  <a:pt x="23" y="136"/>
                  <a:pt x="23" y="135"/>
                </a:cubicBezTo>
                <a:cubicBezTo>
                  <a:pt x="24" y="135"/>
                  <a:pt x="23" y="135"/>
                  <a:pt x="23" y="135"/>
                </a:cubicBezTo>
                <a:cubicBezTo>
                  <a:pt x="24" y="135"/>
                  <a:pt x="24" y="135"/>
                  <a:pt x="24" y="135"/>
                </a:cubicBezTo>
                <a:cubicBezTo>
                  <a:pt x="24" y="134"/>
                  <a:pt x="23" y="135"/>
                  <a:pt x="23" y="135"/>
                </a:cubicBezTo>
                <a:cubicBezTo>
                  <a:pt x="23" y="135"/>
                  <a:pt x="23" y="135"/>
                  <a:pt x="23" y="135"/>
                </a:cubicBezTo>
                <a:cubicBezTo>
                  <a:pt x="23" y="135"/>
                  <a:pt x="23" y="135"/>
                  <a:pt x="23" y="135"/>
                </a:cubicBezTo>
                <a:cubicBezTo>
                  <a:pt x="23" y="135"/>
                  <a:pt x="22" y="135"/>
                  <a:pt x="22" y="135"/>
                </a:cubicBezTo>
                <a:cubicBezTo>
                  <a:pt x="22" y="135"/>
                  <a:pt x="22" y="135"/>
                  <a:pt x="22" y="135"/>
                </a:cubicBezTo>
                <a:cubicBezTo>
                  <a:pt x="22" y="134"/>
                  <a:pt x="23" y="134"/>
                  <a:pt x="23" y="134"/>
                </a:cubicBezTo>
                <a:cubicBezTo>
                  <a:pt x="23" y="133"/>
                  <a:pt x="23" y="133"/>
                  <a:pt x="22" y="134"/>
                </a:cubicBezTo>
                <a:cubicBezTo>
                  <a:pt x="22" y="134"/>
                  <a:pt x="23" y="134"/>
                  <a:pt x="22" y="134"/>
                </a:cubicBezTo>
                <a:cubicBezTo>
                  <a:pt x="23" y="133"/>
                  <a:pt x="21" y="134"/>
                  <a:pt x="22" y="133"/>
                </a:cubicBezTo>
                <a:cubicBezTo>
                  <a:pt x="22" y="133"/>
                  <a:pt x="22" y="133"/>
                  <a:pt x="23" y="133"/>
                </a:cubicBezTo>
                <a:cubicBezTo>
                  <a:pt x="23" y="133"/>
                  <a:pt x="22" y="133"/>
                  <a:pt x="22" y="133"/>
                </a:cubicBezTo>
                <a:cubicBezTo>
                  <a:pt x="22" y="133"/>
                  <a:pt x="22" y="133"/>
                  <a:pt x="22" y="133"/>
                </a:cubicBezTo>
                <a:cubicBezTo>
                  <a:pt x="21" y="133"/>
                  <a:pt x="22" y="133"/>
                  <a:pt x="21" y="133"/>
                </a:cubicBezTo>
                <a:cubicBezTo>
                  <a:pt x="21" y="133"/>
                  <a:pt x="21" y="132"/>
                  <a:pt x="22" y="132"/>
                </a:cubicBezTo>
                <a:cubicBezTo>
                  <a:pt x="22" y="132"/>
                  <a:pt x="22" y="132"/>
                  <a:pt x="21" y="132"/>
                </a:cubicBezTo>
                <a:cubicBezTo>
                  <a:pt x="21" y="132"/>
                  <a:pt x="21" y="132"/>
                  <a:pt x="21" y="132"/>
                </a:cubicBezTo>
                <a:cubicBezTo>
                  <a:pt x="21" y="132"/>
                  <a:pt x="22" y="132"/>
                  <a:pt x="21" y="131"/>
                </a:cubicBezTo>
                <a:cubicBezTo>
                  <a:pt x="21" y="131"/>
                  <a:pt x="21" y="131"/>
                  <a:pt x="21" y="131"/>
                </a:cubicBezTo>
                <a:cubicBezTo>
                  <a:pt x="20" y="131"/>
                  <a:pt x="20" y="130"/>
                  <a:pt x="20" y="130"/>
                </a:cubicBezTo>
                <a:cubicBezTo>
                  <a:pt x="20" y="130"/>
                  <a:pt x="20" y="130"/>
                  <a:pt x="20" y="130"/>
                </a:cubicBezTo>
                <a:cubicBezTo>
                  <a:pt x="20" y="130"/>
                  <a:pt x="19" y="130"/>
                  <a:pt x="20" y="130"/>
                </a:cubicBezTo>
                <a:cubicBezTo>
                  <a:pt x="20" y="130"/>
                  <a:pt x="20" y="130"/>
                  <a:pt x="20" y="130"/>
                </a:cubicBezTo>
                <a:cubicBezTo>
                  <a:pt x="20" y="130"/>
                  <a:pt x="20" y="129"/>
                  <a:pt x="20" y="129"/>
                </a:cubicBezTo>
                <a:cubicBezTo>
                  <a:pt x="20" y="129"/>
                  <a:pt x="20" y="129"/>
                  <a:pt x="20" y="129"/>
                </a:cubicBezTo>
                <a:cubicBezTo>
                  <a:pt x="20" y="129"/>
                  <a:pt x="20" y="129"/>
                  <a:pt x="20" y="129"/>
                </a:cubicBezTo>
                <a:cubicBezTo>
                  <a:pt x="20" y="129"/>
                  <a:pt x="20" y="129"/>
                  <a:pt x="20" y="129"/>
                </a:cubicBezTo>
                <a:cubicBezTo>
                  <a:pt x="21" y="129"/>
                  <a:pt x="20" y="128"/>
                  <a:pt x="21" y="128"/>
                </a:cubicBezTo>
                <a:cubicBezTo>
                  <a:pt x="20" y="128"/>
                  <a:pt x="21" y="128"/>
                  <a:pt x="20" y="128"/>
                </a:cubicBezTo>
                <a:cubicBezTo>
                  <a:pt x="20" y="128"/>
                  <a:pt x="20" y="128"/>
                  <a:pt x="20" y="128"/>
                </a:cubicBezTo>
                <a:cubicBezTo>
                  <a:pt x="20" y="128"/>
                  <a:pt x="20" y="128"/>
                  <a:pt x="20" y="128"/>
                </a:cubicBezTo>
                <a:cubicBezTo>
                  <a:pt x="20" y="127"/>
                  <a:pt x="20" y="127"/>
                  <a:pt x="20" y="127"/>
                </a:cubicBezTo>
                <a:cubicBezTo>
                  <a:pt x="20" y="127"/>
                  <a:pt x="20" y="127"/>
                  <a:pt x="20" y="127"/>
                </a:cubicBezTo>
                <a:cubicBezTo>
                  <a:pt x="20" y="126"/>
                  <a:pt x="20" y="126"/>
                  <a:pt x="20" y="126"/>
                </a:cubicBezTo>
                <a:cubicBezTo>
                  <a:pt x="20" y="126"/>
                  <a:pt x="20" y="126"/>
                  <a:pt x="20" y="126"/>
                </a:cubicBezTo>
                <a:cubicBezTo>
                  <a:pt x="19" y="126"/>
                  <a:pt x="21" y="126"/>
                  <a:pt x="21" y="125"/>
                </a:cubicBezTo>
                <a:cubicBezTo>
                  <a:pt x="21" y="125"/>
                  <a:pt x="22" y="125"/>
                  <a:pt x="23" y="125"/>
                </a:cubicBezTo>
                <a:cubicBezTo>
                  <a:pt x="23" y="125"/>
                  <a:pt x="23" y="125"/>
                  <a:pt x="23" y="125"/>
                </a:cubicBezTo>
                <a:cubicBezTo>
                  <a:pt x="24" y="125"/>
                  <a:pt x="23" y="126"/>
                  <a:pt x="24" y="126"/>
                </a:cubicBezTo>
                <a:cubicBezTo>
                  <a:pt x="23" y="126"/>
                  <a:pt x="23" y="126"/>
                  <a:pt x="23" y="126"/>
                </a:cubicBezTo>
                <a:cubicBezTo>
                  <a:pt x="23" y="126"/>
                  <a:pt x="24" y="126"/>
                  <a:pt x="24" y="126"/>
                </a:cubicBezTo>
                <a:cubicBezTo>
                  <a:pt x="24" y="126"/>
                  <a:pt x="24" y="126"/>
                  <a:pt x="24" y="126"/>
                </a:cubicBezTo>
                <a:cubicBezTo>
                  <a:pt x="22" y="127"/>
                  <a:pt x="24" y="128"/>
                  <a:pt x="23" y="129"/>
                </a:cubicBezTo>
                <a:cubicBezTo>
                  <a:pt x="23" y="129"/>
                  <a:pt x="24" y="129"/>
                  <a:pt x="24" y="129"/>
                </a:cubicBezTo>
                <a:cubicBezTo>
                  <a:pt x="23" y="129"/>
                  <a:pt x="24" y="129"/>
                  <a:pt x="24" y="129"/>
                </a:cubicBezTo>
                <a:cubicBezTo>
                  <a:pt x="23" y="129"/>
                  <a:pt x="23" y="129"/>
                  <a:pt x="23" y="129"/>
                </a:cubicBezTo>
                <a:cubicBezTo>
                  <a:pt x="24" y="129"/>
                  <a:pt x="24" y="129"/>
                  <a:pt x="24" y="129"/>
                </a:cubicBezTo>
                <a:cubicBezTo>
                  <a:pt x="24" y="129"/>
                  <a:pt x="24" y="130"/>
                  <a:pt x="24" y="130"/>
                </a:cubicBezTo>
                <a:cubicBezTo>
                  <a:pt x="24" y="130"/>
                  <a:pt x="24" y="130"/>
                  <a:pt x="24" y="130"/>
                </a:cubicBezTo>
                <a:cubicBezTo>
                  <a:pt x="24" y="130"/>
                  <a:pt x="24" y="131"/>
                  <a:pt x="25" y="130"/>
                </a:cubicBezTo>
                <a:cubicBezTo>
                  <a:pt x="24" y="131"/>
                  <a:pt x="25" y="131"/>
                  <a:pt x="24" y="131"/>
                </a:cubicBezTo>
                <a:cubicBezTo>
                  <a:pt x="24" y="132"/>
                  <a:pt x="24" y="131"/>
                  <a:pt x="24" y="131"/>
                </a:cubicBezTo>
                <a:cubicBezTo>
                  <a:pt x="24" y="131"/>
                  <a:pt x="24" y="132"/>
                  <a:pt x="25" y="131"/>
                </a:cubicBezTo>
                <a:cubicBezTo>
                  <a:pt x="24" y="132"/>
                  <a:pt x="25" y="132"/>
                  <a:pt x="25" y="133"/>
                </a:cubicBezTo>
                <a:cubicBezTo>
                  <a:pt x="25" y="132"/>
                  <a:pt x="25" y="133"/>
                  <a:pt x="25" y="133"/>
                </a:cubicBezTo>
                <a:cubicBezTo>
                  <a:pt x="26" y="132"/>
                  <a:pt x="26" y="132"/>
                  <a:pt x="26" y="132"/>
                </a:cubicBezTo>
                <a:cubicBezTo>
                  <a:pt x="26" y="132"/>
                  <a:pt x="26" y="132"/>
                  <a:pt x="26" y="132"/>
                </a:cubicBezTo>
                <a:cubicBezTo>
                  <a:pt x="26" y="132"/>
                  <a:pt x="26" y="133"/>
                  <a:pt x="26" y="133"/>
                </a:cubicBezTo>
                <a:cubicBezTo>
                  <a:pt x="26" y="133"/>
                  <a:pt x="26" y="133"/>
                  <a:pt x="25" y="133"/>
                </a:cubicBezTo>
                <a:cubicBezTo>
                  <a:pt x="26" y="133"/>
                  <a:pt x="26" y="133"/>
                  <a:pt x="26" y="133"/>
                </a:cubicBezTo>
                <a:cubicBezTo>
                  <a:pt x="26" y="133"/>
                  <a:pt x="26" y="133"/>
                  <a:pt x="26" y="133"/>
                </a:cubicBezTo>
                <a:cubicBezTo>
                  <a:pt x="26" y="133"/>
                  <a:pt x="26" y="133"/>
                  <a:pt x="26" y="133"/>
                </a:cubicBezTo>
                <a:cubicBezTo>
                  <a:pt x="26" y="133"/>
                  <a:pt x="26" y="133"/>
                  <a:pt x="26" y="133"/>
                </a:cubicBezTo>
                <a:cubicBezTo>
                  <a:pt x="26" y="133"/>
                  <a:pt x="26" y="133"/>
                  <a:pt x="26" y="133"/>
                </a:cubicBezTo>
                <a:cubicBezTo>
                  <a:pt x="26" y="133"/>
                  <a:pt x="26" y="133"/>
                  <a:pt x="26" y="133"/>
                </a:cubicBezTo>
                <a:cubicBezTo>
                  <a:pt x="26" y="134"/>
                  <a:pt x="26" y="134"/>
                  <a:pt x="26" y="134"/>
                </a:cubicBezTo>
                <a:cubicBezTo>
                  <a:pt x="26" y="133"/>
                  <a:pt x="26" y="133"/>
                  <a:pt x="26" y="133"/>
                </a:cubicBezTo>
                <a:cubicBezTo>
                  <a:pt x="27" y="134"/>
                  <a:pt x="27" y="134"/>
                  <a:pt x="27" y="135"/>
                </a:cubicBezTo>
                <a:cubicBezTo>
                  <a:pt x="27" y="135"/>
                  <a:pt x="27" y="135"/>
                  <a:pt x="27" y="136"/>
                </a:cubicBezTo>
                <a:cubicBezTo>
                  <a:pt x="27" y="136"/>
                  <a:pt x="27" y="136"/>
                  <a:pt x="27" y="136"/>
                </a:cubicBezTo>
                <a:cubicBezTo>
                  <a:pt x="27" y="136"/>
                  <a:pt x="26" y="136"/>
                  <a:pt x="26" y="136"/>
                </a:cubicBezTo>
                <a:cubicBezTo>
                  <a:pt x="26" y="136"/>
                  <a:pt x="27" y="136"/>
                  <a:pt x="27" y="136"/>
                </a:cubicBezTo>
                <a:cubicBezTo>
                  <a:pt x="28" y="135"/>
                  <a:pt x="28" y="135"/>
                  <a:pt x="28" y="135"/>
                </a:cubicBezTo>
                <a:cubicBezTo>
                  <a:pt x="29" y="134"/>
                  <a:pt x="28" y="136"/>
                  <a:pt x="29" y="136"/>
                </a:cubicBezTo>
                <a:cubicBezTo>
                  <a:pt x="29" y="136"/>
                  <a:pt x="29" y="136"/>
                  <a:pt x="28" y="136"/>
                </a:cubicBezTo>
                <a:cubicBezTo>
                  <a:pt x="29" y="136"/>
                  <a:pt x="29" y="137"/>
                  <a:pt x="29" y="137"/>
                </a:cubicBezTo>
                <a:cubicBezTo>
                  <a:pt x="29" y="137"/>
                  <a:pt x="29" y="137"/>
                  <a:pt x="29" y="137"/>
                </a:cubicBezTo>
                <a:cubicBezTo>
                  <a:pt x="29" y="137"/>
                  <a:pt x="30" y="137"/>
                  <a:pt x="30" y="137"/>
                </a:cubicBezTo>
                <a:cubicBezTo>
                  <a:pt x="30" y="137"/>
                  <a:pt x="29" y="137"/>
                  <a:pt x="29" y="137"/>
                </a:cubicBezTo>
                <a:cubicBezTo>
                  <a:pt x="30" y="137"/>
                  <a:pt x="30" y="137"/>
                  <a:pt x="30" y="137"/>
                </a:cubicBezTo>
                <a:cubicBezTo>
                  <a:pt x="30" y="137"/>
                  <a:pt x="30" y="137"/>
                  <a:pt x="30" y="137"/>
                </a:cubicBezTo>
                <a:cubicBezTo>
                  <a:pt x="30" y="137"/>
                  <a:pt x="30" y="137"/>
                  <a:pt x="30" y="137"/>
                </a:cubicBezTo>
                <a:cubicBezTo>
                  <a:pt x="30" y="139"/>
                  <a:pt x="31" y="137"/>
                  <a:pt x="31" y="139"/>
                </a:cubicBezTo>
                <a:cubicBezTo>
                  <a:pt x="31" y="138"/>
                  <a:pt x="31" y="138"/>
                  <a:pt x="31" y="138"/>
                </a:cubicBezTo>
                <a:cubicBezTo>
                  <a:pt x="31" y="138"/>
                  <a:pt x="31" y="138"/>
                  <a:pt x="31" y="138"/>
                </a:cubicBezTo>
                <a:cubicBezTo>
                  <a:pt x="32" y="138"/>
                  <a:pt x="32" y="139"/>
                  <a:pt x="32" y="139"/>
                </a:cubicBezTo>
                <a:cubicBezTo>
                  <a:pt x="32" y="139"/>
                  <a:pt x="32" y="138"/>
                  <a:pt x="32" y="138"/>
                </a:cubicBezTo>
                <a:cubicBezTo>
                  <a:pt x="32" y="139"/>
                  <a:pt x="33" y="138"/>
                  <a:pt x="33" y="138"/>
                </a:cubicBezTo>
                <a:cubicBezTo>
                  <a:pt x="33" y="138"/>
                  <a:pt x="33" y="139"/>
                  <a:pt x="33" y="139"/>
                </a:cubicBezTo>
                <a:cubicBezTo>
                  <a:pt x="33" y="139"/>
                  <a:pt x="33" y="138"/>
                  <a:pt x="33" y="138"/>
                </a:cubicBezTo>
                <a:cubicBezTo>
                  <a:pt x="33" y="138"/>
                  <a:pt x="33" y="138"/>
                  <a:pt x="33" y="138"/>
                </a:cubicBezTo>
                <a:cubicBezTo>
                  <a:pt x="33" y="139"/>
                  <a:pt x="32" y="140"/>
                  <a:pt x="33" y="140"/>
                </a:cubicBezTo>
                <a:cubicBezTo>
                  <a:pt x="33" y="140"/>
                  <a:pt x="33" y="140"/>
                  <a:pt x="33" y="140"/>
                </a:cubicBezTo>
                <a:cubicBezTo>
                  <a:pt x="33" y="139"/>
                  <a:pt x="33" y="141"/>
                  <a:pt x="33" y="140"/>
                </a:cubicBezTo>
                <a:cubicBezTo>
                  <a:pt x="33" y="140"/>
                  <a:pt x="33" y="140"/>
                  <a:pt x="33" y="140"/>
                </a:cubicBezTo>
                <a:cubicBezTo>
                  <a:pt x="33" y="140"/>
                  <a:pt x="34" y="140"/>
                  <a:pt x="34" y="140"/>
                </a:cubicBezTo>
                <a:cubicBezTo>
                  <a:pt x="34" y="140"/>
                  <a:pt x="34" y="140"/>
                  <a:pt x="34" y="140"/>
                </a:cubicBezTo>
                <a:cubicBezTo>
                  <a:pt x="34" y="140"/>
                  <a:pt x="34" y="141"/>
                  <a:pt x="34" y="140"/>
                </a:cubicBezTo>
                <a:cubicBezTo>
                  <a:pt x="34" y="140"/>
                  <a:pt x="34" y="140"/>
                  <a:pt x="34" y="140"/>
                </a:cubicBezTo>
                <a:cubicBezTo>
                  <a:pt x="34" y="140"/>
                  <a:pt x="34" y="140"/>
                  <a:pt x="35" y="140"/>
                </a:cubicBezTo>
                <a:cubicBezTo>
                  <a:pt x="35" y="140"/>
                  <a:pt x="35" y="140"/>
                  <a:pt x="35" y="140"/>
                </a:cubicBezTo>
                <a:cubicBezTo>
                  <a:pt x="35" y="140"/>
                  <a:pt x="35" y="140"/>
                  <a:pt x="35" y="140"/>
                </a:cubicBezTo>
                <a:cubicBezTo>
                  <a:pt x="35" y="140"/>
                  <a:pt x="35" y="141"/>
                  <a:pt x="35" y="141"/>
                </a:cubicBezTo>
                <a:cubicBezTo>
                  <a:pt x="35" y="140"/>
                  <a:pt x="35" y="140"/>
                  <a:pt x="35" y="141"/>
                </a:cubicBezTo>
                <a:cubicBezTo>
                  <a:pt x="36" y="140"/>
                  <a:pt x="36" y="139"/>
                  <a:pt x="36" y="139"/>
                </a:cubicBezTo>
                <a:cubicBezTo>
                  <a:pt x="36" y="139"/>
                  <a:pt x="36" y="139"/>
                  <a:pt x="36" y="140"/>
                </a:cubicBezTo>
                <a:cubicBezTo>
                  <a:pt x="36" y="140"/>
                  <a:pt x="36" y="140"/>
                  <a:pt x="36" y="140"/>
                </a:cubicBezTo>
                <a:cubicBezTo>
                  <a:pt x="36" y="140"/>
                  <a:pt x="36" y="140"/>
                  <a:pt x="36" y="140"/>
                </a:cubicBezTo>
                <a:cubicBezTo>
                  <a:pt x="36" y="139"/>
                  <a:pt x="36" y="140"/>
                  <a:pt x="37" y="140"/>
                </a:cubicBezTo>
                <a:cubicBezTo>
                  <a:pt x="36" y="140"/>
                  <a:pt x="37" y="140"/>
                  <a:pt x="36" y="141"/>
                </a:cubicBezTo>
                <a:cubicBezTo>
                  <a:pt x="37" y="140"/>
                  <a:pt x="37" y="141"/>
                  <a:pt x="37" y="140"/>
                </a:cubicBezTo>
                <a:cubicBezTo>
                  <a:pt x="37" y="141"/>
                  <a:pt x="38" y="141"/>
                  <a:pt x="38" y="141"/>
                </a:cubicBezTo>
                <a:cubicBezTo>
                  <a:pt x="38" y="142"/>
                  <a:pt x="38" y="141"/>
                  <a:pt x="38" y="141"/>
                </a:cubicBezTo>
                <a:cubicBezTo>
                  <a:pt x="38" y="142"/>
                  <a:pt x="38" y="142"/>
                  <a:pt x="38" y="142"/>
                </a:cubicBezTo>
                <a:cubicBezTo>
                  <a:pt x="39" y="141"/>
                  <a:pt x="39" y="141"/>
                  <a:pt x="39" y="141"/>
                </a:cubicBezTo>
                <a:cubicBezTo>
                  <a:pt x="39" y="141"/>
                  <a:pt x="39" y="141"/>
                  <a:pt x="39" y="142"/>
                </a:cubicBezTo>
                <a:cubicBezTo>
                  <a:pt x="39" y="141"/>
                  <a:pt x="39" y="141"/>
                  <a:pt x="39" y="141"/>
                </a:cubicBezTo>
                <a:cubicBezTo>
                  <a:pt x="39" y="142"/>
                  <a:pt x="39" y="142"/>
                  <a:pt x="39" y="142"/>
                </a:cubicBezTo>
                <a:cubicBezTo>
                  <a:pt x="39" y="141"/>
                  <a:pt x="39" y="142"/>
                  <a:pt x="39" y="142"/>
                </a:cubicBezTo>
                <a:cubicBezTo>
                  <a:pt x="39" y="142"/>
                  <a:pt x="39" y="142"/>
                  <a:pt x="39" y="142"/>
                </a:cubicBezTo>
                <a:cubicBezTo>
                  <a:pt x="40" y="141"/>
                  <a:pt x="40" y="141"/>
                  <a:pt x="40" y="141"/>
                </a:cubicBezTo>
                <a:cubicBezTo>
                  <a:pt x="40" y="142"/>
                  <a:pt x="40" y="141"/>
                  <a:pt x="40" y="141"/>
                </a:cubicBezTo>
                <a:cubicBezTo>
                  <a:pt x="40" y="141"/>
                  <a:pt x="40" y="141"/>
                  <a:pt x="40" y="141"/>
                </a:cubicBezTo>
                <a:cubicBezTo>
                  <a:pt x="40" y="141"/>
                  <a:pt x="40" y="140"/>
                  <a:pt x="41" y="141"/>
                </a:cubicBezTo>
                <a:cubicBezTo>
                  <a:pt x="41" y="140"/>
                  <a:pt x="41" y="140"/>
                  <a:pt x="41" y="140"/>
                </a:cubicBezTo>
                <a:cubicBezTo>
                  <a:pt x="41" y="141"/>
                  <a:pt x="41" y="141"/>
                  <a:pt x="41" y="141"/>
                </a:cubicBezTo>
                <a:cubicBezTo>
                  <a:pt x="41" y="141"/>
                  <a:pt x="41" y="141"/>
                  <a:pt x="41" y="141"/>
                </a:cubicBezTo>
                <a:cubicBezTo>
                  <a:pt x="41" y="141"/>
                  <a:pt x="41" y="141"/>
                  <a:pt x="41" y="141"/>
                </a:cubicBezTo>
                <a:cubicBezTo>
                  <a:pt x="41" y="141"/>
                  <a:pt x="41" y="141"/>
                  <a:pt x="41" y="141"/>
                </a:cubicBezTo>
                <a:cubicBezTo>
                  <a:pt x="41" y="141"/>
                  <a:pt x="41" y="141"/>
                  <a:pt x="41" y="141"/>
                </a:cubicBezTo>
                <a:cubicBezTo>
                  <a:pt x="41" y="141"/>
                  <a:pt x="41" y="141"/>
                  <a:pt x="41" y="141"/>
                </a:cubicBezTo>
                <a:cubicBezTo>
                  <a:pt x="41" y="141"/>
                  <a:pt x="41" y="141"/>
                  <a:pt x="41" y="141"/>
                </a:cubicBezTo>
                <a:cubicBezTo>
                  <a:pt x="41" y="142"/>
                  <a:pt x="42" y="140"/>
                  <a:pt x="42" y="141"/>
                </a:cubicBezTo>
                <a:cubicBezTo>
                  <a:pt x="42" y="141"/>
                  <a:pt x="42" y="141"/>
                  <a:pt x="42" y="141"/>
                </a:cubicBezTo>
                <a:cubicBezTo>
                  <a:pt x="42" y="141"/>
                  <a:pt x="42" y="142"/>
                  <a:pt x="42" y="141"/>
                </a:cubicBezTo>
                <a:cubicBezTo>
                  <a:pt x="43" y="141"/>
                  <a:pt x="43" y="141"/>
                  <a:pt x="43" y="141"/>
                </a:cubicBezTo>
                <a:cubicBezTo>
                  <a:pt x="43" y="141"/>
                  <a:pt x="43" y="141"/>
                  <a:pt x="43" y="141"/>
                </a:cubicBezTo>
                <a:cubicBezTo>
                  <a:pt x="43" y="140"/>
                  <a:pt x="43" y="140"/>
                  <a:pt x="43" y="140"/>
                </a:cubicBezTo>
                <a:cubicBezTo>
                  <a:pt x="43" y="140"/>
                  <a:pt x="44" y="140"/>
                  <a:pt x="44" y="141"/>
                </a:cubicBezTo>
                <a:cubicBezTo>
                  <a:pt x="44" y="140"/>
                  <a:pt x="44" y="141"/>
                  <a:pt x="44" y="141"/>
                </a:cubicBezTo>
                <a:cubicBezTo>
                  <a:pt x="44" y="141"/>
                  <a:pt x="44" y="141"/>
                  <a:pt x="44" y="141"/>
                </a:cubicBezTo>
                <a:cubicBezTo>
                  <a:pt x="45" y="141"/>
                  <a:pt x="45" y="141"/>
                  <a:pt x="45" y="141"/>
                </a:cubicBezTo>
                <a:cubicBezTo>
                  <a:pt x="45" y="142"/>
                  <a:pt x="45" y="141"/>
                  <a:pt x="46" y="141"/>
                </a:cubicBezTo>
                <a:cubicBezTo>
                  <a:pt x="46" y="141"/>
                  <a:pt x="46" y="141"/>
                  <a:pt x="46" y="141"/>
                </a:cubicBezTo>
                <a:cubicBezTo>
                  <a:pt x="46" y="141"/>
                  <a:pt x="46" y="141"/>
                  <a:pt x="46" y="141"/>
                </a:cubicBezTo>
                <a:cubicBezTo>
                  <a:pt x="46" y="141"/>
                  <a:pt x="46" y="141"/>
                  <a:pt x="46" y="141"/>
                </a:cubicBezTo>
                <a:cubicBezTo>
                  <a:pt x="46" y="140"/>
                  <a:pt x="47" y="141"/>
                  <a:pt x="47" y="141"/>
                </a:cubicBezTo>
                <a:cubicBezTo>
                  <a:pt x="47" y="141"/>
                  <a:pt x="47" y="141"/>
                  <a:pt x="47" y="141"/>
                </a:cubicBezTo>
                <a:cubicBezTo>
                  <a:pt x="47" y="141"/>
                  <a:pt x="47" y="141"/>
                  <a:pt x="47" y="142"/>
                </a:cubicBezTo>
                <a:cubicBezTo>
                  <a:pt x="47" y="142"/>
                  <a:pt x="47" y="142"/>
                  <a:pt x="47" y="142"/>
                </a:cubicBezTo>
                <a:cubicBezTo>
                  <a:pt x="47" y="142"/>
                  <a:pt x="47" y="142"/>
                  <a:pt x="47" y="142"/>
                </a:cubicBezTo>
                <a:cubicBezTo>
                  <a:pt x="47" y="142"/>
                  <a:pt x="47" y="142"/>
                  <a:pt x="47" y="141"/>
                </a:cubicBezTo>
                <a:cubicBezTo>
                  <a:pt x="47" y="141"/>
                  <a:pt x="47" y="141"/>
                  <a:pt x="47" y="141"/>
                </a:cubicBezTo>
                <a:cubicBezTo>
                  <a:pt x="47" y="141"/>
                  <a:pt x="47" y="141"/>
                  <a:pt x="47" y="141"/>
                </a:cubicBezTo>
                <a:cubicBezTo>
                  <a:pt x="47" y="141"/>
                  <a:pt x="47" y="141"/>
                  <a:pt x="47" y="141"/>
                </a:cubicBezTo>
                <a:cubicBezTo>
                  <a:pt x="47" y="141"/>
                  <a:pt x="47" y="141"/>
                  <a:pt x="47" y="141"/>
                </a:cubicBezTo>
                <a:cubicBezTo>
                  <a:pt x="47" y="141"/>
                  <a:pt x="47" y="141"/>
                  <a:pt x="47" y="141"/>
                </a:cubicBezTo>
                <a:cubicBezTo>
                  <a:pt x="48" y="141"/>
                  <a:pt x="47" y="141"/>
                  <a:pt x="47" y="140"/>
                </a:cubicBezTo>
                <a:cubicBezTo>
                  <a:pt x="48" y="141"/>
                  <a:pt x="48" y="141"/>
                  <a:pt x="48" y="142"/>
                </a:cubicBezTo>
                <a:cubicBezTo>
                  <a:pt x="48" y="141"/>
                  <a:pt x="48" y="142"/>
                  <a:pt x="48" y="141"/>
                </a:cubicBezTo>
                <a:cubicBezTo>
                  <a:pt x="48" y="141"/>
                  <a:pt x="48" y="141"/>
                  <a:pt x="48" y="141"/>
                </a:cubicBezTo>
                <a:cubicBezTo>
                  <a:pt x="48" y="141"/>
                  <a:pt x="48" y="142"/>
                  <a:pt x="48" y="142"/>
                </a:cubicBezTo>
                <a:cubicBezTo>
                  <a:pt x="48" y="142"/>
                  <a:pt x="48" y="142"/>
                  <a:pt x="48" y="142"/>
                </a:cubicBezTo>
                <a:cubicBezTo>
                  <a:pt x="48" y="143"/>
                  <a:pt x="48" y="142"/>
                  <a:pt x="48" y="142"/>
                </a:cubicBezTo>
                <a:cubicBezTo>
                  <a:pt x="48" y="142"/>
                  <a:pt x="48" y="142"/>
                  <a:pt x="48" y="143"/>
                </a:cubicBezTo>
                <a:cubicBezTo>
                  <a:pt x="48" y="142"/>
                  <a:pt x="48" y="142"/>
                  <a:pt x="48" y="142"/>
                </a:cubicBezTo>
                <a:cubicBezTo>
                  <a:pt x="48" y="142"/>
                  <a:pt x="47" y="142"/>
                  <a:pt x="47" y="143"/>
                </a:cubicBezTo>
                <a:cubicBezTo>
                  <a:pt x="47" y="143"/>
                  <a:pt x="47" y="143"/>
                  <a:pt x="47" y="143"/>
                </a:cubicBezTo>
                <a:cubicBezTo>
                  <a:pt x="47" y="143"/>
                  <a:pt x="47" y="143"/>
                  <a:pt x="47" y="143"/>
                </a:cubicBezTo>
                <a:cubicBezTo>
                  <a:pt x="47" y="143"/>
                  <a:pt x="47" y="144"/>
                  <a:pt x="47" y="144"/>
                </a:cubicBezTo>
                <a:cubicBezTo>
                  <a:pt x="47" y="143"/>
                  <a:pt x="46" y="144"/>
                  <a:pt x="46" y="143"/>
                </a:cubicBezTo>
                <a:cubicBezTo>
                  <a:pt x="46" y="143"/>
                  <a:pt x="46" y="143"/>
                  <a:pt x="46" y="143"/>
                </a:cubicBezTo>
                <a:cubicBezTo>
                  <a:pt x="46" y="143"/>
                  <a:pt x="46" y="143"/>
                  <a:pt x="46" y="143"/>
                </a:cubicBezTo>
                <a:cubicBezTo>
                  <a:pt x="46" y="143"/>
                  <a:pt x="46" y="143"/>
                  <a:pt x="46" y="143"/>
                </a:cubicBezTo>
                <a:cubicBezTo>
                  <a:pt x="46" y="143"/>
                  <a:pt x="47" y="142"/>
                  <a:pt x="46" y="142"/>
                </a:cubicBezTo>
                <a:cubicBezTo>
                  <a:pt x="46" y="141"/>
                  <a:pt x="46" y="143"/>
                  <a:pt x="46" y="143"/>
                </a:cubicBezTo>
                <a:cubicBezTo>
                  <a:pt x="46" y="143"/>
                  <a:pt x="46" y="142"/>
                  <a:pt x="46" y="142"/>
                </a:cubicBezTo>
                <a:cubicBezTo>
                  <a:pt x="45" y="143"/>
                  <a:pt x="45" y="143"/>
                  <a:pt x="45" y="144"/>
                </a:cubicBezTo>
                <a:cubicBezTo>
                  <a:pt x="45" y="144"/>
                  <a:pt x="45" y="144"/>
                  <a:pt x="45" y="144"/>
                </a:cubicBezTo>
                <a:cubicBezTo>
                  <a:pt x="45" y="144"/>
                  <a:pt x="45" y="145"/>
                  <a:pt x="45" y="145"/>
                </a:cubicBezTo>
                <a:cubicBezTo>
                  <a:pt x="45" y="144"/>
                  <a:pt x="45" y="145"/>
                  <a:pt x="45" y="144"/>
                </a:cubicBezTo>
                <a:cubicBezTo>
                  <a:pt x="45" y="144"/>
                  <a:pt x="45" y="144"/>
                  <a:pt x="45" y="145"/>
                </a:cubicBezTo>
                <a:cubicBezTo>
                  <a:pt x="45" y="144"/>
                  <a:pt x="45" y="144"/>
                  <a:pt x="45" y="144"/>
                </a:cubicBezTo>
                <a:cubicBezTo>
                  <a:pt x="44" y="144"/>
                  <a:pt x="44" y="144"/>
                  <a:pt x="44" y="143"/>
                </a:cubicBezTo>
                <a:cubicBezTo>
                  <a:pt x="44" y="143"/>
                  <a:pt x="44" y="143"/>
                  <a:pt x="44" y="143"/>
                </a:cubicBezTo>
                <a:cubicBezTo>
                  <a:pt x="44" y="143"/>
                  <a:pt x="43" y="144"/>
                  <a:pt x="43" y="145"/>
                </a:cubicBezTo>
                <a:cubicBezTo>
                  <a:pt x="43" y="145"/>
                  <a:pt x="43" y="144"/>
                  <a:pt x="43" y="144"/>
                </a:cubicBezTo>
                <a:cubicBezTo>
                  <a:pt x="43" y="145"/>
                  <a:pt x="43" y="144"/>
                  <a:pt x="43" y="145"/>
                </a:cubicBezTo>
                <a:cubicBezTo>
                  <a:pt x="43" y="145"/>
                  <a:pt x="43" y="145"/>
                  <a:pt x="43" y="145"/>
                </a:cubicBezTo>
                <a:cubicBezTo>
                  <a:pt x="43" y="145"/>
                  <a:pt x="43" y="145"/>
                  <a:pt x="43" y="145"/>
                </a:cubicBezTo>
                <a:cubicBezTo>
                  <a:pt x="43" y="145"/>
                  <a:pt x="43" y="144"/>
                  <a:pt x="43" y="143"/>
                </a:cubicBezTo>
                <a:cubicBezTo>
                  <a:pt x="43" y="143"/>
                  <a:pt x="43" y="142"/>
                  <a:pt x="43" y="142"/>
                </a:cubicBezTo>
                <a:cubicBezTo>
                  <a:pt x="42" y="143"/>
                  <a:pt x="42" y="145"/>
                  <a:pt x="42" y="146"/>
                </a:cubicBezTo>
                <a:cubicBezTo>
                  <a:pt x="42" y="146"/>
                  <a:pt x="42" y="145"/>
                  <a:pt x="42" y="145"/>
                </a:cubicBezTo>
                <a:cubicBezTo>
                  <a:pt x="42" y="145"/>
                  <a:pt x="42" y="146"/>
                  <a:pt x="42" y="145"/>
                </a:cubicBezTo>
                <a:cubicBezTo>
                  <a:pt x="42" y="145"/>
                  <a:pt x="42" y="145"/>
                  <a:pt x="42" y="145"/>
                </a:cubicBezTo>
                <a:cubicBezTo>
                  <a:pt x="42" y="145"/>
                  <a:pt x="41" y="145"/>
                  <a:pt x="41" y="145"/>
                </a:cubicBezTo>
                <a:cubicBezTo>
                  <a:pt x="41" y="145"/>
                  <a:pt x="42" y="144"/>
                  <a:pt x="42" y="144"/>
                </a:cubicBezTo>
                <a:cubicBezTo>
                  <a:pt x="41" y="144"/>
                  <a:pt x="41" y="145"/>
                  <a:pt x="41" y="146"/>
                </a:cubicBezTo>
                <a:cubicBezTo>
                  <a:pt x="41" y="145"/>
                  <a:pt x="41" y="145"/>
                  <a:pt x="41" y="145"/>
                </a:cubicBezTo>
                <a:cubicBezTo>
                  <a:pt x="41" y="145"/>
                  <a:pt x="41" y="145"/>
                  <a:pt x="41" y="146"/>
                </a:cubicBezTo>
                <a:cubicBezTo>
                  <a:pt x="40" y="146"/>
                  <a:pt x="40" y="146"/>
                  <a:pt x="40" y="146"/>
                </a:cubicBezTo>
                <a:cubicBezTo>
                  <a:pt x="41" y="146"/>
                  <a:pt x="41" y="146"/>
                  <a:pt x="41" y="145"/>
                </a:cubicBezTo>
                <a:cubicBezTo>
                  <a:pt x="41" y="145"/>
                  <a:pt x="41" y="145"/>
                  <a:pt x="41" y="145"/>
                </a:cubicBezTo>
                <a:cubicBezTo>
                  <a:pt x="41" y="144"/>
                  <a:pt x="41" y="143"/>
                  <a:pt x="42" y="142"/>
                </a:cubicBezTo>
                <a:cubicBezTo>
                  <a:pt x="41" y="142"/>
                  <a:pt x="41" y="142"/>
                  <a:pt x="41" y="142"/>
                </a:cubicBezTo>
                <a:cubicBezTo>
                  <a:pt x="41" y="142"/>
                  <a:pt x="41" y="142"/>
                  <a:pt x="41" y="142"/>
                </a:cubicBezTo>
                <a:cubicBezTo>
                  <a:pt x="41" y="142"/>
                  <a:pt x="41" y="144"/>
                  <a:pt x="40" y="145"/>
                </a:cubicBezTo>
                <a:cubicBezTo>
                  <a:pt x="40" y="145"/>
                  <a:pt x="40" y="144"/>
                  <a:pt x="40" y="143"/>
                </a:cubicBezTo>
                <a:cubicBezTo>
                  <a:pt x="40" y="143"/>
                  <a:pt x="40" y="145"/>
                  <a:pt x="40" y="145"/>
                </a:cubicBezTo>
                <a:cubicBezTo>
                  <a:pt x="40" y="145"/>
                  <a:pt x="40" y="145"/>
                  <a:pt x="40" y="145"/>
                </a:cubicBezTo>
                <a:cubicBezTo>
                  <a:pt x="40" y="145"/>
                  <a:pt x="39" y="145"/>
                  <a:pt x="39" y="145"/>
                </a:cubicBezTo>
                <a:cubicBezTo>
                  <a:pt x="39" y="145"/>
                  <a:pt x="39" y="144"/>
                  <a:pt x="39" y="144"/>
                </a:cubicBezTo>
                <a:cubicBezTo>
                  <a:pt x="39" y="145"/>
                  <a:pt x="39" y="145"/>
                  <a:pt x="39" y="145"/>
                </a:cubicBezTo>
                <a:cubicBezTo>
                  <a:pt x="39" y="145"/>
                  <a:pt x="39" y="144"/>
                  <a:pt x="39" y="144"/>
                </a:cubicBezTo>
                <a:cubicBezTo>
                  <a:pt x="39" y="144"/>
                  <a:pt x="39" y="145"/>
                  <a:pt x="39" y="145"/>
                </a:cubicBezTo>
                <a:cubicBezTo>
                  <a:pt x="39" y="144"/>
                  <a:pt x="39" y="144"/>
                  <a:pt x="39" y="144"/>
                </a:cubicBezTo>
                <a:cubicBezTo>
                  <a:pt x="39" y="144"/>
                  <a:pt x="38" y="145"/>
                  <a:pt x="39" y="145"/>
                </a:cubicBezTo>
                <a:cubicBezTo>
                  <a:pt x="38" y="145"/>
                  <a:pt x="38" y="145"/>
                  <a:pt x="38" y="145"/>
                </a:cubicBezTo>
                <a:cubicBezTo>
                  <a:pt x="39" y="144"/>
                  <a:pt x="39" y="143"/>
                  <a:pt x="39" y="142"/>
                </a:cubicBezTo>
                <a:cubicBezTo>
                  <a:pt x="38" y="145"/>
                  <a:pt x="38" y="145"/>
                  <a:pt x="38" y="145"/>
                </a:cubicBezTo>
                <a:cubicBezTo>
                  <a:pt x="38" y="144"/>
                  <a:pt x="38" y="144"/>
                  <a:pt x="38" y="143"/>
                </a:cubicBezTo>
                <a:cubicBezTo>
                  <a:pt x="38" y="144"/>
                  <a:pt x="37" y="144"/>
                  <a:pt x="37" y="144"/>
                </a:cubicBezTo>
                <a:cubicBezTo>
                  <a:pt x="37" y="144"/>
                  <a:pt x="37" y="144"/>
                  <a:pt x="37" y="144"/>
                </a:cubicBezTo>
                <a:cubicBezTo>
                  <a:pt x="37" y="144"/>
                  <a:pt x="37" y="143"/>
                  <a:pt x="37" y="144"/>
                </a:cubicBezTo>
                <a:cubicBezTo>
                  <a:pt x="37" y="144"/>
                  <a:pt x="37" y="144"/>
                  <a:pt x="37" y="144"/>
                </a:cubicBezTo>
                <a:cubicBezTo>
                  <a:pt x="37" y="143"/>
                  <a:pt x="36" y="145"/>
                  <a:pt x="36" y="144"/>
                </a:cubicBezTo>
                <a:cubicBezTo>
                  <a:pt x="36" y="144"/>
                  <a:pt x="36" y="144"/>
                  <a:pt x="36" y="144"/>
                </a:cubicBezTo>
                <a:cubicBezTo>
                  <a:pt x="36" y="144"/>
                  <a:pt x="36" y="143"/>
                  <a:pt x="36" y="144"/>
                </a:cubicBezTo>
                <a:cubicBezTo>
                  <a:pt x="36" y="144"/>
                  <a:pt x="36" y="144"/>
                  <a:pt x="36" y="144"/>
                </a:cubicBezTo>
                <a:cubicBezTo>
                  <a:pt x="35" y="144"/>
                  <a:pt x="35" y="144"/>
                  <a:pt x="35" y="144"/>
                </a:cubicBezTo>
                <a:cubicBezTo>
                  <a:pt x="35" y="144"/>
                  <a:pt x="35" y="144"/>
                  <a:pt x="35" y="144"/>
                </a:cubicBezTo>
                <a:cubicBezTo>
                  <a:pt x="35" y="144"/>
                  <a:pt x="36" y="143"/>
                  <a:pt x="36" y="144"/>
                </a:cubicBezTo>
                <a:cubicBezTo>
                  <a:pt x="36" y="143"/>
                  <a:pt x="36" y="143"/>
                  <a:pt x="36" y="142"/>
                </a:cubicBezTo>
                <a:cubicBezTo>
                  <a:pt x="36" y="142"/>
                  <a:pt x="35" y="143"/>
                  <a:pt x="35" y="144"/>
                </a:cubicBezTo>
                <a:cubicBezTo>
                  <a:pt x="35" y="143"/>
                  <a:pt x="35" y="143"/>
                  <a:pt x="35" y="143"/>
                </a:cubicBezTo>
                <a:cubicBezTo>
                  <a:pt x="34" y="144"/>
                  <a:pt x="34" y="144"/>
                  <a:pt x="34" y="144"/>
                </a:cubicBezTo>
                <a:cubicBezTo>
                  <a:pt x="35" y="143"/>
                  <a:pt x="35" y="143"/>
                  <a:pt x="35" y="143"/>
                </a:cubicBezTo>
                <a:cubicBezTo>
                  <a:pt x="34" y="143"/>
                  <a:pt x="34" y="143"/>
                  <a:pt x="34" y="143"/>
                </a:cubicBezTo>
                <a:cubicBezTo>
                  <a:pt x="34" y="143"/>
                  <a:pt x="34" y="143"/>
                  <a:pt x="34" y="143"/>
                </a:cubicBezTo>
                <a:cubicBezTo>
                  <a:pt x="34" y="143"/>
                  <a:pt x="34" y="143"/>
                  <a:pt x="34" y="143"/>
                </a:cubicBezTo>
                <a:cubicBezTo>
                  <a:pt x="34" y="143"/>
                  <a:pt x="35" y="142"/>
                  <a:pt x="35" y="142"/>
                </a:cubicBezTo>
                <a:cubicBezTo>
                  <a:pt x="35" y="142"/>
                  <a:pt x="35" y="142"/>
                  <a:pt x="35" y="142"/>
                </a:cubicBezTo>
                <a:cubicBezTo>
                  <a:pt x="35" y="142"/>
                  <a:pt x="35" y="142"/>
                  <a:pt x="35" y="142"/>
                </a:cubicBezTo>
                <a:cubicBezTo>
                  <a:pt x="35" y="142"/>
                  <a:pt x="35" y="142"/>
                  <a:pt x="35" y="142"/>
                </a:cubicBezTo>
                <a:cubicBezTo>
                  <a:pt x="35" y="141"/>
                  <a:pt x="35" y="141"/>
                  <a:pt x="35" y="141"/>
                </a:cubicBezTo>
                <a:cubicBezTo>
                  <a:pt x="35" y="141"/>
                  <a:pt x="35" y="141"/>
                  <a:pt x="35" y="141"/>
                </a:cubicBezTo>
                <a:cubicBezTo>
                  <a:pt x="35" y="141"/>
                  <a:pt x="35" y="142"/>
                  <a:pt x="35" y="142"/>
                </a:cubicBezTo>
                <a:cubicBezTo>
                  <a:pt x="35" y="142"/>
                  <a:pt x="34" y="143"/>
                  <a:pt x="34" y="143"/>
                </a:cubicBezTo>
                <a:cubicBezTo>
                  <a:pt x="34" y="143"/>
                  <a:pt x="34" y="143"/>
                  <a:pt x="34" y="143"/>
                </a:cubicBezTo>
                <a:cubicBezTo>
                  <a:pt x="34" y="143"/>
                  <a:pt x="34" y="143"/>
                  <a:pt x="33" y="144"/>
                </a:cubicBezTo>
                <a:cubicBezTo>
                  <a:pt x="33" y="143"/>
                  <a:pt x="33" y="143"/>
                  <a:pt x="33" y="143"/>
                </a:cubicBezTo>
                <a:cubicBezTo>
                  <a:pt x="33" y="144"/>
                  <a:pt x="33" y="142"/>
                  <a:pt x="33" y="143"/>
                </a:cubicBezTo>
                <a:cubicBezTo>
                  <a:pt x="33" y="143"/>
                  <a:pt x="33" y="143"/>
                  <a:pt x="32" y="143"/>
                </a:cubicBezTo>
                <a:cubicBezTo>
                  <a:pt x="32" y="143"/>
                  <a:pt x="33" y="143"/>
                  <a:pt x="32" y="143"/>
                </a:cubicBezTo>
                <a:cubicBezTo>
                  <a:pt x="32" y="143"/>
                  <a:pt x="32" y="143"/>
                  <a:pt x="32" y="143"/>
                </a:cubicBezTo>
                <a:cubicBezTo>
                  <a:pt x="32" y="143"/>
                  <a:pt x="32" y="143"/>
                  <a:pt x="32" y="143"/>
                </a:cubicBezTo>
                <a:cubicBezTo>
                  <a:pt x="32" y="143"/>
                  <a:pt x="32" y="143"/>
                  <a:pt x="32" y="143"/>
                </a:cubicBezTo>
                <a:cubicBezTo>
                  <a:pt x="31" y="143"/>
                  <a:pt x="31" y="144"/>
                  <a:pt x="31" y="144"/>
                </a:cubicBezTo>
                <a:cubicBezTo>
                  <a:pt x="31" y="143"/>
                  <a:pt x="31" y="143"/>
                  <a:pt x="31" y="143"/>
                </a:cubicBezTo>
                <a:cubicBezTo>
                  <a:pt x="31" y="143"/>
                  <a:pt x="31" y="143"/>
                  <a:pt x="31" y="143"/>
                </a:cubicBezTo>
                <a:cubicBezTo>
                  <a:pt x="31" y="143"/>
                  <a:pt x="31" y="143"/>
                  <a:pt x="31" y="143"/>
                </a:cubicBezTo>
                <a:cubicBezTo>
                  <a:pt x="31" y="143"/>
                  <a:pt x="31" y="143"/>
                  <a:pt x="31" y="142"/>
                </a:cubicBezTo>
                <a:cubicBezTo>
                  <a:pt x="31" y="143"/>
                  <a:pt x="30" y="142"/>
                  <a:pt x="30" y="142"/>
                </a:cubicBezTo>
                <a:cubicBezTo>
                  <a:pt x="30" y="143"/>
                  <a:pt x="30" y="144"/>
                  <a:pt x="30" y="144"/>
                </a:cubicBezTo>
                <a:cubicBezTo>
                  <a:pt x="30" y="143"/>
                  <a:pt x="30" y="143"/>
                  <a:pt x="30" y="143"/>
                </a:cubicBezTo>
                <a:cubicBezTo>
                  <a:pt x="30" y="143"/>
                  <a:pt x="30" y="143"/>
                  <a:pt x="30" y="143"/>
                </a:cubicBezTo>
                <a:cubicBezTo>
                  <a:pt x="30" y="142"/>
                  <a:pt x="29" y="143"/>
                  <a:pt x="30" y="142"/>
                </a:cubicBezTo>
                <a:cubicBezTo>
                  <a:pt x="30" y="142"/>
                  <a:pt x="30" y="142"/>
                  <a:pt x="30" y="142"/>
                </a:cubicBezTo>
                <a:cubicBezTo>
                  <a:pt x="30" y="142"/>
                  <a:pt x="30" y="142"/>
                  <a:pt x="30" y="142"/>
                </a:cubicBezTo>
                <a:cubicBezTo>
                  <a:pt x="30" y="142"/>
                  <a:pt x="30" y="142"/>
                  <a:pt x="30" y="141"/>
                </a:cubicBezTo>
                <a:cubicBezTo>
                  <a:pt x="30" y="142"/>
                  <a:pt x="30" y="142"/>
                  <a:pt x="30" y="142"/>
                </a:cubicBezTo>
                <a:cubicBezTo>
                  <a:pt x="30" y="142"/>
                  <a:pt x="30" y="142"/>
                  <a:pt x="30" y="142"/>
                </a:cubicBezTo>
                <a:cubicBezTo>
                  <a:pt x="29" y="142"/>
                  <a:pt x="29" y="142"/>
                  <a:pt x="29" y="142"/>
                </a:cubicBezTo>
                <a:cubicBezTo>
                  <a:pt x="29" y="142"/>
                  <a:pt x="30" y="142"/>
                  <a:pt x="29" y="142"/>
                </a:cubicBezTo>
                <a:cubicBezTo>
                  <a:pt x="29" y="142"/>
                  <a:pt x="29" y="142"/>
                  <a:pt x="29" y="142"/>
                </a:cubicBezTo>
                <a:cubicBezTo>
                  <a:pt x="29" y="142"/>
                  <a:pt x="29" y="141"/>
                  <a:pt x="29" y="141"/>
                </a:cubicBezTo>
                <a:cubicBezTo>
                  <a:pt x="29" y="141"/>
                  <a:pt x="28" y="142"/>
                  <a:pt x="28" y="142"/>
                </a:cubicBezTo>
                <a:cubicBezTo>
                  <a:pt x="28" y="142"/>
                  <a:pt x="28" y="142"/>
                  <a:pt x="28" y="142"/>
                </a:cubicBezTo>
                <a:cubicBezTo>
                  <a:pt x="28" y="141"/>
                  <a:pt x="28" y="141"/>
                  <a:pt x="28" y="141"/>
                </a:cubicBezTo>
                <a:cubicBezTo>
                  <a:pt x="28" y="142"/>
                  <a:pt x="28" y="141"/>
                  <a:pt x="27" y="142"/>
                </a:cubicBezTo>
                <a:cubicBezTo>
                  <a:pt x="27" y="142"/>
                  <a:pt x="27" y="142"/>
                  <a:pt x="28" y="141"/>
                </a:cubicBezTo>
                <a:cubicBezTo>
                  <a:pt x="28" y="141"/>
                  <a:pt x="28" y="141"/>
                  <a:pt x="28" y="141"/>
                </a:cubicBezTo>
                <a:cubicBezTo>
                  <a:pt x="28" y="141"/>
                  <a:pt x="28" y="141"/>
                  <a:pt x="28" y="141"/>
                </a:cubicBezTo>
                <a:close/>
                <a:moveTo>
                  <a:pt x="30" y="142"/>
                </a:moveTo>
                <a:cubicBezTo>
                  <a:pt x="30" y="143"/>
                  <a:pt x="30" y="142"/>
                  <a:pt x="30" y="142"/>
                </a:cubicBezTo>
                <a:cubicBezTo>
                  <a:pt x="30" y="142"/>
                  <a:pt x="31" y="142"/>
                  <a:pt x="30" y="142"/>
                </a:cubicBezTo>
                <a:close/>
                <a:moveTo>
                  <a:pt x="35" y="143"/>
                </a:moveTo>
                <a:cubicBezTo>
                  <a:pt x="35" y="143"/>
                  <a:pt x="35" y="143"/>
                  <a:pt x="35" y="143"/>
                </a:cubicBezTo>
                <a:cubicBezTo>
                  <a:pt x="35" y="143"/>
                  <a:pt x="35" y="143"/>
                  <a:pt x="35" y="143"/>
                </a:cubicBezTo>
                <a:close/>
                <a:moveTo>
                  <a:pt x="46" y="141"/>
                </a:moveTo>
                <a:cubicBezTo>
                  <a:pt x="46" y="141"/>
                  <a:pt x="46" y="141"/>
                  <a:pt x="46" y="141"/>
                </a:cubicBezTo>
                <a:cubicBezTo>
                  <a:pt x="46" y="141"/>
                  <a:pt x="46" y="141"/>
                  <a:pt x="46" y="141"/>
                </a:cubicBezTo>
                <a:close/>
                <a:moveTo>
                  <a:pt x="47" y="141"/>
                </a:moveTo>
                <a:cubicBezTo>
                  <a:pt x="47" y="141"/>
                  <a:pt x="47" y="141"/>
                  <a:pt x="47" y="141"/>
                </a:cubicBezTo>
                <a:cubicBezTo>
                  <a:pt x="47" y="141"/>
                  <a:pt x="47" y="141"/>
                  <a:pt x="47" y="141"/>
                </a:cubicBezTo>
                <a:cubicBezTo>
                  <a:pt x="47" y="141"/>
                  <a:pt x="47" y="141"/>
                  <a:pt x="47" y="141"/>
                </a:cubicBezTo>
                <a:close/>
                <a:moveTo>
                  <a:pt x="26" y="133"/>
                </a:moveTo>
                <a:cubicBezTo>
                  <a:pt x="26" y="133"/>
                  <a:pt x="26" y="133"/>
                  <a:pt x="26" y="133"/>
                </a:cubicBezTo>
                <a:cubicBezTo>
                  <a:pt x="26" y="133"/>
                  <a:pt x="25" y="133"/>
                  <a:pt x="26" y="133"/>
                </a:cubicBezTo>
                <a:close/>
                <a:moveTo>
                  <a:pt x="34" y="143"/>
                </a:moveTo>
                <a:cubicBezTo>
                  <a:pt x="34" y="143"/>
                  <a:pt x="34" y="143"/>
                  <a:pt x="34" y="143"/>
                </a:cubicBezTo>
                <a:cubicBezTo>
                  <a:pt x="34" y="143"/>
                  <a:pt x="34" y="143"/>
                  <a:pt x="34" y="143"/>
                </a:cubicBezTo>
                <a:close/>
                <a:moveTo>
                  <a:pt x="26" y="140"/>
                </a:moveTo>
                <a:cubicBezTo>
                  <a:pt x="26" y="140"/>
                  <a:pt x="26" y="140"/>
                  <a:pt x="26" y="140"/>
                </a:cubicBezTo>
                <a:cubicBezTo>
                  <a:pt x="26" y="140"/>
                  <a:pt x="26" y="140"/>
                  <a:pt x="26" y="140"/>
                </a:cubicBezTo>
                <a:close/>
                <a:moveTo>
                  <a:pt x="43" y="145"/>
                </a:moveTo>
                <a:cubicBezTo>
                  <a:pt x="43" y="145"/>
                  <a:pt x="43" y="145"/>
                  <a:pt x="43" y="145"/>
                </a:cubicBezTo>
                <a:cubicBezTo>
                  <a:pt x="43" y="145"/>
                  <a:pt x="43" y="145"/>
                  <a:pt x="43" y="145"/>
                </a:cubicBezTo>
                <a:close/>
                <a:moveTo>
                  <a:pt x="48" y="141"/>
                </a:moveTo>
                <a:cubicBezTo>
                  <a:pt x="48" y="141"/>
                  <a:pt x="48" y="141"/>
                  <a:pt x="48" y="141"/>
                </a:cubicBezTo>
                <a:cubicBezTo>
                  <a:pt x="48" y="141"/>
                  <a:pt x="48" y="141"/>
                  <a:pt x="48" y="141"/>
                </a:cubicBezTo>
                <a:cubicBezTo>
                  <a:pt x="48" y="141"/>
                  <a:pt x="48" y="141"/>
                  <a:pt x="48" y="141"/>
                </a:cubicBezTo>
                <a:close/>
                <a:moveTo>
                  <a:pt x="49" y="143"/>
                </a:moveTo>
                <a:cubicBezTo>
                  <a:pt x="49" y="143"/>
                  <a:pt x="49" y="143"/>
                  <a:pt x="49" y="143"/>
                </a:cubicBezTo>
                <a:cubicBezTo>
                  <a:pt x="49" y="143"/>
                  <a:pt x="49" y="143"/>
                  <a:pt x="49" y="143"/>
                </a:cubicBezTo>
                <a:cubicBezTo>
                  <a:pt x="49" y="143"/>
                  <a:pt x="49" y="143"/>
                  <a:pt x="49" y="143"/>
                </a:cubicBezTo>
                <a:close/>
                <a:moveTo>
                  <a:pt x="48" y="142"/>
                </a:moveTo>
                <a:cubicBezTo>
                  <a:pt x="48" y="143"/>
                  <a:pt x="48" y="142"/>
                  <a:pt x="48" y="142"/>
                </a:cubicBezTo>
                <a:cubicBezTo>
                  <a:pt x="48" y="142"/>
                  <a:pt x="48" y="142"/>
                  <a:pt x="48" y="142"/>
                </a:cubicBezTo>
                <a:cubicBezTo>
                  <a:pt x="48" y="142"/>
                  <a:pt x="48" y="142"/>
                  <a:pt x="48" y="142"/>
                </a:cubicBezTo>
                <a:close/>
                <a:moveTo>
                  <a:pt x="48" y="142"/>
                </a:moveTo>
                <a:cubicBezTo>
                  <a:pt x="48" y="142"/>
                  <a:pt x="48" y="142"/>
                  <a:pt x="48" y="142"/>
                </a:cubicBezTo>
                <a:cubicBezTo>
                  <a:pt x="48" y="142"/>
                  <a:pt x="48" y="142"/>
                  <a:pt x="48" y="142"/>
                </a:cubicBezTo>
                <a:close/>
                <a:moveTo>
                  <a:pt x="47" y="141"/>
                </a:moveTo>
                <a:cubicBezTo>
                  <a:pt x="47" y="141"/>
                  <a:pt x="47" y="141"/>
                  <a:pt x="47" y="141"/>
                </a:cubicBezTo>
                <a:cubicBezTo>
                  <a:pt x="47" y="140"/>
                  <a:pt x="47" y="141"/>
                  <a:pt x="47" y="141"/>
                </a:cubicBezTo>
                <a:close/>
                <a:moveTo>
                  <a:pt x="48" y="143"/>
                </a:moveTo>
                <a:cubicBezTo>
                  <a:pt x="48" y="143"/>
                  <a:pt x="48" y="143"/>
                  <a:pt x="48" y="143"/>
                </a:cubicBezTo>
                <a:cubicBezTo>
                  <a:pt x="48" y="143"/>
                  <a:pt x="48" y="143"/>
                  <a:pt x="48" y="143"/>
                </a:cubicBezTo>
                <a:close/>
                <a:moveTo>
                  <a:pt x="47" y="143"/>
                </a:moveTo>
                <a:cubicBezTo>
                  <a:pt x="48" y="143"/>
                  <a:pt x="48" y="143"/>
                  <a:pt x="48" y="143"/>
                </a:cubicBezTo>
                <a:cubicBezTo>
                  <a:pt x="48" y="143"/>
                  <a:pt x="48" y="143"/>
                  <a:pt x="48" y="143"/>
                </a:cubicBezTo>
                <a:cubicBezTo>
                  <a:pt x="47" y="143"/>
                  <a:pt x="47" y="143"/>
                  <a:pt x="47" y="143"/>
                </a:cubicBezTo>
                <a:close/>
                <a:moveTo>
                  <a:pt x="48" y="143"/>
                </a:moveTo>
                <a:cubicBezTo>
                  <a:pt x="48" y="143"/>
                  <a:pt x="48" y="143"/>
                  <a:pt x="48" y="143"/>
                </a:cubicBezTo>
                <a:cubicBezTo>
                  <a:pt x="48" y="143"/>
                  <a:pt x="48" y="143"/>
                  <a:pt x="48" y="143"/>
                </a:cubicBezTo>
                <a:close/>
                <a:moveTo>
                  <a:pt x="48" y="144"/>
                </a:moveTo>
                <a:cubicBezTo>
                  <a:pt x="48" y="143"/>
                  <a:pt x="48" y="143"/>
                  <a:pt x="48" y="143"/>
                </a:cubicBezTo>
                <a:cubicBezTo>
                  <a:pt x="48" y="143"/>
                  <a:pt x="48" y="143"/>
                  <a:pt x="48" y="143"/>
                </a:cubicBezTo>
                <a:lnTo>
                  <a:pt x="48" y="144"/>
                </a:lnTo>
                <a:close/>
                <a:moveTo>
                  <a:pt x="46" y="143"/>
                </a:moveTo>
                <a:cubicBezTo>
                  <a:pt x="45" y="143"/>
                  <a:pt x="45" y="143"/>
                  <a:pt x="45" y="143"/>
                </a:cubicBezTo>
                <a:cubicBezTo>
                  <a:pt x="45" y="143"/>
                  <a:pt x="45" y="143"/>
                  <a:pt x="45" y="143"/>
                </a:cubicBezTo>
                <a:cubicBezTo>
                  <a:pt x="45" y="143"/>
                  <a:pt x="46" y="143"/>
                  <a:pt x="46" y="143"/>
                </a:cubicBezTo>
                <a:close/>
                <a:moveTo>
                  <a:pt x="46" y="144"/>
                </a:moveTo>
                <a:cubicBezTo>
                  <a:pt x="46" y="144"/>
                  <a:pt x="46" y="144"/>
                  <a:pt x="46" y="144"/>
                </a:cubicBezTo>
                <a:cubicBezTo>
                  <a:pt x="46" y="145"/>
                  <a:pt x="46" y="145"/>
                  <a:pt x="46" y="145"/>
                </a:cubicBezTo>
                <a:lnTo>
                  <a:pt x="46" y="144"/>
                </a:lnTo>
                <a:close/>
                <a:moveTo>
                  <a:pt x="45" y="144"/>
                </a:moveTo>
                <a:cubicBezTo>
                  <a:pt x="45" y="145"/>
                  <a:pt x="45" y="145"/>
                  <a:pt x="45" y="145"/>
                </a:cubicBezTo>
                <a:cubicBezTo>
                  <a:pt x="45" y="145"/>
                  <a:pt x="46" y="145"/>
                  <a:pt x="45" y="144"/>
                </a:cubicBezTo>
                <a:close/>
                <a:moveTo>
                  <a:pt x="43" y="144"/>
                </a:moveTo>
                <a:cubicBezTo>
                  <a:pt x="43" y="144"/>
                  <a:pt x="43" y="144"/>
                  <a:pt x="43" y="144"/>
                </a:cubicBezTo>
                <a:cubicBezTo>
                  <a:pt x="43" y="143"/>
                  <a:pt x="43" y="143"/>
                  <a:pt x="43" y="143"/>
                </a:cubicBezTo>
                <a:lnTo>
                  <a:pt x="43" y="144"/>
                </a:lnTo>
                <a:close/>
                <a:moveTo>
                  <a:pt x="40" y="146"/>
                </a:moveTo>
                <a:cubicBezTo>
                  <a:pt x="40" y="146"/>
                  <a:pt x="40" y="145"/>
                  <a:pt x="40" y="145"/>
                </a:cubicBezTo>
                <a:cubicBezTo>
                  <a:pt x="40" y="145"/>
                  <a:pt x="40" y="145"/>
                  <a:pt x="40" y="145"/>
                </a:cubicBezTo>
                <a:cubicBezTo>
                  <a:pt x="40" y="145"/>
                  <a:pt x="40" y="145"/>
                  <a:pt x="40" y="146"/>
                </a:cubicBezTo>
                <a:close/>
                <a:moveTo>
                  <a:pt x="40" y="145"/>
                </a:moveTo>
                <a:cubicBezTo>
                  <a:pt x="40" y="145"/>
                  <a:pt x="40" y="145"/>
                  <a:pt x="40" y="145"/>
                </a:cubicBezTo>
                <a:cubicBezTo>
                  <a:pt x="40" y="145"/>
                  <a:pt x="40" y="145"/>
                  <a:pt x="40" y="145"/>
                </a:cubicBezTo>
                <a:close/>
                <a:moveTo>
                  <a:pt x="24" y="126"/>
                </a:moveTo>
                <a:cubicBezTo>
                  <a:pt x="24" y="125"/>
                  <a:pt x="24" y="125"/>
                  <a:pt x="24" y="125"/>
                </a:cubicBezTo>
                <a:cubicBezTo>
                  <a:pt x="24" y="125"/>
                  <a:pt x="24" y="125"/>
                  <a:pt x="24" y="125"/>
                </a:cubicBezTo>
                <a:lnTo>
                  <a:pt x="24" y="126"/>
                </a:lnTo>
                <a:close/>
                <a:moveTo>
                  <a:pt x="23" y="125"/>
                </a:moveTo>
                <a:cubicBezTo>
                  <a:pt x="24" y="125"/>
                  <a:pt x="24" y="125"/>
                  <a:pt x="24" y="125"/>
                </a:cubicBezTo>
                <a:cubicBezTo>
                  <a:pt x="24" y="125"/>
                  <a:pt x="24" y="125"/>
                  <a:pt x="24" y="125"/>
                </a:cubicBezTo>
                <a:cubicBezTo>
                  <a:pt x="24" y="125"/>
                  <a:pt x="24" y="125"/>
                  <a:pt x="23" y="125"/>
                </a:cubicBezTo>
                <a:close/>
                <a:moveTo>
                  <a:pt x="30" y="144"/>
                </a:moveTo>
                <a:cubicBezTo>
                  <a:pt x="30" y="144"/>
                  <a:pt x="30" y="144"/>
                  <a:pt x="30" y="144"/>
                </a:cubicBezTo>
                <a:cubicBezTo>
                  <a:pt x="30" y="143"/>
                  <a:pt x="30" y="143"/>
                  <a:pt x="30" y="143"/>
                </a:cubicBezTo>
                <a:lnTo>
                  <a:pt x="30" y="144"/>
                </a:lnTo>
                <a:close/>
                <a:moveTo>
                  <a:pt x="29" y="142"/>
                </a:moveTo>
                <a:cubicBezTo>
                  <a:pt x="29" y="142"/>
                  <a:pt x="29" y="142"/>
                  <a:pt x="29" y="142"/>
                </a:cubicBezTo>
                <a:cubicBezTo>
                  <a:pt x="29" y="142"/>
                  <a:pt x="29" y="142"/>
                  <a:pt x="29" y="142"/>
                </a:cubicBezTo>
                <a:close/>
                <a:moveTo>
                  <a:pt x="27" y="142"/>
                </a:moveTo>
                <a:cubicBezTo>
                  <a:pt x="27" y="142"/>
                  <a:pt x="27" y="142"/>
                  <a:pt x="27" y="142"/>
                </a:cubicBezTo>
                <a:cubicBezTo>
                  <a:pt x="27" y="142"/>
                  <a:pt x="27" y="141"/>
                  <a:pt x="27" y="142"/>
                </a:cubicBezTo>
                <a:close/>
                <a:moveTo>
                  <a:pt x="57" y="79"/>
                </a:moveTo>
                <a:cubicBezTo>
                  <a:pt x="57" y="79"/>
                  <a:pt x="57" y="79"/>
                  <a:pt x="57" y="79"/>
                </a:cubicBezTo>
                <a:cubicBezTo>
                  <a:pt x="57" y="79"/>
                  <a:pt x="57" y="79"/>
                  <a:pt x="57" y="79"/>
                </a:cubicBezTo>
                <a:close/>
                <a:moveTo>
                  <a:pt x="58" y="78"/>
                </a:moveTo>
                <a:cubicBezTo>
                  <a:pt x="58" y="78"/>
                  <a:pt x="58" y="78"/>
                  <a:pt x="58" y="78"/>
                </a:cubicBezTo>
                <a:cubicBezTo>
                  <a:pt x="58" y="78"/>
                  <a:pt x="58" y="78"/>
                  <a:pt x="58" y="78"/>
                </a:cubicBezTo>
                <a:close/>
                <a:moveTo>
                  <a:pt x="58" y="78"/>
                </a:moveTo>
                <a:cubicBezTo>
                  <a:pt x="58" y="77"/>
                  <a:pt x="58" y="78"/>
                  <a:pt x="58" y="78"/>
                </a:cubicBezTo>
                <a:cubicBezTo>
                  <a:pt x="58" y="78"/>
                  <a:pt x="58" y="78"/>
                  <a:pt x="58" y="78"/>
                </a:cubicBezTo>
                <a:cubicBezTo>
                  <a:pt x="58" y="78"/>
                  <a:pt x="58" y="78"/>
                  <a:pt x="58" y="78"/>
                </a:cubicBezTo>
                <a:cubicBezTo>
                  <a:pt x="58" y="78"/>
                  <a:pt x="58" y="78"/>
                  <a:pt x="58" y="78"/>
                </a:cubicBezTo>
                <a:close/>
                <a:moveTo>
                  <a:pt x="58" y="80"/>
                </a:moveTo>
                <a:cubicBezTo>
                  <a:pt x="58" y="79"/>
                  <a:pt x="58" y="80"/>
                  <a:pt x="58" y="80"/>
                </a:cubicBezTo>
                <a:cubicBezTo>
                  <a:pt x="58" y="80"/>
                  <a:pt x="58" y="80"/>
                  <a:pt x="58" y="80"/>
                </a:cubicBezTo>
                <a:cubicBezTo>
                  <a:pt x="58" y="80"/>
                  <a:pt x="58" y="80"/>
                  <a:pt x="58" y="80"/>
                </a:cubicBezTo>
                <a:close/>
                <a:moveTo>
                  <a:pt x="58" y="80"/>
                </a:moveTo>
                <a:cubicBezTo>
                  <a:pt x="58" y="80"/>
                  <a:pt x="58" y="80"/>
                  <a:pt x="58" y="80"/>
                </a:cubicBezTo>
                <a:close/>
                <a:moveTo>
                  <a:pt x="58" y="80"/>
                </a:moveTo>
                <a:cubicBezTo>
                  <a:pt x="58" y="80"/>
                  <a:pt x="58" y="80"/>
                  <a:pt x="58" y="80"/>
                </a:cubicBezTo>
                <a:cubicBezTo>
                  <a:pt x="58" y="80"/>
                  <a:pt x="58" y="80"/>
                  <a:pt x="58" y="80"/>
                </a:cubicBezTo>
                <a:cubicBezTo>
                  <a:pt x="58" y="80"/>
                  <a:pt x="58" y="80"/>
                  <a:pt x="58" y="80"/>
                </a:cubicBezTo>
                <a:close/>
                <a:moveTo>
                  <a:pt x="59" y="79"/>
                </a:moveTo>
                <a:cubicBezTo>
                  <a:pt x="59" y="79"/>
                  <a:pt x="59" y="79"/>
                  <a:pt x="59" y="79"/>
                </a:cubicBezTo>
                <a:cubicBezTo>
                  <a:pt x="59" y="79"/>
                  <a:pt x="59" y="79"/>
                  <a:pt x="59" y="79"/>
                </a:cubicBezTo>
                <a:close/>
                <a:moveTo>
                  <a:pt x="58" y="79"/>
                </a:moveTo>
                <a:cubicBezTo>
                  <a:pt x="59" y="79"/>
                  <a:pt x="59" y="79"/>
                  <a:pt x="59" y="79"/>
                </a:cubicBezTo>
                <a:cubicBezTo>
                  <a:pt x="59" y="79"/>
                  <a:pt x="59" y="79"/>
                  <a:pt x="59" y="79"/>
                </a:cubicBezTo>
                <a:cubicBezTo>
                  <a:pt x="59" y="79"/>
                  <a:pt x="59" y="79"/>
                  <a:pt x="58" y="79"/>
                </a:cubicBezTo>
                <a:close/>
                <a:moveTo>
                  <a:pt x="58" y="79"/>
                </a:moveTo>
                <a:cubicBezTo>
                  <a:pt x="58" y="79"/>
                  <a:pt x="58" y="79"/>
                  <a:pt x="59" y="79"/>
                </a:cubicBezTo>
                <a:cubicBezTo>
                  <a:pt x="58" y="79"/>
                  <a:pt x="58" y="79"/>
                  <a:pt x="58" y="79"/>
                </a:cubicBezTo>
                <a:close/>
                <a:moveTo>
                  <a:pt x="58" y="77"/>
                </a:moveTo>
                <a:cubicBezTo>
                  <a:pt x="58" y="77"/>
                  <a:pt x="58" y="77"/>
                  <a:pt x="58" y="77"/>
                </a:cubicBezTo>
                <a:cubicBezTo>
                  <a:pt x="58" y="77"/>
                  <a:pt x="58" y="77"/>
                  <a:pt x="58" y="77"/>
                </a:cubicBezTo>
                <a:cubicBezTo>
                  <a:pt x="58" y="77"/>
                  <a:pt x="58" y="78"/>
                  <a:pt x="58" y="77"/>
                </a:cubicBezTo>
                <a:close/>
                <a:moveTo>
                  <a:pt x="59" y="80"/>
                </a:moveTo>
                <a:cubicBezTo>
                  <a:pt x="59" y="80"/>
                  <a:pt x="59" y="80"/>
                  <a:pt x="59" y="79"/>
                </a:cubicBezTo>
                <a:cubicBezTo>
                  <a:pt x="59" y="80"/>
                  <a:pt x="59" y="80"/>
                  <a:pt x="59" y="80"/>
                </a:cubicBezTo>
                <a:cubicBezTo>
                  <a:pt x="59" y="80"/>
                  <a:pt x="59" y="80"/>
                  <a:pt x="59" y="80"/>
                </a:cubicBezTo>
                <a:close/>
                <a:moveTo>
                  <a:pt x="59" y="79"/>
                </a:moveTo>
                <a:cubicBezTo>
                  <a:pt x="59" y="79"/>
                  <a:pt x="59" y="79"/>
                  <a:pt x="59" y="79"/>
                </a:cubicBezTo>
                <a:cubicBezTo>
                  <a:pt x="59" y="79"/>
                  <a:pt x="59" y="79"/>
                  <a:pt x="59" y="79"/>
                </a:cubicBezTo>
                <a:close/>
                <a:moveTo>
                  <a:pt x="59" y="78"/>
                </a:moveTo>
                <a:cubicBezTo>
                  <a:pt x="59" y="79"/>
                  <a:pt x="59" y="79"/>
                  <a:pt x="59" y="79"/>
                </a:cubicBezTo>
                <a:cubicBezTo>
                  <a:pt x="59" y="78"/>
                  <a:pt x="59" y="78"/>
                  <a:pt x="59" y="78"/>
                </a:cubicBezTo>
                <a:close/>
                <a:moveTo>
                  <a:pt x="59" y="80"/>
                </a:moveTo>
                <a:cubicBezTo>
                  <a:pt x="59" y="80"/>
                  <a:pt x="59" y="80"/>
                  <a:pt x="59" y="80"/>
                </a:cubicBezTo>
                <a:cubicBezTo>
                  <a:pt x="59" y="80"/>
                  <a:pt x="59" y="80"/>
                  <a:pt x="59" y="80"/>
                </a:cubicBezTo>
                <a:close/>
                <a:moveTo>
                  <a:pt x="59" y="80"/>
                </a:moveTo>
                <a:cubicBezTo>
                  <a:pt x="59" y="80"/>
                  <a:pt x="59" y="81"/>
                  <a:pt x="59" y="81"/>
                </a:cubicBezTo>
                <a:cubicBezTo>
                  <a:pt x="59" y="81"/>
                  <a:pt x="59" y="80"/>
                  <a:pt x="59" y="80"/>
                </a:cubicBezTo>
                <a:cubicBezTo>
                  <a:pt x="59" y="80"/>
                  <a:pt x="59" y="80"/>
                  <a:pt x="59" y="80"/>
                </a:cubicBezTo>
                <a:close/>
                <a:moveTo>
                  <a:pt x="59" y="80"/>
                </a:moveTo>
                <a:cubicBezTo>
                  <a:pt x="59" y="80"/>
                  <a:pt x="59" y="80"/>
                  <a:pt x="59" y="80"/>
                </a:cubicBezTo>
                <a:cubicBezTo>
                  <a:pt x="59" y="80"/>
                  <a:pt x="59" y="80"/>
                  <a:pt x="59" y="80"/>
                </a:cubicBezTo>
                <a:close/>
                <a:moveTo>
                  <a:pt x="59" y="79"/>
                </a:moveTo>
                <a:cubicBezTo>
                  <a:pt x="59" y="79"/>
                  <a:pt x="59" y="80"/>
                  <a:pt x="59" y="80"/>
                </a:cubicBezTo>
                <a:cubicBezTo>
                  <a:pt x="59" y="79"/>
                  <a:pt x="59" y="79"/>
                  <a:pt x="59" y="79"/>
                </a:cubicBezTo>
                <a:close/>
                <a:moveTo>
                  <a:pt x="59" y="79"/>
                </a:moveTo>
                <a:cubicBezTo>
                  <a:pt x="59" y="79"/>
                  <a:pt x="59" y="79"/>
                  <a:pt x="59" y="79"/>
                </a:cubicBezTo>
                <a:cubicBezTo>
                  <a:pt x="59" y="79"/>
                  <a:pt x="59" y="79"/>
                  <a:pt x="59" y="79"/>
                </a:cubicBezTo>
                <a:cubicBezTo>
                  <a:pt x="59" y="79"/>
                  <a:pt x="59" y="79"/>
                  <a:pt x="59" y="79"/>
                </a:cubicBezTo>
                <a:close/>
                <a:moveTo>
                  <a:pt x="59" y="79"/>
                </a:moveTo>
                <a:cubicBezTo>
                  <a:pt x="59" y="79"/>
                  <a:pt x="59" y="79"/>
                  <a:pt x="59" y="79"/>
                </a:cubicBezTo>
                <a:cubicBezTo>
                  <a:pt x="59" y="79"/>
                  <a:pt x="59" y="79"/>
                  <a:pt x="59" y="79"/>
                </a:cubicBezTo>
                <a:close/>
                <a:moveTo>
                  <a:pt x="59" y="79"/>
                </a:moveTo>
                <a:cubicBezTo>
                  <a:pt x="59" y="79"/>
                  <a:pt x="59" y="78"/>
                  <a:pt x="59" y="78"/>
                </a:cubicBezTo>
                <a:cubicBezTo>
                  <a:pt x="59" y="78"/>
                  <a:pt x="59" y="78"/>
                  <a:pt x="59" y="79"/>
                </a:cubicBezTo>
                <a:close/>
                <a:moveTo>
                  <a:pt x="59" y="79"/>
                </a:moveTo>
                <a:cubicBezTo>
                  <a:pt x="59" y="79"/>
                  <a:pt x="59" y="79"/>
                  <a:pt x="59" y="79"/>
                </a:cubicBezTo>
                <a:cubicBezTo>
                  <a:pt x="59" y="79"/>
                  <a:pt x="59" y="79"/>
                  <a:pt x="59" y="79"/>
                </a:cubicBezTo>
                <a:close/>
                <a:moveTo>
                  <a:pt x="59" y="79"/>
                </a:moveTo>
                <a:cubicBezTo>
                  <a:pt x="59" y="79"/>
                  <a:pt x="59" y="79"/>
                  <a:pt x="59" y="79"/>
                </a:cubicBezTo>
                <a:cubicBezTo>
                  <a:pt x="59" y="79"/>
                  <a:pt x="59" y="79"/>
                  <a:pt x="59" y="79"/>
                </a:cubicBezTo>
                <a:close/>
                <a:moveTo>
                  <a:pt x="59" y="80"/>
                </a:moveTo>
                <a:cubicBezTo>
                  <a:pt x="59" y="79"/>
                  <a:pt x="60" y="79"/>
                  <a:pt x="60" y="79"/>
                </a:cubicBezTo>
                <a:cubicBezTo>
                  <a:pt x="60" y="79"/>
                  <a:pt x="59" y="79"/>
                  <a:pt x="59" y="79"/>
                </a:cubicBezTo>
                <a:cubicBezTo>
                  <a:pt x="59" y="79"/>
                  <a:pt x="59" y="80"/>
                  <a:pt x="59" y="80"/>
                </a:cubicBezTo>
                <a:close/>
                <a:moveTo>
                  <a:pt x="59" y="79"/>
                </a:moveTo>
                <a:cubicBezTo>
                  <a:pt x="59" y="79"/>
                  <a:pt x="59" y="79"/>
                  <a:pt x="59" y="79"/>
                </a:cubicBezTo>
                <a:cubicBezTo>
                  <a:pt x="59" y="79"/>
                  <a:pt x="59" y="79"/>
                  <a:pt x="59" y="79"/>
                </a:cubicBezTo>
                <a:close/>
                <a:moveTo>
                  <a:pt x="60" y="79"/>
                </a:moveTo>
                <a:cubicBezTo>
                  <a:pt x="60" y="79"/>
                  <a:pt x="60" y="79"/>
                  <a:pt x="60" y="79"/>
                </a:cubicBezTo>
                <a:cubicBezTo>
                  <a:pt x="60" y="79"/>
                  <a:pt x="60" y="79"/>
                  <a:pt x="60" y="79"/>
                </a:cubicBezTo>
                <a:close/>
                <a:moveTo>
                  <a:pt x="59" y="79"/>
                </a:moveTo>
                <a:cubicBezTo>
                  <a:pt x="59" y="79"/>
                  <a:pt x="59" y="79"/>
                  <a:pt x="59" y="79"/>
                </a:cubicBezTo>
                <a:cubicBezTo>
                  <a:pt x="59" y="79"/>
                  <a:pt x="59" y="79"/>
                  <a:pt x="59" y="79"/>
                </a:cubicBezTo>
                <a:cubicBezTo>
                  <a:pt x="59" y="79"/>
                  <a:pt x="59" y="79"/>
                  <a:pt x="59" y="79"/>
                </a:cubicBezTo>
                <a:close/>
                <a:moveTo>
                  <a:pt x="60" y="80"/>
                </a:moveTo>
                <a:cubicBezTo>
                  <a:pt x="60" y="80"/>
                  <a:pt x="60" y="80"/>
                  <a:pt x="60" y="80"/>
                </a:cubicBezTo>
                <a:cubicBezTo>
                  <a:pt x="60" y="80"/>
                  <a:pt x="60" y="80"/>
                  <a:pt x="60" y="80"/>
                </a:cubicBezTo>
                <a:close/>
                <a:moveTo>
                  <a:pt x="59" y="79"/>
                </a:moveTo>
                <a:cubicBezTo>
                  <a:pt x="59" y="79"/>
                  <a:pt x="59" y="79"/>
                  <a:pt x="59" y="79"/>
                </a:cubicBezTo>
                <a:cubicBezTo>
                  <a:pt x="59" y="80"/>
                  <a:pt x="59" y="80"/>
                  <a:pt x="59" y="79"/>
                </a:cubicBezTo>
                <a:close/>
                <a:moveTo>
                  <a:pt x="59" y="79"/>
                </a:moveTo>
                <a:cubicBezTo>
                  <a:pt x="59" y="79"/>
                  <a:pt x="59" y="79"/>
                  <a:pt x="59" y="79"/>
                </a:cubicBezTo>
                <a:cubicBezTo>
                  <a:pt x="59" y="79"/>
                  <a:pt x="59" y="79"/>
                  <a:pt x="59" y="79"/>
                </a:cubicBezTo>
                <a:cubicBezTo>
                  <a:pt x="59" y="79"/>
                  <a:pt x="59" y="79"/>
                  <a:pt x="59" y="79"/>
                </a:cubicBezTo>
                <a:close/>
                <a:moveTo>
                  <a:pt x="60" y="77"/>
                </a:moveTo>
                <a:cubicBezTo>
                  <a:pt x="60" y="77"/>
                  <a:pt x="60" y="77"/>
                  <a:pt x="60" y="77"/>
                </a:cubicBezTo>
                <a:cubicBezTo>
                  <a:pt x="60" y="77"/>
                  <a:pt x="60" y="79"/>
                  <a:pt x="60" y="79"/>
                </a:cubicBezTo>
                <a:cubicBezTo>
                  <a:pt x="60" y="79"/>
                  <a:pt x="60" y="79"/>
                  <a:pt x="60" y="79"/>
                </a:cubicBezTo>
                <a:cubicBezTo>
                  <a:pt x="60" y="79"/>
                  <a:pt x="60" y="78"/>
                  <a:pt x="60" y="78"/>
                </a:cubicBezTo>
                <a:cubicBezTo>
                  <a:pt x="60" y="78"/>
                  <a:pt x="60" y="78"/>
                  <a:pt x="60" y="78"/>
                </a:cubicBezTo>
                <a:cubicBezTo>
                  <a:pt x="60" y="78"/>
                  <a:pt x="60" y="78"/>
                  <a:pt x="60" y="77"/>
                </a:cubicBezTo>
                <a:cubicBezTo>
                  <a:pt x="60" y="77"/>
                  <a:pt x="60" y="77"/>
                  <a:pt x="60" y="77"/>
                </a:cubicBezTo>
                <a:cubicBezTo>
                  <a:pt x="60" y="77"/>
                  <a:pt x="60" y="77"/>
                  <a:pt x="60" y="77"/>
                </a:cubicBezTo>
                <a:close/>
                <a:moveTo>
                  <a:pt x="60" y="79"/>
                </a:moveTo>
                <a:cubicBezTo>
                  <a:pt x="60" y="79"/>
                  <a:pt x="60" y="79"/>
                  <a:pt x="60" y="79"/>
                </a:cubicBezTo>
                <a:cubicBezTo>
                  <a:pt x="60" y="79"/>
                  <a:pt x="60" y="80"/>
                  <a:pt x="60" y="80"/>
                </a:cubicBezTo>
                <a:cubicBezTo>
                  <a:pt x="60" y="80"/>
                  <a:pt x="60" y="79"/>
                  <a:pt x="60" y="79"/>
                </a:cubicBezTo>
                <a:cubicBezTo>
                  <a:pt x="60" y="79"/>
                  <a:pt x="60" y="79"/>
                  <a:pt x="60" y="79"/>
                </a:cubicBezTo>
                <a:close/>
                <a:moveTo>
                  <a:pt x="60" y="79"/>
                </a:moveTo>
                <a:cubicBezTo>
                  <a:pt x="60" y="79"/>
                  <a:pt x="60" y="79"/>
                  <a:pt x="60" y="78"/>
                </a:cubicBezTo>
                <a:cubicBezTo>
                  <a:pt x="60" y="78"/>
                  <a:pt x="60" y="79"/>
                  <a:pt x="60" y="79"/>
                </a:cubicBezTo>
                <a:cubicBezTo>
                  <a:pt x="60" y="79"/>
                  <a:pt x="60" y="79"/>
                  <a:pt x="60" y="79"/>
                </a:cubicBezTo>
                <a:cubicBezTo>
                  <a:pt x="60" y="79"/>
                  <a:pt x="60" y="79"/>
                  <a:pt x="60" y="79"/>
                </a:cubicBezTo>
                <a:cubicBezTo>
                  <a:pt x="60" y="79"/>
                  <a:pt x="60" y="79"/>
                  <a:pt x="60" y="80"/>
                </a:cubicBezTo>
                <a:cubicBezTo>
                  <a:pt x="60" y="79"/>
                  <a:pt x="60" y="79"/>
                  <a:pt x="60" y="79"/>
                </a:cubicBezTo>
                <a:cubicBezTo>
                  <a:pt x="60" y="79"/>
                  <a:pt x="60" y="79"/>
                  <a:pt x="60" y="79"/>
                </a:cubicBezTo>
                <a:cubicBezTo>
                  <a:pt x="60" y="79"/>
                  <a:pt x="60" y="79"/>
                  <a:pt x="60" y="79"/>
                </a:cubicBezTo>
                <a:cubicBezTo>
                  <a:pt x="60" y="79"/>
                  <a:pt x="60" y="79"/>
                  <a:pt x="60" y="79"/>
                </a:cubicBezTo>
                <a:cubicBezTo>
                  <a:pt x="60" y="79"/>
                  <a:pt x="60" y="79"/>
                  <a:pt x="60" y="79"/>
                </a:cubicBezTo>
                <a:cubicBezTo>
                  <a:pt x="60" y="79"/>
                  <a:pt x="60" y="79"/>
                  <a:pt x="60" y="79"/>
                </a:cubicBezTo>
                <a:cubicBezTo>
                  <a:pt x="60" y="79"/>
                  <a:pt x="60" y="79"/>
                  <a:pt x="60" y="79"/>
                </a:cubicBezTo>
                <a:cubicBezTo>
                  <a:pt x="60" y="79"/>
                  <a:pt x="60" y="79"/>
                  <a:pt x="60" y="79"/>
                </a:cubicBezTo>
                <a:cubicBezTo>
                  <a:pt x="60" y="79"/>
                  <a:pt x="60" y="79"/>
                  <a:pt x="60" y="79"/>
                </a:cubicBezTo>
                <a:cubicBezTo>
                  <a:pt x="60" y="79"/>
                  <a:pt x="60" y="79"/>
                  <a:pt x="60" y="79"/>
                </a:cubicBezTo>
                <a:cubicBezTo>
                  <a:pt x="60" y="79"/>
                  <a:pt x="60" y="79"/>
                  <a:pt x="60" y="79"/>
                </a:cubicBezTo>
                <a:close/>
                <a:moveTo>
                  <a:pt x="59" y="77"/>
                </a:moveTo>
                <a:cubicBezTo>
                  <a:pt x="59" y="77"/>
                  <a:pt x="59" y="77"/>
                  <a:pt x="59" y="77"/>
                </a:cubicBezTo>
                <a:cubicBezTo>
                  <a:pt x="59" y="77"/>
                  <a:pt x="59" y="77"/>
                  <a:pt x="59" y="77"/>
                </a:cubicBezTo>
                <a:close/>
                <a:moveTo>
                  <a:pt x="59" y="77"/>
                </a:moveTo>
                <a:cubicBezTo>
                  <a:pt x="59" y="77"/>
                  <a:pt x="59" y="77"/>
                  <a:pt x="59" y="77"/>
                </a:cubicBezTo>
                <a:cubicBezTo>
                  <a:pt x="59" y="77"/>
                  <a:pt x="59" y="77"/>
                  <a:pt x="59" y="77"/>
                </a:cubicBezTo>
                <a:cubicBezTo>
                  <a:pt x="59" y="77"/>
                  <a:pt x="59" y="77"/>
                  <a:pt x="59" y="78"/>
                </a:cubicBezTo>
                <a:cubicBezTo>
                  <a:pt x="59" y="78"/>
                  <a:pt x="59" y="78"/>
                  <a:pt x="59" y="78"/>
                </a:cubicBezTo>
                <a:cubicBezTo>
                  <a:pt x="59" y="78"/>
                  <a:pt x="59" y="78"/>
                  <a:pt x="59" y="78"/>
                </a:cubicBezTo>
                <a:cubicBezTo>
                  <a:pt x="59" y="78"/>
                  <a:pt x="59" y="78"/>
                  <a:pt x="59" y="77"/>
                </a:cubicBezTo>
                <a:close/>
                <a:moveTo>
                  <a:pt x="59" y="78"/>
                </a:moveTo>
                <a:cubicBezTo>
                  <a:pt x="60" y="78"/>
                  <a:pt x="60" y="78"/>
                  <a:pt x="60" y="78"/>
                </a:cubicBezTo>
                <a:cubicBezTo>
                  <a:pt x="60" y="78"/>
                  <a:pt x="60" y="78"/>
                  <a:pt x="60" y="78"/>
                </a:cubicBezTo>
                <a:cubicBezTo>
                  <a:pt x="60" y="78"/>
                  <a:pt x="60" y="78"/>
                  <a:pt x="60" y="78"/>
                </a:cubicBezTo>
                <a:cubicBezTo>
                  <a:pt x="60" y="78"/>
                  <a:pt x="60" y="78"/>
                  <a:pt x="59" y="78"/>
                </a:cubicBezTo>
                <a:close/>
                <a:moveTo>
                  <a:pt x="60" y="80"/>
                </a:moveTo>
                <a:cubicBezTo>
                  <a:pt x="60" y="80"/>
                  <a:pt x="60" y="80"/>
                  <a:pt x="60" y="80"/>
                </a:cubicBezTo>
                <a:cubicBezTo>
                  <a:pt x="60" y="79"/>
                  <a:pt x="60" y="79"/>
                  <a:pt x="60" y="79"/>
                </a:cubicBezTo>
                <a:lnTo>
                  <a:pt x="60" y="80"/>
                </a:lnTo>
                <a:close/>
                <a:moveTo>
                  <a:pt x="60" y="80"/>
                </a:moveTo>
                <a:cubicBezTo>
                  <a:pt x="60" y="80"/>
                  <a:pt x="60" y="80"/>
                  <a:pt x="60" y="80"/>
                </a:cubicBezTo>
                <a:cubicBezTo>
                  <a:pt x="60" y="80"/>
                  <a:pt x="60" y="80"/>
                  <a:pt x="60" y="80"/>
                </a:cubicBezTo>
                <a:close/>
                <a:moveTo>
                  <a:pt x="68" y="74"/>
                </a:moveTo>
                <a:cubicBezTo>
                  <a:pt x="68" y="74"/>
                  <a:pt x="68" y="74"/>
                  <a:pt x="68" y="74"/>
                </a:cubicBezTo>
                <a:close/>
                <a:moveTo>
                  <a:pt x="67" y="74"/>
                </a:moveTo>
                <a:cubicBezTo>
                  <a:pt x="67" y="74"/>
                  <a:pt x="67" y="74"/>
                  <a:pt x="67" y="74"/>
                </a:cubicBezTo>
                <a:cubicBezTo>
                  <a:pt x="67" y="74"/>
                  <a:pt x="67" y="74"/>
                  <a:pt x="67" y="74"/>
                </a:cubicBezTo>
                <a:close/>
                <a:moveTo>
                  <a:pt x="64" y="80"/>
                </a:moveTo>
                <a:cubicBezTo>
                  <a:pt x="64" y="80"/>
                  <a:pt x="64" y="81"/>
                  <a:pt x="64" y="80"/>
                </a:cubicBezTo>
                <a:cubicBezTo>
                  <a:pt x="64" y="80"/>
                  <a:pt x="64" y="80"/>
                  <a:pt x="64" y="80"/>
                </a:cubicBezTo>
                <a:cubicBezTo>
                  <a:pt x="64" y="80"/>
                  <a:pt x="64" y="80"/>
                  <a:pt x="64" y="80"/>
                </a:cubicBezTo>
                <a:close/>
                <a:moveTo>
                  <a:pt x="67" y="77"/>
                </a:moveTo>
                <a:cubicBezTo>
                  <a:pt x="67" y="77"/>
                  <a:pt x="67" y="77"/>
                  <a:pt x="67" y="77"/>
                </a:cubicBezTo>
                <a:cubicBezTo>
                  <a:pt x="67" y="77"/>
                  <a:pt x="67" y="77"/>
                  <a:pt x="67" y="77"/>
                </a:cubicBezTo>
                <a:close/>
                <a:moveTo>
                  <a:pt x="66" y="75"/>
                </a:moveTo>
                <a:cubicBezTo>
                  <a:pt x="66" y="75"/>
                  <a:pt x="66" y="75"/>
                  <a:pt x="66" y="75"/>
                </a:cubicBezTo>
                <a:close/>
                <a:moveTo>
                  <a:pt x="68" y="73"/>
                </a:moveTo>
                <a:cubicBezTo>
                  <a:pt x="68" y="73"/>
                  <a:pt x="68" y="73"/>
                  <a:pt x="68" y="73"/>
                </a:cubicBezTo>
                <a:cubicBezTo>
                  <a:pt x="68" y="73"/>
                  <a:pt x="68" y="73"/>
                  <a:pt x="68" y="73"/>
                </a:cubicBezTo>
                <a:close/>
                <a:moveTo>
                  <a:pt x="62" y="80"/>
                </a:moveTo>
                <a:cubicBezTo>
                  <a:pt x="62" y="80"/>
                  <a:pt x="62" y="80"/>
                  <a:pt x="62" y="80"/>
                </a:cubicBezTo>
                <a:cubicBezTo>
                  <a:pt x="62" y="80"/>
                  <a:pt x="62" y="79"/>
                  <a:pt x="62" y="80"/>
                </a:cubicBezTo>
                <a:close/>
                <a:moveTo>
                  <a:pt x="70" y="78"/>
                </a:moveTo>
                <a:cubicBezTo>
                  <a:pt x="70" y="78"/>
                  <a:pt x="70" y="78"/>
                  <a:pt x="70" y="78"/>
                </a:cubicBezTo>
                <a:cubicBezTo>
                  <a:pt x="70" y="78"/>
                  <a:pt x="70" y="78"/>
                  <a:pt x="70" y="78"/>
                </a:cubicBezTo>
                <a:close/>
                <a:moveTo>
                  <a:pt x="62" y="80"/>
                </a:moveTo>
                <a:cubicBezTo>
                  <a:pt x="62" y="80"/>
                  <a:pt x="62" y="80"/>
                  <a:pt x="62" y="80"/>
                </a:cubicBezTo>
                <a:cubicBezTo>
                  <a:pt x="62" y="80"/>
                  <a:pt x="62" y="80"/>
                  <a:pt x="62" y="80"/>
                </a:cubicBezTo>
                <a:cubicBezTo>
                  <a:pt x="62" y="80"/>
                  <a:pt x="62" y="80"/>
                  <a:pt x="62" y="80"/>
                </a:cubicBezTo>
                <a:close/>
                <a:moveTo>
                  <a:pt x="70" y="71"/>
                </a:moveTo>
                <a:cubicBezTo>
                  <a:pt x="70" y="71"/>
                  <a:pt x="70" y="71"/>
                  <a:pt x="70" y="71"/>
                </a:cubicBezTo>
                <a:cubicBezTo>
                  <a:pt x="70" y="71"/>
                  <a:pt x="70" y="71"/>
                  <a:pt x="70" y="71"/>
                </a:cubicBezTo>
                <a:close/>
                <a:moveTo>
                  <a:pt x="75" y="70"/>
                </a:moveTo>
                <a:cubicBezTo>
                  <a:pt x="75" y="70"/>
                  <a:pt x="75" y="70"/>
                  <a:pt x="75" y="70"/>
                </a:cubicBezTo>
                <a:cubicBezTo>
                  <a:pt x="75" y="70"/>
                  <a:pt x="75" y="70"/>
                  <a:pt x="75" y="70"/>
                </a:cubicBezTo>
                <a:close/>
                <a:moveTo>
                  <a:pt x="61" y="80"/>
                </a:moveTo>
                <a:cubicBezTo>
                  <a:pt x="61" y="80"/>
                  <a:pt x="61" y="80"/>
                  <a:pt x="61" y="80"/>
                </a:cubicBezTo>
                <a:close/>
                <a:moveTo>
                  <a:pt x="61" y="78"/>
                </a:moveTo>
                <a:cubicBezTo>
                  <a:pt x="61" y="78"/>
                  <a:pt x="61" y="78"/>
                  <a:pt x="61" y="78"/>
                </a:cubicBezTo>
                <a:cubicBezTo>
                  <a:pt x="61" y="78"/>
                  <a:pt x="61" y="78"/>
                  <a:pt x="61" y="78"/>
                </a:cubicBezTo>
                <a:close/>
                <a:moveTo>
                  <a:pt x="63" y="77"/>
                </a:moveTo>
                <a:cubicBezTo>
                  <a:pt x="63" y="77"/>
                  <a:pt x="63" y="77"/>
                  <a:pt x="63" y="77"/>
                </a:cubicBezTo>
                <a:cubicBezTo>
                  <a:pt x="63" y="77"/>
                  <a:pt x="63" y="77"/>
                  <a:pt x="63" y="77"/>
                </a:cubicBezTo>
                <a:close/>
                <a:moveTo>
                  <a:pt x="61" y="80"/>
                </a:moveTo>
                <a:cubicBezTo>
                  <a:pt x="61" y="80"/>
                  <a:pt x="61" y="80"/>
                  <a:pt x="61" y="80"/>
                </a:cubicBezTo>
                <a:cubicBezTo>
                  <a:pt x="61" y="80"/>
                  <a:pt x="61" y="80"/>
                  <a:pt x="61" y="80"/>
                </a:cubicBezTo>
                <a:close/>
                <a:moveTo>
                  <a:pt x="61" y="80"/>
                </a:moveTo>
                <a:cubicBezTo>
                  <a:pt x="61" y="80"/>
                  <a:pt x="61" y="80"/>
                  <a:pt x="61" y="80"/>
                </a:cubicBezTo>
                <a:cubicBezTo>
                  <a:pt x="61" y="80"/>
                  <a:pt x="61" y="80"/>
                  <a:pt x="61" y="80"/>
                </a:cubicBezTo>
                <a:close/>
                <a:moveTo>
                  <a:pt x="61" y="80"/>
                </a:moveTo>
                <a:cubicBezTo>
                  <a:pt x="61" y="80"/>
                  <a:pt x="61" y="80"/>
                  <a:pt x="61" y="80"/>
                </a:cubicBezTo>
                <a:cubicBezTo>
                  <a:pt x="61" y="80"/>
                  <a:pt x="61" y="80"/>
                  <a:pt x="61" y="80"/>
                </a:cubicBezTo>
                <a:close/>
                <a:moveTo>
                  <a:pt x="70" y="73"/>
                </a:moveTo>
                <a:cubicBezTo>
                  <a:pt x="70" y="73"/>
                  <a:pt x="70" y="73"/>
                  <a:pt x="70" y="73"/>
                </a:cubicBezTo>
                <a:cubicBezTo>
                  <a:pt x="70" y="73"/>
                  <a:pt x="70" y="73"/>
                  <a:pt x="70" y="73"/>
                </a:cubicBezTo>
                <a:close/>
                <a:moveTo>
                  <a:pt x="65" y="75"/>
                </a:moveTo>
                <a:cubicBezTo>
                  <a:pt x="65" y="75"/>
                  <a:pt x="65" y="75"/>
                  <a:pt x="65" y="75"/>
                </a:cubicBezTo>
                <a:cubicBezTo>
                  <a:pt x="65" y="75"/>
                  <a:pt x="65" y="75"/>
                  <a:pt x="65" y="75"/>
                </a:cubicBezTo>
                <a:close/>
                <a:moveTo>
                  <a:pt x="65" y="75"/>
                </a:moveTo>
                <a:cubicBezTo>
                  <a:pt x="65" y="75"/>
                  <a:pt x="65" y="75"/>
                  <a:pt x="65" y="75"/>
                </a:cubicBezTo>
                <a:cubicBezTo>
                  <a:pt x="65" y="76"/>
                  <a:pt x="65" y="76"/>
                  <a:pt x="65" y="76"/>
                </a:cubicBezTo>
                <a:lnTo>
                  <a:pt x="65" y="75"/>
                </a:lnTo>
                <a:close/>
                <a:moveTo>
                  <a:pt x="68" y="74"/>
                </a:moveTo>
                <a:cubicBezTo>
                  <a:pt x="68" y="74"/>
                  <a:pt x="68" y="74"/>
                  <a:pt x="68" y="73"/>
                </a:cubicBezTo>
                <a:cubicBezTo>
                  <a:pt x="68" y="73"/>
                  <a:pt x="68" y="74"/>
                  <a:pt x="68" y="74"/>
                </a:cubicBezTo>
                <a:cubicBezTo>
                  <a:pt x="68" y="74"/>
                  <a:pt x="68" y="73"/>
                  <a:pt x="68" y="73"/>
                </a:cubicBezTo>
                <a:cubicBezTo>
                  <a:pt x="68" y="74"/>
                  <a:pt x="68" y="74"/>
                  <a:pt x="68" y="74"/>
                </a:cubicBezTo>
                <a:cubicBezTo>
                  <a:pt x="68" y="73"/>
                  <a:pt x="68" y="73"/>
                  <a:pt x="68" y="73"/>
                </a:cubicBezTo>
                <a:cubicBezTo>
                  <a:pt x="68" y="73"/>
                  <a:pt x="68" y="73"/>
                  <a:pt x="68" y="73"/>
                </a:cubicBezTo>
                <a:cubicBezTo>
                  <a:pt x="68" y="73"/>
                  <a:pt x="68" y="73"/>
                  <a:pt x="68" y="73"/>
                </a:cubicBezTo>
                <a:cubicBezTo>
                  <a:pt x="68" y="73"/>
                  <a:pt x="68" y="73"/>
                  <a:pt x="68" y="73"/>
                </a:cubicBezTo>
                <a:cubicBezTo>
                  <a:pt x="68" y="73"/>
                  <a:pt x="68" y="73"/>
                  <a:pt x="68" y="73"/>
                </a:cubicBezTo>
                <a:cubicBezTo>
                  <a:pt x="68" y="73"/>
                  <a:pt x="69" y="73"/>
                  <a:pt x="69" y="74"/>
                </a:cubicBezTo>
                <a:cubicBezTo>
                  <a:pt x="69" y="74"/>
                  <a:pt x="69" y="73"/>
                  <a:pt x="69" y="73"/>
                </a:cubicBezTo>
                <a:cubicBezTo>
                  <a:pt x="69" y="73"/>
                  <a:pt x="69" y="74"/>
                  <a:pt x="69" y="74"/>
                </a:cubicBezTo>
                <a:cubicBezTo>
                  <a:pt x="69" y="73"/>
                  <a:pt x="69" y="73"/>
                  <a:pt x="69" y="73"/>
                </a:cubicBezTo>
                <a:cubicBezTo>
                  <a:pt x="69" y="73"/>
                  <a:pt x="69" y="73"/>
                  <a:pt x="69" y="73"/>
                </a:cubicBezTo>
                <a:cubicBezTo>
                  <a:pt x="69" y="73"/>
                  <a:pt x="68" y="73"/>
                  <a:pt x="69" y="73"/>
                </a:cubicBezTo>
                <a:cubicBezTo>
                  <a:pt x="69" y="73"/>
                  <a:pt x="69" y="73"/>
                  <a:pt x="69" y="73"/>
                </a:cubicBezTo>
                <a:cubicBezTo>
                  <a:pt x="69" y="73"/>
                  <a:pt x="69" y="73"/>
                  <a:pt x="69" y="74"/>
                </a:cubicBezTo>
                <a:cubicBezTo>
                  <a:pt x="69" y="73"/>
                  <a:pt x="69" y="74"/>
                  <a:pt x="69" y="74"/>
                </a:cubicBezTo>
                <a:cubicBezTo>
                  <a:pt x="69" y="74"/>
                  <a:pt x="69" y="73"/>
                  <a:pt x="69" y="73"/>
                </a:cubicBezTo>
                <a:cubicBezTo>
                  <a:pt x="69" y="73"/>
                  <a:pt x="69" y="73"/>
                  <a:pt x="69" y="73"/>
                </a:cubicBezTo>
                <a:cubicBezTo>
                  <a:pt x="69" y="73"/>
                  <a:pt x="69" y="73"/>
                  <a:pt x="69" y="73"/>
                </a:cubicBezTo>
                <a:cubicBezTo>
                  <a:pt x="69" y="73"/>
                  <a:pt x="69" y="73"/>
                  <a:pt x="69" y="73"/>
                </a:cubicBezTo>
                <a:cubicBezTo>
                  <a:pt x="70" y="74"/>
                  <a:pt x="70" y="74"/>
                  <a:pt x="70" y="74"/>
                </a:cubicBezTo>
                <a:cubicBezTo>
                  <a:pt x="70" y="74"/>
                  <a:pt x="69" y="73"/>
                  <a:pt x="69" y="73"/>
                </a:cubicBezTo>
                <a:cubicBezTo>
                  <a:pt x="70" y="73"/>
                  <a:pt x="70" y="73"/>
                  <a:pt x="70" y="73"/>
                </a:cubicBezTo>
                <a:cubicBezTo>
                  <a:pt x="69" y="73"/>
                  <a:pt x="69" y="73"/>
                  <a:pt x="69" y="73"/>
                </a:cubicBezTo>
                <a:cubicBezTo>
                  <a:pt x="69" y="73"/>
                  <a:pt x="69" y="73"/>
                  <a:pt x="69" y="72"/>
                </a:cubicBezTo>
                <a:cubicBezTo>
                  <a:pt x="69" y="73"/>
                  <a:pt x="69" y="73"/>
                  <a:pt x="69" y="73"/>
                </a:cubicBezTo>
                <a:cubicBezTo>
                  <a:pt x="69" y="73"/>
                  <a:pt x="69" y="72"/>
                  <a:pt x="69" y="72"/>
                </a:cubicBezTo>
                <a:cubicBezTo>
                  <a:pt x="69" y="72"/>
                  <a:pt x="70" y="74"/>
                  <a:pt x="70" y="73"/>
                </a:cubicBezTo>
                <a:cubicBezTo>
                  <a:pt x="69" y="73"/>
                  <a:pt x="69" y="72"/>
                  <a:pt x="69" y="72"/>
                </a:cubicBezTo>
                <a:cubicBezTo>
                  <a:pt x="69" y="72"/>
                  <a:pt x="70" y="73"/>
                  <a:pt x="69" y="72"/>
                </a:cubicBezTo>
                <a:cubicBezTo>
                  <a:pt x="70" y="73"/>
                  <a:pt x="70" y="73"/>
                  <a:pt x="70" y="73"/>
                </a:cubicBezTo>
                <a:cubicBezTo>
                  <a:pt x="70" y="73"/>
                  <a:pt x="70" y="73"/>
                  <a:pt x="70" y="73"/>
                </a:cubicBezTo>
                <a:cubicBezTo>
                  <a:pt x="70" y="73"/>
                  <a:pt x="70" y="73"/>
                  <a:pt x="70" y="73"/>
                </a:cubicBezTo>
                <a:cubicBezTo>
                  <a:pt x="69" y="72"/>
                  <a:pt x="70" y="73"/>
                  <a:pt x="69" y="72"/>
                </a:cubicBezTo>
                <a:cubicBezTo>
                  <a:pt x="70" y="73"/>
                  <a:pt x="69" y="72"/>
                  <a:pt x="70" y="72"/>
                </a:cubicBezTo>
                <a:cubicBezTo>
                  <a:pt x="70" y="73"/>
                  <a:pt x="70" y="73"/>
                  <a:pt x="70" y="73"/>
                </a:cubicBezTo>
                <a:cubicBezTo>
                  <a:pt x="70" y="73"/>
                  <a:pt x="70" y="73"/>
                  <a:pt x="70" y="73"/>
                </a:cubicBezTo>
                <a:cubicBezTo>
                  <a:pt x="70" y="73"/>
                  <a:pt x="71" y="73"/>
                  <a:pt x="71" y="73"/>
                </a:cubicBezTo>
                <a:cubicBezTo>
                  <a:pt x="71" y="74"/>
                  <a:pt x="70" y="73"/>
                  <a:pt x="70" y="73"/>
                </a:cubicBezTo>
                <a:cubicBezTo>
                  <a:pt x="70" y="73"/>
                  <a:pt x="70" y="73"/>
                  <a:pt x="70" y="73"/>
                </a:cubicBezTo>
                <a:cubicBezTo>
                  <a:pt x="70" y="73"/>
                  <a:pt x="70" y="73"/>
                  <a:pt x="70" y="72"/>
                </a:cubicBezTo>
                <a:cubicBezTo>
                  <a:pt x="70" y="73"/>
                  <a:pt x="70" y="72"/>
                  <a:pt x="70" y="72"/>
                </a:cubicBezTo>
                <a:cubicBezTo>
                  <a:pt x="70" y="72"/>
                  <a:pt x="70" y="72"/>
                  <a:pt x="70" y="72"/>
                </a:cubicBezTo>
                <a:cubicBezTo>
                  <a:pt x="70" y="72"/>
                  <a:pt x="71" y="73"/>
                  <a:pt x="71" y="73"/>
                </a:cubicBezTo>
                <a:cubicBezTo>
                  <a:pt x="71" y="73"/>
                  <a:pt x="71" y="73"/>
                  <a:pt x="71" y="73"/>
                </a:cubicBezTo>
                <a:cubicBezTo>
                  <a:pt x="70" y="72"/>
                  <a:pt x="71" y="73"/>
                  <a:pt x="70" y="72"/>
                </a:cubicBezTo>
                <a:cubicBezTo>
                  <a:pt x="71" y="73"/>
                  <a:pt x="70" y="72"/>
                  <a:pt x="70" y="72"/>
                </a:cubicBezTo>
                <a:cubicBezTo>
                  <a:pt x="71" y="72"/>
                  <a:pt x="71" y="72"/>
                  <a:pt x="71" y="73"/>
                </a:cubicBezTo>
                <a:cubicBezTo>
                  <a:pt x="71" y="73"/>
                  <a:pt x="71" y="72"/>
                  <a:pt x="71" y="72"/>
                </a:cubicBezTo>
                <a:cubicBezTo>
                  <a:pt x="71" y="72"/>
                  <a:pt x="71" y="72"/>
                  <a:pt x="71" y="72"/>
                </a:cubicBezTo>
                <a:cubicBezTo>
                  <a:pt x="70" y="72"/>
                  <a:pt x="70" y="72"/>
                  <a:pt x="70" y="72"/>
                </a:cubicBezTo>
                <a:cubicBezTo>
                  <a:pt x="70" y="72"/>
                  <a:pt x="71" y="72"/>
                  <a:pt x="71" y="72"/>
                </a:cubicBezTo>
                <a:cubicBezTo>
                  <a:pt x="71" y="72"/>
                  <a:pt x="71" y="72"/>
                  <a:pt x="71" y="72"/>
                </a:cubicBezTo>
                <a:cubicBezTo>
                  <a:pt x="71" y="72"/>
                  <a:pt x="71" y="72"/>
                  <a:pt x="71" y="72"/>
                </a:cubicBezTo>
                <a:cubicBezTo>
                  <a:pt x="71" y="72"/>
                  <a:pt x="71" y="72"/>
                  <a:pt x="71" y="72"/>
                </a:cubicBezTo>
                <a:cubicBezTo>
                  <a:pt x="71" y="72"/>
                  <a:pt x="71" y="72"/>
                  <a:pt x="71" y="72"/>
                </a:cubicBezTo>
                <a:cubicBezTo>
                  <a:pt x="70" y="71"/>
                  <a:pt x="70" y="71"/>
                  <a:pt x="70" y="71"/>
                </a:cubicBezTo>
                <a:cubicBezTo>
                  <a:pt x="70" y="71"/>
                  <a:pt x="70" y="71"/>
                  <a:pt x="70" y="71"/>
                </a:cubicBezTo>
                <a:cubicBezTo>
                  <a:pt x="70" y="71"/>
                  <a:pt x="70" y="71"/>
                  <a:pt x="70" y="71"/>
                </a:cubicBezTo>
                <a:cubicBezTo>
                  <a:pt x="70" y="71"/>
                  <a:pt x="70" y="71"/>
                  <a:pt x="70" y="71"/>
                </a:cubicBezTo>
                <a:cubicBezTo>
                  <a:pt x="70" y="71"/>
                  <a:pt x="71" y="71"/>
                  <a:pt x="71" y="71"/>
                </a:cubicBezTo>
                <a:cubicBezTo>
                  <a:pt x="70" y="71"/>
                  <a:pt x="70" y="71"/>
                  <a:pt x="70" y="71"/>
                </a:cubicBezTo>
                <a:cubicBezTo>
                  <a:pt x="71" y="71"/>
                  <a:pt x="71" y="71"/>
                  <a:pt x="71" y="71"/>
                </a:cubicBezTo>
                <a:cubicBezTo>
                  <a:pt x="71" y="71"/>
                  <a:pt x="70" y="71"/>
                  <a:pt x="70" y="71"/>
                </a:cubicBezTo>
                <a:cubicBezTo>
                  <a:pt x="71" y="71"/>
                  <a:pt x="70" y="71"/>
                  <a:pt x="71" y="71"/>
                </a:cubicBezTo>
                <a:cubicBezTo>
                  <a:pt x="71" y="71"/>
                  <a:pt x="71" y="71"/>
                  <a:pt x="71" y="71"/>
                </a:cubicBezTo>
                <a:cubicBezTo>
                  <a:pt x="71" y="71"/>
                  <a:pt x="71" y="71"/>
                  <a:pt x="71" y="71"/>
                </a:cubicBezTo>
                <a:cubicBezTo>
                  <a:pt x="70" y="71"/>
                  <a:pt x="70" y="71"/>
                  <a:pt x="70" y="71"/>
                </a:cubicBezTo>
                <a:cubicBezTo>
                  <a:pt x="71" y="71"/>
                  <a:pt x="71" y="71"/>
                  <a:pt x="71" y="70"/>
                </a:cubicBezTo>
                <a:cubicBezTo>
                  <a:pt x="71" y="70"/>
                  <a:pt x="71" y="70"/>
                  <a:pt x="71" y="70"/>
                </a:cubicBezTo>
                <a:cubicBezTo>
                  <a:pt x="71" y="70"/>
                  <a:pt x="71" y="70"/>
                  <a:pt x="71" y="70"/>
                </a:cubicBezTo>
                <a:cubicBezTo>
                  <a:pt x="71" y="70"/>
                  <a:pt x="71" y="70"/>
                  <a:pt x="71" y="70"/>
                </a:cubicBezTo>
                <a:cubicBezTo>
                  <a:pt x="70" y="70"/>
                  <a:pt x="72" y="70"/>
                  <a:pt x="71" y="70"/>
                </a:cubicBezTo>
                <a:cubicBezTo>
                  <a:pt x="72" y="70"/>
                  <a:pt x="73" y="70"/>
                  <a:pt x="74" y="70"/>
                </a:cubicBezTo>
                <a:cubicBezTo>
                  <a:pt x="74" y="70"/>
                  <a:pt x="74" y="70"/>
                  <a:pt x="74" y="70"/>
                </a:cubicBezTo>
                <a:cubicBezTo>
                  <a:pt x="74" y="70"/>
                  <a:pt x="74" y="70"/>
                  <a:pt x="75" y="70"/>
                </a:cubicBezTo>
                <a:cubicBezTo>
                  <a:pt x="74" y="70"/>
                  <a:pt x="74" y="70"/>
                  <a:pt x="74" y="70"/>
                </a:cubicBezTo>
                <a:cubicBezTo>
                  <a:pt x="74" y="70"/>
                  <a:pt x="74" y="70"/>
                  <a:pt x="75" y="70"/>
                </a:cubicBezTo>
                <a:cubicBezTo>
                  <a:pt x="75" y="70"/>
                  <a:pt x="75" y="70"/>
                  <a:pt x="75" y="70"/>
                </a:cubicBezTo>
                <a:cubicBezTo>
                  <a:pt x="73" y="71"/>
                  <a:pt x="75" y="71"/>
                  <a:pt x="74" y="72"/>
                </a:cubicBezTo>
                <a:cubicBezTo>
                  <a:pt x="74" y="72"/>
                  <a:pt x="74" y="72"/>
                  <a:pt x="74" y="72"/>
                </a:cubicBezTo>
                <a:cubicBezTo>
                  <a:pt x="74" y="72"/>
                  <a:pt x="75" y="72"/>
                  <a:pt x="75" y="72"/>
                </a:cubicBezTo>
                <a:cubicBezTo>
                  <a:pt x="74" y="72"/>
                  <a:pt x="74" y="72"/>
                  <a:pt x="74" y="72"/>
                </a:cubicBezTo>
                <a:cubicBezTo>
                  <a:pt x="74" y="72"/>
                  <a:pt x="74" y="72"/>
                  <a:pt x="74" y="72"/>
                </a:cubicBezTo>
                <a:cubicBezTo>
                  <a:pt x="75" y="73"/>
                  <a:pt x="74" y="73"/>
                  <a:pt x="74" y="73"/>
                </a:cubicBezTo>
                <a:cubicBezTo>
                  <a:pt x="74" y="73"/>
                  <a:pt x="73" y="73"/>
                  <a:pt x="73" y="73"/>
                </a:cubicBezTo>
                <a:cubicBezTo>
                  <a:pt x="74" y="73"/>
                  <a:pt x="74" y="73"/>
                  <a:pt x="74" y="73"/>
                </a:cubicBezTo>
                <a:cubicBezTo>
                  <a:pt x="73" y="73"/>
                  <a:pt x="74" y="74"/>
                  <a:pt x="73" y="73"/>
                </a:cubicBezTo>
                <a:cubicBezTo>
                  <a:pt x="73" y="73"/>
                  <a:pt x="73" y="73"/>
                  <a:pt x="73" y="73"/>
                </a:cubicBezTo>
                <a:cubicBezTo>
                  <a:pt x="73" y="73"/>
                  <a:pt x="73" y="73"/>
                  <a:pt x="73" y="74"/>
                </a:cubicBezTo>
                <a:cubicBezTo>
                  <a:pt x="73" y="74"/>
                  <a:pt x="73" y="74"/>
                  <a:pt x="73" y="74"/>
                </a:cubicBezTo>
                <a:cubicBezTo>
                  <a:pt x="73" y="74"/>
                  <a:pt x="73" y="74"/>
                  <a:pt x="73" y="74"/>
                </a:cubicBezTo>
                <a:cubicBezTo>
                  <a:pt x="74" y="75"/>
                  <a:pt x="74" y="75"/>
                  <a:pt x="74" y="75"/>
                </a:cubicBezTo>
                <a:cubicBezTo>
                  <a:pt x="73" y="75"/>
                  <a:pt x="73" y="75"/>
                  <a:pt x="73" y="75"/>
                </a:cubicBezTo>
                <a:cubicBezTo>
                  <a:pt x="73" y="75"/>
                  <a:pt x="73" y="75"/>
                  <a:pt x="73" y="75"/>
                </a:cubicBezTo>
                <a:cubicBezTo>
                  <a:pt x="73" y="75"/>
                  <a:pt x="73" y="75"/>
                  <a:pt x="73" y="75"/>
                </a:cubicBezTo>
                <a:cubicBezTo>
                  <a:pt x="73" y="75"/>
                  <a:pt x="73" y="75"/>
                  <a:pt x="73" y="75"/>
                </a:cubicBezTo>
                <a:cubicBezTo>
                  <a:pt x="73" y="75"/>
                  <a:pt x="73" y="75"/>
                  <a:pt x="73" y="75"/>
                </a:cubicBezTo>
                <a:cubicBezTo>
                  <a:pt x="73" y="75"/>
                  <a:pt x="73" y="75"/>
                  <a:pt x="73" y="75"/>
                </a:cubicBezTo>
                <a:cubicBezTo>
                  <a:pt x="73" y="75"/>
                  <a:pt x="73" y="75"/>
                  <a:pt x="73" y="75"/>
                </a:cubicBezTo>
                <a:cubicBezTo>
                  <a:pt x="73" y="75"/>
                  <a:pt x="73" y="75"/>
                  <a:pt x="73" y="75"/>
                </a:cubicBezTo>
                <a:cubicBezTo>
                  <a:pt x="73" y="75"/>
                  <a:pt x="73" y="75"/>
                  <a:pt x="73" y="75"/>
                </a:cubicBezTo>
                <a:cubicBezTo>
                  <a:pt x="72" y="75"/>
                  <a:pt x="72" y="75"/>
                  <a:pt x="72" y="75"/>
                </a:cubicBezTo>
                <a:cubicBezTo>
                  <a:pt x="73" y="75"/>
                  <a:pt x="73" y="75"/>
                  <a:pt x="73" y="75"/>
                </a:cubicBezTo>
                <a:cubicBezTo>
                  <a:pt x="73" y="75"/>
                  <a:pt x="72" y="75"/>
                  <a:pt x="72" y="76"/>
                </a:cubicBezTo>
                <a:cubicBezTo>
                  <a:pt x="71" y="75"/>
                  <a:pt x="72" y="76"/>
                  <a:pt x="71" y="75"/>
                </a:cubicBezTo>
                <a:cubicBezTo>
                  <a:pt x="71" y="75"/>
                  <a:pt x="71" y="75"/>
                  <a:pt x="71" y="75"/>
                </a:cubicBezTo>
                <a:cubicBezTo>
                  <a:pt x="71" y="75"/>
                  <a:pt x="71" y="75"/>
                  <a:pt x="71" y="75"/>
                </a:cubicBezTo>
                <a:cubicBezTo>
                  <a:pt x="71" y="75"/>
                  <a:pt x="71" y="76"/>
                  <a:pt x="71" y="76"/>
                </a:cubicBezTo>
                <a:cubicBezTo>
                  <a:pt x="72" y="76"/>
                  <a:pt x="72" y="76"/>
                  <a:pt x="72" y="76"/>
                </a:cubicBezTo>
                <a:cubicBezTo>
                  <a:pt x="73" y="77"/>
                  <a:pt x="71" y="76"/>
                  <a:pt x="71" y="77"/>
                </a:cubicBezTo>
                <a:cubicBezTo>
                  <a:pt x="71" y="77"/>
                  <a:pt x="71" y="77"/>
                  <a:pt x="71" y="77"/>
                </a:cubicBezTo>
                <a:cubicBezTo>
                  <a:pt x="71" y="77"/>
                  <a:pt x="71" y="77"/>
                  <a:pt x="71" y="77"/>
                </a:cubicBezTo>
                <a:cubicBezTo>
                  <a:pt x="70" y="76"/>
                  <a:pt x="70" y="76"/>
                  <a:pt x="70" y="76"/>
                </a:cubicBezTo>
                <a:cubicBezTo>
                  <a:pt x="71" y="77"/>
                  <a:pt x="71" y="77"/>
                  <a:pt x="70" y="77"/>
                </a:cubicBezTo>
                <a:cubicBezTo>
                  <a:pt x="70" y="77"/>
                  <a:pt x="70" y="77"/>
                  <a:pt x="70" y="77"/>
                </a:cubicBezTo>
                <a:cubicBezTo>
                  <a:pt x="70" y="77"/>
                  <a:pt x="71" y="77"/>
                  <a:pt x="70" y="77"/>
                </a:cubicBezTo>
                <a:cubicBezTo>
                  <a:pt x="70" y="77"/>
                  <a:pt x="70" y="77"/>
                  <a:pt x="70" y="77"/>
                </a:cubicBezTo>
                <a:cubicBezTo>
                  <a:pt x="70" y="77"/>
                  <a:pt x="70" y="77"/>
                  <a:pt x="70" y="77"/>
                </a:cubicBezTo>
                <a:cubicBezTo>
                  <a:pt x="69" y="76"/>
                  <a:pt x="70" y="78"/>
                  <a:pt x="69" y="77"/>
                </a:cubicBezTo>
                <a:cubicBezTo>
                  <a:pt x="70" y="77"/>
                  <a:pt x="69" y="78"/>
                  <a:pt x="70" y="78"/>
                </a:cubicBezTo>
                <a:cubicBezTo>
                  <a:pt x="69" y="78"/>
                  <a:pt x="69" y="78"/>
                  <a:pt x="69" y="78"/>
                </a:cubicBezTo>
                <a:cubicBezTo>
                  <a:pt x="70" y="79"/>
                  <a:pt x="69" y="78"/>
                  <a:pt x="69" y="78"/>
                </a:cubicBezTo>
                <a:cubicBezTo>
                  <a:pt x="69" y="78"/>
                  <a:pt x="69" y="78"/>
                  <a:pt x="69" y="78"/>
                </a:cubicBezTo>
                <a:cubicBezTo>
                  <a:pt x="69" y="78"/>
                  <a:pt x="69" y="79"/>
                  <a:pt x="69" y="79"/>
                </a:cubicBezTo>
                <a:cubicBezTo>
                  <a:pt x="69" y="79"/>
                  <a:pt x="69" y="78"/>
                  <a:pt x="69" y="78"/>
                </a:cubicBezTo>
                <a:cubicBezTo>
                  <a:pt x="69" y="78"/>
                  <a:pt x="69" y="79"/>
                  <a:pt x="69" y="79"/>
                </a:cubicBezTo>
                <a:cubicBezTo>
                  <a:pt x="69" y="79"/>
                  <a:pt x="69" y="79"/>
                  <a:pt x="69" y="79"/>
                </a:cubicBezTo>
                <a:cubicBezTo>
                  <a:pt x="69" y="79"/>
                  <a:pt x="68" y="77"/>
                  <a:pt x="68" y="77"/>
                </a:cubicBezTo>
                <a:cubicBezTo>
                  <a:pt x="68" y="78"/>
                  <a:pt x="68" y="78"/>
                  <a:pt x="68" y="78"/>
                </a:cubicBezTo>
                <a:cubicBezTo>
                  <a:pt x="68" y="78"/>
                  <a:pt x="67" y="77"/>
                  <a:pt x="68" y="78"/>
                </a:cubicBezTo>
                <a:cubicBezTo>
                  <a:pt x="68" y="78"/>
                  <a:pt x="68" y="78"/>
                  <a:pt x="68" y="78"/>
                </a:cubicBezTo>
                <a:cubicBezTo>
                  <a:pt x="68" y="77"/>
                  <a:pt x="68" y="78"/>
                  <a:pt x="68" y="78"/>
                </a:cubicBezTo>
                <a:cubicBezTo>
                  <a:pt x="68" y="78"/>
                  <a:pt x="68" y="78"/>
                  <a:pt x="68" y="78"/>
                </a:cubicBezTo>
                <a:cubicBezTo>
                  <a:pt x="68" y="78"/>
                  <a:pt x="67" y="77"/>
                  <a:pt x="67" y="78"/>
                </a:cubicBezTo>
                <a:cubicBezTo>
                  <a:pt x="68" y="78"/>
                  <a:pt x="68" y="78"/>
                  <a:pt x="68" y="78"/>
                </a:cubicBezTo>
                <a:cubicBezTo>
                  <a:pt x="67" y="78"/>
                  <a:pt x="67" y="78"/>
                  <a:pt x="67" y="78"/>
                </a:cubicBezTo>
                <a:cubicBezTo>
                  <a:pt x="67" y="78"/>
                  <a:pt x="67" y="78"/>
                  <a:pt x="67" y="78"/>
                </a:cubicBezTo>
                <a:cubicBezTo>
                  <a:pt x="67" y="79"/>
                  <a:pt x="67" y="78"/>
                  <a:pt x="67" y="78"/>
                </a:cubicBezTo>
                <a:cubicBezTo>
                  <a:pt x="67" y="78"/>
                  <a:pt x="67" y="78"/>
                  <a:pt x="67" y="78"/>
                </a:cubicBezTo>
                <a:cubicBezTo>
                  <a:pt x="67" y="78"/>
                  <a:pt x="67" y="78"/>
                  <a:pt x="67" y="78"/>
                </a:cubicBezTo>
                <a:cubicBezTo>
                  <a:pt x="67" y="79"/>
                  <a:pt x="67" y="80"/>
                  <a:pt x="67" y="80"/>
                </a:cubicBezTo>
                <a:cubicBezTo>
                  <a:pt x="67" y="80"/>
                  <a:pt x="67" y="80"/>
                  <a:pt x="67" y="79"/>
                </a:cubicBezTo>
                <a:cubicBezTo>
                  <a:pt x="67" y="79"/>
                  <a:pt x="67" y="79"/>
                  <a:pt x="67" y="79"/>
                </a:cubicBezTo>
                <a:cubicBezTo>
                  <a:pt x="67" y="79"/>
                  <a:pt x="67" y="79"/>
                  <a:pt x="67" y="79"/>
                </a:cubicBezTo>
                <a:cubicBezTo>
                  <a:pt x="67" y="80"/>
                  <a:pt x="67" y="79"/>
                  <a:pt x="67" y="79"/>
                </a:cubicBezTo>
                <a:cubicBezTo>
                  <a:pt x="67" y="79"/>
                  <a:pt x="66" y="79"/>
                  <a:pt x="66" y="79"/>
                </a:cubicBezTo>
                <a:cubicBezTo>
                  <a:pt x="67" y="80"/>
                  <a:pt x="66" y="78"/>
                  <a:pt x="66" y="79"/>
                </a:cubicBezTo>
                <a:cubicBezTo>
                  <a:pt x="66" y="78"/>
                  <a:pt x="66" y="79"/>
                  <a:pt x="65" y="78"/>
                </a:cubicBezTo>
                <a:cubicBezTo>
                  <a:pt x="65" y="78"/>
                  <a:pt x="65" y="79"/>
                  <a:pt x="65" y="79"/>
                </a:cubicBezTo>
                <a:cubicBezTo>
                  <a:pt x="65" y="78"/>
                  <a:pt x="65" y="78"/>
                  <a:pt x="65" y="78"/>
                </a:cubicBezTo>
                <a:cubicBezTo>
                  <a:pt x="65" y="79"/>
                  <a:pt x="65" y="78"/>
                  <a:pt x="65" y="79"/>
                </a:cubicBezTo>
                <a:cubicBezTo>
                  <a:pt x="65" y="79"/>
                  <a:pt x="65" y="79"/>
                  <a:pt x="65" y="78"/>
                </a:cubicBezTo>
                <a:cubicBezTo>
                  <a:pt x="65" y="79"/>
                  <a:pt x="65" y="79"/>
                  <a:pt x="65" y="79"/>
                </a:cubicBezTo>
                <a:cubicBezTo>
                  <a:pt x="65" y="78"/>
                  <a:pt x="65" y="78"/>
                  <a:pt x="65" y="78"/>
                </a:cubicBezTo>
                <a:cubicBezTo>
                  <a:pt x="65" y="79"/>
                  <a:pt x="65" y="79"/>
                  <a:pt x="65" y="78"/>
                </a:cubicBezTo>
                <a:cubicBezTo>
                  <a:pt x="65" y="78"/>
                  <a:pt x="65" y="78"/>
                  <a:pt x="65" y="78"/>
                </a:cubicBezTo>
                <a:cubicBezTo>
                  <a:pt x="65" y="79"/>
                  <a:pt x="65" y="79"/>
                  <a:pt x="65" y="79"/>
                </a:cubicBezTo>
                <a:cubicBezTo>
                  <a:pt x="64" y="79"/>
                  <a:pt x="64" y="80"/>
                  <a:pt x="64" y="79"/>
                </a:cubicBezTo>
                <a:cubicBezTo>
                  <a:pt x="64" y="79"/>
                  <a:pt x="64" y="79"/>
                  <a:pt x="64" y="79"/>
                </a:cubicBezTo>
                <a:cubicBezTo>
                  <a:pt x="64" y="80"/>
                  <a:pt x="64" y="80"/>
                  <a:pt x="64" y="80"/>
                </a:cubicBezTo>
                <a:cubicBezTo>
                  <a:pt x="64" y="80"/>
                  <a:pt x="64" y="80"/>
                  <a:pt x="64" y="80"/>
                </a:cubicBezTo>
                <a:cubicBezTo>
                  <a:pt x="64" y="79"/>
                  <a:pt x="64" y="79"/>
                  <a:pt x="64" y="79"/>
                </a:cubicBezTo>
                <a:cubicBezTo>
                  <a:pt x="64" y="79"/>
                  <a:pt x="64" y="79"/>
                  <a:pt x="64" y="79"/>
                </a:cubicBezTo>
                <a:cubicBezTo>
                  <a:pt x="64" y="80"/>
                  <a:pt x="64" y="80"/>
                  <a:pt x="64" y="80"/>
                </a:cubicBezTo>
                <a:cubicBezTo>
                  <a:pt x="64" y="80"/>
                  <a:pt x="64" y="80"/>
                  <a:pt x="64" y="79"/>
                </a:cubicBezTo>
                <a:cubicBezTo>
                  <a:pt x="64" y="79"/>
                  <a:pt x="64" y="79"/>
                  <a:pt x="64" y="79"/>
                </a:cubicBezTo>
                <a:cubicBezTo>
                  <a:pt x="64" y="79"/>
                  <a:pt x="64" y="79"/>
                  <a:pt x="64" y="79"/>
                </a:cubicBezTo>
                <a:cubicBezTo>
                  <a:pt x="64" y="79"/>
                  <a:pt x="64" y="79"/>
                  <a:pt x="64" y="79"/>
                </a:cubicBezTo>
                <a:cubicBezTo>
                  <a:pt x="64" y="79"/>
                  <a:pt x="64" y="80"/>
                  <a:pt x="63" y="79"/>
                </a:cubicBezTo>
                <a:cubicBezTo>
                  <a:pt x="64" y="80"/>
                  <a:pt x="64" y="80"/>
                  <a:pt x="64" y="79"/>
                </a:cubicBezTo>
                <a:cubicBezTo>
                  <a:pt x="63" y="79"/>
                  <a:pt x="63" y="79"/>
                  <a:pt x="63" y="79"/>
                </a:cubicBezTo>
                <a:cubicBezTo>
                  <a:pt x="63" y="80"/>
                  <a:pt x="63" y="80"/>
                  <a:pt x="63" y="80"/>
                </a:cubicBezTo>
                <a:cubicBezTo>
                  <a:pt x="63" y="80"/>
                  <a:pt x="63" y="80"/>
                  <a:pt x="63" y="80"/>
                </a:cubicBezTo>
                <a:cubicBezTo>
                  <a:pt x="63" y="80"/>
                  <a:pt x="63" y="80"/>
                  <a:pt x="63" y="80"/>
                </a:cubicBezTo>
                <a:cubicBezTo>
                  <a:pt x="63" y="80"/>
                  <a:pt x="62" y="81"/>
                  <a:pt x="62" y="80"/>
                </a:cubicBezTo>
                <a:cubicBezTo>
                  <a:pt x="62" y="80"/>
                  <a:pt x="62" y="80"/>
                  <a:pt x="62" y="80"/>
                </a:cubicBezTo>
                <a:cubicBezTo>
                  <a:pt x="62" y="80"/>
                  <a:pt x="62" y="80"/>
                  <a:pt x="62" y="80"/>
                </a:cubicBezTo>
                <a:cubicBezTo>
                  <a:pt x="62" y="79"/>
                  <a:pt x="62" y="80"/>
                  <a:pt x="62" y="80"/>
                </a:cubicBezTo>
                <a:cubicBezTo>
                  <a:pt x="62" y="79"/>
                  <a:pt x="62" y="80"/>
                  <a:pt x="61" y="80"/>
                </a:cubicBezTo>
                <a:cubicBezTo>
                  <a:pt x="61" y="80"/>
                  <a:pt x="61" y="80"/>
                  <a:pt x="61" y="80"/>
                </a:cubicBezTo>
                <a:cubicBezTo>
                  <a:pt x="61" y="80"/>
                  <a:pt x="61" y="80"/>
                  <a:pt x="61" y="80"/>
                </a:cubicBezTo>
                <a:cubicBezTo>
                  <a:pt x="61" y="79"/>
                  <a:pt x="61" y="80"/>
                  <a:pt x="61" y="80"/>
                </a:cubicBezTo>
                <a:cubicBezTo>
                  <a:pt x="61" y="80"/>
                  <a:pt x="61" y="80"/>
                  <a:pt x="61" y="80"/>
                </a:cubicBezTo>
                <a:cubicBezTo>
                  <a:pt x="61" y="80"/>
                  <a:pt x="61" y="80"/>
                  <a:pt x="61" y="80"/>
                </a:cubicBezTo>
                <a:cubicBezTo>
                  <a:pt x="61" y="79"/>
                  <a:pt x="61" y="79"/>
                  <a:pt x="61" y="79"/>
                </a:cubicBezTo>
                <a:cubicBezTo>
                  <a:pt x="61" y="79"/>
                  <a:pt x="61" y="79"/>
                  <a:pt x="61" y="79"/>
                </a:cubicBezTo>
                <a:cubicBezTo>
                  <a:pt x="61" y="79"/>
                  <a:pt x="61" y="79"/>
                  <a:pt x="61" y="79"/>
                </a:cubicBezTo>
                <a:cubicBezTo>
                  <a:pt x="61" y="79"/>
                  <a:pt x="61" y="79"/>
                  <a:pt x="61" y="79"/>
                </a:cubicBezTo>
                <a:cubicBezTo>
                  <a:pt x="61" y="79"/>
                  <a:pt x="61" y="79"/>
                  <a:pt x="61" y="80"/>
                </a:cubicBezTo>
                <a:cubicBezTo>
                  <a:pt x="61" y="80"/>
                  <a:pt x="61" y="80"/>
                  <a:pt x="61" y="80"/>
                </a:cubicBezTo>
                <a:cubicBezTo>
                  <a:pt x="61" y="80"/>
                  <a:pt x="61" y="80"/>
                  <a:pt x="61" y="80"/>
                </a:cubicBezTo>
                <a:cubicBezTo>
                  <a:pt x="61" y="80"/>
                  <a:pt x="61" y="80"/>
                  <a:pt x="61" y="80"/>
                </a:cubicBezTo>
                <a:cubicBezTo>
                  <a:pt x="61" y="80"/>
                  <a:pt x="61" y="80"/>
                  <a:pt x="61" y="80"/>
                </a:cubicBezTo>
                <a:cubicBezTo>
                  <a:pt x="61" y="80"/>
                  <a:pt x="61" y="80"/>
                  <a:pt x="61" y="80"/>
                </a:cubicBezTo>
                <a:cubicBezTo>
                  <a:pt x="61" y="79"/>
                  <a:pt x="60" y="80"/>
                  <a:pt x="60" y="79"/>
                </a:cubicBezTo>
                <a:cubicBezTo>
                  <a:pt x="60" y="80"/>
                  <a:pt x="60" y="79"/>
                  <a:pt x="60" y="80"/>
                </a:cubicBezTo>
                <a:cubicBezTo>
                  <a:pt x="60" y="79"/>
                  <a:pt x="60" y="80"/>
                  <a:pt x="60" y="79"/>
                </a:cubicBezTo>
                <a:cubicBezTo>
                  <a:pt x="60" y="79"/>
                  <a:pt x="60" y="79"/>
                  <a:pt x="61" y="78"/>
                </a:cubicBezTo>
                <a:cubicBezTo>
                  <a:pt x="61" y="78"/>
                  <a:pt x="61" y="78"/>
                  <a:pt x="61" y="78"/>
                </a:cubicBezTo>
                <a:cubicBezTo>
                  <a:pt x="61" y="77"/>
                  <a:pt x="61" y="78"/>
                  <a:pt x="61" y="78"/>
                </a:cubicBezTo>
                <a:cubicBezTo>
                  <a:pt x="61" y="78"/>
                  <a:pt x="61" y="78"/>
                  <a:pt x="61" y="78"/>
                </a:cubicBezTo>
                <a:cubicBezTo>
                  <a:pt x="61" y="79"/>
                  <a:pt x="61" y="79"/>
                  <a:pt x="61" y="79"/>
                </a:cubicBezTo>
                <a:cubicBezTo>
                  <a:pt x="61" y="79"/>
                  <a:pt x="61" y="78"/>
                  <a:pt x="61" y="78"/>
                </a:cubicBezTo>
                <a:cubicBezTo>
                  <a:pt x="61" y="78"/>
                  <a:pt x="61" y="78"/>
                  <a:pt x="61" y="77"/>
                </a:cubicBezTo>
                <a:cubicBezTo>
                  <a:pt x="61" y="77"/>
                  <a:pt x="61" y="77"/>
                  <a:pt x="61" y="77"/>
                </a:cubicBezTo>
                <a:cubicBezTo>
                  <a:pt x="61" y="77"/>
                  <a:pt x="61" y="77"/>
                  <a:pt x="61" y="77"/>
                </a:cubicBezTo>
                <a:cubicBezTo>
                  <a:pt x="61" y="77"/>
                  <a:pt x="62" y="77"/>
                  <a:pt x="62" y="77"/>
                </a:cubicBezTo>
                <a:cubicBezTo>
                  <a:pt x="62" y="77"/>
                  <a:pt x="62" y="77"/>
                  <a:pt x="61" y="77"/>
                </a:cubicBezTo>
                <a:cubicBezTo>
                  <a:pt x="62" y="78"/>
                  <a:pt x="62" y="78"/>
                  <a:pt x="62" y="78"/>
                </a:cubicBezTo>
                <a:cubicBezTo>
                  <a:pt x="61" y="78"/>
                  <a:pt x="61" y="77"/>
                  <a:pt x="61" y="77"/>
                </a:cubicBezTo>
                <a:cubicBezTo>
                  <a:pt x="61" y="78"/>
                  <a:pt x="61" y="78"/>
                  <a:pt x="61" y="79"/>
                </a:cubicBezTo>
                <a:cubicBezTo>
                  <a:pt x="61" y="79"/>
                  <a:pt x="61" y="78"/>
                  <a:pt x="62" y="78"/>
                </a:cubicBezTo>
                <a:cubicBezTo>
                  <a:pt x="62" y="78"/>
                  <a:pt x="62" y="79"/>
                  <a:pt x="62" y="78"/>
                </a:cubicBezTo>
                <a:cubicBezTo>
                  <a:pt x="62" y="78"/>
                  <a:pt x="62" y="77"/>
                  <a:pt x="62" y="76"/>
                </a:cubicBezTo>
                <a:cubicBezTo>
                  <a:pt x="62" y="77"/>
                  <a:pt x="62" y="77"/>
                  <a:pt x="62" y="76"/>
                </a:cubicBezTo>
                <a:cubicBezTo>
                  <a:pt x="62" y="76"/>
                  <a:pt x="62" y="76"/>
                  <a:pt x="62" y="76"/>
                </a:cubicBezTo>
                <a:cubicBezTo>
                  <a:pt x="62" y="76"/>
                  <a:pt x="62" y="76"/>
                  <a:pt x="62" y="76"/>
                </a:cubicBezTo>
                <a:cubicBezTo>
                  <a:pt x="62" y="76"/>
                  <a:pt x="62" y="76"/>
                  <a:pt x="62" y="76"/>
                </a:cubicBezTo>
                <a:cubicBezTo>
                  <a:pt x="62" y="76"/>
                  <a:pt x="62" y="77"/>
                  <a:pt x="62" y="77"/>
                </a:cubicBezTo>
                <a:cubicBezTo>
                  <a:pt x="62" y="77"/>
                  <a:pt x="62" y="77"/>
                  <a:pt x="63" y="77"/>
                </a:cubicBezTo>
                <a:cubicBezTo>
                  <a:pt x="63" y="77"/>
                  <a:pt x="63" y="77"/>
                  <a:pt x="63" y="78"/>
                </a:cubicBezTo>
                <a:cubicBezTo>
                  <a:pt x="63" y="77"/>
                  <a:pt x="63" y="76"/>
                  <a:pt x="63" y="76"/>
                </a:cubicBezTo>
                <a:cubicBezTo>
                  <a:pt x="63" y="76"/>
                  <a:pt x="63" y="76"/>
                  <a:pt x="63" y="76"/>
                </a:cubicBezTo>
                <a:cubicBezTo>
                  <a:pt x="63" y="75"/>
                  <a:pt x="63" y="76"/>
                  <a:pt x="63" y="76"/>
                </a:cubicBezTo>
                <a:cubicBezTo>
                  <a:pt x="63" y="75"/>
                  <a:pt x="63" y="76"/>
                  <a:pt x="63" y="76"/>
                </a:cubicBezTo>
                <a:cubicBezTo>
                  <a:pt x="63" y="76"/>
                  <a:pt x="63" y="76"/>
                  <a:pt x="63" y="76"/>
                </a:cubicBezTo>
                <a:cubicBezTo>
                  <a:pt x="63" y="76"/>
                  <a:pt x="63" y="77"/>
                  <a:pt x="63" y="77"/>
                </a:cubicBezTo>
                <a:cubicBezTo>
                  <a:pt x="63" y="78"/>
                  <a:pt x="63" y="79"/>
                  <a:pt x="63" y="79"/>
                </a:cubicBezTo>
                <a:cubicBezTo>
                  <a:pt x="63" y="78"/>
                  <a:pt x="63" y="76"/>
                  <a:pt x="63" y="75"/>
                </a:cubicBezTo>
                <a:cubicBezTo>
                  <a:pt x="63" y="74"/>
                  <a:pt x="63" y="75"/>
                  <a:pt x="63" y="75"/>
                </a:cubicBezTo>
                <a:cubicBezTo>
                  <a:pt x="63" y="76"/>
                  <a:pt x="63" y="75"/>
                  <a:pt x="63" y="75"/>
                </a:cubicBezTo>
                <a:cubicBezTo>
                  <a:pt x="63" y="75"/>
                  <a:pt x="63" y="75"/>
                  <a:pt x="63" y="75"/>
                </a:cubicBezTo>
                <a:cubicBezTo>
                  <a:pt x="63" y="76"/>
                  <a:pt x="64" y="75"/>
                  <a:pt x="64" y="75"/>
                </a:cubicBezTo>
                <a:cubicBezTo>
                  <a:pt x="64" y="75"/>
                  <a:pt x="63" y="76"/>
                  <a:pt x="64" y="77"/>
                </a:cubicBezTo>
                <a:cubicBezTo>
                  <a:pt x="64" y="77"/>
                  <a:pt x="64" y="75"/>
                  <a:pt x="64" y="75"/>
                </a:cubicBezTo>
                <a:cubicBezTo>
                  <a:pt x="64" y="76"/>
                  <a:pt x="64" y="76"/>
                  <a:pt x="64" y="76"/>
                </a:cubicBezTo>
                <a:cubicBezTo>
                  <a:pt x="64" y="75"/>
                  <a:pt x="64" y="75"/>
                  <a:pt x="64" y="74"/>
                </a:cubicBezTo>
                <a:cubicBezTo>
                  <a:pt x="64" y="74"/>
                  <a:pt x="64" y="74"/>
                  <a:pt x="64" y="74"/>
                </a:cubicBezTo>
                <a:cubicBezTo>
                  <a:pt x="64" y="74"/>
                  <a:pt x="64" y="75"/>
                  <a:pt x="64" y="75"/>
                </a:cubicBezTo>
                <a:cubicBezTo>
                  <a:pt x="64" y="75"/>
                  <a:pt x="64" y="75"/>
                  <a:pt x="64" y="75"/>
                </a:cubicBezTo>
                <a:cubicBezTo>
                  <a:pt x="64" y="76"/>
                  <a:pt x="64" y="78"/>
                  <a:pt x="64" y="79"/>
                </a:cubicBezTo>
                <a:cubicBezTo>
                  <a:pt x="64" y="78"/>
                  <a:pt x="64" y="78"/>
                  <a:pt x="64" y="78"/>
                </a:cubicBezTo>
                <a:cubicBezTo>
                  <a:pt x="64" y="79"/>
                  <a:pt x="64" y="79"/>
                  <a:pt x="64" y="79"/>
                </a:cubicBezTo>
                <a:cubicBezTo>
                  <a:pt x="64" y="78"/>
                  <a:pt x="64" y="76"/>
                  <a:pt x="64" y="75"/>
                </a:cubicBezTo>
                <a:cubicBezTo>
                  <a:pt x="64" y="76"/>
                  <a:pt x="64" y="77"/>
                  <a:pt x="64" y="77"/>
                </a:cubicBezTo>
                <a:cubicBezTo>
                  <a:pt x="64" y="77"/>
                  <a:pt x="64" y="75"/>
                  <a:pt x="64" y="75"/>
                </a:cubicBezTo>
                <a:cubicBezTo>
                  <a:pt x="64" y="75"/>
                  <a:pt x="64" y="75"/>
                  <a:pt x="64" y="75"/>
                </a:cubicBezTo>
                <a:cubicBezTo>
                  <a:pt x="64" y="75"/>
                  <a:pt x="64" y="75"/>
                  <a:pt x="64" y="75"/>
                </a:cubicBezTo>
                <a:cubicBezTo>
                  <a:pt x="64" y="75"/>
                  <a:pt x="64" y="76"/>
                  <a:pt x="64" y="76"/>
                </a:cubicBezTo>
                <a:cubicBezTo>
                  <a:pt x="64" y="75"/>
                  <a:pt x="64" y="75"/>
                  <a:pt x="64" y="75"/>
                </a:cubicBezTo>
                <a:cubicBezTo>
                  <a:pt x="64" y="75"/>
                  <a:pt x="65" y="76"/>
                  <a:pt x="65" y="77"/>
                </a:cubicBezTo>
                <a:cubicBezTo>
                  <a:pt x="65" y="77"/>
                  <a:pt x="65" y="75"/>
                  <a:pt x="64" y="75"/>
                </a:cubicBezTo>
                <a:cubicBezTo>
                  <a:pt x="65" y="76"/>
                  <a:pt x="65" y="76"/>
                  <a:pt x="65" y="76"/>
                </a:cubicBezTo>
                <a:cubicBezTo>
                  <a:pt x="65" y="76"/>
                  <a:pt x="65" y="75"/>
                  <a:pt x="65" y="75"/>
                </a:cubicBezTo>
                <a:cubicBezTo>
                  <a:pt x="65" y="75"/>
                  <a:pt x="65" y="75"/>
                  <a:pt x="65" y="75"/>
                </a:cubicBezTo>
                <a:cubicBezTo>
                  <a:pt x="65" y="76"/>
                  <a:pt x="65" y="77"/>
                  <a:pt x="65" y="78"/>
                </a:cubicBezTo>
                <a:cubicBezTo>
                  <a:pt x="65" y="75"/>
                  <a:pt x="65" y="75"/>
                  <a:pt x="65" y="75"/>
                </a:cubicBezTo>
                <a:cubicBezTo>
                  <a:pt x="65" y="75"/>
                  <a:pt x="65" y="76"/>
                  <a:pt x="65" y="76"/>
                </a:cubicBezTo>
                <a:cubicBezTo>
                  <a:pt x="65" y="76"/>
                  <a:pt x="65" y="75"/>
                  <a:pt x="65" y="76"/>
                </a:cubicBezTo>
                <a:cubicBezTo>
                  <a:pt x="65" y="76"/>
                  <a:pt x="65" y="76"/>
                  <a:pt x="65" y="76"/>
                </a:cubicBezTo>
                <a:cubicBezTo>
                  <a:pt x="65" y="76"/>
                  <a:pt x="65" y="76"/>
                  <a:pt x="65" y="76"/>
                </a:cubicBezTo>
                <a:cubicBezTo>
                  <a:pt x="65" y="76"/>
                  <a:pt x="65" y="76"/>
                  <a:pt x="65" y="76"/>
                </a:cubicBezTo>
                <a:cubicBezTo>
                  <a:pt x="66" y="76"/>
                  <a:pt x="65" y="75"/>
                  <a:pt x="66" y="75"/>
                </a:cubicBezTo>
                <a:cubicBezTo>
                  <a:pt x="65" y="75"/>
                  <a:pt x="65" y="76"/>
                  <a:pt x="66" y="76"/>
                </a:cubicBezTo>
                <a:cubicBezTo>
                  <a:pt x="66" y="76"/>
                  <a:pt x="66" y="76"/>
                  <a:pt x="66" y="75"/>
                </a:cubicBezTo>
                <a:cubicBezTo>
                  <a:pt x="66" y="75"/>
                  <a:pt x="66" y="75"/>
                  <a:pt x="66" y="75"/>
                </a:cubicBezTo>
                <a:cubicBezTo>
                  <a:pt x="66" y="75"/>
                  <a:pt x="66" y="75"/>
                  <a:pt x="66" y="75"/>
                </a:cubicBezTo>
                <a:cubicBezTo>
                  <a:pt x="66" y="75"/>
                  <a:pt x="66" y="75"/>
                  <a:pt x="66" y="75"/>
                </a:cubicBezTo>
                <a:cubicBezTo>
                  <a:pt x="66" y="75"/>
                  <a:pt x="66" y="76"/>
                  <a:pt x="66" y="76"/>
                </a:cubicBezTo>
                <a:cubicBezTo>
                  <a:pt x="66" y="76"/>
                  <a:pt x="66" y="76"/>
                  <a:pt x="66" y="77"/>
                </a:cubicBezTo>
                <a:cubicBezTo>
                  <a:pt x="66" y="77"/>
                  <a:pt x="66" y="76"/>
                  <a:pt x="66" y="75"/>
                </a:cubicBezTo>
                <a:cubicBezTo>
                  <a:pt x="66" y="75"/>
                  <a:pt x="66" y="75"/>
                  <a:pt x="66" y="75"/>
                </a:cubicBezTo>
                <a:cubicBezTo>
                  <a:pt x="66" y="75"/>
                  <a:pt x="66" y="75"/>
                  <a:pt x="66" y="75"/>
                </a:cubicBezTo>
                <a:cubicBezTo>
                  <a:pt x="66" y="76"/>
                  <a:pt x="66" y="76"/>
                  <a:pt x="66" y="76"/>
                </a:cubicBezTo>
                <a:cubicBezTo>
                  <a:pt x="66" y="76"/>
                  <a:pt x="66" y="75"/>
                  <a:pt x="66" y="75"/>
                </a:cubicBezTo>
                <a:cubicBezTo>
                  <a:pt x="66" y="76"/>
                  <a:pt x="66" y="76"/>
                  <a:pt x="66" y="76"/>
                </a:cubicBezTo>
                <a:cubicBezTo>
                  <a:pt x="66" y="76"/>
                  <a:pt x="66" y="76"/>
                  <a:pt x="66" y="76"/>
                </a:cubicBezTo>
                <a:cubicBezTo>
                  <a:pt x="66" y="76"/>
                  <a:pt x="66" y="76"/>
                  <a:pt x="67" y="77"/>
                </a:cubicBezTo>
                <a:cubicBezTo>
                  <a:pt x="66" y="76"/>
                  <a:pt x="66" y="76"/>
                  <a:pt x="66" y="76"/>
                </a:cubicBezTo>
                <a:cubicBezTo>
                  <a:pt x="66" y="77"/>
                  <a:pt x="66" y="77"/>
                  <a:pt x="67" y="77"/>
                </a:cubicBezTo>
                <a:cubicBezTo>
                  <a:pt x="67" y="77"/>
                  <a:pt x="67" y="77"/>
                  <a:pt x="67" y="77"/>
                </a:cubicBezTo>
                <a:cubicBezTo>
                  <a:pt x="67" y="77"/>
                  <a:pt x="67" y="78"/>
                  <a:pt x="67" y="78"/>
                </a:cubicBezTo>
                <a:cubicBezTo>
                  <a:pt x="67" y="77"/>
                  <a:pt x="67" y="77"/>
                  <a:pt x="67" y="77"/>
                </a:cubicBezTo>
                <a:cubicBezTo>
                  <a:pt x="67" y="77"/>
                  <a:pt x="67" y="77"/>
                  <a:pt x="67" y="77"/>
                </a:cubicBezTo>
                <a:cubicBezTo>
                  <a:pt x="67" y="76"/>
                  <a:pt x="66" y="76"/>
                  <a:pt x="66" y="75"/>
                </a:cubicBezTo>
                <a:cubicBezTo>
                  <a:pt x="66" y="76"/>
                  <a:pt x="66" y="76"/>
                  <a:pt x="66" y="76"/>
                </a:cubicBezTo>
                <a:cubicBezTo>
                  <a:pt x="66" y="75"/>
                  <a:pt x="66" y="75"/>
                  <a:pt x="66" y="75"/>
                </a:cubicBezTo>
                <a:cubicBezTo>
                  <a:pt x="66" y="75"/>
                  <a:pt x="66" y="75"/>
                  <a:pt x="67" y="75"/>
                </a:cubicBezTo>
                <a:cubicBezTo>
                  <a:pt x="66" y="74"/>
                  <a:pt x="67" y="76"/>
                  <a:pt x="67" y="75"/>
                </a:cubicBezTo>
                <a:cubicBezTo>
                  <a:pt x="67" y="75"/>
                  <a:pt x="67" y="75"/>
                  <a:pt x="67" y="75"/>
                </a:cubicBezTo>
                <a:cubicBezTo>
                  <a:pt x="67" y="75"/>
                  <a:pt x="67" y="75"/>
                  <a:pt x="67" y="75"/>
                </a:cubicBezTo>
                <a:cubicBezTo>
                  <a:pt x="67" y="74"/>
                  <a:pt x="67" y="74"/>
                  <a:pt x="67" y="74"/>
                </a:cubicBezTo>
                <a:cubicBezTo>
                  <a:pt x="67" y="74"/>
                  <a:pt x="67" y="75"/>
                  <a:pt x="67" y="75"/>
                </a:cubicBezTo>
                <a:cubicBezTo>
                  <a:pt x="67" y="74"/>
                  <a:pt x="67" y="74"/>
                  <a:pt x="67" y="74"/>
                </a:cubicBezTo>
                <a:cubicBezTo>
                  <a:pt x="67" y="74"/>
                  <a:pt x="66" y="73"/>
                  <a:pt x="67" y="74"/>
                </a:cubicBezTo>
                <a:cubicBezTo>
                  <a:pt x="67" y="74"/>
                  <a:pt x="67" y="74"/>
                  <a:pt x="67" y="74"/>
                </a:cubicBezTo>
                <a:cubicBezTo>
                  <a:pt x="67" y="74"/>
                  <a:pt x="67" y="74"/>
                  <a:pt x="67" y="74"/>
                </a:cubicBezTo>
                <a:cubicBezTo>
                  <a:pt x="67" y="74"/>
                  <a:pt x="67" y="74"/>
                  <a:pt x="67" y="74"/>
                </a:cubicBezTo>
                <a:cubicBezTo>
                  <a:pt x="67" y="74"/>
                  <a:pt x="67" y="74"/>
                  <a:pt x="67" y="75"/>
                </a:cubicBezTo>
                <a:cubicBezTo>
                  <a:pt x="67" y="74"/>
                  <a:pt x="67" y="74"/>
                  <a:pt x="67" y="74"/>
                </a:cubicBezTo>
                <a:cubicBezTo>
                  <a:pt x="67" y="74"/>
                  <a:pt x="67" y="73"/>
                  <a:pt x="67" y="73"/>
                </a:cubicBezTo>
                <a:cubicBezTo>
                  <a:pt x="67" y="73"/>
                  <a:pt x="67" y="73"/>
                  <a:pt x="67" y="74"/>
                </a:cubicBezTo>
                <a:cubicBezTo>
                  <a:pt x="67" y="74"/>
                  <a:pt x="67" y="74"/>
                  <a:pt x="67" y="74"/>
                </a:cubicBezTo>
                <a:cubicBezTo>
                  <a:pt x="68" y="75"/>
                  <a:pt x="67" y="73"/>
                  <a:pt x="67" y="74"/>
                </a:cubicBezTo>
                <a:cubicBezTo>
                  <a:pt x="67" y="74"/>
                  <a:pt x="67" y="75"/>
                  <a:pt x="68" y="75"/>
                </a:cubicBezTo>
                <a:cubicBezTo>
                  <a:pt x="68" y="75"/>
                  <a:pt x="68" y="75"/>
                  <a:pt x="68" y="75"/>
                </a:cubicBezTo>
                <a:cubicBezTo>
                  <a:pt x="68" y="75"/>
                  <a:pt x="68" y="75"/>
                  <a:pt x="68" y="75"/>
                </a:cubicBezTo>
                <a:cubicBezTo>
                  <a:pt x="68" y="75"/>
                  <a:pt x="68" y="74"/>
                  <a:pt x="67" y="74"/>
                </a:cubicBezTo>
                <a:cubicBezTo>
                  <a:pt x="67" y="74"/>
                  <a:pt x="67" y="74"/>
                  <a:pt x="67" y="74"/>
                </a:cubicBezTo>
                <a:cubicBezTo>
                  <a:pt x="68" y="74"/>
                  <a:pt x="68" y="74"/>
                  <a:pt x="68" y="74"/>
                </a:cubicBezTo>
                <a:cubicBezTo>
                  <a:pt x="68" y="74"/>
                  <a:pt x="68" y="74"/>
                  <a:pt x="68" y="74"/>
                </a:cubicBezTo>
                <a:cubicBezTo>
                  <a:pt x="68" y="74"/>
                  <a:pt x="68" y="74"/>
                  <a:pt x="68" y="74"/>
                </a:cubicBezTo>
                <a:cubicBezTo>
                  <a:pt x="68" y="74"/>
                  <a:pt x="68" y="74"/>
                  <a:pt x="68" y="74"/>
                </a:cubicBezTo>
                <a:cubicBezTo>
                  <a:pt x="68" y="75"/>
                  <a:pt x="67" y="73"/>
                  <a:pt x="68" y="74"/>
                </a:cubicBezTo>
                <a:cubicBezTo>
                  <a:pt x="68" y="74"/>
                  <a:pt x="68" y="74"/>
                  <a:pt x="68" y="74"/>
                </a:cubicBezTo>
                <a:cubicBezTo>
                  <a:pt x="68" y="74"/>
                  <a:pt x="68" y="74"/>
                  <a:pt x="68" y="74"/>
                </a:cubicBezTo>
                <a:cubicBezTo>
                  <a:pt x="67" y="73"/>
                  <a:pt x="68" y="74"/>
                  <a:pt x="67" y="73"/>
                </a:cubicBezTo>
                <a:cubicBezTo>
                  <a:pt x="67" y="73"/>
                  <a:pt x="67" y="73"/>
                  <a:pt x="68" y="73"/>
                </a:cubicBezTo>
                <a:cubicBezTo>
                  <a:pt x="68" y="74"/>
                  <a:pt x="68" y="74"/>
                  <a:pt x="68" y="74"/>
                </a:cubicBezTo>
                <a:cubicBezTo>
                  <a:pt x="68" y="74"/>
                  <a:pt x="68" y="74"/>
                  <a:pt x="68" y="74"/>
                </a:cubicBezTo>
                <a:close/>
                <a:moveTo>
                  <a:pt x="67" y="74"/>
                </a:moveTo>
                <a:cubicBezTo>
                  <a:pt x="67" y="74"/>
                  <a:pt x="67" y="74"/>
                  <a:pt x="67" y="74"/>
                </a:cubicBezTo>
                <a:cubicBezTo>
                  <a:pt x="67" y="75"/>
                  <a:pt x="67" y="75"/>
                  <a:pt x="67" y="74"/>
                </a:cubicBezTo>
                <a:close/>
                <a:moveTo>
                  <a:pt x="66" y="76"/>
                </a:moveTo>
                <a:cubicBezTo>
                  <a:pt x="66" y="76"/>
                  <a:pt x="66" y="76"/>
                  <a:pt x="66" y="76"/>
                </a:cubicBezTo>
                <a:cubicBezTo>
                  <a:pt x="66" y="76"/>
                  <a:pt x="66" y="76"/>
                  <a:pt x="66" y="76"/>
                </a:cubicBezTo>
                <a:close/>
                <a:moveTo>
                  <a:pt x="61" y="79"/>
                </a:moveTo>
                <a:cubicBezTo>
                  <a:pt x="61" y="79"/>
                  <a:pt x="61" y="79"/>
                  <a:pt x="61" y="79"/>
                </a:cubicBezTo>
                <a:cubicBezTo>
                  <a:pt x="61" y="80"/>
                  <a:pt x="61" y="80"/>
                  <a:pt x="61" y="79"/>
                </a:cubicBezTo>
                <a:close/>
                <a:moveTo>
                  <a:pt x="61" y="79"/>
                </a:moveTo>
                <a:cubicBezTo>
                  <a:pt x="61" y="79"/>
                  <a:pt x="61" y="79"/>
                  <a:pt x="61" y="79"/>
                </a:cubicBezTo>
                <a:cubicBezTo>
                  <a:pt x="61" y="79"/>
                  <a:pt x="61" y="79"/>
                  <a:pt x="61" y="79"/>
                </a:cubicBezTo>
                <a:cubicBezTo>
                  <a:pt x="61" y="79"/>
                  <a:pt x="61" y="79"/>
                  <a:pt x="61" y="79"/>
                </a:cubicBezTo>
                <a:close/>
                <a:moveTo>
                  <a:pt x="73" y="75"/>
                </a:moveTo>
                <a:cubicBezTo>
                  <a:pt x="73" y="75"/>
                  <a:pt x="73" y="75"/>
                  <a:pt x="73" y="75"/>
                </a:cubicBezTo>
                <a:cubicBezTo>
                  <a:pt x="73" y="75"/>
                  <a:pt x="73" y="74"/>
                  <a:pt x="73" y="75"/>
                </a:cubicBezTo>
                <a:close/>
                <a:moveTo>
                  <a:pt x="66" y="75"/>
                </a:moveTo>
                <a:cubicBezTo>
                  <a:pt x="66" y="76"/>
                  <a:pt x="66" y="76"/>
                  <a:pt x="66" y="76"/>
                </a:cubicBezTo>
                <a:cubicBezTo>
                  <a:pt x="66" y="75"/>
                  <a:pt x="66" y="75"/>
                  <a:pt x="66" y="75"/>
                </a:cubicBezTo>
                <a:close/>
                <a:moveTo>
                  <a:pt x="68" y="73"/>
                </a:moveTo>
                <a:cubicBezTo>
                  <a:pt x="68" y="73"/>
                  <a:pt x="68" y="73"/>
                  <a:pt x="68" y="73"/>
                </a:cubicBezTo>
                <a:cubicBezTo>
                  <a:pt x="68" y="73"/>
                  <a:pt x="68" y="73"/>
                  <a:pt x="68" y="73"/>
                </a:cubicBezTo>
                <a:close/>
                <a:moveTo>
                  <a:pt x="63" y="75"/>
                </a:moveTo>
                <a:cubicBezTo>
                  <a:pt x="63" y="75"/>
                  <a:pt x="63" y="75"/>
                  <a:pt x="63" y="76"/>
                </a:cubicBezTo>
                <a:cubicBezTo>
                  <a:pt x="63" y="75"/>
                  <a:pt x="63" y="75"/>
                  <a:pt x="63" y="75"/>
                </a:cubicBezTo>
                <a:close/>
                <a:moveTo>
                  <a:pt x="60" y="80"/>
                </a:moveTo>
                <a:cubicBezTo>
                  <a:pt x="60" y="80"/>
                  <a:pt x="60" y="80"/>
                  <a:pt x="60" y="80"/>
                </a:cubicBezTo>
                <a:cubicBezTo>
                  <a:pt x="60" y="80"/>
                  <a:pt x="60" y="80"/>
                  <a:pt x="60" y="80"/>
                </a:cubicBezTo>
                <a:cubicBezTo>
                  <a:pt x="60" y="80"/>
                  <a:pt x="60" y="80"/>
                  <a:pt x="60" y="80"/>
                </a:cubicBezTo>
                <a:close/>
                <a:moveTo>
                  <a:pt x="60" y="77"/>
                </a:moveTo>
                <a:cubicBezTo>
                  <a:pt x="60" y="77"/>
                  <a:pt x="60" y="77"/>
                  <a:pt x="60" y="77"/>
                </a:cubicBezTo>
                <a:cubicBezTo>
                  <a:pt x="60" y="77"/>
                  <a:pt x="60" y="77"/>
                  <a:pt x="60" y="77"/>
                </a:cubicBezTo>
                <a:cubicBezTo>
                  <a:pt x="60" y="77"/>
                  <a:pt x="60" y="77"/>
                  <a:pt x="60" y="77"/>
                </a:cubicBezTo>
                <a:close/>
                <a:moveTo>
                  <a:pt x="60" y="78"/>
                </a:moveTo>
                <a:cubicBezTo>
                  <a:pt x="61" y="78"/>
                  <a:pt x="60" y="78"/>
                  <a:pt x="60" y="78"/>
                </a:cubicBezTo>
                <a:cubicBezTo>
                  <a:pt x="60" y="78"/>
                  <a:pt x="60" y="78"/>
                  <a:pt x="60" y="78"/>
                </a:cubicBezTo>
                <a:cubicBezTo>
                  <a:pt x="60" y="79"/>
                  <a:pt x="60" y="79"/>
                  <a:pt x="60" y="78"/>
                </a:cubicBezTo>
                <a:close/>
                <a:moveTo>
                  <a:pt x="60" y="78"/>
                </a:moveTo>
                <a:cubicBezTo>
                  <a:pt x="60" y="78"/>
                  <a:pt x="60" y="78"/>
                  <a:pt x="60" y="78"/>
                </a:cubicBezTo>
                <a:cubicBezTo>
                  <a:pt x="60" y="78"/>
                  <a:pt x="60" y="78"/>
                  <a:pt x="60" y="78"/>
                </a:cubicBezTo>
                <a:close/>
                <a:moveTo>
                  <a:pt x="61" y="79"/>
                </a:moveTo>
                <a:cubicBezTo>
                  <a:pt x="61" y="79"/>
                  <a:pt x="61" y="80"/>
                  <a:pt x="61" y="80"/>
                </a:cubicBezTo>
                <a:cubicBezTo>
                  <a:pt x="61" y="80"/>
                  <a:pt x="61" y="79"/>
                  <a:pt x="61" y="79"/>
                </a:cubicBezTo>
                <a:close/>
                <a:moveTo>
                  <a:pt x="61" y="77"/>
                </a:moveTo>
                <a:cubicBezTo>
                  <a:pt x="61" y="78"/>
                  <a:pt x="61" y="78"/>
                  <a:pt x="61" y="78"/>
                </a:cubicBezTo>
                <a:cubicBezTo>
                  <a:pt x="61" y="77"/>
                  <a:pt x="61" y="77"/>
                  <a:pt x="61" y="77"/>
                </a:cubicBezTo>
                <a:close/>
                <a:moveTo>
                  <a:pt x="61" y="77"/>
                </a:moveTo>
                <a:cubicBezTo>
                  <a:pt x="61" y="77"/>
                  <a:pt x="61" y="77"/>
                  <a:pt x="61" y="77"/>
                </a:cubicBezTo>
                <a:cubicBezTo>
                  <a:pt x="61" y="77"/>
                  <a:pt x="61" y="77"/>
                  <a:pt x="61" y="77"/>
                </a:cubicBezTo>
                <a:cubicBezTo>
                  <a:pt x="61" y="78"/>
                  <a:pt x="61" y="78"/>
                  <a:pt x="61" y="77"/>
                </a:cubicBezTo>
                <a:close/>
                <a:moveTo>
                  <a:pt x="61" y="77"/>
                </a:moveTo>
                <a:cubicBezTo>
                  <a:pt x="61" y="77"/>
                  <a:pt x="61" y="77"/>
                  <a:pt x="61" y="78"/>
                </a:cubicBezTo>
                <a:cubicBezTo>
                  <a:pt x="61" y="78"/>
                  <a:pt x="61" y="78"/>
                  <a:pt x="61" y="77"/>
                </a:cubicBezTo>
                <a:close/>
                <a:moveTo>
                  <a:pt x="61" y="77"/>
                </a:moveTo>
                <a:cubicBezTo>
                  <a:pt x="61" y="77"/>
                  <a:pt x="61" y="77"/>
                  <a:pt x="61" y="77"/>
                </a:cubicBezTo>
                <a:cubicBezTo>
                  <a:pt x="61" y="77"/>
                  <a:pt x="61" y="77"/>
                  <a:pt x="61" y="77"/>
                </a:cubicBezTo>
                <a:close/>
                <a:moveTo>
                  <a:pt x="62" y="78"/>
                </a:moveTo>
                <a:cubicBezTo>
                  <a:pt x="62" y="78"/>
                  <a:pt x="62" y="78"/>
                  <a:pt x="62" y="78"/>
                </a:cubicBezTo>
                <a:cubicBezTo>
                  <a:pt x="62" y="77"/>
                  <a:pt x="62" y="77"/>
                  <a:pt x="62" y="77"/>
                </a:cubicBezTo>
                <a:cubicBezTo>
                  <a:pt x="62" y="77"/>
                  <a:pt x="62" y="77"/>
                  <a:pt x="62" y="78"/>
                </a:cubicBezTo>
                <a:close/>
                <a:moveTo>
                  <a:pt x="62" y="76"/>
                </a:moveTo>
                <a:cubicBezTo>
                  <a:pt x="62" y="76"/>
                  <a:pt x="62" y="76"/>
                  <a:pt x="62" y="77"/>
                </a:cubicBezTo>
                <a:cubicBezTo>
                  <a:pt x="62" y="76"/>
                  <a:pt x="62" y="76"/>
                  <a:pt x="62" y="76"/>
                </a:cubicBezTo>
                <a:close/>
                <a:moveTo>
                  <a:pt x="62" y="76"/>
                </a:moveTo>
                <a:cubicBezTo>
                  <a:pt x="62" y="76"/>
                  <a:pt x="62" y="76"/>
                  <a:pt x="62" y="76"/>
                </a:cubicBezTo>
                <a:cubicBezTo>
                  <a:pt x="62" y="76"/>
                  <a:pt x="62" y="76"/>
                  <a:pt x="62" y="76"/>
                </a:cubicBezTo>
                <a:close/>
                <a:moveTo>
                  <a:pt x="63" y="77"/>
                </a:moveTo>
                <a:cubicBezTo>
                  <a:pt x="63" y="77"/>
                  <a:pt x="63" y="77"/>
                  <a:pt x="63" y="77"/>
                </a:cubicBezTo>
                <a:cubicBezTo>
                  <a:pt x="63" y="78"/>
                  <a:pt x="63" y="78"/>
                  <a:pt x="63" y="78"/>
                </a:cubicBezTo>
                <a:lnTo>
                  <a:pt x="63" y="77"/>
                </a:lnTo>
                <a:close/>
                <a:moveTo>
                  <a:pt x="64" y="75"/>
                </a:moveTo>
                <a:cubicBezTo>
                  <a:pt x="64" y="74"/>
                  <a:pt x="64" y="75"/>
                  <a:pt x="64" y="75"/>
                </a:cubicBezTo>
                <a:cubicBezTo>
                  <a:pt x="64" y="75"/>
                  <a:pt x="64" y="75"/>
                  <a:pt x="64" y="75"/>
                </a:cubicBezTo>
                <a:cubicBezTo>
                  <a:pt x="64" y="75"/>
                  <a:pt x="64" y="75"/>
                  <a:pt x="64" y="75"/>
                </a:cubicBezTo>
                <a:close/>
                <a:moveTo>
                  <a:pt x="64" y="75"/>
                </a:moveTo>
                <a:cubicBezTo>
                  <a:pt x="64" y="75"/>
                  <a:pt x="64" y="75"/>
                  <a:pt x="64" y="75"/>
                </a:cubicBezTo>
                <a:cubicBezTo>
                  <a:pt x="64" y="75"/>
                  <a:pt x="64" y="75"/>
                  <a:pt x="64" y="75"/>
                </a:cubicBezTo>
                <a:close/>
                <a:moveTo>
                  <a:pt x="75" y="70"/>
                </a:moveTo>
                <a:cubicBezTo>
                  <a:pt x="75" y="70"/>
                  <a:pt x="75" y="70"/>
                  <a:pt x="75" y="70"/>
                </a:cubicBezTo>
                <a:cubicBezTo>
                  <a:pt x="75" y="70"/>
                  <a:pt x="75" y="70"/>
                  <a:pt x="75" y="70"/>
                </a:cubicBezTo>
                <a:close/>
                <a:moveTo>
                  <a:pt x="74" y="70"/>
                </a:moveTo>
                <a:cubicBezTo>
                  <a:pt x="75" y="69"/>
                  <a:pt x="75" y="69"/>
                  <a:pt x="75" y="69"/>
                </a:cubicBezTo>
                <a:cubicBezTo>
                  <a:pt x="74" y="69"/>
                  <a:pt x="74" y="69"/>
                  <a:pt x="74" y="69"/>
                </a:cubicBezTo>
                <a:cubicBezTo>
                  <a:pt x="74" y="69"/>
                  <a:pt x="74" y="70"/>
                  <a:pt x="74" y="70"/>
                </a:cubicBezTo>
                <a:close/>
                <a:moveTo>
                  <a:pt x="67" y="73"/>
                </a:moveTo>
                <a:cubicBezTo>
                  <a:pt x="67" y="73"/>
                  <a:pt x="67" y="73"/>
                  <a:pt x="67" y="73"/>
                </a:cubicBezTo>
                <a:cubicBezTo>
                  <a:pt x="67" y="74"/>
                  <a:pt x="67" y="74"/>
                  <a:pt x="67" y="74"/>
                </a:cubicBezTo>
                <a:lnTo>
                  <a:pt x="67" y="73"/>
                </a:lnTo>
                <a:close/>
                <a:moveTo>
                  <a:pt x="67" y="73"/>
                </a:moveTo>
                <a:cubicBezTo>
                  <a:pt x="67" y="73"/>
                  <a:pt x="67" y="73"/>
                  <a:pt x="67" y="73"/>
                </a:cubicBezTo>
                <a:cubicBezTo>
                  <a:pt x="68" y="74"/>
                  <a:pt x="68" y="74"/>
                  <a:pt x="68" y="74"/>
                </a:cubicBezTo>
                <a:lnTo>
                  <a:pt x="67" y="73"/>
                </a:lnTo>
                <a:close/>
                <a:moveTo>
                  <a:pt x="67" y="73"/>
                </a:moveTo>
                <a:cubicBezTo>
                  <a:pt x="67" y="73"/>
                  <a:pt x="67" y="73"/>
                  <a:pt x="67" y="73"/>
                </a:cubicBezTo>
                <a:cubicBezTo>
                  <a:pt x="67" y="73"/>
                  <a:pt x="68" y="73"/>
                  <a:pt x="67" y="73"/>
                </a:cubicBezTo>
                <a:close/>
                <a:moveTo>
                  <a:pt x="51" y="66"/>
                </a:moveTo>
                <a:cubicBezTo>
                  <a:pt x="51" y="66"/>
                  <a:pt x="51" y="66"/>
                  <a:pt x="51" y="66"/>
                </a:cubicBezTo>
                <a:cubicBezTo>
                  <a:pt x="51" y="66"/>
                  <a:pt x="51" y="66"/>
                  <a:pt x="51" y="66"/>
                </a:cubicBezTo>
                <a:close/>
                <a:moveTo>
                  <a:pt x="51" y="65"/>
                </a:moveTo>
                <a:cubicBezTo>
                  <a:pt x="51" y="65"/>
                  <a:pt x="51" y="65"/>
                  <a:pt x="51" y="65"/>
                </a:cubicBezTo>
                <a:cubicBezTo>
                  <a:pt x="51" y="65"/>
                  <a:pt x="51" y="65"/>
                  <a:pt x="51" y="65"/>
                </a:cubicBezTo>
                <a:close/>
                <a:moveTo>
                  <a:pt x="51" y="65"/>
                </a:moveTo>
                <a:cubicBezTo>
                  <a:pt x="51" y="64"/>
                  <a:pt x="51" y="65"/>
                  <a:pt x="51" y="65"/>
                </a:cubicBezTo>
                <a:cubicBezTo>
                  <a:pt x="51" y="64"/>
                  <a:pt x="51" y="64"/>
                  <a:pt x="51" y="64"/>
                </a:cubicBezTo>
                <a:cubicBezTo>
                  <a:pt x="51" y="65"/>
                  <a:pt x="51" y="65"/>
                  <a:pt x="51" y="65"/>
                </a:cubicBezTo>
                <a:cubicBezTo>
                  <a:pt x="51" y="65"/>
                  <a:pt x="51" y="65"/>
                  <a:pt x="51" y="65"/>
                </a:cubicBezTo>
                <a:close/>
                <a:moveTo>
                  <a:pt x="51" y="66"/>
                </a:moveTo>
                <a:cubicBezTo>
                  <a:pt x="51" y="66"/>
                  <a:pt x="51" y="66"/>
                  <a:pt x="51" y="66"/>
                </a:cubicBezTo>
                <a:cubicBezTo>
                  <a:pt x="51" y="66"/>
                  <a:pt x="51" y="66"/>
                  <a:pt x="51" y="66"/>
                </a:cubicBezTo>
                <a:cubicBezTo>
                  <a:pt x="51" y="66"/>
                  <a:pt x="51" y="66"/>
                  <a:pt x="51" y="66"/>
                </a:cubicBezTo>
                <a:close/>
                <a:moveTo>
                  <a:pt x="51" y="66"/>
                </a:moveTo>
                <a:cubicBezTo>
                  <a:pt x="51" y="66"/>
                  <a:pt x="51" y="66"/>
                  <a:pt x="51" y="66"/>
                </a:cubicBezTo>
                <a:close/>
                <a:moveTo>
                  <a:pt x="51" y="66"/>
                </a:moveTo>
                <a:cubicBezTo>
                  <a:pt x="51" y="66"/>
                  <a:pt x="51" y="66"/>
                  <a:pt x="51" y="66"/>
                </a:cubicBezTo>
                <a:cubicBezTo>
                  <a:pt x="52" y="66"/>
                  <a:pt x="52" y="66"/>
                  <a:pt x="52" y="67"/>
                </a:cubicBezTo>
                <a:cubicBezTo>
                  <a:pt x="52" y="66"/>
                  <a:pt x="52" y="66"/>
                  <a:pt x="51" y="66"/>
                </a:cubicBezTo>
                <a:close/>
                <a:moveTo>
                  <a:pt x="51" y="66"/>
                </a:moveTo>
                <a:cubicBezTo>
                  <a:pt x="51" y="66"/>
                  <a:pt x="51" y="66"/>
                  <a:pt x="51" y="66"/>
                </a:cubicBezTo>
                <a:cubicBezTo>
                  <a:pt x="51" y="66"/>
                  <a:pt x="51" y="66"/>
                  <a:pt x="51" y="66"/>
                </a:cubicBezTo>
                <a:close/>
                <a:moveTo>
                  <a:pt x="51" y="66"/>
                </a:moveTo>
                <a:cubicBezTo>
                  <a:pt x="51" y="66"/>
                  <a:pt x="51" y="66"/>
                  <a:pt x="51" y="66"/>
                </a:cubicBezTo>
                <a:cubicBezTo>
                  <a:pt x="51" y="66"/>
                  <a:pt x="51" y="65"/>
                  <a:pt x="51" y="66"/>
                </a:cubicBezTo>
                <a:cubicBezTo>
                  <a:pt x="51" y="65"/>
                  <a:pt x="51" y="66"/>
                  <a:pt x="51" y="66"/>
                </a:cubicBezTo>
                <a:close/>
                <a:moveTo>
                  <a:pt x="51" y="66"/>
                </a:moveTo>
                <a:cubicBezTo>
                  <a:pt x="51" y="66"/>
                  <a:pt x="51" y="66"/>
                  <a:pt x="51" y="65"/>
                </a:cubicBezTo>
                <a:cubicBezTo>
                  <a:pt x="51" y="65"/>
                  <a:pt x="51" y="66"/>
                  <a:pt x="51" y="66"/>
                </a:cubicBezTo>
                <a:close/>
                <a:moveTo>
                  <a:pt x="51" y="64"/>
                </a:moveTo>
                <a:cubicBezTo>
                  <a:pt x="51" y="64"/>
                  <a:pt x="51" y="64"/>
                  <a:pt x="51" y="64"/>
                </a:cubicBezTo>
                <a:cubicBezTo>
                  <a:pt x="51" y="64"/>
                  <a:pt x="51" y="64"/>
                  <a:pt x="51" y="64"/>
                </a:cubicBezTo>
                <a:cubicBezTo>
                  <a:pt x="51" y="64"/>
                  <a:pt x="51" y="64"/>
                  <a:pt x="51" y="64"/>
                </a:cubicBezTo>
                <a:close/>
                <a:moveTo>
                  <a:pt x="52" y="66"/>
                </a:moveTo>
                <a:cubicBezTo>
                  <a:pt x="52" y="66"/>
                  <a:pt x="52" y="66"/>
                  <a:pt x="52" y="66"/>
                </a:cubicBezTo>
                <a:cubicBezTo>
                  <a:pt x="52" y="66"/>
                  <a:pt x="52" y="66"/>
                  <a:pt x="52" y="66"/>
                </a:cubicBezTo>
                <a:cubicBezTo>
                  <a:pt x="52" y="66"/>
                  <a:pt x="52" y="66"/>
                  <a:pt x="52" y="66"/>
                </a:cubicBezTo>
                <a:close/>
                <a:moveTo>
                  <a:pt x="52" y="66"/>
                </a:moveTo>
                <a:cubicBezTo>
                  <a:pt x="52" y="66"/>
                  <a:pt x="52" y="66"/>
                  <a:pt x="52" y="66"/>
                </a:cubicBezTo>
                <a:cubicBezTo>
                  <a:pt x="52" y="65"/>
                  <a:pt x="52" y="66"/>
                  <a:pt x="52" y="66"/>
                </a:cubicBezTo>
                <a:close/>
                <a:moveTo>
                  <a:pt x="51" y="65"/>
                </a:moveTo>
                <a:cubicBezTo>
                  <a:pt x="51" y="65"/>
                  <a:pt x="51" y="65"/>
                  <a:pt x="51" y="65"/>
                </a:cubicBezTo>
                <a:cubicBezTo>
                  <a:pt x="51" y="65"/>
                  <a:pt x="51" y="65"/>
                  <a:pt x="51" y="65"/>
                </a:cubicBezTo>
                <a:close/>
                <a:moveTo>
                  <a:pt x="52" y="66"/>
                </a:moveTo>
                <a:cubicBezTo>
                  <a:pt x="52" y="67"/>
                  <a:pt x="52" y="67"/>
                  <a:pt x="52" y="67"/>
                </a:cubicBezTo>
                <a:cubicBezTo>
                  <a:pt x="52" y="66"/>
                  <a:pt x="52" y="66"/>
                  <a:pt x="52" y="66"/>
                </a:cubicBezTo>
                <a:close/>
                <a:moveTo>
                  <a:pt x="52" y="66"/>
                </a:moveTo>
                <a:cubicBezTo>
                  <a:pt x="52" y="67"/>
                  <a:pt x="52" y="67"/>
                  <a:pt x="52" y="67"/>
                </a:cubicBezTo>
                <a:cubicBezTo>
                  <a:pt x="52" y="67"/>
                  <a:pt x="52" y="67"/>
                  <a:pt x="52" y="66"/>
                </a:cubicBezTo>
                <a:cubicBezTo>
                  <a:pt x="52" y="67"/>
                  <a:pt x="52" y="67"/>
                  <a:pt x="52" y="66"/>
                </a:cubicBezTo>
                <a:close/>
                <a:moveTo>
                  <a:pt x="52" y="66"/>
                </a:moveTo>
                <a:cubicBezTo>
                  <a:pt x="52" y="66"/>
                  <a:pt x="52" y="66"/>
                  <a:pt x="52" y="66"/>
                </a:cubicBezTo>
                <a:cubicBezTo>
                  <a:pt x="52" y="66"/>
                  <a:pt x="52" y="66"/>
                  <a:pt x="52" y="66"/>
                </a:cubicBezTo>
                <a:close/>
                <a:moveTo>
                  <a:pt x="52" y="66"/>
                </a:moveTo>
                <a:cubicBezTo>
                  <a:pt x="52" y="66"/>
                  <a:pt x="52" y="66"/>
                  <a:pt x="52" y="66"/>
                </a:cubicBezTo>
                <a:cubicBezTo>
                  <a:pt x="52" y="66"/>
                  <a:pt x="52" y="66"/>
                  <a:pt x="52" y="66"/>
                </a:cubicBezTo>
                <a:close/>
                <a:moveTo>
                  <a:pt x="52" y="66"/>
                </a:moveTo>
                <a:cubicBezTo>
                  <a:pt x="52" y="66"/>
                  <a:pt x="52" y="66"/>
                  <a:pt x="52" y="66"/>
                </a:cubicBezTo>
                <a:cubicBezTo>
                  <a:pt x="52" y="66"/>
                  <a:pt x="52" y="66"/>
                  <a:pt x="52" y="66"/>
                </a:cubicBezTo>
                <a:cubicBezTo>
                  <a:pt x="52" y="66"/>
                  <a:pt x="52" y="66"/>
                  <a:pt x="52" y="66"/>
                </a:cubicBezTo>
                <a:close/>
                <a:moveTo>
                  <a:pt x="52" y="66"/>
                </a:moveTo>
                <a:cubicBezTo>
                  <a:pt x="52" y="66"/>
                  <a:pt x="52" y="66"/>
                  <a:pt x="52" y="66"/>
                </a:cubicBezTo>
                <a:cubicBezTo>
                  <a:pt x="52" y="66"/>
                  <a:pt x="52" y="66"/>
                  <a:pt x="52" y="66"/>
                </a:cubicBezTo>
                <a:close/>
                <a:moveTo>
                  <a:pt x="51" y="65"/>
                </a:moveTo>
                <a:cubicBezTo>
                  <a:pt x="51" y="65"/>
                  <a:pt x="51" y="65"/>
                  <a:pt x="51" y="64"/>
                </a:cubicBezTo>
                <a:cubicBezTo>
                  <a:pt x="51" y="65"/>
                  <a:pt x="51" y="65"/>
                  <a:pt x="51" y="65"/>
                </a:cubicBezTo>
                <a:close/>
                <a:moveTo>
                  <a:pt x="52" y="65"/>
                </a:moveTo>
                <a:cubicBezTo>
                  <a:pt x="52" y="65"/>
                  <a:pt x="52" y="65"/>
                  <a:pt x="52" y="65"/>
                </a:cubicBezTo>
                <a:cubicBezTo>
                  <a:pt x="52" y="65"/>
                  <a:pt x="52" y="65"/>
                  <a:pt x="52" y="65"/>
                </a:cubicBezTo>
                <a:close/>
                <a:moveTo>
                  <a:pt x="52" y="65"/>
                </a:moveTo>
                <a:cubicBezTo>
                  <a:pt x="52" y="65"/>
                  <a:pt x="52" y="65"/>
                  <a:pt x="52" y="65"/>
                </a:cubicBezTo>
                <a:cubicBezTo>
                  <a:pt x="52" y="65"/>
                  <a:pt x="52" y="65"/>
                  <a:pt x="52" y="65"/>
                </a:cubicBezTo>
                <a:close/>
                <a:moveTo>
                  <a:pt x="52" y="66"/>
                </a:moveTo>
                <a:cubicBezTo>
                  <a:pt x="52" y="66"/>
                  <a:pt x="52" y="65"/>
                  <a:pt x="52" y="65"/>
                </a:cubicBezTo>
                <a:cubicBezTo>
                  <a:pt x="52" y="65"/>
                  <a:pt x="52" y="65"/>
                  <a:pt x="52" y="65"/>
                </a:cubicBezTo>
                <a:cubicBezTo>
                  <a:pt x="52" y="65"/>
                  <a:pt x="52" y="66"/>
                  <a:pt x="52" y="66"/>
                </a:cubicBezTo>
                <a:close/>
                <a:moveTo>
                  <a:pt x="52" y="66"/>
                </a:moveTo>
                <a:cubicBezTo>
                  <a:pt x="52" y="66"/>
                  <a:pt x="52" y="66"/>
                  <a:pt x="52" y="66"/>
                </a:cubicBezTo>
                <a:cubicBezTo>
                  <a:pt x="52" y="66"/>
                  <a:pt x="52" y="66"/>
                  <a:pt x="52" y="66"/>
                </a:cubicBezTo>
                <a:close/>
                <a:moveTo>
                  <a:pt x="52" y="65"/>
                </a:moveTo>
                <a:cubicBezTo>
                  <a:pt x="52" y="65"/>
                  <a:pt x="52" y="65"/>
                  <a:pt x="52" y="65"/>
                </a:cubicBezTo>
                <a:cubicBezTo>
                  <a:pt x="52" y="65"/>
                  <a:pt x="52" y="65"/>
                  <a:pt x="52" y="65"/>
                </a:cubicBezTo>
                <a:close/>
                <a:moveTo>
                  <a:pt x="52" y="65"/>
                </a:moveTo>
                <a:cubicBezTo>
                  <a:pt x="52" y="65"/>
                  <a:pt x="52" y="65"/>
                  <a:pt x="52" y="65"/>
                </a:cubicBezTo>
                <a:cubicBezTo>
                  <a:pt x="52" y="65"/>
                  <a:pt x="52" y="65"/>
                  <a:pt x="52" y="65"/>
                </a:cubicBezTo>
                <a:cubicBezTo>
                  <a:pt x="52" y="65"/>
                  <a:pt x="52" y="65"/>
                  <a:pt x="52" y="65"/>
                </a:cubicBezTo>
                <a:close/>
                <a:moveTo>
                  <a:pt x="52" y="66"/>
                </a:moveTo>
                <a:cubicBezTo>
                  <a:pt x="52" y="66"/>
                  <a:pt x="52" y="66"/>
                  <a:pt x="52" y="66"/>
                </a:cubicBezTo>
                <a:cubicBezTo>
                  <a:pt x="52" y="66"/>
                  <a:pt x="52" y="66"/>
                  <a:pt x="52" y="66"/>
                </a:cubicBezTo>
                <a:close/>
                <a:moveTo>
                  <a:pt x="52" y="66"/>
                </a:moveTo>
                <a:cubicBezTo>
                  <a:pt x="52" y="66"/>
                  <a:pt x="52" y="66"/>
                  <a:pt x="52" y="66"/>
                </a:cubicBezTo>
                <a:cubicBezTo>
                  <a:pt x="52" y="66"/>
                  <a:pt x="52" y="66"/>
                  <a:pt x="52" y="66"/>
                </a:cubicBezTo>
                <a:close/>
                <a:moveTo>
                  <a:pt x="52" y="66"/>
                </a:moveTo>
                <a:cubicBezTo>
                  <a:pt x="52" y="66"/>
                  <a:pt x="52" y="66"/>
                  <a:pt x="52" y="65"/>
                </a:cubicBezTo>
                <a:cubicBezTo>
                  <a:pt x="52" y="65"/>
                  <a:pt x="52" y="66"/>
                  <a:pt x="52" y="66"/>
                </a:cubicBezTo>
                <a:cubicBezTo>
                  <a:pt x="52" y="66"/>
                  <a:pt x="52" y="66"/>
                  <a:pt x="52" y="66"/>
                </a:cubicBezTo>
                <a:close/>
                <a:moveTo>
                  <a:pt x="52" y="63"/>
                </a:moveTo>
                <a:cubicBezTo>
                  <a:pt x="52" y="63"/>
                  <a:pt x="52" y="63"/>
                  <a:pt x="52" y="63"/>
                </a:cubicBezTo>
                <a:cubicBezTo>
                  <a:pt x="52" y="63"/>
                  <a:pt x="52" y="65"/>
                  <a:pt x="52" y="65"/>
                </a:cubicBezTo>
                <a:cubicBezTo>
                  <a:pt x="52" y="65"/>
                  <a:pt x="52" y="65"/>
                  <a:pt x="52" y="65"/>
                </a:cubicBezTo>
                <a:cubicBezTo>
                  <a:pt x="52" y="65"/>
                  <a:pt x="52" y="64"/>
                  <a:pt x="52" y="64"/>
                </a:cubicBezTo>
                <a:cubicBezTo>
                  <a:pt x="52" y="64"/>
                  <a:pt x="52" y="64"/>
                  <a:pt x="52" y="64"/>
                </a:cubicBezTo>
                <a:cubicBezTo>
                  <a:pt x="52" y="64"/>
                  <a:pt x="52" y="64"/>
                  <a:pt x="52" y="63"/>
                </a:cubicBezTo>
                <a:cubicBezTo>
                  <a:pt x="52" y="63"/>
                  <a:pt x="52" y="63"/>
                  <a:pt x="52" y="63"/>
                </a:cubicBezTo>
                <a:cubicBezTo>
                  <a:pt x="52" y="63"/>
                  <a:pt x="52" y="63"/>
                  <a:pt x="52" y="63"/>
                </a:cubicBezTo>
                <a:close/>
                <a:moveTo>
                  <a:pt x="52" y="65"/>
                </a:moveTo>
                <a:cubicBezTo>
                  <a:pt x="52" y="65"/>
                  <a:pt x="52" y="65"/>
                  <a:pt x="52" y="65"/>
                </a:cubicBezTo>
                <a:cubicBezTo>
                  <a:pt x="52" y="65"/>
                  <a:pt x="52" y="66"/>
                  <a:pt x="52" y="66"/>
                </a:cubicBezTo>
                <a:cubicBezTo>
                  <a:pt x="52" y="66"/>
                  <a:pt x="52" y="66"/>
                  <a:pt x="52" y="65"/>
                </a:cubicBezTo>
                <a:cubicBezTo>
                  <a:pt x="52" y="65"/>
                  <a:pt x="52" y="65"/>
                  <a:pt x="52" y="65"/>
                </a:cubicBezTo>
                <a:close/>
                <a:moveTo>
                  <a:pt x="52" y="65"/>
                </a:moveTo>
                <a:cubicBezTo>
                  <a:pt x="52" y="65"/>
                  <a:pt x="52" y="65"/>
                  <a:pt x="52" y="64"/>
                </a:cubicBezTo>
                <a:cubicBezTo>
                  <a:pt x="52" y="64"/>
                  <a:pt x="52" y="65"/>
                  <a:pt x="52" y="65"/>
                </a:cubicBezTo>
                <a:cubicBezTo>
                  <a:pt x="52" y="65"/>
                  <a:pt x="52" y="65"/>
                  <a:pt x="52" y="65"/>
                </a:cubicBezTo>
                <a:cubicBezTo>
                  <a:pt x="52" y="65"/>
                  <a:pt x="52" y="65"/>
                  <a:pt x="52" y="65"/>
                </a:cubicBezTo>
                <a:cubicBezTo>
                  <a:pt x="52" y="66"/>
                  <a:pt x="52" y="66"/>
                  <a:pt x="52" y="66"/>
                </a:cubicBezTo>
                <a:cubicBezTo>
                  <a:pt x="52" y="66"/>
                  <a:pt x="52" y="66"/>
                  <a:pt x="52" y="66"/>
                </a:cubicBezTo>
                <a:cubicBezTo>
                  <a:pt x="52" y="66"/>
                  <a:pt x="52" y="66"/>
                  <a:pt x="52" y="66"/>
                </a:cubicBezTo>
                <a:cubicBezTo>
                  <a:pt x="52" y="66"/>
                  <a:pt x="52" y="66"/>
                  <a:pt x="52" y="66"/>
                </a:cubicBezTo>
                <a:cubicBezTo>
                  <a:pt x="52" y="66"/>
                  <a:pt x="52" y="66"/>
                  <a:pt x="52" y="66"/>
                </a:cubicBezTo>
                <a:cubicBezTo>
                  <a:pt x="52" y="66"/>
                  <a:pt x="52" y="66"/>
                  <a:pt x="52" y="66"/>
                </a:cubicBezTo>
                <a:cubicBezTo>
                  <a:pt x="52" y="65"/>
                  <a:pt x="52" y="65"/>
                  <a:pt x="52" y="65"/>
                </a:cubicBezTo>
                <a:cubicBezTo>
                  <a:pt x="52" y="65"/>
                  <a:pt x="52" y="65"/>
                  <a:pt x="52" y="66"/>
                </a:cubicBezTo>
                <a:cubicBezTo>
                  <a:pt x="52" y="66"/>
                  <a:pt x="52" y="66"/>
                  <a:pt x="52" y="66"/>
                </a:cubicBezTo>
                <a:cubicBezTo>
                  <a:pt x="52" y="66"/>
                  <a:pt x="52" y="66"/>
                  <a:pt x="52" y="66"/>
                </a:cubicBezTo>
                <a:cubicBezTo>
                  <a:pt x="52" y="65"/>
                  <a:pt x="52" y="65"/>
                  <a:pt x="52" y="65"/>
                </a:cubicBezTo>
                <a:cubicBezTo>
                  <a:pt x="52" y="65"/>
                  <a:pt x="52" y="65"/>
                  <a:pt x="52" y="65"/>
                </a:cubicBezTo>
                <a:close/>
                <a:moveTo>
                  <a:pt x="51" y="63"/>
                </a:moveTo>
                <a:cubicBezTo>
                  <a:pt x="51" y="63"/>
                  <a:pt x="51" y="63"/>
                  <a:pt x="51" y="63"/>
                </a:cubicBezTo>
                <a:cubicBezTo>
                  <a:pt x="51" y="63"/>
                  <a:pt x="51" y="63"/>
                  <a:pt x="51" y="63"/>
                </a:cubicBezTo>
                <a:close/>
                <a:moveTo>
                  <a:pt x="51" y="64"/>
                </a:moveTo>
                <a:cubicBezTo>
                  <a:pt x="51" y="64"/>
                  <a:pt x="51" y="64"/>
                  <a:pt x="51" y="64"/>
                </a:cubicBezTo>
                <a:cubicBezTo>
                  <a:pt x="51" y="64"/>
                  <a:pt x="51" y="64"/>
                  <a:pt x="51" y="63"/>
                </a:cubicBezTo>
                <a:cubicBezTo>
                  <a:pt x="51" y="64"/>
                  <a:pt x="51" y="64"/>
                  <a:pt x="51" y="64"/>
                </a:cubicBezTo>
                <a:cubicBezTo>
                  <a:pt x="51" y="64"/>
                  <a:pt x="51" y="64"/>
                  <a:pt x="51" y="64"/>
                </a:cubicBezTo>
                <a:cubicBezTo>
                  <a:pt x="51" y="64"/>
                  <a:pt x="51" y="65"/>
                  <a:pt x="51" y="65"/>
                </a:cubicBezTo>
                <a:cubicBezTo>
                  <a:pt x="51" y="64"/>
                  <a:pt x="51" y="64"/>
                  <a:pt x="51" y="64"/>
                </a:cubicBezTo>
                <a:close/>
                <a:moveTo>
                  <a:pt x="52" y="64"/>
                </a:moveTo>
                <a:cubicBezTo>
                  <a:pt x="52" y="64"/>
                  <a:pt x="52" y="64"/>
                  <a:pt x="52" y="64"/>
                </a:cubicBezTo>
                <a:cubicBezTo>
                  <a:pt x="51" y="64"/>
                  <a:pt x="51" y="64"/>
                  <a:pt x="51" y="64"/>
                </a:cubicBezTo>
                <a:cubicBezTo>
                  <a:pt x="52" y="64"/>
                  <a:pt x="52" y="64"/>
                  <a:pt x="52" y="64"/>
                </a:cubicBezTo>
                <a:cubicBezTo>
                  <a:pt x="51" y="64"/>
                  <a:pt x="52" y="64"/>
                  <a:pt x="52" y="64"/>
                </a:cubicBezTo>
                <a:close/>
                <a:moveTo>
                  <a:pt x="52" y="66"/>
                </a:moveTo>
                <a:cubicBezTo>
                  <a:pt x="52" y="66"/>
                  <a:pt x="52" y="66"/>
                  <a:pt x="52" y="66"/>
                </a:cubicBezTo>
                <a:cubicBezTo>
                  <a:pt x="52" y="65"/>
                  <a:pt x="52" y="65"/>
                  <a:pt x="52" y="65"/>
                </a:cubicBezTo>
                <a:lnTo>
                  <a:pt x="52" y="66"/>
                </a:lnTo>
                <a:close/>
                <a:moveTo>
                  <a:pt x="52" y="66"/>
                </a:moveTo>
                <a:cubicBezTo>
                  <a:pt x="52" y="66"/>
                  <a:pt x="52" y="66"/>
                  <a:pt x="52" y="66"/>
                </a:cubicBezTo>
                <a:cubicBezTo>
                  <a:pt x="52" y="66"/>
                  <a:pt x="52" y="66"/>
                  <a:pt x="52" y="66"/>
                </a:cubicBezTo>
                <a:close/>
                <a:moveTo>
                  <a:pt x="55" y="60"/>
                </a:moveTo>
                <a:cubicBezTo>
                  <a:pt x="55" y="60"/>
                  <a:pt x="55" y="60"/>
                  <a:pt x="55" y="60"/>
                </a:cubicBezTo>
                <a:close/>
                <a:moveTo>
                  <a:pt x="55" y="60"/>
                </a:moveTo>
                <a:cubicBezTo>
                  <a:pt x="55" y="60"/>
                  <a:pt x="55" y="60"/>
                  <a:pt x="55" y="60"/>
                </a:cubicBezTo>
                <a:cubicBezTo>
                  <a:pt x="55" y="60"/>
                  <a:pt x="55" y="60"/>
                  <a:pt x="55" y="60"/>
                </a:cubicBezTo>
                <a:close/>
                <a:moveTo>
                  <a:pt x="54" y="65"/>
                </a:moveTo>
                <a:cubicBezTo>
                  <a:pt x="54" y="65"/>
                  <a:pt x="54" y="66"/>
                  <a:pt x="54" y="65"/>
                </a:cubicBezTo>
                <a:cubicBezTo>
                  <a:pt x="54" y="65"/>
                  <a:pt x="54" y="65"/>
                  <a:pt x="54" y="65"/>
                </a:cubicBezTo>
                <a:cubicBezTo>
                  <a:pt x="54" y="65"/>
                  <a:pt x="54" y="65"/>
                  <a:pt x="54" y="65"/>
                </a:cubicBezTo>
                <a:close/>
                <a:moveTo>
                  <a:pt x="55" y="62"/>
                </a:moveTo>
                <a:cubicBezTo>
                  <a:pt x="55" y="62"/>
                  <a:pt x="55" y="62"/>
                  <a:pt x="55" y="62"/>
                </a:cubicBezTo>
                <a:cubicBezTo>
                  <a:pt x="55" y="62"/>
                  <a:pt x="55" y="62"/>
                  <a:pt x="55" y="62"/>
                </a:cubicBezTo>
                <a:close/>
                <a:moveTo>
                  <a:pt x="54" y="61"/>
                </a:moveTo>
                <a:cubicBezTo>
                  <a:pt x="54" y="60"/>
                  <a:pt x="54" y="60"/>
                  <a:pt x="54" y="60"/>
                </a:cubicBezTo>
                <a:lnTo>
                  <a:pt x="54" y="61"/>
                </a:lnTo>
                <a:close/>
                <a:moveTo>
                  <a:pt x="55" y="59"/>
                </a:moveTo>
                <a:cubicBezTo>
                  <a:pt x="55" y="59"/>
                  <a:pt x="55" y="59"/>
                  <a:pt x="55" y="59"/>
                </a:cubicBezTo>
                <a:cubicBezTo>
                  <a:pt x="55" y="59"/>
                  <a:pt x="55" y="59"/>
                  <a:pt x="55" y="59"/>
                </a:cubicBezTo>
                <a:close/>
                <a:moveTo>
                  <a:pt x="53" y="65"/>
                </a:moveTo>
                <a:cubicBezTo>
                  <a:pt x="53" y="65"/>
                  <a:pt x="53" y="65"/>
                  <a:pt x="53" y="65"/>
                </a:cubicBezTo>
                <a:cubicBezTo>
                  <a:pt x="53" y="65"/>
                  <a:pt x="53" y="65"/>
                  <a:pt x="53" y="65"/>
                </a:cubicBezTo>
                <a:close/>
                <a:moveTo>
                  <a:pt x="56" y="64"/>
                </a:moveTo>
                <a:cubicBezTo>
                  <a:pt x="56" y="64"/>
                  <a:pt x="56" y="64"/>
                  <a:pt x="56" y="64"/>
                </a:cubicBezTo>
                <a:cubicBezTo>
                  <a:pt x="56" y="64"/>
                  <a:pt x="56" y="64"/>
                  <a:pt x="56" y="64"/>
                </a:cubicBezTo>
                <a:close/>
                <a:moveTo>
                  <a:pt x="53" y="65"/>
                </a:moveTo>
                <a:cubicBezTo>
                  <a:pt x="53" y="65"/>
                  <a:pt x="53" y="65"/>
                  <a:pt x="53" y="65"/>
                </a:cubicBezTo>
                <a:cubicBezTo>
                  <a:pt x="53" y="65"/>
                  <a:pt x="53" y="65"/>
                  <a:pt x="53" y="65"/>
                </a:cubicBezTo>
                <a:cubicBezTo>
                  <a:pt x="53" y="66"/>
                  <a:pt x="53" y="66"/>
                  <a:pt x="53" y="65"/>
                </a:cubicBezTo>
                <a:close/>
                <a:moveTo>
                  <a:pt x="57" y="58"/>
                </a:moveTo>
                <a:cubicBezTo>
                  <a:pt x="57" y="58"/>
                  <a:pt x="57" y="58"/>
                  <a:pt x="57" y="58"/>
                </a:cubicBezTo>
                <a:cubicBezTo>
                  <a:pt x="57" y="58"/>
                  <a:pt x="57" y="58"/>
                  <a:pt x="57" y="58"/>
                </a:cubicBezTo>
                <a:close/>
                <a:moveTo>
                  <a:pt x="60" y="62"/>
                </a:moveTo>
                <a:cubicBezTo>
                  <a:pt x="60" y="62"/>
                  <a:pt x="60" y="62"/>
                  <a:pt x="60" y="62"/>
                </a:cubicBezTo>
                <a:cubicBezTo>
                  <a:pt x="60" y="62"/>
                  <a:pt x="60" y="62"/>
                  <a:pt x="60" y="62"/>
                </a:cubicBezTo>
                <a:close/>
                <a:moveTo>
                  <a:pt x="53" y="66"/>
                </a:moveTo>
                <a:cubicBezTo>
                  <a:pt x="53" y="66"/>
                  <a:pt x="53" y="66"/>
                  <a:pt x="53" y="66"/>
                </a:cubicBezTo>
                <a:close/>
                <a:moveTo>
                  <a:pt x="52" y="64"/>
                </a:moveTo>
                <a:cubicBezTo>
                  <a:pt x="52" y="64"/>
                  <a:pt x="52" y="64"/>
                  <a:pt x="52" y="64"/>
                </a:cubicBezTo>
                <a:cubicBezTo>
                  <a:pt x="52" y="64"/>
                  <a:pt x="52" y="64"/>
                  <a:pt x="52" y="64"/>
                </a:cubicBezTo>
                <a:close/>
                <a:moveTo>
                  <a:pt x="53" y="63"/>
                </a:moveTo>
                <a:cubicBezTo>
                  <a:pt x="53" y="63"/>
                  <a:pt x="53" y="63"/>
                  <a:pt x="53" y="63"/>
                </a:cubicBezTo>
                <a:cubicBezTo>
                  <a:pt x="53" y="63"/>
                  <a:pt x="53" y="63"/>
                  <a:pt x="53" y="63"/>
                </a:cubicBezTo>
                <a:close/>
                <a:moveTo>
                  <a:pt x="53" y="66"/>
                </a:moveTo>
                <a:cubicBezTo>
                  <a:pt x="53" y="66"/>
                  <a:pt x="53" y="66"/>
                  <a:pt x="53" y="65"/>
                </a:cubicBezTo>
                <a:cubicBezTo>
                  <a:pt x="53" y="66"/>
                  <a:pt x="53" y="66"/>
                  <a:pt x="53" y="66"/>
                </a:cubicBezTo>
                <a:close/>
                <a:moveTo>
                  <a:pt x="53" y="66"/>
                </a:moveTo>
                <a:cubicBezTo>
                  <a:pt x="53" y="66"/>
                  <a:pt x="53" y="66"/>
                  <a:pt x="53" y="66"/>
                </a:cubicBezTo>
                <a:cubicBezTo>
                  <a:pt x="53" y="66"/>
                  <a:pt x="53" y="66"/>
                  <a:pt x="53" y="66"/>
                </a:cubicBezTo>
                <a:close/>
                <a:moveTo>
                  <a:pt x="53" y="66"/>
                </a:moveTo>
                <a:cubicBezTo>
                  <a:pt x="53" y="66"/>
                  <a:pt x="53" y="66"/>
                  <a:pt x="53" y="66"/>
                </a:cubicBezTo>
                <a:cubicBezTo>
                  <a:pt x="53" y="66"/>
                  <a:pt x="53" y="66"/>
                  <a:pt x="53" y="66"/>
                </a:cubicBezTo>
                <a:close/>
                <a:moveTo>
                  <a:pt x="57" y="60"/>
                </a:moveTo>
                <a:cubicBezTo>
                  <a:pt x="57" y="60"/>
                  <a:pt x="57" y="60"/>
                  <a:pt x="57" y="60"/>
                </a:cubicBezTo>
                <a:cubicBezTo>
                  <a:pt x="57" y="60"/>
                  <a:pt x="57" y="60"/>
                  <a:pt x="57" y="60"/>
                </a:cubicBezTo>
                <a:close/>
                <a:moveTo>
                  <a:pt x="53" y="61"/>
                </a:moveTo>
                <a:cubicBezTo>
                  <a:pt x="53" y="61"/>
                  <a:pt x="53" y="61"/>
                  <a:pt x="53" y="61"/>
                </a:cubicBezTo>
                <a:cubicBezTo>
                  <a:pt x="53" y="61"/>
                  <a:pt x="53" y="61"/>
                  <a:pt x="53" y="61"/>
                </a:cubicBezTo>
                <a:close/>
                <a:moveTo>
                  <a:pt x="53" y="60"/>
                </a:moveTo>
                <a:cubicBezTo>
                  <a:pt x="53" y="61"/>
                  <a:pt x="53" y="61"/>
                  <a:pt x="53" y="61"/>
                </a:cubicBezTo>
                <a:cubicBezTo>
                  <a:pt x="54" y="62"/>
                  <a:pt x="54" y="62"/>
                  <a:pt x="54" y="62"/>
                </a:cubicBezTo>
                <a:lnTo>
                  <a:pt x="53" y="60"/>
                </a:lnTo>
                <a:close/>
                <a:moveTo>
                  <a:pt x="55" y="60"/>
                </a:moveTo>
                <a:cubicBezTo>
                  <a:pt x="55" y="60"/>
                  <a:pt x="55" y="59"/>
                  <a:pt x="55" y="59"/>
                </a:cubicBezTo>
                <a:cubicBezTo>
                  <a:pt x="55" y="59"/>
                  <a:pt x="55" y="60"/>
                  <a:pt x="55" y="60"/>
                </a:cubicBezTo>
                <a:cubicBezTo>
                  <a:pt x="55" y="59"/>
                  <a:pt x="55" y="59"/>
                  <a:pt x="55" y="59"/>
                </a:cubicBezTo>
                <a:cubicBezTo>
                  <a:pt x="55" y="59"/>
                  <a:pt x="55" y="59"/>
                  <a:pt x="55" y="59"/>
                </a:cubicBezTo>
                <a:cubicBezTo>
                  <a:pt x="55" y="59"/>
                  <a:pt x="55" y="59"/>
                  <a:pt x="55" y="59"/>
                </a:cubicBezTo>
                <a:cubicBezTo>
                  <a:pt x="55" y="59"/>
                  <a:pt x="55" y="59"/>
                  <a:pt x="55" y="59"/>
                </a:cubicBezTo>
                <a:cubicBezTo>
                  <a:pt x="55" y="59"/>
                  <a:pt x="55" y="58"/>
                  <a:pt x="55" y="59"/>
                </a:cubicBezTo>
                <a:cubicBezTo>
                  <a:pt x="55" y="59"/>
                  <a:pt x="55" y="59"/>
                  <a:pt x="55" y="59"/>
                </a:cubicBezTo>
                <a:cubicBezTo>
                  <a:pt x="55" y="59"/>
                  <a:pt x="55" y="59"/>
                  <a:pt x="55" y="59"/>
                </a:cubicBezTo>
                <a:cubicBezTo>
                  <a:pt x="55" y="59"/>
                  <a:pt x="56" y="59"/>
                  <a:pt x="56" y="60"/>
                </a:cubicBezTo>
                <a:cubicBezTo>
                  <a:pt x="56" y="60"/>
                  <a:pt x="56" y="59"/>
                  <a:pt x="56" y="59"/>
                </a:cubicBezTo>
                <a:cubicBezTo>
                  <a:pt x="56" y="59"/>
                  <a:pt x="56" y="60"/>
                  <a:pt x="56" y="60"/>
                </a:cubicBezTo>
                <a:cubicBezTo>
                  <a:pt x="56" y="59"/>
                  <a:pt x="56" y="59"/>
                  <a:pt x="56" y="59"/>
                </a:cubicBezTo>
                <a:cubicBezTo>
                  <a:pt x="56" y="59"/>
                  <a:pt x="56" y="59"/>
                  <a:pt x="56" y="59"/>
                </a:cubicBezTo>
                <a:cubicBezTo>
                  <a:pt x="56" y="59"/>
                  <a:pt x="56" y="59"/>
                  <a:pt x="56" y="59"/>
                </a:cubicBezTo>
                <a:cubicBezTo>
                  <a:pt x="56" y="60"/>
                  <a:pt x="56" y="60"/>
                  <a:pt x="56" y="60"/>
                </a:cubicBezTo>
                <a:cubicBezTo>
                  <a:pt x="56" y="59"/>
                  <a:pt x="56" y="59"/>
                  <a:pt x="56" y="60"/>
                </a:cubicBezTo>
                <a:cubicBezTo>
                  <a:pt x="56" y="60"/>
                  <a:pt x="56" y="60"/>
                  <a:pt x="56" y="60"/>
                </a:cubicBezTo>
                <a:cubicBezTo>
                  <a:pt x="56" y="60"/>
                  <a:pt x="56" y="60"/>
                  <a:pt x="56" y="59"/>
                </a:cubicBezTo>
                <a:cubicBezTo>
                  <a:pt x="56" y="59"/>
                  <a:pt x="56" y="59"/>
                  <a:pt x="56" y="59"/>
                </a:cubicBezTo>
                <a:cubicBezTo>
                  <a:pt x="56" y="60"/>
                  <a:pt x="56" y="60"/>
                  <a:pt x="56" y="60"/>
                </a:cubicBezTo>
                <a:cubicBezTo>
                  <a:pt x="56" y="59"/>
                  <a:pt x="56" y="59"/>
                  <a:pt x="56" y="59"/>
                </a:cubicBezTo>
                <a:cubicBezTo>
                  <a:pt x="56" y="60"/>
                  <a:pt x="56" y="60"/>
                  <a:pt x="56" y="60"/>
                </a:cubicBezTo>
                <a:cubicBezTo>
                  <a:pt x="56" y="60"/>
                  <a:pt x="56" y="59"/>
                  <a:pt x="56" y="59"/>
                </a:cubicBezTo>
                <a:cubicBezTo>
                  <a:pt x="56" y="60"/>
                  <a:pt x="56" y="60"/>
                  <a:pt x="56" y="60"/>
                </a:cubicBezTo>
                <a:cubicBezTo>
                  <a:pt x="56" y="60"/>
                  <a:pt x="56" y="59"/>
                  <a:pt x="56" y="59"/>
                </a:cubicBezTo>
                <a:cubicBezTo>
                  <a:pt x="56" y="59"/>
                  <a:pt x="56" y="59"/>
                  <a:pt x="56" y="59"/>
                </a:cubicBezTo>
                <a:cubicBezTo>
                  <a:pt x="56" y="59"/>
                  <a:pt x="56" y="59"/>
                  <a:pt x="56" y="59"/>
                </a:cubicBezTo>
                <a:cubicBezTo>
                  <a:pt x="56" y="59"/>
                  <a:pt x="56" y="59"/>
                  <a:pt x="56" y="59"/>
                </a:cubicBezTo>
                <a:cubicBezTo>
                  <a:pt x="56" y="59"/>
                  <a:pt x="57" y="60"/>
                  <a:pt x="56" y="60"/>
                </a:cubicBezTo>
                <a:cubicBezTo>
                  <a:pt x="56" y="59"/>
                  <a:pt x="56" y="59"/>
                  <a:pt x="56" y="59"/>
                </a:cubicBezTo>
                <a:cubicBezTo>
                  <a:pt x="56" y="59"/>
                  <a:pt x="56" y="59"/>
                  <a:pt x="56" y="59"/>
                </a:cubicBezTo>
                <a:cubicBezTo>
                  <a:pt x="56" y="59"/>
                  <a:pt x="56" y="59"/>
                  <a:pt x="56" y="59"/>
                </a:cubicBezTo>
                <a:cubicBezTo>
                  <a:pt x="56" y="59"/>
                  <a:pt x="56" y="59"/>
                  <a:pt x="56" y="59"/>
                </a:cubicBezTo>
                <a:cubicBezTo>
                  <a:pt x="56" y="60"/>
                  <a:pt x="56" y="60"/>
                  <a:pt x="56" y="60"/>
                </a:cubicBezTo>
                <a:cubicBezTo>
                  <a:pt x="56" y="59"/>
                  <a:pt x="57" y="60"/>
                  <a:pt x="56" y="59"/>
                </a:cubicBezTo>
                <a:cubicBezTo>
                  <a:pt x="57" y="60"/>
                  <a:pt x="56" y="59"/>
                  <a:pt x="56" y="59"/>
                </a:cubicBezTo>
                <a:cubicBezTo>
                  <a:pt x="57" y="60"/>
                  <a:pt x="56" y="59"/>
                  <a:pt x="57" y="60"/>
                </a:cubicBezTo>
                <a:cubicBezTo>
                  <a:pt x="57" y="60"/>
                  <a:pt x="57" y="60"/>
                  <a:pt x="57" y="60"/>
                </a:cubicBezTo>
                <a:cubicBezTo>
                  <a:pt x="57" y="60"/>
                  <a:pt x="57" y="60"/>
                  <a:pt x="57" y="60"/>
                </a:cubicBezTo>
                <a:cubicBezTo>
                  <a:pt x="57" y="61"/>
                  <a:pt x="57" y="60"/>
                  <a:pt x="57" y="60"/>
                </a:cubicBezTo>
                <a:cubicBezTo>
                  <a:pt x="57" y="60"/>
                  <a:pt x="57" y="60"/>
                  <a:pt x="57" y="60"/>
                </a:cubicBezTo>
                <a:cubicBezTo>
                  <a:pt x="56" y="59"/>
                  <a:pt x="57" y="60"/>
                  <a:pt x="57" y="59"/>
                </a:cubicBezTo>
                <a:cubicBezTo>
                  <a:pt x="57" y="60"/>
                  <a:pt x="56" y="59"/>
                  <a:pt x="57" y="59"/>
                </a:cubicBezTo>
                <a:cubicBezTo>
                  <a:pt x="57" y="59"/>
                  <a:pt x="57" y="59"/>
                  <a:pt x="57" y="59"/>
                </a:cubicBezTo>
                <a:cubicBezTo>
                  <a:pt x="57" y="59"/>
                  <a:pt x="57" y="60"/>
                  <a:pt x="57" y="60"/>
                </a:cubicBezTo>
                <a:cubicBezTo>
                  <a:pt x="57" y="61"/>
                  <a:pt x="57" y="60"/>
                  <a:pt x="57" y="60"/>
                </a:cubicBezTo>
                <a:cubicBezTo>
                  <a:pt x="57" y="60"/>
                  <a:pt x="57" y="60"/>
                  <a:pt x="57" y="59"/>
                </a:cubicBezTo>
                <a:cubicBezTo>
                  <a:pt x="57" y="60"/>
                  <a:pt x="57" y="59"/>
                  <a:pt x="57" y="59"/>
                </a:cubicBezTo>
                <a:cubicBezTo>
                  <a:pt x="57" y="60"/>
                  <a:pt x="57" y="60"/>
                  <a:pt x="57" y="60"/>
                </a:cubicBezTo>
                <a:cubicBezTo>
                  <a:pt x="57" y="60"/>
                  <a:pt x="57" y="60"/>
                  <a:pt x="57" y="60"/>
                </a:cubicBezTo>
                <a:cubicBezTo>
                  <a:pt x="57" y="60"/>
                  <a:pt x="57" y="60"/>
                  <a:pt x="57" y="60"/>
                </a:cubicBezTo>
                <a:cubicBezTo>
                  <a:pt x="57" y="59"/>
                  <a:pt x="57" y="59"/>
                  <a:pt x="57" y="59"/>
                </a:cubicBezTo>
                <a:cubicBezTo>
                  <a:pt x="57" y="59"/>
                  <a:pt x="57" y="59"/>
                  <a:pt x="57" y="60"/>
                </a:cubicBezTo>
                <a:cubicBezTo>
                  <a:pt x="57" y="60"/>
                  <a:pt x="57" y="60"/>
                  <a:pt x="57" y="59"/>
                </a:cubicBezTo>
                <a:cubicBezTo>
                  <a:pt x="57" y="59"/>
                  <a:pt x="57" y="59"/>
                  <a:pt x="57" y="59"/>
                </a:cubicBezTo>
                <a:cubicBezTo>
                  <a:pt x="57" y="59"/>
                  <a:pt x="58" y="60"/>
                  <a:pt x="57" y="59"/>
                </a:cubicBezTo>
                <a:cubicBezTo>
                  <a:pt x="57" y="59"/>
                  <a:pt x="57" y="59"/>
                  <a:pt x="57" y="59"/>
                </a:cubicBezTo>
                <a:cubicBezTo>
                  <a:pt x="57" y="59"/>
                  <a:pt x="57" y="59"/>
                  <a:pt x="57" y="59"/>
                </a:cubicBezTo>
                <a:cubicBezTo>
                  <a:pt x="57" y="58"/>
                  <a:pt x="57" y="58"/>
                  <a:pt x="57" y="58"/>
                </a:cubicBezTo>
                <a:cubicBezTo>
                  <a:pt x="57" y="59"/>
                  <a:pt x="57" y="58"/>
                  <a:pt x="57" y="58"/>
                </a:cubicBezTo>
                <a:cubicBezTo>
                  <a:pt x="57" y="58"/>
                  <a:pt x="57" y="59"/>
                  <a:pt x="57" y="59"/>
                </a:cubicBezTo>
                <a:cubicBezTo>
                  <a:pt x="57" y="59"/>
                  <a:pt x="58" y="59"/>
                  <a:pt x="58" y="59"/>
                </a:cubicBezTo>
                <a:cubicBezTo>
                  <a:pt x="58" y="59"/>
                  <a:pt x="58" y="59"/>
                  <a:pt x="58" y="59"/>
                </a:cubicBezTo>
                <a:cubicBezTo>
                  <a:pt x="58" y="59"/>
                  <a:pt x="58" y="59"/>
                  <a:pt x="58" y="59"/>
                </a:cubicBezTo>
                <a:cubicBezTo>
                  <a:pt x="58" y="59"/>
                  <a:pt x="57" y="59"/>
                  <a:pt x="57" y="59"/>
                </a:cubicBezTo>
                <a:cubicBezTo>
                  <a:pt x="58" y="59"/>
                  <a:pt x="58" y="59"/>
                  <a:pt x="58" y="59"/>
                </a:cubicBezTo>
                <a:cubicBezTo>
                  <a:pt x="58" y="59"/>
                  <a:pt x="58" y="59"/>
                  <a:pt x="58" y="59"/>
                </a:cubicBezTo>
                <a:cubicBezTo>
                  <a:pt x="58" y="59"/>
                  <a:pt x="58" y="59"/>
                  <a:pt x="58" y="59"/>
                </a:cubicBezTo>
                <a:cubicBezTo>
                  <a:pt x="58" y="59"/>
                  <a:pt x="58" y="59"/>
                  <a:pt x="58" y="59"/>
                </a:cubicBezTo>
                <a:cubicBezTo>
                  <a:pt x="58" y="59"/>
                  <a:pt x="58" y="59"/>
                  <a:pt x="58" y="59"/>
                </a:cubicBezTo>
                <a:cubicBezTo>
                  <a:pt x="58" y="59"/>
                  <a:pt x="58" y="59"/>
                  <a:pt x="58" y="59"/>
                </a:cubicBezTo>
                <a:cubicBezTo>
                  <a:pt x="58" y="59"/>
                  <a:pt x="58" y="59"/>
                  <a:pt x="58" y="59"/>
                </a:cubicBezTo>
                <a:cubicBezTo>
                  <a:pt x="58" y="59"/>
                  <a:pt x="58" y="59"/>
                  <a:pt x="58" y="59"/>
                </a:cubicBezTo>
                <a:cubicBezTo>
                  <a:pt x="58" y="58"/>
                  <a:pt x="59" y="60"/>
                  <a:pt x="59" y="59"/>
                </a:cubicBezTo>
                <a:cubicBezTo>
                  <a:pt x="59" y="60"/>
                  <a:pt x="60" y="61"/>
                  <a:pt x="60" y="61"/>
                </a:cubicBezTo>
                <a:cubicBezTo>
                  <a:pt x="60" y="61"/>
                  <a:pt x="60" y="61"/>
                  <a:pt x="60" y="61"/>
                </a:cubicBezTo>
                <a:cubicBezTo>
                  <a:pt x="60" y="62"/>
                  <a:pt x="60" y="61"/>
                  <a:pt x="60" y="62"/>
                </a:cubicBezTo>
                <a:cubicBezTo>
                  <a:pt x="60" y="61"/>
                  <a:pt x="60" y="61"/>
                  <a:pt x="60" y="61"/>
                </a:cubicBezTo>
                <a:cubicBezTo>
                  <a:pt x="60" y="62"/>
                  <a:pt x="60" y="62"/>
                  <a:pt x="60" y="62"/>
                </a:cubicBezTo>
                <a:cubicBezTo>
                  <a:pt x="60" y="62"/>
                  <a:pt x="60" y="62"/>
                  <a:pt x="60" y="62"/>
                </a:cubicBezTo>
                <a:cubicBezTo>
                  <a:pt x="59" y="61"/>
                  <a:pt x="60" y="63"/>
                  <a:pt x="59" y="62"/>
                </a:cubicBezTo>
                <a:cubicBezTo>
                  <a:pt x="59" y="62"/>
                  <a:pt x="59" y="62"/>
                  <a:pt x="59" y="62"/>
                </a:cubicBezTo>
                <a:cubicBezTo>
                  <a:pt x="59" y="62"/>
                  <a:pt x="59" y="63"/>
                  <a:pt x="60" y="63"/>
                </a:cubicBezTo>
                <a:cubicBezTo>
                  <a:pt x="59" y="62"/>
                  <a:pt x="59" y="62"/>
                  <a:pt x="59" y="62"/>
                </a:cubicBezTo>
                <a:cubicBezTo>
                  <a:pt x="59" y="62"/>
                  <a:pt x="59" y="62"/>
                  <a:pt x="59" y="62"/>
                </a:cubicBezTo>
                <a:cubicBezTo>
                  <a:pt x="59" y="63"/>
                  <a:pt x="59" y="62"/>
                  <a:pt x="59" y="62"/>
                </a:cubicBezTo>
                <a:cubicBezTo>
                  <a:pt x="59" y="62"/>
                  <a:pt x="59" y="62"/>
                  <a:pt x="59" y="62"/>
                </a:cubicBezTo>
                <a:cubicBezTo>
                  <a:pt x="59" y="63"/>
                  <a:pt x="59" y="62"/>
                  <a:pt x="59" y="63"/>
                </a:cubicBezTo>
                <a:cubicBezTo>
                  <a:pt x="59" y="62"/>
                  <a:pt x="59" y="63"/>
                  <a:pt x="58" y="61"/>
                </a:cubicBezTo>
                <a:cubicBezTo>
                  <a:pt x="58" y="61"/>
                  <a:pt x="58" y="62"/>
                  <a:pt x="59" y="62"/>
                </a:cubicBezTo>
                <a:cubicBezTo>
                  <a:pt x="58" y="62"/>
                  <a:pt x="58" y="62"/>
                  <a:pt x="59" y="62"/>
                </a:cubicBezTo>
                <a:cubicBezTo>
                  <a:pt x="58" y="62"/>
                  <a:pt x="58" y="63"/>
                  <a:pt x="58" y="62"/>
                </a:cubicBezTo>
                <a:cubicBezTo>
                  <a:pt x="58" y="63"/>
                  <a:pt x="58" y="62"/>
                  <a:pt x="58" y="63"/>
                </a:cubicBezTo>
                <a:cubicBezTo>
                  <a:pt x="59" y="63"/>
                  <a:pt x="59" y="63"/>
                  <a:pt x="59" y="63"/>
                </a:cubicBezTo>
                <a:cubicBezTo>
                  <a:pt x="58" y="63"/>
                  <a:pt x="58" y="63"/>
                  <a:pt x="58" y="63"/>
                </a:cubicBezTo>
                <a:cubicBezTo>
                  <a:pt x="58" y="63"/>
                  <a:pt x="58" y="63"/>
                  <a:pt x="58" y="63"/>
                </a:cubicBezTo>
                <a:cubicBezTo>
                  <a:pt x="58" y="63"/>
                  <a:pt x="58" y="63"/>
                  <a:pt x="58" y="63"/>
                </a:cubicBezTo>
                <a:cubicBezTo>
                  <a:pt x="58" y="63"/>
                  <a:pt x="58" y="63"/>
                  <a:pt x="58" y="63"/>
                </a:cubicBezTo>
                <a:cubicBezTo>
                  <a:pt x="58" y="63"/>
                  <a:pt x="58" y="63"/>
                  <a:pt x="58" y="63"/>
                </a:cubicBezTo>
                <a:cubicBezTo>
                  <a:pt x="58" y="63"/>
                  <a:pt x="58" y="63"/>
                  <a:pt x="58" y="63"/>
                </a:cubicBezTo>
                <a:cubicBezTo>
                  <a:pt x="58" y="63"/>
                  <a:pt x="58" y="63"/>
                  <a:pt x="58" y="63"/>
                </a:cubicBezTo>
                <a:cubicBezTo>
                  <a:pt x="58" y="63"/>
                  <a:pt x="58" y="63"/>
                  <a:pt x="58" y="63"/>
                </a:cubicBezTo>
                <a:cubicBezTo>
                  <a:pt x="58" y="63"/>
                  <a:pt x="58" y="63"/>
                  <a:pt x="58" y="62"/>
                </a:cubicBezTo>
                <a:cubicBezTo>
                  <a:pt x="58" y="62"/>
                  <a:pt x="58" y="62"/>
                  <a:pt x="58" y="62"/>
                </a:cubicBezTo>
                <a:cubicBezTo>
                  <a:pt x="58" y="63"/>
                  <a:pt x="58" y="63"/>
                  <a:pt x="58" y="63"/>
                </a:cubicBezTo>
                <a:cubicBezTo>
                  <a:pt x="58" y="63"/>
                  <a:pt x="58" y="63"/>
                  <a:pt x="58" y="63"/>
                </a:cubicBezTo>
                <a:cubicBezTo>
                  <a:pt x="57" y="62"/>
                  <a:pt x="57" y="63"/>
                  <a:pt x="57" y="62"/>
                </a:cubicBezTo>
                <a:cubicBezTo>
                  <a:pt x="57" y="62"/>
                  <a:pt x="57" y="62"/>
                  <a:pt x="57" y="62"/>
                </a:cubicBezTo>
                <a:cubicBezTo>
                  <a:pt x="57" y="62"/>
                  <a:pt x="57" y="61"/>
                  <a:pt x="57" y="62"/>
                </a:cubicBezTo>
                <a:cubicBezTo>
                  <a:pt x="57" y="62"/>
                  <a:pt x="57" y="62"/>
                  <a:pt x="57" y="63"/>
                </a:cubicBezTo>
                <a:cubicBezTo>
                  <a:pt x="57" y="63"/>
                  <a:pt x="57" y="63"/>
                  <a:pt x="57" y="63"/>
                </a:cubicBezTo>
                <a:cubicBezTo>
                  <a:pt x="58" y="65"/>
                  <a:pt x="57" y="63"/>
                  <a:pt x="57" y="63"/>
                </a:cubicBezTo>
                <a:cubicBezTo>
                  <a:pt x="57" y="63"/>
                  <a:pt x="57" y="63"/>
                  <a:pt x="57" y="63"/>
                </a:cubicBezTo>
                <a:cubicBezTo>
                  <a:pt x="57" y="64"/>
                  <a:pt x="57" y="63"/>
                  <a:pt x="57" y="63"/>
                </a:cubicBezTo>
                <a:cubicBezTo>
                  <a:pt x="57" y="63"/>
                  <a:pt x="57" y="63"/>
                  <a:pt x="57" y="63"/>
                </a:cubicBezTo>
                <a:cubicBezTo>
                  <a:pt x="57" y="63"/>
                  <a:pt x="57" y="63"/>
                  <a:pt x="57" y="63"/>
                </a:cubicBezTo>
                <a:cubicBezTo>
                  <a:pt x="57" y="63"/>
                  <a:pt x="57" y="63"/>
                  <a:pt x="57" y="63"/>
                </a:cubicBezTo>
                <a:cubicBezTo>
                  <a:pt x="57" y="63"/>
                  <a:pt x="57" y="64"/>
                  <a:pt x="57" y="64"/>
                </a:cubicBezTo>
                <a:cubicBezTo>
                  <a:pt x="57" y="63"/>
                  <a:pt x="57" y="63"/>
                  <a:pt x="57" y="63"/>
                </a:cubicBezTo>
                <a:cubicBezTo>
                  <a:pt x="57" y="64"/>
                  <a:pt x="57" y="64"/>
                  <a:pt x="57" y="64"/>
                </a:cubicBezTo>
                <a:cubicBezTo>
                  <a:pt x="56" y="62"/>
                  <a:pt x="57" y="64"/>
                  <a:pt x="56" y="63"/>
                </a:cubicBezTo>
                <a:cubicBezTo>
                  <a:pt x="56" y="63"/>
                  <a:pt x="56" y="64"/>
                  <a:pt x="56" y="64"/>
                </a:cubicBezTo>
                <a:cubicBezTo>
                  <a:pt x="56" y="64"/>
                  <a:pt x="56" y="64"/>
                  <a:pt x="56" y="64"/>
                </a:cubicBezTo>
                <a:cubicBezTo>
                  <a:pt x="57" y="64"/>
                  <a:pt x="56" y="63"/>
                  <a:pt x="56" y="63"/>
                </a:cubicBezTo>
                <a:cubicBezTo>
                  <a:pt x="56" y="64"/>
                  <a:pt x="56" y="64"/>
                  <a:pt x="56" y="64"/>
                </a:cubicBezTo>
                <a:cubicBezTo>
                  <a:pt x="56" y="64"/>
                  <a:pt x="56" y="65"/>
                  <a:pt x="56" y="65"/>
                </a:cubicBezTo>
                <a:cubicBezTo>
                  <a:pt x="56" y="65"/>
                  <a:pt x="56" y="64"/>
                  <a:pt x="56" y="64"/>
                </a:cubicBezTo>
                <a:cubicBezTo>
                  <a:pt x="56" y="64"/>
                  <a:pt x="56" y="65"/>
                  <a:pt x="56" y="64"/>
                </a:cubicBezTo>
                <a:cubicBezTo>
                  <a:pt x="56" y="64"/>
                  <a:pt x="56" y="64"/>
                  <a:pt x="56" y="64"/>
                </a:cubicBezTo>
                <a:cubicBezTo>
                  <a:pt x="56" y="64"/>
                  <a:pt x="55" y="63"/>
                  <a:pt x="56" y="63"/>
                </a:cubicBezTo>
                <a:cubicBezTo>
                  <a:pt x="56" y="63"/>
                  <a:pt x="56" y="63"/>
                  <a:pt x="56" y="63"/>
                </a:cubicBezTo>
                <a:cubicBezTo>
                  <a:pt x="56" y="64"/>
                  <a:pt x="55" y="62"/>
                  <a:pt x="55" y="63"/>
                </a:cubicBezTo>
                <a:cubicBezTo>
                  <a:pt x="56" y="63"/>
                  <a:pt x="56" y="63"/>
                  <a:pt x="56" y="63"/>
                </a:cubicBezTo>
                <a:cubicBezTo>
                  <a:pt x="55" y="63"/>
                  <a:pt x="56" y="64"/>
                  <a:pt x="55" y="63"/>
                </a:cubicBezTo>
                <a:cubicBezTo>
                  <a:pt x="55" y="63"/>
                  <a:pt x="55" y="63"/>
                  <a:pt x="55" y="63"/>
                </a:cubicBezTo>
                <a:cubicBezTo>
                  <a:pt x="55" y="63"/>
                  <a:pt x="55" y="63"/>
                  <a:pt x="55" y="63"/>
                </a:cubicBezTo>
                <a:cubicBezTo>
                  <a:pt x="55" y="63"/>
                  <a:pt x="55" y="63"/>
                  <a:pt x="55" y="63"/>
                </a:cubicBezTo>
                <a:cubicBezTo>
                  <a:pt x="55" y="64"/>
                  <a:pt x="55" y="63"/>
                  <a:pt x="55" y="63"/>
                </a:cubicBezTo>
                <a:cubicBezTo>
                  <a:pt x="55" y="64"/>
                  <a:pt x="55" y="64"/>
                  <a:pt x="55" y="63"/>
                </a:cubicBezTo>
                <a:cubicBezTo>
                  <a:pt x="55" y="64"/>
                  <a:pt x="55" y="64"/>
                  <a:pt x="55" y="64"/>
                </a:cubicBezTo>
                <a:cubicBezTo>
                  <a:pt x="55" y="64"/>
                  <a:pt x="55" y="63"/>
                  <a:pt x="55" y="63"/>
                </a:cubicBezTo>
                <a:cubicBezTo>
                  <a:pt x="55" y="64"/>
                  <a:pt x="55" y="64"/>
                  <a:pt x="55" y="63"/>
                </a:cubicBezTo>
                <a:cubicBezTo>
                  <a:pt x="55" y="64"/>
                  <a:pt x="55" y="65"/>
                  <a:pt x="55" y="65"/>
                </a:cubicBezTo>
                <a:cubicBezTo>
                  <a:pt x="55" y="65"/>
                  <a:pt x="55" y="65"/>
                  <a:pt x="55" y="65"/>
                </a:cubicBezTo>
                <a:cubicBezTo>
                  <a:pt x="55" y="65"/>
                  <a:pt x="55" y="65"/>
                  <a:pt x="55" y="65"/>
                </a:cubicBezTo>
                <a:cubicBezTo>
                  <a:pt x="55" y="65"/>
                  <a:pt x="55" y="64"/>
                  <a:pt x="55" y="64"/>
                </a:cubicBezTo>
                <a:cubicBezTo>
                  <a:pt x="55" y="65"/>
                  <a:pt x="55" y="64"/>
                  <a:pt x="55" y="65"/>
                </a:cubicBezTo>
                <a:cubicBezTo>
                  <a:pt x="55" y="64"/>
                  <a:pt x="55" y="64"/>
                  <a:pt x="55" y="64"/>
                </a:cubicBezTo>
                <a:cubicBezTo>
                  <a:pt x="55" y="65"/>
                  <a:pt x="55" y="63"/>
                  <a:pt x="55" y="64"/>
                </a:cubicBezTo>
                <a:cubicBezTo>
                  <a:pt x="55" y="64"/>
                  <a:pt x="55" y="64"/>
                  <a:pt x="54" y="64"/>
                </a:cubicBezTo>
                <a:cubicBezTo>
                  <a:pt x="54" y="63"/>
                  <a:pt x="54" y="64"/>
                  <a:pt x="54" y="64"/>
                </a:cubicBezTo>
                <a:cubicBezTo>
                  <a:pt x="54" y="64"/>
                  <a:pt x="54" y="64"/>
                  <a:pt x="54" y="64"/>
                </a:cubicBezTo>
                <a:cubicBezTo>
                  <a:pt x="54" y="64"/>
                  <a:pt x="54" y="64"/>
                  <a:pt x="54" y="64"/>
                </a:cubicBezTo>
                <a:cubicBezTo>
                  <a:pt x="54" y="64"/>
                  <a:pt x="54" y="64"/>
                  <a:pt x="54" y="63"/>
                </a:cubicBezTo>
                <a:cubicBezTo>
                  <a:pt x="54" y="64"/>
                  <a:pt x="54" y="64"/>
                  <a:pt x="54" y="64"/>
                </a:cubicBezTo>
                <a:cubicBezTo>
                  <a:pt x="54" y="64"/>
                  <a:pt x="54" y="64"/>
                  <a:pt x="54" y="64"/>
                </a:cubicBezTo>
                <a:cubicBezTo>
                  <a:pt x="54" y="64"/>
                  <a:pt x="54" y="64"/>
                  <a:pt x="54" y="64"/>
                </a:cubicBezTo>
                <a:cubicBezTo>
                  <a:pt x="54" y="64"/>
                  <a:pt x="54" y="64"/>
                  <a:pt x="54" y="64"/>
                </a:cubicBezTo>
                <a:cubicBezTo>
                  <a:pt x="54" y="64"/>
                  <a:pt x="54" y="64"/>
                  <a:pt x="54" y="65"/>
                </a:cubicBezTo>
                <a:cubicBezTo>
                  <a:pt x="54" y="64"/>
                  <a:pt x="54" y="65"/>
                  <a:pt x="54" y="64"/>
                </a:cubicBezTo>
                <a:cubicBezTo>
                  <a:pt x="54" y="64"/>
                  <a:pt x="54" y="64"/>
                  <a:pt x="54" y="64"/>
                </a:cubicBezTo>
                <a:cubicBezTo>
                  <a:pt x="54" y="65"/>
                  <a:pt x="54" y="65"/>
                  <a:pt x="54" y="65"/>
                </a:cubicBezTo>
                <a:cubicBezTo>
                  <a:pt x="54" y="65"/>
                  <a:pt x="54" y="65"/>
                  <a:pt x="54" y="65"/>
                </a:cubicBezTo>
                <a:cubicBezTo>
                  <a:pt x="54" y="65"/>
                  <a:pt x="54" y="65"/>
                  <a:pt x="54" y="65"/>
                </a:cubicBezTo>
                <a:cubicBezTo>
                  <a:pt x="54" y="65"/>
                  <a:pt x="54" y="65"/>
                  <a:pt x="54" y="65"/>
                </a:cubicBezTo>
                <a:cubicBezTo>
                  <a:pt x="54" y="65"/>
                  <a:pt x="54" y="65"/>
                  <a:pt x="54" y="65"/>
                </a:cubicBezTo>
                <a:cubicBezTo>
                  <a:pt x="54" y="65"/>
                  <a:pt x="54" y="65"/>
                  <a:pt x="54" y="65"/>
                </a:cubicBezTo>
                <a:cubicBezTo>
                  <a:pt x="54" y="65"/>
                  <a:pt x="54" y="65"/>
                  <a:pt x="54" y="65"/>
                </a:cubicBezTo>
                <a:cubicBezTo>
                  <a:pt x="54" y="65"/>
                  <a:pt x="54" y="65"/>
                  <a:pt x="54" y="65"/>
                </a:cubicBezTo>
                <a:cubicBezTo>
                  <a:pt x="54" y="65"/>
                  <a:pt x="54" y="65"/>
                  <a:pt x="54" y="65"/>
                </a:cubicBezTo>
                <a:cubicBezTo>
                  <a:pt x="54" y="64"/>
                  <a:pt x="54" y="66"/>
                  <a:pt x="54" y="65"/>
                </a:cubicBezTo>
                <a:cubicBezTo>
                  <a:pt x="54" y="65"/>
                  <a:pt x="54" y="65"/>
                  <a:pt x="54" y="65"/>
                </a:cubicBezTo>
                <a:cubicBezTo>
                  <a:pt x="54" y="65"/>
                  <a:pt x="53" y="64"/>
                  <a:pt x="54" y="65"/>
                </a:cubicBezTo>
                <a:cubicBezTo>
                  <a:pt x="54" y="65"/>
                  <a:pt x="54" y="65"/>
                  <a:pt x="54" y="65"/>
                </a:cubicBezTo>
                <a:cubicBezTo>
                  <a:pt x="54" y="65"/>
                  <a:pt x="54" y="65"/>
                  <a:pt x="54" y="65"/>
                </a:cubicBezTo>
                <a:cubicBezTo>
                  <a:pt x="54" y="66"/>
                  <a:pt x="54" y="66"/>
                  <a:pt x="54" y="66"/>
                </a:cubicBezTo>
                <a:cubicBezTo>
                  <a:pt x="54" y="66"/>
                  <a:pt x="54" y="67"/>
                  <a:pt x="53" y="66"/>
                </a:cubicBezTo>
                <a:cubicBezTo>
                  <a:pt x="54" y="66"/>
                  <a:pt x="53" y="65"/>
                  <a:pt x="53" y="66"/>
                </a:cubicBezTo>
                <a:cubicBezTo>
                  <a:pt x="53" y="65"/>
                  <a:pt x="53" y="65"/>
                  <a:pt x="53" y="65"/>
                </a:cubicBezTo>
                <a:cubicBezTo>
                  <a:pt x="53" y="65"/>
                  <a:pt x="53" y="65"/>
                  <a:pt x="53" y="65"/>
                </a:cubicBezTo>
                <a:cubicBezTo>
                  <a:pt x="53" y="65"/>
                  <a:pt x="53" y="65"/>
                  <a:pt x="53" y="65"/>
                </a:cubicBezTo>
                <a:cubicBezTo>
                  <a:pt x="53" y="65"/>
                  <a:pt x="53" y="65"/>
                  <a:pt x="53" y="65"/>
                </a:cubicBezTo>
                <a:cubicBezTo>
                  <a:pt x="53" y="66"/>
                  <a:pt x="53" y="66"/>
                  <a:pt x="53" y="66"/>
                </a:cubicBezTo>
                <a:cubicBezTo>
                  <a:pt x="53" y="65"/>
                  <a:pt x="53" y="66"/>
                  <a:pt x="53" y="66"/>
                </a:cubicBezTo>
                <a:cubicBezTo>
                  <a:pt x="53" y="66"/>
                  <a:pt x="53" y="66"/>
                  <a:pt x="53" y="66"/>
                </a:cubicBezTo>
                <a:cubicBezTo>
                  <a:pt x="53" y="66"/>
                  <a:pt x="53" y="66"/>
                  <a:pt x="53" y="66"/>
                </a:cubicBezTo>
                <a:cubicBezTo>
                  <a:pt x="53" y="65"/>
                  <a:pt x="53" y="65"/>
                  <a:pt x="52" y="65"/>
                </a:cubicBezTo>
                <a:cubicBezTo>
                  <a:pt x="52" y="65"/>
                  <a:pt x="52" y="65"/>
                  <a:pt x="52" y="65"/>
                </a:cubicBezTo>
                <a:cubicBezTo>
                  <a:pt x="52" y="65"/>
                  <a:pt x="52" y="65"/>
                  <a:pt x="52" y="64"/>
                </a:cubicBezTo>
                <a:cubicBezTo>
                  <a:pt x="52" y="65"/>
                  <a:pt x="52" y="65"/>
                  <a:pt x="52" y="65"/>
                </a:cubicBezTo>
                <a:cubicBezTo>
                  <a:pt x="52" y="65"/>
                  <a:pt x="52" y="65"/>
                  <a:pt x="53" y="65"/>
                </a:cubicBezTo>
                <a:cubicBezTo>
                  <a:pt x="53" y="65"/>
                  <a:pt x="53" y="65"/>
                  <a:pt x="53" y="65"/>
                </a:cubicBezTo>
                <a:cubicBezTo>
                  <a:pt x="53" y="65"/>
                  <a:pt x="53" y="65"/>
                  <a:pt x="53" y="65"/>
                </a:cubicBezTo>
                <a:cubicBezTo>
                  <a:pt x="53" y="65"/>
                  <a:pt x="53" y="65"/>
                  <a:pt x="53" y="65"/>
                </a:cubicBezTo>
                <a:cubicBezTo>
                  <a:pt x="53" y="66"/>
                  <a:pt x="53" y="66"/>
                  <a:pt x="53" y="66"/>
                </a:cubicBezTo>
                <a:cubicBezTo>
                  <a:pt x="52" y="66"/>
                  <a:pt x="53" y="66"/>
                  <a:pt x="53" y="66"/>
                </a:cubicBezTo>
                <a:cubicBezTo>
                  <a:pt x="52" y="65"/>
                  <a:pt x="52" y="66"/>
                  <a:pt x="52" y="65"/>
                </a:cubicBezTo>
                <a:cubicBezTo>
                  <a:pt x="52" y="66"/>
                  <a:pt x="52" y="65"/>
                  <a:pt x="52" y="66"/>
                </a:cubicBezTo>
                <a:cubicBezTo>
                  <a:pt x="52" y="65"/>
                  <a:pt x="52" y="66"/>
                  <a:pt x="52" y="65"/>
                </a:cubicBezTo>
                <a:cubicBezTo>
                  <a:pt x="52" y="65"/>
                  <a:pt x="52" y="65"/>
                  <a:pt x="52" y="64"/>
                </a:cubicBezTo>
                <a:cubicBezTo>
                  <a:pt x="52" y="64"/>
                  <a:pt x="52" y="64"/>
                  <a:pt x="52" y="64"/>
                </a:cubicBezTo>
                <a:cubicBezTo>
                  <a:pt x="52" y="63"/>
                  <a:pt x="52" y="64"/>
                  <a:pt x="52" y="64"/>
                </a:cubicBezTo>
                <a:cubicBezTo>
                  <a:pt x="52" y="64"/>
                  <a:pt x="52" y="64"/>
                  <a:pt x="52" y="64"/>
                </a:cubicBezTo>
                <a:cubicBezTo>
                  <a:pt x="52" y="64"/>
                  <a:pt x="52" y="64"/>
                  <a:pt x="52" y="64"/>
                </a:cubicBezTo>
                <a:cubicBezTo>
                  <a:pt x="52" y="65"/>
                  <a:pt x="52" y="64"/>
                  <a:pt x="52" y="64"/>
                </a:cubicBezTo>
                <a:cubicBezTo>
                  <a:pt x="52" y="64"/>
                  <a:pt x="52" y="64"/>
                  <a:pt x="52" y="63"/>
                </a:cubicBezTo>
                <a:cubicBezTo>
                  <a:pt x="52" y="63"/>
                  <a:pt x="52" y="63"/>
                  <a:pt x="52" y="63"/>
                </a:cubicBezTo>
                <a:cubicBezTo>
                  <a:pt x="52" y="63"/>
                  <a:pt x="52" y="63"/>
                  <a:pt x="52" y="63"/>
                </a:cubicBezTo>
                <a:cubicBezTo>
                  <a:pt x="52" y="63"/>
                  <a:pt x="52" y="63"/>
                  <a:pt x="52" y="63"/>
                </a:cubicBezTo>
                <a:cubicBezTo>
                  <a:pt x="52" y="63"/>
                  <a:pt x="52" y="63"/>
                  <a:pt x="52" y="63"/>
                </a:cubicBezTo>
                <a:cubicBezTo>
                  <a:pt x="52" y="63"/>
                  <a:pt x="52" y="63"/>
                  <a:pt x="52" y="63"/>
                </a:cubicBezTo>
                <a:cubicBezTo>
                  <a:pt x="52" y="64"/>
                  <a:pt x="52" y="63"/>
                  <a:pt x="52" y="63"/>
                </a:cubicBezTo>
                <a:cubicBezTo>
                  <a:pt x="52" y="64"/>
                  <a:pt x="52" y="64"/>
                  <a:pt x="53" y="65"/>
                </a:cubicBezTo>
                <a:cubicBezTo>
                  <a:pt x="53" y="65"/>
                  <a:pt x="52" y="64"/>
                  <a:pt x="53" y="64"/>
                </a:cubicBezTo>
                <a:cubicBezTo>
                  <a:pt x="53" y="64"/>
                  <a:pt x="53" y="64"/>
                  <a:pt x="53" y="64"/>
                </a:cubicBezTo>
                <a:cubicBezTo>
                  <a:pt x="53" y="64"/>
                  <a:pt x="52" y="63"/>
                  <a:pt x="52" y="62"/>
                </a:cubicBezTo>
                <a:cubicBezTo>
                  <a:pt x="52" y="62"/>
                  <a:pt x="52" y="63"/>
                  <a:pt x="52" y="62"/>
                </a:cubicBezTo>
                <a:cubicBezTo>
                  <a:pt x="52" y="62"/>
                  <a:pt x="52" y="62"/>
                  <a:pt x="52" y="61"/>
                </a:cubicBezTo>
                <a:cubicBezTo>
                  <a:pt x="52" y="62"/>
                  <a:pt x="52" y="62"/>
                  <a:pt x="52" y="62"/>
                </a:cubicBezTo>
                <a:cubicBezTo>
                  <a:pt x="52" y="62"/>
                  <a:pt x="52" y="62"/>
                  <a:pt x="52" y="62"/>
                </a:cubicBezTo>
                <a:cubicBezTo>
                  <a:pt x="52" y="62"/>
                  <a:pt x="52" y="62"/>
                  <a:pt x="52" y="62"/>
                </a:cubicBezTo>
                <a:cubicBezTo>
                  <a:pt x="52" y="62"/>
                  <a:pt x="53" y="63"/>
                  <a:pt x="53" y="63"/>
                </a:cubicBezTo>
                <a:cubicBezTo>
                  <a:pt x="53" y="63"/>
                  <a:pt x="53" y="63"/>
                  <a:pt x="53" y="63"/>
                </a:cubicBezTo>
                <a:cubicBezTo>
                  <a:pt x="53" y="63"/>
                  <a:pt x="53" y="62"/>
                  <a:pt x="52" y="62"/>
                </a:cubicBezTo>
                <a:cubicBezTo>
                  <a:pt x="53" y="62"/>
                  <a:pt x="53" y="62"/>
                  <a:pt x="53" y="62"/>
                </a:cubicBezTo>
                <a:cubicBezTo>
                  <a:pt x="52" y="61"/>
                  <a:pt x="53" y="62"/>
                  <a:pt x="52" y="61"/>
                </a:cubicBezTo>
                <a:cubicBezTo>
                  <a:pt x="52" y="61"/>
                  <a:pt x="53" y="61"/>
                  <a:pt x="53" y="62"/>
                </a:cubicBezTo>
                <a:cubicBezTo>
                  <a:pt x="53" y="62"/>
                  <a:pt x="53" y="61"/>
                  <a:pt x="52" y="61"/>
                </a:cubicBezTo>
                <a:cubicBezTo>
                  <a:pt x="53" y="62"/>
                  <a:pt x="53" y="62"/>
                  <a:pt x="53" y="63"/>
                </a:cubicBezTo>
                <a:cubicBezTo>
                  <a:pt x="53" y="63"/>
                  <a:pt x="53" y="64"/>
                  <a:pt x="53" y="64"/>
                </a:cubicBezTo>
                <a:cubicBezTo>
                  <a:pt x="53" y="64"/>
                  <a:pt x="53" y="61"/>
                  <a:pt x="52" y="60"/>
                </a:cubicBezTo>
                <a:cubicBezTo>
                  <a:pt x="52" y="60"/>
                  <a:pt x="53" y="61"/>
                  <a:pt x="53" y="61"/>
                </a:cubicBezTo>
                <a:cubicBezTo>
                  <a:pt x="53" y="62"/>
                  <a:pt x="52" y="60"/>
                  <a:pt x="53" y="61"/>
                </a:cubicBezTo>
                <a:cubicBezTo>
                  <a:pt x="53" y="61"/>
                  <a:pt x="53" y="61"/>
                  <a:pt x="53" y="61"/>
                </a:cubicBezTo>
                <a:cubicBezTo>
                  <a:pt x="53" y="61"/>
                  <a:pt x="53" y="61"/>
                  <a:pt x="53" y="61"/>
                </a:cubicBezTo>
                <a:cubicBezTo>
                  <a:pt x="53" y="61"/>
                  <a:pt x="53" y="62"/>
                  <a:pt x="53" y="62"/>
                </a:cubicBezTo>
                <a:cubicBezTo>
                  <a:pt x="53" y="62"/>
                  <a:pt x="53" y="61"/>
                  <a:pt x="53" y="60"/>
                </a:cubicBezTo>
                <a:cubicBezTo>
                  <a:pt x="53" y="61"/>
                  <a:pt x="53" y="61"/>
                  <a:pt x="53" y="61"/>
                </a:cubicBezTo>
                <a:cubicBezTo>
                  <a:pt x="53" y="60"/>
                  <a:pt x="53" y="60"/>
                  <a:pt x="52" y="60"/>
                </a:cubicBezTo>
                <a:cubicBezTo>
                  <a:pt x="53" y="60"/>
                  <a:pt x="53" y="60"/>
                  <a:pt x="53" y="60"/>
                </a:cubicBezTo>
                <a:cubicBezTo>
                  <a:pt x="53" y="60"/>
                  <a:pt x="53" y="60"/>
                  <a:pt x="53" y="60"/>
                </a:cubicBezTo>
                <a:cubicBezTo>
                  <a:pt x="53" y="60"/>
                  <a:pt x="53" y="61"/>
                  <a:pt x="53" y="61"/>
                </a:cubicBezTo>
                <a:cubicBezTo>
                  <a:pt x="53" y="61"/>
                  <a:pt x="53" y="63"/>
                  <a:pt x="54" y="64"/>
                </a:cubicBezTo>
                <a:cubicBezTo>
                  <a:pt x="54" y="64"/>
                  <a:pt x="54" y="64"/>
                  <a:pt x="54" y="64"/>
                </a:cubicBezTo>
                <a:cubicBezTo>
                  <a:pt x="54" y="64"/>
                  <a:pt x="54" y="64"/>
                  <a:pt x="54" y="64"/>
                </a:cubicBezTo>
                <a:cubicBezTo>
                  <a:pt x="54" y="64"/>
                  <a:pt x="53" y="61"/>
                  <a:pt x="53" y="61"/>
                </a:cubicBezTo>
                <a:cubicBezTo>
                  <a:pt x="53" y="61"/>
                  <a:pt x="53" y="62"/>
                  <a:pt x="53" y="62"/>
                </a:cubicBezTo>
                <a:cubicBezTo>
                  <a:pt x="53" y="62"/>
                  <a:pt x="53" y="61"/>
                  <a:pt x="53" y="61"/>
                </a:cubicBezTo>
                <a:cubicBezTo>
                  <a:pt x="53" y="61"/>
                  <a:pt x="53" y="61"/>
                  <a:pt x="53" y="61"/>
                </a:cubicBezTo>
                <a:cubicBezTo>
                  <a:pt x="53" y="61"/>
                  <a:pt x="53" y="61"/>
                  <a:pt x="53" y="61"/>
                </a:cubicBezTo>
                <a:cubicBezTo>
                  <a:pt x="53" y="61"/>
                  <a:pt x="53" y="62"/>
                  <a:pt x="53" y="62"/>
                </a:cubicBezTo>
                <a:cubicBezTo>
                  <a:pt x="53" y="61"/>
                  <a:pt x="53" y="61"/>
                  <a:pt x="53" y="61"/>
                </a:cubicBezTo>
                <a:cubicBezTo>
                  <a:pt x="53" y="61"/>
                  <a:pt x="53" y="62"/>
                  <a:pt x="53" y="62"/>
                </a:cubicBezTo>
                <a:cubicBezTo>
                  <a:pt x="54" y="62"/>
                  <a:pt x="53" y="61"/>
                  <a:pt x="53" y="61"/>
                </a:cubicBezTo>
                <a:cubicBezTo>
                  <a:pt x="53" y="61"/>
                  <a:pt x="53" y="61"/>
                  <a:pt x="54" y="62"/>
                </a:cubicBezTo>
                <a:cubicBezTo>
                  <a:pt x="54" y="62"/>
                  <a:pt x="53" y="61"/>
                  <a:pt x="53" y="61"/>
                </a:cubicBezTo>
                <a:cubicBezTo>
                  <a:pt x="53" y="60"/>
                  <a:pt x="53" y="61"/>
                  <a:pt x="53" y="61"/>
                </a:cubicBezTo>
                <a:cubicBezTo>
                  <a:pt x="53" y="61"/>
                  <a:pt x="54" y="63"/>
                  <a:pt x="54" y="63"/>
                </a:cubicBezTo>
                <a:cubicBezTo>
                  <a:pt x="53" y="61"/>
                  <a:pt x="53" y="61"/>
                  <a:pt x="53" y="61"/>
                </a:cubicBezTo>
                <a:cubicBezTo>
                  <a:pt x="53" y="61"/>
                  <a:pt x="54" y="62"/>
                  <a:pt x="54" y="62"/>
                </a:cubicBezTo>
                <a:cubicBezTo>
                  <a:pt x="53" y="61"/>
                  <a:pt x="54" y="61"/>
                  <a:pt x="54" y="61"/>
                </a:cubicBezTo>
                <a:cubicBezTo>
                  <a:pt x="54" y="61"/>
                  <a:pt x="54" y="61"/>
                  <a:pt x="54" y="61"/>
                </a:cubicBezTo>
                <a:cubicBezTo>
                  <a:pt x="54" y="61"/>
                  <a:pt x="54" y="61"/>
                  <a:pt x="54" y="61"/>
                </a:cubicBezTo>
                <a:cubicBezTo>
                  <a:pt x="54" y="61"/>
                  <a:pt x="54" y="61"/>
                  <a:pt x="54" y="61"/>
                </a:cubicBezTo>
                <a:cubicBezTo>
                  <a:pt x="54" y="62"/>
                  <a:pt x="53" y="60"/>
                  <a:pt x="54" y="61"/>
                </a:cubicBezTo>
                <a:cubicBezTo>
                  <a:pt x="54" y="61"/>
                  <a:pt x="54" y="61"/>
                  <a:pt x="54" y="61"/>
                </a:cubicBezTo>
                <a:cubicBezTo>
                  <a:pt x="54" y="61"/>
                  <a:pt x="54" y="61"/>
                  <a:pt x="54" y="60"/>
                </a:cubicBezTo>
                <a:cubicBezTo>
                  <a:pt x="54" y="61"/>
                  <a:pt x="54" y="60"/>
                  <a:pt x="54" y="61"/>
                </a:cubicBezTo>
                <a:cubicBezTo>
                  <a:pt x="54" y="60"/>
                  <a:pt x="54" y="60"/>
                  <a:pt x="54" y="60"/>
                </a:cubicBezTo>
                <a:cubicBezTo>
                  <a:pt x="54" y="60"/>
                  <a:pt x="54" y="61"/>
                  <a:pt x="54" y="61"/>
                </a:cubicBezTo>
                <a:cubicBezTo>
                  <a:pt x="54" y="61"/>
                  <a:pt x="54" y="61"/>
                  <a:pt x="54" y="61"/>
                </a:cubicBezTo>
                <a:cubicBezTo>
                  <a:pt x="54" y="61"/>
                  <a:pt x="54" y="62"/>
                  <a:pt x="54" y="62"/>
                </a:cubicBezTo>
                <a:cubicBezTo>
                  <a:pt x="54" y="62"/>
                  <a:pt x="54" y="61"/>
                  <a:pt x="54" y="60"/>
                </a:cubicBezTo>
                <a:cubicBezTo>
                  <a:pt x="54" y="61"/>
                  <a:pt x="54" y="61"/>
                  <a:pt x="54" y="61"/>
                </a:cubicBezTo>
                <a:cubicBezTo>
                  <a:pt x="54" y="60"/>
                  <a:pt x="54" y="60"/>
                  <a:pt x="54" y="60"/>
                </a:cubicBezTo>
                <a:cubicBezTo>
                  <a:pt x="54" y="61"/>
                  <a:pt x="54" y="61"/>
                  <a:pt x="54" y="61"/>
                </a:cubicBezTo>
                <a:cubicBezTo>
                  <a:pt x="54" y="61"/>
                  <a:pt x="54" y="61"/>
                  <a:pt x="54" y="61"/>
                </a:cubicBezTo>
                <a:cubicBezTo>
                  <a:pt x="54" y="61"/>
                  <a:pt x="54" y="61"/>
                  <a:pt x="54" y="61"/>
                </a:cubicBezTo>
                <a:cubicBezTo>
                  <a:pt x="54" y="61"/>
                  <a:pt x="54" y="61"/>
                  <a:pt x="54" y="61"/>
                </a:cubicBezTo>
                <a:cubicBezTo>
                  <a:pt x="54" y="61"/>
                  <a:pt x="54" y="62"/>
                  <a:pt x="55" y="62"/>
                </a:cubicBezTo>
                <a:cubicBezTo>
                  <a:pt x="54" y="62"/>
                  <a:pt x="54" y="62"/>
                  <a:pt x="54" y="62"/>
                </a:cubicBezTo>
                <a:cubicBezTo>
                  <a:pt x="55" y="62"/>
                  <a:pt x="55" y="62"/>
                  <a:pt x="55" y="63"/>
                </a:cubicBezTo>
                <a:cubicBezTo>
                  <a:pt x="55" y="62"/>
                  <a:pt x="55" y="62"/>
                  <a:pt x="55" y="62"/>
                </a:cubicBezTo>
                <a:cubicBezTo>
                  <a:pt x="55" y="63"/>
                  <a:pt x="55" y="63"/>
                  <a:pt x="55" y="63"/>
                </a:cubicBezTo>
                <a:cubicBezTo>
                  <a:pt x="55" y="63"/>
                  <a:pt x="55" y="63"/>
                  <a:pt x="55" y="63"/>
                </a:cubicBezTo>
                <a:cubicBezTo>
                  <a:pt x="55" y="63"/>
                  <a:pt x="55" y="62"/>
                  <a:pt x="55" y="62"/>
                </a:cubicBezTo>
                <a:cubicBezTo>
                  <a:pt x="55" y="62"/>
                  <a:pt x="54" y="61"/>
                  <a:pt x="54" y="61"/>
                </a:cubicBezTo>
                <a:cubicBezTo>
                  <a:pt x="54" y="61"/>
                  <a:pt x="54" y="61"/>
                  <a:pt x="54" y="61"/>
                </a:cubicBezTo>
                <a:cubicBezTo>
                  <a:pt x="54" y="60"/>
                  <a:pt x="54" y="61"/>
                  <a:pt x="54" y="60"/>
                </a:cubicBezTo>
                <a:cubicBezTo>
                  <a:pt x="54" y="60"/>
                  <a:pt x="54" y="60"/>
                  <a:pt x="54" y="61"/>
                </a:cubicBezTo>
                <a:cubicBezTo>
                  <a:pt x="54" y="60"/>
                  <a:pt x="55" y="61"/>
                  <a:pt x="55" y="61"/>
                </a:cubicBezTo>
                <a:cubicBezTo>
                  <a:pt x="54" y="61"/>
                  <a:pt x="54" y="60"/>
                  <a:pt x="54" y="60"/>
                </a:cubicBezTo>
                <a:cubicBezTo>
                  <a:pt x="54" y="60"/>
                  <a:pt x="54" y="60"/>
                  <a:pt x="54" y="60"/>
                </a:cubicBezTo>
                <a:cubicBezTo>
                  <a:pt x="54" y="60"/>
                  <a:pt x="54" y="60"/>
                  <a:pt x="54" y="60"/>
                </a:cubicBezTo>
                <a:cubicBezTo>
                  <a:pt x="54" y="60"/>
                  <a:pt x="54" y="60"/>
                  <a:pt x="54" y="60"/>
                </a:cubicBezTo>
                <a:cubicBezTo>
                  <a:pt x="54" y="60"/>
                  <a:pt x="54" y="60"/>
                  <a:pt x="54" y="60"/>
                </a:cubicBezTo>
                <a:cubicBezTo>
                  <a:pt x="54" y="60"/>
                  <a:pt x="54" y="59"/>
                  <a:pt x="54" y="59"/>
                </a:cubicBezTo>
                <a:cubicBezTo>
                  <a:pt x="54" y="59"/>
                  <a:pt x="54" y="60"/>
                  <a:pt x="54" y="60"/>
                </a:cubicBezTo>
                <a:cubicBezTo>
                  <a:pt x="54" y="60"/>
                  <a:pt x="54" y="59"/>
                  <a:pt x="54" y="59"/>
                </a:cubicBezTo>
                <a:cubicBezTo>
                  <a:pt x="54" y="60"/>
                  <a:pt x="54" y="60"/>
                  <a:pt x="54" y="60"/>
                </a:cubicBezTo>
                <a:cubicBezTo>
                  <a:pt x="55" y="60"/>
                  <a:pt x="54" y="60"/>
                  <a:pt x="55" y="60"/>
                </a:cubicBezTo>
                <a:cubicBezTo>
                  <a:pt x="55" y="60"/>
                  <a:pt x="55" y="60"/>
                  <a:pt x="55" y="60"/>
                </a:cubicBezTo>
                <a:cubicBezTo>
                  <a:pt x="55" y="60"/>
                  <a:pt x="54" y="59"/>
                  <a:pt x="54" y="58"/>
                </a:cubicBezTo>
                <a:cubicBezTo>
                  <a:pt x="54" y="59"/>
                  <a:pt x="54" y="59"/>
                  <a:pt x="55" y="59"/>
                </a:cubicBezTo>
                <a:cubicBezTo>
                  <a:pt x="55" y="60"/>
                  <a:pt x="55" y="60"/>
                  <a:pt x="55" y="60"/>
                </a:cubicBezTo>
                <a:cubicBezTo>
                  <a:pt x="55" y="60"/>
                  <a:pt x="54" y="59"/>
                  <a:pt x="55" y="60"/>
                </a:cubicBezTo>
                <a:cubicBezTo>
                  <a:pt x="55" y="60"/>
                  <a:pt x="55" y="60"/>
                  <a:pt x="55" y="61"/>
                </a:cubicBezTo>
                <a:cubicBezTo>
                  <a:pt x="55" y="60"/>
                  <a:pt x="55" y="60"/>
                  <a:pt x="55" y="60"/>
                </a:cubicBezTo>
                <a:cubicBezTo>
                  <a:pt x="55" y="60"/>
                  <a:pt x="55" y="60"/>
                  <a:pt x="55" y="61"/>
                </a:cubicBezTo>
                <a:cubicBezTo>
                  <a:pt x="55" y="60"/>
                  <a:pt x="55" y="60"/>
                  <a:pt x="55" y="60"/>
                </a:cubicBezTo>
                <a:cubicBezTo>
                  <a:pt x="55" y="60"/>
                  <a:pt x="55" y="60"/>
                  <a:pt x="55" y="60"/>
                </a:cubicBezTo>
                <a:cubicBezTo>
                  <a:pt x="55" y="60"/>
                  <a:pt x="55" y="60"/>
                  <a:pt x="55" y="60"/>
                </a:cubicBezTo>
                <a:cubicBezTo>
                  <a:pt x="55" y="60"/>
                  <a:pt x="55" y="60"/>
                  <a:pt x="55" y="60"/>
                </a:cubicBezTo>
                <a:cubicBezTo>
                  <a:pt x="55" y="60"/>
                  <a:pt x="55" y="60"/>
                  <a:pt x="55" y="60"/>
                </a:cubicBezTo>
                <a:cubicBezTo>
                  <a:pt x="55" y="60"/>
                  <a:pt x="55" y="60"/>
                  <a:pt x="55" y="60"/>
                </a:cubicBezTo>
                <a:cubicBezTo>
                  <a:pt x="55" y="60"/>
                  <a:pt x="55" y="59"/>
                  <a:pt x="55" y="59"/>
                </a:cubicBezTo>
                <a:cubicBezTo>
                  <a:pt x="55" y="59"/>
                  <a:pt x="55" y="59"/>
                  <a:pt x="55" y="59"/>
                </a:cubicBezTo>
                <a:cubicBezTo>
                  <a:pt x="55" y="60"/>
                  <a:pt x="55" y="60"/>
                  <a:pt x="55" y="60"/>
                </a:cubicBezTo>
                <a:cubicBezTo>
                  <a:pt x="54" y="58"/>
                  <a:pt x="55" y="59"/>
                  <a:pt x="55" y="58"/>
                </a:cubicBezTo>
                <a:cubicBezTo>
                  <a:pt x="55" y="59"/>
                  <a:pt x="55" y="58"/>
                  <a:pt x="55" y="59"/>
                </a:cubicBezTo>
                <a:cubicBezTo>
                  <a:pt x="55" y="59"/>
                  <a:pt x="55" y="59"/>
                  <a:pt x="55" y="59"/>
                </a:cubicBezTo>
                <a:cubicBezTo>
                  <a:pt x="55" y="60"/>
                  <a:pt x="55" y="59"/>
                  <a:pt x="55" y="60"/>
                </a:cubicBezTo>
                <a:close/>
                <a:moveTo>
                  <a:pt x="55" y="60"/>
                </a:moveTo>
                <a:cubicBezTo>
                  <a:pt x="55" y="60"/>
                  <a:pt x="55" y="60"/>
                  <a:pt x="55" y="60"/>
                </a:cubicBezTo>
                <a:cubicBezTo>
                  <a:pt x="55" y="60"/>
                  <a:pt x="55" y="60"/>
                  <a:pt x="55" y="60"/>
                </a:cubicBezTo>
                <a:close/>
                <a:moveTo>
                  <a:pt x="54" y="61"/>
                </a:moveTo>
                <a:cubicBezTo>
                  <a:pt x="54" y="61"/>
                  <a:pt x="54" y="61"/>
                  <a:pt x="54" y="61"/>
                </a:cubicBezTo>
                <a:cubicBezTo>
                  <a:pt x="54" y="61"/>
                  <a:pt x="54" y="61"/>
                  <a:pt x="54" y="61"/>
                </a:cubicBezTo>
                <a:close/>
                <a:moveTo>
                  <a:pt x="53" y="65"/>
                </a:moveTo>
                <a:cubicBezTo>
                  <a:pt x="53" y="65"/>
                  <a:pt x="53" y="65"/>
                  <a:pt x="53" y="65"/>
                </a:cubicBezTo>
                <a:cubicBezTo>
                  <a:pt x="53" y="65"/>
                  <a:pt x="53" y="65"/>
                  <a:pt x="53" y="65"/>
                </a:cubicBezTo>
                <a:close/>
                <a:moveTo>
                  <a:pt x="53" y="65"/>
                </a:moveTo>
                <a:cubicBezTo>
                  <a:pt x="53" y="65"/>
                  <a:pt x="53" y="65"/>
                  <a:pt x="53" y="65"/>
                </a:cubicBezTo>
                <a:cubicBezTo>
                  <a:pt x="53" y="65"/>
                  <a:pt x="53" y="65"/>
                  <a:pt x="53" y="65"/>
                </a:cubicBezTo>
                <a:cubicBezTo>
                  <a:pt x="53" y="65"/>
                  <a:pt x="53" y="65"/>
                  <a:pt x="53" y="65"/>
                </a:cubicBezTo>
                <a:close/>
                <a:moveTo>
                  <a:pt x="58" y="63"/>
                </a:moveTo>
                <a:cubicBezTo>
                  <a:pt x="58" y="63"/>
                  <a:pt x="58" y="63"/>
                  <a:pt x="58" y="63"/>
                </a:cubicBezTo>
                <a:cubicBezTo>
                  <a:pt x="58" y="63"/>
                  <a:pt x="58" y="63"/>
                  <a:pt x="58" y="63"/>
                </a:cubicBezTo>
                <a:close/>
                <a:moveTo>
                  <a:pt x="54" y="61"/>
                </a:moveTo>
                <a:cubicBezTo>
                  <a:pt x="54" y="61"/>
                  <a:pt x="54" y="61"/>
                  <a:pt x="54" y="61"/>
                </a:cubicBezTo>
                <a:close/>
                <a:moveTo>
                  <a:pt x="55" y="59"/>
                </a:moveTo>
                <a:cubicBezTo>
                  <a:pt x="55" y="59"/>
                  <a:pt x="55" y="59"/>
                  <a:pt x="55" y="59"/>
                </a:cubicBezTo>
                <a:cubicBezTo>
                  <a:pt x="55" y="59"/>
                  <a:pt x="55" y="59"/>
                  <a:pt x="55" y="59"/>
                </a:cubicBezTo>
                <a:close/>
                <a:moveTo>
                  <a:pt x="52" y="61"/>
                </a:moveTo>
                <a:cubicBezTo>
                  <a:pt x="52" y="61"/>
                  <a:pt x="52" y="61"/>
                  <a:pt x="52" y="61"/>
                </a:cubicBezTo>
                <a:cubicBezTo>
                  <a:pt x="52" y="61"/>
                  <a:pt x="52" y="61"/>
                  <a:pt x="52" y="61"/>
                </a:cubicBezTo>
                <a:close/>
                <a:moveTo>
                  <a:pt x="52" y="66"/>
                </a:moveTo>
                <a:cubicBezTo>
                  <a:pt x="52" y="66"/>
                  <a:pt x="52" y="66"/>
                  <a:pt x="52" y="66"/>
                </a:cubicBezTo>
                <a:cubicBezTo>
                  <a:pt x="52" y="66"/>
                  <a:pt x="52" y="66"/>
                  <a:pt x="52" y="66"/>
                </a:cubicBezTo>
                <a:cubicBezTo>
                  <a:pt x="52" y="66"/>
                  <a:pt x="52" y="66"/>
                  <a:pt x="52" y="66"/>
                </a:cubicBezTo>
                <a:close/>
                <a:moveTo>
                  <a:pt x="52" y="63"/>
                </a:moveTo>
                <a:cubicBezTo>
                  <a:pt x="52" y="63"/>
                  <a:pt x="52" y="63"/>
                  <a:pt x="52" y="63"/>
                </a:cubicBezTo>
                <a:cubicBezTo>
                  <a:pt x="52" y="63"/>
                  <a:pt x="52" y="63"/>
                  <a:pt x="52" y="63"/>
                </a:cubicBezTo>
                <a:cubicBezTo>
                  <a:pt x="52" y="63"/>
                  <a:pt x="52" y="63"/>
                  <a:pt x="52" y="63"/>
                </a:cubicBezTo>
                <a:close/>
                <a:moveTo>
                  <a:pt x="52" y="64"/>
                </a:moveTo>
                <a:cubicBezTo>
                  <a:pt x="52" y="64"/>
                  <a:pt x="52" y="64"/>
                  <a:pt x="52" y="64"/>
                </a:cubicBezTo>
                <a:cubicBezTo>
                  <a:pt x="52" y="64"/>
                  <a:pt x="52" y="64"/>
                  <a:pt x="52" y="64"/>
                </a:cubicBezTo>
                <a:cubicBezTo>
                  <a:pt x="52" y="65"/>
                  <a:pt x="52" y="65"/>
                  <a:pt x="52" y="64"/>
                </a:cubicBezTo>
                <a:close/>
                <a:moveTo>
                  <a:pt x="52" y="64"/>
                </a:moveTo>
                <a:cubicBezTo>
                  <a:pt x="52" y="64"/>
                  <a:pt x="52" y="64"/>
                  <a:pt x="52" y="64"/>
                </a:cubicBezTo>
                <a:cubicBezTo>
                  <a:pt x="52" y="64"/>
                  <a:pt x="52" y="64"/>
                  <a:pt x="52" y="64"/>
                </a:cubicBezTo>
                <a:close/>
                <a:moveTo>
                  <a:pt x="53" y="65"/>
                </a:moveTo>
                <a:cubicBezTo>
                  <a:pt x="53" y="65"/>
                  <a:pt x="53" y="66"/>
                  <a:pt x="53" y="66"/>
                </a:cubicBezTo>
                <a:cubicBezTo>
                  <a:pt x="53" y="66"/>
                  <a:pt x="53" y="65"/>
                  <a:pt x="53" y="65"/>
                </a:cubicBezTo>
                <a:close/>
                <a:moveTo>
                  <a:pt x="52" y="63"/>
                </a:moveTo>
                <a:cubicBezTo>
                  <a:pt x="52" y="64"/>
                  <a:pt x="52" y="64"/>
                  <a:pt x="52" y="64"/>
                </a:cubicBezTo>
                <a:cubicBezTo>
                  <a:pt x="52" y="63"/>
                  <a:pt x="52" y="63"/>
                  <a:pt x="52" y="63"/>
                </a:cubicBezTo>
                <a:close/>
                <a:moveTo>
                  <a:pt x="52" y="63"/>
                </a:moveTo>
                <a:cubicBezTo>
                  <a:pt x="52" y="63"/>
                  <a:pt x="52" y="63"/>
                  <a:pt x="52" y="63"/>
                </a:cubicBezTo>
                <a:cubicBezTo>
                  <a:pt x="52" y="63"/>
                  <a:pt x="52" y="63"/>
                  <a:pt x="52" y="63"/>
                </a:cubicBezTo>
                <a:cubicBezTo>
                  <a:pt x="52" y="63"/>
                  <a:pt x="52" y="64"/>
                  <a:pt x="52" y="63"/>
                </a:cubicBezTo>
                <a:close/>
                <a:moveTo>
                  <a:pt x="52" y="63"/>
                </a:moveTo>
                <a:cubicBezTo>
                  <a:pt x="52" y="63"/>
                  <a:pt x="52" y="63"/>
                  <a:pt x="52" y="64"/>
                </a:cubicBezTo>
                <a:cubicBezTo>
                  <a:pt x="52" y="64"/>
                  <a:pt x="52" y="63"/>
                  <a:pt x="52" y="63"/>
                </a:cubicBezTo>
                <a:close/>
                <a:moveTo>
                  <a:pt x="52" y="63"/>
                </a:moveTo>
                <a:cubicBezTo>
                  <a:pt x="52" y="63"/>
                  <a:pt x="52" y="63"/>
                  <a:pt x="52" y="63"/>
                </a:cubicBezTo>
                <a:cubicBezTo>
                  <a:pt x="52" y="63"/>
                  <a:pt x="52" y="63"/>
                  <a:pt x="52" y="63"/>
                </a:cubicBezTo>
                <a:close/>
                <a:moveTo>
                  <a:pt x="52" y="63"/>
                </a:moveTo>
                <a:cubicBezTo>
                  <a:pt x="52" y="63"/>
                  <a:pt x="52" y="63"/>
                  <a:pt x="52" y="63"/>
                </a:cubicBezTo>
                <a:cubicBezTo>
                  <a:pt x="52" y="63"/>
                  <a:pt x="52" y="63"/>
                  <a:pt x="52" y="63"/>
                </a:cubicBezTo>
                <a:cubicBezTo>
                  <a:pt x="52" y="63"/>
                  <a:pt x="52" y="63"/>
                  <a:pt x="52" y="63"/>
                </a:cubicBezTo>
                <a:close/>
                <a:moveTo>
                  <a:pt x="52" y="62"/>
                </a:moveTo>
                <a:cubicBezTo>
                  <a:pt x="52" y="62"/>
                  <a:pt x="52" y="62"/>
                  <a:pt x="52" y="62"/>
                </a:cubicBezTo>
                <a:cubicBezTo>
                  <a:pt x="52" y="62"/>
                  <a:pt x="52" y="62"/>
                  <a:pt x="52" y="62"/>
                </a:cubicBezTo>
                <a:close/>
                <a:moveTo>
                  <a:pt x="52" y="62"/>
                </a:moveTo>
                <a:cubicBezTo>
                  <a:pt x="52" y="62"/>
                  <a:pt x="52" y="61"/>
                  <a:pt x="52" y="61"/>
                </a:cubicBezTo>
                <a:cubicBezTo>
                  <a:pt x="52" y="62"/>
                  <a:pt x="52" y="62"/>
                  <a:pt x="52" y="62"/>
                </a:cubicBezTo>
                <a:close/>
                <a:moveTo>
                  <a:pt x="53" y="63"/>
                </a:moveTo>
                <a:cubicBezTo>
                  <a:pt x="53" y="63"/>
                  <a:pt x="53" y="63"/>
                  <a:pt x="53" y="63"/>
                </a:cubicBezTo>
                <a:cubicBezTo>
                  <a:pt x="53" y="64"/>
                  <a:pt x="53" y="64"/>
                  <a:pt x="53" y="64"/>
                </a:cubicBezTo>
                <a:lnTo>
                  <a:pt x="53" y="63"/>
                </a:lnTo>
                <a:close/>
                <a:moveTo>
                  <a:pt x="53" y="60"/>
                </a:moveTo>
                <a:cubicBezTo>
                  <a:pt x="53" y="60"/>
                  <a:pt x="53" y="61"/>
                  <a:pt x="53" y="60"/>
                </a:cubicBezTo>
                <a:cubicBezTo>
                  <a:pt x="53" y="61"/>
                  <a:pt x="53" y="61"/>
                  <a:pt x="53" y="61"/>
                </a:cubicBezTo>
                <a:cubicBezTo>
                  <a:pt x="53" y="61"/>
                  <a:pt x="53" y="61"/>
                  <a:pt x="53" y="60"/>
                </a:cubicBezTo>
                <a:close/>
                <a:moveTo>
                  <a:pt x="53" y="61"/>
                </a:moveTo>
                <a:cubicBezTo>
                  <a:pt x="53" y="61"/>
                  <a:pt x="53" y="61"/>
                  <a:pt x="53" y="61"/>
                </a:cubicBezTo>
                <a:cubicBezTo>
                  <a:pt x="53" y="61"/>
                  <a:pt x="53" y="61"/>
                  <a:pt x="53" y="61"/>
                </a:cubicBezTo>
                <a:close/>
                <a:moveTo>
                  <a:pt x="60" y="62"/>
                </a:moveTo>
                <a:cubicBezTo>
                  <a:pt x="61" y="63"/>
                  <a:pt x="61" y="63"/>
                  <a:pt x="61" y="63"/>
                </a:cubicBezTo>
                <a:cubicBezTo>
                  <a:pt x="60" y="62"/>
                  <a:pt x="60" y="62"/>
                  <a:pt x="60" y="62"/>
                </a:cubicBezTo>
                <a:close/>
                <a:moveTo>
                  <a:pt x="60" y="62"/>
                </a:moveTo>
                <a:cubicBezTo>
                  <a:pt x="60" y="62"/>
                  <a:pt x="60" y="62"/>
                  <a:pt x="60" y="62"/>
                </a:cubicBezTo>
                <a:cubicBezTo>
                  <a:pt x="60" y="62"/>
                  <a:pt x="60" y="62"/>
                  <a:pt x="60" y="62"/>
                </a:cubicBezTo>
                <a:cubicBezTo>
                  <a:pt x="60" y="62"/>
                  <a:pt x="60" y="62"/>
                  <a:pt x="60" y="62"/>
                </a:cubicBezTo>
                <a:close/>
                <a:moveTo>
                  <a:pt x="54" y="59"/>
                </a:moveTo>
                <a:cubicBezTo>
                  <a:pt x="54" y="59"/>
                  <a:pt x="54" y="59"/>
                  <a:pt x="54" y="59"/>
                </a:cubicBezTo>
                <a:cubicBezTo>
                  <a:pt x="54" y="59"/>
                  <a:pt x="54" y="59"/>
                  <a:pt x="54" y="59"/>
                </a:cubicBezTo>
                <a:close/>
                <a:moveTo>
                  <a:pt x="55" y="59"/>
                </a:moveTo>
                <a:cubicBezTo>
                  <a:pt x="55" y="59"/>
                  <a:pt x="55" y="59"/>
                  <a:pt x="55" y="59"/>
                </a:cubicBezTo>
                <a:cubicBezTo>
                  <a:pt x="55" y="60"/>
                  <a:pt x="55" y="60"/>
                  <a:pt x="55" y="60"/>
                </a:cubicBezTo>
                <a:lnTo>
                  <a:pt x="55" y="59"/>
                </a:lnTo>
                <a:close/>
                <a:moveTo>
                  <a:pt x="55" y="58"/>
                </a:moveTo>
                <a:cubicBezTo>
                  <a:pt x="55" y="58"/>
                  <a:pt x="55" y="58"/>
                  <a:pt x="55" y="58"/>
                </a:cubicBezTo>
                <a:cubicBezTo>
                  <a:pt x="55" y="58"/>
                  <a:pt x="55" y="59"/>
                  <a:pt x="55" y="58"/>
                </a:cubicBezTo>
                <a:close/>
                <a:moveTo>
                  <a:pt x="66" y="56"/>
                </a:moveTo>
                <a:cubicBezTo>
                  <a:pt x="67" y="56"/>
                  <a:pt x="66" y="56"/>
                  <a:pt x="66" y="56"/>
                </a:cubicBezTo>
                <a:cubicBezTo>
                  <a:pt x="66" y="56"/>
                  <a:pt x="67" y="56"/>
                  <a:pt x="66" y="56"/>
                </a:cubicBezTo>
                <a:close/>
                <a:moveTo>
                  <a:pt x="66" y="57"/>
                </a:moveTo>
                <a:cubicBezTo>
                  <a:pt x="66" y="57"/>
                  <a:pt x="66" y="57"/>
                  <a:pt x="66" y="57"/>
                </a:cubicBezTo>
                <a:cubicBezTo>
                  <a:pt x="66" y="57"/>
                  <a:pt x="66" y="57"/>
                  <a:pt x="66" y="57"/>
                </a:cubicBezTo>
                <a:close/>
                <a:moveTo>
                  <a:pt x="66" y="57"/>
                </a:moveTo>
                <a:cubicBezTo>
                  <a:pt x="66" y="58"/>
                  <a:pt x="66" y="57"/>
                  <a:pt x="66" y="57"/>
                </a:cubicBezTo>
                <a:cubicBezTo>
                  <a:pt x="66" y="57"/>
                  <a:pt x="66" y="57"/>
                  <a:pt x="66" y="57"/>
                </a:cubicBezTo>
                <a:cubicBezTo>
                  <a:pt x="66" y="57"/>
                  <a:pt x="66" y="57"/>
                  <a:pt x="66" y="57"/>
                </a:cubicBezTo>
                <a:cubicBezTo>
                  <a:pt x="66" y="57"/>
                  <a:pt x="66" y="57"/>
                  <a:pt x="66" y="57"/>
                </a:cubicBezTo>
                <a:close/>
                <a:moveTo>
                  <a:pt x="66" y="56"/>
                </a:moveTo>
                <a:cubicBezTo>
                  <a:pt x="66" y="56"/>
                  <a:pt x="66" y="56"/>
                  <a:pt x="66" y="56"/>
                </a:cubicBezTo>
                <a:cubicBezTo>
                  <a:pt x="66" y="56"/>
                  <a:pt x="66" y="56"/>
                  <a:pt x="66" y="56"/>
                </a:cubicBezTo>
                <a:cubicBezTo>
                  <a:pt x="66" y="56"/>
                  <a:pt x="66" y="56"/>
                  <a:pt x="66" y="56"/>
                </a:cubicBezTo>
                <a:close/>
                <a:moveTo>
                  <a:pt x="66" y="56"/>
                </a:moveTo>
                <a:cubicBezTo>
                  <a:pt x="66" y="56"/>
                  <a:pt x="65" y="55"/>
                  <a:pt x="66" y="56"/>
                </a:cubicBezTo>
                <a:close/>
                <a:moveTo>
                  <a:pt x="65" y="56"/>
                </a:moveTo>
                <a:cubicBezTo>
                  <a:pt x="65" y="56"/>
                  <a:pt x="65" y="56"/>
                  <a:pt x="65" y="56"/>
                </a:cubicBezTo>
                <a:cubicBezTo>
                  <a:pt x="65" y="55"/>
                  <a:pt x="65" y="55"/>
                  <a:pt x="65" y="55"/>
                </a:cubicBezTo>
                <a:cubicBezTo>
                  <a:pt x="65" y="55"/>
                  <a:pt x="65" y="56"/>
                  <a:pt x="65" y="56"/>
                </a:cubicBezTo>
                <a:close/>
                <a:moveTo>
                  <a:pt x="65" y="56"/>
                </a:moveTo>
                <a:cubicBezTo>
                  <a:pt x="65" y="56"/>
                  <a:pt x="65" y="56"/>
                  <a:pt x="65" y="56"/>
                </a:cubicBezTo>
                <a:cubicBezTo>
                  <a:pt x="65" y="56"/>
                  <a:pt x="65" y="56"/>
                  <a:pt x="65" y="56"/>
                </a:cubicBezTo>
                <a:close/>
                <a:moveTo>
                  <a:pt x="65" y="56"/>
                </a:moveTo>
                <a:cubicBezTo>
                  <a:pt x="65" y="56"/>
                  <a:pt x="65" y="56"/>
                  <a:pt x="65" y="56"/>
                </a:cubicBezTo>
                <a:cubicBezTo>
                  <a:pt x="66" y="56"/>
                  <a:pt x="66" y="57"/>
                  <a:pt x="65" y="56"/>
                </a:cubicBezTo>
                <a:cubicBezTo>
                  <a:pt x="66" y="56"/>
                  <a:pt x="66" y="56"/>
                  <a:pt x="65" y="56"/>
                </a:cubicBezTo>
                <a:close/>
                <a:moveTo>
                  <a:pt x="66" y="56"/>
                </a:moveTo>
                <a:cubicBezTo>
                  <a:pt x="66" y="56"/>
                  <a:pt x="66" y="56"/>
                  <a:pt x="66" y="57"/>
                </a:cubicBezTo>
                <a:cubicBezTo>
                  <a:pt x="66" y="56"/>
                  <a:pt x="66" y="56"/>
                  <a:pt x="66" y="56"/>
                </a:cubicBezTo>
                <a:close/>
                <a:moveTo>
                  <a:pt x="66" y="58"/>
                </a:moveTo>
                <a:cubicBezTo>
                  <a:pt x="66" y="58"/>
                  <a:pt x="66" y="58"/>
                  <a:pt x="66" y="58"/>
                </a:cubicBezTo>
                <a:cubicBezTo>
                  <a:pt x="66" y="58"/>
                  <a:pt x="66" y="58"/>
                  <a:pt x="66" y="58"/>
                </a:cubicBezTo>
                <a:cubicBezTo>
                  <a:pt x="66" y="58"/>
                  <a:pt x="66" y="58"/>
                  <a:pt x="66" y="58"/>
                </a:cubicBezTo>
                <a:close/>
                <a:moveTo>
                  <a:pt x="65" y="55"/>
                </a:moveTo>
                <a:cubicBezTo>
                  <a:pt x="65" y="56"/>
                  <a:pt x="65" y="56"/>
                  <a:pt x="65" y="56"/>
                </a:cubicBezTo>
                <a:cubicBezTo>
                  <a:pt x="65" y="56"/>
                  <a:pt x="65" y="56"/>
                  <a:pt x="65" y="56"/>
                </a:cubicBezTo>
                <a:cubicBezTo>
                  <a:pt x="65" y="56"/>
                  <a:pt x="65" y="56"/>
                  <a:pt x="65" y="55"/>
                </a:cubicBezTo>
                <a:close/>
                <a:moveTo>
                  <a:pt x="65" y="56"/>
                </a:moveTo>
                <a:cubicBezTo>
                  <a:pt x="65" y="56"/>
                  <a:pt x="65" y="56"/>
                  <a:pt x="65" y="56"/>
                </a:cubicBezTo>
                <a:cubicBezTo>
                  <a:pt x="65" y="56"/>
                  <a:pt x="65" y="56"/>
                  <a:pt x="65" y="56"/>
                </a:cubicBezTo>
                <a:close/>
                <a:moveTo>
                  <a:pt x="66" y="57"/>
                </a:moveTo>
                <a:cubicBezTo>
                  <a:pt x="66" y="57"/>
                  <a:pt x="66" y="57"/>
                  <a:pt x="66" y="57"/>
                </a:cubicBezTo>
                <a:cubicBezTo>
                  <a:pt x="66" y="57"/>
                  <a:pt x="66" y="57"/>
                  <a:pt x="66" y="57"/>
                </a:cubicBezTo>
                <a:close/>
                <a:moveTo>
                  <a:pt x="65" y="56"/>
                </a:moveTo>
                <a:cubicBezTo>
                  <a:pt x="65" y="55"/>
                  <a:pt x="65" y="55"/>
                  <a:pt x="65" y="55"/>
                </a:cubicBezTo>
                <a:cubicBezTo>
                  <a:pt x="65" y="56"/>
                  <a:pt x="65" y="56"/>
                  <a:pt x="65" y="56"/>
                </a:cubicBezTo>
                <a:close/>
                <a:moveTo>
                  <a:pt x="65" y="56"/>
                </a:moveTo>
                <a:cubicBezTo>
                  <a:pt x="65" y="55"/>
                  <a:pt x="65" y="55"/>
                  <a:pt x="65" y="55"/>
                </a:cubicBezTo>
                <a:cubicBezTo>
                  <a:pt x="65" y="55"/>
                  <a:pt x="65" y="55"/>
                  <a:pt x="65" y="55"/>
                </a:cubicBezTo>
                <a:cubicBezTo>
                  <a:pt x="65" y="55"/>
                  <a:pt x="65" y="55"/>
                  <a:pt x="65" y="56"/>
                </a:cubicBezTo>
                <a:close/>
                <a:moveTo>
                  <a:pt x="65" y="56"/>
                </a:moveTo>
                <a:cubicBezTo>
                  <a:pt x="65" y="56"/>
                  <a:pt x="65" y="56"/>
                  <a:pt x="65" y="55"/>
                </a:cubicBezTo>
                <a:cubicBezTo>
                  <a:pt x="65" y="56"/>
                  <a:pt x="65" y="56"/>
                  <a:pt x="65" y="56"/>
                </a:cubicBezTo>
                <a:close/>
                <a:moveTo>
                  <a:pt x="65" y="56"/>
                </a:moveTo>
                <a:cubicBezTo>
                  <a:pt x="65" y="56"/>
                  <a:pt x="65" y="56"/>
                  <a:pt x="65" y="56"/>
                </a:cubicBezTo>
                <a:cubicBezTo>
                  <a:pt x="65" y="56"/>
                  <a:pt x="65" y="56"/>
                  <a:pt x="65" y="56"/>
                </a:cubicBezTo>
                <a:close/>
                <a:moveTo>
                  <a:pt x="65" y="56"/>
                </a:moveTo>
                <a:cubicBezTo>
                  <a:pt x="65" y="56"/>
                  <a:pt x="65" y="56"/>
                  <a:pt x="65" y="56"/>
                </a:cubicBezTo>
                <a:cubicBezTo>
                  <a:pt x="65" y="56"/>
                  <a:pt x="65" y="56"/>
                  <a:pt x="65" y="56"/>
                </a:cubicBezTo>
                <a:cubicBezTo>
                  <a:pt x="65" y="56"/>
                  <a:pt x="65" y="56"/>
                  <a:pt x="65" y="56"/>
                </a:cubicBezTo>
                <a:close/>
                <a:moveTo>
                  <a:pt x="65" y="56"/>
                </a:moveTo>
                <a:cubicBezTo>
                  <a:pt x="65" y="56"/>
                  <a:pt x="65" y="56"/>
                  <a:pt x="65" y="56"/>
                </a:cubicBezTo>
                <a:cubicBezTo>
                  <a:pt x="65" y="56"/>
                  <a:pt x="65" y="56"/>
                  <a:pt x="65" y="56"/>
                </a:cubicBezTo>
                <a:close/>
                <a:moveTo>
                  <a:pt x="65" y="57"/>
                </a:moveTo>
                <a:cubicBezTo>
                  <a:pt x="65" y="57"/>
                  <a:pt x="65" y="57"/>
                  <a:pt x="66" y="58"/>
                </a:cubicBezTo>
                <a:cubicBezTo>
                  <a:pt x="66" y="57"/>
                  <a:pt x="65" y="57"/>
                  <a:pt x="65" y="57"/>
                </a:cubicBezTo>
                <a:close/>
                <a:moveTo>
                  <a:pt x="65" y="57"/>
                </a:moveTo>
                <a:cubicBezTo>
                  <a:pt x="65" y="57"/>
                  <a:pt x="65" y="57"/>
                  <a:pt x="65" y="57"/>
                </a:cubicBezTo>
                <a:cubicBezTo>
                  <a:pt x="65" y="57"/>
                  <a:pt x="65" y="57"/>
                  <a:pt x="65" y="57"/>
                </a:cubicBezTo>
                <a:close/>
                <a:moveTo>
                  <a:pt x="65" y="57"/>
                </a:moveTo>
                <a:cubicBezTo>
                  <a:pt x="65" y="57"/>
                  <a:pt x="65" y="57"/>
                  <a:pt x="65" y="57"/>
                </a:cubicBezTo>
                <a:cubicBezTo>
                  <a:pt x="65" y="57"/>
                  <a:pt x="65" y="57"/>
                  <a:pt x="65" y="57"/>
                </a:cubicBezTo>
                <a:close/>
                <a:moveTo>
                  <a:pt x="65" y="56"/>
                </a:moveTo>
                <a:cubicBezTo>
                  <a:pt x="65" y="56"/>
                  <a:pt x="65" y="56"/>
                  <a:pt x="65" y="56"/>
                </a:cubicBezTo>
                <a:cubicBezTo>
                  <a:pt x="65" y="57"/>
                  <a:pt x="65" y="57"/>
                  <a:pt x="65" y="57"/>
                </a:cubicBezTo>
                <a:cubicBezTo>
                  <a:pt x="65" y="56"/>
                  <a:pt x="65" y="56"/>
                  <a:pt x="65" y="56"/>
                </a:cubicBezTo>
                <a:close/>
                <a:moveTo>
                  <a:pt x="65" y="56"/>
                </a:moveTo>
                <a:cubicBezTo>
                  <a:pt x="65" y="56"/>
                  <a:pt x="65" y="56"/>
                  <a:pt x="65" y="56"/>
                </a:cubicBezTo>
                <a:cubicBezTo>
                  <a:pt x="65" y="56"/>
                  <a:pt x="65" y="56"/>
                  <a:pt x="65" y="56"/>
                </a:cubicBezTo>
                <a:close/>
                <a:moveTo>
                  <a:pt x="65" y="56"/>
                </a:moveTo>
                <a:cubicBezTo>
                  <a:pt x="65" y="57"/>
                  <a:pt x="65" y="57"/>
                  <a:pt x="65" y="57"/>
                </a:cubicBezTo>
                <a:cubicBezTo>
                  <a:pt x="65" y="56"/>
                  <a:pt x="65" y="56"/>
                  <a:pt x="65" y="56"/>
                </a:cubicBezTo>
                <a:close/>
                <a:moveTo>
                  <a:pt x="65" y="57"/>
                </a:moveTo>
                <a:cubicBezTo>
                  <a:pt x="65" y="57"/>
                  <a:pt x="65" y="57"/>
                  <a:pt x="65" y="56"/>
                </a:cubicBezTo>
                <a:cubicBezTo>
                  <a:pt x="65" y="56"/>
                  <a:pt x="65" y="57"/>
                  <a:pt x="65" y="57"/>
                </a:cubicBezTo>
                <a:cubicBezTo>
                  <a:pt x="65" y="57"/>
                  <a:pt x="65" y="57"/>
                  <a:pt x="65" y="57"/>
                </a:cubicBezTo>
                <a:close/>
                <a:moveTo>
                  <a:pt x="65" y="56"/>
                </a:moveTo>
                <a:cubicBezTo>
                  <a:pt x="65" y="56"/>
                  <a:pt x="65" y="56"/>
                  <a:pt x="65" y="56"/>
                </a:cubicBezTo>
                <a:cubicBezTo>
                  <a:pt x="65" y="56"/>
                  <a:pt x="65" y="56"/>
                  <a:pt x="65" y="56"/>
                </a:cubicBezTo>
                <a:close/>
                <a:moveTo>
                  <a:pt x="65" y="56"/>
                </a:moveTo>
                <a:cubicBezTo>
                  <a:pt x="65" y="56"/>
                  <a:pt x="65" y="56"/>
                  <a:pt x="65" y="56"/>
                </a:cubicBezTo>
                <a:cubicBezTo>
                  <a:pt x="65" y="56"/>
                  <a:pt x="65" y="56"/>
                  <a:pt x="65" y="56"/>
                </a:cubicBezTo>
                <a:close/>
                <a:moveTo>
                  <a:pt x="65" y="56"/>
                </a:moveTo>
                <a:cubicBezTo>
                  <a:pt x="65" y="56"/>
                  <a:pt x="65" y="56"/>
                  <a:pt x="65" y="56"/>
                </a:cubicBezTo>
                <a:cubicBezTo>
                  <a:pt x="65" y="56"/>
                  <a:pt x="65" y="56"/>
                  <a:pt x="65" y="56"/>
                </a:cubicBezTo>
                <a:cubicBezTo>
                  <a:pt x="65" y="56"/>
                  <a:pt x="65" y="56"/>
                  <a:pt x="65" y="56"/>
                </a:cubicBezTo>
                <a:close/>
                <a:moveTo>
                  <a:pt x="65" y="59"/>
                </a:moveTo>
                <a:cubicBezTo>
                  <a:pt x="65" y="59"/>
                  <a:pt x="65" y="58"/>
                  <a:pt x="65" y="59"/>
                </a:cubicBezTo>
                <a:cubicBezTo>
                  <a:pt x="65" y="59"/>
                  <a:pt x="65" y="57"/>
                  <a:pt x="65" y="57"/>
                </a:cubicBezTo>
                <a:cubicBezTo>
                  <a:pt x="65" y="57"/>
                  <a:pt x="65" y="57"/>
                  <a:pt x="65" y="57"/>
                </a:cubicBezTo>
                <a:cubicBezTo>
                  <a:pt x="65" y="57"/>
                  <a:pt x="65" y="58"/>
                  <a:pt x="65" y="58"/>
                </a:cubicBezTo>
                <a:cubicBezTo>
                  <a:pt x="65" y="58"/>
                  <a:pt x="65" y="58"/>
                  <a:pt x="65" y="58"/>
                </a:cubicBezTo>
                <a:cubicBezTo>
                  <a:pt x="65" y="58"/>
                  <a:pt x="65" y="58"/>
                  <a:pt x="65" y="59"/>
                </a:cubicBezTo>
                <a:cubicBezTo>
                  <a:pt x="65" y="59"/>
                  <a:pt x="65" y="59"/>
                  <a:pt x="65" y="59"/>
                </a:cubicBezTo>
                <a:cubicBezTo>
                  <a:pt x="65" y="59"/>
                  <a:pt x="65" y="59"/>
                  <a:pt x="65" y="59"/>
                </a:cubicBezTo>
                <a:close/>
                <a:moveTo>
                  <a:pt x="65" y="57"/>
                </a:moveTo>
                <a:cubicBezTo>
                  <a:pt x="65" y="57"/>
                  <a:pt x="65" y="57"/>
                  <a:pt x="65" y="57"/>
                </a:cubicBezTo>
                <a:cubicBezTo>
                  <a:pt x="65" y="56"/>
                  <a:pt x="65" y="56"/>
                  <a:pt x="64" y="56"/>
                </a:cubicBezTo>
                <a:cubicBezTo>
                  <a:pt x="64" y="56"/>
                  <a:pt x="64" y="56"/>
                  <a:pt x="65" y="56"/>
                </a:cubicBezTo>
                <a:cubicBezTo>
                  <a:pt x="65" y="57"/>
                  <a:pt x="65" y="57"/>
                  <a:pt x="65" y="57"/>
                </a:cubicBezTo>
                <a:close/>
                <a:moveTo>
                  <a:pt x="65" y="57"/>
                </a:moveTo>
                <a:cubicBezTo>
                  <a:pt x="65" y="57"/>
                  <a:pt x="65" y="57"/>
                  <a:pt x="65" y="58"/>
                </a:cubicBezTo>
                <a:cubicBezTo>
                  <a:pt x="65" y="58"/>
                  <a:pt x="65" y="57"/>
                  <a:pt x="65" y="57"/>
                </a:cubicBezTo>
                <a:cubicBezTo>
                  <a:pt x="65" y="57"/>
                  <a:pt x="65" y="57"/>
                  <a:pt x="65" y="57"/>
                </a:cubicBezTo>
                <a:cubicBezTo>
                  <a:pt x="65" y="56"/>
                  <a:pt x="65" y="56"/>
                  <a:pt x="65" y="56"/>
                </a:cubicBezTo>
                <a:cubicBezTo>
                  <a:pt x="65" y="56"/>
                  <a:pt x="65" y="56"/>
                  <a:pt x="65" y="56"/>
                </a:cubicBezTo>
                <a:cubicBezTo>
                  <a:pt x="65" y="56"/>
                  <a:pt x="65" y="56"/>
                  <a:pt x="65" y="56"/>
                </a:cubicBezTo>
                <a:cubicBezTo>
                  <a:pt x="65" y="56"/>
                  <a:pt x="65" y="56"/>
                  <a:pt x="65" y="56"/>
                </a:cubicBezTo>
                <a:cubicBezTo>
                  <a:pt x="65" y="56"/>
                  <a:pt x="65" y="56"/>
                  <a:pt x="65" y="56"/>
                </a:cubicBezTo>
                <a:cubicBezTo>
                  <a:pt x="65" y="56"/>
                  <a:pt x="65" y="56"/>
                  <a:pt x="65" y="56"/>
                </a:cubicBezTo>
                <a:cubicBezTo>
                  <a:pt x="65" y="56"/>
                  <a:pt x="65" y="56"/>
                  <a:pt x="65" y="56"/>
                </a:cubicBezTo>
                <a:cubicBezTo>
                  <a:pt x="65" y="57"/>
                  <a:pt x="65" y="57"/>
                  <a:pt x="65" y="57"/>
                </a:cubicBezTo>
                <a:cubicBezTo>
                  <a:pt x="65" y="56"/>
                  <a:pt x="65" y="56"/>
                  <a:pt x="65" y="56"/>
                </a:cubicBezTo>
                <a:cubicBezTo>
                  <a:pt x="65" y="56"/>
                  <a:pt x="65" y="56"/>
                  <a:pt x="65" y="56"/>
                </a:cubicBezTo>
                <a:cubicBezTo>
                  <a:pt x="65" y="56"/>
                  <a:pt x="65" y="56"/>
                  <a:pt x="65" y="56"/>
                </a:cubicBezTo>
                <a:cubicBezTo>
                  <a:pt x="65" y="57"/>
                  <a:pt x="65" y="57"/>
                  <a:pt x="65" y="57"/>
                </a:cubicBezTo>
                <a:cubicBezTo>
                  <a:pt x="65" y="57"/>
                  <a:pt x="65" y="57"/>
                  <a:pt x="65" y="57"/>
                </a:cubicBezTo>
                <a:close/>
                <a:moveTo>
                  <a:pt x="66" y="59"/>
                </a:moveTo>
                <a:cubicBezTo>
                  <a:pt x="66" y="58"/>
                  <a:pt x="66" y="58"/>
                  <a:pt x="66" y="58"/>
                </a:cubicBezTo>
                <a:cubicBezTo>
                  <a:pt x="66" y="58"/>
                  <a:pt x="66" y="59"/>
                  <a:pt x="66" y="59"/>
                </a:cubicBezTo>
                <a:close/>
                <a:moveTo>
                  <a:pt x="66" y="58"/>
                </a:moveTo>
                <a:cubicBezTo>
                  <a:pt x="66" y="58"/>
                  <a:pt x="66" y="58"/>
                  <a:pt x="66" y="58"/>
                </a:cubicBezTo>
                <a:cubicBezTo>
                  <a:pt x="66" y="58"/>
                  <a:pt x="66" y="58"/>
                  <a:pt x="66" y="58"/>
                </a:cubicBezTo>
                <a:cubicBezTo>
                  <a:pt x="66" y="58"/>
                  <a:pt x="66" y="58"/>
                  <a:pt x="66" y="58"/>
                </a:cubicBezTo>
                <a:cubicBezTo>
                  <a:pt x="66" y="58"/>
                  <a:pt x="66" y="58"/>
                  <a:pt x="66" y="58"/>
                </a:cubicBezTo>
                <a:cubicBezTo>
                  <a:pt x="66" y="58"/>
                  <a:pt x="65" y="57"/>
                  <a:pt x="65" y="57"/>
                </a:cubicBezTo>
                <a:cubicBezTo>
                  <a:pt x="65" y="58"/>
                  <a:pt x="66" y="58"/>
                  <a:pt x="66" y="58"/>
                </a:cubicBezTo>
                <a:close/>
                <a:moveTo>
                  <a:pt x="65" y="57"/>
                </a:moveTo>
                <a:cubicBezTo>
                  <a:pt x="65" y="58"/>
                  <a:pt x="65" y="58"/>
                  <a:pt x="65" y="58"/>
                </a:cubicBezTo>
                <a:cubicBezTo>
                  <a:pt x="65" y="58"/>
                  <a:pt x="65" y="58"/>
                  <a:pt x="65" y="58"/>
                </a:cubicBezTo>
                <a:cubicBezTo>
                  <a:pt x="65" y="58"/>
                  <a:pt x="65" y="58"/>
                  <a:pt x="65" y="58"/>
                </a:cubicBezTo>
                <a:cubicBezTo>
                  <a:pt x="65" y="58"/>
                  <a:pt x="65" y="58"/>
                  <a:pt x="65" y="57"/>
                </a:cubicBezTo>
                <a:close/>
                <a:moveTo>
                  <a:pt x="64" y="56"/>
                </a:moveTo>
                <a:cubicBezTo>
                  <a:pt x="64" y="56"/>
                  <a:pt x="64" y="56"/>
                  <a:pt x="64" y="56"/>
                </a:cubicBezTo>
                <a:cubicBezTo>
                  <a:pt x="64" y="56"/>
                  <a:pt x="64" y="56"/>
                  <a:pt x="64" y="56"/>
                </a:cubicBezTo>
                <a:close/>
                <a:moveTo>
                  <a:pt x="64" y="56"/>
                </a:moveTo>
                <a:cubicBezTo>
                  <a:pt x="64" y="56"/>
                  <a:pt x="64" y="56"/>
                  <a:pt x="64" y="56"/>
                </a:cubicBezTo>
                <a:cubicBezTo>
                  <a:pt x="64" y="56"/>
                  <a:pt x="64" y="56"/>
                  <a:pt x="64" y="56"/>
                </a:cubicBezTo>
                <a:close/>
                <a:moveTo>
                  <a:pt x="60" y="63"/>
                </a:moveTo>
                <a:cubicBezTo>
                  <a:pt x="60" y="63"/>
                  <a:pt x="60" y="63"/>
                  <a:pt x="60" y="63"/>
                </a:cubicBezTo>
                <a:close/>
                <a:moveTo>
                  <a:pt x="60" y="63"/>
                </a:moveTo>
                <a:cubicBezTo>
                  <a:pt x="60" y="63"/>
                  <a:pt x="60" y="63"/>
                  <a:pt x="60" y="63"/>
                </a:cubicBezTo>
                <a:cubicBezTo>
                  <a:pt x="60" y="63"/>
                  <a:pt x="60" y="63"/>
                  <a:pt x="60" y="63"/>
                </a:cubicBezTo>
                <a:close/>
                <a:moveTo>
                  <a:pt x="62" y="57"/>
                </a:moveTo>
                <a:cubicBezTo>
                  <a:pt x="61" y="57"/>
                  <a:pt x="61" y="56"/>
                  <a:pt x="61" y="57"/>
                </a:cubicBezTo>
                <a:cubicBezTo>
                  <a:pt x="61" y="57"/>
                  <a:pt x="61" y="57"/>
                  <a:pt x="61" y="57"/>
                </a:cubicBezTo>
                <a:cubicBezTo>
                  <a:pt x="61" y="57"/>
                  <a:pt x="62" y="57"/>
                  <a:pt x="62" y="57"/>
                </a:cubicBezTo>
                <a:close/>
                <a:moveTo>
                  <a:pt x="61" y="60"/>
                </a:moveTo>
                <a:cubicBezTo>
                  <a:pt x="61" y="60"/>
                  <a:pt x="61" y="60"/>
                  <a:pt x="61" y="60"/>
                </a:cubicBezTo>
                <a:cubicBezTo>
                  <a:pt x="61" y="60"/>
                  <a:pt x="60" y="60"/>
                  <a:pt x="60" y="60"/>
                </a:cubicBezTo>
                <a:lnTo>
                  <a:pt x="61" y="60"/>
                </a:lnTo>
                <a:close/>
                <a:moveTo>
                  <a:pt x="61" y="62"/>
                </a:moveTo>
                <a:cubicBezTo>
                  <a:pt x="61" y="62"/>
                  <a:pt x="61" y="62"/>
                  <a:pt x="61" y="62"/>
                </a:cubicBezTo>
                <a:close/>
                <a:moveTo>
                  <a:pt x="59" y="64"/>
                </a:moveTo>
                <a:cubicBezTo>
                  <a:pt x="60" y="64"/>
                  <a:pt x="60" y="64"/>
                  <a:pt x="60" y="64"/>
                </a:cubicBezTo>
                <a:cubicBezTo>
                  <a:pt x="60" y="64"/>
                  <a:pt x="60" y="64"/>
                  <a:pt x="59" y="64"/>
                </a:cubicBezTo>
                <a:close/>
                <a:moveTo>
                  <a:pt x="63" y="57"/>
                </a:moveTo>
                <a:cubicBezTo>
                  <a:pt x="63" y="57"/>
                  <a:pt x="63" y="57"/>
                  <a:pt x="63" y="57"/>
                </a:cubicBezTo>
                <a:cubicBezTo>
                  <a:pt x="63" y="57"/>
                  <a:pt x="63" y="57"/>
                  <a:pt x="63" y="57"/>
                </a:cubicBezTo>
                <a:close/>
                <a:moveTo>
                  <a:pt x="58" y="59"/>
                </a:moveTo>
                <a:cubicBezTo>
                  <a:pt x="58" y="59"/>
                  <a:pt x="58" y="59"/>
                  <a:pt x="58" y="59"/>
                </a:cubicBezTo>
                <a:cubicBezTo>
                  <a:pt x="58" y="59"/>
                  <a:pt x="58" y="59"/>
                  <a:pt x="58" y="59"/>
                </a:cubicBezTo>
                <a:close/>
                <a:moveTo>
                  <a:pt x="63" y="57"/>
                </a:moveTo>
                <a:cubicBezTo>
                  <a:pt x="63" y="57"/>
                  <a:pt x="63" y="57"/>
                  <a:pt x="63" y="57"/>
                </a:cubicBezTo>
                <a:cubicBezTo>
                  <a:pt x="63" y="57"/>
                  <a:pt x="63" y="57"/>
                  <a:pt x="63" y="57"/>
                </a:cubicBezTo>
                <a:cubicBezTo>
                  <a:pt x="63" y="56"/>
                  <a:pt x="63" y="56"/>
                  <a:pt x="63" y="57"/>
                </a:cubicBezTo>
                <a:close/>
                <a:moveTo>
                  <a:pt x="57" y="65"/>
                </a:moveTo>
                <a:cubicBezTo>
                  <a:pt x="57" y="65"/>
                  <a:pt x="57" y="65"/>
                  <a:pt x="57" y="65"/>
                </a:cubicBezTo>
                <a:cubicBezTo>
                  <a:pt x="57" y="65"/>
                  <a:pt x="57" y="65"/>
                  <a:pt x="57" y="65"/>
                </a:cubicBezTo>
                <a:close/>
                <a:moveTo>
                  <a:pt x="53" y="63"/>
                </a:moveTo>
                <a:cubicBezTo>
                  <a:pt x="53" y="63"/>
                  <a:pt x="53" y="63"/>
                  <a:pt x="53" y="63"/>
                </a:cubicBezTo>
                <a:cubicBezTo>
                  <a:pt x="53" y="63"/>
                  <a:pt x="53" y="63"/>
                  <a:pt x="53" y="63"/>
                </a:cubicBezTo>
                <a:close/>
                <a:moveTo>
                  <a:pt x="64" y="56"/>
                </a:moveTo>
                <a:cubicBezTo>
                  <a:pt x="64" y="56"/>
                  <a:pt x="64" y="56"/>
                  <a:pt x="64" y="56"/>
                </a:cubicBezTo>
                <a:close/>
                <a:moveTo>
                  <a:pt x="64" y="58"/>
                </a:moveTo>
                <a:cubicBezTo>
                  <a:pt x="64" y="58"/>
                  <a:pt x="64" y="58"/>
                  <a:pt x="64" y="58"/>
                </a:cubicBezTo>
                <a:cubicBezTo>
                  <a:pt x="64" y="58"/>
                  <a:pt x="64" y="58"/>
                  <a:pt x="64" y="58"/>
                </a:cubicBezTo>
                <a:close/>
                <a:moveTo>
                  <a:pt x="63" y="59"/>
                </a:moveTo>
                <a:cubicBezTo>
                  <a:pt x="63" y="59"/>
                  <a:pt x="63" y="59"/>
                  <a:pt x="63" y="59"/>
                </a:cubicBezTo>
                <a:cubicBezTo>
                  <a:pt x="63" y="59"/>
                  <a:pt x="63" y="59"/>
                  <a:pt x="63" y="59"/>
                </a:cubicBezTo>
                <a:close/>
                <a:moveTo>
                  <a:pt x="64" y="56"/>
                </a:moveTo>
                <a:cubicBezTo>
                  <a:pt x="64" y="56"/>
                  <a:pt x="64" y="56"/>
                  <a:pt x="64" y="56"/>
                </a:cubicBezTo>
                <a:cubicBezTo>
                  <a:pt x="64" y="56"/>
                  <a:pt x="64" y="56"/>
                  <a:pt x="64" y="56"/>
                </a:cubicBezTo>
                <a:close/>
                <a:moveTo>
                  <a:pt x="64" y="56"/>
                </a:moveTo>
                <a:cubicBezTo>
                  <a:pt x="64" y="56"/>
                  <a:pt x="64" y="56"/>
                  <a:pt x="64" y="56"/>
                </a:cubicBezTo>
                <a:cubicBezTo>
                  <a:pt x="64" y="56"/>
                  <a:pt x="64" y="56"/>
                  <a:pt x="64" y="56"/>
                </a:cubicBezTo>
                <a:close/>
                <a:moveTo>
                  <a:pt x="64" y="56"/>
                </a:moveTo>
                <a:cubicBezTo>
                  <a:pt x="64" y="56"/>
                  <a:pt x="64" y="56"/>
                  <a:pt x="64" y="56"/>
                </a:cubicBezTo>
                <a:cubicBezTo>
                  <a:pt x="64" y="56"/>
                  <a:pt x="64" y="56"/>
                  <a:pt x="64" y="56"/>
                </a:cubicBezTo>
                <a:close/>
                <a:moveTo>
                  <a:pt x="57" y="63"/>
                </a:moveTo>
                <a:cubicBezTo>
                  <a:pt x="57" y="63"/>
                  <a:pt x="57" y="63"/>
                  <a:pt x="57" y="63"/>
                </a:cubicBezTo>
                <a:cubicBezTo>
                  <a:pt x="57" y="63"/>
                  <a:pt x="57" y="63"/>
                  <a:pt x="57" y="63"/>
                </a:cubicBezTo>
                <a:close/>
                <a:moveTo>
                  <a:pt x="62" y="62"/>
                </a:moveTo>
                <a:cubicBezTo>
                  <a:pt x="62" y="62"/>
                  <a:pt x="62" y="62"/>
                  <a:pt x="62" y="62"/>
                </a:cubicBezTo>
                <a:cubicBezTo>
                  <a:pt x="62" y="62"/>
                  <a:pt x="62" y="62"/>
                  <a:pt x="62" y="62"/>
                </a:cubicBezTo>
                <a:close/>
                <a:moveTo>
                  <a:pt x="62" y="62"/>
                </a:moveTo>
                <a:cubicBezTo>
                  <a:pt x="62" y="61"/>
                  <a:pt x="62" y="61"/>
                  <a:pt x="62" y="62"/>
                </a:cubicBezTo>
                <a:cubicBezTo>
                  <a:pt x="62" y="60"/>
                  <a:pt x="62" y="60"/>
                  <a:pt x="62" y="60"/>
                </a:cubicBezTo>
                <a:lnTo>
                  <a:pt x="62" y="62"/>
                </a:lnTo>
                <a:close/>
                <a:moveTo>
                  <a:pt x="60" y="63"/>
                </a:moveTo>
                <a:cubicBezTo>
                  <a:pt x="59" y="63"/>
                  <a:pt x="60" y="63"/>
                  <a:pt x="60" y="64"/>
                </a:cubicBezTo>
                <a:cubicBezTo>
                  <a:pt x="60" y="63"/>
                  <a:pt x="59" y="63"/>
                  <a:pt x="59" y="63"/>
                </a:cubicBezTo>
                <a:cubicBezTo>
                  <a:pt x="59" y="63"/>
                  <a:pt x="60" y="64"/>
                  <a:pt x="60" y="64"/>
                </a:cubicBezTo>
                <a:cubicBezTo>
                  <a:pt x="59" y="63"/>
                  <a:pt x="59" y="63"/>
                  <a:pt x="59" y="63"/>
                </a:cubicBezTo>
                <a:cubicBezTo>
                  <a:pt x="60" y="64"/>
                  <a:pt x="59" y="63"/>
                  <a:pt x="59" y="63"/>
                </a:cubicBezTo>
                <a:cubicBezTo>
                  <a:pt x="59" y="63"/>
                  <a:pt x="59" y="64"/>
                  <a:pt x="59" y="64"/>
                </a:cubicBezTo>
                <a:cubicBezTo>
                  <a:pt x="59" y="63"/>
                  <a:pt x="60" y="64"/>
                  <a:pt x="59" y="64"/>
                </a:cubicBezTo>
                <a:cubicBezTo>
                  <a:pt x="59" y="64"/>
                  <a:pt x="59" y="64"/>
                  <a:pt x="59" y="64"/>
                </a:cubicBezTo>
                <a:cubicBezTo>
                  <a:pt x="59" y="64"/>
                  <a:pt x="59" y="64"/>
                  <a:pt x="59" y="64"/>
                </a:cubicBezTo>
                <a:cubicBezTo>
                  <a:pt x="59" y="64"/>
                  <a:pt x="59" y="63"/>
                  <a:pt x="59" y="63"/>
                </a:cubicBezTo>
                <a:cubicBezTo>
                  <a:pt x="59" y="63"/>
                  <a:pt x="59" y="63"/>
                  <a:pt x="59" y="63"/>
                </a:cubicBezTo>
                <a:cubicBezTo>
                  <a:pt x="59" y="63"/>
                  <a:pt x="59" y="63"/>
                  <a:pt x="59" y="63"/>
                </a:cubicBezTo>
                <a:cubicBezTo>
                  <a:pt x="59" y="64"/>
                  <a:pt x="59" y="64"/>
                  <a:pt x="59" y="64"/>
                </a:cubicBezTo>
                <a:cubicBezTo>
                  <a:pt x="59" y="64"/>
                  <a:pt x="59" y="64"/>
                  <a:pt x="59" y="64"/>
                </a:cubicBezTo>
                <a:cubicBezTo>
                  <a:pt x="59" y="64"/>
                  <a:pt x="59" y="64"/>
                  <a:pt x="59" y="64"/>
                </a:cubicBezTo>
                <a:cubicBezTo>
                  <a:pt x="59" y="63"/>
                  <a:pt x="59" y="63"/>
                  <a:pt x="59" y="63"/>
                </a:cubicBezTo>
                <a:cubicBezTo>
                  <a:pt x="59" y="64"/>
                  <a:pt x="59" y="63"/>
                  <a:pt x="59" y="63"/>
                </a:cubicBezTo>
                <a:cubicBezTo>
                  <a:pt x="59" y="63"/>
                  <a:pt x="59" y="63"/>
                  <a:pt x="58" y="63"/>
                </a:cubicBezTo>
                <a:cubicBezTo>
                  <a:pt x="58" y="63"/>
                  <a:pt x="59" y="63"/>
                  <a:pt x="59" y="64"/>
                </a:cubicBezTo>
                <a:cubicBezTo>
                  <a:pt x="59" y="63"/>
                  <a:pt x="59" y="63"/>
                  <a:pt x="59" y="64"/>
                </a:cubicBezTo>
                <a:cubicBezTo>
                  <a:pt x="58" y="63"/>
                  <a:pt x="58" y="63"/>
                  <a:pt x="58" y="63"/>
                </a:cubicBezTo>
                <a:cubicBezTo>
                  <a:pt x="58" y="63"/>
                  <a:pt x="58" y="63"/>
                  <a:pt x="58" y="63"/>
                </a:cubicBezTo>
                <a:cubicBezTo>
                  <a:pt x="58" y="63"/>
                  <a:pt x="58" y="63"/>
                  <a:pt x="58" y="63"/>
                </a:cubicBezTo>
                <a:cubicBezTo>
                  <a:pt x="58" y="63"/>
                  <a:pt x="59" y="64"/>
                  <a:pt x="58" y="64"/>
                </a:cubicBezTo>
                <a:cubicBezTo>
                  <a:pt x="58" y="63"/>
                  <a:pt x="58" y="63"/>
                  <a:pt x="58" y="63"/>
                </a:cubicBezTo>
                <a:cubicBezTo>
                  <a:pt x="58" y="63"/>
                  <a:pt x="59" y="64"/>
                  <a:pt x="58" y="63"/>
                </a:cubicBezTo>
                <a:cubicBezTo>
                  <a:pt x="58" y="64"/>
                  <a:pt x="59" y="64"/>
                  <a:pt x="59" y="64"/>
                </a:cubicBezTo>
                <a:cubicBezTo>
                  <a:pt x="59" y="64"/>
                  <a:pt x="58" y="64"/>
                  <a:pt x="58" y="64"/>
                </a:cubicBezTo>
                <a:cubicBezTo>
                  <a:pt x="58" y="64"/>
                  <a:pt x="59" y="64"/>
                  <a:pt x="59" y="64"/>
                </a:cubicBezTo>
                <a:cubicBezTo>
                  <a:pt x="59" y="64"/>
                  <a:pt x="58" y="63"/>
                  <a:pt x="58" y="63"/>
                </a:cubicBezTo>
                <a:cubicBezTo>
                  <a:pt x="58" y="64"/>
                  <a:pt x="58" y="64"/>
                  <a:pt x="58" y="64"/>
                </a:cubicBezTo>
                <a:cubicBezTo>
                  <a:pt x="59" y="64"/>
                  <a:pt x="58" y="64"/>
                  <a:pt x="58" y="64"/>
                </a:cubicBezTo>
                <a:cubicBezTo>
                  <a:pt x="58" y="64"/>
                  <a:pt x="58" y="64"/>
                  <a:pt x="58" y="64"/>
                </a:cubicBezTo>
                <a:cubicBezTo>
                  <a:pt x="58" y="64"/>
                  <a:pt x="58" y="64"/>
                  <a:pt x="58" y="64"/>
                </a:cubicBezTo>
                <a:cubicBezTo>
                  <a:pt x="58" y="63"/>
                  <a:pt x="58" y="63"/>
                  <a:pt x="58" y="63"/>
                </a:cubicBezTo>
                <a:cubicBezTo>
                  <a:pt x="58" y="64"/>
                  <a:pt x="57" y="63"/>
                  <a:pt x="58" y="64"/>
                </a:cubicBezTo>
                <a:cubicBezTo>
                  <a:pt x="58" y="63"/>
                  <a:pt x="58" y="64"/>
                  <a:pt x="58" y="64"/>
                </a:cubicBezTo>
                <a:cubicBezTo>
                  <a:pt x="58" y="63"/>
                  <a:pt x="58" y="64"/>
                  <a:pt x="58" y="63"/>
                </a:cubicBezTo>
                <a:cubicBezTo>
                  <a:pt x="57" y="63"/>
                  <a:pt x="58" y="63"/>
                  <a:pt x="57" y="63"/>
                </a:cubicBezTo>
                <a:cubicBezTo>
                  <a:pt x="57" y="63"/>
                  <a:pt x="57" y="63"/>
                  <a:pt x="57" y="63"/>
                </a:cubicBezTo>
                <a:cubicBezTo>
                  <a:pt x="57" y="62"/>
                  <a:pt x="57" y="63"/>
                  <a:pt x="57" y="63"/>
                </a:cubicBezTo>
                <a:cubicBezTo>
                  <a:pt x="57" y="63"/>
                  <a:pt x="57" y="63"/>
                  <a:pt x="57" y="63"/>
                </a:cubicBezTo>
                <a:cubicBezTo>
                  <a:pt x="58" y="64"/>
                  <a:pt x="57" y="63"/>
                  <a:pt x="58" y="64"/>
                </a:cubicBezTo>
                <a:cubicBezTo>
                  <a:pt x="57" y="64"/>
                  <a:pt x="58" y="64"/>
                  <a:pt x="58" y="64"/>
                </a:cubicBezTo>
                <a:cubicBezTo>
                  <a:pt x="58" y="64"/>
                  <a:pt x="58" y="64"/>
                  <a:pt x="58" y="64"/>
                </a:cubicBezTo>
                <a:cubicBezTo>
                  <a:pt x="58" y="64"/>
                  <a:pt x="57" y="63"/>
                  <a:pt x="57" y="63"/>
                </a:cubicBezTo>
                <a:cubicBezTo>
                  <a:pt x="57" y="63"/>
                  <a:pt x="57" y="63"/>
                  <a:pt x="57" y="63"/>
                </a:cubicBezTo>
                <a:cubicBezTo>
                  <a:pt x="57" y="64"/>
                  <a:pt x="57" y="63"/>
                  <a:pt x="58" y="64"/>
                </a:cubicBezTo>
                <a:cubicBezTo>
                  <a:pt x="57" y="63"/>
                  <a:pt x="58" y="64"/>
                  <a:pt x="57" y="64"/>
                </a:cubicBezTo>
                <a:cubicBezTo>
                  <a:pt x="57" y="64"/>
                  <a:pt x="57" y="63"/>
                  <a:pt x="57" y="63"/>
                </a:cubicBezTo>
                <a:cubicBezTo>
                  <a:pt x="57" y="63"/>
                  <a:pt x="57" y="63"/>
                  <a:pt x="57" y="64"/>
                </a:cubicBezTo>
                <a:cubicBezTo>
                  <a:pt x="57" y="63"/>
                  <a:pt x="57" y="63"/>
                  <a:pt x="57" y="63"/>
                </a:cubicBezTo>
                <a:cubicBezTo>
                  <a:pt x="57" y="64"/>
                  <a:pt x="57" y="64"/>
                  <a:pt x="57" y="64"/>
                </a:cubicBezTo>
                <a:cubicBezTo>
                  <a:pt x="57" y="64"/>
                  <a:pt x="57" y="64"/>
                  <a:pt x="57" y="64"/>
                </a:cubicBezTo>
                <a:cubicBezTo>
                  <a:pt x="57" y="64"/>
                  <a:pt x="57" y="64"/>
                  <a:pt x="57" y="64"/>
                </a:cubicBezTo>
                <a:cubicBezTo>
                  <a:pt x="57" y="64"/>
                  <a:pt x="57" y="64"/>
                  <a:pt x="57" y="64"/>
                </a:cubicBezTo>
                <a:cubicBezTo>
                  <a:pt x="57" y="64"/>
                  <a:pt x="56" y="64"/>
                  <a:pt x="57" y="64"/>
                </a:cubicBezTo>
                <a:cubicBezTo>
                  <a:pt x="57" y="64"/>
                  <a:pt x="57" y="64"/>
                  <a:pt x="57" y="64"/>
                </a:cubicBezTo>
                <a:cubicBezTo>
                  <a:pt x="57" y="65"/>
                  <a:pt x="57" y="65"/>
                  <a:pt x="57" y="65"/>
                </a:cubicBezTo>
                <a:cubicBezTo>
                  <a:pt x="57" y="65"/>
                  <a:pt x="57" y="65"/>
                  <a:pt x="57" y="65"/>
                </a:cubicBezTo>
                <a:cubicBezTo>
                  <a:pt x="57" y="65"/>
                  <a:pt x="57" y="65"/>
                  <a:pt x="57" y="65"/>
                </a:cubicBezTo>
                <a:cubicBezTo>
                  <a:pt x="57" y="65"/>
                  <a:pt x="57" y="65"/>
                  <a:pt x="57" y="65"/>
                </a:cubicBezTo>
                <a:cubicBezTo>
                  <a:pt x="57" y="65"/>
                  <a:pt x="56" y="65"/>
                  <a:pt x="56" y="65"/>
                </a:cubicBezTo>
                <a:cubicBezTo>
                  <a:pt x="57" y="65"/>
                  <a:pt x="57" y="65"/>
                  <a:pt x="57" y="65"/>
                </a:cubicBezTo>
                <a:cubicBezTo>
                  <a:pt x="56" y="65"/>
                  <a:pt x="56" y="65"/>
                  <a:pt x="56" y="65"/>
                </a:cubicBezTo>
                <a:cubicBezTo>
                  <a:pt x="56" y="65"/>
                  <a:pt x="57" y="65"/>
                  <a:pt x="57" y="65"/>
                </a:cubicBezTo>
                <a:cubicBezTo>
                  <a:pt x="56" y="64"/>
                  <a:pt x="57" y="65"/>
                  <a:pt x="56" y="64"/>
                </a:cubicBezTo>
                <a:cubicBezTo>
                  <a:pt x="56" y="65"/>
                  <a:pt x="56" y="64"/>
                  <a:pt x="56" y="65"/>
                </a:cubicBezTo>
                <a:cubicBezTo>
                  <a:pt x="56" y="65"/>
                  <a:pt x="56" y="65"/>
                  <a:pt x="56" y="65"/>
                </a:cubicBezTo>
                <a:cubicBezTo>
                  <a:pt x="56" y="65"/>
                  <a:pt x="56" y="65"/>
                  <a:pt x="56" y="65"/>
                </a:cubicBezTo>
                <a:cubicBezTo>
                  <a:pt x="56" y="65"/>
                  <a:pt x="56" y="65"/>
                  <a:pt x="56" y="65"/>
                </a:cubicBezTo>
                <a:cubicBezTo>
                  <a:pt x="56" y="65"/>
                  <a:pt x="56" y="65"/>
                  <a:pt x="56" y="65"/>
                </a:cubicBezTo>
                <a:cubicBezTo>
                  <a:pt x="56" y="65"/>
                  <a:pt x="56" y="65"/>
                  <a:pt x="56" y="65"/>
                </a:cubicBezTo>
                <a:cubicBezTo>
                  <a:pt x="56" y="65"/>
                  <a:pt x="56" y="65"/>
                  <a:pt x="56" y="65"/>
                </a:cubicBezTo>
                <a:cubicBezTo>
                  <a:pt x="56" y="66"/>
                  <a:pt x="55" y="64"/>
                  <a:pt x="55" y="65"/>
                </a:cubicBezTo>
                <a:cubicBezTo>
                  <a:pt x="55" y="64"/>
                  <a:pt x="54" y="64"/>
                  <a:pt x="53" y="63"/>
                </a:cubicBezTo>
                <a:cubicBezTo>
                  <a:pt x="53" y="64"/>
                  <a:pt x="53" y="64"/>
                  <a:pt x="53" y="64"/>
                </a:cubicBezTo>
                <a:cubicBezTo>
                  <a:pt x="53" y="63"/>
                  <a:pt x="53" y="63"/>
                  <a:pt x="53" y="63"/>
                </a:cubicBezTo>
                <a:cubicBezTo>
                  <a:pt x="54" y="63"/>
                  <a:pt x="54" y="63"/>
                  <a:pt x="54" y="63"/>
                </a:cubicBezTo>
                <a:cubicBezTo>
                  <a:pt x="53" y="63"/>
                  <a:pt x="53" y="63"/>
                  <a:pt x="53" y="63"/>
                </a:cubicBezTo>
                <a:cubicBezTo>
                  <a:pt x="53" y="63"/>
                  <a:pt x="53" y="63"/>
                  <a:pt x="53" y="63"/>
                </a:cubicBezTo>
                <a:cubicBezTo>
                  <a:pt x="54" y="63"/>
                  <a:pt x="53" y="62"/>
                  <a:pt x="54" y="62"/>
                </a:cubicBezTo>
                <a:cubicBezTo>
                  <a:pt x="54" y="62"/>
                  <a:pt x="54" y="62"/>
                  <a:pt x="54" y="62"/>
                </a:cubicBezTo>
                <a:cubicBezTo>
                  <a:pt x="54" y="62"/>
                  <a:pt x="54" y="62"/>
                  <a:pt x="54" y="62"/>
                </a:cubicBezTo>
                <a:cubicBezTo>
                  <a:pt x="54" y="62"/>
                  <a:pt x="54" y="62"/>
                  <a:pt x="54" y="62"/>
                </a:cubicBezTo>
                <a:cubicBezTo>
                  <a:pt x="54" y="62"/>
                  <a:pt x="54" y="62"/>
                  <a:pt x="54" y="62"/>
                </a:cubicBezTo>
                <a:cubicBezTo>
                  <a:pt x="54" y="62"/>
                  <a:pt x="55" y="62"/>
                  <a:pt x="54" y="62"/>
                </a:cubicBezTo>
                <a:cubicBezTo>
                  <a:pt x="55" y="62"/>
                  <a:pt x="55" y="62"/>
                  <a:pt x="55" y="62"/>
                </a:cubicBezTo>
                <a:cubicBezTo>
                  <a:pt x="54" y="61"/>
                  <a:pt x="55" y="62"/>
                  <a:pt x="54" y="61"/>
                </a:cubicBezTo>
                <a:cubicBezTo>
                  <a:pt x="55" y="62"/>
                  <a:pt x="55" y="61"/>
                  <a:pt x="55" y="62"/>
                </a:cubicBezTo>
                <a:cubicBezTo>
                  <a:pt x="56" y="62"/>
                  <a:pt x="55" y="62"/>
                  <a:pt x="55" y="62"/>
                </a:cubicBezTo>
                <a:cubicBezTo>
                  <a:pt x="55" y="62"/>
                  <a:pt x="55" y="62"/>
                  <a:pt x="55" y="61"/>
                </a:cubicBezTo>
                <a:cubicBezTo>
                  <a:pt x="55" y="61"/>
                  <a:pt x="55" y="61"/>
                  <a:pt x="56" y="62"/>
                </a:cubicBezTo>
                <a:cubicBezTo>
                  <a:pt x="55" y="61"/>
                  <a:pt x="56" y="61"/>
                  <a:pt x="55" y="61"/>
                </a:cubicBezTo>
                <a:cubicBezTo>
                  <a:pt x="55" y="61"/>
                  <a:pt x="55" y="61"/>
                  <a:pt x="55" y="61"/>
                </a:cubicBezTo>
                <a:cubicBezTo>
                  <a:pt x="55" y="61"/>
                  <a:pt x="55" y="61"/>
                  <a:pt x="55" y="61"/>
                </a:cubicBezTo>
                <a:cubicBezTo>
                  <a:pt x="55" y="60"/>
                  <a:pt x="55" y="61"/>
                  <a:pt x="55" y="61"/>
                </a:cubicBezTo>
                <a:cubicBezTo>
                  <a:pt x="55" y="61"/>
                  <a:pt x="55" y="61"/>
                  <a:pt x="55" y="61"/>
                </a:cubicBezTo>
                <a:cubicBezTo>
                  <a:pt x="56" y="61"/>
                  <a:pt x="55" y="61"/>
                  <a:pt x="55" y="60"/>
                </a:cubicBezTo>
                <a:cubicBezTo>
                  <a:pt x="55" y="60"/>
                  <a:pt x="55" y="60"/>
                  <a:pt x="55" y="60"/>
                </a:cubicBezTo>
                <a:cubicBezTo>
                  <a:pt x="55" y="60"/>
                  <a:pt x="55" y="60"/>
                  <a:pt x="55" y="60"/>
                </a:cubicBezTo>
                <a:cubicBezTo>
                  <a:pt x="55" y="60"/>
                  <a:pt x="55" y="61"/>
                  <a:pt x="56" y="61"/>
                </a:cubicBezTo>
                <a:cubicBezTo>
                  <a:pt x="56" y="61"/>
                  <a:pt x="55" y="60"/>
                  <a:pt x="56" y="60"/>
                </a:cubicBezTo>
                <a:cubicBezTo>
                  <a:pt x="55" y="60"/>
                  <a:pt x="56" y="61"/>
                  <a:pt x="56" y="61"/>
                </a:cubicBezTo>
                <a:cubicBezTo>
                  <a:pt x="56" y="61"/>
                  <a:pt x="56" y="61"/>
                  <a:pt x="56" y="61"/>
                </a:cubicBezTo>
                <a:cubicBezTo>
                  <a:pt x="55" y="60"/>
                  <a:pt x="55" y="60"/>
                  <a:pt x="55" y="60"/>
                </a:cubicBezTo>
                <a:cubicBezTo>
                  <a:pt x="56" y="60"/>
                  <a:pt x="56" y="61"/>
                  <a:pt x="56" y="60"/>
                </a:cubicBezTo>
                <a:cubicBezTo>
                  <a:pt x="57" y="61"/>
                  <a:pt x="57" y="60"/>
                  <a:pt x="57" y="61"/>
                </a:cubicBezTo>
                <a:cubicBezTo>
                  <a:pt x="57" y="61"/>
                  <a:pt x="57" y="61"/>
                  <a:pt x="57" y="61"/>
                </a:cubicBezTo>
                <a:cubicBezTo>
                  <a:pt x="57" y="61"/>
                  <a:pt x="57" y="62"/>
                  <a:pt x="57" y="61"/>
                </a:cubicBezTo>
                <a:cubicBezTo>
                  <a:pt x="57" y="61"/>
                  <a:pt x="57" y="61"/>
                  <a:pt x="57" y="61"/>
                </a:cubicBezTo>
                <a:cubicBezTo>
                  <a:pt x="57" y="60"/>
                  <a:pt x="57" y="60"/>
                  <a:pt x="57" y="60"/>
                </a:cubicBezTo>
                <a:cubicBezTo>
                  <a:pt x="56" y="59"/>
                  <a:pt x="57" y="60"/>
                  <a:pt x="57" y="60"/>
                </a:cubicBezTo>
                <a:cubicBezTo>
                  <a:pt x="57" y="60"/>
                  <a:pt x="57" y="60"/>
                  <a:pt x="57" y="60"/>
                </a:cubicBezTo>
                <a:cubicBezTo>
                  <a:pt x="57" y="59"/>
                  <a:pt x="57" y="60"/>
                  <a:pt x="57" y="60"/>
                </a:cubicBezTo>
                <a:cubicBezTo>
                  <a:pt x="58" y="60"/>
                  <a:pt x="58" y="60"/>
                  <a:pt x="58" y="60"/>
                </a:cubicBezTo>
                <a:cubicBezTo>
                  <a:pt x="57" y="59"/>
                  <a:pt x="57" y="59"/>
                  <a:pt x="58" y="60"/>
                </a:cubicBezTo>
                <a:cubicBezTo>
                  <a:pt x="58" y="60"/>
                  <a:pt x="58" y="60"/>
                  <a:pt x="58" y="60"/>
                </a:cubicBezTo>
                <a:cubicBezTo>
                  <a:pt x="58" y="60"/>
                  <a:pt x="57" y="59"/>
                  <a:pt x="58" y="59"/>
                </a:cubicBezTo>
                <a:cubicBezTo>
                  <a:pt x="58" y="59"/>
                  <a:pt x="58" y="59"/>
                  <a:pt x="58" y="59"/>
                </a:cubicBezTo>
                <a:cubicBezTo>
                  <a:pt x="58" y="59"/>
                  <a:pt x="58" y="59"/>
                  <a:pt x="58" y="59"/>
                </a:cubicBezTo>
                <a:cubicBezTo>
                  <a:pt x="58" y="61"/>
                  <a:pt x="58" y="58"/>
                  <a:pt x="58" y="60"/>
                </a:cubicBezTo>
                <a:cubicBezTo>
                  <a:pt x="58" y="59"/>
                  <a:pt x="58" y="59"/>
                  <a:pt x="58" y="59"/>
                </a:cubicBezTo>
                <a:cubicBezTo>
                  <a:pt x="58" y="59"/>
                  <a:pt x="58" y="59"/>
                  <a:pt x="58" y="59"/>
                </a:cubicBezTo>
                <a:cubicBezTo>
                  <a:pt x="58" y="58"/>
                  <a:pt x="59" y="59"/>
                  <a:pt x="59" y="59"/>
                </a:cubicBezTo>
                <a:cubicBezTo>
                  <a:pt x="58" y="59"/>
                  <a:pt x="58" y="59"/>
                  <a:pt x="58" y="59"/>
                </a:cubicBezTo>
                <a:cubicBezTo>
                  <a:pt x="59" y="59"/>
                  <a:pt x="58" y="58"/>
                  <a:pt x="58" y="58"/>
                </a:cubicBezTo>
                <a:cubicBezTo>
                  <a:pt x="58" y="58"/>
                  <a:pt x="59" y="59"/>
                  <a:pt x="59" y="59"/>
                </a:cubicBezTo>
                <a:cubicBezTo>
                  <a:pt x="59" y="59"/>
                  <a:pt x="58" y="58"/>
                  <a:pt x="59" y="58"/>
                </a:cubicBezTo>
                <a:cubicBezTo>
                  <a:pt x="59" y="58"/>
                  <a:pt x="59" y="58"/>
                  <a:pt x="59" y="58"/>
                </a:cubicBezTo>
                <a:cubicBezTo>
                  <a:pt x="59" y="58"/>
                  <a:pt x="59" y="60"/>
                  <a:pt x="59" y="60"/>
                </a:cubicBezTo>
                <a:cubicBezTo>
                  <a:pt x="59" y="59"/>
                  <a:pt x="59" y="59"/>
                  <a:pt x="59" y="59"/>
                </a:cubicBezTo>
                <a:cubicBezTo>
                  <a:pt x="59" y="59"/>
                  <a:pt x="60" y="60"/>
                  <a:pt x="59" y="60"/>
                </a:cubicBezTo>
                <a:cubicBezTo>
                  <a:pt x="59" y="59"/>
                  <a:pt x="59" y="59"/>
                  <a:pt x="59" y="59"/>
                </a:cubicBezTo>
                <a:cubicBezTo>
                  <a:pt x="60" y="60"/>
                  <a:pt x="59" y="59"/>
                  <a:pt x="60" y="59"/>
                </a:cubicBezTo>
                <a:cubicBezTo>
                  <a:pt x="60" y="59"/>
                  <a:pt x="60" y="59"/>
                  <a:pt x="60" y="59"/>
                </a:cubicBezTo>
                <a:cubicBezTo>
                  <a:pt x="60" y="59"/>
                  <a:pt x="60" y="60"/>
                  <a:pt x="60" y="59"/>
                </a:cubicBezTo>
                <a:cubicBezTo>
                  <a:pt x="60" y="59"/>
                  <a:pt x="60" y="59"/>
                  <a:pt x="60" y="59"/>
                </a:cubicBezTo>
                <a:cubicBezTo>
                  <a:pt x="60" y="59"/>
                  <a:pt x="60" y="59"/>
                  <a:pt x="60" y="59"/>
                </a:cubicBezTo>
                <a:cubicBezTo>
                  <a:pt x="60" y="59"/>
                  <a:pt x="60" y="59"/>
                  <a:pt x="60" y="59"/>
                </a:cubicBezTo>
                <a:cubicBezTo>
                  <a:pt x="60" y="58"/>
                  <a:pt x="60" y="59"/>
                  <a:pt x="60" y="59"/>
                </a:cubicBezTo>
                <a:cubicBezTo>
                  <a:pt x="60" y="59"/>
                  <a:pt x="60" y="59"/>
                  <a:pt x="60" y="59"/>
                </a:cubicBezTo>
                <a:cubicBezTo>
                  <a:pt x="60" y="59"/>
                  <a:pt x="60" y="59"/>
                  <a:pt x="60" y="59"/>
                </a:cubicBezTo>
                <a:cubicBezTo>
                  <a:pt x="60" y="58"/>
                  <a:pt x="60" y="57"/>
                  <a:pt x="60" y="57"/>
                </a:cubicBezTo>
                <a:cubicBezTo>
                  <a:pt x="60" y="57"/>
                  <a:pt x="60" y="58"/>
                  <a:pt x="60" y="58"/>
                </a:cubicBezTo>
                <a:cubicBezTo>
                  <a:pt x="60" y="58"/>
                  <a:pt x="60" y="58"/>
                  <a:pt x="60" y="58"/>
                </a:cubicBezTo>
                <a:cubicBezTo>
                  <a:pt x="60" y="58"/>
                  <a:pt x="60" y="58"/>
                  <a:pt x="60" y="58"/>
                </a:cubicBezTo>
                <a:cubicBezTo>
                  <a:pt x="60" y="57"/>
                  <a:pt x="60" y="58"/>
                  <a:pt x="60" y="58"/>
                </a:cubicBezTo>
                <a:cubicBezTo>
                  <a:pt x="60" y="58"/>
                  <a:pt x="60" y="58"/>
                  <a:pt x="60" y="58"/>
                </a:cubicBezTo>
                <a:cubicBezTo>
                  <a:pt x="60" y="58"/>
                  <a:pt x="61" y="59"/>
                  <a:pt x="60" y="58"/>
                </a:cubicBezTo>
                <a:cubicBezTo>
                  <a:pt x="61" y="59"/>
                  <a:pt x="61" y="58"/>
                  <a:pt x="61" y="59"/>
                </a:cubicBezTo>
                <a:cubicBezTo>
                  <a:pt x="61" y="59"/>
                  <a:pt x="61" y="58"/>
                  <a:pt x="61" y="58"/>
                </a:cubicBezTo>
                <a:cubicBezTo>
                  <a:pt x="61" y="59"/>
                  <a:pt x="61" y="59"/>
                  <a:pt x="61" y="59"/>
                </a:cubicBezTo>
                <a:cubicBezTo>
                  <a:pt x="61" y="58"/>
                  <a:pt x="61" y="58"/>
                  <a:pt x="61" y="58"/>
                </a:cubicBezTo>
                <a:cubicBezTo>
                  <a:pt x="61" y="58"/>
                  <a:pt x="61" y="58"/>
                  <a:pt x="61" y="59"/>
                </a:cubicBezTo>
                <a:cubicBezTo>
                  <a:pt x="61" y="58"/>
                  <a:pt x="61" y="58"/>
                  <a:pt x="61" y="58"/>
                </a:cubicBezTo>
                <a:cubicBezTo>
                  <a:pt x="61" y="59"/>
                  <a:pt x="61" y="59"/>
                  <a:pt x="61" y="59"/>
                </a:cubicBezTo>
                <a:cubicBezTo>
                  <a:pt x="61" y="58"/>
                  <a:pt x="61" y="58"/>
                  <a:pt x="62" y="58"/>
                </a:cubicBezTo>
                <a:cubicBezTo>
                  <a:pt x="62" y="58"/>
                  <a:pt x="62" y="59"/>
                  <a:pt x="62" y="59"/>
                </a:cubicBezTo>
                <a:cubicBezTo>
                  <a:pt x="61" y="58"/>
                  <a:pt x="61" y="58"/>
                  <a:pt x="61" y="57"/>
                </a:cubicBezTo>
                <a:cubicBezTo>
                  <a:pt x="62" y="58"/>
                  <a:pt x="61" y="57"/>
                  <a:pt x="62" y="58"/>
                </a:cubicBezTo>
                <a:cubicBezTo>
                  <a:pt x="62" y="58"/>
                  <a:pt x="62" y="58"/>
                  <a:pt x="62" y="58"/>
                </a:cubicBezTo>
                <a:cubicBezTo>
                  <a:pt x="62" y="57"/>
                  <a:pt x="61" y="57"/>
                  <a:pt x="61" y="57"/>
                </a:cubicBezTo>
                <a:cubicBezTo>
                  <a:pt x="61" y="57"/>
                  <a:pt x="61" y="57"/>
                  <a:pt x="61" y="57"/>
                </a:cubicBezTo>
                <a:cubicBezTo>
                  <a:pt x="62" y="58"/>
                  <a:pt x="62" y="58"/>
                  <a:pt x="62" y="58"/>
                </a:cubicBezTo>
                <a:cubicBezTo>
                  <a:pt x="62" y="57"/>
                  <a:pt x="62" y="57"/>
                  <a:pt x="62" y="57"/>
                </a:cubicBezTo>
                <a:cubicBezTo>
                  <a:pt x="62" y="57"/>
                  <a:pt x="62" y="57"/>
                  <a:pt x="62" y="57"/>
                </a:cubicBezTo>
                <a:cubicBezTo>
                  <a:pt x="62" y="57"/>
                  <a:pt x="62" y="57"/>
                  <a:pt x="62" y="57"/>
                </a:cubicBezTo>
                <a:cubicBezTo>
                  <a:pt x="62" y="57"/>
                  <a:pt x="62" y="57"/>
                  <a:pt x="62" y="57"/>
                </a:cubicBezTo>
                <a:cubicBezTo>
                  <a:pt x="62" y="57"/>
                  <a:pt x="62" y="57"/>
                  <a:pt x="62" y="57"/>
                </a:cubicBezTo>
                <a:cubicBezTo>
                  <a:pt x="62" y="57"/>
                  <a:pt x="62" y="58"/>
                  <a:pt x="62" y="57"/>
                </a:cubicBezTo>
                <a:cubicBezTo>
                  <a:pt x="62" y="58"/>
                  <a:pt x="62" y="56"/>
                  <a:pt x="62" y="57"/>
                </a:cubicBezTo>
                <a:cubicBezTo>
                  <a:pt x="62" y="57"/>
                  <a:pt x="62" y="57"/>
                  <a:pt x="62" y="57"/>
                </a:cubicBezTo>
                <a:cubicBezTo>
                  <a:pt x="62" y="57"/>
                  <a:pt x="62" y="58"/>
                  <a:pt x="62" y="57"/>
                </a:cubicBezTo>
                <a:cubicBezTo>
                  <a:pt x="62" y="57"/>
                  <a:pt x="62" y="57"/>
                  <a:pt x="62" y="57"/>
                </a:cubicBezTo>
                <a:cubicBezTo>
                  <a:pt x="62" y="57"/>
                  <a:pt x="62" y="57"/>
                  <a:pt x="62" y="57"/>
                </a:cubicBezTo>
                <a:cubicBezTo>
                  <a:pt x="62" y="56"/>
                  <a:pt x="62" y="56"/>
                  <a:pt x="62" y="56"/>
                </a:cubicBezTo>
                <a:cubicBezTo>
                  <a:pt x="62" y="56"/>
                  <a:pt x="62" y="56"/>
                  <a:pt x="63" y="57"/>
                </a:cubicBezTo>
                <a:cubicBezTo>
                  <a:pt x="63" y="56"/>
                  <a:pt x="63" y="57"/>
                  <a:pt x="63" y="56"/>
                </a:cubicBezTo>
                <a:cubicBezTo>
                  <a:pt x="63" y="57"/>
                  <a:pt x="63" y="57"/>
                  <a:pt x="63" y="57"/>
                </a:cubicBezTo>
                <a:cubicBezTo>
                  <a:pt x="63" y="57"/>
                  <a:pt x="63" y="57"/>
                  <a:pt x="63" y="57"/>
                </a:cubicBezTo>
                <a:cubicBezTo>
                  <a:pt x="63" y="57"/>
                  <a:pt x="63" y="57"/>
                  <a:pt x="63" y="57"/>
                </a:cubicBezTo>
                <a:cubicBezTo>
                  <a:pt x="63" y="57"/>
                  <a:pt x="63" y="57"/>
                  <a:pt x="63" y="57"/>
                </a:cubicBezTo>
                <a:cubicBezTo>
                  <a:pt x="63" y="56"/>
                  <a:pt x="63" y="56"/>
                  <a:pt x="63" y="56"/>
                </a:cubicBezTo>
                <a:cubicBezTo>
                  <a:pt x="64" y="57"/>
                  <a:pt x="63" y="56"/>
                  <a:pt x="63" y="56"/>
                </a:cubicBezTo>
                <a:cubicBezTo>
                  <a:pt x="63" y="56"/>
                  <a:pt x="64" y="56"/>
                  <a:pt x="64" y="56"/>
                </a:cubicBezTo>
                <a:cubicBezTo>
                  <a:pt x="64" y="56"/>
                  <a:pt x="64" y="56"/>
                  <a:pt x="64" y="56"/>
                </a:cubicBezTo>
                <a:cubicBezTo>
                  <a:pt x="64" y="57"/>
                  <a:pt x="64" y="57"/>
                  <a:pt x="64" y="57"/>
                </a:cubicBezTo>
                <a:cubicBezTo>
                  <a:pt x="64" y="57"/>
                  <a:pt x="64" y="57"/>
                  <a:pt x="64" y="57"/>
                </a:cubicBezTo>
                <a:cubicBezTo>
                  <a:pt x="64" y="57"/>
                  <a:pt x="64" y="57"/>
                  <a:pt x="64" y="57"/>
                </a:cubicBezTo>
                <a:cubicBezTo>
                  <a:pt x="64" y="57"/>
                  <a:pt x="64" y="57"/>
                  <a:pt x="64" y="57"/>
                </a:cubicBezTo>
                <a:cubicBezTo>
                  <a:pt x="64" y="57"/>
                  <a:pt x="64" y="57"/>
                  <a:pt x="64" y="57"/>
                </a:cubicBezTo>
                <a:cubicBezTo>
                  <a:pt x="64" y="57"/>
                  <a:pt x="64" y="57"/>
                  <a:pt x="64" y="56"/>
                </a:cubicBezTo>
                <a:cubicBezTo>
                  <a:pt x="64" y="56"/>
                  <a:pt x="64" y="56"/>
                  <a:pt x="64" y="56"/>
                </a:cubicBezTo>
                <a:cubicBezTo>
                  <a:pt x="64" y="56"/>
                  <a:pt x="64" y="56"/>
                  <a:pt x="64" y="56"/>
                </a:cubicBezTo>
                <a:cubicBezTo>
                  <a:pt x="64" y="56"/>
                  <a:pt x="64" y="56"/>
                  <a:pt x="64" y="56"/>
                </a:cubicBezTo>
                <a:cubicBezTo>
                  <a:pt x="64" y="56"/>
                  <a:pt x="64" y="56"/>
                  <a:pt x="64" y="56"/>
                </a:cubicBezTo>
                <a:cubicBezTo>
                  <a:pt x="64" y="57"/>
                  <a:pt x="64" y="56"/>
                  <a:pt x="64" y="57"/>
                </a:cubicBezTo>
                <a:cubicBezTo>
                  <a:pt x="64" y="56"/>
                  <a:pt x="64" y="57"/>
                  <a:pt x="64" y="56"/>
                </a:cubicBezTo>
                <a:cubicBezTo>
                  <a:pt x="64" y="57"/>
                  <a:pt x="64" y="56"/>
                  <a:pt x="64" y="57"/>
                </a:cubicBezTo>
                <a:cubicBezTo>
                  <a:pt x="64" y="57"/>
                  <a:pt x="64" y="57"/>
                  <a:pt x="64" y="58"/>
                </a:cubicBezTo>
                <a:cubicBezTo>
                  <a:pt x="65" y="58"/>
                  <a:pt x="65" y="58"/>
                  <a:pt x="65" y="58"/>
                </a:cubicBezTo>
                <a:cubicBezTo>
                  <a:pt x="65" y="59"/>
                  <a:pt x="64" y="58"/>
                  <a:pt x="64" y="58"/>
                </a:cubicBezTo>
                <a:cubicBezTo>
                  <a:pt x="64" y="58"/>
                  <a:pt x="64" y="58"/>
                  <a:pt x="64" y="58"/>
                </a:cubicBezTo>
                <a:cubicBezTo>
                  <a:pt x="64" y="57"/>
                  <a:pt x="64" y="57"/>
                  <a:pt x="64" y="57"/>
                </a:cubicBezTo>
                <a:cubicBezTo>
                  <a:pt x="64" y="57"/>
                  <a:pt x="64" y="58"/>
                  <a:pt x="64" y="58"/>
                </a:cubicBezTo>
                <a:cubicBezTo>
                  <a:pt x="64" y="58"/>
                  <a:pt x="64" y="58"/>
                  <a:pt x="64" y="59"/>
                </a:cubicBezTo>
                <a:cubicBezTo>
                  <a:pt x="64" y="59"/>
                  <a:pt x="64" y="59"/>
                  <a:pt x="64" y="59"/>
                </a:cubicBezTo>
                <a:cubicBezTo>
                  <a:pt x="64" y="59"/>
                  <a:pt x="65" y="59"/>
                  <a:pt x="65" y="59"/>
                </a:cubicBezTo>
                <a:cubicBezTo>
                  <a:pt x="64" y="59"/>
                  <a:pt x="64" y="59"/>
                  <a:pt x="64" y="59"/>
                </a:cubicBezTo>
                <a:cubicBezTo>
                  <a:pt x="64" y="59"/>
                  <a:pt x="64" y="59"/>
                  <a:pt x="64" y="59"/>
                </a:cubicBezTo>
                <a:cubicBezTo>
                  <a:pt x="64" y="58"/>
                  <a:pt x="64" y="58"/>
                  <a:pt x="64" y="58"/>
                </a:cubicBezTo>
                <a:cubicBezTo>
                  <a:pt x="64" y="58"/>
                  <a:pt x="64" y="59"/>
                  <a:pt x="64" y="59"/>
                </a:cubicBezTo>
                <a:cubicBezTo>
                  <a:pt x="64" y="58"/>
                  <a:pt x="64" y="58"/>
                  <a:pt x="64" y="57"/>
                </a:cubicBezTo>
                <a:cubicBezTo>
                  <a:pt x="64" y="57"/>
                  <a:pt x="64" y="58"/>
                  <a:pt x="64" y="58"/>
                </a:cubicBezTo>
                <a:cubicBezTo>
                  <a:pt x="64" y="58"/>
                  <a:pt x="64" y="58"/>
                  <a:pt x="64" y="58"/>
                </a:cubicBezTo>
                <a:cubicBezTo>
                  <a:pt x="64" y="58"/>
                  <a:pt x="64" y="59"/>
                  <a:pt x="64" y="60"/>
                </a:cubicBezTo>
                <a:cubicBezTo>
                  <a:pt x="64" y="60"/>
                  <a:pt x="64" y="59"/>
                  <a:pt x="64" y="60"/>
                </a:cubicBezTo>
                <a:cubicBezTo>
                  <a:pt x="64" y="60"/>
                  <a:pt x="64" y="60"/>
                  <a:pt x="64" y="61"/>
                </a:cubicBezTo>
                <a:cubicBezTo>
                  <a:pt x="64" y="60"/>
                  <a:pt x="64" y="60"/>
                  <a:pt x="64" y="60"/>
                </a:cubicBezTo>
                <a:cubicBezTo>
                  <a:pt x="64" y="60"/>
                  <a:pt x="64" y="60"/>
                  <a:pt x="64" y="60"/>
                </a:cubicBezTo>
                <a:cubicBezTo>
                  <a:pt x="64" y="60"/>
                  <a:pt x="64" y="60"/>
                  <a:pt x="64" y="60"/>
                </a:cubicBezTo>
                <a:cubicBezTo>
                  <a:pt x="64" y="60"/>
                  <a:pt x="64" y="59"/>
                  <a:pt x="63" y="59"/>
                </a:cubicBezTo>
                <a:cubicBezTo>
                  <a:pt x="63" y="59"/>
                  <a:pt x="63" y="59"/>
                  <a:pt x="63" y="59"/>
                </a:cubicBezTo>
                <a:cubicBezTo>
                  <a:pt x="63" y="59"/>
                  <a:pt x="63" y="60"/>
                  <a:pt x="64" y="60"/>
                </a:cubicBezTo>
                <a:cubicBezTo>
                  <a:pt x="64" y="60"/>
                  <a:pt x="63" y="60"/>
                  <a:pt x="63" y="60"/>
                </a:cubicBezTo>
                <a:cubicBezTo>
                  <a:pt x="64" y="61"/>
                  <a:pt x="63" y="60"/>
                  <a:pt x="64" y="61"/>
                </a:cubicBezTo>
                <a:cubicBezTo>
                  <a:pt x="64" y="61"/>
                  <a:pt x="63" y="61"/>
                  <a:pt x="63" y="60"/>
                </a:cubicBezTo>
                <a:cubicBezTo>
                  <a:pt x="63" y="61"/>
                  <a:pt x="63" y="61"/>
                  <a:pt x="64" y="61"/>
                </a:cubicBezTo>
                <a:cubicBezTo>
                  <a:pt x="63" y="60"/>
                  <a:pt x="63" y="60"/>
                  <a:pt x="63" y="59"/>
                </a:cubicBezTo>
                <a:cubicBezTo>
                  <a:pt x="63" y="59"/>
                  <a:pt x="63" y="58"/>
                  <a:pt x="63" y="58"/>
                </a:cubicBezTo>
                <a:cubicBezTo>
                  <a:pt x="63" y="59"/>
                  <a:pt x="63" y="61"/>
                  <a:pt x="64" y="62"/>
                </a:cubicBezTo>
                <a:cubicBezTo>
                  <a:pt x="64" y="62"/>
                  <a:pt x="63" y="61"/>
                  <a:pt x="63" y="61"/>
                </a:cubicBezTo>
                <a:cubicBezTo>
                  <a:pt x="63" y="61"/>
                  <a:pt x="63" y="62"/>
                  <a:pt x="63" y="61"/>
                </a:cubicBezTo>
                <a:cubicBezTo>
                  <a:pt x="63" y="61"/>
                  <a:pt x="63" y="61"/>
                  <a:pt x="63" y="61"/>
                </a:cubicBezTo>
                <a:cubicBezTo>
                  <a:pt x="63" y="61"/>
                  <a:pt x="63" y="61"/>
                  <a:pt x="63" y="61"/>
                </a:cubicBezTo>
                <a:cubicBezTo>
                  <a:pt x="63" y="61"/>
                  <a:pt x="63" y="60"/>
                  <a:pt x="63" y="60"/>
                </a:cubicBezTo>
                <a:cubicBezTo>
                  <a:pt x="63" y="60"/>
                  <a:pt x="63" y="61"/>
                  <a:pt x="63" y="62"/>
                </a:cubicBezTo>
                <a:cubicBezTo>
                  <a:pt x="63" y="61"/>
                  <a:pt x="63" y="61"/>
                  <a:pt x="63" y="61"/>
                </a:cubicBezTo>
                <a:cubicBezTo>
                  <a:pt x="63" y="62"/>
                  <a:pt x="63" y="62"/>
                  <a:pt x="63" y="62"/>
                </a:cubicBezTo>
                <a:cubicBezTo>
                  <a:pt x="63" y="62"/>
                  <a:pt x="63" y="62"/>
                  <a:pt x="63" y="62"/>
                </a:cubicBezTo>
                <a:cubicBezTo>
                  <a:pt x="63" y="62"/>
                  <a:pt x="63" y="62"/>
                  <a:pt x="63" y="62"/>
                </a:cubicBezTo>
                <a:cubicBezTo>
                  <a:pt x="63" y="62"/>
                  <a:pt x="63" y="62"/>
                  <a:pt x="63" y="61"/>
                </a:cubicBezTo>
                <a:cubicBezTo>
                  <a:pt x="63" y="61"/>
                  <a:pt x="62" y="59"/>
                  <a:pt x="62" y="58"/>
                </a:cubicBezTo>
                <a:cubicBezTo>
                  <a:pt x="62" y="58"/>
                  <a:pt x="62" y="58"/>
                  <a:pt x="62" y="58"/>
                </a:cubicBezTo>
                <a:cubicBezTo>
                  <a:pt x="62" y="58"/>
                  <a:pt x="62" y="58"/>
                  <a:pt x="62" y="58"/>
                </a:cubicBezTo>
                <a:cubicBezTo>
                  <a:pt x="62" y="59"/>
                  <a:pt x="63" y="61"/>
                  <a:pt x="63" y="61"/>
                </a:cubicBezTo>
                <a:cubicBezTo>
                  <a:pt x="63" y="61"/>
                  <a:pt x="62" y="60"/>
                  <a:pt x="62" y="60"/>
                </a:cubicBezTo>
                <a:cubicBezTo>
                  <a:pt x="62" y="60"/>
                  <a:pt x="63" y="61"/>
                  <a:pt x="63" y="61"/>
                </a:cubicBezTo>
                <a:cubicBezTo>
                  <a:pt x="63" y="61"/>
                  <a:pt x="63" y="61"/>
                  <a:pt x="63" y="61"/>
                </a:cubicBezTo>
                <a:cubicBezTo>
                  <a:pt x="63" y="62"/>
                  <a:pt x="63" y="61"/>
                  <a:pt x="63" y="62"/>
                </a:cubicBezTo>
                <a:cubicBezTo>
                  <a:pt x="63" y="61"/>
                  <a:pt x="62" y="61"/>
                  <a:pt x="62" y="60"/>
                </a:cubicBezTo>
                <a:cubicBezTo>
                  <a:pt x="62" y="61"/>
                  <a:pt x="62" y="61"/>
                  <a:pt x="62" y="61"/>
                </a:cubicBezTo>
                <a:cubicBezTo>
                  <a:pt x="62" y="61"/>
                  <a:pt x="62" y="60"/>
                  <a:pt x="62" y="60"/>
                </a:cubicBezTo>
                <a:cubicBezTo>
                  <a:pt x="62" y="60"/>
                  <a:pt x="62" y="61"/>
                  <a:pt x="62" y="62"/>
                </a:cubicBezTo>
                <a:cubicBezTo>
                  <a:pt x="62" y="61"/>
                  <a:pt x="62" y="61"/>
                  <a:pt x="62" y="60"/>
                </a:cubicBezTo>
                <a:cubicBezTo>
                  <a:pt x="62" y="61"/>
                  <a:pt x="62" y="61"/>
                  <a:pt x="62" y="62"/>
                </a:cubicBezTo>
                <a:cubicBezTo>
                  <a:pt x="62" y="62"/>
                  <a:pt x="62" y="62"/>
                  <a:pt x="62" y="62"/>
                </a:cubicBezTo>
                <a:cubicBezTo>
                  <a:pt x="62" y="61"/>
                  <a:pt x="62" y="60"/>
                  <a:pt x="61" y="59"/>
                </a:cubicBezTo>
                <a:cubicBezTo>
                  <a:pt x="62" y="62"/>
                  <a:pt x="62" y="62"/>
                  <a:pt x="62" y="62"/>
                </a:cubicBezTo>
                <a:cubicBezTo>
                  <a:pt x="62" y="61"/>
                  <a:pt x="62" y="61"/>
                  <a:pt x="62" y="60"/>
                </a:cubicBezTo>
                <a:cubicBezTo>
                  <a:pt x="62" y="61"/>
                  <a:pt x="62" y="61"/>
                  <a:pt x="62" y="61"/>
                </a:cubicBezTo>
                <a:cubicBezTo>
                  <a:pt x="62" y="61"/>
                  <a:pt x="62" y="61"/>
                  <a:pt x="62" y="61"/>
                </a:cubicBezTo>
                <a:cubicBezTo>
                  <a:pt x="62" y="61"/>
                  <a:pt x="62" y="61"/>
                  <a:pt x="62" y="61"/>
                </a:cubicBezTo>
                <a:cubicBezTo>
                  <a:pt x="62" y="61"/>
                  <a:pt x="62" y="61"/>
                  <a:pt x="62" y="61"/>
                </a:cubicBezTo>
                <a:cubicBezTo>
                  <a:pt x="61" y="60"/>
                  <a:pt x="62" y="62"/>
                  <a:pt x="62" y="62"/>
                </a:cubicBezTo>
                <a:cubicBezTo>
                  <a:pt x="62" y="62"/>
                  <a:pt x="62" y="61"/>
                  <a:pt x="61" y="61"/>
                </a:cubicBezTo>
                <a:cubicBezTo>
                  <a:pt x="62" y="61"/>
                  <a:pt x="61" y="61"/>
                  <a:pt x="62" y="62"/>
                </a:cubicBezTo>
                <a:cubicBezTo>
                  <a:pt x="62" y="62"/>
                  <a:pt x="62" y="62"/>
                  <a:pt x="61" y="61"/>
                </a:cubicBezTo>
                <a:cubicBezTo>
                  <a:pt x="62" y="62"/>
                  <a:pt x="62" y="62"/>
                  <a:pt x="62" y="62"/>
                </a:cubicBezTo>
                <a:cubicBezTo>
                  <a:pt x="61" y="62"/>
                  <a:pt x="61" y="62"/>
                  <a:pt x="61" y="62"/>
                </a:cubicBezTo>
                <a:cubicBezTo>
                  <a:pt x="61" y="62"/>
                  <a:pt x="61" y="61"/>
                  <a:pt x="61" y="61"/>
                </a:cubicBezTo>
                <a:cubicBezTo>
                  <a:pt x="61" y="61"/>
                  <a:pt x="61" y="61"/>
                  <a:pt x="61" y="60"/>
                </a:cubicBezTo>
                <a:cubicBezTo>
                  <a:pt x="61" y="60"/>
                  <a:pt x="61" y="61"/>
                  <a:pt x="61" y="62"/>
                </a:cubicBezTo>
                <a:cubicBezTo>
                  <a:pt x="61" y="62"/>
                  <a:pt x="61" y="62"/>
                  <a:pt x="61" y="62"/>
                </a:cubicBezTo>
                <a:cubicBezTo>
                  <a:pt x="61" y="62"/>
                  <a:pt x="61" y="62"/>
                  <a:pt x="61" y="62"/>
                </a:cubicBezTo>
                <a:cubicBezTo>
                  <a:pt x="61" y="61"/>
                  <a:pt x="61" y="61"/>
                  <a:pt x="61" y="61"/>
                </a:cubicBezTo>
                <a:cubicBezTo>
                  <a:pt x="61" y="61"/>
                  <a:pt x="61" y="62"/>
                  <a:pt x="61" y="62"/>
                </a:cubicBezTo>
                <a:cubicBezTo>
                  <a:pt x="61" y="61"/>
                  <a:pt x="61" y="61"/>
                  <a:pt x="61" y="61"/>
                </a:cubicBezTo>
                <a:cubicBezTo>
                  <a:pt x="61" y="61"/>
                  <a:pt x="61" y="61"/>
                  <a:pt x="61" y="61"/>
                </a:cubicBezTo>
                <a:cubicBezTo>
                  <a:pt x="61" y="61"/>
                  <a:pt x="61" y="61"/>
                  <a:pt x="61" y="60"/>
                </a:cubicBezTo>
                <a:cubicBezTo>
                  <a:pt x="61" y="61"/>
                  <a:pt x="61" y="61"/>
                  <a:pt x="61" y="61"/>
                </a:cubicBezTo>
                <a:cubicBezTo>
                  <a:pt x="61" y="60"/>
                  <a:pt x="61" y="60"/>
                  <a:pt x="60" y="60"/>
                </a:cubicBezTo>
                <a:cubicBezTo>
                  <a:pt x="60" y="60"/>
                  <a:pt x="60" y="60"/>
                  <a:pt x="60" y="60"/>
                </a:cubicBezTo>
                <a:cubicBezTo>
                  <a:pt x="60" y="60"/>
                  <a:pt x="60" y="59"/>
                  <a:pt x="60" y="59"/>
                </a:cubicBezTo>
                <a:cubicBezTo>
                  <a:pt x="60" y="60"/>
                  <a:pt x="60" y="60"/>
                  <a:pt x="60" y="60"/>
                </a:cubicBezTo>
                <a:cubicBezTo>
                  <a:pt x="60" y="60"/>
                  <a:pt x="60" y="60"/>
                  <a:pt x="61" y="60"/>
                </a:cubicBezTo>
                <a:cubicBezTo>
                  <a:pt x="61" y="61"/>
                  <a:pt x="61" y="61"/>
                  <a:pt x="61" y="62"/>
                </a:cubicBezTo>
                <a:cubicBezTo>
                  <a:pt x="61" y="61"/>
                  <a:pt x="61" y="61"/>
                  <a:pt x="61" y="61"/>
                </a:cubicBezTo>
                <a:cubicBezTo>
                  <a:pt x="61" y="62"/>
                  <a:pt x="61" y="62"/>
                  <a:pt x="61" y="62"/>
                </a:cubicBezTo>
                <a:cubicBezTo>
                  <a:pt x="61" y="62"/>
                  <a:pt x="61" y="62"/>
                  <a:pt x="61" y="62"/>
                </a:cubicBezTo>
                <a:cubicBezTo>
                  <a:pt x="61" y="63"/>
                  <a:pt x="60" y="61"/>
                  <a:pt x="61" y="62"/>
                </a:cubicBezTo>
                <a:cubicBezTo>
                  <a:pt x="61" y="62"/>
                  <a:pt x="61" y="62"/>
                  <a:pt x="61" y="62"/>
                </a:cubicBezTo>
                <a:cubicBezTo>
                  <a:pt x="61" y="62"/>
                  <a:pt x="61" y="62"/>
                  <a:pt x="61" y="62"/>
                </a:cubicBezTo>
                <a:cubicBezTo>
                  <a:pt x="61" y="63"/>
                  <a:pt x="61" y="63"/>
                  <a:pt x="61" y="63"/>
                </a:cubicBezTo>
                <a:cubicBezTo>
                  <a:pt x="61" y="62"/>
                  <a:pt x="61" y="62"/>
                  <a:pt x="61" y="62"/>
                </a:cubicBezTo>
                <a:cubicBezTo>
                  <a:pt x="61" y="63"/>
                  <a:pt x="61" y="63"/>
                  <a:pt x="61" y="63"/>
                </a:cubicBezTo>
                <a:cubicBezTo>
                  <a:pt x="61" y="63"/>
                  <a:pt x="61" y="63"/>
                  <a:pt x="61" y="63"/>
                </a:cubicBezTo>
                <a:cubicBezTo>
                  <a:pt x="61" y="63"/>
                  <a:pt x="61" y="63"/>
                  <a:pt x="60" y="63"/>
                </a:cubicBezTo>
                <a:cubicBezTo>
                  <a:pt x="61" y="63"/>
                  <a:pt x="61" y="63"/>
                  <a:pt x="61" y="63"/>
                </a:cubicBezTo>
                <a:cubicBezTo>
                  <a:pt x="60" y="63"/>
                  <a:pt x="60" y="63"/>
                  <a:pt x="60" y="63"/>
                </a:cubicBezTo>
                <a:cubicBezTo>
                  <a:pt x="60" y="63"/>
                  <a:pt x="60" y="63"/>
                  <a:pt x="60" y="62"/>
                </a:cubicBezTo>
                <a:cubicBezTo>
                  <a:pt x="60" y="63"/>
                  <a:pt x="60" y="63"/>
                  <a:pt x="60" y="63"/>
                </a:cubicBezTo>
                <a:cubicBezTo>
                  <a:pt x="60" y="63"/>
                  <a:pt x="61" y="64"/>
                  <a:pt x="61" y="64"/>
                </a:cubicBezTo>
                <a:cubicBezTo>
                  <a:pt x="61" y="64"/>
                  <a:pt x="61" y="64"/>
                  <a:pt x="60" y="63"/>
                </a:cubicBezTo>
                <a:cubicBezTo>
                  <a:pt x="60" y="63"/>
                  <a:pt x="60" y="63"/>
                  <a:pt x="60" y="63"/>
                </a:cubicBezTo>
                <a:cubicBezTo>
                  <a:pt x="60" y="62"/>
                  <a:pt x="61" y="64"/>
                  <a:pt x="60" y="63"/>
                </a:cubicBezTo>
                <a:cubicBezTo>
                  <a:pt x="60" y="63"/>
                  <a:pt x="60" y="62"/>
                  <a:pt x="60" y="62"/>
                </a:cubicBezTo>
                <a:cubicBezTo>
                  <a:pt x="60" y="62"/>
                  <a:pt x="60" y="62"/>
                  <a:pt x="60" y="62"/>
                </a:cubicBezTo>
                <a:cubicBezTo>
                  <a:pt x="60" y="62"/>
                  <a:pt x="60" y="62"/>
                  <a:pt x="60" y="62"/>
                </a:cubicBezTo>
                <a:cubicBezTo>
                  <a:pt x="60" y="62"/>
                  <a:pt x="60" y="62"/>
                  <a:pt x="60" y="63"/>
                </a:cubicBezTo>
                <a:cubicBezTo>
                  <a:pt x="60" y="63"/>
                  <a:pt x="60" y="63"/>
                  <a:pt x="60" y="63"/>
                </a:cubicBezTo>
                <a:cubicBezTo>
                  <a:pt x="60" y="63"/>
                  <a:pt x="60" y="63"/>
                  <a:pt x="60" y="63"/>
                </a:cubicBezTo>
                <a:cubicBezTo>
                  <a:pt x="60" y="63"/>
                  <a:pt x="60" y="63"/>
                  <a:pt x="60" y="63"/>
                </a:cubicBezTo>
                <a:cubicBezTo>
                  <a:pt x="60" y="63"/>
                  <a:pt x="60" y="63"/>
                  <a:pt x="60" y="63"/>
                </a:cubicBezTo>
                <a:cubicBezTo>
                  <a:pt x="60" y="63"/>
                  <a:pt x="60" y="63"/>
                  <a:pt x="60" y="63"/>
                </a:cubicBezTo>
                <a:cubicBezTo>
                  <a:pt x="60" y="62"/>
                  <a:pt x="60" y="64"/>
                  <a:pt x="60" y="63"/>
                </a:cubicBezTo>
                <a:cubicBezTo>
                  <a:pt x="60" y="63"/>
                  <a:pt x="60" y="63"/>
                  <a:pt x="60" y="63"/>
                </a:cubicBezTo>
                <a:cubicBezTo>
                  <a:pt x="60" y="63"/>
                  <a:pt x="60" y="63"/>
                  <a:pt x="60" y="63"/>
                </a:cubicBezTo>
                <a:cubicBezTo>
                  <a:pt x="60" y="64"/>
                  <a:pt x="60" y="63"/>
                  <a:pt x="60" y="64"/>
                </a:cubicBezTo>
                <a:cubicBezTo>
                  <a:pt x="60" y="64"/>
                  <a:pt x="60" y="64"/>
                  <a:pt x="60" y="64"/>
                </a:cubicBezTo>
                <a:cubicBezTo>
                  <a:pt x="60" y="63"/>
                  <a:pt x="60" y="63"/>
                  <a:pt x="60" y="63"/>
                </a:cubicBezTo>
                <a:cubicBezTo>
                  <a:pt x="60" y="63"/>
                  <a:pt x="60" y="63"/>
                  <a:pt x="60" y="63"/>
                </a:cubicBezTo>
                <a:close/>
                <a:moveTo>
                  <a:pt x="60" y="63"/>
                </a:moveTo>
                <a:cubicBezTo>
                  <a:pt x="60" y="63"/>
                  <a:pt x="60" y="63"/>
                  <a:pt x="60" y="63"/>
                </a:cubicBezTo>
                <a:cubicBezTo>
                  <a:pt x="60" y="62"/>
                  <a:pt x="60" y="62"/>
                  <a:pt x="60" y="63"/>
                </a:cubicBezTo>
                <a:close/>
                <a:moveTo>
                  <a:pt x="61" y="61"/>
                </a:moveTo>
                <a:cubicBezTo>
                  <a:pt x="61" y="61"/>
                  <a:pt x="61" y="61"/>
                  <a:pt x="61" y="61"/>
                </a:cubicBezTo>
                <a:cubicBezTo>
                  <a:pt x="61" y="61"/>
                  <a:pt x="61" y="61"/>
                  <a:pt x="61" y="61"/>
                </a:cubicBezTo>
                <a:close/>
                <a:moveTo>
                  <a:pt x="64" y="57"/>
                </a:moveTo>
                <a:cubicBezTo>
                  <a:pt x="64" y="57"/>
                  <a:pt x="64" y="57"/>
                  <a:pt x="64" y="57"/>
                </a:cubicBezTo>
                <a:cubicBezTo>
                  <a:pt x="64" y="57"/>
                  <a:pt x="64" y="57"/>
                  <a:pt x="64" y="57"/>
                </a:cubicBezTo>
                <a:close/>
                <a:moveTo>
                  <a:pt x="64" y="57"/>
                </a:moveTo>
                <a:cubicBezTo>
                  <a:pt x="64" y="57"/>
                  <a:pt x="64" y="57"/>
                  <a:pt x="64" y="57"/>
                </a:cubicBezTo>
                <a:cubicBezTo>
                  <a:pt x="64" y="57"/>
                  <a:pt x="64" y="57"/>
                  <a:pt x="64" y="57"/>
                </a:cubicBezTo>
                <a:cubicBezTo>
                  <a:pt x="64" y="57"/>
                  <a:pt x="64" y="57"/>
                  <a:pt x="64" y="57"/>
                </a:cubicBezTo>
                <a:close/>
                <a:moveTo>
                  <a:pt x="55" y="61"/>
                </a:moveTo>
                <a:cubicBezTo>
                  <a:pt x="55" y="61"/>
                  <a:pt x="55" y="61"/>
                  <a:pt x="55" y="61"/>
                </a:cubicBezTo>
                <a:cubicBezTo>
                  <a:pt x="55" y="61"/>
                  <a:pt x="55" y="61"/>
                  <a:pt x="55" y="61"/>
                </a:cubicBezTo>
                <a:close/>
                <a:moveTo>
                  <a:pt x="61" y="62"/>
                </a:moveTo>
                <a:cubicBezTo>
                  <a:pt x="61" y="61"/>
                  <a:pt x="61" y="61"/>
                  <a:pt x="61" y="61"/>
                </a:cubicBezTo>
                <a:cubicBezTo>
                  <a:pt x="61" y="62"/>
                  <a:pt x="61" y="62"/>
                  <a:pt x="61" y="62"/>
                </a:cubicBezTo>
                <a:close/>
                <a:moveTo>
                  <a:pt x="59" y="64"/>
                </a:moveTo>
                <a:cubicBezTo>
                  <a:pt x="59" y="64"/>
                  <a:pt x="59" y="64"/>
                  <a:pt x="59" y="64"/>
                </a:cubicBezTo>
                <a:cubicBezTo>
                  <a:pt x="59" y="64"/>
                  <a:pt x="59" y="64"/>
                  <a:pt x="59" y="64"/>
                </a:cubicBezTo>
                <a:close/>
                <a:moveTo>
                  <a:pt x="64" y="61"/>
                </a:moveTo>
                <a:cubicBezTo>
                  <a:pt x="64" y="61"/>
                  <a:pt x="64" y="61"/>
                  <a:pt x="64" y="61"/>
                </a:cubicBezTo>
                <a:cubicBezTo>
                  <a:pt x="64" y="61"/>
                  <a:pt x="64" y="61"/>
                  <a:pt x="64" y="61"/>
                </a:cubicBezTo>
                <a:close/>
                <a:moveTo>
                  <a:pt x="64" y="56"/>
                </a:moveTo>
                <a:cubicBezTo>
                  <a:pt x="64" y="56"/>
                  <a:pt x="64" y="56"/>
                  <a:pt x="64" y="56"/>
                </a:cubicBezTo>
                <a:cubicBezTo>
                  <a:pt x="64" y="56"/>
                  <a:pt x="64" y="56"/>
                  <a:pt x="64" y="56"/>
                </a:cubicBezTo>
                <a:cubicBezTo>
                  <a:pt x="64" y="56"/>
                  <a:pt x="64" y="56"/>
                  <a:pt x="64" y="56"/>
                </a:cubicBezTo>
                <a:close/>
                <a:moveTo>
                  <a:pt x="65" y="59"/>
                </a:moveTo>
                <a:cubicBezTo>
                  <a:pt x="65" y="59"/>
                  <a:pt x="65" y="59"/>
                  <a:pt x="65" y="59"/>
                </a:cubicBezTo>
                <a:cubicBezTo>
                  <a:pt x="65" y="59"/>
                  <a:pt x="65" y="59"/>
                  <a:pt x="65" y="59"/>
                </a:cubicBezTo>
                <a:cubicBezTo>
                  <a:pt x="65" y="59"/>
                  <a:pt x="65" y="59"/>
                  <a:pt x="65" y="59"/>
                </a:cubicBezTo>
                <a:close/>
                <a:moveTo>
                  <a:pt x="64" y="58"/>
                </a:moveTo>
                <a:cubicBezTo>
                  <a:pt x="65" y="58"/>
                  <a:pt x="65" y="58"/>
                  <a:pt x="65" y="58"/>
                </a:cubicBezTo>
                <a:cubicBezTo>
                  <a:pt x="65" y="58"/>
                  <a:pt x="65" y="58"/>
                  <a:pt x="65" y="58"/>
                </a:cubicBezTo>
                <a:cubicBezTo>
                  <a:pt x="64" y="57"/>
                  <a:pt x="64" y="57"/>
                  <a:pt x="64" y="58"/>
                </a:cubicBezTo>
                <a:close/>
                <a:moveTo>
                  <a:pt x="65" y="58"/>
                </a:moveTo>
                <a:cubicBezTo>
                  <a:pt x="65" y="58"/>
                  <a:pt x="65" y="58"/>
                  <a:pt x="65" y="58"/>
                </a:cubicBezTo>
                <a:cubicBezTo>
                  <a:pt x="65" y="57"/>
                  <a:pt x="65" y="58"/>
                  <a:pt x="65" y="58"/>
                </a:cubicBezTo>
                <a:close/>
                <a:moveTo>
                  <a:pt x="64" y="57"/>
                </a:moveTo>
                <a:cubicBezTo>
                  <a:pt x="64" y="57"/>
                  <a:pt x="64" y="56"/>
                  <a:pt x="64" y="56"/>
                </a:cubicBezTo>
                <a:cubicBezTo>
                  <a:pt x="64" y="56"/>
                  <a:pt x="64" y="57"/>
                  <a:pt x="64" y="57"/>
                </a:cubicBezTo>
                <a:close/>
                <a:moveTo>
                  <a:pt x="65" y="59"/>
                </a:moveTo>
                <a:cubicBezTo>
                  <a:pt x="65" y="58"/>
                  <a:pt x="65" y="58"/>
                  <a:pt x="65" y="58"/>
                </a:cubicBezTo>
                <a:cubicBezTo>
                  <a:pt x="65" y="59"/>
                  <a:pt x="65" y="59"/>
                  <a:pt x="65" y="59"/>
                </a:cubicBezTo>
                <a:close/>
                <a:moveTo>
                  <a:pt x="64" y="59"/>
                </a:moveTo>
                <a:cubicBezTo>
                  <a:pt x="65" y="59"/>
                  <a:pt x="65" y="59"/>
                  <a:pt x="65" y="59"/>
                </a:cubicBezTo>
                <a:cubicBezTo>
                  <a:pt x="64" y="59"/>
                  <a:pt x="64" y="59"/>
                  <a:pt x="64" y="59"/>
                </a:cubicBezTo>
                <a:cubicBezTo>
                  <a:pt x="64" y="59"/>
                  <a:pt x="64" y="58"/>
                  <a:pt x="64" y="59"/>
                </a:cubicBezTo>
                <a:close/>
                <a:moveTo>
                  <a:pt x="64" y="59"/>
                </a:moveTo>
                <a:cubicBezTo>
                  <a:pt x="65" y="59"/>
                  <a:pt x="65" y="59"/>
                  <a:pt x="65" y="58"/>
                </a:cubicBezTo>
                <a:cubicBezTo>
                  <a:pt x="65" y="58"/>
                  <a:pt x="64" y="58"/>
                  <a:pt x="64" y="59"/>
                </a:cubicBezTo>
                <a:close/>
                <a:moveTo>
                  <a:pt x="65" y="59"/>
                </a:moveTo>
                <a:cubicBezTo>
                  <a:pt x="65" y="59"/>
                  <a:pt x="65" y="59"/>
                  <a:pt x="65" y="59"/>
                </a:cubicBezTo>
                <a:cubicBezTo>
                  <a:pt x="65" y="59"/>
                  <a:pt x="65" y="59"/>
                  <a:pt x="65" y="59"/>
                </a:cubicBezTo>
                <a:close/>
                <a:moveTo>
                  <a:pt x="64" y="59"/>
                </a:moveTo>
                <a:cubicBezTo>
                  <a:pt x="64" y="59"/>
                  <a:pt x="64" y="59"/>
                  <a:pt x="64" y="59"/>
                </a:cubicBezTo>
                <a:cubicBezTo>
                  <a:pt x="64" y="59"/>
                  <a:pt x="64" y="59"/>
                  <a:pt x="64" y="59"/>
                </a:cubicBezTo>
                <a:cubicBezTo>
                  <a:pt x="64" y="59"/>
                  <a:pt x="64" y="59"/>
                  <a:pt x="64" y="59"/>
                </a:cubicBezTo>
                <a:close/>
                <a:moveTo>
                  <a:pt x="64" y="60"/>
                </a:moveTo>
                <a:cubicBezTo>
                  <a:pt x="64" y="60"/>
                  <a:pt x="64" y="60"/>
                  <a:pt x="64" y="60"/>
                </a:cubicBezTo>
                <a:cubicBezTo>
                  <a:pt x="64" y="60"/>
                  <a:pt x="64" y="60"/>
                  <a:pt x="64" y="60"/>
                </a:cubicBezTo>
                <a:close/>
                <a:moveTo>
                  <a:pt x="64" y="60"/>
                </a:moveTo>
                <a:cubicBezTo>
                  <a:pt x="64" y="60"/>
                  <a:pt x="64" y="61"/>
                  <a:pt x="64" y="61"/>
                </a:cubicBezTo>
                <a:cubicBezTo>
                  <a:pt x="64" y="60"/>
                  <a:pt x="64" y="60"/>
                  <a:pt x="64" y="60"/>
                </a:cubicBezTo>
                <a:close/>
                <a:moveTo>
                  <a:pt x="63" y="60"/>
                </a:moveTo>
                <a:cubicBezTo>
                  <a:pt x="63" y="60"/>
                  <a:pt x="63" y="60"/>
                  <a:pt x="63" y="60"/>
                </a:cubicBezTo>
                <a:cubicBezTo>
                  <a:pt x="63" y="59"/>
                  <a:pt x="63" y="59"/>
                  <a:pt x="63" y="59"/>
                </a:cubicBezTo>
                <a:lnTo>
                  <a:pt x="63" y="60"/>
                </a:lnTo>
                <a:close/>
                <a:moveTo>
                  <a:pt x="63" y="62"/>
                </a:moveTo>
                <a:cubicBezTo>
                  <a:pt x="63" y="62"/>
                  <a:pt x="63" y="62"/>
                  <a:pt x="63" y="62"/>
                </a:cubicBezTo>
                <a:cubicBezTo>
                  <a:pt x="63" y="62"/>
                  <a:pt x="63" y="62"/>
                  <a:pt x="63" y="61"/>
                </a:cubicBezTo>
                <a:cubicBezTo>
                  <a:pt x="63" y="62"/>
                  <a:pt x="63" y="61"/>
                  <a:pt x="63" y="62"/>
                </a:cubicBezTo>
                <a:close/>
                <a:moveTo>
                  <a:pt x="63" y="61"/>
                </a:moveTo>
                <a:cubicBezTo>
                  <a:pt x="63" y="61"/>
                  <a:pt x="63" y="61"/>
                  <a:pt x="63" y="61"/>
                </a:cubicBezTo>
                <a:cubicBezTo>
                  <a:pt x="63" y="61"/>
                  <a:pt x="63" y="61"/>
                  <a:pt x="63" y="61"/>
                </a:cubicBezTo>
                <a:close/>
                <a:moveTo>
                  <a:pt x="52" y="63"/>
                </a:moveTo>
                <a:cubicBezTo>
                  <a:pt x="52" y="63"/>
                  <a:pt x="52" y="63"/>
                  <a:pt x="52" y="63"/>
                </a:cubicBezTo>
                <a:cubicBezTo>
                  <a:pt x="53" y="63"/>
                  <a:pt x="53" y="63"/>
                  <a:pt x="53" y="63"/>
                </a:cubicBezTo>
                <a:lnTo>
                  <a:pt x="52" y="63"/>
                </a:lnTo>
                <a:close/>
                <a:moveTo>
                  <a:pt x="53" y="63"/>
                </a:moveTo>
                <a:cubicBezTo>
                  <a:pt x="52" y="63"/>
                  <a:pt x="52" y="63"/>
                  <a:pt x="52" y="63"/>
                </a:cubicBezTo>
                <a:cubicBezTo>
                  <a:pt x="53" y="63"/>
                  <a:pt x="53" y="63"/>
                  <a:pt x="53" y="63"/>
                </a:cubicBezTo>
                <a:cubicBezTo>
                  <a:pt x="53" y="63"/>
                  <a:pt x="53" y="63"/>
                  <a:pt x="53" y="63"/>
                </a:cubicBezTo>
                <a:close/>
                <a:moveTo>
                  <a:pt x="61" y="64"/>
                </a:moveTo>
                <a:cubicBezTo>
                  <a:pt x="61" y="64"/>
                  <a:pt x="61" y="64"/>
                  <a:pt x="61" y="64"/>
                </a:cubicBezTo>
                <a:cubicBezTo>
                  <a:pt x="61" y="63"/>
                  <a:pt x="61" y="63"/>
                  <a:pt x="61" y="63"/>
                </a:cubicBezTo>
                <a:lnTo>
                  <a:pt x="61" y="64"/>
                </a:lnTo>
                <a:close/>
                <a:moveTo>
                  <a:pt x="60" y="64"/>
                </a:moveTo>
                <a:cubicBezTo>
                  <a:pt x="60" y="64"/>
                  <a:pt x="60" y="64"/>
                  <a:pt x="60" y="64"/>
                </a:cubicBezTo>
                <a:cubicBezTo>
                  <a:pt x="60" y="63"/>
                  <a:pt x="60" y="63"/>
                  <a:pt x="60" y="63"/>
                </a:cubicBezTo>
                <a:lnTo>
                  <a:pt x="60" y="64"/>
                </a:lnTo>
                <a:close/>
                <a:moveTo>
                  <a:pt x="60" y="64"/>
                </a:moveTo>
                <a:cubicBezTo>
                  <a:pt x="60" y="64"/>
                  <a:pt x="60" y="64"/>
                  <a:pt x="60" y="64"/>
                </a:cubicBezTo>
                <a:cubicBezTo>
                  <a:pt x="60" y="64"/>
                  <a:pt x="60" y="64"/>
                  <a:pt x="60" y="64"/>
                </a:cubicBezTo>
                <a:close/>
                <a:moveTo>
                  <a:pt x="42" y="62"/>
                </a:moveTo>
                <a:cubicBezTo>
                  <a:pt x="42" y="62"/>
                  <a:pt x="42" y="62"/>
                  <a:pt x="42" y="62"/>
                </a:cubicBezTo>
                <a:cubicBezTo>
                  <a:pt x="42" y="62"/>
                  <a:pt x="42" y="61"/>
                  <a:pt x="42" y="62"/>
                </a:cubicBezTo>
                <a:close/>
                <a:moveTo>
                  <a:pt x="43" y="61"/>
                </a:moveTo>
                <a:cubicBezTo>
                  <a:pt x="43" y="61"/>
                  <a:pt x="43" y="61"/>
                  <a:pt x="43" y="61"/>
                </a:cubicBezTo>
                <a:cubicBezTo>
                  <a:pt x="43" y="60"/>
                  <a:pt x="43" y="60"/>
                  <a:pt x="43" y="60"/>
                </a:cubicBezTo>
                <a:lnTo>
                  <a:pt x="43" y="61"/>
                </a:lnTo>
                <a:close/>
                <a:moveTo>
                  <a:pt x="43" y="61"/>
                </a:moveTo>
                <a:cubicBezTo>
                  <a:pt x="43" y="60"/>
                  <a:pt x="43" y="61"/>
                  <a:pt x="43" y="61"/>
                </a:cubicBezTo>
                <a:cubicBezTo>
                  <a:pt x="43" y="60"/>
                  <a:pt x="43" y="60"/>
                  <a:pt x="43" y="60"/>
                </a:cubicBezTo>
                <a:cubicBezTo>
                  <a:pt x="43" y="61"/>
                  <a:pt x="43" y="61"/>
                  <a:pt x="43" y="61"/>
                </a:cubicBezTo>
                <a:cubicBezTo>
                  <a:pt x="43" y="61"/>
                  <a:pt x="43" y="61"/>
                  <a:pt x="43" y="61"/>
                </a:cubicBezTo>
                <a:close/>
                <a:moveTo>
                  <a:pt x="43" y="62"/>
                </a:moveTo>
                <a:cubicBezTo>
                  <a:pt x="43" y="62"/>
                  <a:pt x="43" y="62"/>
                  <a:pt x="43" y="62"/>
                </a:cubicBezTo>
                <a:cubicBezTo>
                  <a:pt x="43" y="62"/>
                  <a:pt x="43" y="62"/>
                  <a:pt x="43" y="62"/>
                </a:cubicBezTo>
                <a:cubicBezTo>
                  <a:pt x="43" y="62"/>
                  <a:pt x="43" y="62"/>
                  <a:pt x="43" y="62"/>
                </a:cubicBezTo>
                <a:close/>
                <a:moveTo>
                  <a:pt x="43" y="62"/>
                </a:moveTo>
                <a:cubicBezTo>
                  <a:pt x="43" y="62"/>
                  <a:pt x="43" y="63"/>
                  <a:pt x="43" y="62"/>
                </a:cubicBezTo>
                <a:close/>
                <a:moveTo>
                  <a:pt x="43" y="62"/>
                </a:moveTo>
                <a:cubicBezTo>
                  <a:pt x="43" y="62"/>
                  <a:pt x="43" y="62"/>
                  <a:pt x="43" y="62"/>
                </a:cubicBezTo>
                <a:cubicBezTo>
                  <a:pt x="43" y="63"/>
                  <a:pt x="43" y="63"/>
                  <a:pt x="43" y="63"/>
                </a:cubicBezTo>
                <a:cubicBezTo>
                  <a:pt x="43" y="63"/>
                  <a:pt x="43" y="62"/>
                  <a:pt x="43" y="62"/>
                </a:cubicBezTo>
                <a:close/>
                <a:moveTo>
                  <a:pt x="43" y="62"/>
                </a:moveTo>
                <a:cubicBezTo>
                  <a:pt x="43" y="62"/>
                  <a:pt x="43" y="62"/>
                  <a:pt x="43" y="62"/>
                </a:cubicBezTo>
                <a:cubicBezTo>
                  <a:pt x="43" y="62"/>
                  <a:pt x="43" y="62"/>
                  <a:pt x="43" y="62"/>
                </a:cubicBezTo>
                <a:close/>
                <a:moveTo>
                  <a:pt x="43" y="62"/>
                </a:moveTo>
                <a:cubicBezTo>
                  <a:pt x="43" y="62"/>
                  <a:pt x="43" y="62"/>
                  <a:pt x="43" y="62"/>
                </a:cubicBezTo>
                <a:cubicBezTo>
                  <a:pt x="43" y="62"/>
                  <a:pt x="43" y="61"/>
                  <a:pt x="43" y="62"/>
                </a:cubicBezTo>
                <a:cubicBezTo>
                  <a:pt x="43" y="62"/>
                  <a:pt x="43" y="62"/>
                  <a:pt x="43" y="62"/>
                </a:cubicBezTo>
                <a:close/>
                <a:moveTo>
                  <a:pt x="43" y="62"/>
                </a:moveTo>
                <a:cubicBezTo>
                  <a:pt x="43" y="62"/>
                  <a:pt x="43" y="62"/>
                  <a:pt x="43" y="61"/>
                </a:cubicBezTo>
                <a:cubicBezTo>
                  <a:pt x="43" y="61"/>
                  <a:pt x="43" y="62"/>
                  <a:pt x="43" y="62"/>
                </a:cubicBezTo>
                <a:close/>
                <a:moveTo>
                  <a:pt x="43" y="60"/>
                </a:moveTo>
                <a:cubicBezTo>
                  <a:pt x="43" y="60"/>
                  <a:pt x="43" y="60"/>
                  <a:pt x="43" y="60"/>
                </a:cubicBezTo>
                <a:cubicBezTo>
                  <a:pt x="43" y="60"/>
                  <a:pt x="43" y="60"/>
                  <a:pt x="43" y="60"/>
                </a:cubicBezTo>
                <a:cubicBezTo>
                  <a:pt x="43" y="60"/>
                  <a:pt x="43" y="60"/>
                  <a:pt x="43" y="60"/>
                </a:cubicBezTo>
                <a:close/>
                <a:moveTo>
                  <a:pt x="43" y="63"/>
                </a:moveTo>
                <a:cubicBezTo>
                  <a:pt x="43" y="62"/>
                  <a:pt x="43" y="62"/>
                  <a:pt x="43" y="62"/>
                </a:cubicBezTo>
                <a:cubicBezTo>
                  <a:pt x="43" y="62"/>
                  <a:pt x="43" y="62"/>
                  <a:pt x="43" y="62"/>
                </a:cubicBezTo>
                <a:cubicBezTo>
                  <a:pt x="43" y="62"/>
                  <a:pt x="43" y="62"/>
                  <a:pt x="43" y="63"/>
                </a:cubicBezTo>
                <a:close/>
                <a:moveTo>
                  <a:pt x="43" y="62"/>
                </a:moveTo>
                <a:cubicBezTo>
                  <a:pt x="43" y="62"/>
                  <a:pt x="43" y="62"/>
                  <a:pt x="43" y="62"/>
                </a:cubicBezTo>
                <a:cubicBezTo>
                  <a:pt x="43" y="62"/>
                  <a:pt x="43" y="62"/>
                  <a:pt x="43" y="62"/>
                </a:cubicBezTo>
                <a:close/>
                <a:moveTo>
                  <a:pt x="44" y="61"/>
                </a:moveTo>
                <a:cubicBezTo>
                  <a:pt x="43" y="61"/>
                  <a:pt x="43" y="61"/>
                  <a:pt x="43" y="61"/>
                </a:cubicBezTo>
                <a:cubicBezTo>
                  <a:pt x="44" y="61"/>
                  <a:pt x="44" y="61"/>
                  <a:pt x="44" y="61"/>
                </a:cubicBezTo>
                <a:close/>
                <a:moveTo>
                  <a:pt x="43" y="63"/>
                </a:moveTo>
                <a:cubicBezTo>
                  <a:pt x="43" y="63"/>
                  <a:pt x="43" y="63"/>
                  <a:pt x="43" y="63"/>
                </a:cubicBezTo>
                <a:cubicBezTo>
                  <a:pt x="43" y="63"/>
                  <a:pt x="43" y="63"/>
                  <a:pt x="43" y="63"/>
                </a:cubicBezTo>
                <a:close/>
                <a:moveTo>
                  <a:pt x="43" y="63"/>
                </a:moveTo>
                <a:cubicBezTo>
                  <a:pt x="43" y="63"/>
                  <a:pt x="43" y="63"/>
                  <a:pt x="43" y="63"/>
                </a:cubicBezTo>
                <a:cubicBezTo>
                  <a:pt x="43" y="63"/>
                  <a:pt x="43" y="63"/>
                  <a:pt x="43" y="63"/>
                </a:cubicBezTo>
                <a:cubicBezTo>
                  <a:pt x="43" y="63"/>
                  <a:pt x="43" y="63"/>
                  <a:pt x="43" y="63"/>
                </a:cubicBezTo>
                <a:close/>
                <a:moveTo>
                  <a:pt x="43" y="63"/>
                </a:moveTo>
                <a:cubicBezTo>
                  <a:pt x="44" y="63"/>
                  <a:pt x="44" y="63"/>
                  <a:pt x="44" y="63"/>
                </a:cubicBezTo>
                <a:cubicBezTo>
                  <a:pt x="44" y="63"/>
                  <a:pt x="44" y="63"/>
                  <a:pt x="43" y="63"/>
                </a:cubicBezTo>
                <a:close/>
                <a:moveTo>
                  <a:pt x="44" y="62"/>
                </a:moveTo>
                <a:cubicBezTo>
                  <a:pt x="44" y="62"/>
                  <a:pt x="43" y="62"/>
                  <a:pt x="43" y="62"/>
                </a:cubicBezTo>
                <a:cubicBezTo>
                  <a:pt x="44" y="62"/>
                  <a:pt x="44" y="62"/>
                  <a:pt x="44" y="62"/>
                </a:cubicBezTo>
                <a:close/>
                <a:moveTo>
                  <a:pt x="44" y="62"/>
                </a:moveTo>
                <a:cubicBezTo>
                  <a:pt x="44" y="62"/>
                  <a:pt x="44" y="62"/>
                  <a:pt x="44" y="62"/>
                </a:cubicBezTo>
                <a:cubicBezTo>
                  <a:pt x="44" y="62"/>
                  <a:pt x="44" y="62"/>
                  <a:pt x="44" y="62"/>
                </a:cubicBezTo>
                <a:cubicBezTo>
                  <a:pt x="44" y="62"/>
                  <a:pt x="44" y="62"/>
                  <a:pt x="44" y="62"/>
                </a:cubicBezTo>
                <a:close/>
                <a:moveTo>
                  <a:pt x="44" y="62"/>
                </a:moveTo>
                <a:cubicBezTo>
                  <a:pt x="44" y="62"/>
                  <a:pt x="44" y="62"/>
                  <a:pt x="44" y="62"/>
                </a:cubicBezTo>
                <a:cubicBezTo>
                  <a:pt x="44" y="62"/>
                  <a:pt x="44" y="62"/>
                  <a:pt x="44" y="62"/>
                </a:cubicBezTo>
                <a:close/>
                <a:moveTo>
                  <a:pt x="43" y="61"/>
                </a:moveTo>
                <a:cubicBezTo>
                  <a:pt x="44" y="61"/>
                  <a:pt x="44" y="61"/>
                  <a:pt x="44" y="61"/>
                </a:cubicBezTo>
                <a:cubicBezTo>
                  <a:pt x="44" y="61"/>
                  <a:pt x="44" y="61"/>
                  <a:pt x="43" y="61"/>
                </a:cubicBezTo>
                <a:close/>
                <a:moveTo>
                  <a:pt x="44" y="61"/>
                </a:moveTo>
                <a:cubicBezTo>
                  <a:pt x="44" y="61"/>
                  <a:pt x="44" y="61"/>
                  <a:pt x="44" y="61"/>
                </a:cubicBezTo>
                <a:cubicBezTo>
                  <a:pt x="44" y="61"/>
                  <a:pt x="44" y="62"/>
                  <a:pt x="44" y="62"/>
                </a:cubicBezTo>
                <a:lnTo>
                  <a:pt x="44" y="61"/>
                </a:lnTo>
                <a:close/>
                <a:moveTo>
                  <a:pt x="44" y="61"/>
                </a:moveTo>
                <a:cubicBezTo>
                  <a:pt x="44" y="61"/>
                  <a:pt x="44" y="61"/>
                  <a:pt x="44" y="61"/>
                </a:cubicBezTo>
                <a:cubicBezTo>
                  <a:pt x="44" y="61"/>
                  <a:pt x="44" y="61"/>
                  <a:pt x="44" y="61"/>
                </a:cubicBezTo>
                <a:close/>
                <a:moveTo>
                  <a:pt x="44" y="62"/>
                </a:moveTo>
                <a:cubicBezTo>
                  <a:pt x="44" y="62"/>
                  <a:pt x="44" y="62"/>
                  <a:pt x="44" y="62"/>
                </a:cubicBezTo>
                <a:cubicBezTo>
                  <a:pt x="44" y="62"/>
                  <a:pt x="44" y="62"/>
                  <a:pt x="44" y="62"/>
                </a:cubicBezTo>
                <a:cubicBezTo>
                  <a:pt x="44" y="62"/>
                  <a:pt x="44" y="62"/>
                  <a:pt x="44" y="62"/>
                </a:cubicBezTo>
                <a:close/>
                <a:moveTo>
                  <a:pt x="44" y="62"/>
                </a:moveTo>
                <a:cubicBezTo>
                  <a:pt x="44" y="62"/>
                  <a:pt x="44" y="62"/>
                  <a:pt x="44" y="62"/>
                </a:cubicBezTo>
                <a:cubicBezTo>
                  <a:pt x="44" y="62"/>
                  <a:pt x="44" y="62"/>
                  <a:pt x="44" y="62"/>
                </a:cubicBezTo>
                <a:close/>
                <a:moveTo>
                  <a:pt x="44" y="62"/>
                </a:moveTo>
                <a:cubicBezTo>
                  <a:pt x="44" y="62"/>
                  <a:pt x="44" y="62"/>
                  <a:pt x="44" y="62"/>
                </a:cubicBezTo>
                <a:cubicBezTo>
                  <a:pt x="44" y="62"/>
                  <a:pt x="44" y="62"/>
                  <a:pt x="44" y="62"/>
                </a:cubicBezTo>
                <a:close/>
                <a:moveTo>
                  <a:pt x="44" y="62"/>
                </a:moveTo>
                <a:cubicBezTo>
                  <a:pt x="44" y="62"/>
                  <a:pt x="44" y="62"/>
                  <a:pt x="44" y="62"/>
                </a:cubicBezTo>
                <a:cubicBezTo>
                  <a:pt x="44" y="62"/>
                  <a:pt x="44" y="62"/>
                  <a:pt x="44" y="62"/>
                </a:cubicBezTo>
                <a:cubicBezTo>
                  <a:pt x="44" y="62"/>
                  <a:pt x="44" y="62"/>
                  <a:pt x="44" y="62"/>
                </a:cubicBezTo>
                <a:close/>
                <a:moveTo>
                  <a:pt x="44" y="62"/>
                </a:moveTo>
                <a:cubicBezTo>
                  <a:pt x="44" y="62"/>
                  <a:pt x="44" y="62"/>
                  <a:pt x="44" y="62"/>
                </a:cubicBezTo>
                <a:cubicBezTo>
                  <a:pt x="44" y="62"/>
                  <a:pt x="44" y="62"/>
                  <a:pt x="44" y="62"/>
                </a:cubicBezTo>
                <a:close/>
                <a:moveTo>
                  <a:pt x="44" y="62"/>
                </a:moveTo>
                <a:cubicBezTo>
                  <a:pt x="44" y="62"/>
                  <a:pt x="44" y="62"/>
                  <a:pt x="44" y="62"/>
                </a:cubicBezTo>
                <a:cubicBezTo>
                  <a:pt x="44" y="62"/>
                  <a:pt x="44" y="62"/>
                  <a:pt x="44" y="62"/>
                </a:cubicBezTo>
                <a:close/>
                <a:moveTo>
                  <a:pt x="44" y="62"/>
                </a:moveTo>
                <a:cubicBezTo>
                  <a:pt x="44" y="62"/>
                  <a:pt x="44" y="62"/>
                  <a:pt x="44" y="62"/>
                </a:cubicBezTo>
                <a:cubicBezTo>
                  <a:pt x="44" y="62"/>
                  <a:pt x="44" y="62"/>
                  <a:pt x="44" y="62"/>
                </a:cubicBezTo>
                <a:cubicBezTo>
                  <a:pt x="44" y="62"/>
                  <a:pt x="44" y="62"/>
                  <a:pt x="44" y="62"/>
                </a:cubicBezTo>
                <a:close/>
                <a:moveTo>
                  <a:pt x="45" y="59"/>
                </a:moveTo>
                <a:cubicBezTo>
                  <a:pt x="45" y="60"/>
                  <a:pt x="45" y="60"/>
                  <a:pt x="45" y="60"/>
                </a:cubicBezTo>
                <a:cubicBezTo>
                  <a:pt x="45" y="60"/>
                  <a:pt x="44" y="61"/>
                  <a:pt x="44" y="62"/>
                </a:cubicBezTo>
                <a:cubicBezTo>
                  <a:pt x="44" y="62"/>
                  <a:pt x="44" y="62"/>
                  <a:pt x="44" y="61"/>
                </a:cubicBezTo>
                <a:cubicBezTo>
                  <a:pt x="44" y="61"/>
                  <a:pt x="44" y="61"/>
                  <a:pt x="44" y="61"/>
                </a:cubicBezTo>
                <a:cubicBezTo>
                  <a:pt x="45" y="60"/>
                  <a:pt x="44" y="61"/>
                  <a:pt x="44" y="61"/>
                </a:cubicBezTo>
                <a:cubicBezTo>
                  <a:pt x="45" y="60"/>
                  <a:pt x="45" y="60"/>
                  <a:pt x="45" y="60"/>
                </a:cubicBezTo>
                <a:cubicBezTo>
                  <a:pt x="45" y="60"/>
                  <a:pt x="45" y="60"/>
                  <a:pt x="45" y="60"/>
                </a:cubicBezTo>
                <a:cubicBezTo>
                  <a:pt x="45" y="60"/>
                  <a:pt x="45" y="60"/>
                  <a:pt x="45" y="59"/>
                </a:cubicBezTo>
                <a:close/>
                <a:moveTo>
                  <a:pt x="44" y="62"/>
                </a:moveTo>
                <a:cubicBezTo>
                  <a:pt x="44" y="62"/>
                  <a:pt x="44" y="62"/>
                  <a:pt x="44" y="62"/>
                </a:cubicBezTo>
                <a:cubicBezTo>
                  <a:pt x="44" y="62"/>
                  <a:pt x="44" y="62"/>
                  <a:pt x="44" y="62"/>
                </a:cubicBezTo>
                <a:cubicBezTo>
                  <a:pt x="44" y="62"/>
                  <a:pt x="44" y="62"/>
                  <a:pt x="44" y="62"/>
                </a:cubicBezTo>
                <a:cubicBezTo>
                  <a:pt x="44" y="62"/>
                  <a:pt x="44" y="62"/>
                  <a:pt x="44" y="62"/>
                </a:cubicBezTo>
                <a:close/>
                <a:moveTo>
                  <a:pt x="44" y="62"/>
                </a:moveTo>
                <a:cubicBezTo>
                  <a:pt x="44" y="61"/>
                  <a:pt x="44" y="61"/>
                  <a:pt x="44" y="61"/>
                </a:cubicBezTo>
                <a:cubicBezTo>
                  <a:pt x="44" y="61"/>
                  <a:pt x="44" y="61"/>
                  <a:pt x="44" y="61"/>
                </a:cubicBezTo>
                <a:cubicBezTo>
                  <a:pt x="44" y="61"/>
                  <a:pt x="44" y="62"/>
                  <a:pt x="44" y="62"/>
                </a:cubicBezTo>
                <a:cubicBezTo>
                  <a:pt x="44" y="62"/>
                  <a:pt x="44" y="62"/>
                  <a:pt x="44" y="62"/>
                </a:cubicBezTo>
                <a:cubicBezTo>
                  <a:pt x="44" y="62"/>
                  <a:pt x="44" y="62"/>
                  <a:pt x="44" y="62"/>
                </a:cubicBezTo>
                <a:cubicBezTo>
                  <a:pt x="44" y="62"/>
                  <a:pt x="44" y="62"/>
                  <a:pt x="44" y="62"/>
                </a:cubicBezTo>
                <a:cubicBezTo>
                  <a:pt x="44" y="62"/>
                  <a:pt x="44" y="62"/>
                  <a:pt x="44" y="62"/>
                </a:cubicBezTo>
                <a:cubicBezTo>
                  <a:pt x="44" y="62"/>
                  <a:pt x="44" y="62"/>
                  <a:pt x="44" y="62"/>
                </a:cubicBezTo>
                <a:cubicBezTo>
                  <a:pt x="44" y="62"/>
                  <a:pt x="44" y="62"/>
                  <a:pt x="44" y="62"/>
                </a:cubicBezTo>
                <a:cubicBezTo>
                  <a:pt x="44" y="62"/>
                  <a:pt x="44" y="62"/>
                  <a:pt x="44" y="62"/>
                </a:cubicBezTo>
                <a:cubicBezTo>
                  <a:pt x="44" y="62"/>
                  <a:pt x="44" y="62"/>
                  <a:pt x="44" y="62"/>
                </a:cubicBezTo>
                <a:cubicBezTo>
                  <a:pt x="44" y="62"/>
                  <a:pt x="44" y="62"/>
                  <a:pt x="44" y="62"/>
                </a:cubicBezTo>
                <a:cubicBezTo>
                  <a:pt x="44" y="62"/>
                  <a:pt x="44" y="62"/>
                  <a:pt x="44" y="62"/>
                </a:cubicBezTo>
                <a:cubicBezTo>
                  <a:pt x="44" y="62"/>
                  <a:pt x="44" y="62"/>
                  <a:pt x="44" y="62"/>
                </a:cubicBezTo>
                <a:cubicBezTo>
                  <a:pt x="44" y="62"/>
                  <a:pt x="44" y="62"/>
                  <a:pt x="44" y="62"/>
                </a:cubicBezTo>
                <a:cubicBezTo>
                  <a:pt x="44" y="62"/>
                  <a:pt x="44" y="62"/>
                  <a:pt x="44" y="62"/>
                </a:cubicBezTo>
                <a:close/>
                <a:moveTo>
                  <a:pt x="44" y="60"/>
                </a:moveTo>
                <a:cubicBezTo>
                  <a:pt x="44" y="60"/>
                  <a:pt x="44" y="60"/>
                  <a:pt x="44" y="60"/>
                </a:cubicBezTo>
                <a:cubicBezTo>
                  <a:pt x="44" y="60"/>
                  <a:pt x="44" y="60"/>
                  <a:pt x="44" y="60"/>
                </a:cubicBezTo>
                <a:close/>
                <a:moveTo>
                  <a:pt x="44" y="60"/>
                </a:moveTo>
                <a:cubicBezTo>
                  <a:pt x="44" y="60"/>
                  <a:pt x="44" y="60"/>
                  <a:pt x="44" y="60"/>
                </a:cubicBezTo>
                <a:cubicBezTo>
                  <a:pt x="44" y="60"/>
                  <a:pt x="44" y="60"/>
                  <a:pt x="44" y="60"/>
                </a:cubicBezTo>
                <a:cubicBezTo>
                  <a:pt x="44" y="60"/>
                  <a:pt x="44" y="60"/>
                  <a:pt x="44" y="60"/>
                </a:cubicBezTo>
                <a:cubicBezTo>
                  <a:pt x="44" y="60"/>
                  <a:pt x="44" y="60"/>
                  <a:pt x="44" y="60"/>
                </a:cubicBezTo>
                <a:cubicBezTo>
                  <a:pt x="44" y="60"/>
                  <a:pt x="44" y="61"/>
                  <a:pt x="44" y="61"/>
                </a:cubicBezTo>
                <a:cubicBezTo>
                  <a:pt x="44" y="61"/>
                  <a:pt x="44" y="60"/>
                  <a:pt x="44" y="60"/>
                </a:cubicBezTo>
                <a:close/>
                <a:moveTo>
                  <a:pt x="44" y="61"/>
                </a:moveTo>
                <a:cubicBezTo>
                  <a:pt x="44" y="61"/>
                  <a:pt x="44" y="61"/>
                  <a:pt x="44" y="61"/>
                </a:cubicBezTo>
                <a:cubicBezTo>
                  <a:pt x="44" y="60"/>
                  <a:pt x="44" y="60"/>
                  <a:pt x="44" y="60"/>
                </a:cubicBezTo>
                <a:cubicBezTo>
                  <a:pt x="44" y="60"/>
                  <a:pt x="44" y="60"/>
                  <a:pt x="44" y="60"/>
                </a:cubicBezTo>
                <a:cubicBezTo>
                  <a:pt x="44" y="60"/>
                  <a:pt x="44" y="61"/>
                  <a:pt x="44" y="61"/>
                </a:cubicBezTo>
                <a:close/>
                <a:moveTo>
                  <a:pt x="44" y="62"/>
                </a:moveTo>
                <a:cubicBezTo>
                  <a:pt x="44" y="63"/>
                  <a:pt x="44" y="63"/>
                  <a:pt x="44" y="63"/>
                </a:cubicBezTo>
                <a:cubicBezTo>
                  <a:pt x="44" y="62"/>
                  <a:pt x="44" y="62"/>
                  <a:pt x="44" y="62"/>
                </a:cubicBezTo>
                <a:close/>
                <a:moveTo>
                  <a:pt x="44" y="62"/>
                </a:moveTo>
                <a:cubicBezTo>
                  <a:pt x="44" y="63"/>
                  <a:pt x="44" y="63"/>
                  <a:pt x="44" y="63"/>
                </a:cubicBezTo>
                <a:cubicBezTo>
                  <a:pt x="44" y="62"/>
                  <a:pt x="44" y="62"/>
                  <a:pt x="44" y="62"/>
                </a:cubicBezTo>
                <a:close/>
                <a:moveTo>
                  <a:pt x="51" y="60"/>
                </a:moveTo>
                <a:cubicBezTo>
                  <a:pt x="52" y="60"/>
                  <a:pt x="52" y="60"/>
                  <a:pt x="52" y="60"/>
                </a:cubicBezTo>
                <a:lnTo>
                  <a:pt x="51" y="60"/>
                </a:lnTo>
                <a:close/>
                <a:moveTo>
                  <a:pt x="51" y="60"/>
                </a:moveTo>
                <a:cubicBezTo>
                  <a:pt x="51" y="60"/>
                  <a:pt x="51" y="60"/>
                  <a:pt x="51" y="60"/>
                </a:cubicBezTo>
                <a:cubicBezTo>
                  <a:pt x="51" y="60"/>
                  <a:pt x="51" y="60"/>
                  <a:pt x="51" y="60"/>
                </a:cubicBezTo>
                <a:close/>
                <a:moveTo>
                  <a:pt x="46" y="63"/>
                </a:moveTo>
                <a:cubicBezTo>
                  <a:pt x="46" y="63"/>
                  <a:pt x="46" y="64"/>
                  <a:pt x="46" y="63"/>
                </a:cubicBezTo>
                <a:cubicBezTo>
                  <a:pt x="46" y="63"/>
                  <a:pt x="46" y="63"/>
                  <a:pt x="46" y="63"/>
                </a:cubicBezTo>
                <a:cubicBezTo>
                  <a:pt x="46" y="63"/>
                  <a:pt x="46" y="63"/>
                  <a:pt x="46" y="63"/>
                </a:cubicBezTo>
                <a:close/>
                <a:moveTo>
                  <a:pt x="49" y="61"/>
                </a:moveTo>
                <a:cubicBezTo>
                  <a:pt x="49" y="61"/>
                  <a:pt x="49" y="61"/>
                  <a:pt x="49" y="61"/>
                </a:cubicBezTo>
                <a:cubicBezTo>
                  <a:pt x="49" y="61"/>
                  <a:pt x="49" y="62"/>
                  <a:pt x="49" y="62"/>
                </a:cubicBezTo>
                <a:lnTo>
                  <a:pt x="49" y="61"/>
                </a:lnTo>
                <a:close/>
                <a:moveTo>
                  <a:pt x="50" y="60"/>
                </a:moveTo>
                <a:cubicBezTo>
                  <a:pt x="50" y="60"/>
                  <a:pt x="50" y="60"/>
                  <a:pt x="50" y="60"/>
                </a:cubicBezTo>
                <a:close/>
                <a:moveTo>
                  <a:pt x="53" y="61"/>
                </a:moveTo>
                <a:cubicBezTo>
                  <a:pt x="53" y="60"/>
                  <a:pt x="53" y="60"/>
                  <a:pt x="53" y="60"/>
                </a:cubicBezTo>
                <a:cubicBezTo>
                  <a:pt x="53" y="60"/>
                  <a:pt x="53" y="60"/>
                  <a:pt x="53" y="61"/>
                </a:cubicBezTo>
                <a:close/>
                <a:moveTo>
                  <a:pt x="45" y="62"/>
                </a:moveTo>
                <a:cubicBezTo>
                  <a:pt x="45" y="63"/>
                  <a:pt x="45" y="63"/>
                  <a:pt x="45" y="63"/>
                </a:cubicBezTo>
                <a:cubicBezTo>
                  <a:pt x="45" y="62"/>
                  <a:pt x="45" y="62"/>
                  <a:pt x="45" y="62"/>
                </a:cubicBezTo>
                <a:close/>
                <a:moveTo>
                  <a:pt x="49" y="64"/>
                </a:moveTo>
                <a:cubicBezTo>
                  <a:pt x="49" y="64"/>
                  <a:pt x="49" y="64"/>
                  <a:pt x="49" y="64"/>
                </a:cubicBezTo>
                <a:cubicBezTo>
                  <a:pt x="49" y="64"/>
                  <a:pt x="49" y="64"/>
                  <a:pt x="49" y="64"/>
                </a:cubicBezTo>
                <a:close/>
                <a:moveTo>
                  <a:pt x="45" y="63"/>
                </a:moveTo>
                <a:cubicBezTo>
                  <a:pt x="45" y="63"/>
                  <a:pt x="45" y="63"/>
                  <a:pt x="45" y="63"/>
                </a:cubicBezTo>
                <a:cubicBezTo>
                  <a:pt x="45" y="63"/>
                  <a:pt x="45" y="63"/>
                  <a:pt x="45" y="63"/>
                </a:cubicBezTo>
                <a:cubicBezTo>
                  <a:pt x="45" y="63"/>
                  <a:pt x="45" y="63"/>
                  <a:pt x="45" y="63"/>
                </a:cubicBezTo>
                <a:close/>
                <a:moveTo>
                  <a:pt x="55" y="63"/>
                </a:moveTo>
                <a:cubicBezTo>
                  <a:pt x="55" y="63"/>
                  <a:pt x="55" y="63"/>
                  <a:pt x="55" y="63"/>
                </a:cubicBezTo>
                <a:cubicBezTo>
                  <a:pt x="55" y="63"/>
                  <a:pt x="55" y="63"/>
                  <a:pt x="55" y="63"/>
                </a:cubicBezTo>
                <a:close/>
                <a:moveTo>
                  <a:pt x="53" y="67"/>
                </a:moveTo>
                <a:cubicBezTo>
                  <a:pt x="53" y="67"/>
                  <a:pt x="53" y="67"/>
                  <a:pt x="53" y="67"/>
                </a:cubicBezTo>
                <a:cubicBezTo>
                  <a:pt x="53" y="67"/>
                  <a:pt x="53" y="67"/>
                  <a:pt x="53" y="67"/>
                </a:cubicBezTo>
                <a:close/>
                <a:moveTo>
                  <a:pt x="44" y="62"/>
                </a:moveTo>
                <a:cubicBezTo>
                  <a:pt x="44" y="62"/>
                  <a:pt x="44" y="63"/>
                  <a:pt x="44" y="62"/>
                </a:cubicBezTo>
                <a:close/>
                <a:moveTo>
                  <a:pt x="45" y="61"/>
                </a:moveTo>
                <a:cubicBezTo>
                  <a:pt x="45" y="61"/>
                  <a:pt x="45" y="61"/>
                  <a:pt x="45" y="61"/>
                </a:cubicBezTo>
                <a:cubicBezTo>
                  <a:pt x="45" y="61"/>
                  <a:pt x="45" y="61"/>
                  <a:pt x="45" y="61"/>
                </a:cubicBezTo>
                <a:close/>
                <a:moveTo>
                  <a:pt x="46" y="60"/>
                </a:moveTo>
                <a:cubicBezTo>
                  <a:pt x="46" y="60"/>
                  <a:pt x="46" y="60"/>
                  <a:pt x="46" y="60"/>
                </a:cubicBezTo>
                <a:cubicBezTo>
                  <a:pt x="46" y="60"/>
                  <a:pt x="46" y="60"/>
                  <a:pt x="46" y="60"/>
                </a:cubicBezTo>
                <a:close/>
                <a:moveTo>
                  <a:pt x="44" y="62"/>
                </a:moveTo>
                <a:cubicBezTo>
                  <a:pt x="44" y="62"/>
                  <a:pt x="44" y="62"/>
                  <a:pt x="44" y="62"/>
                </a:cubicBezTo>
                <a:cubicBezTo>
                  <a:pt x="44" y="62"/>
                  <a:pt x="44" y="62"/>
                  <a:pt x="44" y="62"/>
                </a:cubicBezTo>
                <a:close/>
                <a:moveTo>
                  <a:pt x="44" y="62"/>
                </a:moveTo>
                <a:cubicBezTo>
                  <a:pt x="44" y="62"/>
                  <a:pt x="44" y="62"/>
                  <a:pt x="44" y="62"/>
                </a:cubicBezTo>
                <a:cubicBezTo>
                  <a:pt x="44" y="62"/>
                  <a:pt x="44" y="63"/>
                  <a:pt x="44" y="62"/>
                </a:cubicBezTo>
                <a:close/>
                <a:moveTo>
                  <a:pt x="44" y="62"/>
                </a:moveTo>
                <a:cubicBezTo>
                  <a:pt x="44" y="62"/>
                  <a:pt x="44" y="62"/>
                  <a:pt x="44" y="62"/>
                </a:cubicBezTo>
                <a:cubicBezTo>
                  <a:pt x="44" y="62"/>
                  <a:pt x="44" y="62"/>
                  <a:pt x="44" y="62"/>
                </a:cubicBezTo>
                <a:close/>
                <a:moveTo>
                  <a:pt x="53" y="63"/>
                </a:moveTo>
                <a:cubicBezTo>
                  <a:pt x="53" y="63"/>
                  <a:pt x="53" y="63"/>
                  <a:pt x="53" y="63"/>
                </a:cubicBezTo>
                <a:cubicBezTo>
                  <a:pt x="53" y="63"/>
                  <a:pt x="53" y="63"/>
                  <a:pt x="53" y="63"/>
                </a:cubicBezTo>
                <a:close/>
                <a:moveTo>
                  <a:pt x="49" y="59"/>
                </a:moveTo>
                <a:cubicBezTo>
                  <a:pt x="49" y="59"/>
                  <a:pt x="49" y="59"/>
                  <a:pt x="49" y="59"/>
                </a:cubicBezTo>
                <a:cubicBezTo>
                  <a:pt x="49" y="59"/>
                  <a:pt x="49" y="59"/>
                  <a:pt x="49" y="59"/>
                </a:cubicBezTo>
                <a:close/>
                <a:moveTo>
                  <a:pt x="49" y="59"/>
                </a:moveTo>
                <a:cubicBezTo>
                  <a:pt x="49" y="59"/>
                  <a:pt x="49" y="59"/>
                  <a:pt x="49" y="59"/>
                </a:cubicBezTo>
                <a:cubicBezTo>
                  <a:pt x="48" y="60"/>
                  <a:pt x="48" y="60"/>
                  <a:pt x="48" y="60"/>
                </a:cubicBezTo>
                <a:lnTo>
                  <a:pt x="49" y="59"/>
                </a:lnTo>
                <a:close/>
                <a:moveTo>
                  <a:pt x="52" y="60"/>
                </a:moveTo>
                <a:cubicBezTo>
                  <a:pt x="52" y="61"/>
                  <a:pt x="52" y="60"/>
                  <a:pt x="52" y="60"/>
                </a:cubicBezTo>
                <a:cubicBezTo>
                  <a:pt x="52" y="60"/>
                  <a:pt x="52" y="61"/>
                  <a:pt x="52" y="61"/>
                </a:cubicBezTo>
                <a:cubicBezTo>
                  <a:pt x="52" y="61"/>
                  <a:pt x="52" y="60"/>
                  <a:pt x="53" y="60"/>
                </a:cubicBezTo>
                <a:cubicBezTo>
                  <a:pt x="52" y="61"/>
                  <a:pt x="52" y="61"/>
                  <a:pt x="52" y="61"/>
                </a:cubicBezTo>
                <a:cubicBezTo>
                  <a:pt x="53" y="60"/>
                  <a:pt x="52" y="61"/>
                  <a:pt x="52" y="61"/>
                </a:cubicBezTo>
                <a:cubicBezTo>
                  <a:pt x="52" y="61"/>
                  <a:pt x="52" y="61"/>
                  <a:pt x="53" y="61"/>
                </a:cubicBezTo>
                <a:cubicBezTo>
                  <a:pt x="52" y="61"/>
                  <a:pt x="53" y="60"/>
                  <a:pt x="53" y="60"/>
                </a:cubicBezTo>
                <a:cubicBezTo>
                  <a:pt x="53" y="60"/>
                  <a:pt x="53" y="61"/>
                  <a:pt x="53" y="61"/>
                </a:cubicBezTo>
                <a:cubicBezTo>
                  <a:pt x="53" y="61"/>
                  <a:pt x="53" y="61"/>
                  <a:pt x="53" y="61"/>
                </a:cubicBezTo>
                <a:cubicBezTo>
                  <a:pt x="53" y="61"/>
                  <a:pt x="53" y="61"/>
                  <a:pt x="52" y="61"/>
                </a:cubicBezTo>
                <a:cubicBezTo>
                  <a:pt x="52" y="61"/>
                  <a:pt x="53" y="61"/>
                  <a:pt x="53" y="61"/>
                </a:cubicBezTo>
                <a:cubicBezTo>
                  <a:pt x="53" y="61"/>
                  <a:pt x="52" y="61"/>
                  <a:pt x="52" y="62"/>
                </a:cubicBezTo>
                <a:cubicBezTo>
                  <a:pt x="53" y="61"/>
                  <a:pt x="53" y="61"/>
                  <a:pt x="53" y="61"/>
                </a:cubicBezTo>
                <a:cubicBezTo>
                  <a:pt x="53" y="61"/>
                  <a:pt x="53" y="61"/>
                  <a:pt x="53" y="61"/>
                </a:cubicBezTo>
                <a:cubicBezTo>
                  <a:pt x="53" y="61"/>
                  <a:pt x="53" y="61"/>
                  <a:pt x="53" y="61"/>
                </a:cubicBezTo>
                <a:cubicBezTo>
                  <a:pt x="53" y="61"/>
                  <a:pt x="53" y="61"/>
                  <a:pt x="53" y="61"/>
                </a:cubicBezTo>
                <a:cubicBezTo>
                  <a:pt x="53" y="61"/>
                  <a:pt x="53" y="61"/>
                  <a:pt x="52" y="62"/>
                </a:cubicBezTo>
                <a:cubicBezTo>
                  <a:pt x="53" y="62"/>
                  <a:pt x="52" y="62"/>
                  <a:pt x="52" y="62"/>
                </a:cubicBezTo>
                <a:cubicBezTo>
                  <a:pt x="52" y="62"/>
                  <a:pt x="53" y="62"/>
                  <a:pt x="53" y="61"/>
                </a:cubicBezTo>
                <a:cubicBezTo>
                  <a:pt x="53" y="61"/>
                  <a:pt x="53" y="62"/>
                  <a:pt x="53" y="61"/>
                </a:cubicBezTo>
                <a:cubicBezTo>
                  <a:pt x="53" y="62"/>
                  <a:pt x="53" y="62"/>
                  <a:pt x="53" y="62"/>
                </a:cubicBezTo>
                <a:cubicBezTo>
                  <a:pt x="53" y="62"/>
                  <a:pt x="53" y="62"/>
                  <a:pt x="53" y="62"/>
                </a:cubicBezTo>
                <a:cubicBezTo>
                  <a:pt x="52" y="62"/>
                  <a:pt x="52" y="62"/>
                  <a:pt x="52" y="62"/>
                </a:cubicBezTo>
                <a:cubicBezTo>
                  <a:pt x="52" y="62"/>
                  <a:pt x="53" y="61"/>
                  <a:pt x="53" y="62"/>
                </a:cubicBezTo>
                <a:cubicBezTo>
                  <a:pt x="53" y="62"/>
                  <a:pt x="53" y="62"/>
                  <a:pt x="53" y="62"/>
                </a:cubicBezTo>
                <a:cubicBezTo>
                  <a:pt x="53" y="62"/>
                  <a:pt x="53" y="61"/>
                  <a:pt x="53" y="62"/>
                </a:cubicBezTo>
                <a:cubicBezTo>
                  <a:pt x="53" y="62"/>
                  <a:pt x="53" y="61"/>
                  <a:pt x="53" y="61"/>
                </a:cubicBezTo>
                <a:cubicBezTo>
                  <a:pt x="53" y="61"/>
                  <a:pt x="53" y="62"/>
                  <a:pt x="53" y="62"/>
                </a:cubicBezTo>
                <a:cubicBezTo>
                  <a:pt x="53" y="61"/>
                  <a:pt x="54" y="61"/>
                  <a:pt x="54" y="61"/>
                </a:cubicBezTo>
                <a:cubicBezTo>
                  <a:pt x="54" y="61"/>
                  <a:pt x="53" y="63"/>
                  <a:pt x="53" y="62"/>
                </a:cubicBezTo>
                <a:cubicBezTo>
                  <a:pt x="53" y="62"/>
                  <a:pt x="54" y="61"/>
                  <a:pt x="54" y="61"/>
                </a:cubicBezTo>
                <a:cubicBezTo>
                  <a:pt x="54" y="61"/>
                  <a:pt x="53" y="62"/>
                  <a:pt x="54" y="62"/>
                </a:cubicBezTo>
                <a:cubicBezTo>
                  <a:pt x="53" y="62"/>
                  <a:pt x="53" y="62"/>
                  <a:pt x="53" y="62"/>
                </a:cubicBezTo>
                <a:cubicBezTo>
                  <a:pt x="53" y="62"/>
                  <a:pt x="53" y="62"/>
                  <a:pt x="53" y="62"/>
                </a:cubicBezTo>
                <a:cubicBezTo>
                  <a:pt x="53" y="62"/>
                  <a:pt x="53" y="62"/>
                  <a:pt x="53" y="62"/>
                </a:cubicBezTo>
                <a:cubicBezTo>
                  <a:pt x="54" y="62"/>
                  <a:pt x="53" y="63"/>
                  <a:pt x="54" y="62"/>
                </a:cubicBezTo>
                <a:cubicBezTo>
                  <a:pt x="53" y="63"/>
                  <a:pt x="54" y="62"/>
                  <a:pt x="54" y="62"/>
                </a:cubicBezTo>
                <a:cubicBezTo>
                  <a:pt x="53" y="63"/>
                  <a:pt x="53" y="62"/>
                  <a:pt x="53" y="63"/>
                </a:cubicBezTo>
                <a:cubicBezTo>
                  <a:pt x="53" y="63"/>
                  <a:pt x="53" y="63"/>
                  <a:pt x="53" y="63"/>
                </a:cubicBezTo>
                <a:cubicBezTo>
                  <a:pt x="53" y="63"/>
                  <a:pt x="53" y="63"/>
                  <a:pt x="53" y="63"/>
                </a:cubicBezTo>
                <a:cubicBezTo>
                  <a:pt x="52" y="64"/>
                  <a:pt x="53" y="63"/>
                  <a:pt x="53" y="63"/>
                </a:cubicBezTo>
                <a:cubicBezTo>
                  <a:pt x="53" y="63"/>
                  <a:pt x="53" y="63"/>
                  <a:pt x="53" y="63"/>
                </a:cubicBezTo>
                <a:cubicBezTo>
                  <a:pt x="54" y="62"/>
                  <a:pt x="53" y="63"/>
                  <a:pt x="54" y="62"/>
                </a:cubicBezTo>
                <a:cubicBezTo>
                  <a:pt x="53" y="63"/>
                  <a:pt x="54" y="62"/>
                  <a:pt x="54" y="62"/>
                </a:cubicBezTo>
                <a:cubicBezTo>
                  <a:pt x="54" y="62"/>
                  <a:pt x="54" y="62"/>
                  <a:pt x="54" y="62"/>
                </a:cubicBezTo>
                <a:cubicBezTo>
                  <a:pt x="54" y="62"/>
                  <a:pt x="53" y="63"/>
                  <a:pt x="53" y="64"/>
                </a:cubicBezTo>
                <a:cubicBezTo>
                  <a:pt x="53" y="64"/>
                  <a:pt x="53" y="63"/>
                  <a:pt x="53" y="63"/>
                </a:cubicBezTo>
                <a:cubicBezTo>
                  <a:pt x="54" y="63"/>
                  <a:pt x="53" y="63"/>
                  <a:pt x="54" y="62"/>
                </a:cubicBezTo>
                <a:cubicBezTo>
                  <a:pt x="53" y="63"/>
                  <a:pt x="54" y="62"/>
                  <a:pt x="54" y="63"/>
                </a:cubicBezTo>
                <a:cubicBezTo>
                  <a:pt x="54" y="63"/>
                  <a:pt x="53" y="63"/>
                  <a:pt x="53" y="64"/>
                </a:cubicBezTo>
                <a:cubicBezTo>
                  <a:pt x="53" y="64"/>
                  <a:pt x="53" y="63"/>
                  <a:pt x="54" y="63"/>
                </a:cubicBezTo>
                <a:cubicBezTo>
                  <a:pt x="53" y="64"/>
                  <a:pt x="53" y="64"/>
                  <a:pt x="53" y="64"/>
                </a:cubicBezTo>
                <a:cubicBezTo>
                  <a:pt x="54" y="63"/>
                  <a:pt x="54" y="63"/>
                  <a:pt x="54" y="63"/>
                </a:cubicBezTo>
                <a:cubicBezTo>
                  <a:pt x="54" y="63"/>
                  <a:pt x="54" y="63"/>
                  <a:pt x="54" y="63"/>
                </a:cubicBezTo>
                <a:cubicBezTo>
                  <a:pt x="54" y="63"/>
                  <a:pt x="54" y="63"/>
                  <a:pt x="54" y="63"/>
                </a:cubicBezTo>
                <a:cubicBezTo>
                  <a:pt x="54" y="63"/>
                  <a:pt x="54" y="63"/>
                  <a:pt x="54" y="63"/>
                </a:cubicBezTo>
                <a:cubicBezTo>
                  <a:pt x="54" y="63"/>
                  <a:pt x="54" y="64"/>
                  <a:pt x="54" y="63"/>
                </a:cubicBezTo>
                <a:cubicBezTo>
                  <a:pt x="54" y="63"/>
                  <a:pt x="54" y="63"/>
                  <a:pt x="54" y="63"/>
                </a:cubicBezTo>
                <a:cubicBezTo>
                  <a:pt x="55" y="63"/>
                  <a:pt x="55" y="63"/>
                  <a:pt x="55" y="63"/>
                </a:cubicBezTo>
                <a:cubicBezTo>
                  <a:pt x="55" y="63"/>
                  <a:pt x="55" y="63"/>
                  <a:pt x="55" y="63"/>
                </a:cubicBezTo>
                <a:cubicBezTo>
                  <a:pt x="55" y="63"/>
                  <a:pt x="55" y="63"/>
                  <a:pt x="55" y="63"/>
                </a:cubicBezTo>
                <a:cubicBezTo>
                  <a:pt x="55" y="63"/>
                  <a:pt x="55" y="63"/>
                  <a:pt x="55" y="63"/>
                </a:cubicBezTo>
                <a:cubicBezTo>
                  <a:pt x="55" y="63"/>
                  <a:pt x="55" y="64"/>
                  <a:pt x="55" y="64"/>
                </a:cubicBezTo>
                <a:cubicBezTo>
                  <a:pt x="55" y="63"/>
                  <a:pt x="55" y="63"/>
                  <a:pt x="55" y="63"/>
                </a:cubicBezTo>
                <a:cubicBezTo>
                  <a:pt x="55" y="64"/>
                  <a:pt x="55" y="64"/>
                  <a:pt x="55" y="64"/>
                </a:cubicBezTo>
                <a:cubicBezTo>
                  <a:pt x="55" y="64"/>
                  <a:pt x="55" y="63"/>
                  <a:pt x="55" y="63"/>
                </a:cubicBezTo>
                <a:cubicBezTo>
                  <a:pt x="54" y="64"/>
                  <a:pt x="55" y="64"/>
                  <a:pt x="55" y="64"/>
                </a:cubicBezTo>
                <a:cubicBezTo>
                  <a:pt x="55" y="64"/>
                  <a:pt x="55" y="64"/>
                  <a:pt x="55" y="64"/>
                </a:cubicBezTo>
                <a:cubicBezTo>
                  <a:pt x="55" y="64"/>
                  <a:pt x="55" y="64"/>
                  <a:pt x="55" y="64"/>
                </a:cubicBezTo>
                <a:cubicBezTo>
                  <a:pt x="55" y="64"/>
                  <a:pt x="55" y="64"/>
                  <a:pt x="55" y="64"/>
                </a:cubicBezTo>
                <a:cubicBezTo>
                  <a:pt x="55" y="64"/>
                  <a:pt x="55" y="64"/>
                  <a:pt x="55" y="64"/>
                </a:cubicBezTo>
                <a:cubicBezTo>
                  <a:pt x="55" y="64"/>
                  <a:pt x="55" y="64"/>
                  <a:pt x="55" y="64"/>
                </a:cubicBezTo>
                <a:cubicBezTo>
                  <a:pt x="55" y="65"/>
                  <a:pt x="55" y="65"/>
                  <a:pt x="55" y="64"/>
                </a:cubicBezTo>
                <a:cubicBezTo>
                  <a:pt x="55" y="64"/>
                  <a:pt x="55" y="64"/>
                  <a:pt x="55" y="65"/>
                </a:cubicBezTo>
                <a:cubicBezTo>
                  <a:pt x="56" y="64"/>
                  <a:pt x="55" y="65"/>
                  <a:pt x="55" y="65"/>
                </a:cubicBezTo>
                <a:cubicBezTo>
                  <a:pt x="55" y="66"/>
                  <a:pt x="54" y="66"/>
                  <a:pt x="53" y="67"/>
                </a:cubicBezTo>
                <a:cubicBezTo>
                  <a:pt x="54" y="67"/>
                  <a:pt x="54" y="67"/>
                  <a:pt x="54" y="67"/>
                </a:cubicBezTo>
                <a:cubicBezTo>
                  <a:pt x="53" y="67"/>
                  <a:pt x="53" y="67"/>
                  <a:pt x="53" y="67"/>
                </a:cubicBezTo>
                <a:cubicBezTo>
                  <a:pt x="53" y="66"/>
                  <a:pt x="53" y="66"/>
                  <a:pt x="53" y="66"/>
                </a:cubicBezTo>
                <a:cubicBezTo>
                  <a:pt x="53" y="67"/>
                  <a:pt x="53" y="67"/>
                  <a:pt x="53" y="67"/>
                </a:cubicBezTo>
                <a:cubicBezTo>
                  <a:pt x="53" y="67"/>
                  <a:pt x="53" y="67"/>
                  <a:pt x="53" y="67"/>
                </a:cubicBezTo>
                <a:cubicBezTo>
                  <a:pt x="54" y="66"/>
                  <a:pt x="52" y="67"/>
                  <a:pt x="53" y="66"/>
                </a:cubicBezTo>
                <a:cubicBezTo>
                  <a:pt x="53" y="66"/>
                  <a:pt x="52" y="66"/>
                  <a:pt x="52" y="66"/>
                </a:cubicBezTo>
                <a:cubicBezTo>
                  <a:pt x="53" y="66"/>
                  <a:pt x="52" y="67"/>
                  <a:pt x="52" y="67"/>
                </a:cubicBezTo>
                <a:cubicBezTo>
                  <a:pt x="53" y="66"/>
                  <a:pt x="53" y="66"/>
                  <a:pt x="53" y="66"/>
                </a:cubicBezTo>
                <a:cubicBezTo>
                  <a:pt x="52" y="66"/>
                  <a:pt x="52" y="66"/>
                  <a:pt x="52" y="66"/>
                </a:cubicBezTo>
                <a:cubicBezTo>
                  <a:pt x="52" y="66"/>
                  <a:pt x="52" y="66"/>
                  <a:pt x="52" y="66"/>
                </a:cubicBezTo>
                <a:cubicBezTo>
                  <a:pt x="52" y="66"/>
                  <a:pt x="52" y="65"/>
                  <a:pt x="52" y="65"/>
                </a:cubicBezTo>
                <a:cubicBezTo>
                  <a:pt x="52" y="66"/>
                  <a:pt x="52" y="66"/>
                  <a:pt x="52" y="66"/>
                </a:cubicBezTo>
                <a:cubicBezTo>
                  <a:pt x="52" y="65"/>
                  <a:pt x="52" y="66"/>
                  <a:pt x="53" y="65"/>
                </a:cubicBezTo>
                <a:cubicBezTo>
                  <a:pt x="53" y="65"/>
                  <a:pt x="52" y="65"/>
                  <a:pt x="52" y="65"/>
                </a:cubicBezTo>
                <a:cubicBezTo>
                  <a:pt x="52" y="65"/>
                  <a:pt x="52" y="65"/>
                  <a:pt x="52" y="66"/>
                </a:cubicBezTo>
                <a:cubicBezTo>
                  <a:pt x="52" y="65"/>
                  <a:pt x="51" y="66"/>
                  <a:pt x="52" y="65"/>
                </a:cubicBezTo>
                <a:cubicBezTo>
                  <a:pt x="51" y="65"/>
                  <a:pt x="52" y="65"/>
                  <a:pt x="51" y="65"/>
                </a:cubicBezTo>
                <a:cubicBezTo>
                  <a:pt x="51" y="66"/>
                  <a:pt x="51" y="66"/>
                  <a:pt x="51" y="66"/>
                </a:cubicBezTo>
                <a:cubicBezTo>
                  <a:pt x="51" y="66"/>
                  <a:pt x="51" y="66"/>
                  <a:pt x="51" y="66"/>
                </a:cubicBezTo>
                <a:cubicBezTo>
                  <a:pt x="51" y="66"/>
                  <a:pt x="51" y="66"/>
                  <a:pt x="51" y="66"/>
                </a:cubicBezTo>
                <a:cubicBezTo>
                  <a:pt x="51" y="66"/>
                  <a:pt x="51" y="65"/>
                  <a:pt x="51" y="65"/>
                </a:cubicBezTo>
                <a:cubicBezTo>
                  <a:pt x="51" y="65"/>
                  <a:pt x="51" y="65"/>
                  <a:pt x="51" y="66"/>
                </a:cubicBezTo>
                <a:cubicBezTo>
                  <a:pt x="51" y="66"/>
                  <a:pt x="51" y="66"/>
                  <a:pt x="51" y="66"/>
                </a:cubicBezTo>
                <a:cubicBezTo>
                  <a:pt x="51" y="66"/>
                  <a:pt x="51" y="66"/>
                  <a:pt x="51" y="66"/>
                </a:cubicBezTo>
                <a:cubicBezTo>
                  <a:pt x="51" y="66"/>
                  <a:pt x="51" y="65"/>
                  <a:pt x="51" y="65"/>
                </a:cubicBezTo>
                <a:cubicBezTo>
                  <a:pt x="51" y="65"/>
                  <a:pt x="51" y="66"/>
                  <a:pt x="51" y="65"/>
                </a:cubicBezTo>
                <a:cubicBezTo>
                  <a:pt x="51" y="65"/>
                  <a:pt x="51" y="65"/>
                  <a:pt x="51" y="65"/>
                </a:cubicBezTo>
                <a:cubicBezTo>
                  <a:pt x="51" y="65"/>
                  <a:pt x="51" y="65"/>
                  <a:pt x="51" y="65"/>
                </a:cubicBezTo>
                <a:cubicBezTo>
                  <a:pt x="51" y="65"/>
                  <a:pt x="51" y="65"/>
                  <a:pt x="51" y="65"/>
                </a:cubicBezTo>
                <a:cubicBezTo>
                  <a:pt x="51" y="65"/>
                  <a:pt x="51" y="65"/>
                  <a:pt x="51" y="65"/>
                </a:cubicBezTo>
                <a:cubicBezTo>
                  <a:pt x="51" y="64"/>
                  <a:pt x="51" y="65"/>
                  <a:pt x="51" y="64"/>
                </a:cubicBezTo>
                <a:cubicBezTo>
                  <a:pt x="51" y="64"/>
                  <a:pt x="51" y="64"/>
                  <a:pt x="51" y="64"/>
                </a:cubicBezTo>
                <a:cubicBezTo>
                  <a:pt x="51" y="64"/>
                  <a:pt x="52" y="63"/>
                  <a:pt x="51" y="63"/>
                </a:cubicBezTo>
                <a:cubicBezTo>
                  <a:pt x="51" y="64"/>
                  <a:pt x="51" y="64"/>
                  <a:pt x="51" y="64"/>
                </a:cubicBezTo>
                <a:cubicBezTo>
                  <a:pt x="50" y="64"/>
                  <a:pt x="50" y="64"/>
                  <a:pt x="50" y="64"/>
                </a:cubicBezTo>
                <a:cubicBezTo>
                  <a:pt x="49" y="66"/>
                  <a:pt x="50" y="64"/>
                  <a:pt x="50" y="65"/>
                </a:cubicBezTo>
                <a:cubicBezTo>
                  <a:pt x="50" y="65"/>
                  <a:pt x="50" y="65"/>
                  <a:pt x="50" y="64"/>
                </a:cubicBezTo>
                <a:cubicBezTo>
                  <a:pt x="50" y="65"/>
                  <a:pt x="50" y="64"/>
                  <a:pt x="50" y="64"/>
                </a:cubicBezTo>
                <a:cubicBezTo>
                  <a:pt x="50" y="64"/>
                  <a:pt x="50" y="64"/>
                  <a:pt x="50" y="64"/>
                </a:cubicBezTo>
                <a:cubicBezTo>
                  <a:pt x="50" y="64"/>
                  <a:pt x="50" y="64"/>
                  <a:pt x="50" y="64"/>
                </a:cubicBezTo>
                <a:cubicBezTo>
                  <a:pt x="50" y="64"/>
                  <a:pt x="50" y="64"/>
                  <a:pt x="50" y="64"/>
                </a:cubicBezTo>
                <a:cubicBezTo>
                  <a:pt x="50" y="64"/>
                  <a:pt x="49" y="64"/>
                  <a:pt x="49" y="64"/>
                </a:cubicBezTo>
                <a:cubicBezTo>
                  <a:pt x="50" y="64"/>
                  <a:pt x="50" y="64"/>
                  <a:pt x="50" y="64"/>
                </a:cubicBezTo>
                <a:cubicBezTo>
                  <a:pt x="49" y="64"/>
                  <a:pt x="49" y="64"/>
                  <a:pt x="49" y="64"/>
                </a:cubicBezTo>
                <a:cubicBezTo>
                  <a:pt x="50" y="63"/>
                  <a:pt x="49" y="65"/>
                  <a:pt x="50" y="63"/>
                </a:cubicBezTo>
                <a:cubicBezTo>
                  <a:pt x="49" y="64"/>
                  <a:pt x="49" y="64"/>
                  <a:pt x="49" y="64"/>
                </a:cubicBezTo>
                <a:cubicBezTo>
                  <a:pt x="49" y="64"/>
                  <a:pt x="49" y="64"/>
                  <a:pt x="49" y="64"/>
                </a:cubicBezTo>
                <a:cubicBezTo>
                  <a:pt x="49" y="64"/>
                  <a:pt x="49" y="63"/>
                  <a:pt x="49" y="64"/>
                </a:cubicBezTo>
                <a:cubicBezTo>
                  <a:pt x="49" y="64"/>
                  <a:pt x="49" y="64"/>
                  <a:pt x="49" y="64"/>
                </a:cubicBezTo>
                <a:cubicBezTo>
                  <a:pt x="49" y="64"/>
                  <a:pt x="48" y="65"/>
                  <a:pt x="48" y="64"/>
                </a:cubicBezTo>
                <a:cubicBezTo>
                  <a:pt x="48" y="64"/>
                  <a:pt x="49" y="64"/>
                  <a:pt x="49" y="64"/>
                </a:cubicBezTo>
                <a:cubicBezTo>
                  <a:pt x="49" y="64"/>
                  <a:pt x="48" y="65"/>
                  <a:pt x="48" y="64"/>
                </a:cubicBezTo>
                <a:cubicBezTo>
                  <a:pt x="48" y="64"/>
                  <a:pt x="48" y="64"/>
                  <a:pt x="48" y="64"/>
                </a:cubicBezTo>
                <a:cubicBezTo>
                  <a:pt x="48" y="64"/>
                  <a:pt x="49" y="62"/>
                  <a:pt x="49" y="63"/>
                </a:cubicBezTo>
                <a:cubicBezTo>
                  <a:pt x="49" y="63"/>
                  <a:pt x="49" y="63"/>
                  <a:pt x="49" y="63"/>
                </a:cubicBezTo>
                <a:cubicBezTo>
                  <a:pt x="49" y="63"/>
                  <a:pt x="49" y="62"/>
                  <a:pt x="49" y="63"/>
                </a:cubicBezTo>
                <a:cubicBezTo>
                  <a:pt x="49" y="63"/>
                  <a:pt x="49" y="63"/>
                  <a:pt x="49" y="63"/>
                </a:cubicBezTo>
                <a:cubicBezTo>
                  <a:pt x="49" y="62"/>
                  <a:pt x="49" y="63"/>
                  <a:pt x="49" y="63"/>
                </a:cubicBezTo>
                <a:cubicBezTo>
                  <a:pt x="49" y="63"/>
                  <a:pt x="49" y="63"/>
                  <a:pt x="49" y="63"/>
                </a:cubicBezTo>
                <a:cubicBezTo>
                  <a:pt x="49" y="63"/>
                  <a:pt x="49" y="62"/>
                  <a:pt x="49" y="63"/>
                </a:cubicBezTo>
                <a:cubicBezTo>
                  <a:pt x="49" y="63"/>
                  <a:pt x="49" y="63"/>
                  <a:pt x="49" y="63"/>
                </a:cubicBezTo>
                <a:cubicBezTo>
                  <a:pt x="48" y="63"/>
                  <a:pt x="48" y="63"/>
                  <a:pt x="48" y="63"/>
                </a:cubicBezTo>
                <a:cubicBezTo>
                  <a:pt x="48" y="63"/>
                  <a:pt x="48" y="63"/>
                  <a:pt x="48" y="63"/>
                </a:cubicBezTo>
                <a:cubicBezTo>
                  <a:pt x="48" y="63"/>
                  <a:pt x="48" y="63"/>
                  <a:pt x="48" y="63"/>
                </a:cubicBezTo>
                <a:cubicBezTo>
                  <a:pt x="48" y="63"/>
                  <a:pt x="48" y="63"/>
                  <a:pt x="48" y="62"/>
                </a:cubicBezTo>
                <a:cubicBezTo>
                  <a:pt x="48" y="63"/>
                  <a:pt x="48" y="63"/>
                  <a:pt x="48" y="62"/>
                </a:cubicBezTo>
                <a:cubicBezTo>
                  <a:pt x="48" y="63"/>
                  <a:pt x="47" y="64"/>
                  <a:pt x="47" y="64"/>
                </a:cubicBezTo>
                <a:cubicBezTo>
                  <a:pt x="47" y="64"/>
                  <a:pt x="47" y="64"/>
                  <a:pt x="47" y="64"/>
                </a:cubicBezTo>
                <a:cubicBezTo>
                  <a:pt x="48" y="63"/>
                  <a:pt x="47" y="64"/>
                  <a:pt x="47" y="64"/>
                </a:cubicBezTo>
                <a:cubicBezTo>
                  <a:pt x="48" y="64"/>
                  <a:pt x="48" y="63"/>
                  <a:pt x="48" y="63"/>
                </a:cubicBezTo>
                <a:cubicBezTo>
                  <a:pt x="47" y="64"/>
                  <a:pt x="48" y="63"/>
                  <a:pt x="47" y="63"/>
                </a:cubicBezTo>
                <a:cubicBezTo>
                  <a:pt x="48" y="63"/>
                  <a:pt x="48" y="63"/>
                  <a:pt x="48" y="63"/>
                </a:cubicBezTo>
                <a:cubicBezTo>
                  <a:pt x="47" y="64"/>
                  <a:pt x="48" y="62"/>
                  <a:pt x="47" y="63"/>
                </a:cubicBezTo>
                <a:cubicBezTo>
                  <a:pt x="48" y="62"/>
                  <a:pt x="47" y="63"/>
                  <a:pt x="47" y="62"/>
                </a:cubicBezTo>
                <a:cubicBezTo>
                  <a:pt x="48" y="62"/>
                  <a:pt x="47" y="62"/>
                  <a:pt x="47" y="62"/>
                </a:cubicBezTo>
                <a:cubicBezTo>
                  <a:pt x="47" y="62"/>
                  <a:pt x="47" y="62"/>
                  <a:pt x="47" y="62"/>
                </a:cubicBezTo>
                <a:cubicBezTo>
                  <a:pt x="47" y="63"/>
                  <a:pt x="47" y="62"/>
                  <a:pt x="47" y="63"/>
                </a:cubicBezTo>
                <a:cubicBezTo>
                  <a:pt x="47" y="62"/>
                  <a:pt x="47" y="62"/>
                  <a:pt x="47" y="62"/>
                </a:cubicBezTo>
                <a:cubicBezTo>
                  <a:pt x="47" y="63"/>
                  <a:pt x="47" y="63"/>
                  <a:pt x="47" y="63"/>
                </a:cubicBezTo>
                <a:cubicBezTo>
                  <a:pt x="47" y="62"/>
                  <a:pt x="47" y="62"/>
                  <a:pt x="47" y="62"/>
                </a:cubicBezTo>
                <a:cubicBezTo>
                  <a:pt x="47" y="62"/>
                  <a:pt x="47" y="62"/>
                  <a:pt x="47" y="62"/>
                </a:cubicBezTo>
                <a:cubicBezTo>
                  <a:pt x="47" y="62"/>
                  <a:pt x="47" y="62"/>
                  <a:pt x="47" y="62"/>
                </a:cubicBezTo>
                <a:cubicBezTo>
                  <a:pt x="47" y="63"/>
                  <a:pt x="47" y="62"/>
                  <a:pt x="46" y="63"/>
                </a:cubicBezTo>
                <a:cubicBezTo>
                  <a:pt x="47" y="62"/>
                  <a:pt x="46" y="63"/>
                  <a:pt x="47" y="62"/>
                </a:cubicBezTo>
                <a:cubicBezTo>
                  <a:pt x="47" y="62"/>
                  <a:pt x="47" y="62"/>
                  <a:pt x="47" y="63"/>
                </a:cubicBezTo>
                <a:cubicBezTo>
                  <a:pt x="46" y="63"/>
                  <a:pt x="46" y="63"/>
                  <a:pt x="46" y="63"/>
                </a:cubicBezTo>
                <a:cubicBezTo>
                  <a:pt x="46" y="63"/>
                  <a:pt x="46" y="63"/>
                  <a:pt x="46" y="63"/>
                </a:cubicBezTo>
                <a:cubicBezTo>
                  <a:pt x="46" y="63"/>
                  <a:pt x="46" y="63"/>
                  <a:pt x="46" y="63"/>
                </a:cubicBezTo>
                <a:cubicBezTo>
                  <a:pt x="46" y="63"/>
                  <a:pt x="46" y="63"/>
                  <a:pt x="46" y="63"/>
                </a:cubicBezTo>
                <a:cubicBezTo>
                  <a:pt x="46" y="63"/>
                  <a:pt x="46" y="63"/>
                  <a:pt x="46" y="63"/>
                </a:cubicBezTo>
                <a:cubicBezTo>
                  <a:pt x="46" y="63"/>
                  <a:pt x="46" y="63"/>
                  <a:pt x="46" y="63"/>
                </a:cubicBezTo>
                <a:cubicBezTo>
                  <a:pt x="46" y="63"/>
                  <a:pt x="46" y="63"/>
                  <a:pt x="46" y="63"/>
                </a:cubicBezTo>
                <a:cubicBezTo>
                  <a:pt x="46" y="63"/>
                  <a:pt x="46" y="63"/>
                  <a:pt x="46" y="63"/>
                </a:cubicBezTo>
                <a:cubicBezTo>
                  <a:pt x="46" y="63"/>
                  <a:pt x="46" y="63"/>
                  <a:pt x="46" y="63"/>
                </a:cubicBezTo>
                <a:cubicBezTo>
                  <a:pt x="46" y="62"/>
                  <a:pt x="46" y="64"/>
                  <a:pt x="46" y="63"/>
                </a:cubicBezTo>
                <a:cubicBezTo>
                  <a:pt x="46" y="63"/>
                  <a:pt x="46" y="63"/>
                  <a:pt x="46" y="63"/>
                </a:cubicBezTo>
                <a:cubicBezTo>
                  <a:pt x="46" y="63"/>
                  <a:pt x="46" y="62"/>
                  <a:pt x="46" y="62"/>
                </a:cubicBezTo>
                <a:cubicBezTo>
                  <a:pt x="46" y="63"/>
                  <a:pt x="46" y="63"/>
                  <a:pt x="46" y="63"/>
                </a:cubicBezTo>
                <a:cubicBezTo>
                  <a:pt x="46" y="63"/>
                  <a:pt x="46" y="63"/>
                  <a:pt x="46" y="63"/>
                </a:cubicBezTo>
                <a:cubicBezTo>
                  <a:pt x="45" y="63"/>
                  <a:pt x="45" y="63"/>
                  <a:pt x="45" y="63"/>
                </a:cubicBezTo>
                <a:cubicBezTo>
                  <a:pt x="45" y="63"/>
                  <a:pt x="45" y="64"/>
                  <a:pt x="45" y="63"/>
                </a:cubicBezTo>
                <a:cubicBezTo>
                  <a:pt x="45" y="63"/>
                  <a:pt x="45" y="63"/>
                  <a:pt x="45" y="63"/>
                </a:cubicBezTo>
                <a:cubicBezTo>
                  <a:pt x="45" y="62"/>
                  <a:pt x="45" y="62"/>
                  <a:pt x="45" y="62"/>
                </a:cubicBezTo>
                <a:cubicBezTo>
                  <a:pt x="45" y="62"/>
                  <a:pt x="45" y="62"/>
                  <a:pt x="45" y="63"/>
                </a:cubicBezTo>
                <a:cubicBezTo>
                  <a:pt x="45" y="62"/>
                  <a:pt x="45" y="62"/>
                  <a:pt x="45" y="62"/>
                </a:cubicBezTo>
                <a:cubicBezTo>
                  <a:pt x="45" y="62"/>
                  <a:pt x="45" y="62"/>
                  <a:pt x="45" y="62"/>
                </a:cubicBezTo>
                <a:cubicBezTo>
                  <a:pt x="45" y="62"/>
                  <a:pt x="45" y="62"/>
                  <a:pt x="45" y="62"/>
                </a:cubicBezTo>
                <a:cubicBezTo>
                  <a:pt x="45" y="62"/>
                  <a:pt x="45" y="63"/>
                  <a:pt x="45" y="63"/>
                </a:cubicBezTo>
                <a:cubicBezTo>
                  <a:pt x="45" y="63"/>
                  <a:pt x="45" y="63"/>
                  <a:pt x="45" y="62"/>
                </a:cubicBezTo>
                <a:cubicBezTo>
                  <a:pt x="45" y="62"/>
                  <a:pt x="45" y="62"/>
                  <a:pt x="45" y="62"/>
                </a:cubicBezTo>
                <a:cubicBezTo>
                  <a:pt x="45" y="62"/>
                  <a:pt x="45" y="62"/>
                  <a:pt x="45" y="61"/>
                </a:cubicBezTo>
                <a:cubicBezTo>
                  <a:pt x="45" y="62"/>
                  <a:pt x="45" y="62"/>
                  <a:pt x="45" y="62"/>
                </a:cubicBezTo>
                <a:cubicBezTo>
                  <a:pt x="45" y="62"/>
                  <a:pt x="45" y="61"/>
                  <a:pt x="45" y="61"/>
                </a:cubicBezTo>
                <a:cubicBezTo>
                  <a:pt x="45" y="62"/>
                  <a:pt x="45" y="62"/>
                  <a:pt x="44" y="62"/>
                </a:cubicBezTo>
                <a:cubicBezTo>
                  <a:pt x="44" y="62"/>
                  <a:pt x="44" y="62"/>
                  <a:pt x="44" y="62"/>
                </a:cubicBezTo>
                <a:cubicBezTo>
                  <a:pt x="44" y="62"/>
                  <a:pt x="44" y="62"/>
                  <a:pt x="44" y="62"/>
                </a:cubicBezTo>
                <a:cubicBezTo>
                  <a:pt x="44" y="62"/>
                  <a:pt x="44" y="62"/>
                  <a:pt x="44" y="62"/>
                </a:cubicBezTo>
                <a:cubicBezTo>
                  <a:pt x="44" y="62"/>
                  <a:pt x="44" y="62"/>
                  <a:pt x="44" y="62"/>
                </a:cubicBezTo>
                <a:cubicBezTo>
                  <a:pt x="44" y="62"/>
                  <a:pt x="44" y="62"/>
                  <a:pt x="44" y="62"/>
                </a:cubicBezTo>
                <a:cubicBezTo>
                  <a:pt x="44" y="62"/>
                  <a:pt x="44" y="62"/>
                  <a:pt x="44" y="63"/>
                </a:cubicBezTo>
                <a:cubicBezTo>
                  <a:pt x="44" y="62"/>
                  <a:pt x="44" y="62"/>
                  <a:pt x="44" y="62"/>
                </a:cubicBezTo>
                <a:cubicBezTo>
                  <a:pt x="44" y="63"/>
                  <a:pt x="44" y="62"/>
                  <a:pt x="44" y="62"/>
                </a:cubicBezTo>
                <a:cubicBezTo>
                  <a:pt x="44" y="62"/>
                  <a:pt x="44" y="62"/>
                  <a:pt x="44" y="62"/>
                </a:cubicBezTo>
                <a:cubicBezTo>
                  <a:pt x="44" y="62"/>
                  <a:pt x="44" y="61"/>
                  <a:pt x="45" y="61"/>
                </a:cubicBezTo>
                <a:cubicBezTo>
                  <a:pt x="45" y="61"/>
                  <a:pt x="45" y="61"/>
                  <a:pt x="45" y="61"/>
                </a:cubicBezTo>
                <a:cubicBezTo>
                  <a:pt x="45" y="60"/>
                  <a:pt x="45" y="61"/>
                  <a:pt x="45" y="61"/>
                </a:cubicBezTo>
                <a:cubicBezTo>
                  <a:pt x="45" y="61"/>
                  <a:pt x="45" y="61"/>
                  <a:pt x="45" y="61"/>
                </a:cubicBezTo>
                <a:cubicBezTo>
                  <a:pt x="45" y="61"/>
                  <a:pt x="45" y="61"/>
                  <a:pt x="45" y="61"/>
                </a:cubicBezTo>
                <a:cubicBezTo>
                  <a:pt x="45" y="61"/>
                  <a:pt x="45" y="61"/>
                  <a:pt x="45" y="61"/>
                </a:cubicBezTo>
                <a:cubicBezTo>
                  <a:pt x="45" y="61"/>
                  <a:pt x="45" y="60"/>
                  <a:pt x="45" y="60"/>
                </a:cubicBezTo>
                <a:cubicBezTo>
                  <a:pt x="45" y="60"/>
                  <a:pt x="45" y="60"/>
                  <a:pt x="45" y="60"/>
                </a:cubicBezTo>
                <a:cubicBezTo>
                  <a:pt x="45" y="60"/>
                  <a:pt x="45" y="60"/>
                  <a:pt x="45" y="60"/>
                </a:cubicBezTo>
                <a:cubicBezTo>
                  <a:pt x="45" y="60"/>
                  <a:pt x="46" y="60"/>
                  <a:pt x="46" y="60"/>
                </a:cubicBezTo>
                <a:cubicBezTo>
                  <a:pt x="46" y="60"/>
                  <a:pt x="46" y="60"/>
                  <a:pt x="45" y="60"/>
                </a:cubicBezTo>
                <a:cubicBezTo>
                  <a:pt x="45" y="61"/>
                  <a:pt x="45" y="61"/>
                  <a:pt x="45" y="61"/>
                </a:cubicBezTo>
                <a:cubicBezTo>
                  <a:pt x="45" y="61"/>
                  <a:pt x="46" y="60"/>
                  <a:pt x="45" y="60"/>
                </a:cubicBezTo>
                <a:cubicBezTo>
                  <a:pt x="45" y="61"/>
                  <a:pt x="45" y="61"/>
                  <a:pt x="45" y="62"/>
                </a:cubicBezTo>
                <a:cubicBezTo>
                  <a:pt x="45" y="62"/>
                  <a:pt x="45" y="61"/>
                  <a:pt x="45" y="61"/>
                </a:cubicBezTo>
                <a:cubicBezTo>
                  <a:pt x="46" y="61"/>
                  <a:pt x="45" y="61"/>
                  <a:pt x="45" y="61"/>
                </a:cubicBezTo>
                <a:cubicBezTo>
                  <a:pt x="46" y="61"/>
                  <a:pt x="46" y="60"/>
                  <a:pt x="46" y="59"/>
                </a:cubicBezTo>
                <a:cubicBezTo>
                  <a:pt x="46" y="60"/>
                  <a:pt x="46" y="60"/>
                  <a:pt x="46" y="59"/>
                </a:cubicBezTo>
                <a:cubicBezTo>
                  <a:pt x="46" y="59"/>
                  <a:pt x="46" y="59"/>
                  <a:pt x="47" y="59"/>
                </a:cubicBezTo>
                <a:cubicBezTo>
                  <a:pt x="46" y="59"/>
                  <a:pt x="46" y="59"/>
                  <a:pt x="46" y="59"/>
                </a:cubicBezTo>
                <a:cubicBezTo>
                  <a:pt x="46" y="59"/>
                  <a:pt x="46" y="59"/>
                  <a:pt x="46" y="59"/>
                </a:cubicBezTo>
                <a:cubicBezTo>
                  <a:pt x="46" y="59"/>
                  <a:pt x="46" y="60"/>
                  <a:pt x="46" y="60"/>
                </a:cubicBezTo>
                <a:cubicBezTo>
                  <a:pt x="46" y="60"/>
                  <a:pt x="46" y="60"/>
                  <a:pt x="46" y="60"/>
                </a:cubicBezTo>
                <a:cubicBezTo>
                  <a:pt x="46" y="60"/>
                  <a:pt x="46" y="61"/>
                  <a:pt x="46" y="61"/>
                </a:cubicBezTo>
                <a:cubicBezTo>
                  <a:pt x="46" y="61"/>
                  <a:pt x="47" y="60"/>
                  <a:pt x="47" y="59"/>
                </a:cubicBezTo>
                <a:cubicBezTo>
                  <a:pt x="47" y="59"/>
                  <a:pt x="47" y="59"/>
                  <a:pt x="47" y="59"/>
                </a:cubicBezTo>
                <a:cubicBezTo>
                  <a:pt x="47" y="59"/>
                  <a:pt x="47" y="59"/>
                  <a:pt x="47" y="59"/>
                </a:cubicBezTo>
                <a:cubicBezTo>
                  <a:pt x="47" y="59"/>
                  <a:pt x="47" y="59"/>
                  <a:pt x="47" y="59"/>
                </a:cubicBezTo>
                <a:cubicBezTo>
                  <a:pt x="47" y="59"/>
                  <a:pt x="47" y="59"/>
                  <a:pt x="47" y="59"/>
                </a:cubicBezTo>
                <a:cubicBezTo>
                  <a:pt x="47" y="59"/>
                  <a:pt x="47" y="60"/>
                  <a:pt x="46" y="61"/>
                </a:cubicBezTo>
                <a:cubicBezTo>
                  <a:pt x="46" y="61"/>
                  <a:pt x="46" y="62"/>
                  <a:pt x="46" y="62"/>
                </a:cubicBezTo>
                <a:cubicBezTo>
                  <a:pt x="46" y="61"/>
                  <a:pt x="47" y="59"/>
                  <a:pt x="48" y="58"/>
                </a:cubicBezTo>
                <a:cubicBezTo>
                  <a:pt x="48" y="58"/>
                  <a:pt x="47" y="59"/>
                  <a:pt x="47" y="59"/>
                </a:cubicBezTo>
                <a:cubicBezTo>
                  <a:pt x="47" y="59"/>
                  <a:pt x="48" y="58"/>
                  <a:pt x="48" y="59"/>
                </a:cubicBezTo>
                <a:cubicBezTo>
                  <a:pt x="48" y="59"/>
                  <a:pt x="48" y="59"/>
                  <a:pt x="48" y="59"/>
                </a:cubicBezTo>
                <a:cubicBezTo>
                  <a:pt x="47" y="59"/>
                  <a:pt x="48" y="59"/>
                  <a:pt x="48" y="59"/>
                </a:cubicBezTo>
                <a:cubicBezTo>
                  <a:pt x="48" y="59"/>
                  <a:pt x="47" y="60"/>
                  <a:pt x="47" y="60"/>
                </a:cubicBezTo>
                <a:cubicBezTo>
                  <a:pt x="47" y="60"/>
                  <a:pt x="48" y="59"/>
                  <a:pt x="48" y="58"/>
                </a:cubicBezTo>
                <a:cubicBezTo>
                  <a:pt x="48" y="59"/>
                  <a:pt x="48" y="59"/>
                  <a:pt x="48" y="59"/>
                </a:cubicBezTo>
                <a:cubicBezTo>
                  <a:pt x="48" y="58"/>
                  <a:pt x="48" y="58"/>
                  <a:pt x="48" y="58"/>
                </a:cubicBezTo>
                <a:cubicBezTo>
                  <a:pt x="48" y="58"/>
                  <a:pt x="48" y="58"/>
                  <a:pt x="48" y="58"/>
                </a:cubicBezTo>
                <a:cubicBezTo>
                  <a:pt x="48" y="58"/>
                  <a:pt x="48" y="58"/>
                  <a:pt x="48" y="59"/>
                </a:cubicBezTo>
                <a:cubicBezTo>
                  <a:pt x="48" y="59"/>
                  <a:pt x="48" y="59"/>
                  <a:pt x="48" y="59"/>
                </a:cubicBezTo>
                <a:cubicBezTo>
                  <a:pt x="48" y="60"/>
                  <a:pt x="47" y="61"/>
                  <a:pt x="46" y="62"/>
                </a:cubicBezTo>
                <a:cubicBezTo>
                  <a:pt x="47" y="62"/>
                  <a:pt x="47" y="62"/>
                  <a:pt x="47" y="62"/>
                </a:cubicBezTo>
                <a:cubicBezTo>
                  <a:pt x="46" y="62"/>
                  <a:pt x="46" y="62"/>
                  <a:pt x="46" y="62"/>
                </a:cubicBezTo>
                <a:cubicBezTo>
                  <a:pt x="47" y="62"/>
                  <a:pt x="48" y="60"/>
                  <a:pt x="48" y="59"/>
                </a:cubicBezTo>
                <a:cubicBezTo>
                  <a:pt x="48" y="59"/>
                  <a:pt x="47" y="60"/>
                  <a:pt x="47" y="60"/>
                </a:cubicBezTo>
                <a:cubicBezTo>
                  <a:pt x="47" y="61"/>
                  <a:pt x="48" y="59"/>
                  <a:pt x="48" y="59"/>
                </a:cubicBezTo>
                <a:cubicBezTo>
                  <a:pt x="48" y="59"/>
                  <a:pt x="48" y="59"/>
                  <a:pt x="48" y="59"/>
                </a:cubicBezTo>
                <a:cubicBezTo>
                  <a:pt x="48" y="59"/>
                  <a:pt x="48" y="59"/>
                  <a:pt x="48" y="59"/>
                </a:cubicBezTo>
                <a:cubicBezTo>
                  <a:pt x="48" y="59"/>
                  <a:pt x="48" y="60"/>
                  <a:pt x="48" y="60"/>
                </a:cubicBezTo>
                <a:cubicBezTo>
                  <a:pt x="48" y="59"/>
                  <a:pt x="48" y="59"/>
                  <a:pt x="48" y="59"/>
                </a:cubicBezTo>
                <a:cubicBezTo>
                  <a:pt x="48" y="59"/>
                  <a:pt x="48" y="60"/>
                  <a:pt x="48" y="60"/>
                </a:cubicBezTo>
                <a:cubicBezTo>
                  <a:pt x="48" y="60"/>
                  <a:pt x="48" y="59"/>
                  <a:pt x="48" y="59"/>
                </a:cubicBezTo>
                <a:cubicBezTo>
                  <a:pt x="48" y="60"/>
                  <a:pt x="48" y="59"/>
                  <a:pt x="48" y="60"/>
                </a:cubicBezTo>
                <a:cubicBezTo>
                  <a:pt x="48" y="60"/>
                  <a:pt x="49" y="59"/>
                  <a:pt x="49" y="59"/>
                </a:cubicBezTo>
                <a:cubicBezTo>
                  <a:pt x="49" y="59"/>
                  <a:pt x="49" y="59"/>
                  <a:pt x="49" y="59"/>
                </a:cubicBezTo>
                <a:cubicBezTo>
                  <a:pt x="48" y="60"/>
                  <a:pt x="48" y="61"/>
                  <a:pt x="47" y="62"/>
                </a:cubicBezTo>
                <a:cubicBezTo>
                  <a:pt x="49" y="59"/>
                  <a:pt x="49" y="59"/>
                  <a:pt x="49" y="59"/>
                </a:cubicBezTo>
                <a:cubicBezTo>
                  <a:pt x="49" y="59"/>
                  <a:pt x="48" y="60"/>
                  <a:pt x="48" y="60"/>
                </a:cubicBezTo>
                <a:cubicBezTo>
                  <a:pt x="49" y="60"/>
                  <a:pt x="49" y="60"/>
                  <a:pt x="49" y="60"/>
                </a:cubicBezTo>
                <a:cubicBezTo>
                  <a:pt x="49" y="60"/>
                  <a:pt x="49" y="60"/>
                  <a:pt x="49" y="60"/>
                </a:cubicBezTo>
                <a:cubicBezTo>
                  <a:pt x="49" y="60"/>
                  <a:pt x="49" y="60"/>
                  <a:pt x="49" y="60"/>
                </a:cubicBezTo>
                <a:cubicBezTo>
                  <a:pt x="49" y="60"/>
                  <a:pt x="49" y="60"/>
                  <a:pt x="49" y="60"/>
                </a:cubicBezTo>
                <a:cubicBezTo>
                  <a:pt x="49" y="61"/>
                  <a:pt x="49" y="59"/>
                  <a:pt x="49" y="60"/>
                </a:cubicBezTo>
                <a:cubicBezTo>
                  <a:pt x="49" y="60"/>
                  <a:pt x="49" y="60"/>
                  <a:pt x="49" y="60"/>
                </a:cubicBezTo>
                <a:cubicBezTo>
                  <a:pt x="49" y="60"/>
                  <a:pt x="49" y="60"/>
                  <a:pt x="49" y="59"/>
                </a:cubicBezTo>
                <a:cubicBezTo>
                  <a:pt x="49" y="60"/>
                  <a:pt x="49" y="59"/>
                  <a:pt x="49" y="60"/>
                </a:cubicBezTo>
                <a:cubicBezTo>
                  <a:pt x="50" y="59"/>
                  <a:pt x="50" y="59"/>
                  <a:pt x="50" y="59"/>
                </a:cubicBezTo>
                <a:cubicBezTo>
                  <a:pt x="50" y="60"/>
                  <a:pt x="49" y="60"/>
                  <a:pt x="49" y="60"/>
                </a:cubicBezTo>
                <a:cubicBezTo>
                  <a:pt x="49" y="60"/>
                  <a:pt x="49" y="61"/>
                  <a:pt x="49" y="60"/>
                </a:cubicBezTo>
                <a:cubicBezTo>
                  <a:pt x="49" y="60"/>
                  <a:pt x="49" y="61"/>
                  <a:pt x="48" y="61"/>
                </a:cubicBezTo>
                <a:cubicBezTo>
                  <a:pt x="49" y="61"/>
                  <a:pt x="49" y="60"/>
                  <a:pt x="50" y="60"/>
                </a:cubicBezTo>
                <a:cubicBezTo>
                  <a:pt x="50" y="60"/>
                  <a:pt x="50" y="60"/>
                  <a:pt x="50" y="60"/>
                </a:cubicBezTo>
                <a:cubicBezTo>
                  <a:pt x="50" y="60"/>
                  <a:pt x="50" y="60"/>
                  <a:pt x="50" y="60"/>
                </a:cubicBezTo>
                <a:cubicBezTo>
                  <a:pt x="49" y="60"/>
                  <a:pt x="49" y="60"/>
                  <a:pt x="49" y="60"/>
                </a:cubicBezTo>
                <a:cubicBezTo>
                  <a:pt x="50" y="60"/>
                  <a:pt x="50" y="60"/>
                  <a:pt x="50" y="60"/>
                </a:cubicBezTo>
                <a:cubicBezTo>
                  <a:pt x="50" y="60"/>
                  <a:pt x="49" y="60"/>
                  <a:pt x="49" y="60"/>
                </a:cubicBezTo>
                <a:cubicBezTo>
                  <a:pt x="49" y="60"/>
                  <a:pt x="49" y="60"/>
                  <a:pt x="50" y="60"/>
                </a:cubicBezTo>
                <a:cubicBezTo>
                  <a:pt x="49" y="61"/>
                  <a:pt x="49" y="61"/>
                  <a:pt x="49" y="61"/>
                </a:cubicBezTo>
                <a:cubicBezTo>
                  <a:pt x="49" y="61"/>
                  <a:pt x="49" y="61"/>
                  <a:pt x="49" y="61"/>
                </a:cubicBezTo>
                <a:cubicBezTo>
                  <a:pt x="49" y="61"/>
                  <a:pt x="49" y="62"/>
                  <a:pt x="49" y="62"/>
                </a:cubicBezTo>
                <a:cubicBezTo>
                  <a:pt x="49" y="62"/>
                  <a:pt x="49" y="62"/>
                  <a:pt x="49" y="62"/>
                </a:cubicBezTo>
                <a:cubicBezTo>
                  <a:pt x="49" y="62"/>
                  <a:pt x="48" y="62"/>
                  <a:pt x="48" y="62"/>
                </a:cubicBezTo>
                <a:cubicBezTo>
                  <a:pt x="49" y="62"/>
                  <a:pt x="49" y="62"/>
                  <a:pt x="49" y="62"/>
                </a:cubicBezTo>
                <a:cubicBezTo>
                  <a:pt x="49" y="62"/>
                  <a:pt x="49" y="62"/>
                  <a:pt x="49" y="61"/>
                </a:cubicBezTo>
                <a:cubicBezTo>
                  <a:pt x="49" y="61"/>
                  <a:pt x="49" y="61"/>
                  <a:pt x="50" y="60"/>
                </a:cubicBezTo>
                <a:cubicBezTo>
                  <a:pt x="50" y="61"/>
                  <a:pt x="50" y="61"/>
                  <a:pt x="50" y="61"/>
                </a:cubicBezTo>
                <a:cubicBezTo>
                  <a:pt x="50" y="60"/>
                  <a:pt x="50" y="60"/>
                  <a:pt x="50" y="60"/>
                </a:cubicBezTo>
                <a:cubicBezTo>
                  <a:pt x="50" y="60"/>
                  <a:pt x="50" y="60"/>
                  <a:pt x="50" y="60"/>
                </a:cubicBezTo>
                <a:cubicBezTo>
                  <a:pt x="50" y="60"/>
                  <a:pt x="50" y="61"/>
                  <a:pt x="50" y="61"/>
                </a:cubicBezTo>
                <a:cubicBezTo>
                  <a:pt x="50" y="60"/>
                  <a:pt x="50" y="60"/>
                  <a:pt x="50" y="60"/>
                </a:cubicBezTo>
                <a:cubicBezTo>
                  <a:pt x="50" y="60"/>
                  <a:pt x="50" y="60"/>
                  <a:pt x="50" y="60"/>
                </a:cubicBezTo>
                <a:cubicBezTo>
                  <a:pt x="51" y="60"/>
                  <a:pt x="51" y="60"/>
                  <a:pt x="51" y="60"/>
                </a:cubicBezTo>
                <a:cubicBezTo>
                  <a:pt x="51" y="60"/>
                  <a:pt x="50" y="60"/>
                  <a:pt x="50" y="60"/>
                </a:cubicBezTo>
                <a:cubicBezTo>
                  <a:pt x="51" y="60"/>
                  <a:pt x="51" y="60"/>
                  <a:pt x="51" y="60"/>
                </a:cubicBezTo>
                <a:cubicBezTo>
                  <a:pt x="51" y="60"/>
                  <a:pt x="51" y="59"/>
                  <a:pt x="51" y="59"/>
                </a:cubicBezTo>
                <a:cubicBezTo>
                  <a:pt x="51" y="60"/>
                  <a:pt x="51" y="60"/>
                  <a:pt x="51" y="60"/>
                </a:cubicBezTo>
                <a:cubicBezTo>
                  <a:pt x="51" y="60"/>
                  <a:pt x="51" y="60"/>
                  <a:pt x="51" y="59"/>
                </a:cubicBezTo>
                <a:cubicBezTo>
                  <a:pt x="51" y="60"/>
                  <a:pt x="51" y="60"/>
                  <a:pt x="51" y="60"/>
                </a:cubicBezTo>
                <a:cubicBezTo>
                  <a:pt x="51" y="60"/>
                  <a:pt x="51" y="60"/>
                  <a:pt x="51" y="60"/>
                </a:cubicBezTo>
                <a:cubicBezTo>
                  <a:pt x="51" y="60"/>
                  <a:pt x="51" y="60"/>
                  <a:pt x="51" y="60"/>
                </a:cubicBezTo>
                <a:cubicBezTo>
                  <a:pt x="51" y="60"/>
                  <a:pt x="52" y="59"/>
                  <a:pt x="52" y="59"/>
                </a:cubicBezTo>
                <a:cubicBezTo>
                  <a:pt x="52" y="59"/>
                  <a:pt x="52" y="59"/>
                  <a:pt x="51" y="60"/>
                </a:cubicBezTo>
                <a:cubicBezTo>
                  <a:pt x="51" y="60"/>
                  <a:pt x="51" y="60"/>
                  <a:pt x="51" y="60"/>
                </a:cubicBezTo>
                <a:cubicBezTo>
                  <a:pt x="51" y="61"/>
                  <a:pt x="52" y="59"/>
                  <a:pt x="51" y="60"/>
                </a:cubicBezTo>
                <a:cubicBezTo>
                  <a:pt x="51" y="60"/>
                  <a:pt x="51" y="61"/>
                  <a:pt x="51" y="61"/>
                </a:cubicBezTo>
                <a:cubicBezTo>
                  <a:pt x="51" y="61"/>
                  <a:pt x="51" y="61"/>
                  <a:pt x="51" y="61"/>
                </a:cubicBezTo>
                <a:cubicBezTo>
                  <a:pt x="51" y="61"/>
                  <a:pt x="51" y="61"/>
                  <a:pt x="51" y="61"/>
                </a:cubicBezTo>
                <a:cubicBezTo>
                  <a:pt x="51" y="61"/>
                  <a:pt x="51" y="61"/>
                  <a:pt x="51" y="60"/>
                </a:cubicBezTo>
                <a:cubicBezTo>
                  <a:pt x="51" y="60"/>
                  <a:pt x="51" y="60"/>
                  <a:pt x="51" y="60"/>
                </a:cubicBezTo>
                <a:cubicBezTo>
                  <a:pt x="51" y="60"/>
                  <a:pt x="51" y="60"/>
                  <a:pt x="51" y="60"/>
                </a:cubicBezTo>
                <a:cubicBezTo>
                  <a:pt x="51" y="60"/>
                  <a:pt x="51" y="61"/>
                  <a:pt x="51" y="61"/>
                </a:cubicBezTo>
                <a:cubicBezTo>
                  <a:pt x="51" y="60"/>
                  <a:pt x="51" y="60"/>
                  <a:pt x="51" y="60"/>
                </a:cubicBezTo>
                <a:cubicBezTo>
                  <a:pt x="51" y="60"/>
                  <a:pt x="51" y="61"/>
                  <a:pt x="51" y="61"/>
                </a:cubicBezTo>
                <a:cubicBezTo>
                  <a:pt x="51" y="61"/>
                  <a:pt x="52" y="60"/>
                  <a:pt x="52" y="60"/>
                </a:cubicBezTo>
                <a:cubicBezTo>
                  <a:pt x="52" y="60"/>
                  <a:pt x="52" y="60"/>
                  <a:pt x="52" y="60"/>
                </a:cubicBezTo>
                <a:cubicBezTo>
                  <a:pt x="52" y="60"/>
                  <a:pt x="52" y="60"/>
                  <a:pt x="52" y="60"/>
                </a:cubicBezTo>
                <a:cubicBezTo>
                  <a:pt x="52" y="59"/>
                  <a:pt x="52" y="60"/>
                  <a:pt x="53" y="59"/>
                </a:cubicBezTo>
                <a:cubicBezTo>
                  <a:pt x="52" y="60"/>
                  <a:pt x="52" y="60"/>
                  <a:pt x="52" y="60"/>
                </a:cubicBezTo>
                <a:cubicBezTo>
                  <a:pt x="52" y="60"/>
                  <a:pt x="52" y="60"/>
                  <a:pt x="52" y="60"/>
                </a:cubicBezTo>
                <a:cubicBezTo>
                  <a:pt x="52" y="60"/>
                  <a:pt x="52" y="60"/>
                  <a:pt x="52" y="60"/>
                </a:cubicBezTo>
                <a:close/>
                <a:moveTo>
                  <a:pt x="51" y="60"/>
                </a:moveTo>
                <a:cubicBezTo>
                  <a:pt x="51" y="60"/>
                  <a:pt x="51" y="60"/>
                  <a:pt x="51" y="60"/>
                </a:cubicBezTo>
                <a:cubicBezTo>
                  <a:pt x="51" y="60"/>
                  <a:pt x="51" y="61"/>
                  <a:pt x="51" y="60"/>
                </a:cubicBezTo>
                <a:close/>
                <a:moveTo>
                  <a:pt x="49" y="61"/>
                </a:moveTo>
                <a:cubicBezTo>
                  <a:pt x="49" y="60"/>
                  <a:pt x="49" y="60"/>
                  <a:pt x="49" y="61"/>
                </a:cubicBezTo>
                <a:cubicBezTo>
                  <a:pt x="49" y="61"/>
                  <a:pt x="49" y="61"/>
                  <a:pt x="49" y="61"/>
                </a:cubicBezTo>
                <a:close/>
                <a:moveTo>
                  <a:pt x="45" y="62"/>
                </a:moveTo>
                <a:cubicBezTo>
                  <a:pt x="45" y="62"/>
                  <a:pt x="45" y="62"/>
                  <a:pt x="45" y="62"/>
                </a:cubicBezTo>
                <a:cubicBezTo>
                  <a:pt x="45" y="62"/>
                  <a:pt x="45" y="62"/>
                  <a:pt x="45" y="62"/>
                </a:cubicBezTo>
                <a:close/>
                <a:moveTo>
                  <a:pt x="45" y="62"/>
                </a:moveTo>
                <a:cubicBezTo>
                  <a:pt x="45" y="62"/>
                  <a:pt x="45" y="62"/>
                  <a:pt x="45" y="62"/>
                </a:cubicBezTo>
                <a:cubicBezTo>
                  <a:pt x="45" y="62"/>
                  <a:pt x="45" y="62"/>
                  <a:pt x="45" y="62"/>
                </a:cubicBezTo>
                <a:cubicBezTo>
                  <a:pt x="45" y="62"/>
                  <a:pt x="45" y="62"/>
                  <a:pt x="45" y="62"/>
                </a:cubicBezTo>
                <a:close/>
                <a:moveTo>
                  <a:pt x="51" y="65"/>
                </a:moveTo>
                <a:cubicBezTo>
                  <a:pt x="51" y="65"/>
                  <a:pt x="51" y="65"/>
                  <a:pt x="51" y="65"/>
                </a:cubicBezTo>
                <a:cubicBezTo>
                  <a:pt x="51" y="65"/>
                  <a:pt x="51" y="65"/>
                  <a:pt x="51" y="65"/>
                </a:cubicBezTo>
                <a:close/>
                <a:moveTo>
                  <a:pt x="50" y="60"/>
                </a:moveTo>
                <a:cubicBezTo>
                  <a:pt x="50" y="60"/>
                  <a:pt x="50" y="60"/>
                  <a:pt x="50" y="60"/>
                </a:cubicBezTo>
                <a:cubicBezTo>
                  <a:pt x="50" y="60"/>
                  <a:pt x="50" y="60"/>
                  <a:pt x="50" y="60"/>
                </a:cubicBezTo>
                <a:close/>
                <a:moveTo>
                  <a:pt x="53" y="61"/>
                </a:moveTo>
                <a:cubicBezTo>
                  <a:pt x="53" y="61"/>
                  <a:pt x="53" y="61"/>
                  <a:pt x="53" y="61"/>
                </a:cubicBezTo>
                <a:cubicBezTo>
                  <a:pt x="53" y="61"/>
                  <a:pt x="53" y="61"/>
                  <a:pt x="53" y="61"/>
                </a:cubicBezTo>
                <a:close/>
                <a:moveTo>
                  <a:pt x="47" y="59"/>
                </a:moveTo>
                <a:cubicBezTo>
                  <a:pt x="47" y="59"/>
                  <a:pt x="47" y="59"/>
                  <a:pt x="47" y="59"/>
                </a:cubicBezTo>
                <a:cubicBezTo>
                  <a:pt x="47" y="59"/>
                  <a:pt x="47" y="59"/>
                  <a:pt x="47" y="59"/>
                </a:cubicBezTo>
                <a:close/>
                <a:moveTo>
                  <a:pt x="44" y="63"/>
                </a:moveTo>
                <a:cubicBezTo>
                  <a:pt x="44" y="62"/>
                  <a:pt x="44" y="62"/>
                  <a:pt x="44" y="62"/>
                </a:cubicBezTo>
                <a:cubicBezTo>
                  <a:pt x="44" y="63"/>
                  <a:pt x="44" y="62"/>
                  <a:pt x="44" y="62"/>
                </a:cubicBezTo>
                <a:cubicBezTo>
                  <a:pt x="44" y="62"/>
                  <a:pt x="44" y="63"/>
                  <a:pt x="44" y="63"/>
                </a:cubicBezTo>
                <a:close/>
                <a:moveTo>
                  <a:pt x="45" y="60"/>
                </a:moveTo>
                <a:cubicBezTo>
                  <a:pt x="45" y="60"/>
                  <a:pt x="45" y="60"/>
                  <a:pt x="45" y="60"/>
                </a:cubicBezTo>
                <a:cubicBezTo>
                  <a:pt x="45" y="60"/>
                  <a:pt x="45" y="60"/>
                  <a:pt x="45" y="60"/>
                </a:cubicBezTo>
                <a:cubicBezTo>
                  <a:pt x="45" y="60"/>
                  <a:pt x="45" y="60"/>
                  <a:pt x="45" y="60"/>
                </a:cubicBezTo>
                <a:close/>
                <a:moveTo>
                  <a:pt x="45" y="61"/>
                </a:moveTo>
                <a:cubicBezTo>
                  <a:pt x="45" y="61"/>
                  <a:pt x="45" y="61"/>
                  <a:pt x="45" y="61"/>
                </a:cubicBezTo>
                <a:cubicBezTo>
                  <a:pt x="45" y="61"/>
                  <a:pt x="45" y="61"/>
                  <a:pt x="45" y="61"/>
                </a:cubicBezTo>
                <a:cubicBezTo>
                  <a:pt x="44" y="61"/>
                  <a:pt x="45" y="61"/>
                  <a:pt x="45" y="61"/>
                </a:cubicBezTo>
                <a:close/>
                <a:moveTo>
                  <a:pt x="45" y="61"/>
                </a:moveTo>
                <a:cubicBezTo>
                  <a:pt x="45" y="61"/>
                  <a:pt x="45" y="61"/>
                  <a:pt x="45" y="61"/>
                </a:cubicBezTo>
                <a:cubicBezTo>
                  <a:pt x="44" y="61"/>
                  <a:pt x="45" y="61"/>
                  <a:pt x="45" y="61"/>
                </a:cubicBezTo>
                <a:close/>
                <a:moveTo>
                  <a:pt x="45" y="62"/>
                </a:moveTo>
                <a:cubicBezTo>
                  <a:pt x="45" y="62"/>
                  <a:pt x="44" y="63"/>
                  <a:pt x="44" y="62"/>
                </a:cubicBezTo>
                <a:cubicBezTo>
                  <a:pt x="44" y="63"/>
                  <a:pt x="45" y="62"/>
                  <a:pt x="45" y="62"/>
                </a:cubicBezTo>
                <a:close/>
                <a:moveTo>
                  <a:pt x="45" y="60"/>
                </a:moveTo>
                <a:cubicBezTo>
                  <a:pt x="45" y="60"/>
                  <a:pt x="45" y="60"/>
                  <a:pt x="45" y="60"/>
                </a:cubicBezTo>
                <a:cubicBezTo>
                  <a:pt x="45" y="60"/>
                  <a:pt x="45" y="60"/>
                  <a:pt x="45" y="60"/>
                </a:cubicBezTo>
                <a:close/>
                <a:moveTo>
                  <a:pt x="45" y="60"/>
                </a:moveTo>
                <a:cubicBezTo>
                  <a:pt x="45" y="60"/>
                  <a:pt x="45" y="60"/>
                  <a:pt x="45" y="60"/>
                </a:cubicBezTo>
                <a:cubicBezTo>
                  <a:pt x="45" y="60"/>
                  <a:pt x="45" y="60"/>
                  <a:pt x="45" y="60"/>
                </a:cubicBezTo>
                <a:cubicBezTo>
                  <a:pt x="45" y="60"/>
                  <a:pt x="45" y="60"/>
                  <a:pt x="45" y="60"/>
                </a:cubicBezTo>
                <a:close/>
                <a:moveTo>
                  <a:pt x="45" y="60"/>
                </a:moveTo>
                <a:cubicBezTo>
                  <a:pt x="45" y="60"/>
                  <a:pt x="45" y="60"/>
                  <a:pt x="45" y="60"/>
                </a:cubicBezTo>
                <a:cubicBezTo>
                  <a:pt x="45" y="60"/>
                  <a:pt x="45" y="60"/>
                  <a:pt x="45" y="60"/>
                </a:cubicBezTo>
                <a:close/>
                <a:moveTo>
                  <a:pt x="45" y="60"/>
                </a:moveTo>
                <a:cubicBezTo>
                  <a:pt x="45" y="60"/>
                  <a:pt x="45" y="60"/>
                  <a:pt x="45" y="60"/>
                </a:cubicBezTo>
                <a:cubicBezTo>
                  <a:pt x="45" y="60"/>
                  <a:pt x="45" y="60"/>
                  <a:pt x="45" y="60"/>
                </a:cubicBezTo>
                <a:close/>
                <a:moveTo>
                  <a:pt x="46" y="61"/>
                </a:moveTo>
                <a:cubicBezTo>
                  <a:pt x="46" y="60"/>
                  <a:pt x="46" y="60"/>
                  <a:pt x="46" y="60"/>
                </a:cubicBezTo>
                <a:cubicBezTo>
                  <a:pt x="46" y="60"/>
                  <a:pt x="46" y="60"/>
                  <a:pt x="46" y="60"/>
                </a:cubicBezTo>
                <a:cubicBezTo>
                  <a:pt x="46" y="60"/>
                  <a:pt x="46" y="60"/>
                  <a:pt x="46" y="61"/>
                </a:cubicBezTo>
                <a:close/>
                <a:moveTo>
                  <a:pt x="46" y="59"/>
                </a:moveTo>
                <a:cubicBezTo>
                  <a:pt x="46" y="59"/>
                  <a:pt x="46" y="59"/>
                  <a:pt x="46" y="60"/>
                </a:cubicBezTo>
                <a:cubicBezTo>
                  <a:pt x="46" y="59"/>
                  <a:pt x="46" y="59"/>
                  <a:pt x="46" y="59"/>
                </a:cubicBezTo>
                <a:close/>
                <a:moveTo>
                  <a:pt x="46" y="59"/>
                </a:moveTo>
                <a:cubicBezTo>
                  <a:pt x="46" y="59"/>
                  <a:pt x="46" y="59"/>
                  <a:pt x="46" y="59"/>
                </a:cubicBezTo>
                <a:cubicBezTo>
                  <a:pt x="46" y="59"/>
                  <a:pt x="46" y="59"/>
                  <a:pt x="46" y="59"/>
                </a:cubicBezTo>
                <a:close/>
                <a:moveTo>
                  <a:pt x="47" y="60"/>
                </a:moveTo>
                <a:cubicBezTo>
                  <a:pt x="47" y="60"/>
                  <a:pt x="47" y="60"/>
                  <a:pt x="47" y="60"/>
                </a:cubicBezTo>
                <a:cubicBezTo>
                  <a:pt x="46" y="61"/>
                  <a:pt x="46" y="61"/>
                  <a:pt x="46" y="61"/>
                </a:cubicBezTo>
                <a:lnTo>
                  <a:pt x="47" y="60"/>
                </a:lnTo>
                <a:close/>
                <a:moveTo>
                  <a:pt x="48" y="58"/>
                </a:moveTo>
                <a:cubicBezTo>
                  <a:pt x="48" y="58"/>
                  <a:pt x="48" y="59"/>
                  <a:pt x="48" y="59"/>
                </a:cubicBezTo>
                <a:cubicBezTo>
                  <a:pt x="48" y="59"/>
                  <a:pt x="48" y="59"/>
                  <a:pt x="48" y="59"/>
                </a:cubicBezTo>
                <a:cubicBezTo>
                  <a:pt x="48" y="59"/>
                  <a:pt x="48" y="59"/>
                  <a:pt x="48" y="58"/>
                </a:cubicBezTo>
                <a:close/>
                <a:moveTo>
                  <a:pt x="48" y="59"/>
                </a:moveTo>
                <a:cubicBezTo>
                  <a:pt x="48" y="59"/>
                  <a:pt x="48" y="59"/>
                  <a:pt x="48" y="59"/>
                </a:cubicBezTo>
                <a:cubicBezTo>
                  <a:pt x="48" y="59"/>
                  <a:pt x="48" y="59"/>
                  <a:pt x="48" y="59"/>
                </a:cubicBezTo>
                <a:close/>
                <a:moveTo>
                  <a:pt x="53" y="67"/>
                </a:moveTo>
                <a:cubicBezTo>
                  <a:pt x="52" y="68"/>
                  <a:pt x="52" y="68"/>
                  <a:pt x="52" y="68"/>
                </a:cubicBezTo>
                <a:cubicBezTo>
                  <a:pt x="53" y="67"/>
                  <a:pt x="53" y="67"/>
                  <a:pt x="53" y="67"/>
                </a:cubicBezTo>
                <a:close/>
                <a:moveTo>
                  <a:pt x="53" y="67"/>
                </a:moveTo>
                <a:cubicBezTo>
                  <a:pt x="53" y="67"/>
                  <a:pt x="53" y="67"/>
                  <a:pt x="53" y="67"/>
                </a:cubicBezTo>
                <a:cubicBezTo>
                  <a:pt x="53" y="67"/>
                  <a:pt x="53" y="67"/>
                  <a:pt x="53" y="67"/>
                </a:cubicBezTo>
                <a:cubicBezTo>
                  <a:pt x="53" y="67"/>
                  <a:pt x="53" y="67"/>
                  <a:pt x="53" y="67"/>
                </a:cubicBezTo>
                <a:close/>
                <a:moveTo>
                  <a:pt x="52" y="59"/>
                </a:moveTo>
                <a:cubicBezTo>
                  <a:pt x="51" y="59"/>
                  <a:pt x="51" y="59"/>
                  <a:pt x="51" y="59"/>
                </a:cubicBezTo>
                <a:cubicBezTo>
                  <a:pt x="51" y="59"/>
                  <a:pt x="51" y="59"/>
                  <a:pt x="51" y="59"/>
                </a:cubicBezTo>
                <a:lnTo>
                  <a:pt x="52" y="59"/>
                </a:lnTo>
                <a:close/>
                <a:moveTo>
                  <a:pt x="52" y="60"/>
                </a:moveTo>
                <a:cubicBezTo>
                  <a:pt x="52" y="60"/>
                  <a:pt x="52" y="60"/>
                  <a:pt x="52" y="60"/>
                </a:cubicBezTo>
                <a:cubicBezTo>
                  <a:pt x="52" y="60"/>
                  <a:pt x="52" y="60"/>
                  <a:pt x="52" y="60"/>
                </a:cubicBezTo>
                <a:close/>
                <a:moveTo>
                  <a:pt x="53" y="60"/>
                </a:moveTo>
                <a:cubicBezTo>
                  <a:pt x="53" y="59"/>
                  <a:pt x="53" y="60"/>
                  <a:pt x="53" y="60"/>
                </a:cubicBezTo>
                <a:cubicBezTo>
                  <a:pt x="53" y="59"/>
                  <a:pt x="52" y="60"/>
                  <a:pt x="53" y="60"/>
                </a:cubicBezTo>
                <a:close/>
                <a:moveTo>
                  <a:pt x="73" y="46"/>
                </a:moveTo>
                <a:cubicBezTo>
                  <a:pt x="73" y="46"/>
                  <a:pt x="73" y="46"/>
                  <a:pt x="73" y="46"/>
                </a:cubicBezTo>
                <a:cubicBezTo>
                  <a:pt x="73" y="46"/>
                  <a:pt x="73" y="46"/>
                  <a:pt x="73" y="46"/>
                </a:cubicBezTo>
                <a:close/>
                <a:moveTo>
                  <a:pt x="72" y="47"/>
                </a:moveTo>
                <a:cubicBezTo>
                  <a:pt x="72" y="47"/>
                  <a:pt x="72" y="47"/>
                  <a:pt x="72" y="47"/>
                </a:cubicBezTo>
                <a:cubicBezTo>
                  <a:pt x="72" y="47"/>
                  <a:pt x="72" y="47"/>
                  <a:pt x="72" y="47"/>
                </a:cubicBezTo>
                <a:close/>
                <a:moveTo>
                  <a:pt x="72" y="47"/>
                </a:moveTo>
                <a:cubicBezTo>
                  <a:pt x="72" y="48"/>
                  <a:pt x="72" y="47"/>
                  <a:pt x="72" y="47"/>
                </a:cubicBezTo>
                <a:cubicBezTo>
                  <a:pt x="72" y="47"/>
                  <a:pt x="72" y="47"/>
                  <a:pt x="72" y="47"/>
                </a:cubicBezTo>
                <a:cubicBezTo>
                  <a:pt x="72" y="47"/>
                  <a:pt x="72" y="47"/>
                  <a:pt x="72" y="47"/>
                </a:cubicBezTo>
                <a:cubicBezTo>
                  <a:pt x="72" y="47"/>
                  <a:pt x="72" y="47"/>
                  <a:pt x="72" y="47"/>
                </a:cubicBezTo>
                <a:close/>
                <a:moveTo>
                  <a:pt x="72" y="46"/>
                </a:moveTo>
                <a:cubicBezTo>
                  <a:pt x="72" y="46"/>
                  <a:pt x="72" y="46"/>
                  <a:pt x="72" y="46"/>
                </a:cubicBezTo>
                <a:cubicBezTo>
                  <a:pt x="72" y="46"/>
                  <a:pt x="72" y="46"/>
                  <a:pt x="72" y="46"/>
                </a:cubicBezTo>
                <a:cubicBezTo>
                  <a:pt x="72" y="46"/>
                  <a:pt x="72" y="46"/>
                  <a:pt x="72" y="46"/>
                </a:cubicBezTo>
                <a:close/>
                <a:moveTo>
                  <a:pt x="72" y="46"/>
                </a:moveTo>
                <a:cubicBezTo>
                  <a:pt x="72" y="46"/>
                  <a:pt x="72" y="45"/>
                  <a:pt x="72" y="46"/>
                </a:cubicBezTo>
                <a:close/>
                <a:moveTo>
                  <a:pt x="72" y="46"/>
                </a:moveTo>
                <a:cubicBezTo>
                  <a:pt x="72" y="46"/>
                  <a:pt x="72" y="46"/>
                  <a:pt x="72" y="46"/>
                </a:cubicBezTo>
                <a:cubicBezTo>
                  <a:pt x="72" y="45"/>
                  <a:pt x="72" y="45"/>
                  <a:pt x="73" y="45"/>
                </a:cubicBezTo>
                <a:cubicBezTo>
                  <a:pt x="72" y="45"/>
                  <a:pt x="72" y="46"/>
                  <a:pt x="72" y="46"/>
                </a:cubicBezTo>
                <a:close/>
                <a:moveTo>
                  <a:pt x="72" y="46"/>
                </a:moveTo>
                <a:cubicBezTo>
                  <a:pt x="72" y="46"/>
                  <a:pt x="72" y="46"/>
                  <a:pt x="72" y="46"/>
                </a:cubicBezTo>
                <a:cubicBezTo>
                  <a:pt x="72" y="46"/>
                  <a:pt x="72" y="46"/>
                  <a:pt x="72" y="46"/>
                </a:cubicBezTo>
                <a:close/>
                <a:moveTo>
                  <a:pt x="72" y="46"/>
                </a:moveTo>
                <a:cubicBezTo>
                  <a:pt x="72" y="46"/>
                  <a:pt x="72" y="46"/>
                  <a:pt x="72" y="46"/>
                </a:cubicBezTo>
                <a:cubicBezTo>
                  <a:pt x="72" y="46"/>
                  <a:pt x="72" y="47"/>
                  <a:pt x="72" y="46"/>
                </a:cubicBezTo>
                <a:cubicBezTo>
                  <a:pt x="72" y="46"/>
                  <a:pt x="72" y="46"/>
                  <a:pt x="72" y="46"/>
                </a:cubicBezTo>
                <a:close/>
                <a:moveTo>
                  <a:pt x="72" y="46"/>
                </a:moveTo>
                <a:cubicBezTo>
                  <a:pt x="72" y="46"/>
                  <a:pt x="72" y="46"/>
                  <a:pt x="72" y="47"/>
                </a:cubicBezTo>
                <a:cubicBezTo>
                  <a:pt x="72" y="46"/>
                  <a:pt x="72" y="46"/>
                  <a:pt x="72" y="46"/>
                </a:cubicBezTo>
                <a:close/>
                <a:moveTo>
                  <a:pt x="72" y="48"/>
                </a:moveTo>
                <a:cubicBezTo>
                  <a:pt x="72" y="48"/>
                  <a:pt x="72" y="48"/>
                  <a:pt x="72" y="48"/>
                </a:cubicBezTo>
                <a:cubicBezTo>
                  <a:pt x="72" y="48"/>
                  <a:pt x="72" y="48"/>
                  <a:pt x="72" y="48"/>
                </a:cubicBezTo>
                <a:cubicBezTo>
                  <a:pt x="72" y="48"/>
                  <a:pt x="72" y="48"/>
                  <a:pt x="72" y="48"/>
                </a:cubicBezTo>
                <a:close/>
                <a:moveTo>
                  <a:pt x="72" y="45"/>
                </a:moveTo>
                <a:cubicBezTo>
                  <a:pt x="72" y="46"/>
                  <a:pt x="72" y="46"/>
                  <a:pt x="72" y="46"/>
                </a:cubicBezTo>
                <a:cubicBezTo>
                  <a:pt x="72" y="46"/>
                  <a:pt x="72" y="46"/>
                  <a:pt x="72" y="46"/>
                </a:cubicBezTo>
                <a:cubicBezTo>
                  <a:pt x="72" y="46"/>
                  <a:pt x="72" y="46"/>
                  <a:pt x="72" y="45"/>
                </a:cubicBezTo>
                <a:close/>
                <a:moveTo>
                  <a:pt x="72" y="46"/>
                </a:moveTo>
                <a:cubicBezTo>
                  <a:pt x="72" y="46"/>
                  <a:pt x="72" y="46"/>
                  <a:pt x="72" y="46"/>
                </a:cubicBezTo>
                <a:cubicBezTo>
                  <a:pt x="72" y="46"/>
                  <a:pt x="72" y="46"/>
                  <a:pt x="72" y="46"/>
                </a:cubicBezTo>
                <a:close/>
                <a:moveTo>
                  <a:pt x="72" y="47"/>
                </a:moveTo>
                <a:cubicBezTo>
                  <a:pt x="72" y="47"/>
                  <a:pt x="72" y="47"/>
                  <a:pt x="72" y="47"/>
                </a:cubicBezTo>
                <a:cubicBezTo>
                  <a:pt x="72" y="47"/>
                  <a:pt x="72" y="47"/>
                  <a:pt x="72" y="47"/>
                </a:cubicBezTo>
                <a:close/>
                <a:moveTo>
                  <a:pt x="72" y="45"/>
                </a:moveTo>
                <a:cubicBezTo>
                  <a:pt x="72" y="45"/>
                  <a:pt x="72" y="45"/>
                  <a:pt x="72" y="45"/>
                </a:cubicBezTo>
                <a:cubicBezTo>
                  <a:pt x="72" y="46"/>
                  <a:pt x="72" y="46"/>
                  <a:pt x="72" y="46"/>
                </a:cubicBezTo>
                <a:lnTo>
                  <a:pt x="72" y="45"/>
                </a:lnTo>
                <a:close/>
                <a:moveTo>
                  <a:pt x="72" y="45"/>
                </a:moveTo>
                <a:cubicBezTo>
                  <a:pt x="72" y="45"/>
                  <a:pt x="72" y="45"/>
                  <a:pt x="72" y="45"/>
                </a:cubicBezTo>
                <a:cubicBezTo>
                  <a:pt x="72" y="45"/>
                  <a:pt x="72" y="45"/>
                  <a:pt x="72" y="45"/>
                </a:cubicBezTo>
                <a:cubicBezTo>
                  <a:pt x="72" y="45"/>
                  <a:pt x="72" y="45"/>
                  <a:pt x="72" y="45"/>
                </a:cubicBezTo>
                <a:close/>
                <a:moveTo>
                  <a:pt x="72" y="46"/>
                </a:moveTo>
                <a:cubicBezTo>
                  <a:pt x="72" y="45"/>
                  <a:pt x="72" y="45"/>
                  <a:pt x="72" y="45"/>
                </a:cubicBezTo>
                <a:cubicBezTo>
                  <a:pt x="72" y="45"/>
                  <a:pt x="72" y="45"/>
                  <a:pt x="72" y="46"/>
                </a:cubicBezTo>
                <a:close/>
                <a:moveTo>
                  <a:pt x="72" y="46"/>
                </a:moveTo>
                <a:cubicBezTo>
                  <a:pt x="72" y="46"/>
                  <a:pt x="72" y="46"/>
                  <a:pt x="72" y="46"/>
                </a:cubicBezTo>
                <a:cubicBezTo>
                  <a:pt x="72" y="46"/>
                  <a:pt x="72" y="46"/>
                  <a:pt x="72" y="46"/>
                </a:cubicBezTo>
                <a:close/>
                <a:moveTo>
                  <a:pt x="72" y="46"/>
                </a:moveTo>
                <a:cubicBezTo>
                  <a:pt x="72" y="46"/>
                  <a:pt x="72" y="46"/>
                  <a:pt x="72" y="46"/>
                </a:cubicBezTo>
                <a:cubicBezTo>
                  <a:pt x="72" y="46"/>
                  <a:pt x="72" y="46"/>
                  <a:pt x="72" y="46"/>
                </a:cubicBezTo>
                <a:cubicBezTo>
                  <a:pt x="72" y="46"/>
                  <a:pt x="72" y="46"/>
                  <a:pt x="72" y="46"/>
                </a:cubicBezTo>
                <a:close/>
                <a:moveTo>
                  <a:pt x="72" y="46"/>
                </a:moveTo>
                <a:cubicBezTo>
                  <a:pt x="72" y="46"/>
                  <a:pt x="72" y="46"/>
                  <a:pt x="72" y="46"/>
                </a:cubicBezTo>
                <a:cubicBezTo>
                  <a:pt x="72" y="46"/>
                  <a:pt x="72" y="46"/>
                  <a:pt x="72" y="46"/>
                </a:cubicBezTo>
                <a:close/>
                <a:moveTo>
                  <a:pt x="72" y="47"/>
                </a:moveTo>
                <a:cubicBezTo>
                  <a:pt x="72" y="47"/>
                  <a:pt x="72" y="47"/>
                  <a:pt x="71" y="47"/>
                </a:cubicBezTo>
                <a:cubicBezTo>
                  <a:pt x="72" y="47"/>
                  <a:pt x="72" y="47"/>
                  <a:pt x="72" y="47"/>
                </a:cubicBezTo>
                <a:close/>
                <a:moveTo>
                  <a:pt x="72" y="47"/>
                </a:moveTo>
                <a:cubicBezTo>
                  <a:pt x="72" y="47"/>
                  <a:pt x="72" y="47"/>
                  <a:pt x="72" y="47"/>
                </a:cubicBezTo>
                <a:cubicBezTo>
                  <a:pt x="72" y="47"/>
                  <a:pt x="72" y="46"/>
                  <a:pt x="72" y="46"/>
                </a:cubicBezTo>
                <a:lnTo>
                  <a:pt x="72" y="47"/>
                </a:lnTo>
                <a:close/>
                <a:moveTo>
                  <a:pt x="72" y="47"/>
                </a:moveTo>
                <a:cubicBezTo>
                  <a:pt x="72" y="47"/>
                  <a:pt x="72" y="47"/>
                  <a:pt x="72" y="47"/>
                </a:cubicBezTo>
                <a:cubicBezTo>
                  <a:pt x="72" y="47"/>
                  <a:pt x="72" y="47"/>
                  <a:pt x="72" y="47"/>
                </a:cubicBezTo>
                <a:close/>
                <a:moveTo>
                  <a:pt x="72" y="46"/>
                </a:moveTo>
                <a:cubicBezTo>
                  <a:pt x="72" y="46"/>
                  <a:pt x="72" y="46"/>
                  <a:pt x="72" y="46"/>
                </a:cubicBezTo>
                <a:cubicBezTo>
                  <a:pt x="72" y="46"/>
                  <a:pt x="72" y="46"/>
                  <a:pt x="72" y="46"/>
                </a:cubicBezTo>
                <a:cubicBezTo>
                  <a:pt x="72" y="46"/>
                  <a:pt x="72" y="46"/>
                  <a:pt x="72" y="46"/>
                </a:cubicBezTo>
                <a:close/>
                <a:moveTo>
                  <a:pt x="72" y="46"/>
                </a:moveTo>
                <a:cubicBezTo>
                  <a:pt x="72" y="46"/>
                  <a:pt x="72" y="46"/>
                  <a:pt x="72" y="46"/>
                </a:cubicBezTo>
                <a:cubicBezTo>
                  <a:pt x="72" y="46"/>
                  <a:pt x="72" y="46"/>
                  <a:pt x="72" y="46"/>
                </a:cubicBezTo>
                <a:close/>
                <a:moveTo>
                  <a:pt x="72" y="46"/>
                </a:moveTo>
                <a:cubicBezTo>
                  <a:pt x="72" y="46"/>
                  <a:pt x="72" y="46"/>
                  <a:pt x="72" y="46"/>
                </a:cubicBezTo>
                <a:cubicBezTo>
                  <a:pt x="72" y="46"/>
                  <a:pt x="72" y="46"/>
                  <a:pt x="72" y="46"/>
                </a:cubicBezTo>
                <a:close/>
                <a:moveTo>
                  <a:pt x="72" y="46"/>
                </a:moveTo>
                <a:cubicBezTo>
                  <a:pt x="72" y="46"/>
                  <a:pt x="72" y="46"/>
                  <a:pt x="72" y="46"/>
                </a:cubicBezTo>
                <a:cubicBezTo>
                  <a:pt x="72" y="46"/>
                  <a:pt x="72" y="46"/>
                  <a:pt x="72" y="46"/>
                </a:cubicBezTo>
                <a:cubicBezTo>
                  <a:pt x="72" y="46"/>
                  <a:pt x="72" y="46"/>
                  <a:pt x="72" y="46"/>
                </a:cubicBezTo>
                <a:close/>
                <a:moveTo>
                  <a:pt x="72" y="46"/>
                </a:moveTo>
                <a:cubicBezTo>
                  <a:pt x="72" y="46"/>
                  <a:pt x="72" y="46"/>
                  <a:pt x="72" y="46"/>
                </a:cubicBezTo>
                <a:cubicBezTo>
                  <a:pt x="72" y="46"/>
                  <a:pt x="72" y="46"/>
                  <a:pt x="72" y="46"/>
                </a:cubicBezTo>
                <a:close/>
                <a:moveTo>
                  <a:pt x="72" y="46"/>
                </a:moveTo>
                <a:cubicBezTo>
                  <a:pt x="72" y="46"/>
                  <a:pt x="72" y="46"/>
                  <a:pt x="72" y="46"/>
                </a:cubicBezTo>
                <a:cubicBezTo>
                  <a:pt x="72" y="46"/>
                  <a:pt x="72" y="46"/>
                  <a:pt x="72" y="46"/>
                </a:cubicBezTo>
                <a:close/>
                <a:moveTo>
                  <a:pt x="72" y="46"/>
                </a:moveTo>
                <a:cubicBezTo>
                  <a:pt x="72" y="46"/>
                  <a:pt x="72" y="46"/>
                  <a:pt x="72" y="46"/>
                </a:cubicBezTo>
                <a:cubicBezTo>
                  <a:pt x="72" y="46"/>
                  <a:pt x="72" y="46"/>
                  <a:pt x="72" y="46"/>
                </a:cubicBezTo>
                <a:cubicBezTo>
                  <a:pt x="72" y="46"/>
                  <a:pt x="72" y="46"/>
                  <a:pt x="72" y="46"/>
                </a:cubicBezTo>
                <a:close/>
                <a:moveTo>
                  <a:pt x="70" y="49"/>
                </a:moveTo>
                <a:cubicBezTo>
                  <a:pt x="71" y="48"/>
                  <a:pt x="71" y="48"/>
                  <a:pt x="71" y="48"/>
                </a:cubicBezTo>
                <a:cubicBezTo>
                  <a:pt x="71" y="48"/>
                  <a:pt x="71" y="47"/>
                  <a:pt x="72" y="46"/>
                </a:cubicBezTo>
                <a:cubicBezTo>
                  <a:pt x="72" y="46"/>
                  <a:pt x="71" y="46"/>
                  <a:pt x="71" y="47"/>
                </a:cubicBezTo>
                <a:cubicBezTo>
                  <a:pt x="71" y="47"/>
                  <a:pt x="71" y="47"/>
                  <a:pt x="71" y="47"/>
                </a:cubicBezTo>
                <a:cubicBezTo>
                  <a:pt x="71" y="48"/>
                  <a:pt x="71" y="47"/>
                  <a:pt x="71" y="47"/>
                </a:cubicBezTo>
                <a:cubicBezTo>
                  <a:pt x="71" y="48"/>
                  <a:pt x="71" y="48"/>
                  <a:pt x="70" y="48"/>
                </a:cubicBezTo>
                <a:cubicBezTo>
                  <a:pt x="71" y="48"/>
                  <a:pt x="71" y="48"/>
                  <a:pt x="71" y="48"/>
                </a:cubicBezTo>
                <a:cubicBezTo>
                  <a:pt x="71" y="48"/>
                  <a:pt x="70" y="48"/>
                  <a:pt x="70" y="49"/>
                </a:cubicBezTo>
                <a:close/>
                <a:moveTo>
                  <a:pt x="72" y="46"/>
                </a:moveTo>
                <a:cubicBezTo>
                  <a:pt x="72" y="46"/>
                  <a:pt x="72" y="46"/>
                  <a:pt x="72" y="46"/>
                </a:cubicBezTo>
                <a:cubicBezTo>
                  <a:pt x="72" y="46"/>
                  <a:pt x="72" y="46"/>
                  <a:pt x="72" y="46"/>
                </a:cubicBezTo>
                <a:cubicBezTo>
                  <a:pt x="72" y="46"/>
                  <a:pt x="72" y="46"/>
                  <a:pt x="72" y="46"/>
                </a:cubicBezTo>
                <a:cubicBezTo>
                  <a:pt x="72" y="46"/>
                  <a:pt x="72" y="46"/>
                  <a:pt x="72" y="46"/>
                </a:cubicBezTo>
                <a:close/>
                <a:moveTo>
                  <a:pt x="72" y="46"/>
                </a:moveTo>
                <a:cubicBezTo>
                  <a:pt x="72" y="47"/>
                  <a:pt x="71" y="47"/>
                  <a:pt x="71" y="47"/>
                </a:cubicBezTo>
                <a:cubicBezTo>
                  <a:pt x="71" y="47"/>
                  <a:pt x="71" y="47"/>
                  <a:pt x="72" y="47"/>
                </a:cubicBezTo>
                <a:cubicBezTo>
                  <a:pt x="71" y="47"/>
                  <a:pt x="72" y="46"/>
                  <a:pt x="72" y="46"/>
                </a:cubicBezTo>
                <a:cubicBezTo>
                  <a:pt x="72" y="46"/>
                  <a:pt x="72" y="46"/>
                  <a:pt x="72" y="46"/>
                </a:cubicBezTo>
                <a:cubicBezTo>
                  <a:pt x="72" y="46"/>
                  <a:pt x="72" y="46"/>
                  <a:pt x="72" y="46"/>
                </a:cubicBezTo>
                <a:cubicBezTo>
                  <a:pt x="72" y="46"/>
                  <a:pt x="72" y="46"/>
                  <a:pt x="72" y="46"/>
                </a:cubicBezTo>
                <a:cubicBezTo>
                  <a:pt x="72" y="46"/>
                  <a:pt x="72" y="46"/>
                  <a:pt x="72" y="46"/>
                </a:cubicBezTo>
                <a:cubicBezTo>
                  <a:pt x="72" y="46"/>
                  <a:pt x="72" y="46"/>
                  <a:pt x="72" y="46"/>
                </a:cubicBezTo>
                <a:cubicBezTo>
                  <a:pt x="72" y="46"/>
                  <a:pt x="72" y="46"/>
                  <a:pt x="72" y="46"/>
                </a:cubicBezTo>
                <a:cubicBezTo>
                  <a:pt x="72" y="46"/>
                  <a:pt x="72" y="46"/>
                  <a:pt x="72" y="46"/>
                </a:cubicBezTo>
                <a:cubicBezTo>
                  <a:pt x="72" y="46"/>
                  <a:pt x="72" y="46"/>
                  <a:pt x="72" y="46"/>
                </a:cubicBezTo>
                <a:cubicBezTo>
                  <a:pt x="72" y="46"/>
                  <a:pt x="72" y="46"/>
                  <a:pt x="72" y="46"/>
                </a:cubicBezTo>
                <a:cubicBezTo>
                  <a:pt x="72" y="46"/>
                  <a:pt x="72" y="46"/>
                  <a:pt x="72" y="46"/>
                </a:cubicBezTo>
                <a:cubicBezTo>
                  <a:pt x="72" y="46"/>
                  <a:pt x="72" y="46"/>
                  <a:pt x="72" y="46"/>
                </a:cubicBezTo>
                <a:cubicBezTo>
                  <a:pt x="72" y="46"/>
                  <a:pt x="72" y="46"/>
                  <a:pt x="72" y="46"/>
                </a:cubicBezTo>
                <a:cubicBezTo>
                  <a:pt x="72" y="46"/>
                  <a:pt x="72" y="46"/>
                  <a:pt x="72" y="46"/>
                </a:cubicBezTo>
                <a:close/>
                <a:moveTo>
                  <a:pt x="71" y="48"/>
                </a:moveTo>
                <a:cubicBezTo>
                  <a:pt x="71" y="48"/>
                  <a:pt x="71" y="48"/>
                  <a:pt x="71" y="48"/>
                </a:cubicBezTo>
                <a:cubicBezTo>
                  <a:pt x="71" y="48"/>
                  <a:pt x="71" y="48"/>
                  <a:pt x="71" y="48"/>
                </a:cubicBezTo>
                <a:close/>
                <a:moveTo>
                  <a:pt x="71" y="48"/>
                </a:moveTo>
                <a:cubicBezTo>
                  <a:pt x="71" y="48"/>
                  <a:pt x="71" y="48"/>
                  <a:pt x="71" y="48"/>
                </a:cubicBezTo>
                <a:cubicBezTo>
                  <a:pt x="71" y="48"/>
                  <a:pt x="71" y="48"/>
                  <a:pt x="71" y="48"/>
                </a:cubicBezTo>
                <a:cubicBezTo>
                  <a:pt x="71" y="48"/>
                  <a:pt x="71" y="48"/>
                  <a:pt x="71" y="48"/>
                </a:cubicBezTo>
                <a:cubicBezTo>
                  <a:pt x="71" y="48"/>
                  <a:pt x="71" y="48"/>
                  <a:pt x="71" y="48"/>
                </a:cubicBezTo>
                <a:cubicBezTo>
                  <a:pt x="71" y="48"/>
                  <a:pt x="72" y="47"/>
                  <a:pt x="72" y="47"/>
                </a:cubicBezTo>
                <a:cubicBezTo>
                  <a:pt x="71" y="47"/>
                  <a:pt x="71" y="48"/>
                  <a:pt x="71" y="48"/>
                </a:cubicBezTo>
                <a:close/>
                <a:moveTo>
                  <a:pt x="71" y="47"/>
                </a:moveTo>
                <a:cubicBezTo>
                  <a:pt x="71" y="47"/>
                  <a:pt x="71" y="47"/>
                  <a:pt x="71" y="47"/>
                </a:cubicBezTo>
                <a:cubicBezTo>
                  <a:pt x="71" y="48"/>
                  <a:pt x="71" y="48"/>
                  <a:pt x="71" y="48"/>
                </a:cubicBezTo>
                <a:cubicBezTo>
                  <a:pt x="71" y="47"/>
                  <a:pt x="71" y="47"/>
                  <a:pt x="71" y="47"/>
                </a:cubicBezTo>
                <a:cubicBezTo>
                  <a:pt x="71" y="48"/>
                  <a:pt x="71" y="47"/>
                  <a:pt x="71" y="47"/>
                </a:cubicBezTo>
                <a:close/>
                <a:moveTo>
                  <a:pt x="72" y="46"/>
                </a:moveTo>
                <a:cubicBezTo>
                  <a:pt x="72" y="45"/>
                  <a:pt x="72" y="45"/>
                  <a:pt x="72" y="45"/>
                </a:cubicBezTo>
                <a:cubicBezTo>
                  <a:pt x="72" y="46"/>
                  <a:pt x="72" y="46"/>
                  <a:pt x="72" y="46"/>
                </a:cubicBezTo>
                <a:close/>
                <a:moveTo>
                  <a:pt x="72" y="46"/>
                </a:moveTo>
                <a:cubicBezTo>
                  <a:pt x="72" y="46"/>
                  <a:pt x="72" y="46"/>
                  <a:pt x="72" y="46"/>
                </a:cubicBezTo>
                <a:cubicBezTo>
                  <a:pt x="72" y="46"/>
                  <a:pt x="72" y="46"/>
                  <a:pt x="72" y="46"/>
                </a:cubicBezTo>
                <a:close/>
                <a:moveTo>
                  <a:pt x="66" y="48"/>
                </a:moveTo>
                <a:cubicBezTo>
                  <a:pt x="66" y="48"/>
                  <a:pt x="66" y="48"/>
                  <a:pt x="66" y="48"/>
                </a:cubicBezTo>
                <a:close/>
                <a:moveTo>
                  <a:pt x="66" y="48"/>
                </a:moveTo>
                <a:cubicBezTo>
                  <a:pt x="66" y="48"/>
                  <a:pt x="66" y="48"/>
                  <a:pt x="66" y="48"/>
                </a:cubicBezTo>
                <a:cubicBezTo>
                  <a:pt x="66" y="48"/>
                  <a:pt x="66" y="48"/>
                  <a:pt x="66" y="48"/>
                </a:cubicBezTo>
                <a:close/>
                <a:moveTo>
                  <a:pt x="71" y="45"/>
                </a:moveTo>
                <a:cubicBezTo>
                  <a:pt x="71" y="45"/>
                  <a:pt x="71" y="44"/>
                  <a:pt x="71" y="45"/>
                </a:cubicBezTo>
                <a:cubicBezTo>
                  <a:pt x="71" y="45"/>
                  <a:pt x="71" y="45"/>
                  <a:pt x="71" y="45"/>
                </a:cubicBezTo>
                <a:cubicBezTo>
                  <a:pt x="71" y="45"/>
                  <a:pt x="71" y="45"/>
                  <a:pt x="71" y="45"/>
                </a:cubicBezTo>
                <a:close/>
                <a:moveTo>
                  <a:pt x="68" y="47"/>
                </a:moveTo>
                <a:cubicBezTo>
                  <a:pt x="68" y="47"/>
                  <a:pt x="68" y="47"/>
                  <a:pt x="68" y="47"/>
                </a:cubicBezTo>
                <a:cubicBezTo>
                  <a:pt x="68" y="47"/>
                  <a:pt x="68" y="47"/>
                  <a:pt x="68" y="47"/>
                </a:cubicBezTo>
                <a:close/>
                <a:moveTo>
                  <a:pt x="67" y="48"/>
                </a:moveTo>
                <a:cubicBezTo>
                  <a:pt x="67" y="48"/>
                  <a:pt x="67" y="48"/>
                  <a:pt x="67" y="48"/>
                </a:cubicBezTo>
                <a:close/>
                <a:moveTo>
                  <a:pt x="65" y="48"/>
                </a:moveTo>
                <a:cubicBezTo>
                  <a:pt x="65" y="48"/>
                  <a:pt x="65" y="48"/>
                  <a:pt x="65" y="48"/>
                </a:cubicBezTo>
                <a:cubicBezTo>
                  <a:pt x="65" y="49"/>
                  <a:pt x="65" y="48"/>
                  <a:pt x="65" y="48"/>
                </a:cubicBezTo>
                <a:close/>
                <a:moveTo>
                  <a:pt x="71" y="46"/>
                </a:moveTo>
                <a:cubicBezTo>
                  <a:pt x="71" y="46"/>
                  <a:pt x="71" y="46"/>
                  <a:pt x="71" y="46"/>
                </a:cubicBezTo>
                <a:cubicBezTo>
                  <a:pt x="71" y="46"/>
                  <a:pt x="71" y="46"/>
                  <a:pt x="71" y="46"/>
                </a:cubicBezTo>
                <a:close/>
                <a:moveTo>
                  <a:pt x="69" y="45"/>
                </a:moveTo>
                <a:cubicBezTo>
                  <a:pt x="69" y="45"/>
                  <a:pt x="69" y="45"/>
                  <a:pt x="69" y="45"/>
                </a:cubicBezTo>
                <a:cubicBezTo>
                  <a:pt x="69" y="45"/>
                  <a:pt x="69" y="45"/>
                  <a:pt x="69" y="45"/>
                </a:cubicBezTo>
                <a:close/>
                <a:moveTo>
                  <a:pt x="71" y="46"/>
                </a:moveTo>
                <a:cubicBezTo>
                  <a:pt x="71" y="46"/>
                  <a:pt x="71" y="46"/>
                  <a:pt x="71" y="46"/>
                </a:cubicBezTo>
                <a:cubicBezTo>
                  <a:pt x="71" y="46"/>
                  <a:pt x="71" y="46"/>
                  <a:pt x="71" y="46"/>
                </a:cubicBezTo>
                <a:cubicBezTo>
                  <a:pt x="71" y="45"/>
                  <a:pt x="71" y="45"/>
                  <a:pt x="71" y="46"/>
                </a:cubicBezTo>
                <a:close/>
                <a:moveTo>
                  <a:pt x="64" y="46"/>
                </a:moveTo>
                <a:cubicBezTo>
                  <a:pt x="64" y="46"/>
                  <a:pt x="64" y="46"/>
                  <a:pt x="64" y="46"/>
                </a:cubicBezTo>
                <a:cubicBezTo>
                  <a:pt x="64" y="46"/>
                  <a:pt x="64" y="46"/>
                  <a:pt x="64" y="46"/>
                </a:cubicBezTo>
                <a:close/>
                <a:moveTo>
                  <a:pt x="67" y="43"/>
                </a:moveTo>
                <a:cubicBezTo>
                  <a:pt x="67" y="43"/>
                  <a:pt x="67" y="43"/>
                  <a:pt x="67" y="43"/>
                </a:cubicBezTo>
                <a:cubicBezTo>
                  <a:pt x="67" y="43"/>
                  <a:pt x="67" y="43"/>
                  <a:pt x="67" y="43"/>
                </a:cubicBezTo>
                <a:close/>
                <a:moveTo>
                  <a:pt x="72" y="46"/>
                </a:moveTo>
                <a:cubicBezTo>
                  <a:pt x="72" y="46"/>
                  <a:pt x="72" y="46"/>
                  <a:pt x="72" y="46"/>
                </a:cubicBezTo>
                <a:close/>
                <a:moveTo>
                  <a:pt x="71" y="47"/>
                </a:moveTo>
                <a:cubicBezTo>
                  <a:pt x="71" y="47"/>
                  <a:pt x="71" y="47"/>
                  <a:pt x="71" y="47"/>
                </a:cubicBezTo>
                <a:cubicBezTo>
                  <a:pt x="71" y="47"/>
                  <a:pt x="71" y="47"/>
                  <a:pt x="71" y="47"/>
                </a:cubicBezTo>
                <a:close/>
                <a:moveTo>
                  <a:pt x="70" y="48"/>
                </a:moveTo>
                <a:cubicBezTo>
                  <a:pt x="70" y="48"/>
                  <a:pt x="70" y="48"/>
                  <a:pt x="70" y="48"/>
                </a:cubicBezTo>
                <a:cubicBezTo>
                  <a:pt x="70" y="48"/>
                  <a:pt x="70" y="48"/>
                  <a:pt x="70" y="48"/>
                </a:cubicBezTo>
                <a:close/>
                <a:moveTo>
                  <a:pt x="72" y="46"/>
                </a:moveTo>
                <a:cubicBezTo>
                  <a:pt x="72" y="46"/>
                  <a:pt x="72" y="46"/>
                  <a:pt x="71" y="46"/>
                </a:cubicBezTo>
                <a:cubicBezTo>
                  <a:pt x="72" y="46"/>
                  <a:pt x="72" y="46"/>
                  <a:pt x="72" y="46"/>
                </a:cubicBezTo>
                <a:close/>
                <a:moveTo>
                  <a:pt x="72" y="46"/>
                </a:moveTo>
                <a:cubicBezTo>
                  <a:pt x="72" y="46"/>
                  <a:pt x="72" y="46"/>
                  <a:pt x="72" y="46"/>
                </a:cubicBezTo>
                <a:cubicBezTo>
                  <a:pt x="72" y="46"/>
                  <a:pt x="72" y="46"/>
                  <a:pt x="72" y="46"/>
                </a:cubicBezTo>
                <a:close/>
                <a:moveTo>
                  <a:pt x="72" y="46"/>
                </a:moveTo>
                <a:cubicBezTo>
                  <a:pt x="72" y="46"/>
                  <a:pt x="72" y="46"/>
                  <a:pt x="72" y="46"/>
                </a:cubicBezTo>
                <a:cubicBezTo>
                  <a:pt x="72" y="46"/>
                  <a:pt x="72" y="46"/>
                  <a:pt x="72" y="46"/>
                </a:cubicBezTo>
                <a:close/>
                <a:moveTo>
                  <a:pt x="66" y="46"/>
                </a:moveTo>
                <a:cubicBezTo>
                  <a:pt x="66" y="46"/>
                  <a:pt x="66" y="46"/>
                  <a:pt x="66" y="46"/>
                </a:cubicBezTo>
                <a:cubicBezTo>
                  <a:pt x="65" y="46"/>
                  <a:pt x="66" y="46"/>
                  <a:pt x="66" y="46"/>
                </a:cubicBezTo>
                <a:close/>
                <a:moveTo>
                  <a:pt x="68" y="49"/>
                </a:moveTo>
                <a:cubicBezTo>
                  <a:pt x="68" y="49"/>
                  <a:pt x="68" y="49"/>
                  <a:pt x="68" y="49"/>
                </a:cubicBezTo>
                <a:cubicBezTo>
                  <a:pt x="68" y="49"/>
                  <a:pt x="68" y="49"/>
                  <a:pt x="68" y="49"/>
                </a:cubicBezTo>
                <a:close/>
                <a:moveTo>
                  <a:pt x="68" y="49"/>
                </a:moveTo>
                <a:cubicBezTo>
                  <a:pt x="68" y="49"/>
                  <a:pt x="68" y="49"/>
                  <a:pt x="68" y="49"/>
                </a:cubicBezTo>
                <a:cubicBezTo>
                  <a:pt x="69" y="48"/>
                  <a:pt x="69" y="48"/>
                  <a:pt x="69" y="48"/>
                </a:cubicBezTo>
                <a:lnTo>
                  <a:pt x="68" y="49"/>
                </a:lnTo>
                <a:close/>
                <a:moveTo>
                  <a:pt x="66" y="48"/>
                </a:moveTo>
                <a:cubicBezTo>
                  <a:pt x="66" y="48"/>
                  <a:pt x="66" y="48"/>
                  <a:pt x="66" y="48"/>
                </a:cubicBezTo>
                <a:cubicBezTo>
                  <a:pt x="66" y="48"/>
                  <a:pt x="66" y="48"/>
                  <a:pt x="66" y="48"/>
                </a:cubicBezTo>
                <a:cubicBezTo>
                  <a:pt x="66" y="48"/>
                  <a:pt x="65" y="49"/>
                  <a:pt x="65" y="49"/>
                </a:cubicBezTo>
                <a:cubicBezTo>
                  <a:pt x="66" y="48"/>
                  <a:pt x="66" y="48"/>
                  <a:pt x="66" y="48"/>
                </a:cubicBezTo>
                <a:cubicBezTo>
                  <a:pt x="65" y="48"/>
                  <a:pt x="66" y="48"/>
                  <a:pt x="66" y="48"/>
                </a:cubicBezTo>
                <a:cubicBezTo>
                  <a:pt x="66" y="48"/>
                  <a:pt x="65" y="48"/>
                  <a:pt x="65" y="48"/>
                </a:cubicBezTo>
                <a:cubicBezTo>
                  <a:pt x="66" y="48"/>
                  <a:pt x="65" y="49"/>
                  <a:pt x="65" y="48"/>
                </a:cubicBezTo>
                <a:cubicBezTo>
                  <a:pt x="65" y="48"/>
                  <a:pt x="65" y="48"/>
                  <a:pt x="65" y="48"/>
                </a:cubicBezTo>
                <a:cubicBezTo>
                  <a:pt x="65" y="48"/>
                  <a:pt x="65" y="48"/>
                  <a:pt x="65" y="48"/>
                </a:cubicBezTo>
                <a:cubicBezTo>
                  <a:pt x="65" y="48"/>
                  <a:pt x="65" y="48"/>
                  <a:pt x="66" y="47"/>
                </a:cubicBezTo>
                <a:cubicBezTo>
                  <a:pt x="66" y="47"/>
                  <a:pt x="66" y="48"/>
                  <a:pt x="65" y="48"/>
                </a:cubicBezTo>
                <a:cubicBezTo>
                  <a:pt x="66" y="48"/>
                  <a:pt x="66" y="47"/>
                  <a:pt x="66" y="47"/>
                </a:cubicBezTo>
                <a:cubicBezTo>
                  <a:pt x="65" y="48"/>
                  <a:pt x="65" y="48"/>
                  <a:pt x="65" y="48"/>
                </a:cubicBezTo>
                <a:cubicBezTo>
                  <a:pt x="65" y="48"/>
                  <a:pt x="65" y="48"/>
                  <a:pt x="65" y="48"/>
                </a:cubicBezTo>
                <a:cubicBezTo>
                  <a:pt x="65" y="48"/>
                  <a:pt x="65" y="48"/>
                  <a:pt x="65" y="48"/>
                </a:cubicBezTo>
                <a:cubicBezTo>
                  <a:pt x="66" y="47"/>
                  <a:pt x="66" y="47"/>
                  <a:pt x="66" y="47"/>
                </a:cubicBezTo>
                <a:cubicBezTo>
                  <a:pt x="65" y="48"/>
                  <a:pt x="66" y="47"/>
                  <a:pt x="66" y="47"/>
                </a:cubicBezTo>
                <a:cubicBezTo>
                  <a:pt x="66" y="47"/>
                  <a:pt x="66" y="47"/>
                  <a:pt x="66" y="47"/>
                </a:cubicBezTo>
                <a:cubicBezTo>
                  <a:pt x="66" y="47"/>
                  <a:pt x="66" y="47"/>
                  <a:pt x="65" y="48"/>
                </a:cubicBezTo>
                <a:cubicBezTo>
                  <a:pt x="65" y="47"/>
                  <a:pt x="65" y="47"/>
                  <a:pt x="65" y="48"/>
                </a:cubicBezTo>
                <a:cubicBezTo>
                  <a:pt x="66" y="47"/>
                  <a:pt x="66" y="47"/>
                  <a:pt x="66" y="47"/>
                </a:cubicBezTo>
                <a:cubicBezTo>
                  <a:pt x="65" y="47"/>
                  <a:pt x="65" y="47"/>
                  <a:pt x="65" y="47"/>
                </a:cubicBezTo>
                <a:cubicBezTo>
                  <a:pt x="66" y="47"/>
                  <a:pt x="66" y="47"/>
                  <a:pt x="66" y="47"/>
                </a:cubicBezTo>
                <a:cubicBezTo>
                  <a:pt x="66" y="47"/>
                  <a:pt x="65" y="48"/>
                  <a:pt x="65" y="47"/>
                </a:cubicBezTo>
                <a:cubicBezTo>
                  <a:pt x="66" y="47"/>
                  <a:pt x="66" y="47"/>
                  <a:pt x="66" y="47"/>
                </a:cubicBezTo>
                <a:cubicBezTo>
                  <a:pt x="66" y="47"/>
                  <a:pt x="65" y="48"/>
                  <a:pt x="65" y="47"/>
                </a:cubicBezTo>
                <a:cubicBezTo>
                  <a:pt x="65" y="47"/>
                  <a:pt x="65" y="48"/>
                  <a:pt x="65" y="48"/>
                </a:cubicBezTo>
                <a:cubicBezTo>
                  <a:pt x="65" y="48"/>
                  <a:pt x="65" y="47"/>
                  <a:pt x="65" y="47"/>
                </a:cubicBezTo>
                <a:cubicBezTo>
                  <a:pt x="65" y="47"/>
                  <a:pt x="65" y="48"/>
                  <a:pt x="65" y="48"/>
                </a:cubicBezTo>
                <a:cubicBezTo>
                  <a:pt x="65" y="48"/>
                  <a:pt x="66" y="46"/>
                  <a:pt x="65" y="47"/>
                </a:cubicBezTo>
                <a:cubicBezTo>
                  <a:pt x="65" y="47"/>
                  <a:pt x="65" y="47"/>
                  <a:pt x="65" y="48"/>
                </a:cubicBezTo>
                <a:cubicBezTo>
                  <a:pt x="65" y="48"/>
                  <a:pt x="65" y="47"/>
                  <a:pt x="65" y="47"/>
                </a:cubicBezTo>
                <a:cubicBezTo>
                  <a:pt x="65" y="47"/>
                  <a:pt x="65" y="47"/>
                  <a:pt x="65" y="47"/>
                </a:cubicBezTo>
                <a:cubicBezTo>
                  <a:pt x="65" y="47"/>
                  <a:pt x="65" y="47"/>
                  <a:pt x="65" y="47"/>
                </a:cubicBezTo>
                <a:cubicBezTo>
                  <a:pt x="65" y="47"/>
                  <a:pt x="65" y="47"/>
                  <a:pt x="65" y="47"/>
                </a:cubicBezTo>
                <a:cubicBezTo>
                  <a:pt x="65" y="47"/>
                  <a:pt x="66" y="46"/>
                  <a:pt x="65" y="47"/>
                </a:cubicBezTo>
                <a:cubicBezTo>
                  <a:pt x="65" y="47"/>
                  <a:pt x="65" y="47"/>
                  <a:pt x="65" y="47"/>
                </a:cubicBezTo>
                <a:cubicBezTo>
                  <a:pt x="65" y="47"/>
                  <a:pt x="65" y="47"/>
                  <a:pt x="66" y="46"/>
                </a:cubicBezTo>
                <a:cubicBezTo>
                  <a:pt x="66" y="46"/>
                  <a:pt x="65" y="47"/>
                  <a:pt x="66" y="46"/>
                </a:cubicBezTo>
                <a:cubicBezTo>
                  <a:pt x="66" y="46"/>
                  <a:pt x="66" y="46"/>
                  <a:pt x="66" y="46"/>
                </a:cubicBezTo>
                <a:cubicBezTo>
                  <a:pt x="66" y="46"/>
                  <a:pt x="66" y="46"/>
                  <a:pt x="65" y="46"/>
                </a:cubicBezTo>
                <a:cubicBezTo>
                  <a:pt x="66" y="46"/>
                  <a:pt x="66" y="46"/>
                  <a:pt x="66" y="46"/>
                </a:cubicBezTo>
                <a:cubicBezTo>
                  <a:pt x="65" y="47"/>
                  <a:pt x="65" y="46"/>
                  <a:pt x="65" y="47"/>
                </a:cubicBezTo>
                <a:cubicBezTo>
                  <a:pt x="65" y="47"/>
                  <a:pt x="65" y="47"/>
                  <a:pt x="65" y="47"/>
                </a:cubicBezTo>
                <a:cubicBezTo>
                  <a:pt x="65" y="47"/>
                  <a:pt x="65" y="47"/>
                  <a:pt x="65" y="47"/>
                </a:cubicBezTo>
                <a:cubicBezTo>
                  <a:pt x="65" y="47"/>
                  <a:pt x="66" y="46"/>
                  <a:pt x="66" y="46"/>
                </a:cubicBezTo>
                <a:cubicBezTo>
                  <a:pt x="66" y="46"/>
                  <a:pt x="66" y="46"/>
                  <a:pt x="65" y="46"/>
                </a:cubicBezTo>
                <a:cubicBezTo>
                  <a:pt x="65" y="46"/>
                  <a:pt x="66" y="46"/>
                  <a:pt x="65" y="47"/>
                </a:cubicBezTo>
                <a:cubicBezTo>
                  <a:pt x="66" y="46"/>
                  <a:pt x="64" y="47"/>
                  <a:pt x="65" y="46"/>
                </a:cubicBezTo>
                <a:cubicBezTo>
                  <a:pt x="65" y="46"/>
                  <a:pt x="65" y="46"/>
                  <a:pt x="66" y="46"/>
                </a:cubicBezTo>
                <a:cubicBezTo>
                  <a:pt x="66" y="46"/>
                  <a:pt x="65" y="46"/>
                  <a:pt x="65" y="46"/>
                </a:cubicBezTo>
                <a:cubicBezTo>
                  <a:pt x="65" y="46"/>
                  <a:pt x="65" y="46"/>
                  <a:pt x="65" y="46"/>
                </a:cubicBezTo>
                <a:cubicBezTo>
                  <a:pt x="65" y="46"/>
                  <a:pt x="65" y="46"/>
                  <a:pt x="65" y="47"/>
                </a:cubicBezTo>
                <a:cubicBezTo>
                  <a:pt x="65" y="46"/>
                  <a:pt x="65" y="46"/>
                  <a:pt x="65" y="46"/>
                </a:cubicBezTo>
                <a:cubicBezTo>
                  <a:pt x="65" y="46"/>
                  <a:pt x="65" y="46"/>
                  <a:pt x="65" y="46"/>
                </a:cubicBezTo>
                <a:cubicBezTo>
                  <a:pt x="65" y="46"/>
                  <a:pt x="65" y="46"/>
                  <a:pt x="65" y="46"/>
                </a:cubicBezTo>
                <a:cubicBezTo>
                  <a:pt x="65" y="46"/>
                  <a:pt x="65" y="46"/>
                  <a:pt x="65" y="46"/>
                </a:cubicBezTo>
                <a:cubicBezTo>
                  <a:pt x="65" y="46"/>
                  <a:pt x="65" y="46"/>
                  <a:pt x="65" y="46"/>
                </a:cubicBezTo>
                <a:cubicBezTo>
                  <a:pt x="64" y="46"/>
                  <a:pt x="64" y="46"/>
                  <a:pt x="64" y="46"/>
                </a:cubicBezTo>
                <a:cubicBezTo>
                  <a:pt x="64" y="46"/>
                  <a:pt x="64" y="46"/>
                  <a:pt x="64" y="46"/>
                </a:cubicBezTo>
                <a:cubicBezTo>
                  <a:pt x="64" y="46"/>
                  <a:pt x="64" y="47"/>
                  <a:pt x="64" y="46"/>
                </a:cubicBezTo>
                <a:cubicBezTo>
                  <a:pt x="64" y="46"/>
                  <a:pt x="64" y="46"/>
                  <a:pt x="64" y="46"/>
                </a:cubicBezTo>
                <a:cubicBezTo>
                  <a:pt x="64" y="46"/>
                  <a:pt x="64" y="46"/>
                  <a:pt x="64" y="46"/>
                </a:cubicBezTo>
                <a:cubicBezTo>
                  <a:pt x="64" y="46"/>
                  <a:pt x="64" y="46"/>
                  <a:pt x="64" y="46"/>
                </a:cubicBezTo>
                <a:cubicBezTo>
                  <a:pt x="64" y="46"/>
                  <a:pt x="64" y="46"/>
                  <a:pt x="64" y="46"/>
                </a:cubicBezTo>
                <a:cubicBezTo>
                  <a:pt x="64" y="46"/>
                  <a:pt x="64" y="46"/>
                  <a:pt x="64" y="46"/>
                </a:cubicBezTo>
                <a:cubicBezTo>
                  <a:pt x="65" y="45"/>
                  <a:pt x="64" y="46"/>
                  <a:pt x="65" y="45"/>
                </a:cubicBezTo>
                <a:cubicBezTo>
                  <a:pt x="64" y="46"/>
                  <a:pt x="65" y="45"/>
                  <a:pt x="64" y="46"/>
                </a:cubicBezTo>
                <a:cubicBezTo>
                  <a:pt x="64" y="46"/>
                  <a:pt x="64" y="46"/>
                  <a:pt x="64" y="46"/>
                </a:cubicBezTo>
                <a:cubicBezTo>
                  <a:pt x="64" y="46"/>
                  <a:pt x="64" y="46"/>
                  <a:pt x="64" y="46"/>
                </a:cubicBezTo>
                <a:cubicBezTo>
                  <a:pt x="64" y="46"/>
                  <a:pt x="64" y="45"/>
                  <a:pt x="64" y="45"/>
                </a:cubicBezTo>
                <a:cubicBezTo>
                  <a:pt x="64" y="45"/>
                  <a:pt x="64" y="45"/>
                  <a:pt x="64" y="45"/>
                </a:cubicBezTo>
                <a:cubicBezTo>
                  <a:pt x="64" y="45"/>
                  <a:pt x="64" y="45"/>
                  <a:pt x="64" y="45"/>
                </a:cubicBezTo>
                <a:cubicBezTo>
                  <a:pt x="64" y="45"/>
                  <a:pt x="64" y="45"/>
                  <a:pt x="64" y="45"/>
                </a:cubicBezTo>
                <a:cubicBezTo>
                  <a:pt x="63" y="46"/>
                  <a:pt x="65" y="44"/>
                  <a:pt x="64" y="45"/>
                </a:cubicBezTo>
                <a:cubicBezTo>
                  <a:pt x="65" y="44"/>
                  <a:pt x="66" y="44"/>
                  <a:pt x="66" y="43"/>
                </a:cubicBezTo>
                <a:cubicBezTo>
                  <a:pt x="66" y="43"/>
                  <a:pt x="66" y="43"/>
                  <a:pt x="66" y="43"/>
                </a:cubicBezTo>
                <a:cubicBezTo>
                  <a:pt x="67" y="43"/>
                  <a:pt x="66" y="43"/>
                  <a:pt x="67" y="43"/>
                </a:cubicBezTo>
                <a:cubicBezTo>
                  <a:pt x="66" y="43"/>
                  <a:pt x="66" y="43"/>
                  <a:pt x="66" y="43"/>
                </a:cubicBezTo>
                <a:cubicBezTo>
                  <a:pt x="66" y="43"/>
                  <a:pt x="67" y="43"/>
                  <a:pt x="67" y="43"/>
                </a:cubicBezTo>
                <a:cubicBezTo>
                  <a:pt x="67" y="43"/>
                  <a:pt x="67" y="43"/>
                  <a:pt x="67" y="43"/>
                </a:cubicBezTo>
                <a:cubicBezTo>
                  <a:pt x="66" y="44"/>
                  <a:pt x="67" y="43"/>
                  <a:pt x="67" y="44"/>
                </a:cubicBezTo>
                <a:cubicBezTo>
                  <a:pt x="67" y="44"/>
                  <a:pt x="67" y="43"/>
                  <a:pt x="67" y="43"/>
                </a:cubicBezTo>
                <a:cubicBezTo>
                  <a:pt x="67" y="44"/>
                  <a:pt x="67" y="43"/>
                  <a:pt x="67" y="43"/>
                </a:cubicBezTo>
                <a:cubicBezTo>
                  <a:pt x="67" y="44"/>
                  <a:pt x="67" y="44"/>
                  <a:pt x="67" y="44"/>
                </a:cubicBezTo>
                <a:cubicBezTo>
                  <a:pt x="67" y="44"/>
                  <a:pt x="67" y="43"/>
                  <a:pt x="67" y="43"/>
                </a:cubicBezTo>
                <a:cubicBezTo>
                  <a:pt x="67" y="43"/>
                  <a:pt x="67" y="44"/>
                  <a:pt x="67" y="44"/>
                </a:cubicBezTo>
                <a:cubicBezTo>
                  <a:pt x="67" y="44"/>
                  <a:pt x="67" y="44"/>
                  <a:pt x="67" y="44"/>
                </a:cubicBezTo>
                <a:cubicBezTo>
                  <a:pt x="67" y="43"/>
                  <a:pt x="67" y="44"/>
                  <a:pt x="68" y="43"/>
                </a:cubicBezTo>
                <a:cubicBezTo>
                  <a:pt x="67" y="44"/>
                  <a:pt x="67" y="44"/>
                  <a:pt x="67" y="45"/>
                </a:cubicBezTo>
                <a:cubicBezTo>
                  <a:pt x="66" y="45"/>
                  <a:pt x="67" y="44"/>
                  <a:pt x="67" y="44"/>
                </a:cubicBezTo>
                <a:cubicBezTo>
                  <a:pt x="67" y="44"/>
                  <a:pt x="67" y="44"/>
                  <a:pt x="67" y="44"/>
                </a:cubicBezTo>
                <a:cubicBezTo>
                  <a:pt x="67" y="44"/>
                  <a:pt x="68" y="44"/>
                  <a:pt x="67" y="45"/>
                </a:cubicBezTo>
                <a:cubicBezTo>
                  <a:pt x="67" y="44"/>
                  <a:pt x="67" y="44"/>
                  <a:pt x="67" y="44"/>
                </a:cubicBezTo>
                <a:cubicBezTo>
                  <a:pt x="68" y="44"/>
                  <a:pt x="68" y="44"/>
                  <a:pt x="68" y="44"/>
                </a:cubicBezTo>
                <a:cubicBezTo>
                  <a:pt x="68" y="44"/>
                  <a:pt x="68" y="44"/>
                  <a:pt x="68" y="44"/>
                </a:cubicBezTo>
                <a:cubicBezTo>
                  <a:pt x="68" y="44"/>
                  <a:pt x="68" y="44"/>
                  <a:pt x="68" y="44"/>
                </a:cubicBezTo>
                <a:cubicBezTo>
                  <a:pt x="68" y="44"/>
                  <a:pt x="68" y="44"/>
                  <a:pt x="68" y="44"/>
                </a:cubicBezTo>
                <a:cubicBezTo>
                  <a:pt x="68" y="44"/>
                  <a:pt x="68" y="44"/>
                  <a:pt x="68" y="44"/>
                </a:cubicBezTo>
                <a:cubicBezTo>
                  <a:pt x="68" y="44"/>
                  <a:pt x="68" y="44"/>
                  <a:pt x="68" y="44"/>
                </a:cubicBezTo>
                <a:cubicBezTo>
                  <a:pt x="68" y="44"/>
                  <a:pt x="68" y="44"/>
                  <a:pt x="68" y="44"/>
                </a:cubicBezTo>
                <a:cubicBezTo>
                  <a:pt x="68" y="44"/>
                  <a:pt x="68" y="44"/>
                  <a:pt x="67" y="44"/>
                </a:cubicBezTo>
                <a:cubicBezTo>
                  <a:pt x="68" y="44"/>
                  <a:pt x="68" y="44"/>
                  <a:pt x="68" y="44"/>
                </a:cubicBezTo>
                <a:cubicBezTo>
                  <a:pt x="68" y="44"/>
                  <a:pt x="68" y="44"/>
                  <a:pt x="67" y="44"/>
                </a:cubicBezTo>
                <a:cubicBezTo>
                  <a:pt x="67" y="44"/>
                  <a:pt x="67" y="44"/>
                  <a:pt x="67" y="44"/>
                </a:cubicBezTo>
                <a:cubicBezTo>
                  <a:pt x="68" y="44"/>
                  <a:pt x="68" y="44"/>
                  <a:pt x="68" y="44"/>
                </a:cubicBezTo>
                <a:cubicBezTo>
                  <a:pt x="68" y="44"/>
                  <a:pt x="68" y="44"/>
                  <a:pt x="68" y="44"/>
                </a:cubicBezTo>
                <a:cubicBezTo>
                  <a:pt x="67" y="45"/>
                  <a:pt x="68" y="45"/>
                  <a:pt x="67" y="45"/>
                </a:cubicBezTo>
                <a:cubicBezTo>
                  <a:pt x="67" y="45"/>
                  <a:pt x="67" y="45"/>
                  <a:pt x="67" y="45"/>
                </a:cubicBezTo>
                <a:cubicBezTo>
                  <a:pt x="67" y="45"/>
                  <a:pt x="67" y="46"/>
                  <a:pt x="67" y="46"/>
                </a:cubicBezTo>
                <a:cubicBezTo>
                  <a:pt x="67" y="45"/>
                  <a:pt x="68" y="45"/>
                  <a:pt x="68" y="45"/>
                </a:cubicBezTo>
                <a:cubicBezTo>
                  <a:pt x="68" y="45"/>
                  <a:pt x="68" y="45"/>
                  <a:pt x="68" y="45"/>
                </a:cubicBezTo>
                <a:cubicBezTo>
                  <a:pt x="69" y="43"/>
                  <a:pt x="68" y="45"/>
                  <a:pt x="68" y="44"/>
                </a:cubicBezTo>
                <a:cubicBezTo>
                  <a:pt x="68" y="44"/>
                  <a:pt x="68" y="44"/>
                  <a:pt x="68" y="45"/>
                </a:cubicBezTo>
                <a:cubicBezTo>
                  <a:pt x="69" y="44"/>
                  <a:pt x="68" y="45"/>
                  <a:pt x="68" y="45"/>
                </a:cubicBezTo>
                <a:cubicBezTo>
                  <a:pt x="68" y="45"/>
                  <a:pt x="68" y="45"/>
                  <a:pt x="68" y="45"/>
                </a:cubicBezTo>
                <a:cubicBezTo>
                  <a:pt x="68" y="45"/>
                  <a:pt x="69" y="45"/>
                  <a:pt x="68" y="45"/>
                </a:cubicBezTo>
                <a:cubicBezTo>
                  <a:pt x="68" y="45"/>
                  <a:pt x="68" y="45"/>
                  <a:pt x="68" y="45"/>
                </a:cubicBezTo>
                <a:cubicBezTo>
                  <a:pt x="68" y="45"/>
                  <a:pt x="69" y="45"/>
                  <a:pt x="69" y="45"/>
                </a:cubicBezTo>
                <a:cubicBezTo>
                  <a:pt x="69" y="45"/>
                  <a:pt x="69" y="45"/>
                  <a:pt x="69" y="45"/>
                </a:cubicBezTo>
                <a:cubicBezTo>
                  <a:pt x="69" y="45"/>
                  <a:pt x="69" y="45"/>
                  <a:pt x="69" y="45"/>
                </a:cubicBezTo>
                <a:cubicBezTo>
                  <a:pt x="68" y="46"/>
                  <a:pt x="69" y="44"/>
                  <a:pt x="68" y="45"/>
                </a:cubicBezTo>
                <a:cubicBezTo>
                  <a:pt x="69" y="45"/>
                  <a:pt x="69" y="45"/>
                  <a:pt x="69" y="45"/>
                </a:cubicBezTo>
                <a:cubicBezTo>
                  <a:pt x="69" y="45"/>
                  <a:pt x="69" y="45"/>
                  <a:pt x="69" y="45"/>
                </a:cubicBezTo>
                <a:cubicBezTo>
                  <a:pt x="69" y="44"/>
                  <a:pt x="69" y="45"/>
                  <a:pt x="69" y="45"/>
                </a:cubicBezTo>
                <a:cubicBezTo>
                  <a:pt x="69" y="45"/>
                  <a:pt x="69" y="45"/>
                  <a:pt x="69" y="45"/>
                </a:cubicBezTo>
                <a:cubicBezTo>
                  <a:pt x="69" y="45"/>
                  <a:pt x="70" y="44"/>
                  <a:pt x="70" y="44"/>
                </a:cubicBezTo>
                <a:cubicBezTo>
                  <a:pt x="69" y="44"/>
                  <a:pt x="69" y="45"/>
                  <a:pt x="69" y="45"/>
                </a:cubicBezTo>
                <a:cubicBezTo>
                  <a:pt x="69" y="45"/>
                  <a:pt x="70" y="44"/>
                  <a:pt x="69" y="44"/>
                </a:cubicBezTo>
                <a:cubicBezTo>
                  <a:pt x="69" y="45"/>
                  <a:pt x="69" y="45"/>
                  <a:pt x="69" y="45"/>
                </a:cubicBezTo>
                <a:cubicBezTo>
                  <a:pt x="69" y="45"/>
                  <a:pt x="68" y="46"/>
                  <a:pt x="68" y="46"/>
                </a:cubicBezTo>
                <a:cubicBezTo>
                  <a:pt x="69" y="46"/>
                  <a:pt x="69" y="46"/>
                  <a:pt x="69" y="46"/>
                </a:cubicBezTo>
                <a:cubicBezTo>
                  <a:pt x="69" y="45"/>
                  <a:pt x="68" y="47"/>
                  <a:pt x="69" y="46"/>
                </a:cubicBezTo>
                <a:cubicBezTo>
                  <a:pt x="69" y="46"/>
                  <a:pt x="69" y="46"/>
                  <a:pt x="69" y="46"/>
                </a:cubicBezTo>
                <a:cubicBezTo>
                  <a:pt x="69" y="46"/>
                  <a:pt x="69" y="45"/>
                  <a:pt x="69" y="46"/>
                </a:cubicBezTo>
                <a:cubicBezTo>
                  <a:pt x="69" y="46"/>
                  <a:pt x="69" y="46"/>
                  <a:pt x="69" y="46"/>
                </a:cubicBezTo>
                <a:cubicBezTo>
                  <a:pt x="69" y="46"/>
                  <a:pt x="68" y="46"/>
                  <a:pt x="69" y="46"/>
                </a:cubicBezTo>
                <a:cubicBezTo>
                  <a:pt x="69" y="46"/>
                  <a:pt x="69" y="46"/>
                  <a:pt x="69" y="46"/>
                </a:cubicBezTo>
                <a:cubicBezTo>
                  <a:pt x="69" y="46"/>
                  <a:pt x="69" y="46"/>
                  <a:pt x="69" y="46"/>
                </a:cubicBezTo>
                <a:cubicBezTo>
                  <a:pt x="69" y="46"/>
                  <a:pt x="69" y="46"/>
                  <a:pt x="69" y="46"/>
                </a:cubicBezTo>
                <a:cubicBezTo>
                  <a:pt x="69" y="45"/>
                  <a:pt x="69" y="46"/>
                  <a:pt x="69" y="46"/>
                </a:cubicBezTo>
                <a:cubicBezTo>
                  <a:pt x="69" y="46"/>
                  <a:pt x="69" y="46"/>
                  <a:pt x="69" y="46"/>
                </a:cubicBezTo>
                <a:cubicBezTo>
                  <a:pt x="69" y="46"/>
                  <a:pt x="69" y="46"/>
                  <a:pt x="69" y="46"/>
                </a:cubicBezTo>
                <a:cubicBezTo>
                  <a:pt x="70" y="45"/>
                  <a:pt x="70" y="45"/>
                  <a:pt x="70" y="45"/>
                </a:cubicBezTo>
                <a:cubicBezTo>
                  <a:pt x="70" y="45"/>
                  <a:pt x="70" y="45"/>
                  <a:pt x="70" y="45"/>
                </a:cubicBezTo>
                <a:cubicBezTo>
                  <a:pt x="70" y="45"/>
                  <a:pt x="70" y="45"/>
                  <a:pt x="70" y="45"/>
                </a:cubicBezTo>
                <a:cubicBezTo>
                  <a:pt x="70" y="45"/>
                  <a:pt x="70" y="45"/>
                  <a:pt x="70" y="45"/>
                </a:cubicBezTo>
                <a:cubicBezTo>
                  <a:pt x="70" y="45"/>
                  <a:pt x="70" y="45"/>
                  <a:pt x="70" y="45"/>
                </a:cubicBezTo>
                <a:cubicBezTo>
                  <a:pt x="70" y="45"/>
                  <a:pt x="70" y="45"/>
                  <a:pt x="69" y="46"/>
                </a:cubicBezTo>
                <a:cubicBezTo>
                  <a:pt x="70" y="45"/>
                  <a:pt x="69" y="46"/>
                  <a:pt x="70" y="45"/>
                </a:cubicBezTo>
                <a:cubicBezTo>
                  <a:pt x="69" y="46"/>
                  <a:pt x="70" y="46"/>
                  <a:pt x="69" y="46"/>
                </a:cubicBezTo>
                <a:cubicBezTo>
                  <a:pt x="69" y="46"/>
                  <a:pt x="70" y="46"/>
                  <a:pt x="70" y="46"/>
                </a:cubicBezTo>
                <a:cubicBezTo>
                  <a:pt x="69" y="46"/>
                  <a:pt x="69" y="46"/>
                  <a:pt x="69" y="46"/>
                </a:cubicBezTo>
                <a:cubicBezTo>
                  <a:pt x="70" y="46"/>
                  <a:pt x="70" y="46"/>
                  <a:pt x="70" y="46"/>
                </a:cubicBezTo>
                <a:cubicBezTo>
                  <a:pt x="70" y="46"/>
                  <a:pt x="70" y="46"/>
                  <a:pt x="69" y="46"/>
                </a:cubicBezTo>
                <a:cubicBezTo>
                  <a:pt x="70" y="46"/>
                  <a:pt x="70" y="46"/>
                  <a:pt x="70" y="46"/>
                </a:cubicBezTo>
                <a:cubicBezTo>
                  <a:pt x="70" y="46"/>
                  <a:pt x="70" y="46"/>
                  <a:pt x="70" y="46"/>
                </a:cubicBezTo>
                <a:cubicBezTo>
                  <a:pt x="70" y="46"/>
                  <a:pt x="70" y="46"/>
                  <a:pt x="70" y="46"/>
                </a:cubicBezTo>
                <a:cubicBezTo>
                  <a:pt x="70" y="46"/>
                  <a:pt x="70" y="46"/>
                  <a:pt x="70" y="46"/>
                </a:cubicBezTo>
                <a:cubicBezTo>
                  <a:pt x="70" y="46"/>
                  <a:pt x="70" y="46"/>
                  <a:pt x="70" y="45"/>
                </a:cubicBezTo>
                <a:cubicBezTo>
                  <a:pt x="70" y="46"/>
                  <a:pt x="70" y="45"/>
                  <a:pt x="70" y="46"/>
                </a:cubicBezTo>
                <a:cubicBezTo>
                  <a:pt x="70" y="46"/>
                  <a:pt x="70" y="46"/>
                  <a:pt x="70" y="46"/>
                </a:cubicBezTo>
                <a:cubicBezTo>
                  <a:pt x="70" y="45"/>
                  <a:pt x="71" y="45"/>
                  <a:pt x="71" y="45"/>
                </a:cubicBezTo>
                <a:cubicBezTo>
                  <a:pt x="71" y="45"/>
                  <a:pt x="71" y="45"/>
                  <a:pt x="71" y="45"/>
                </a:cubicBezTo>
                <a:cubicBezTo>
                  <a:pt x="70" y="46"/>
                  <a:pt x="70" y="46"/>
                  <a:pt x="70" y="46"/>
                </a:cubicBezTo>
                <a:cubicBezTo>
                  <a:pt x="70" y="46"/>
                  <a:pt x="70" y="46"/>
                  <a:pt x="70" y="46"/>
                </a:cubicBezTo>
                <a:cubicBezTo>
                  <a:pt x="70" y="45"/>
                  <a:pt x="70" y="45"/>
                  <a:pt x="71" y="45"/>
                </a:cubicBezTo>
                <a:cubicBezTo>
                  <a:pt x="70" y="45"/>
                  <a:pt x="70" y="45"/>
                  <a:pt x="70" y="46"/>
                </a:cubicBezTo>
                <a:cubicBezTo>
                  <a:pt x="70" y="46"/>
                  <a:pt x="70" y="46"/>
                  <a:pt x="70" y="46"/>
                </a:cubicBezTo>
                <a:cubicBezTo>
                  <a:pt x="70" y="46"/>
                  <a:pt x="70" y="46"/>
                  <a:pt x="70" y="46"/>
                </a:cubicBezTo>
                <a:cubicBezTo>
                  <a:pt x="70" y="46"/>
                  <a:pt x="70" y="46"/>
                  <a:pt x="70" y="46"/>
                </a:cubicBezTo>
                <a:cubicBezTo>
                  <a:pt x="70" y="46"/>
                  <a:pt x="71" y="45"/>
                  <a:pt x="71" y="46"/>
                </a:cubicBezTo>
                <a:cubicBezTo>
                  <a:pt x="71" y="46"/>
                  <a:pt x="71" y="46"/>
                  <a:pt x="71" y="46"/>
                </a:cubicBezTo>
                <a:cubicBezTo>
                  <a:pt x="71" y="46"/>
                  <a:pt x="70" y="46"/>
                  <a:pt x="70" y="46"/>
                </a:cubicBezTo>
                <a:cubicBezTo>
                  <a:pt x="71" y="46"/>
                  <a:pt x="71" y="46"/>
                  <a:pt x="71" y="46"/>
                </a:cubicBezTo>
                <a:cubicBezTo>
                  <a:pt x="71" y="45"/>
                  <a:pt x="71" y="45"/>
                  <a:pt x="71" y="45"/>
                </a:cubicBezTo>
                <a:cubicBezTo>
                  <a:pt x="71" y="45"/>
                  <a:pt x="71" y="45"/>
                  <a:pt x="71" y="45"/>
                </a:cubicBezTo>
                <a:cubicBezTo>
                  <a:pt x="71" y="45"/>
                  <a:pt x="72" y="44"/>
                  <a:pt x="71" y="45"/>
                </a:cubicBezTo>
                <a:cubicBezTo>
                  <a:pt x="71" y="45"/>
                  <a:pt x="71" y="45"/>
                  <a:pt x="71" y="45"/>
                </a:cubicBezTo>
                <a:cubicBezTo>
                  <a:pt x="71" y="46"/>
                  <a:pt x="71" y="46"/>
                  <a:pt x="71" y="46"/>
                </a:cubicBezTo>
                <a:cubicBezTo>
                  <a:pt x="71" y="46"/>
                  <a:pt x="71" y="46"/>
                  <a:pt x="71" y="46"/>
                </a:cubicBezTo>
                <a:cubicBezTo>
                  <a:pt x="71" y="46"/>
                  <a:pt x="71" y="46"/>
                  <a:pt x="71" y="46"/>
                </a:cubicBezTo>
                <a:cubicBezTo>
                  <a:pt x="71" y="46"/>
                  <a:pt x="71" y="46"/>
                  <a:pt x="71" y="46"/>
                </a:cubicBezTo>
                <a:cubicBezTo>
                  <a:pt x="71" y="46"/>
                  <a:pt x="71" y="46"/>
                  <a:pt x="71" y="46"/>
                </a:cubicBezTo>
                <a:cubicBezTo>
                  <a:pt x="71" y="46"/>
                  <a:pt x="71" y="45"/>
                  <a:pt x="71" y="46"/>
                </a:cubicBezTo>
                <a:cubicBezTo>
                  <a:pt x="72" y="45"/>
                  <a:pt x="72" y="45"/>
                  <a:pt x="71" y="46"/>
                </a:cubicBezTo>
                <a:cubicBezTo>
                  <a:pt x="71" y="46"/>
                  <a:pt x="71" y="46"/>
                  <a:pt x="71" y="46"/>
                </a:cubicBezTo>
                <a:cubicBezTo>
                  <a:pt x="71" y="46"/>
                  <a:pt x="71" y="46"/>
                  <a:pt x="71" y="47"/>
                </a:cubicBezTo>
                <a:cubicBezTo>
                  <a:pt x="71" y="46"/>
                  <a:pt x="71" y="46"/>
                  <a:pt x="71" y="46"/>
                </a:cubicBezTo>
                <a:cubicBezTo>
                  <a:pt x="71" y="47"/>
                  <a:pt x="71" y="47"/>
                  <a:pt x="71" y="47"/>
                </a:cubicBezTo>
                <a:cubicBezTo>
                  <a:pt x="71" y="47"/>
                  <a:pt x="71" y="47"/>
                  <a:pt x="71" y="46"/>
                </a:cubicBezTo>
                <a:cubicBezTo>
                  <a:pt x="71" y="46"/>
                  <a:pt x="71" y="46"/>
                  <a:pt x="71" y="46"/>
                </a:cubicBezTo>
                <a:cubicBezTo>
                  <a:pt x="71" y="46"/>
                  <a:pt x="71" y="46"/>
                  <a:pt x="71" y="46"/>
                </a:cubicBezTo>
                <a:cubicBezTo>
                  <a:pt x="71" y="46"/>
                  <a:pt x="71" y="46"/>
                  <a:pt x="71" y="46"/>
                </a:cubicBezTo>
                <a:cubicBezTo>
                  <a:pt x="71" y="46"/>
                  <a:pt x="71" y="46"/>
                  <a:pt x="71" y="46"/>
                </a:cubicBezTo>
                <a:cubicBezTo>
                  <a:pt x="72" y="46"/>
                  <a:pt x="72" y="46"/>
                  <a:pt x="72" y="46"/>
                </a:cubicBezTo>
                <a:cubicBezTo>
                  <a:pt x="72" y="46"/>
                  <a:pt x="72" y="46"/>
                  <a:pt x="72" y="45"/>
                </a:cubicBezTo>
                <a:cubicBezTo>
                  <a:pt x="71" y="46"/>
                  <a:pt x="72" y="46"/>
                  <a:pt x="71" y="46"/>
                </a:cubicBezTo>
                <a:cubicBezTo>
                  <a:pt x="72" y="46"/>
                  <a:pt x="71" y="46"/>
                  <a:pt x="72" y="46"/>
                </a:cubicBezTo>
                <a:cubicBezTo>
                  <a:pt x="71" y="46"/>
                  <a:pt x="72" y="46"/>
                  <a:pt x="71" y="46"/>
                </a:cubicBezTo>
                <a:cubicBezTo>
                  <a:pt x="72" y="46"/>
                  <a:pt x="71" y="47"/>
                  <a:pt x="71" y="47"/>
                </a:cubicBezTo>
                <a:cubicBezTo>
                  <a:pt x="71" y="47"/>
                  <a:pt x="71" y="47"/>
                  <a:pt x="71" y="47"/>
                </a:cubicBezTo>
                <a:cubicBezTo>
                  <a:pt x="71" y="48"/>
                  <a:pt x="71" y="47"/>
                  <a:pt x="71" y="47"/>
                </a:cubicBezTo>
                <a:cubicBezTo>
                  <a:pt x="71" y="47"/>
                  <a:pt x="71" y="47"/>
                  <a:pt x="71" y="47"/>
                </a:cubicBezTo>
                <a:cubicBezTo>
                  <a:pt x="71" y="47"/>
                  <a:pt x="71" y="47"/>
                  <a:pt x="71" y="47"/>
                </a:cubicBezTo>
                <a:cubicBezTo>
                  <a:pt x="71" y="47"/>
                  <a:pt x="71" y="47"/>
                  <a:pt x="71" y="47"/>
                </a:cubicBezTo>
                <a:cubicBezTo>
                  <a:pt x="71" y="47"/>
                  <a:pt x="71" y="48"/>
                  <a:pt x="70" y="48"/>
                </a:cubicBezTo>
                <a:cubicBezTo>
                  <a:pt x="70" y="48"/>
                  <a:pt x="70" y="48"/>
                  <a:pt x="70" y="48"/>
                </a:cubicBezTo>
                <a:cubicBezTo>
                  <a:pt x="70" y="48"/>
                  <a:pt x="70" y="48"/>
                  <a:pt x="70" y="48"/>
                </a:cubicBezTo>
                <a:cubicBezTo>
                  <a:pt x="70" y="48"/>
                  <a:pt x="70" y="48"/>
                  <a:pt x="70" y="48"/>
                </a:cubicBezTo>
                <a:cubicBezTo>
                  <a:pt x="70" y="48"/>
                  <a:pt x="70" y="48"/>
                  <a:pt x="70" y="48"/>
                </a:cubicBezTo>
                <a:cubicBezTo>
                  <a:pt x="70" y="47"/>
                  <a:pt x="70" y="47"/>
                  <a:pt x="70" y="47"/>
                </a:cubicBezTo>
                <a:cubicBezTo>
                  <a:pt x="70" y="47"/>
                  <a:pt x="70" y="48"/>
                  <a:pt x="70" y="48"/>
                </a:cubicBezTo>
                <a:cubicBezTo>
                  <a:pt x="70" y="47"/>
                  <a:pt x="71" y="47"/>
                  <a:pt x="71" y="46"/>
                </a:cubicBezTo>
                <a:cubicBezTo>
                  <a:pt x="71" y="46"/>
                  <a:pt x="70" y="47"/>
                  <a:pt x="70" y="47"/>
                </a:cubicBezTo>
                <a:cubicBezTo>
                  <a:pt x="70" y="47"/>
                  <a:pt x="71" y="47"/>
                  <a:pt x="71" y="47"/>
                </a:cubicBezTo>
                <a:cubicBezTo>
                  <a:pt x="70" y="47"/>
                  <a:pt x="70" y="48"/>
                  <a:pt x="70" y="49"/>
                </a:cubicBezTo>
                <a:cubicBezTo>
                  <a:pt x="70" y="48"/>
                  <a:pt x="70" y="48"/>
                  <a:pt x="70" y="49"/>
                </a:cubicBezTo>
                <a:cubicBezTo>
                  <a:pt x="70" y="49"/>
                  <a:pt x="69" y="49"/>
                  <a:pt x="69" y="49"/>
                </a:cubicBezTo>
                <a:cubicBezTo>
                  <a:pt x="70" y="49"/>
                  <a:pt x="69" y="49"/>
                  <a:pt x="70" y="49"/>
                </a:cubicBezTo>
                <a:cubicBezTo>
                  <a:pt x="70" y="49"/>
                  <a:pt x="69" y="49"/>
                  <a:pt x="69" y="49"/>
                </a:cubicBezTo>
                <a:cubicBezTo>
                  <a:pt x="70" y="49"/>
                  <a:pt x="70" y="48"/>
                  <a:pt x="70" y="48"/>
                </a:cubicBezTo>
                <a:cubicBezTo>
                  <a:pt x="70" y="48"/>
                  <a:pt x="70" y="48"/>
                  <a:pt x="70" y="48"/>
                </a:cubicBezTo>
                <a:cubicBezTo>
                  <a:pt x="70" y="48"/>
                  <a:pt x="70" y="48"/>
                  <a:pt x="70" y="47"/>
                </a:cubicBezTo>
                <a:cubicBezTo>
                  <a:pt x="70" y="48"/>
                  <a:pt x="69" y="48"/>
                  <a:pt x="69" y="49"/>
                </a:cubicBezTo>
                <a:cubicBezTo>
                  <a:pt x="69" y="49"/>
                  <a:pt x="69" y="49"/>
                  <a:pt x="69" y="49"/>
                </a:cubicBezTo>
                <a:cubicBezTo>
                  <a:pt x="69" y="49"/>
                  <a:pt x="69" y="49"/>
                  <a:pt x="69" y="49"/>
                </a:cubicBezTo>
                <a:cubicBezTo>
                  <a:pt x="69" y="49"/>
                  <a:pt x="69" y="49"/>
                  <a:pt x="69" y="49"/>
                </a:cubicBezTo>
                <a:cubicBezTo>
                  <a:pt x="69" y="49"/>
                  <a:pt x="69" y="49"/>
                  <a:pt x="69" y="49"/>
                </a:cubicBezTo>
                <a:cubicBezTo>
                  <a:pt x="69" y="49"/>
                  <a:pt x="69" y="48"/>
                  <a:pt x="70" y="47"/>
                </a:cubicBezTo>
                <a:cubicBezTo>
                  <a:pt x="70" y="47"/>
                  <a:pt x="70" y="47"/>
                  <a:pt x="70" y="46"/>
                </a:cubicBezTo>
                <a:cubicBezTo>
                  <a:pt x="70" y="47"/>
                  <a:pt x="69" y="49"/>
                  <a:pt x="68" y="50"/>
                </a:cubicBezTo>
                <a:cubicBezTo>
                  <a:pt x="68" y="50"/>
                  <a:pt x="69" y="49"/>
                  <a:pt x="69" y="49"/>
                </a:cubicBezTo>
                <a:cubicBezTo>
                  <a:pt x="69" y="49"/>
                  <a:pt x="68" y="50"/>
                  <a:pt x="68" y="49"/>
                </a:cubicBezTo>
                <a:cubicBezTo>
                  <a:pt x="69" y="49"/>
                  <a:pt x="69" y="49"/>
                  <a:pt x="69" y="49"/>
                </a:cubicBezTo>
                <a:cubicBezTo>
                  <a:pt x="69" y="49"/>
                  <a:pt x="69" y="49"/>
                  <a:pt x="68" y="49"/>
                </a:cubicBezTo>
                <a:cubicBezTo>
                  <a:pt x="68" y="49"/>
                  <a:pt x="69" y="48"/>
                  <a:pt x="69" y="48"/>
                </a:cubicBezTo>
                <a:cubicBezTo>
                  <a:pt x="69" y="48"/>
                  <a:pt x="68" y="49"/>
                  <a:pt x="68" y="50"/>
                </a:cubicBezTo>
                <a:cubicBezTo>
                  <a:pt x="69" y="49"/>
                  <a:pt x="69" y="49"/>
                  <a:pt x="69" y="49"/>
                </a:cubicBezTo>
                <a:cubicBezTo>
                  <a:pt x="68" y="50"/>
                  <a:pt x="68" y="50"/>
                  <a:pt x="68" y="50"/>
                </a:cubicBezTo>
                <a:cubicBezTo>
                  <a:pt x="68" y="50"/>
                  <a:pt x="68" y="50"/>
                  <a:pt x="68" y="50"/>
                </a:cubicBezTo>
                <a:cubicBezTo>
                  <a:pt x="68" y="50"/>
                  <a:pt x="68" y="50"/>
                  <a:pt x="68" y="49"/>
                </a:cubicBezTo>
                <a:cubicBezTo>
                  <a:pt x="68" y="49"/>
                  <a:pt x="68" y="49"/>
                  <a:pt x="68" y="49"/>
                </a:cubicBezTo>
                <a:cubicBezTo>
                  <a:pt x="69" y="49"/>
                  <a:pt x="70" y="47"/>
                  <a:pt x="70" y="46"/>
                </a:cubicBezTo>
                <a:cubicBezTo>
                  <a:pt x="70" y="47"/>
                  <a:pt x="70" y="47"/>
                  <a:pt x="70" y="47"/>
                </a:cubicBezTo>
                <a:cubicBezTo>
                  <a:pt x="70" y="46"/>
                  <a:pt x="70" y="46"/>
                  <a:pt x="70" y="46"/>
                </a:cubicBezTo>
                <a:cubicBezTo>
                  <a:pt x="70" y="47"/>
                  <a:pt x="69" y="49"/>
                  <a:pt x="68" y="49"/>
                </a:cubicBezTo>
                <a:cubicBezTo>
                  <a:pt x="68" y="49"/>
                  <a:pt x="69" y="48"/>
                  <a:pt x="69" y="48"/>
                </a:cubicBezTo>
                <a:cubicBezTo>
                  <a:pt x="69" y="48"/>
                  <a:pt x="68" y="49"/>
                  <a:pt x="68" y="49"/>
                </a:cubicBezTo>
                <a:cubicBezTo>
                  <a:pt x="68" y="49"/>
                  <a:pt x="68" y="49"/>
                  <a:pt x="68" y="49"/>
                </a:cubicBezTo>
                <a:cubicBezTo>
                  <a:pt x="68" y="49"/>
                  <a:pt x="68" y="49"/>
                  <a:pt x="68" y="49"/>
                </a:cubicBezTo>
                <a:cubicBezTo>
                  <a:pt x="68" y="49"/>
                  <a:pt x="69" y="48"/>
                  <a:pt x="69" y="48"/>
                </a:cubicBezTo>
                <a:cubicBezTo>
                  <a:pt x="68" y="49"/>
                  <a:pt x="68" y="49"/>
                  <a:pt x="68" y="49"/>
                </a:cubicBezTo>
                <a:cubicBezTo>
                  <a:pt x="68" y="49"/>
                  <a:pt x="69" y="48"/>
                  <a:pt x="69" y="48"/>
                </a:cubicBezTo>
                <a:cubicBezTo>
                  <a:pt x="69" y="48"/>
                  <a:pt x="68" y="49"/>
                  <a:pt x="68" y="49"/>
                </a:cubicBezTo>
                <a:cubicBezTo>
                  <a:pt x="68" y="48"/>
                  <a:pt x="68" y="49"/>
                  <a:pt x="69" y="48"/>
                </a:cubicBezTo>
                <a:cubicBezTo>
                  <a:pt x="69" y="48"/>
                  <a:pt x="68" y="49"/>
                  <a:pt x="68" y="49"/>
                </a:cubicBezTo>
                <a:cubicBezTo>
                  <a:pt x="68" y="49"/>
                  <a:pt x="68" y="49"/>
                  <a:pt x="68" y="49"/>
                </a:cubicBezTo>
                <a:cubicBezTo>
                  <a:pt x="68" y="49"/>
                  <a:pt x="69" y="47"/>
                  <a:pt x="69" y="47"/>
                </a:cubicBezTo>
                <a:cubicBezTo>
                  <a:pt x="68" y="49"/>
                  <a:pt x="68" y="49"/>
                  <a:pt x="68" y="49"/>
                </a:cubicBezTo>
                <a:cubicBezTo>
                  <a:pt x="68" y="49"/>
                  <a:pt x="68" y="48"/>
                  <a:pt x="68" y="48"/>
                </a:cubicBezTo>
                <a:cubicBezTo>
                  <a:pt x="68" y="49"/>
                  <a:pt x="68" y="49"/>
                  <a:pt x="68" y="48"/>
                </a:cubicBezTo>
                <a:cubicBezTo>
                  <a:pt x="68" y="48"/>
                  <a:pt x="68" y="48"/>
                  <a:pt x="68" y="48"/>
                </a:cubicBezTo>
                <a:cubicBezTo>
                  <a:pt x="68" y="48"/>
                  <a:pt x="68" y="48"/>
                  <a:pt x="68" y="48"/>
                </a:cubicBezTo>
                <a:cubicBezTo>
                  <a:pt x="68" y="48"/>
                  <a:pt x="68" y="48"/>
                  <a:pt x="68" y="48"/>
                </a:cubicBezTo>
                <a:cubicBezTo>
                  <a:pt x="68" y="48"/>
                  <a:pt x="67" y="49"/>
                  <a:pt x="68" y="49"/>
                </a:cubicBezTo>
                <a:cubicBezTo>
                  <a:pt x="68" y="49"/>
                  <a:pt x="68" y="48"/>
                  <a:pt x="68" y="48"/>
                </a:cubicBezTo>
                <a:cubicBezTo>
                  <a:pt x="68" y="48"/>
                  <a:pt x="68" y="48"/>
                  <a:pt x="67" y="49"/>
                </a:cubicBezTo>
                <a:cubicBezTo>
                  <a:pt x="67" y="49"/>
                  <a:pt x="67" y="49"/>
                  <a:pt x="68" y="48"/>
                </a:cubicBezTo>
                <a:cubicBezTo>
                  <a:pt x="67" y="49"/>
                  <a:pt x="67" y="49"/>
                  <a:pt x="67" y="49"/>
                </a:cubicBezTo>
                <a:cubicBezTo>
                  <a:pt x="67" y="49"/>
                  <a:pt x="68" y="48"/>
                  <a:pt x="68" y="48"/>
                </a:cubicBezTo>
                <a:cubicBezTo>
                  <a:pt x="67" y="49"/>
                  <a:pt x="68" y="48"/>
                  <a:pt x="68" y="48"/>
                </a:cubicBezTo>
                <a:cubicBezTo>
                  <a:pt x="68" y="48"/>
                  <a:pt x="68" y="48"/>
                  <a:pt x="69" y="47"/>
                </a:cubicBezTo>
                <a:cubicBezTo>
                  <a:pt x="68" y="47"/>
                  <a:pt x="68" y="48"/>
                  <a:pt x="67" y="49"/>
                </a:cubicBezTo>
                <a:cubicBezTo>
                  <a:pt x="67" y="48"/>
                  <a:pt x="67" y="48"/>
                  <a:pt x="67" y="48"/>
                </a:cubicBezTo>
                <a:cubicBezTo>
                  <a:pt x="67" y="49"/>
                  <a:pt x="67" y="49"/>
                  <a:pt x="67" y="49"/>
                </a:cubicBezTo>
                <a:cubicBezTo>
                  <a:pt x="68" y="48"/>
                  <a:pt x="68" y="48"/>
                  <a:pt x="68" y="48"/>
                </a:cubicBezTo>
                <a:cubicBezTo>
                  <a:pt x="68" y="48"/>
                  <a:pt x="67" y="48"/>
                  <a:pt x="67" y="48"/>
                </a:cubicBezTo>
                <a:cubicBezTo>
                  <a:pt x="68" y="48"/>
                  <a:pt x="68" y="48"/>
                  <a:pt x="68" y="48"/>
                </a:cubicBezTo>
                <a:cubicBezTo>
                  <a:pt x="68" y="48"/>
                  <a:pt x="68" y="48"/>
                  <a:pt x="68" y="48"/>
                </a:cubicBezTo>
                <a:cubicBezTo>
                  <a:pt x="68" y="48"/>
                  <a:pt x="68" y="47"/>
                  <a:pt x="68" y="47"/>
                </a:cubicBezTo>
                <a:cubicBezTo>
                  <a:pt x="68" y="47"/>
                  <a:pt x="68" y="47"/>
                  <a:pt x="68" y="47"/>
                </a:cubicBezTo>
                <a:cubicBezTo>
                  <a:pt x="68" y="47"/>
                  <a:pt x="68" y="47"/>
                  <a:pt x="69" y="47"/>
                </a:cubicBezTo>
                <a:cubicBezTo>
                  <a:pt x="68" y="47"/>
                  <a:pt x="68" y="47"/>
                  <a:pt x="68" y="47"/>
                </a:cubicBezTo>
                <a:cubicBezTo>
                  <a:pt x="69" y="47"/>
                  <a:pt x="69" y="46"/>
                  <a:pt x="69" y="46"/>
                </a:cubicBezTo>
                <a:cubicBezTo>
                  <a:pt x="69" y="47"/>
                  <a:pt x="69" y="47"/>
                  <a:pt x="69" y="47"/>
                </a:cubicBezTo>
                <a:cubicBezTo>
                  <a:pt x="69" y="47"/>
                  <a:pt x="68" y="47"/>
                  <a:pt x="68" y="47"/>
                </a:cubicBezTo>
                <a:cubicBezTo>
                  <a:pt x="68" y="47"/>
                  <a:pt x="68" y="48"/>
                  <a:pt x="67" y="48"/>
                </a:cubicBezTo>
                <a:cubicBezTo>
                  <a:pt x="68" y="48"/>
                  <a:pt x="68" y="48"/>
                  <a:pt x="68" y="48"/>
                </a:cubicBezTo>
                <a:cubicBezTo>
                  <a:pt x="67" y="48"/>
                  <a:pt x="67" y="48"/>
                  <a:pt x="67" y="49"/>
                </a:cubicBezTo>
                <a:cubicBezTo>
                  <a:pt x="67" y="48"/>
                  <a:pt x="67" y="48"/>
                  <a:pt x="67" y="48"/>
                </a:cubicBezTo>
                <a:cubicBezTo>
                  <a:pt x="67" y="49"/>
                  <a:pt x="68" y="47"/>
                  <a:pt x="67" y="48"/>
                </a:cubicBezTo>
                <a:cubicBezTo>
                  <a:pt x="67" y="48"/>
                  <a:pt x="67" y="48"/>
                  <a:pt x="67" y="49"/>
                </a:cubicBezTo>
                <a:cubicBezTo>
                  <a:pt x="67" y="48"/>
                  <a:pt x="67" y="48"/>
                  <a:pt x="67" y="48"/>
                </a:cubicBezTo>
                <a:cubicBezTo>
                  <a:pt x="67" y="49"/>
                  <a:pt x="67" y="49"/>
                  <a:pt x="67" y="49"/>
                </a:cubicBezTo>
                <a:cubicBezTo>
                  <a:pt x="67" y="49"/>
                  <a:pt x="67" y="48"/>
                  <a:pt x="67" y="48"/>
                </a:cubicBezTo>
                <a:cubicBezTo>
                  <a:pt x="67" y="49"/>
                  <a:pt x="66" y="49"/>
                  <a:pt x="67" y="48"/>
                </a:cubicBezTo>
                <a:cubicBezTo>
                  <a:pt x="66" y="49"/>
                  <a:pt x="66" y="49"/>
                  <a:pt x="66" y="49"/>
                </a:cubicBezTo>
                <a:cubicBezTo>
                  <a:pt x="66" y="49"/>
                  <a:pt x="67" y="48"/>
                  <a:pt x="67" y="48"/>
                </a:cubicBezTo>
                <a:cubicBezTo>
                  <a:pt x="66" y="49"/>
                  <a:pt x="66" y="49"/>
                  <a:pt x="66" y="49"/>
                </a:cubicBezTo>
                <a:cubicBezTo>
                  <a:pt x="66" y="48"/>
                  <a:pt x="66" y="48"/>
                  <a:pt x="66" y="48"/>
                </a:cubicBezTo>
                <a:cubicBezTo>
                  <a:pt x="66" y="48"/>
                  <a:pt x="66" y="49"/>
                  <a:pt x="67" y="48"/>
                </a:cubicBezTo>
                <a:cubicBezTo>
                  <a:pt x="66" y="48"/>
                  <a:pt x="66" y="48"/>
                  <a:pt x="66" y="48"/>
                </a:cubicBezTo>
                <a:cubicBezTo>
                  <a:pt x="66" y="48"/>
                  <a:pt x="66" y="49"/>
                  <a:pt x="66" y="50"/>
                </a:cubicBezTo>
                <a:cubicBezTo>
                  <a:pt x="66" y="49"/>
                  <a:pt x="66" y="49"/>
                  <a:pt x="66" y="49"/>
                </a:cubicBezTo>
                <a:cubicBezTo>
                  <a:pt x="66" y="49"/>
                  <a:pt x="66" y="49"/>
                  <a:pt x="66" y="49"/>
                </a:cubicBezTo>
                <a:cubicBezTo>
                  <a:pt x="67" y="48"/>
                  <a:pt x="66" y="49"/>
                  <a:pt x="66" y="48"/>
                </a:cubicBezTo>
                <a:cubicBezTo>
                  <a:pt x="66" y="48"/>
                  <a:pt x="67" y="48"/>
                  <a:pt x="67" y="48"/>
                </a:cubicBezTo>
                <a:cubicBezTo>
                  <a:pt x="67" y="48"/>
                  <a:pt x="67" y="48"/>
                  <a:pt x="67" y="48"/>
                </a:cubicBezTo>
                <a:cubicBezTo>
                  <a:pt x="67" y="48"/>
                  <a:pt x="67" y="48"/>
                  <a:pt x="67" y="48"/>
                </a:cubicBezTo>
                <a:cubicBezTo>
                  <a:pt x="67" y="48"/>
                  <a:pt x="66" y="48"/>
                  <a:pt x="66" y="48"/>
                </a:cubicBezTo>
                <a:cubicBezTo>
                  <a:pt x="66" y="48"/>
                  <a:pt x="66" y="48"/>
                  <a:pt x="66" y="48"/>
                </a:cubicBezTo>
                <a:cubicBezTo>
                  <a:pt x="66" y="48"/>
                  <a:pt x="66" y="48"/>
                  <a:pt x="66" y="48"/>
                </a:cubicBezTo>
                <a:cubicBezTo>
                  <a:pt x="66" y="48"/>
                  <a:pt x="66" y="48"/>
                  <a:pt x="66" y="48"/>
                </a:cubicBezTo>
                <a:cubicBezTo>
                  <a:pt x="66" y="48"/>
                  <a:pt x="66" y="48"/>
                  <a:pt x="66" y="48"/>
                </a:cubicBezTo>
                <a:cubicBezTo>
                  <a:pt x="66" y="48"/>
                  <a:pt x="66" y="48"/>
                  <a:pt x="66" y="48"/>
                </a:cubicBezTo>
                <a:cubicBezTo>
                  <a:pt x="66" y="48"/>
                  <a:pt x="65" y="49"/>
                  <a:pt x="66" y="48"/>
                </a:cubicBezTo>
                <a:cubicBezTo>
                  <a:pt x="66" y="48"/>
                  <a:pt x="66" y="48"/>
                  <a:pt x="66" y="48"/>
                </a:cubicBezTo>
                <a:cubicBezTo>
                  <a:pt x="66" y="48"/>
                  <a:pt x="66" y="48"/>
                  <a:pt x="66" y="48"/>
                </a:cubicBezTo>
                <a:cubicBezTo>
                  <a:pt x="65" y="49"/>
                  <a:pt x="66" y="48"/>
                  <a:pt x="65" y="49"/>
                </a:cubicBezTo>
                <a:cubicBezTo>
                  <a:pt x="65" y="49"/>
                  <a:pt x="65" y="49"/>
                  <a:pt x="66" y="48"/>
                </a:cubicBezTo>
                <a:cubicBezTo>
                  <a:pt x="66" y="48"/>
                  <a:pt x="66" y="48"/>
                  <a:pt x="66" y="48"/>
                </a:cubicBezTo>
                <a:cubicBezTo>
                  <a:pt x="66" y="48"/>
                  <a:pt x="66" y="48"/>
                  <a:pt x="66" y="48"/>
                </a:cubicBezTo>
                <a:close/>
                <a:moveTo>
                  <a:pt x="66" y="48"/>
                </a:moveTo>
                <a:cubicBezTo>
                  <a:pt x="66" y="49"/>
                  <a:pt x="66" y="48"/>
                  <a:pt x="66" y="48"/>
                </a:cubicBezTo>
                <a:cubicBezTo>
                  <a:pt x="67" y="48"/>
                  <a:pt x="67" y="48"/>
                  <a:pt x="66" y="48"/>
                </a:cubicBezTo>
                <a:close/>
                <a:moveTo>
                  <a:pt x="68" y="48"/>
                </a:moveTo>
                <a:cubicBezTo>
                  <a:pt x="68" y="48"/>
                  <a:pt x="68" y="48"/>
                  <a:pt x="68" y="48"/>
                </a:cubicBezTo>
                <a:cubicBezTo>
                  <a:pt x="68" y="48"/>
                  <a:pt x="68" y="48"/>
                  <a:pt x="68" y="48"/>
                </a:cubicBezTo>
                <a:close/>
                <a:moveTo>
                  <a:pt x="71" y="46"/>
                </a:moveTo>
                <a:cubicBezTo>
                  <a:pt x="71" y="46"/>
                  <a:pt x="71" y="46"/>
                  <a:pt x="71" y="46"/>
                </a:cubicBezTo>
                <a:cubicBezTo>
                  <a:pt x="71" y="46"/>
                  <a:pt x="71" y="46"/>
                  <a:pt x="71" y="46"/>
                </a:cubicBezTo>
                <a:close/>
                <a:moveTo>
                  <a:pt x="71" y="46"/>
                </a:moveTo>
                <a:cubicBezTo>
                  <a:pt x="71" y="46"/>
                  <a:pt x="71" y="46"/>
                  <a:pt x="71" y="46"/>
                </a:cubicBezTo>
                <a:cubicBezTo>
                  <a:pt x="71" y="46"/>
                  <a:pt x="71" y="46"/>
                  <a:pt x="71" y="46"/>
                </a:cubicBezTo>
                <a:cubicBezTo>
                  <a:pt x="71" y="46"/>
                  <a:pt x="71" y="46"/>
                  <a:pt x="71" y="46"/>
                </a:cubicBezTo>
                <a:close/>
                <a:moveTo>
                  <a:pt x="68" y="44"/>
                </a:moveTo>
                <a:cubicBezTo>
                  <a:pt x="68" y="44"/>
                  <a:pt x="68" y="44"/>
                  <a:pt x="68" y="44"/>
                </a:cubicBezTo>
                <a:cubicBezTo>
                  <a:pt x="68" y="44"/>
                  <a:pt x="68" y="44"/>
                  <a:pt x="68" y="44"/>
                </a:cubicBezTo>
                <a:close/>
                <a:moveTo>
                  <a:pt x="67" y="48"/>
                </a:moveTo>
                <a:cubicBezTo>
                  <a:pt x="68" y="48"/>
                  <a:pt x="68" y="48"/>
                  <a:pt x="68" y="48"/>
                </a:cubicBezTo>
                <a:lnTo>
                  <a:pt x="67" y="48"/>
                </a:lnTo>
                <a:close/>
                <a:moveTo>
                  <a:pt x="65" y="48"/>
                </a:moveTo>
                <a:cubicBezTo>
                  <a:pt x="65" y="48"/>
                  <a:pt x="65" y="48"/>
                  <a:pt x="65" y="48"/>
                </a:cubicBezTo>
                <a:cubicBezTo>
                  <a:pt x="65" y="48"/>
                  <a:pt x="65" y="48"/>
                  <a:pt x="65" y="48"/>
                </a:cubicBezTo>
                <a:close/>
                <a:moveTo>
                  <a:pt x="69" y="49"/>
                </a:moveTo>
                <a:cubicBezTo>
                  <a:pt x="69" y="49"/>
                  <a:pt x="69" y="49"/>
                  <a:pt x="69" y="49"/>
                </a:cubicBezTo>
                <a:cubicBezTo>
                  <a:pt x="69" y="49"/>
                  <a:pt x="69" y="49"/>
                  <a:pt x="69" y="49"/>
                </a:cubicBezTo>
                <a:close/>
                <a:moveTo>
                  <a:pt x="72" y="45"/>
                </a:moveTo>
                <a:cubicBezTo>
                  <a:pt x="72" y="46"/>
                  <a:pt x="72" y="46"/>
                  <a:pt x="72" y="46"/>
                </a:cubicBezTo>
                <a:cubicBezTo>
                  <a:pt x="72" y="46"/>
                  <a:pt x="72" y="46"/>
                  <a:pt x="72" y="46"/>
                </a:cubicBezTo>
                <a:cubicBezTo>
                  <a:pt x="72" y="46"/>
                  <a:pt x="72" y="45"/>
                  <a:pt x="72" y="45"/>
                </a:cubicBezTo>
                <a:close/>
                <a:moveTo>
                  <a:pt x="71" y="48"/>
                </a:moveTo>
                <a:cubicBezTo>
                  <a:pt x="71" y="48"/>
                  <a:pt x="71" y="48"/>
                  <a:pt x="71" y="48"/>
                </a:cubicBezTo>
                <a:cubicBezTo>
                  <a:pt x="71" y="48"/>
                  <a:pt x="71" y="48"/>
                  <a:pt x="71" y="48"/>
                </a:cubicBezTo>
                <a:cubicBezTo>
                  <a:pt x="71" y="48"/>
                  <a:pt x="71" y="48"/>
                  <a:pt x="71" y="48"/>
                </a:cubicBezTo>
                <a:close/>
                <a:moveTo>
                  <a:pt x="71" y="47"/>
                </a:moveTo>
                <a:cubicBezTo>
                  <a:pt x="71" y="47"/>
                  <a:pt x="71" y="47"/>
                  <a:pt x="71" y="47"/>
                </a:cubicBezTo>
                <a:cubicBezTo>
                  <a:pt x="71" y="47"/>
                  <a:pt x="71" y="47"/>
                  <a:pt x="71" y="47"/>
                </a:cubicBezTo>
                <a:cubicBezTo>
                  <a:pt x="71" y="47"/>
                  <a:pt x="71" y="47"/>
                  <a:pt x="71" y="47"/>
                </a:cubicBezTo>
                <a:close/>
                <a:moveTo>
                  <a:pt x="71" y="47"/>
                </a:moveTo>
                <a:cubicBezTo>
                  <a:pt x="71" y="47"/>
                  <a:pt x="71" y="47"/>
                  <a:pt x="71" y="47"/>
                </a:cubicBezTo>
                <a:cubicBezTo>
                  <a:pt x="71" y="47"/>
                  <a:pt x="71" y="47"/>
                  <a:pt x="71" y="47"/>
                </a:cubicBezTo>
                <a:close/>
                <a:moveTo>
                  <a:pt x="71" y="46"/>
                </a:moveTo>
                <a:cubicBezTo>
                  <a:pt x="71" y="46"/>
                  <a:pt x="72" y="45"/>
                  <a:pt x="72" y="46"/>
                </a:cubicBezTo>
                <a:cubicBezTo>
                  <a:pt x="72" y="45"/>
                  <a:pt x="71" y="46"/>
                  <a:pt x="71" y="46"/>
                </a:cubicBezTo>
                <a:close/>
                <a:moveTo>
                  <a:pt x="70" y="48"/>
                </a:moveTo>
                <a:cubicBezTo>
                  <a:pt x="71" y="48"/>
                  <a:pt x="71" y="48"/>
                  <a:pt x="71" y="48"/>
                </a:cubicBezTo>
                <a:cubicBezTo>
                  <a:pt x="71" y="48"/>
                  <a:pt x="71" y="48"/>
                  <a:pt x="71" y="48"/>
                </a:cubicBezTo>
                <a:lnTo>
                  <a:pt x="70" y="48"/>
                </a:lnTo>
                <a:close/>
                <a:moveTo>
                  <a:pt x="71" y="48"/>
                </a:moveTo>
                <a:cubicBezTo>
                  <a:pt x="70" y="48"/>
                  <a:pt x="70" y="48"/>
                  <a:pt x="70" y="48"/>
                </a:cubicBezTo>
                <a:cubicBezTo>
                  <a:pt x="71" y="48"/>
                  <a:pt x="71" y="48"/>
                  <a:pt x="71" y="48"/>
                </a:cubicBezTo>
                <a:cubicBezTo>
                  <a:pt x="71" y="48"/>
                  <a:pt x="71" y="48"/>
                  <a:pt x="71" y="48"/>
                </a:cubicBezTo>
                <a:close/>
                <a:moveTo>
                  <a:pt x="71" y="48"/>
                </a:moveTo>
                <a:cubicBezTo>
                  <a:pt x="71" y="48"/>
                  <a:pt x="71" y="48"/>
                  <a:pt x="71" y="48"/>
                </a:cubicBezTo>
                <a:cubicBezTo>
                  <a:pt x="71" y="48"/>
                  <a:pt x="71" y="48"/>
                  <a:pt x="71" y="48"/>
                </a:cubicBezTo>
                <a:close/>
                <a:moveTo>
                  <a:pt x="70" y="48"/>
                </a:moveTo>
                <a:cubicBezTo>
                  <a:pt x="70" y="48"/>
                  <a:pt x="70" y="48"/>
                  <a:pt x="70" y="48"/>
                </a:cubicBezTo>
                <a:cubicBezTo>
                  <a:pt x="70" y="48"/>
                  <a:pt x="70" y="48"/>
                  <a:pt x="70" y="48"/>
                </a:cubicBezTo>
                <a:close/>
                <a:moveTo>
                  <a:pt x="70" y="48"/>
                </a:moveTo>
                <a:cubicBezTo>
                  <a:pt x="70" y="48"/>
                  <a:pt x="70" y="48"/>
                  <a:pt x="70" y="48"/>
                </a:cubicBezTo>
                <a:cubicBezTo>
                  <a:pt x="70" y="48"/>
                  <a:pt x="70" y="48"/>
                  <a:pt x="70" y="48"/>
                </a:cubicBezTo>
                <a:cubicBezTo>
                  <a:pt x="70" y="48"/>
                  <a:pt x="70" y="48"/>
                  <a:pt x="70" y="48"/>
                </a:cubicBezTo>
                <a:close/>
                <a:moveTo>
                  <a:pt x="70" y="49"/>
                </a:moveTo>
                <a:cubicBezTo>
                  <a:pt x="70" y="49"/>
                  <a:pt x="70" y="49"/>
                  <a:pt x="70" y="48"/>
                </a:cubicBezTo>
                <a:cubicBezTo>
                  <a:pt x="70" y="49"/>
                  <a:pt x="70" y="49"/>
                  <a:pt x="70" y="49"/>
                </a:cubicBezTo>
                <a:close/>
                <a:moveTo>
                  <a:pt x="70" y="49"/>
                </a:moveTo>
                <a:cubicBezTo>
                  <a:pt x="69" y="49"/>
                  <a:pt x="69" y="49"/>
                  <a:pt x="69" y="49"/>
                </a:cubicBezTo>
                <a:cubicBezTo>
                  <a:pt x="69" y="49"/>
                  <a:pt x="70" y="49"/>
                  <a:pt x="70" y="49"/>
                </a:cubicBezTo>
                <a:close/>
                <a:moveTo>
                  <a:pt x="69" y="48"/>
                </a:moveTo>
                <a:cubicBezTo>
                  <a:pt x="69" y="48"/>
                  <a:pt x="69" y="48"/>
                  <a:pt x="69" y="48"/>
                </a:cubicBezTo>
                <a:cubicBezTo>
                  <a:pt x="70" y="47"/>
                  <a:pt x="70" y="47"/>
                  <a:pt x="70" y="47"/>
                </a:cubicBezTo>
                <a:lnTo>
                  <a:pt x="69" y="48"/>
                </a:lnTo>
                <a:close/>
                <a:moveTo>
                  <a:pt x="68" y="50"/>
                </a:moveTo>
                <a:cubicBezTo>
                  <a:pt x="68" y="50"/>
                  <a:pt x="68" y="49"/>
                  <a:pt x="68" y="49"/>
                </a:cubicBezTo>
                <a:cubicBezTo>
                  <a:pt x="68" y="49"/>
                  <a:pt x="68" y="49"/>
                  <a:pt x="68" y="49"/>
                </a:cubicBezTo>
                <a:cubicBezTo>
                  <a:pt x="68" y="49"/>
                  <a:pt x="68" y="49"/>
                  <a:pt x="68" y="50"/>
                </a:cubicBezTo>
                <a:close/>
                <a:moveTo>
                  <a:pt x="68" y="49"/>
                </a:moveTo>
                <a:cubicBezTo>
                  <a:pt x="68" y="49"/>
                  <a:pt x="68" y="49"/>
                  <a:pt x="68" y="49"/>
                </a:cubicBezTo>
                <a:cubicBezTo>
                  <a:pt x="68" y="49"/>
                  <a:pt x="68" y="49"/>
                  <a:pt x="68" y="49"/>
                </a:cubicBezTo>
                <a:close/>
                <a:moveTo>
                  <a:pt x="67" y="43"/>
                </a:moveTo>
                <a:cubicBezTo>
                  <a:pt x="67" y="42"/>
                  <a:pt x="67" y="42"/>
                  <a:pt x="67" y="42"/>
                </a:cubicBezTo>
                <a:cubicBezTo>
                  <a:pt x="67" y="43"/>
                  <a:pt x="67" y="43"/>
                  <a:pt x="67" y="43"/>
                </a:cubicBezTo>
                <a:close/>
                <a:moveTo>
                  <a:pt x="67" y="43"/>
                </a:moveTo>
                <a:cubicBezTo>
                  <a:pt x="67" y="43"/>
                  <a:pt x="67" y="43"/>
                  <a:pt x="67" y="43"/>
                </a:cubicBezTo>
                <a:cubicBezTo>
                  <a:pt x="67" y="43"/>
                  <a:pt x="67" y="43"/>
                  <a:pt x="67" y="43"/>
                </a:cubicBezTo>
                <a:cubicBezTo>
                  <a:pt x="67" y="43"/>
                  <a:pt x="67" y="43"/>
                  <a:pt x="67" y="43"/>
                </a:cubicBezTo>
                <a:close/>
                <a:moveTo>
                  <a:pt x="66" y="49"/>
                </a:moveTo>
                <a:cubicBezTo>
                  <a:pt x="66" y="49"/>
                  <a:pt x="66" y="49"/>
                  <a:pt x="66" y="49"/>
                </a:cubicBezTo>
                <a:cubicBezTo>
                  <a:pt x="66" y="49"/>
                  <a:pt x="66" y="49"/>
                  <a:pt x="66" y="49"/>
                </a:cubicBezTo>
                <a:close/>
                <a:moveTo>
                  <a:pt x="66" y="49"/>
                </a:moveTo>
                <a:cubicBezTo>
                  <a:pt x="66" y="49"/>
                  <a:pt x="66" y="49"/>
                  <a:pt x="66" y="49"/>
                </a:cubicBezTo>
                <a:cubicBezTo>
                  <a:pt x="66" y="48"/>
                  <a:pt x="66" y="48"/>
                  <a:pt x="66" y="48"/>
                </a:cubicBezTo>
                <a:lnTo>
                  <a:pt x="66" y="49"/>
                </a:lnTo>
                <a:close/>
                <a:moveTo>
                  <a:pt x="65" y="49"/>
                </a:moveTo>
                <a:cubicBezTo>
                  <a:pt x="65" y="49"/>
                  <a:pt x="65" y="49"/>
                  <a:pt x="65" y="49"/>
                </a:cubicBezTo>
                <a:cubicBezTo>
                  <a:pt x="65" y="49"/>
                  <a:pt x="65" y="48"/>
                  <a:pt x="65" y="49"/>
                </a:cubicBezTo>
                <a:close/>
                <a:moveTo>
                  <a:pt x="86" y="59"/>
                </a:moveTo>
                <a:cubicBezTo>
                  <a:pt x="86" y="59"/>
                  <a:pt x="86" y="59"/>
                  <a:pt x="86" y="59"/>
                </a:cubicBezTo>
                <a:cubicBezTo>
                  <a:pt x="86" y="59"/>
                  <a:pt x="86" y="59"/>
                  <a:pt x="86" y="59"/>
                </a:cubicBezTo>
                <a:close/>
                <a:moveTo>
                  <a:pt x="86" y="60"/>
                </a:moveTo>
                <a:cubicBezTo>
                  <a:pt x="86" y="60"/>
                  <a:pt x="86" y="60"/>
                  <a:pt x="86" y="60"/>
                </a:cubicBezTo>
                <a:cubicBezTo>
                  <a:pt x="86" y="60"/>
                  <a:pt x="86" y="60"/>
                  <a:pt x="86" y="60"/>
                </a:cubicBezTo>
                <a:close/>
                <a:moveTo>
                  <a:pt x="85" y="60"/>
                </a:moveTo>
                <a:cubicBezTo>
                  <a:pt x="85" y="61"/>
                  <a:pt x="86" y="60"/>
                  <a:pt x="86" y="60"/>
                </a:cubicBezTo>
                <a:cubicBezTo>
                  <a:pt x="86" y="60"/>
                  <a:pt x="86" y="60"/>
                  <a:pt x="86" y="60"/>
                </a:cubicBezTo>
                <a:cubicBezTo>
                  <a:pt x="86" y="60"/>
                  <a:pt x="86" y="60"/>
                  <a:pt x="86" y="60"/>
                </a:cubicBezTo>
                <a:cubicBezTo>
                  <a:pt x="86" y="60"/>
                  <a:pt x="85" y="60"/>
                  <a:pt x="85" y="60"/>
                </a:cubicBezTo>
                <a:close/>
                <a:moveTo>
                  <a:pt x="86" y="58"/>
                </a:moveTo>
                <a:cubicBezTo>
                  <a:pt x="86" y="59"/>
                  <a:pt x="86" y="59"/>
                  <a:pt x="86" y="59"/>
                </a:cubicBezTo>
                <a:cubicBezTo>
                  <a:pt x="86" y="58"/>
                  <a:pt x="86" y="58"/>
                  <a:pt x="86" y="58"/>
                </a:cubicBezTo>
                <a:cubicBezTo>
                  <a:pt x="86" y="58"/>
                  <a:pt x="86" y="58"/>
                  <a:pt x="86" y="58"/>
                </a:cubicBezTo>
                <a:close/>
                <a:moveTo>
                  <a:pt x="86" y="58"/>
                </a:moveTo>
                <a:cubicBezTo>
                  <a:pt x="86" y="58"/>
                  <a:pt x="86" y="58"/>
                  <a:pt x="86" y="58"/>
                </a:cubicBezTo>
                <a:close/>
                <a:moveTo>
                  <a:pt x="86" y="59"/>
                </a:moveTo>
                <a:cubicBezTo>
                  <a:pt x="86" y="58"/>
                  <a:pt x="86" y="58"/>
                  <a:pt x="86" y="58"/>
                </a:cubicBezTo>
                <a:cubicBezTo>
                  <a:pt x="86" y="58"/>
                  <a:pt x="86" y="58"/>
                  <a:pt x="86" y="58"/>
                </a:cubicBezTo>
                <a:cubicBezTo>
                  <a:pt x="86" y="58"/>
                  <a:pt x="86" y="58"/>
                  <a:pt x="86" y="59"/>
                </a:cubicBezTo>
                <a:close/>
                <a:moveTo>
                  <a:pt x="86" y="59"/>
                </a:moveTo>
                <a:cubicBezTo>
                  <a:pt x="86" y="59"/>
                  <a:pt x="86" y="59"/>
                  <a:pt x="86" y="59"/>
                </a:cubicBezTo>
                <a:cubicBezTo>
                  <a:pt x="86" y="59"/>
                  <a:pt x="86" y="59"/>
                  <a:pt x="86" y="59"/>
                </a:cubicBezTo>
                <a:close/>
                <a:moveTo>
                  <a:pt x="86" y="59"/>
                </a:moveTo>
                <a:cubicBezTo>
                  <a:pt x="86" y="59"/>
                  <a:pt x="86" y="59"/>
                  <a:pt x="86" y="59"/>
                </a:cubicBezTo>
                <a:cubicBezTo>
                  <a:pt x="86" y="59"/>
                  <a:pt x="85" y="59"/>
                  <a:pt x="86" y="59"/>
                </a:cubicBezTo>
                <a:cubicBezTo>
                  <a:pt x="86" y="59"/>
                  <a:pt x="86" y="59"/>
                  <a:pt x="86" y="59"/>
                </a:cubicBezTo>
                <a:close/>
                <a:moveTo>
                  <a:pt x="86" y="59"/>
                </a:moveTo>
                <a:cubicBezTo>
                  <a:pt x="86" y="59"/>
                  <a:pt x="86" y="59"/>
                  <a:pt x="85" y="59"/>
                </a:cubicBezTo>
                <a:cubicBezTo>
                  <a:pt x="86" y="59"/>
                  <a:pt x="86" y="59"/>
                  <a:pt x="86" y="59"/>
                </a:cubicBezTo>
                <a:close/>
                <a:moveTo>
                  <a:pt x="85" y="61"/>
                </a:moveTo>
                <a:cubicBezTo>
                  <a:pt x="85" y="61"/>
                  <a:pt x="85" y="61"/>
                  <a:pt x="85" y="61"/>
                </a:cubicBezTo>
                <a:cubicBezTo>
                  <a:pt x="85" y="61"/>
                  <a:pt x="85" y="61"/>
                  <a:pt x="85" y="61"/>
                </a:cubicBezTo>
                <a:cubicBezTo>
                  <a:pt x="85" y="61"/>
                  <a:pt x="85" y="60"/>
                  <a:pt x="85" y="61"/>
                </a:cubicBezTo>
                <a:close/>
                <a:moveTo>
                  <a:pt x="86" y="58"/>
                </a:moveTo>
                <a:cubicBezTo>
                  <a:pt x="86" y="58"/>
                  <a:pt x="85" y="59"/>
                  <a:pt x="85" y="59"/>
                </a:cubicBezTo>
                <a:cubicBezTo>
                  <a:pt x="86" y="59"/>
                  <a:pt x="86" y="59"/>
                  <a:pt x="86" y="59"/>
                </a:cubicBezTo>
                <a:cubicBezTo>
                  <a:pt x="86" y="58"/>
                  <a:pt x="86" y="58"/>
                  <a:pt x="86" y="58"/>
                </a:cubicBezTo>
                <a:close/>
                <a:moveTo>
                  <a:pt x="85" y="59"/>
                </a:moveTo>
                <a:cubicBezTo>
                  <a:pt x="85" y="59"/>
                  <a:pt x="85" y="59"/>
                  <a:pt x="85" y="59"/>
                </a:cubicBezTo>
                <a:cubicBezTo>
                  <a:pt x="85" y="59"/>
                  <a:pt x="85" y="59"/>
                  <a:pt x="85" y="59"/>
                </a:cubicBezTo>
                <a:close/>
                <a:moveTo>
                  <a:pt x="85" y="60"/>
                </a:moveTo>
                <a:cubicBezTo>
                  <a:pt x="85" y="59"/>
                  <a:pt x="85" y="59"/>
                  <a:pt x="85" y="59"/>
                </a:cubicBezTo>
                <a:cubicBezTo>
                  <a:pt x="85" y="60"/>
                  <a:pt x="85" y="60"/>
                  <a:pt x="85" y="60"/>
                </a:cubicBezTo>
                <a:close/>
                <a:moveTo>
                  <a:pt x="85" y="58"/>
                </a:moveTo>
                <a:cubicBezTo>
                  <a:pt x="86" y="58"/>
                  <a:pt x="86" y="58"/>
                  <a:pt x="86" y="58"/>
                </a:cubicBezTo>
                <a:cubicBezTo>
                  <a:pt x="85" y="58"/>
                  <a:pt x="85" y="58"/>
                  <a:pt x="85" y="58"/>
                </a:cubicBezTo>
                <a:close/>
                <a:moveTo>
                  <a:pt x="85" y="58"/>
                </a:moveTo>
                <a:cubicBezTo>
                  <a:pt x="85" y="58"/>
                  <a:pt x="86" y="58"/>
                  <a:pt x="86" y="58"/>
                </a:cubicBezTo>
                <a:cubicBezTo>
                  <a:pt x="86" y="58"/>
                  <a:pt x="85" y="58"/>
                  <a:pt x="85" y="58"/>
                </a:cubicBezTo>
                <a:cubicBezTo>
                  <a:pt x="85" y="58"/>
                  <a:pt x="85" y="58"/>
                  <a:pt x="85" y="58"/>
                </a:cubicBezTo>
                <a:close/>
                <a:moveTo>
                  <a:pt x="85" y="58"/>
                </a:moveTo>
                <a:cubicBezTo>
                  <a:pt x="85" y="58"/>
                  <a:pt x="85" y="58"/>
                  <a:pt x="85" y="58"/>
                </a:cubicBezTo>
                <a:cubicBezTo>
                  <a:pt x="85" y="58"/>
                  <a:pt x="85" y="58"/>
                  <a:pt x="85" y="58"/>
                </a:cubicBezTo>
                <a:close/>
                <a:moveTo>
                  <a:pt x="85" y="59"/>
                </a:moveTo>
                <a:cubicBezTo>
                  <a:pt x="85" y="59"/>
                  <a:pt x="85" y="59"/>
                  <a:pt x="85" y="58"/>
                </a:cubicBezTo>
                <a:cubicBezTo>
                  <a:pt x="85" y="59"/>
                  <a:pt x="85" y="59"/>
                  <a:pt x="85" y="59"/>
                </a:cubicBezTo>
                <a:close/>
                <a:moveTo>
                  <a:pt x="85" y="59"/>
                </a:moveTo>
                <a:cubicBezTo>
                  <a:pt x="85" y="59"/>
                  <a:pt x="85" y="59"/>
                  <a:pt x="85" y="59"/>
                </a:cubicBezTo>
                <a:cubicBezTo>
                  <a:pt x="85" y="59"/>
                  <a:pt x="85" y="59"/>
                  <a:pt x="85" y="59"/>
                </a:cubicBezTo>
                <a:cubicBezTo>
                  <a:pt x="85" y="59"/>
                  <a:pt x="85" y="59"/>
                  <a:pt x="85" y="59"/>
                </a:cubicBezTo>
                <a:close/>
                <a:moveTo>
                  <a:pt x="85" y="59"/>
                </a:moveTo>
                <a:cubicBezTo>
                  <a:pt x="85" y="59"/>
                  <a:pt x="85" y="59"/>
                  <a:pt x="85" y="59"/>
                </a:cubicBezTo>
                <a:cubicBezTo>
                  <a:pt x="85" y="59"/>
                  <a:pt x="85" y="59"/>
                  <a:pt x="85" y="59"/>
                </a:cubicBezTo>
                <a:close/>
                <a:moveTo>
                  <a:pt x="85" y="59"/>
                </a:moveTo>
                <a:cubicBezTo>
                  <a:pt x="85" y="60"/>
                  <a:pt x="85" y="60"/>
                  <a:pt x="85" y="60"/>
                </a:cubicBezTo>
                <a:cubicBezTo>
                  <a:pt x="85" y="60"/>
                  <a:pt x="85" y="60"/>
                  <a:pt x="85" y="59"/>
                </a:cubicBezTo>
                <a:close/>
                <a:moveTo>
                  <a:pt x="85" y="59"/>
                </a:moveTo>
                <a:cubicBezTo>
                  <a:pt x="85" y="60"/>
                  <a:pt x="85" y="60"/>
                  <a:pt x="85" y="60"/>
                </a:cubicBezTo>
                <a:cubicBezTo>
                  <a:pt x="85" y="59"/>
                  <a:pt x="85" y="59"/>
                  <a:pt x="85" y="59"/>
                </a:cubicBezTo>
                <a:close/>
                <a:moveTo>
                  <a:pt x="85" y="60"/>
                </a:moveTo>
                <a:cubicBezTo>
                  <a:pt x="85" y="59"/>
                  <a:pt x="85" y="59"/>
                  <a:pt x="85" y="59"/>
                </a:cubicBezTo>
                <a:cubicBezTo>
                  <a:pt x="85" y="59"/>
                  <a:pt x="85" y="59"/>
                  <a:pt x="85" y="59"/>
                </a:cubicBezTo>
                <a:lnTo>
                  <a:pt x="85" y="60"/>
                </a:lnTo>
                <a:close/>
                <a:moveTo>
                  <a:pt x="85" y="59"/>
                </a:moveTo>
                <a:cubicBezTo>
                  <a:pt x="85" y="59"/>
                  <a:pt x="85" y="59"/>
                  <a:pt x="85" y="59"/>
                </a:cubicBezTo>
                <a:cubicBezTo>
                  <a:pt x="85" y="59"/>
                  <a:pt x="85" y="59"/>
                  <a:pt x="85" y="59"/>
                </a:cubicBezTo>
                <a:cubicBezTo>
                  <a:pt x="85" y="59"/>
                  <a:pt x="85" y="59"/>
                  <a:pt x="85" y="59"/>
                </a:cubicBezTo>
                <a:close/>
                <a:moveTo>
                  <a:pt x="85" y="59"/>
                </a:moveTo>
                <a:cubicBezTo>
                  <a:pt x="85" y="59"/>
                  <a:pt x="85" y="59"/>
                  <a:pt x="85" y="59"/>
                </a:cubicBezTo>
                <a:cubicBezTo>
                  <a:pt x="85" y="59"/>
                  <a:pt x="85" y="59"/>
                  <a:pt x="85" y="59"/>
                </a:cubicBezTo>
                <a:close/>
                <a:moveTo>
                  <a:pt x="85" y="59"/>
                </a:moveTo>
                <a:cubicBezTo>
                  <a:pt x="85" y="59"/>
                  <a:pt x="85" y="59"/>
                  <a:pt x="85" y="59"/>
                </a:cubicBezTo>
                <a:cubicBezTo>
                  <a:pt x="85" y="59"/>
                  <a:pt x="85" y="59"/>
                  <a:pt x="85" y="59"/>
                </a:cubicBezTo>
                <a:close/>
                <a:moveTo>
                  <a:pt x="85" y="59"/>
                </a:moveTo>
                <a:cubicBezTo>
                  <a:pt x="85" y="59"/>
                  <a:pt x="85" y="59"/>
                  <a:pt x="85" y="59"/>
                </a:cubicBezTo>
                <a:cubicBezTo>
                  <a:pt x="85" y="59"/>
                  <a:pt x="85" y="59"/>
                  <a:pt x="85" y="59"/>
                </a:cubicBezTo>
                <a:cubicBezTo>
                  <a:pt x="85" y="59"/>
                  <a:pt x="85" y="59"/>
                  <a:pt x="85" y="59"/>
                </a:cubicBezTo>
                <a:close/>
                <a:moveTo>
                  <a:pt x="85" y="58"/>
                </a:moveTo>
                <a:cubicBezTo>
                  <a:pt x="85" y="59"/>
                  <a:pt x="85" y="59"/>
                  <a:pt x="85" y="59"/>
                </a:cubicBezTo>
                <a:cubicBezTo>
                  <a:pt x="85" y="59"/>
                  <a:pt x="85" y="58"/>
                  <a:pt x="85" y="58"/>
                </a:cubicBezTo>
                <a:close/>
                <a:moveTo>
                  <a:pt x="85" y="59"/>
                </a:moveTo>
                <a:cubicBezTo>
                  <a:pt x="85" y="59"/>
                  <a:pt x="85" y="59"/>
                  <a:pt x="85" y="59"/>
                </a:cubicBezTo>
                <a:cubicBezTo>
                  <a:pt x="85" y="59"/>
                  <a:pt x="85" y="59"/>
                  <a:pt x="85" y="59"/>
                </a:cubicBezTo>
                <a:close/>
                <a:moveTo>
                  <a:pt x="85" y="59"/>
                </a:moveTo>
                <a:cubicBezTo>
                  <a:pt x="85" y="59"/>
                  <a:pt x="85" y="59"/>
                  <a:pt x="85" y="59"/>
                </a:cubicBezTo>
                <a:cubicBezTo>
                  <a:pt x="85" y="59"/>
                  <a:pt x="85" y="59"/>
                  <a:pt x="85" y="59"/>
                </a:cubicBezTo>
                <a:cubicBezTo>
                  <a:pt x="85" y="59"/>
                  <a:pt x="85" y="59"/>
                  <a:pt x="85" y="59"/>
                </a:cubicBezTo>
                <a:close/>
                <a:moveTo>
                  <a:pt x="84" y="61"/>
                </a:moveTo>
                <a:cubicBezTo>
                  <a:pt x="84" y="61"/>
                  <a:pt x="84" y="61"/>
                  <a:pt x="84" y="61"/>
                </a:cubicBezTo>
                <a:cubicBezTo>
                  <a:pt x="84" y="61"/>
                  <a:pt x="85" y="60"/>
                  <a:pt x="85" y="59"/>
                </a:cubicBezTo>
                <a:cubicBezTo>
                  <a:pt x="85" y="59"/>
                  <a:pt x="85" y="59"/>
                  <a:pt x="85" y="59"/>
                </a:cubicBezTo>
                <a:cubicBezTo>
                  <a:pt x="85" y="60"/>
                  <a:pt x="85" y="60"/>
                  <a:pt x="84" y="60"/>
                </a:cubicBezTo>
                <a:cubicBezTo>
                  <a:pt x="84" y="60"/>
                  <a:pt x="84" y="60"/>
                  <a:pt x="85" y="60"/>
                </a:cubicBezTo>
                <a:cubicBezTo>
                  <a:pt x="84" y="60"/>
                  <a:pt x="84" y="61"/>
                  <a:pt x="84" y="61"/>
                </a:cubicBezTo>
                <a:cubicBezTo>
                  <a:pt x="84" y="61"/>
                  <a:pt x="84" y="61"/>
                  <a:pt x="84" y="61"/>
                </a:cubicBezTo>
                <a:cubicBezTo>
                  <a:pt x="84" y="61"/>
                  <a:pt x="84" y="61"/>
                  <a:pt x="84" y="61"/>
                </a:cubicBezTo>
                <a:close/>
                <a:moveTo>
                  <a:pt x="85" y="59"/>
                </a:moveTo>
                <a:cubicBezTo>
                  <a:pt x="85" y="59"/>
                  <a:pt x="85" y="59"/>
                  <a:pt x="85" y="59"/>
                </a:cubicBezTo>
                <a:cubicBezTo>
                  <a:pt x="85" y="59"/>
                  <a:pt x="85" y="59"/>
                  <a:pt x="85" y="58"/>
                </a:cubicBezTo>
                <a:cubicBezTo>
                  <a:pt x="85" y="59"/>
                  <a:pt x="85" y="59"/>
                  <a:pt x="85" y="59"/>
                </a:cubicBezTo>
                <a:cubicBezTo>
                  <a:pt x="85" y="59"/>
                  <a:pt x="85" y="59"/>
                  <a:pt x="85" y="59"/>
                </a:cubicBezTo>
                <a:close/>
                <a:moveTo>
                  <a:pt x="85" y="59"/>
                </a:moveTo>
                <a:cubicBezTo>
                  <a:pt x="85" y="59"/>
                  <a:pt x="85" y="60"/>
                  <a:pt x="85" y="60"/>
                </a:cubicBezTo>
                <a:cubicBezTo>
                  <a:pt x="85" y="60"/>
                  <a:pt x="85" y="60"/>
                  <a:pt x="85" y="59"/>
                </a:cubicBezTo>
                <a:cubicBezTo>
                  <a:pt x="85" y="60"/>
                  <a:pt x="85" y="59"/>
                  <a:pt x="85" y="59"/>
                </a:cubicBezTo>
                <a:cubicBezTo>
                  <a:pt x="85" y="59"/>
                  <a:pt x="85" y="59"/>
                  <a:pt x="85" y="59"/>
                </a:cubicBezTo>
                <a:cubicBezTo>
                  <a:pt x="85" y="59"/>
                  <a:pt x="85" y="59"/>
                  <a:pt x="85" y="59"/>
                </a:cubicBezTo>
                <a:cubicBezTo>
                  <a:pt x="85" y="59"/>
                  <a:pt x="85" y="59"/>
                  <a:pt x="85" y="59"/>
                </a:cubicBezTo>
                <a:cubicBezTo>
                  <a:pt x="85" y="59"/>
                  <a:pt x="85" y="59"/>
                  <a:pt x="85" y="59"/>
                </a:cubicBezTo>
                <a:cubicBezTo>
                  <a:pt x="85" y="59"/>
                  <a:pt x="85" y="59"/>
                  <a:pt x="85" y="59"/>
                </a:cubicBezTo>
                <a:cubicBezTo>
                  <a:pt x="85" y="59"/>
                  <a:pt x="85" y="59"/>
                  <a:pt x="85" y="59"/>
                </a:cubicBezTo>
                <a:cubicBezTo>
                  <a:pt x="85" y="59"/>
                  <a:pt x="85" y="59"/>
                  <a:pt x="85" y="59"/>
                </a:cubicBezTo>
                <a:cubicBezTo>
                  <a:pt x="85" y="59"/>
                  <a:pt x="85" y="59"/>
                  <a:pt x="85" y="59"/>
                </a:cubicBezTo>
                <a:cubicBezTo>
                  <a:pt x="85" y="59"/>
                  <a:pt x="85" y="59"/>
                  <a:pt x="85" y="59"/>
                </a:cubicBezTo>
                <a:cubicBezTo>
                  <a:pt x="85" y="59"/>
                  <a:pt x="85" y="59"/>
                  <a:pt x="85" y="59"/>
                </a:cubicBezTo>
                <a:cubicBezTo>
                  <a:pt x="85" y="59"/>
                  <a:pt x="85" y="59"/>
                  <a:pt x="85" y="59"/>
                </a:cubicBezTo>
                <a:cubicBezTo>
                  <a:pt x="85" y="59"/>
                  <a:pt x="85" y="59"/>
                  <a:pt x="85" y="59"/>
                </a:cubicBezTo>
                <a:cubicBezTo>
                  <a:pt x="85" y="59"/>
                  <a:pt x="85" y="59"/>
                  <a:pt x="85" y="59"/>
                </a:cubicBezTo>
                <a:close/>
                <a:moveTo>
                  <a:pt x="85" y="61"/>
                </a:moveTo>
                <a:cubicBezTo>
                  <a:pt x="85" y="61"/>
                  <a:pt x="85" y="61"/>
                  <a:pt x="85" y="61"/>
                </a:cubicBezTo>
                <a:cubicBezTo>
                  <a:pt x="85" y="61"/>
                  <a:pt x="85" y="61"/>
                  <a:pt x="85" y="61"/>
                </a:cubicBezTo>
                <a:close/>
                <a:moveTo>
                  <a:pt x="85" y="61"/>
                </a:moveTo>
                <a:cubicBezTo>
                  <a:pt x="85" y="61"/>
                  <a:pt x="85" y="61"/>
                  <a:pt x="85" y="61"/>
                </a:cubicBezTo>
                <a:cubicBezTo>
                  <a:pt x="85" y="61"/>
                  <a:pt x="85" y="61"/>
                  <a:pt x="85" y="61"/>
                </a:cubicBezTo>
                <a:cubicBezTo>
                  <a:pt x="85" y="61"/>
                  <a:pt x="85" y="61"/>
                  <a:pt x="85" y="61"/>
                </a:cubicBezTo>
                <a:cubicBezTo>
                  <a:pt x="85" y="61"/>
                  <a:pt x="85" y="61"/>
                  <a:pt x="85" y="61"/>
                </a:cubicBezTo>
                <a:cubicBezTo>
                  <a:pt x="85" y="60"/>
                  <a:pt x="85" y="60"/>
                  <a:pt x="85" y="60"/>
                </a:cubicBezTo>
                <a:cubicBezTo>
                  <a:pt x="85" y="60"/>
                  <a:pt x="85" y="60"/>
                  <a:pt x="85" y="61"/>
                </a:cubicBezTo>
                <a:close/>
                <a:moveTo>
                  <a:pt x="85" y="60"/>
                </a:moveTo>
                <a:cubicBezTo>
                  <a:pt x="85" y="60"/>
                  <a:pt x="85" y="60"/>
                  <a:pt x="85" y="60"/>
                </a:cubicBezTo>
                <a:cubicBezTo>
                  <a:pt x="85" y="61"/>
                  <a:pt x="85" y="61"/>
                  <a:pt x="85" y="61"/>
                </a:cubicBezTo>
                <a:cubicBezTo>
                  <a:pt x="85" y="60"/>
                  <a:pt x="85" y="60"/>
                  <a:pt x="85" y="60"/>
                </a:cubicBezTo>
                <a:cubicBezTo>
                  <a:pt x="85" y="60"/>
                  <a:pt x="85" y="60"/>
                  <a:pt x="85" y="60"/>
                </a:cubicBezTo>
                <a:close/>
                <a:moveTo>
                  <a:pt x="85" y="59"/>
                </a:moveTo>
                <a:cubicBezTo>
                  <a:pt x="85" y="58"/>
                  <a:pt x="85" y="58"/>
                  <a:pt x="85" y="58"/>
                </a:cubicBezTo>
                <a:cubicBezTo>
                  <a:pt x="85" y="59"/>
                  <a:pt x="85" y="59"/>
                  <a:pt x="85" y="59"/>
                </a:cubicBezTo>
                <a:close/>
                <a:moveTo>
                  <a:pt x="85" y="59"/>
                </a:moveTo>
                <a:cubicBezTo>
                  <a:pt x="85" y="58"/>
                  <a:pt x="85" y="58"/>
                  <a:pt x="85" y="58"/>
                </a:cubicBezTo>
                <a:cubicBezTo>
                  <a:pt x="85" y="59"/>
                  <a:pt x="85" y="59"/>
                  <a:pt x="85" y="59"/>
                </a:cubicBezTo>
                <a:close/>
                <a:moveTo>
                  <a:pt x="79" y="61"/>
                </a:moveTo>
                <a:cubicBezTo>
                  <a:pt x="79" y="61"/>
                  <a:pt x="79" y="61"/>
                  <a:pt x="79" y="61"/>
                </a:cubicBezTo>
                <a:close/>
                <a:moveTo>
                  <a:pt x="79" y="61"/>
                </a:moveTo>
                <a:cubicBezTo>
                  <a:pt x="79" y="61"/>
                  <a:pt x="79" y="61"/>
                  <a:pt x="79" y="61"/>
                </a:cubicBezTo>
                <a:cubicBezTo>
                  <a:pt x="79" y="61"/>
                  <a:pt x="79" y="61"/>
                  <a:pt x="79" y="61"/>
                </a:cubicBezTo>
                <a:close/>
                <a:moveTo>
                  <a:pt x="83" y="58"/>
                </a:moveTo>
                <a:cubicBezTo>
                  <a:pt x="83" y="58"/>
                  <a:pt x="84" y="57"/>
                  <a:pt x="83" y="58"/>
                </a:cubicBezTo>
                <a:cubicBezTo>
                  <a:pt x="83" y="58"/>
                  <a:pt x="83" y="58"/>
                  <a:pt x="83" y="58"/>
                </a:cubicBezTo>
                <a:cubicBezTo>
                  <a:pt x="83" y="58"/>
                  <a:pt x="83" y="58"/>
                  <a:pt x="83" y="58"/>
                </a:cubicBezTo>
                <a:close/>
                <a:moveTo>
                  <a:pt x="81" y="60"/>
                </a:moveTo>
                <a:cubicBezTo>
                  <a:pt x="81" y="60"/>
                  <a:pt x="81" y="60"/>
                  <a:pt x="81" y="60"/>
                </a:cubicBezTo>
                <a:cubicBezTo>
                  <a:pt x="81" y="60"/>
                  <a:pt x="81" y="60"/>
                  <a:pt x="81" y="60"/>
                </a:cubicBezTo>
                <a:close/>
                <a:moveTo>
                  <a:pt x="80" y="61"/>
                </a:moveTo>
                <a:cubicBezTo>
                  <a:pt x="80" y="61"/>
                  <a:pt x="80" y="61"/>
                  <a:pt x="80" y="61"/>
                </a:cubicBezTo>
                <a:close/>
                <a:moveTo>
                  <a:pt x="78" y="61"/>
                </a:moveTo>
                <a:cubicBezTo>
                  <a:pt x="77" y="62"/>
                  <a:pt x="77" y="62"/>
                  <a:pt x="77" y="62"/>
                </a:cubicBezTo>
                <a:cubicBezTo>
                  <a:pt x="78" y="62"/>
                  <a:pt x="78" y="61"/>
                  <a:pt x="78" y="61"/>
                </a:cubicBezTo>
                <a:close/>
                <a:moveTo>
                  <a:pt x="84" y="59"/>
                </a:moveTo>
                <a:cubicBezTo>
                  <a:pt x="84" y="58"/>
                  <a:pt x="84" y="58"/>
                  <a:pt x="84" y="58"/>
                </a:cubicBezTo>
                <a:cubicBezTo>
                  <a:pt x="84" y="59"/>
                  <a:pt x="84" y="59"/>
                  <a:pt x="84" y="59"/>
                </a:cubicBezTo>
                <a:close/>
                <a:moveTo>
                  <a:pt x="81" y="57"/>
                </a:moveTo>
                <a:cubicBezTo>
                  <a:pt x="81" y="57"/>
                  <a:pt x="81" y="57"/>
                  <a:pt x="81" y="57"/>
                </a:cubicBezTo>
                <a:cubicBezTo>
                  <a:pt x="81" y="57"/>
                  <a:pt x="81" y="57"/>
                  <a:pt x="81" y="57"/>
                </a:cubicBezTo>
                <a:close/>
                <a:moveTo>
                  <a:pt x="84" y="58"/>
                </a:moveTo>
                <a:cubicBezTo>
                  <a:pt x="84" y="58"/>
                  <a:pt x="84" y="58"/>
                  <a:pt x="84" y="58"/>
                </a:cubicBezTo>
                <a:cubicBezTo>
                  <a:pt x="84" y="58"/>
                  <a:pt x="84" y="58"/>
                  <a:pt x="84" y="58"/>
                </a:cubicBezTo>
                <a:cubicBezTo>
                  <a:pt x="84" y="58"/>
                  <a:pt x="84" y="58"/>
                  <a:pt x="84" y="58"/>
                </a:cubicBezTo>
                <a:close/>
                <a:moveTo>
                  <a:pt x="76" y="59"/>
                </a:moveTo>
                <a:cubicBezTo>
                  <a:pt x="76" y="59"/>
                  <a:pt x="76" y="59"/>
                  <a:pt x="76" y="59"/>
                </a:cubicBezTo>
                <a:cubicBezTo>
                  <a:pt x="76" y="59"/>
                  <a:pt x="76" y="59"/>
                  <a:pt x="76" y="59"/>
                </a:cubicBezTo>
                <a:close/>
                <a:moveTo>
                  <a:pt x="78" y="55"/>
                </a:moveTo>
                <a:cubicBezTo>
                  <a:pt x="78" y="55"/>
                  <a:pt x="78" y="55"/>
                  <a:pt x="78" y="55"/>
                </a:cubicBezTo>
                <a:cubicBezTo>
                  <a:pt x="78" y="55"/>
                  <a:pt x="78" y="55"/>
                  <a:pt x="78" y="55"/>
                </a:cubicBezTo>
                <a:close/>
                <a:moveTo>
                  <a:pt x="85" y="58"/>
                </a:moveTo>
                <a:cubicBezTo>
                  <a:pt x="85" y="58"/>
                  <a:pt x="85" y="58"/>
                  <a:pt x="85" y="58"/>
                </a:cubicBezTo>
                <a:close/>
                <a:moveTo>
                  <a:pt x="84" y="60"/>
                </a:moveTo>
                <a:cubicBezTo>
                  <a:pt x="84" y="60"/>
                  <a:pt x="84" y="60"/>
                  <a:pt x="84" y="60"/>
                </a:cubicBezTo>
                <a:cubicBezTo>
                  <a:pt x="84" y="60"/>
                  <a:pt x="84" y="60"/>
                  <a:pt x="84" y="60"/>
                </a:cubicBezTo>
                <a:close/>
                <a:moveTo>
                  <a:pt x="83" y="61"/>
                </a:moveTo>
                <a:cubicBezTo>
                  <a:pt x="83" y="61"/>
                  <a:pt x="83" y="61"/>
                  <a:pt x="83" y="61"/>
                </a:cubicBezTo>
                <a:cubicBezTo>
                  <a:pt x="83" y="61"/>
                  <a:pt x="83" y="61"/>
                  <a:pt x="83" y="61"/>
                </a:cubicBezTo>
                <a:close/>
                <a:moveTo>
                  <a:pt x="85" y="59"/>
                </a:moveTo>
                <a:cubicBezTo>
                  <a:pt x="85" y="59"/>
                  <a:pt x="85" y="58"/>
                  <a:pt x="85" y="58"/>
                </a:cubicBezTo>
                <a:cubicBezTo>
                  <a:pt x="85" y="58"/>
                  <a:pt x="85" y="59"/>
                  <a:pt x="85" y="59"/>
                </a:cubicBezTo>
                <a:close/>
                <a:moveTo>
                  <a:pt x="85" y="58"/>
                </a:moveTo>
                <a:cubicBezTo>
                  <a:pt x="85" y="58"/>
                  <a:pt x="85" y="58"/>
                  <a:pt x="85" y="58"/>
                </a:cubicBezTo>
                <a:cubicBezTo>
                  <a:pt x="85" y="58"/>
                  <a:pt x="85" y="58"/>
                  <a:pt x="85" y="58"/>
                </a:cubicBezTo>
                <a:close/>
                <a:moveTo>
                  <a:pt x="85" y="58"/>
                </a:moveTo>
                <a:cubicBezTo>
                  <a:pt x="85" y="58"/>
                  <a:pt x="85" y="58"/>
                  <a:pt x="85" y="58"/>
                </a:cubicBezTo>
                <a:cubicBezTo>
                  <a:pt x="85" y="58"/>
                  <a:pt x="85" y="58"/>
                  <a:pt x="85" y="58"/>
                </a:cubicBezTo>
                <a:close/>
                <a:moveTo>
                  <a:pt x="78" y="59"/>
                </a:moveTo>
                <a:cubicBezTo>
                  <a:pt x="78" y="59"/>
                  <a:pt x="78" y="59"/>
                  <a:pt x="78" y="59"/>
                </a:cubicBezTo>
                <a:cubicBezTo>
                  <a:pt x="77" y="59"/>
                  <a:pt x="77" y="59"/>
                  <a:pt x="78" y="59"/>
                </a:cubicBezTo>
                <a:close/>
                <a:moveTo>
                  <a:pt x="81" y="62"/>
                </a:moveTo>
                <a:cubicBezTo>
                  <a:pt x="81" y="62"/>
                  <a:pt x="81" y="62"/>
                  <a:pt x="81" y="62"/>
                </a:cubicBezTo>
                <a:cubicBezTo>
                  <a:pt x="81" y="62"/>
                  <a:pt x="81" y="62"/>
                  <a:pt x="81" y="62"/>
                </a:cubicBezTo>
                <a:close/>
                <a:moveTo>
                  <a:pt x="81" y="62"/>
                </a:moveTo>
                <a:cubicBezTo>
                  <a:pt x="81" y="62"/>
                  <a:pt x="81" y="62"/>
                  <a:pt x="81" y="62"/>
                </a:cubicBezTo>
                <a:cubicBezTo>
                  <a:pt x="81" y="61"/>
                  <a:pt x="81" y="61"/>
                  <a:pt x="81" y="61"/>
                </a:cubicBezTo>
                <a:lnTo>
                  <a:pt x="81" y="62"/>
                </a:lnTo>
                <a:close/>
                <a:moveTo>
                  <a:pt x="78" y="61"/>
                </a:moveTo>
                <a:cubicBezTo>
                  <a:pt x="79" y="61"/>
                  <a:pt x="78" y="61"/>
                  <a:pt x="78" y="61"/>
                </a:cubicBezTo>
                <a:cubicBezTo>
                  <a:pt x="78" y="61"/>
                  <a:pt x="79" y="61"/>
                  <a:pt x="78" y="61"/>
                </a:cubicBezTo>
                <a:cubicBezTo>
                  <a:pt x="78" y="61"/>
                  <a:pt x="78" y="62"/>
                  <a:pt x="78" y="62"/>
                </a:cubicBezTo>
                <a:cubicBezTo>
                  <a:pt x="78" y="61"/>
                  <a:pt x="78" y="61"/>
                  <a:pt x="78" y="61"/>
                </a:cubicBezTo>
                <a:cubicBezTo>
                  <a:pt x="78" y="61"/>
                  <a:pt x="78" y="61"/>
                  <a:pt x="78" y="61"/>
                </a:cubicBezTo>
                <a:cubicBezTo>
                  <a:pt x="78" y="61"/>
                  <a:pt x="78" y="61"/>
                  <a:pt x="78" y="61"/>
                </a:cubicBezTo>
                <a:cubicBezTo>
                  <a:pt x="78" y="61"/>
                  <a:pt x="77" y="62"/>
                  <a:pt x="77" y="61"/>
                </a:cubicBezTo>
                <a:cubicBezTo>
                  <a:pt x="77" y="61"/>
                  <a:pt x="78" y="61"/>
                  <a:pt x="78" y="61"/>
                </a:cubicBezTo>
                <a:cubicBezTo>
                  <a:pt x="77" y="61"/>
                  <a:pt x="77" y="61"/>
                  <a:pt x="77" y="61"/>
                </a:cubicBezTo>
                <a:cubicBezTo>
                  <a:pt x="78" y="61"/>
                  <a:pt x="78" y="61"/>
                  <a:pt x="78" y="60"/>
                </a:cubicBezTo>
                <a:cubicBezTo>
                  <a:pt x="78" y="60"/>
                  <a:pt x="78" y="61"/>
                  <a:pt x="78" y="61"/>
                </a:cubicBezTo>
                <a:cubicBezTo>
                  <a:pt x="78" y="60"/>
                  <a:pt x="78" y="60"/>
                  <a:pt x="78" y="60"/>
                </a:cubicBezTo>
                <a:cubicBezTo>
                  <a:pt x="78" y="61"/>
                  <a:pt x="78" y="61"/>
                  <a:pt x="78" y="61"/>
                </a:cubicBezTo>
                <a:cubicBezTo>
                  <a:pt x="78" y="61"/>
                  <a:pt x="78" y="61"/>
                  <a:pt x="78" y="61"/>
                </a:cubicBezTo>
                <a:cubicBezTo>
                  <a:pt x="77" y="61"/>
                  <a:pt x="77" y="61"/>
                  <a:pt x="77" y="61"/>
                </a:cubicBezTo>
                <a:cubicBezTo>
                  <a:pt x="78" y="60"/>
                  <a:pt x="78" y="60"/>
                  <a:pt x="78" y="60"/>
                </a:cubicBezTo>
                <a:cubicBezTo>
                  <a:pt x="78" y="61"/>
                  <a:pt x="78" y="60"/>
                  <a:pt x="78" y="60"/>
                </a:cubicBezTo>
                <a:cubicBezTo>
                  <a:pt x="78" y="60"/>
                  <a:pt x="78" y="60"/>
                  <a:pt x="78" y="60"/>
                </a:cubicBezTo>
                <a:cubicBezTo>
                  <a:pt x="78" y="60"/>
                  <a:pt x="78" y="60"/>
                  <a:pt x="78" y="61"/>
                </a:cubicBezTo>
                <a:cubicBezTo>
                  <a:pt x="78" y="60"/>
                  <a:pt x="78" y="60"/>
                  <a:pt x="77" y="61"/>
                </a:cubicBezTo>
                <a:cubicBezTo>
                  <a:pt x="78" y="60"/>
                  <a:pt x="78" y="60"/>
                  <a:pt x="78" y="60"/>
                </a:cubicBezTo>
                <a:cubicBezTo>
                  <a:pt x="78" y="60"/>
                  <a:pt x="78" y="60"/>
                  <a:pt x="78" y="60"/>
                </a:cubicBezTo>
                <a:cubicBezTo>
                  <a:pt x="78" y="60"/>
                  <a:pt x="78" y="60"/>
                  <a:pt x="78" y="60"/>
                </a:cubicBezTo>
                <a:cubicBezTo>
                  <a:pt x="78" y="59"/>
                  <a:pt x="77" y="60"/>
                  <a:pt x="77" y="60"/>
                </a:cubicBezTo>
                <a:cubicBezTo>
                  <a:pt x="78" y="60"/>
                  <a:pt x="78" y="60"/>
                  <a:pt x="78" y="60"/>
                </a:cubicBezTo>
                <a:cubicBezTo>
                  <a:pt x="78" y="60"/>
                  <a:pt x="77" y="61"/>
                  <a:pt x="77" y="60"/>
                </a:cubicBezTo>
                <a:cubicBezTo>
                  <a:pt x="77" y="60"/>
                  <a:pt x="77" y="61"/>
                  <a:pt x="77" y="61"/>
                </a:cubicBezTo>
                <a:cubicBezTo>
                  <a:pt x="77" y="60"/>
                  <a:pt x="77" y="60"/>
                  <a:pt x="77" y="60"/>
                </a:cubicBezTo>
                <a:cubicBezTo>
                  <a:pt x="77" y="60"/>
                  <a:pt x="77" y="61"/>
                  <a:pt x="77" y="61"/>
                </a:cubicBezTo>
                <a:cubicBezTo>
                  <a:pt x="77" y="61"/>
                  <a:pt x="78" y="59"/>
                  <a:pt x="77" y="60"/>
                </a:cubicBezTo>
                <a:cubicBezTo>
                  <a:pt x="77" y="60"/>
                  <a:pt x="77" y="60"/>
                  <a:pt x="77" y="60"/>
                </a:cubicBezTo>
                <a:cubicBezTo>
                  <a:pt x="77" y="61"/>
                  <a:pt x="77" y="60"/>
                  <a:pt x="77" y="60"/>
                </a:cubicBezTo>
                <a:cubicBezTo>
                  <a:pt x="77" y="60"/>
                  <a:pt x="77" y="60"/>
                  <a:pt x="77" y="60"/>
                </a:cubicBezTo>
                <a:cubicBezTo>
                  <a:pt x="77" y="60"/>
                  <a:pt x="77" y="60"/>
                  <a:pt x="77" y="60"/>
                </a:cubicBezTo>
                <a:cubicBezTo>
                  <a:pt x="77" y="60"/>
                  <a:pt x="77" y="60"/>
                  <a:pt x="77" y="60"/>
                </a:cubicBezTo>
                <a:cubicBezTo>
                  <a:pt x="77" y="60"/>
                  <a:pt x="77" y="59"/>
                  <a:pt x="77" y="60"/>
                </a:cubicBezTo>
                <a:cubicBezTo>
                  <a:pt x="77" y="59"/>
                  <a:pt x="77" y="60"/>
                  <a:pt x="77" y="60"/>
                </a:cubicBezTo>
                <a:cubicBezTo>
                  <a:pt x="77" y="59"/>
                  <a:pt x="77" y="60"/>
                  <a:pt x="78" y="59"/>
                </a:cubicBezTo>
                <a:cubicBezTo>
                  <a:pt x="78" y="59"/>
                  <a:pt x="77" y="59"/>
                  <a:pt x="78" y="59"/>
                </a:cubicBezTo>
                <a:cubicBezTo>
                  <a:pt x="78" y="59"/>
                  <a:pt x="78" y="59"/>
                  <a:pt x="78" y="59"/>
                </a:cubicBezTo>
                <a:cubicBezTo>
                  <a:pt x="78" y="58"/>
                  <a:pt x="77" y="59"/>
                  <a:pt x="77" y="59"/>
                </a:cubicBezTo>
                <a:cubicBezTo>
                  <a:pt x="77" y="59"/>
                  <a:pt x="77" y="59"/>
                  <a:pt x="77" y="59"/>
                </a:cubicBezTo>
                <a:cubicBezTo>
                  <a:pt x="77" y="60"/>
                  <a:pt x="77" y="59"/>
                  <a:pt x="77" y="60"/>
                </a:cubicBezTo>
                <a:cubicBezTo>
                  <a:pt x="77" y="59"/>
                  <a:pt x="77" y="60"/>
                  <a:pt x="77" y="60"/>
                </a:cubicBezTo>
                <a:cubicBezTo>
                  <a:pt x="77" y="60"/>
                  <a:pt x="77" y="60"/>
                  <a:pt x="77" y="60"/>
                </a:cubicBezTo>
                <a:cubicBezTo>
                  <a:pt x="77" y="60"/>
                  <a:pt x="78" y="58"/>
                  <a:pt x="78" y="58"/>
                </a:cubicBezTo>
                <a:cubicBezTo>
                  <a:pt x="78" y="58"/>
                  <a:pt x="77" y="59"/>
                  <a:pt x="77" y="59"/>
                </a:cubicBezTo>
                <a:cubicBezTo>
                  <a:pt x="77" y="59"/>
                  <a:pt x="77" y="59"/>
                  <a:pt x="77" y="60"/>
                </a:cubicBezTo>
                <a:cubicBezTo>
                  <a:pt x="77" y="59"/>
                  <a:pt x="76" y="60"/>
                  <a:pt x="77" y="59"/>
                </a:cubicBezTo>
                <a:cubicBezTo>
                  <a:pt x="77" y="59"/>
                  <a:pt x="77" y="59"/>
                  <a:pt x="77" y="58"/>
                </a:cubicBezTo>
                <a:cubicBezTo>
                  <a:pt x="77" y="58"/>
                  <a:pt x="77" y="59"/>
                  <a:pt x="77" y="59"/>
                </a:cubicBezTo>
                <a:cubicBezTo>
                  <a:pt x="77" y="59"/>
                  <a:pt x="77" y="59"/>
                  <a:pt x="77" y="59"/>
                </a:cubicBezTo>
                <a:cubicBezTo>
                  <a:pt x="77" y="59"/>
                  <a:pt x="77" y="59"/>
                  <a:pt x="76" y="59"/>
                </a:cubicBezTo>
                <a:cubicBezTo>
                  <a:pt x="77" y="59"/>
                  <a:pt x="77" y="59"/>
                  <a:pt x="77" y="59"/>
                </a:cubicBezTo>
                <a:cubicBezTo>
                  <a:pt x="77" y="59"/>
                  <a:pt x="77" y="59"/>
                  <a:pt x="77" y="59"/>
                </a:cubicBezTo>
                <a:cubicBezTo>
                  <a:pt x="77" y="59"/>
                  <a:pt x="77" y="59"/>
                  <a:pt x="77" y="59"/>
                </a:cubicBezTo>
                <a:cubicBezTo>
                  <a:pt x="76" y="59"/>
                  <a:pt x="77" y="58"/>
                  <a:pt x="77" y="59"/>
                </a:cubicBezTo>
                <a:cubicBezTo>
                  <a:pt x="76" y="59"/>
                  <a:pt x="76" y="59"/>
                  <a:pt x="76" y="59"/>
                </a:cubicBezTo>
                <a:cubicBezTo>
                  <a:pt x="76" y="59"/>
                  <a:pt x="76" y="59"/>
                  <a:pt x="76" y="59"/>
                </a:cubicBezTo>
                <a:cubicBezTo>
                  <a:pt x="76" y="59"/>
                  <a:pt x="76" y="59"/>
                  <a:pt x="76" y="59"/>
                </a:cubicBezTo>
                <a:cubicBezTo>
                  <a:pt x="76" y="59"/>
                  <a:pt x="75" y="59"/>
                  <a:pt x="76" y="59"/>
                </a:cubicBezTo>
                <a:cubicBezTo>
                  <a:pt x="76" y="59"/>
                  <a:pt x="76" y="59"/>
                  <a:pt x="76" y="59"/>
                </a:cubicBezTo>
                <a:cubicBezTo>
                  <a:pt x="76" y="59"/>
                  <a:pt x="76" y="59"/>
                  <a:pt x="76" y="58"/>
                </a:cubicBezTo>
                <a:cubicBezTo>
                  <a:pt x="76" y="59"/>
                  <a:pt x="76" y="59"/>
                  <a:pt x="76" y="59"/>
                </a:cubicBezTo>
                <a:cubicBezTo>
                  <a:pt x="76" y="59"/>
                  <a:pt x="76" y="59"/>
                  <a:pt x="76" y="59"/>
                </a:cubicBezTo>
                <a:cubicBezTo>
                  <a:pt x="76" y="59"/>
                  <a:pt x="76" y="59"/>
                  <a:pt x="76" y="59"/>
                </a:cubicBezTo>
                <a:cubicBezTo>
                  <a:pt x="76" y="58"/>
                  <a:pt x="76" y="59"/>
                  <a:pt x="76" y="58"/>
                </a:cubicBezTo>
                <a:cubicBezTo>
                  <a:pt x="76" y="59"/>
                  <a:pt x="76" y="58"/>
                  <a:pt x="76" y="59"/>
                </a:cubicBezTo>
                <a:cubicBezTo>
                  <a:pt x="76" y="59"/>
                  <a:pt x="76" y="58"/>
                  <a:pt x="76" y="58"/>
                </a:cubicBezTo>
                <a:cubicBezTo>
                  <a:pt x="76" y="59"/>
                  <a:pt x="76" y="59"/>
                  <a:pt x="76" y="59"/>
                </a:cubicBezTo>
                <a:cubicBezTo>
                  <a:pt x="76" y="58"/>
                  <a:pt x="76" y="58"/>
                  <a:pt x="76" y="58"/>
                </a:cubicBezTo>
                <a:cubicBezTo>
                  <a:pt x="76" y="58"/>
                  <a:pt x="76" y="58"/>
                  <a:pt x="76" y="58"/>
                </a:cubicBezTo>
                <a:cubicBezTo>
                  <a:pt x="76" y="58"/>
                  <a:pt x="76" y="58"/>
                  <a:pt x="75" y="58"/>
                </a:cubicBezTo>
                <a:cubicBezTo>
                  <a:pt x="76" y="58"/>
                  <a:pt x="76" y="58"/>
                  <a:pt x="76" y="58"/>
                </a:cubicBezTo>
                <a:cubicBezTo>
                  <a:pt x="75" y="59"/>
                  <a:pt x="76" y="57"/>
                  <a:pt x="76" y="58"/>
                </a:cubicBezTo>
                <a:cubicBezTo>
                  <a:pt x="76" y="57"/>
                  <a:pt x="77" y="56"/>
                  <a:pt x="77" y="56"/>
                </a:cubicBezTo>
                <a:cubicBezTo>
                  <a:pt x="77" y="56"/>
                  <a:pt x="77" y="56"/>
                  <a:pt x="77" y="56"/>
                </a:cubicBezTo>
                <a:cubicBezTo>
                  <a:pt x="78" y="55"/>
                  <a:pt x="77" y="56"/>
                  <a:pt x="78" y="55"/>
                </a:cubicBezTo>
                <a:cubicBezTo>
                  <a:pt x="77" y="56"/>
                  <a:pt x="77" y="56"/>
                  <a:pt x="77" y="56"/>
                </a:cubicBezTo>
                <a:cubicBezTo>
                  <a:pt x="78" y="56"/>
                  <a:pt x="78" y="55"/>
                  <a:pt x="78" y="55"/>
                </a:cubicBezTo>
                <a:cubicBezTo>
                  <a:pt x="78" y="55"/>
                  <a:pt x="78" y="55"/>
                  <a:pt x="78" y="55"/>
                </a:cubicBezTo>
                <a:cubicBezTo>
                  <a:pt x="77" y="56"/>
                  <a:pt x="78" y="55"/>
                  <a:pt x="78" y="56"/>
                </a:cubicBezTo>
                <a:cubicBezTo>
                  <a:pt x="78" y="56"/>
                  <a:pt x="78" y="56"/>
                  <a:pt x="78" y="56"/>
                </a:cubicBezTo>
                <a:cubicBezTo>
                  <a:pt x="78" y="56"/>
                  <a:pt x="79" y="56"/>
                  <a:pt x="79" y="56"/>
                </a:cubicBezTo>
                <a:cubicBezTo>
                  <a:pt x="78" y="56"/>
                  <a:pt x="78" y="56"/>
                  <a:pt x="78" y="56"/>
                </a:cubicBezTo>
                <a:cubicBezTo>
                  <a:pt x="78" y="56"/>
                  <a:pt x="78" y="56"/>
                  <a:pt x="79" y="56"/>
                </a:cubicBezTo>
                <a:cubicBezTo>
                  <a:pt x="79" y="56"/>
                  <a:pt x="78" y="56"/>
                  <a:pt x="79" y="56"/>
                </a:cubicBezTo>
                <a:cubicBezTo>
                  <a:pt x="79" y="56"/>
                  <a:pt x="78" y="57"/>
                  <a:pt x="78" y="57"/>
                </a:cubicBezTo>
                <a:cubicBezTo>
                  <a:pt x="79" y="56"/>
                  <a:pt x="79" y="56"/>
                  <a:pt x="79" y="56"/>
                </a:cubicBezTo>
                <a:cubicBezTo>
                  <a:pt x="78" y="57"/>
                  <a:pt x="79" y="56"/>
                  <a:pt x="78" y="57"/>
                </a:cubicBezTo>
                <a:cubicBezTo>
                  <a:pt x="78" y="57"/>
                  <a:pt x="78" y="57"/>
                  <a:pt x="79" y="57"/>
                </a:cubicBezTo>
                <a:cubicBezTo>
                  <a:pt x="79" y="57"/>
                  <a:pt x="79" y="57"/>
                  <a:pt x="79" y="56"/>
                </a:cubicBezTo>
                <a:cubicBezTo>
                  <a:pt x="79" y="57"/>
                  <a:pt x="79" y="56"/>
                  <a:pt x="79" y="57"/>
                </a:cubicBezTo>
                <a:cubicBezTo>
                  <a:pt x="79" y="57"/>
                  <a:pt x="79" y="57"/>
                  <a:pt x="79" y="57"/>
                </a:cubicBezTo>
                <a:cubicBezTo>
                  <a:pt x="79" y="56"/>
                  <a:pt x="79" y="56"/>
                  <a:pt x="79" y="56"/>
                </a:cubicBezTo>
                <a:cubicBezTo>
                  <a:pt x="79" y="56"/>
                  <a:pt x="79" y="56"/>
                  <a:pt x="79" y="56"/>
                </a:cubicBezTo>
                <a:cubicBezTo>
                  <a:pt x="79" y="56"/>
                  <a:pt x="79" y="56"/>
                  <a:pt x="79" y="56"/>
                </a:cubicBezTo>
                <a:cubicBezTo>
                  <a:pt x="79" y="56"/>
                  <a:pt x="79" y="57"/>
                  <a:pt x="79" y="57"/>
                </a:cubicBezTo>
                <a:cubicBezTo>
                  <a:pt x="79" y="57"/>
                  <a:pt x="79" y="56"/>
                  <a:pt x="80" y="56"/>
                </a:cubicBezTo>
                <a:cubicBezTo>
                  <a:pt x="80" y="56"/>
                  <a:pt x="80" y="56"/>
                  <a:pt x="80" y="56"/>
                </a:cubicBezTo>
                <a:cubicBezTo>
                  <a:pt x="80" y="56"/>
                  <a:pt x="80" y="56"/>
                  <a:pt x="80" y="56"/>
                </a:cubicBezTo>
                <a:cubicBezTo>
                  <a:pt x="80" y="56"/>
                  <a:pt x="79" y="57"/>
                  <a:pt x="79" y="57"/>
                </a:cubicBezTo>
                <a:cubicBezTo>
                  <a:pt x="79" y="57"/>
                  <a:pt x="80" y="56"/>
                  <a:pt x="79" y="56"/>
                </a:cubicBezTo>
                <a:cubicBezTo>
                  <a:pt x="79" y="56"/>
                  <a:pt x="79" y="57"/>
                  <a:pt x="79" y="57"/>
                </a:cubicBezTo>
                <a:cubicBezTo>
                  <a:pt x="79" y="57"/>
                  <a:pt x="79" y="57"/>
                  <a:pt x="79" y="57"/>
                </a:cubicBezTo>
                <a:cubicBezTo>
                  <a:pt x="80" y="56"/>
                  <a:pt x="80" y="56"/>
                  <a:pt x="80" y="56"/>
                </a:cubicBezTo>
                <a:cubicBezTo>
                  <a:pt x="80" y="56"/>
                  <a:pt x="79" y="57"/>
                  <a:pt x="80" y="57"/>
                </a:cubicBezTo>
                <a:cubicBezTo>
                  <a:pt x="79" y="58"/>
                  <a:pt x="80" y="57"/>
                  <a:pt x="79" y="58"/>
                </a:cubicBezTo>
                <a:cubicBezTo>
                  <a:pt x="79" y="58"/>
                  <a:pt x="79" y="58"/>
                  <a:pt x="79" y="58"/>
                </a:cubicBezTo>
                <a:cubicBezTo>
                  <a:pt x="79" y="58"/>
                  <a:pt x="79" y="58"/>
                  <a:pt x="79" y="58"/>
                </a:cubicBezTo>
                <a:cubicBezTo>
                  <a:pt x="79" y="58"/>
                  <a:pt x="79" y="58"/>
                  <a:pt x="79" y="57"/>
                </a:cubicBezTo>
                <a:cubicBezTo>
                  <a:pt x="80" y="57"/>
                  <a:pt x="80" y="57"/>
                  <a:pt x="80" y="57"/>
                </a:cubicBezTo>
                <a:cubicBezTo>
                  <a:pt x="81" y="56"/>
                  <a:pt x="80" y="57"/>
                  <a:pt x="80" y="57"/>
                </a:cubicBezTo>
                <a:cubicBezTo>
                  <a:pt x="80" y="57"/>
                  <a:pt x="80" y="57"/>
                  <a:pt x="80" y="57"/>
                </a:cubicBezTo>
                <a:cubicBezTo>
                  <a:pt x="81" y="57"/>
                  <a:pt x="80" y="58"/>
                  <a:pt x="80" y="57"/>
                </a:cubicBezTo>
                <a:cubicBezTo>
                  <a:pt x="80" y="58"/>
                  <a:pt x="80" y="58"/>
                  <a:pt x="80" y="58"/>
                </a:cubicBezTo>
                <a:cubicBezTo>
                  <a:pt x="80" y="57"/>
                  <a:pt x="80" y="57"/>
                  <a:pt x="80" y="57"/>
                </a:cubicBezTo>
                <a:cubicBezTo>
                  <a:pt x="80" y="58"/>
                  <a:pt x="80" y="58"/>
                  <a:pt x="80" y="58"/>
                </a:cubicBezTo>
                <a:cubicBezTo>
                  <a:pt x="80" y="57"/>
                  <a:pt x="81" y="57"/>
                  <a:pt x="81" y="57"/>
                </a:cubicBezTo>
                <a:cubicBezTo>
                  <a:pt x="81" y="57"/>
                  <a:pt x="81" y="57"/>
                  <a:pt x="81" y="57"/>
                </a:cubicBezTo>
                <a:cubicBezTo>
                  <a:pt x="81" y="57"/>
                  <a:pt x="81" y="57"/>
                  <a:pt x="81" y="57"/>
                </a:cubicBezTo>
                <a:cubicBezTo>
                  <a:pt x="80" y="59"/>
                  <a:pt x="81" y="57"/>
                  <a:pt x="80" y="58"/>
                </a:cubicBezTo>
                <a:cubicBezTo>
                  <a:pt x="81" y="58"/>
                  <a:pt x="81" y="58"/>
                  <a:pt x="81" y="57"/>
                </a:cubicBezTo>
                <a:cubicBezTo>
                  <a:pt x="81" y="58"/>
                  <a:pt x="81" y="58"/>
                  <a:pt x="81" y="58"/>
                </a:cubicBezTo>
                <a:cubicBezTo>
                  <a:pt x="81" y="57"/>
                  <a:pt x="81" y="58"/>
                  <a:pt x="81" y="58"/>
                </a:cubicBezTo>
                <a:cubicBezTo>
                  <a:pt x="81" y="58"/>
                  <a:pt x="81" y="57"/>
                  <a:pt x="81" y="57"/>
                </a:cubicBezTo>
                <a:cubicBezTo>
                  <a:pt x="81" y="58"/>
                  <a:pt x="82" y="57"/>
                  <a:pt x="82" y="57"/>
                </a:cubicBezTo>
                <a:cubicBezTo>
                  <a:pt x="82" y="57"/>
                  <a:pt x="81" y="57"/>
                  <a:pt x="81" y="58"/>
                </a:cubicBezTo>
                <a:cubicBezTo>
                  <a:pt x="81" y="58"/>
                  <a:pt x="82" y="57"/>
                  <a:pt x="82" y="57"/>
                </a:cubicBezTo>
                <a:cubicBezTo>
                  <a:pt x="82" y="57"/>
                  <a:pt x="82" y="57"/>
                  <a:pt x="81" y="57"/>
                </a:cubicBezTo>
                <a:cubicBezTo>
                  <a:pt x="81" y="57"/>
                  <a:pt x="81" y="59"/>
                  <a:pt x="81" y="59"/>
                </a:cubicBezTo>
                <a:cubicBezTo>
                  <a:pt x="81" y="58"/>
                  <a:pt x="81" y="58"/>
                  <a:pt x="81" y="58"/>
                </a:cubicBezTo>
                <a:cubicBezTo>
                  <a:pt x="81" y="58"/>
                  <a:pt x="80" y="60"/>
                  <a:pt x="81" y="59"/>
                </a:cubicBezTo>
                <a:cubicBezTo>
                  <a:pt x="81" y="58"/>
                  <a:pt x="81" y="58"/>
                  <a:pt x="81" y="58"/>
                </a:cubicBezTo>
                <a:cubicBezTo>
                  <a:pt x="81" y="59"/>
                  <a:pt x="81" y="58"/>
                  <a:pt x="81" y="59"/>
                </a:cubicBezTo>
                <a:cubicBezTo>
                  <a:pt x="81" y="59"/>
                  <a:pt x="81" y="59"/>
                  <a:pt x="81" y="59"/>
                </a:cubicBezTo>
                <a:cubicBezTo>
                  <a:pt x="81" y="59"/>
                  <a:pt x="81" y="59"/>
                  <a:pt x="81" y="59"/>
                </a:cubicBezTo>
                <a:cubicBezTo>
                  <a:pt x="81" y="58"/>
                  <a:pt x="81" y="58"/>
                  <a:pt x="81" y="58"/>
                </a:cubicBezTo>
                <a:cubicBezTo>
                  <a:pt x="81" y="58"/>
                  <a:pt x="81" y="58"/>
                  <a:pt x="81" y="59"/>
                </a:cubicBezTo>
                <a:cubicBezTo>
                  <a:pt x="81" y="58"/>
                  <a:pt x="82" y="58"/>
                  <a:pt x="81" y="59"/>
                </a:cubicBezTo>
                <a:cubicBezTo>
                  <a:pt x="82" y="58"/>
                  <a:pt x="82" y="58"/>
                  <a:pt x="82" y="58"/>
                </a:cubicBezTo>
                <a:cubicBezTo>
                  <a:pt x="82" y="58"/>
                  <a:pt x="82" y="59"/>
                  <a:pt x="81" y="59"/>
                </a:cubicBezTo>
                <a:cubicBezTo>
                  <a:pt x="82" y="58"/>
                  <a:pt x="82" y="58"/>
                  <a:pt x="82" y="59"/>
                </a:cubicBezTo>
                <a:cubicBezTo>
                  <a:pt x="82" y="58"/>
                  <a:pt x="82" y="57"/>
                  <a:pt x="82" y="57"/>
                </a:cubicBezTo>
                <a:cubicBezTo>
                  <a:pt x="82" y="57"/>
                  <a:pt x="82" y="57"/>
                  <a:pt x="82" y="58"/>
                </a:cubicBezTo>
                <a:cubicBezTo>
                  <a:pt x="82" y="58"/>
                  <a:pt x="82" y="58"/>
                  <a:pt x="82" y="58"/>
                </a:cubicBezTo>
                <a:cubicBezTo>
                  <a:pt x="82" y="58"/>
                  <a:pt x="82" y="58"/>
                  <a:pt x="82" y="58"/>
                </a:cubicBezTo>
                <a:cubicBezTo>
                  <a:pt x="82" y="57"/>
                  <a:pt x="82" y="58"/>
                  <a:pt x="82" y="58"/>
                </a:cubicBezTo>
                <a:cubicBezTo>
                  <a:pt x="82" y="58"/>
                  <a:pt x="82" y="58"/>
                  <a:pt x="82" y="58"/>
                </a:cubicBezTo>
                <a:cubicBezTo>
                  <a:pt x="82" y="58"/>
                  <a:pt x="82" y="59"/>
                  <a:pt x="82" y="58"/>
                </a:cubicBezTo>
                <a:cubicBezTo>
                  <a:pt x="82" y="59"/>
                  <a:pt x="82" y="58"/>
                  <a:pt x="82" y="59"/>
                </a:cubicBezTo>
                <a:cubicBezTo>
                  <a:pt x="82" y="59"/>
                  <a:pt x="82" y="59"/>
                  <a:pt x="82" y="59"/>
                </a:cubicBezTo>
                <a:cubicBezTo>
                  <a:pt x="82" y="59"/>
                  <a:pt x="82" y="59"/>
                  <a:pt x="82" y="59"/>
                </a:cubicBezTo>
                <a:cubicBezTo>
                  <a:pt x="83" y="59"/>
                  <a:pt x="82" y="59"/>
                  <a:pt x="83" y="58"/>
                </a:cubicBezTo>
                <a:cubicBezTo>
                  <a:pt x="82" y="59"/>
                  <a:pt x="82" y="59"/>
                  <a:pt x="82" y="59"/>
                </a:cubicBezTo>
                <a:cubicBezTo>
                  <a:pt x="83" y="59"/>
                  <a:pt x="83" y="59"/>
                  <a:pt x="83" y="59"/>
                </a:cubicBezTo>
                <a:cubicBezTo>
                  <a:pt x="82" y="59"/>
                  <a:pt x="82" y="59"/>
                  <a:pt x="82" y="59"/>
                </a:cubicBezTo>
                <a:cubicBezTo>
                  <a:pt x="83" y="59"/>
                  <a:pt x="82" y="59"/>
                  <a:pt x="82" y="59"/>
                </a:cubicBezTo>
                <a:cubicBezTo>
                  <a:pt x="82" y="59"/>
                  <a:pt x="82" y="59"/>
                  <a:pt x="82" y="59"/>
                </a:cubicBezTo>
                <a:cubicBezTo>
                  <a:pt x="83" y="58"/>
                  <a:pt x="83" y="59"/>
                  <a:pt x="83" y="58"/>
                </a:cubicBezTo>
                <a:cubicBezTo>
                  <a:pt x="83" y="59"/>
                  <a:pt x="83" y="58"/>
                  <a:pt x="83" y="59"/>
                </a:cubicBezTo>
                <a:cubicBezTo>
                  <a:pt x="83" y="59"/>
                  <a:pt x="83" y="59"/>
                  <a:pt x="83" y="59"/>
                </a:cubicBezTo>
                <a:cubicBezTo>
                  <a:pt x="83" y="58"/>
                  <a:pt x="83" y="58"/>
                  <a:pt x="83" y="58"/>
                </a:cubicBezTo>
                <a:cubicBezTo>
                  <a:pt x="83" y="58"/>
                  <a:pt x="83" y="58"/>
                  <a:pt x="83" y="58"/>
                </a:cubicBezTo>
                <a:cubicBezTo>
                  <a:pt x="83" y="58"/>
                  <a:pt x="83" y="58"/>
                  <a:pt x="83" y="58"/>
                </a:cubicBezTo>
                <a:cubicBezTo>
                  <a:pt x="83" y="58"/>
                  <a:pt x="83" y="58"/>
                  <a:pt x="83" y="58"/>
                </a:cubicBezTo>
                <a:cubicBezTo>
                  <a:pt x="83" y="58"/>
                  <a:pt x="83" y="58"/>
                  <a:pt x="83" y="58"/>
                </a:cubicBezTo>
                <a:cubicBezTo>
                  <a:pt x="83" y="58"/>
                  <a:pt x="83" y="58"/>
                  <a:pt x="83" y="58"/>
                </a:cubicBezTo>
                <a:cubicBezTo>
                  <a:pt x="83" y="58"/>
                  <a:pt x="83" y="58"/>
                  <a:pt x="83" y="58"/>
                </a:cubicBezTo>
                <a:cubicBezTo>
                  <a:pt x="83" y="58"/>
                  <a:pt x="83" y="58"/>
                  <a:pt x="83" y="58"/>
                </a:cubicBezTo>
                <a:cubicBezTo>
                  <a:pt x="83" y="58"/>
                  <a:pt x="83" y="58"/>
                  <a:pt x="83" y="58"/>
                </a:cubicBezTo>
                <a:cubicBezTo>
                  <a:pt x="83" y="59"/>
                  <a:pt x="84" y="57"/>
                  <a:pt x="83" y="58"/>
                </a:cubicBezTo>
                <a:cubicBezTo>
                  <a:pt x="83" y="58"/>
                  <a:pt x="83" y="58"/>
                  <a:pt x="83" y="58"/>
                </a:cubicBezTo>
                <a:cubicBezTo>
                  <a:pt x="83" y="58"/>
                  <a:pt x="83" y="59"/>
                  <a:pt x="83" y="59"/>
                </a:cubicBezTo>
                <a:cubicBezTo>
                  <a:pt x="84" y="58"/>
                  <a:pt x="84" y="58"/>
                  <a:pt x="84" y="58"/>
                </a:cubicBezTo>
                <a:cubicBezTo>
                  <a:pt x="84" y="58"/>
                  <a:pt x="84" y="58"/>
                  <a:pt x="84" y="58"/>
                </a:cubicBezTo>
                <a:cubicBezTo>
                  <a:pt x="84" y="58"/>
                  <a:pt x="84" y="58"/>
                  <a:pt x="84" y="58"/>
                </a:cubicBezTo>
                <a:cubicBezTo>
                  <a:pt x="84" y="58"/>
                  <a:pt x="84" y="57"/>
                  <a:pt x="84" y="58"/>
                </a:cubicBezTo>
                <a:cubicBezTo>
                  <a:pt x="84" y="58"/>
                  <a:pt x="84" y="58"/>
                  <a:pt x="84" y="58"/>
                </a:cubicBezTo>
                <a:cubicBezTo>
                  <a:pt x="84" y="58"/>
                  <a:pt x="84" y="58"/>
                  <a:pt x="84" y="58"/>
                </a:cubicBezTo>
                <a:cubicBezTo>
                  <a:pt x="84" y="59"/>
                  <a:pt x="84" y="58"/>
                  <a:pt x="84" y="58"/>
                </a:cubicBezTo>
                <a:cubicBezTo>
                  <a:pt x="84" y="59"/>
                  <a:pt x="84" y="58"/>
                  <a:pt x="84" y="59"/>
                </a:cubicBezTo>
                <a:cubicBezTo>
                  <a:pt x="84" y="59"/>
                  <a:pt x="84" y="59"/>
                  <a:pt x="84" y="59"/>
                </a:cubicBezTo>
                <a:cubicBezTo>
                  <a:pt x="84" y="58"/>
                  <a:pt x="84" y="58"/>
                  <a:pt x="84" y="58"/>
                </a:cubicBezTo>
                <a:cubicBezTo>
                  <a:pt x="84" y="59"/>
                  <a:pt x="85" y="58"/>
                  <a:pt x="84" y="58"/>
                </a:cubicBezTo>
                <a:cubicBezTo>
                  <a:pt x="85" y="58"/>
                  <a:pt x="85" y="58"/>
                  <a:pt x="85" y="58"/>
                </a:cubicBezTo>
                <a:cubicBezTo>
                  <a:pt x="85" y="58"/>
                  <a:pt x="85" y="58"/>
                  <a:pt x="85" y="58"/>
                </a:cubicBezTo>
                <a:cubicBezTo>
                  <a:pt x="84" y="59"/>
                  <a:pt x="84" y="59"/>
                  <a:pt x="84" y="59"/>
                </a:cubicBezTo>
                <a:cubicBezTo>
                  <a:pt x="84" y="59"/>
                  <a:pt x="84" y="59"/>
                  <a:pt x="84" y="59"/>
                </a:cubicBezTo>
                <a:cubicBezTo>
                  <a:pt x="84" y="59"/>
                  <a:pt x="84" y="59"/>
                  <a:pt x="84" y="60"/>
                </a:cubicBezTo>
                <a:cubicBezTo>
                  <a:pt x="84" y="59"/>
                  <a:pt x="84" y="59"/>
                  <a:pt x="85" y="59"/>
                </a:cubicBezTo>
                <a:cubicBezTo>
                  <a:pt x="85" y="59"/>
                  <a:pt x="85" y="59"/>
                  <a:pt x="85" y="59"/>
                </a:cubicBezTo>
                <a:cubicBezTo>
                  <a:pt x="85" y="59"/>
                  <a:pt x="85" y="59"/>
                  <a:pt x="85" y="59"/>
                </a:cubicBezTo>
                <a:cubicBezTo>
                  <a:pt x="85" y="59"/>
                  <a:pt x="85" y="59"/>
                  <a:pt x="85" y="59"/>
                </a:cubicBezTo>
                <a:cubicBezTo>
                  <a:pt x="85" y="59"/>
                  <a:pt x="85" y="59"/>
                  <a:pt x="85" y="59"/>
                </a:cubicBezTo>
                <a:cubicBezTo>
                  <a:pt x="85" y="59"/>
                  <a:pt x="85" y="58"/>
                  <a:pt x="85" y="58"/>
                </a:cubicBezTo>
                <a:cubicBezTo>
                  <a:pt x="85" y="59"/>
                  <a:pt x="85" y="58"/>
                  <a:pt x="85" y="58"/>
                </a:cubicBezTo>
                <a:cubicBezTo>
                  <a:pt x="85" y="59"/>
                  <a:pt x="85" y="58"/>
                  <a:pt x="85" y="59"/>
                </a:cubicBezTo>
                <a:cubicBezTo>
                  <a:pt x="85" y="58"/>
                  <a:pt x="85" y="59"/>
                  <a:pt x="85" y="58"/>
                </a:cubicBezTo>
                <a:cubicBezTo>
                  <a:pt x="85" y="59"/>
                  <a:pt x="85" y="58"/>
                  <a:pt x="85" y="59"/>
                </a:cubicBezTo>
                <a:cubicBezTo>
                  <a:pt x="85" y="59"/>
                  <a:pt x="85" y="59"/>
                  <a:pt x="84" y="60"/>
                </a:cubicBezTo>
                <a:cubicBezTo>
                  <a:pt x="84" y="60"/>
                  <a:pt x="84" y="60"/>
                  <a:pt x="84" y="60"/>
                </a:cubicBezTo>
                <a:cubicBezTo>
                  <a:pt x="84" y="61"/>
                  <a:pt x="84" y="60"/>
                  <a:pt x="84" y="60"/>
                </a:cubicBezTo>
                <a:cubicBezTo>
                  <a:pt x="84" y="60"/>
                  <a:pt x="84" y="60"/>
                  <a:pt x="84" y="60"/>
                </a:cubicBezTo>
                <a:cubicBezTo>
                  <a:pt x="84" y="60"/>
                  <a:pt x="84" y="60"/>
                  <a:pt x="84" y="60"/>
                </a:cubicBezTo>
                <a:cubicBezTo>
                  <a:pt x="84" y="59"/>
                  <a:pt x="84" y="60"/>
                  <a:pt x="84" y="60"/>
                </a:cubicBezTo>
                <a:cubicBezTo>
                  <a:pt x="84" y="60"/>
                  <a:pt x="84" y="60"/>
                  <a:pt x="84" y="61"/>
                </a:cubicBezTo>
                <a:cubicBezTo>
                  <a:pt x="84" y="61"/>
                  <a:pt x="84" y="61"/>
                  <a:pt x="84" y="61"/>
                </a:cubicBezTo>
                <a:cubicBezTo>
                  <a:pt x="84" y="61"/>
                  <a:pt x="84" y="61"/>
                  <a:pt x="84" y="61"/>
                </a:cubicBezTo>
                <a:cubicBezTo>
                  <a:pt x="84" y="61"/>
                  <a:pt x="83" y="61"/>
                  <a:pt x="84" y="61"/>
                </a:cubicBezTo>
                <a:cubicBezTo>
                  <a:pt x="83" y="61"/>
                  <a:pt x="84" y="61"/>
                  <a:pt x="84" y="61"/>
                </a:cubicBezTo>
                <a:cubicBezTo>
                  <a:pt x="84" y="60"/>
                  <a:pt x="84" y="60"/>
                  <a:pt x="84" y="60"/>
                </a:cubicBezTo>
                <a:cubicBezTo>
                  <a:pt x="84" y="60"/>
                  <a:pt x="84" y="61"/>
                  <a:pt x="84" y="61"/>
                </a:cubicBezTo>
                <a:cubicBezTo>
                  <a:pt x="84" y="60"/>
                  <a:pt x="84" y="60"/>
                  <a:pt x="84" y="59"/>
                </a:cubicBezTo>
                <a:cubicBezTo>
                  <a:pt x="84" y="59"/>
                  <a:pt x="84" y="60"/>
                  <a:pt x="84" y="60"/>
                </a:cubicBezTo>
                <a:cubicBezTo>
                  <a:pt x="84" y="60"/>
                  <a:pt x="84" y="59"/>
                  <a:pt x="84" y="60"/>
                </a:cubicBezTo>
                <a:cubicBezTo>
                  <a:pt x="84" y="60"/>
                  <a:pt x="83" y="61"/>
                  <a:pt x="83" y="62"/>
                </a:cubicBezTo>
                <a:cubicBezTo>
                  <a:pt x="83" y="61"/>
                  <a:pt x="83" y="61"/>
                  <a:pt x="83" y="61"/>
                </a:cubicBezTo>
                <a:cubicBezTo>
                  <a:pt x="83" y="62"/>
                  <a:pt x="83" y="62"/>
                  <a:pt x="83" y="62"/>
                </a:cubicBezTo>
                <a:cubicBezTo>
                  <a:pt x="83" y="62"/>
                  <a:pt x="83" y="62"/>
                  <a:pt x="83" y="61"/>
                </a:cubicBezTo>
                <a:cubicBezTo>
                  <a:pt x="83" y="61"/>
                  <a:pt x="83" y="62"/>
                  <a:pt x="83" y="62"/>
                </a:cubicBezTo>
                <a:cubicBezTo>
                  <a:pt x="83" y="62"/>
                  <a:pt x="83" y="61"/>
                  <a:pt x="83" y="61"/>
                </a:cubicBezTo>
                <a:cubicBezTo>
                  <a:pt x="83" y="61"/>
                  <a:pt x="83" y="61"/>
                  <a:pt x="83" y="61"/>
                </a:cubicBezTo>
                <a:cubicBezTo>
                  <a:pt x="83" y="61"/>
                  <a:pt x="83" y="60"/>
                  <a:pt x="83" y="60"/>
                </a:cubicBezTo>
                <a:cubicBezTo>
                  <a:pt x="83" y="60"/>
                  <a:pt x="83" y="61"/>
                  <a:pt x="82" y="62"/>
                </a:cubicBezTo>
                <a:cubicBezTo>
                  <a:pt x="82" y="62"/>
                  <a:pt x="83" y="62"/>
                  <a:pt x="82" y="62"/>
                </a:cubicBezTo>
                <a:cubicBezTo>
                  <a:pt x="82" y="62"/>
                  <a:pt x="82" y="62"/>
                  <a:pt x="82" y="62"/>
                </a:cubicBezTo>
                <a:cubicBezTo>
                  <a:pt x="82" y="62"/>
                  <a:pt x="82" y="62"/>
                  <a:pt x="82" y="62"/>
                </a:cubicBezTo>
                <a:cubicBezTo>
                  <a:pt x="82" y="62"/>
                  <a:pt x="82" y="62"/>
                  <a:pt x="82" y="62"/>
                </a:cubicBezTo>
                <a:cubicBezTo>
                  <a:pt x="82" y="62"/>
                  <a:pt x="83" y="61"/>
                  <a:pt x="83" y="60"/>
                </a:cubicBezTo>
                <a:cubicBezTo>
                  <a:pt x="83" y="60"/>
                  <a:pt x="83" y="59"/>
                  <a:pt x="83" y="59"/>
                </a:cubicBezTo>
                <a:cubicBezTo>
                  <a:pt x="83" y="60"/>
                  <a:pt x="82" y="62"/>
                  <a:pt x="82" y="63"/>
                </a:cubicBezTo>
                <a:cubicBezTo>
                  <a:pt x="82" y="63"/>
                  <a:pt x="82" y="62"/>
                  <a:pt x="82" y="62"/>
                </a:cubicBezTo>
                <a:cubicBezTo>
                  <a:pt x="82" y="62"/>
                  <a:pt x="82" y="63"/>
                  <a:pt x="82" y="62"/>
                </a:cubicBezTo>
                <a:cubicBezTo>
                  <a:pt x="82" y="62"/>
                  <a:pt x="82" y="62"/>
                  <a:pt x="82" y="62"/>
                </a:cubicBezTo>
                <a:cubicBezTo>
                  <a:pt x="82" y="62"/>
                  <a:pt x="82" y="62"/>
                  <a:pt x="82" y="62"/>
                </a:cubicBezTo>
                <a:cubicBezTo>
                  <a:pt x="82" y="62"/>
                  <a:pt x="82" y="61"/>
                  <a:pt x="82" y="61"/>
                </a:cubicBezTo>
                <a:cubicBezTo>
                  <a:pt x="82" y="61"/>
                  <a:pt x="82" y="62"/>
                  <a:pt x="81" y="63"/>
                </a:cubicBezTo>
                <a:cubicBezTo>
                  <a:pt x="82" y="62"/>
                  <a:pt x="82" y="62"/>
                  <a:pt x="82" y="62"/>
                </a:cubicBezTo>
                <a:cubicBezTo>
                  <a:pt x="82" y="63"/>
                  <a:pt x="82" y="63"/>
                  <a:pt x="81" y="63"/>
                </a:cubicBezTo>
                <a:cubicBezTo>
                  <a:pt x="81" y="63"/>
                  <a:pt x="81" y="63"/>
                  <a:pt x="81" y="63"/>
                </a:cubicBezTo>
                <a:cubicBezTo>
                  <a:pt x="81" y="63"/>
                  <a:pt x="81" y="63"/>
                  <a:pt x="81" y="63"/>
                </a:cubicBezTo>
                <a:cubicBezTo>
                  <a:pt x="81" y="63"/>
                  <a:pt x="81" y="62"/>
                  <a:pt x="82" y="62"/>
                </a:cubicBezTo>
                <a:cubicBezTo>
                  <a:pt x="82" y="62"/>
                  <a:pt x="83" y="60"/>
                  <a:pt x="83" y="59"/>
                </a:cubicBezTo>
                <a:cubicBezTo>
                  <a:pt x="83" y="59"/>
                  <a:pt x="83" y="59"/>
                  <a:pt x="83" y="59"/>
                </a:cubicBezTo>
                <a:cubicBezTo>
                  <a:pt x="83" y="59"/>
                  <a:pt x="83" y="59"/>
                  <a:pt x="83" y="59"/>
                </a:cubicBezTo>
                <a:cubicBezTo>
                  <a:pt x="83" y="60"/>
                  <a:pt x="82" y="61"/>
                  <a:pt x="82" y="62"/>
                </a:cubicBezTo>
                <a:cubicBezTo>
                  <a:pt x="82" y="62"/>
                  <a:pt x="82" y="61"/>
                  <a:pt x="82" y="61"/>
                </a:cubicBezTo>
                <a:cubicBezTo>
                  <a:pt x="82" y="60"/>
                  <a:pt x="81" y="62"/>
                  <a:pt x="81" y="62"/>
                </a:cubicBezTo>
                <a:cubicBezTo>
                  <a:pt x="81" y="62"/>
                  <a:pt x="81" y="62"/>
                  <a:pt x="81" y="62"/>
                </a:cubicBezTo>
                <a:cubicBezTo>
                  <a:pt x="81" y="62"/>
                  <a:pt x="81" y="62"/>
                  <a:pt x="81" y="62"/>
                </a:cubicBezTo>
                <a:cubicBezTo>
                  <a:pt x="81" y="62"/>
                  <a:pt x="82" y="61"/>
                  <a:pt x="82" y="61"/>
                </a:cubicBezTo>
                <a:cubicBezTo>
                  <a:pt x="81" y="62"/>
                  <a:pt x="81" y="62"/>
                  <a:pt x="81" y="62"/>
                </a:cubicBezTo>
                <a:cubicBezTo>
                  <a:pt x="81" y="62"/>
                  <a:pt x="82" y="61"/>
                  <a:pt x="82" y="61"/>
                </a:cubicBezTo>
                <a:cubicBezTo>
                  <a:pt x="82" y="61"/>
                  <a:pt x="81" y="62"/>
                  <a:pt x="81" y="62"/>
                </a:cubicBezTo>
                <a:cubicBezTo>
                  <a:pt x="81" y="61"/>
                  <a:pt x="81" y="62"/>
                  <a:pt x="82" y="61"/>
                </a:cubicBezTo>
                <a:cubicBezTo>
                  <a:pt x="81" y="61"/>
                  <a:pt x="81" y="62"/>
                  <a:pt x="81" y="62"/>
                </a:cubicBezTo>
                <a:cubicBezTo>
                  <a:pt x="81" y="62"/>
                  <a:pt x="81" y="62"/>
                  <a:pt x="81" y="62"/>
                </a:cubicBezTo>
                <a:cubicBezTo>
                  <a:pt x="81" y="62"/>
                  <a:pt x="82" y="60"/>
                  <a:pt x="82" y="59"/>
                </a:cubicBezTo>
                <a:cubicBezTo>
                  <a:pt x="81" y="62"/>
                  <a:pt x="81" y="62"/>
                  <a:pt x="81" y="62"/>
                </a:cubicBezTo>
                <a:cubicBezTo>
                  <a:pt x="81" y="62"/>
                  <a:pt x="81" y="61"/>
                  <a:pt x="81" y="61"/>
                </a:cubicBezTo>
                <a:cubicBezTo>
                  <a:pt x="81" y="62"/>
                  <a:pt x="81" y="62"/>
                  <a:pt x="81" y="61"/>
                </a:cubicBezTo>
                <a:cubicBezTo>
                  <a:pt x="81" y="61"/>
                  <a:pt x="81" y="61"/>
                  <a:pt x="81" y="61"/>
                </a:cubicBezTo>
                <a:cubicBezTo>
                  <a:pt x="81" y="61"/>
                  <a:pt x="81" y="61"/>
                  <a:pt x="81" y="61"/>
                </a:cubicBezTo>
                <a:cubicBezTo>
                  <a:pt x="81" y="61"/>
                  <a:pt x="81" y="61"/>
                  <a:pt x="81" y="61"/>
                </a:cubicBezTo>
                <a:cubicBezTo>
                  <a:pt x="81" y="61"/>
                  <a:pt x="80" y="62"/>
                  <a:pt x="81" y="62"/>
                </a:cubicBezTo>
                <a:cubicBezTo>
                  <a:pt x="81" y="62"/>
                  <a:pt x="81" y="61"/>
                  <a:pt x="81" y="61"/>
                </a:cubicBezTo>
                <a:cubicBezTo>
                  <a:pt x="81" y="61"/>
                  <a:pt x="81" y="61"/>
                  <a:pt x="80" y="62"/>
                </a:cubicBezTo>
                <a:cubicBezTo>
                  <a:pt x="80" y="62"/>
                  <a:pt x="80" y="62"/>
                  <a:pt x="81" y="61"/>
                </a:cubicBezTo>
                <a:cubicBezTo>
                  <a:pt x="80" y="62"/>
                  <a:pt x="80" y="62"/>
                  <a:pt x="80" y="62"/>
                </a:cubicBezTo>
                <a:cubicBezTo>
                  <a:pt x="80" y="62"/>
                  <a:pt x="80" y="61"/>
                  <a:pt x="80" y="61"/>
                </a:cubicBezTo>
                <a:cubicBezTo>
                  <a:pt x="80" y="62"/>
                  <a:pt x="81" y="61"/>
                  <a:pt x="81" y="61"/>
                </a:cubicBezTo>
                <a:cubicBezTo>
                  <a:pt x="81" y="61"/>
                  <a:pt x="81" y="60"/>
                  <a:pt x="81" y="60"/>
                </a:cubicBezTo>
                <a:cubicBezTo>
                  <a:pt x="81" y="60"/>
                  <a:pt x="81" y="61"/>
                  <a:pt x="80" y="62"/>
                </a:cubicBezTo>
                <a:cubicBezTo>
                  <a:pt x="80" y="61"/>
                  <a:pt x="80" y="61"/>
                  <a:pt x="80" y="61"/>
                </a:cubicBezTo>
                <a:cubicBezTo>
                  <a:pt x="80" y="62"/>
                  <a:pt x="80" y="62"/>
                  <a:pt x="80" y="62"/>
                </a:cubicBezTo>
                <a:cubicBezTo>
                  <a:pt x="80" y="61"/>
                  <a:pt x="80" y="61"/>
                  <a:pt x="80" y="61"/>
                </a:cubicBezTo>
                <a:cubicBezTo>
                  <a:pt x="80" y="61"/>
                  <a:pt x="80" y="61"/>
                  <a:pt x="80" y="61"/>
                </a:cubicBezTo>
                <a:cubicBezTo>
                  <a:pt x="80" y="61"/>
                  <a:pt x="80" y="61"/>
                  <a:pt x="80" y="61"/>
                </a:cubicBezTo>
                <a:cubicBezTo>
                  <a:pt x="80" y="61"/>
                  <a:pt x="80" y="61"/>
                  <a:pt x="80" y="61"/>
                </a:cubicBezTo>
                <a:cubicBezTo>
                  <a:pt x="80" y="61"/>
                  <a:pt x="81" y="60"/>
                  <a:pt x="81" y="60"/>
                </a:cubicBezTo>
                <a:cubicBezTo>
                  <a:pt x="81" y="60"/>
                  <a:pt x="81" y="60"/>
                  <a:pt x="81" y="60"/>
                </a:cubicBezTo>
                <a:cubicBezTo>
                  <a:pt x="81" y="60"/>
                  <a:pt x="81" y="60"/>
                  <a:pt x="81" y="59"/>
                </a:cubicBezTo>
                <a:cubicBezTo>
                  <a:pt x="81" y="60"/>
                  <a:pt x="81" y="60"/>
                  <a:pt x="81" y="60"/>
                </a:cubicBezTo>
                <a:cubicBezTo>
                  <a:pt x="81" y="59"/>
                  <a:pt x="81" y="59"/>
                  <a:pt x="81" y="59"/>
                </a:cubicBezTo>
                <a:cubicBezTo>
                  <a:pt x="81" y="59"/>
                  <a:pt x="81" y="59"/>
                  <a:pt x="81" y="59"/>
                </a:cubicBezTo>
                <a:cubicBezTo>
                  <a:pt x="81" y="59"/>
                  <a:pt x="81" y="60"/>
                  <a:pt x="81" y="60"/>
                </a:cubicBezTo>
                <a:cubicBezTo>
                  <a:pt x="81" y="60"/>
                  <a:pt x="80" y="61"/>
                  <a:pt x="80" y="61"/>
                </a:cubicBezTo>
                <a:cubicBezTo>
                  <a:pt x="80" y="61"/>
                  <a:pt x="80" y="61"/>
                  <a:pt x="80" y="61"/>
                </a:cubicBezTo>
                <a:cubicBezTo>
                  <a:pt x="80" y="61"/>
                  <a:pt x="80" y="61"/>
                  <a:pt x="80" y="62"/>
                </a:cubicBezTo>
                <a:cubicBezTo>
                  <a:pt x="80" y="61"/>
                  <a:pt x="80" y="61"/>
                  <a:pt x="80" y="61"/>
                </a:cubicBezTo>
                <a:cubicBezTo>
                  <a:pt x="80" y="62"/>
                  <a:pt x="80" y="60"/>
                  <a:pt x="80" y="61"/>
                </a:cubicBezTo>
                <a:cubicBezTo>
                  <a:pt x="80" y="61"/>
                  <a:pt x="80" y="61"/>
                  <a:pt x="80" y="62"/>
                </a:cubicBezTo>
                <a:cubicBezTo>
                  <a:pt x="80" y="61"/>
                  <a:pt x="80" y="61"/>
                  <a:pt x="80" y="61"/>
                </a:cubicBezTo>
                <a:cubicBezTo>
                  <a:pt x="79" y="62"/>
                  <a:pt x="79" y="62"/>
                  <a:pt x="79" y="62"/>
                </a:cubicBezTo>
                <a:cubicBezTo>
                  <a:pt x="79" y="62"/>
                  <a:pt x="80" y="61"/>
                  <a:pt x="80" y="61"/>
                </a:cubicBezTo>
                <a:cubicBezTo>
                  <a:pt x="79" y="62"/>
                  <a:pt x="79" y="62"/>
                  <a:pt x="79" y="61"/>
                </a:cubicBezTo>
                <a:cubicBezTo>
                  <a:pt x="79" y="62"/>
                  <a:pt x="79" y="62"/>
                  <a:pt x="79" y="62"/>
                </a:cubicBezTo>
                <a:cubicBezTo>
                  <a:pt x="79" y="62"/>
                  <a:pt x="79" y="61"/>
                  <a:pt x="79" y="61"/>
                </a:cubicBezTo>
                <a:cubicBezTo>
                  <a:pt x="79" y="62"/>
                  <a:pt x="79" y="62"/>
                  <a:pt x="79" y="62"/>
                </a:cubicBezTo>
                <a:cubicBezTo>
                  <a:pt x="79" y="61"/>
                  <a:pt x="79" y="61"/>
                  <a:pt x="79" y="61"/>
                </a:cubicBezTo>
                <a:cubicBezTo>
                  <a:pt x="79" y="61"/>
                  <a:pt x="79" y="62"/>
                  <a:pt x="79" y="61"/>
                </a:cubicBezTo>
                <a:cubicBezTo>
                  <a:pt x="79" y="61"/>
                  <a:pt x="79" y="61"/>
                  <a:pt x="79" y="61"/>
                </a:cubicBezTo>
                <a:cubicBezTo>
                  <a:pt x="79" y="61"/>
                  <a:pt x="78" y="62"/>
                  <a:pt x="78" y="63"/>
                </a:cubicBezTo>
                <a:cubicBezTo>
                  <a:pt x="79" y="62"/>
                  <a:pt x="78" y="62"/>
                  <a:pt x="79" y="62"/>
                </a:cubicBezTo>
                <a:cubicBezTo>
                  <a:pt x="79" y="62"/>
                  <a:pt x="79" y="62"/>
                  <a:pt x="79" y="62"/>
                </a:cubicBezTo>
                <a:cubicBezTo>
                  <a:pt x="79" y="61"/>
                  <a:pt x="78" y="62"/>
                  <a:pt x="79" y="61"/>
                </a:cubicBezTo>
                <a:cubicBezTo>
                  <a:pt x="79" y="61"/>
                  <a:pt x="79" y="61"/>
                  <a:pt x="79" y="61"/>
                </a:cubicBezTo>
                <a:cubicBezTo>
                  <a:pt x="79" y="61"/>
                  <a:pt x="79" y="61"/>
                  <a:pt x="79" y="61"/>
                </a:cubicBezTo>
                <a:cubicBezTo>
                  <a:pt x="79" y="61"/>
                  <a:pt x="79" y="61"/>
                  <a:pt x="79" y="61"/>
                </a:cubicBezTo>
                <a:cubicBezTo>
                  <a:pt x="79" y="61"/>
                  <a:pt x="79" y="61"/>
                  <a:pt x="79" y="61"/>
                </a:cubicBezTo>
                <a:cubicBezTo>
                  <a:pt x="79" y="61"/>
                  <a:pt x="79" y="61"/>
                  <a:pt x="79" y="61"/>
                </a:cubicBezTo>
                <a:cubicBezTo>
                  <a:pt x="79" y="61"/>
                  <a:pt x="79" y="61"/>
                  <a:pt x="79" y="61"/>
                </a:cubicBezTo>
                <a:cubicBezTo>
                  <a:pt x="79" y="61"/>
                  <a:pt x="79" y="61"/>
                  <a:pt x="79" y="61"/>
                </a:cubicBezTo>
                <a:cubicBezTo>
                  <a:pt x="79" y="61"/>
                  <a:pt x="79" y="61"/>
                  <a:pt x="79" y="61"/>
                </a:cubicBezTo>
                <a:cubicBezTo>
                  <a:pt x="79" y="61"/>
                  <a:pt x="79" y="61"/>
                  <a:pt x="79" y="61"/>
                </a:cubicBezTo>
                <a:cubicBezTo>
                  <a:pt x="79" y="61"/>
                  <a:pt x="78" y="62"/>
                  <a:pt x="78" y="61"/>
                </a:cubicBezTo>
                <a:cubicBezTo>
                  <a:pt x="78" y="61"/>
                  <a:pt x="78" y="61"/>
                  <a:pt x="78" y="61"/>
                </a:cubicBezTo>
                <a:cubicBezTo>
                  <a:pt x="79" y="61"/>
                  <a:pt x="79" y="61"/>
                  <a:pt x="79" y="61"/>
                </a:cubicBezTo>
                <a:cubicBezTo>
                  <a:pt x="78" y="62"/>
                  <a:pt x="78" y="61"/>
                  <a:pt x="78" y="62"/>
                </a:cubicBezTo>
                <a:cubicBezTo>
                  <a:pt x="78" y="62"/>
                  <a:pt x="78" y="62"/>
                  <a:pt x="78" y="61"/>
                </a:cubicBezTo>
                <a:cubicBezTo>
                  <a:pt x="78" y="61"/>
                  <a:pt x="78" y="61"/>
                  <a:pt x="78" y="61"/>
                </a:cubicBezTo>
                <a:cubicBezTo>
                  <a:pt x="78" y="61"/>
                  <a:pt x="78" y="61"/>
                  <a:pt x="78" y="61"/>
                </a:cubicBezTo>
                <a:close/>
                <a:moveTo>
                  <a:pt x="79" y="61"/>
                </a:moveTo>
                <a:cubicBezTo>
                  <a:pt x="79" y="62"/>
                  <a:pt x="79" y="61"/>
                  <a:pt x="79" y="61"/>
                </a:cubicBezTo>
                <a:cubicBezTo>
                  <a:pt x="79" y="61"/>
                  <a:pt x="79" y="61"/>
                  <a:pt x="79" y="61"/>
                </a:cubicBezTo>
                <a:close/>
                <a:moveTo>
                  <a:pt x="81" y="61"/>
                </a:moveTo>
                <a:cubicBezTo>
                  <a:pt x="81" y="61"/>
                  <a:pt x="81" y="61"/>
                  <a:pt x="81" y="61"/>
                </a:cubicBezTo>
                <a:cubicBezTo>
                  <a:pt x="81" y="61"/>
                  <a:pt x="81" y="61"/>
                  <a:pt x="81" y="61"/>
                </a:cubicBezTo>
                <a:close/>
                <a:moveTo>
                  <a:pt x="84" y="59"/>
                </a:moveTo>
                <a:cubicBezTo>
                  <a:pt x="84" y="59"/>
                  <a:pt x="84" y="59"/>
                  <a:pt x="84" y="59"/>
                </a:cubicBezTo>
                <a:cubicBezTo>
                  <a:pt x="84" y="59"/>
                  <a:pt x="84" y="59"/>
                  <a:pt x="84" y="59"/>
                </a:cubicBezTo>
                <a:close/>
                <a:moveTo>
                  <a:pt x="84" y="59"/>
                </a:moveTo>
                <a:cubicBezTo>
                  <a:pt x="84" y="59"/>
                  <a:pt x="84" y="59"/>
                  <a:pt x="84" y="59"/>
                </a:cubicBezTo>
                <a:cubicBezTo>
                  <a:pt x="84" y="59"/>
                  <a:pt x="84" y="59"/>
                  <a:pt x="84" y="59"/>
                </a:cubicBezTo>
                <a:cubicBezTo>
                  <a:pt x="84" y="59"/>
                  <a:pt x="84" y="59"/>
                  <a:pt x="84" y="59"/>
                </a:cubicBezTo>
                <a:close/>
                <a:moveTo>
                  <a:pt x="79" y="57"/>
                </a:moveTo>
                <a:cubicBezTo>
                  <a:pt x="79" y="56"/>
                  <a:pt x="79" y="56"/>
                  <a:pt x="79" y="56"/>
                </a:cubicBezTo>
                <a:cubicBezTo>
                  <a:pt x="79" y="57"/>
                  <a:pt x="79" y="57"/>
                  <a:pt x="79" y="57"/>
                </a:cubicBezTo>
                <a:close/>
                <a:moveTo>
                  <a:pt x="80" y="61"/>
                </a:moveTo>
                <a:cubicBezTo>
                  <a:pt x="80" y="61"/>
                  <a:pt x="80" y="61"/>
                  <a:pt x="80" y="61"/>
                </a:cubicBezTo>
                <a:cubicBezTo>
                  <a:pt x="80" y="61"/>
                  <a:pt x="80" y="61"/>
                  <a:pt x="80" y="61"/>
                </a:cubicBezTo>
                <a:close/>
                <a:moveTo>
                  <a:pt x="78" y="61"/>
                </a:moveTo>
                <a:cubicBezTo>
                  <a:pt x="78" y="61"/>
                  <a:pt x="78" y="61"/>
                  <a:pt x="78" y="61"/>
                </a:cubicBezTo>
                <a:cubicBezTo>
                  <a:pt x="78" y="61"/>
                  <a:pt x="78" y="61"/>
                  <a:pt x="78" y="61"/>
                </a:cubicBezTo>
                <a:close/>
                <a:moveTo>
                  <a:pt x="82" y="62"/>
                </a:moveTo>
                <a:cubicBezTo>
                  <a:pt x="82" y="62"/>
                  <a:pt x="82" y="62"/>
                  <a:pt x="82" y="62"/>
                </a:cubicBezTo>
                <a:cubicBezTo>
                  <a:pt x="82" y="62"/>
                  <a:pt x="82" y="62"/>
                  <a:pt x="82" y="62"/>
                </a:cubicBezTo>
                <a:close/>
                <a:moveTo>
                  <a:pt x="85" y="58"/>
                </a:moveTo>
                <a:cubicBezTo>
                  <a:pt x="85" y="58"/>
                  <a:pt x="85" y="58"/>
                  <a:pt x="85" y="58"/>
                </a:cubicBezTo>
                <a:cubicBezTo>
                  <a:pt x="85" y="58"/>
                  <a:pt x="85" y="58"/>
                  <a:pt x="85" y="59"/>
                </a:cubicBezTo>
                <a:cubicBezTo>
                  <a:pt x="85" y="58"/>
                  <a:pt x="85" y="58"/>
                  <a:pt x="85" y="58"/>
                </a:cubicBezTo>
                <a:close/>
                <a:moveTo>
                  <a:pt x="84" y="61"/>
                </a:moveTo>
                <a:cubicBezTo>
                  <a:pt x="84" y="61"/>
                  <a:pt x="84" y="61"/>
                  <a:pt x="84" y="61"/>
                </a:cubicBezTo>
                <a:cubicBezTo>
                  <a:pt x="84" y="61"/>
                  <a:pt x="84" y="61"/>
                  <a:pt x="84" y="61"/>
                </a:cubicBezTo>
                <a:cubicBezTo>
                  <a:pt x="84" y="61"/>
                  <a:pt x="84" y="61"/>
                  <a:pt x="84" y="61"/>
                </a:cubicBezTo>
                <a:close/>
                <a:moveTo>
                  <a:pt x="84" y="60"/>
                </a:moveTo>
                <a:cubicBezTo>
                  <a:pt x="84" y="60"/>
                  <a:pt x="84" y="60"/>
                  <a:pt x="84" y="60"/>
                </a:cubicBezTo>
                <a:cubicBezTo>
                  <a:pt x="84" y="60"/>
                  <a:pt x="84" y="60"/>
                  <a:pt x="84" y="60"/>
                </a:cubicBezTo>
                <a:cubicBezTo>
                  <a:pt x="85" y="59"/>
                  <a:pt x="84" y="60"/>
                  <a:pt x="84" y="60"/>
                </a:cubicBezTo>
                <a:close/>
                <a:moveTo>
                  <a:pt x="84" y="60"/>
                </a:moveTo>
                <a:cubicBezTo>
                  <a:pt x="84" y="60"/>
                  <a:pt x="84" y="60"/>
                  <a:pt x="84" y="60"/>
                </a:cubicBezTo>
                <a:cubicBezTo>
                  <a:pt x="85" y="60"/>
                  <a:pt x="84" y="60"/>
                  <a:pt x="84" y="60"/>
                </a:cubicBezTo>
                <a:close/>
                <a:moveTo>
                  <a:pt x="85" y="59"/>
                </a:moveTo>
                <a:cubicBezTo>
                  <a:pt x="84" y="59"/>
                  <a:pt x="85" y="58"/>
                  <a:pt x="85" y="58"/>
                </a:cubicBezTo>
                <a:cubicBezTo>
                  <a:pt x="85" y="58"/>
                  <a:pt x="84" y="59"/>
                  <a:pt x="85" y="59"/>
                </a:cubicBezTo>
                <a:close/>
                <a:moveTo>
                  <a:pt x="84" y="61"/>
                </a:moveTo>
                <a:cubicBezTo>
                  <a:pt x="84" y="61"/>
                  <a:pt x="84" y="61"/>
                  <a:pt x="84" y="61"/>
                </a:cubicBezTo>
                <a:cubicBezTo>
                  <a:pt x="84" y="61"/>
                  <a:pt x="84" y="61"/>
                  <a:pt x="84" y="61"/>
                </a:cubicBezTo>
                <a:close/>
                <a:moveTo>
                  <a:pt x="84" y="61"/>
                </a:moveTo>
                <a:cubicBezTo>
                  <a:pt x="84" y="61"/>
                  <a:pt x="84" y="61"/>
                  <a:pt x="84" y="61"/>
                </a:cubicBezTo>
                <a:cubicBezTo>
                  <a:pt x="84" y="61"/>
                  <a:pt x="84" y="61"/>
                  <a:pt x="84" y="61"/>
                </a:cubicBezTo>
                <a:cubicBezTo>
                  <a:pt x="84" y="61"/>
                  <a:pt x="84" y="60"/>
                  <a:pt x="84" y="61"/>
                </a:cubicBezTo>
                <a:close/>
                <a:moveTo>
                  <a:pt x="84" y="61"/>
                </a:moveTo>
                <a:cubicBezTo>
                  <a:pt x="84" y="61"/>
                  <a:pt x="84" y="61"/>
                  <a:pt x="84" y="61"/>
                </a:cubicBezTo>
                <a:cubicBezTo>
                  <a:pt x="84" y="61"/>
                  <a:pt x="84" y="61"/>
                  <a:pt x="84" y="61"/>
                </a:cubicBezTo>
                <a:close/>
                <a:moveTo>
                  <a:pt x="84" y="61"/>
                </a:moveTo>
                <a:cubicBezTo>
                  <a:pt x="84" y="61"/>
                  <a:pt x="84" y="61"/>
                  <a:pt x="84" y="61"/>
                </a:cubicBezTo>
                <a:cubicBezTo>
                  <a:pt x="84" y="61"/>
                  <a:pt x="84" y="61"/>
                  <a:pt x="84" y="61"/>
                </a:cubicBezTo>
                <a:close/>
                <a:moveTo>
                  <a:pt x="84" y="60"/>
                </a:moveTo>
                <a:cubicBezTo>
                  <a:pt x="83" y="61"/>
                  <a:pt x="83" y="61"/>
                  <a:pt x="83" y="61"/>
                </a:cubicBezTo>
                <a:cubicBezTo>
                  <a:pt x="83" y="61"/>
                  <a:pt x="83" y="61"/>
                  <a:pt x="83" y="61"/>
                </a:cubicBezTo>
                <a:cubicBezTo>
                  <a:pt x="83" y="61"/>
                  <a:pt x="83" y="61"/>
                  <a:pt x="84" y="60"/>
                </a:cubicBezTo>
                <a:close/>
                <a:moveTo>
                  <a:pt x="83" y="62"/>
                </a:moveTo>
                <a:cubicBezTo>
                  <a:pt x="83" y="62"/>
                  <a:pt x="83" y="62"/>
                  <a:pt x="83" y="61"/>
                </a:cubicBezTo>
                <a:cubicBezTo>
                  <a:pt x="83" y="62"/>
                  <a:pt x="83" y="62"/>
                  <a:pt x="83" y="62"/>
                </a:cubicBezTo>
                <a:close/>
                <a:moveTo>
                  <a:pt x="83" y="62"/>
                </a:moveTo>
                <a:cubicBezTo>
                  <a:pt x="83" y="62"/>
                  <a:pt x="83" y="62"/>
                  <a:pt x="83" y="62"/>
                </a:cubicBezTo>
                <a:cubicBezTo>
                  <a:pt x="83" y="62"/>
                  <a:pt x="83" y="62"/>
                  <a:pt x="83" y="62"/>
                </a:cubicBezTo>
                <a:close/>
                <a:moveTo>
                  <a:pt x="83" y="61"/>
                </a:moveTo>
                <a:cubicBezTo>
                  <a:pt x="83" y="61"/>
                  <a:pt x="83" y="61"/>
                  <a:pt x="83" y="61"/>
                </a:cubicBezTo>
                <a:cubicBezTo>
                  <a:pt x="83" y="60"/>
                  <a:pt x="83" y="60"/>
                  <a:pt x="83" y="60"/>
                </a:cubicBezTo>
                <a:lnTo>
                  <a:pt x="83" y="61"/>
                </a:lnTo>
                <a:close/>
                <a:moveTo>
                  <a:pt x="81" y="63"/>
                </a:moveTo>
                <a:cubicBezTo>
                  <a:pt x="81" y="63"/>
                  <a:pt x="81" y="62"/>
                  <a:pt x="81" y="63"/>
                </a:cubicBezTo>
                <a:cubicBezTo>
                  <a:pt x="81" y="62"/>
                  <a:pt x="81" y="62"/>
                  <a:pt x="81" y="62"/>
                </a:cubicBezTo>
                <a:cubicBezTo>
                  <a:pt x="81" y="62"/>
                  <a:pt x="81" y="62"/>
                  <a:pt x="81" y="63"/>
                </a:cubicBezTo>
                <a:close/>
                <a:moveTo>
                  <a:pt x="81" y="62"/>
                </a:moveTo>
                <a:cubicBezTo>
                  <a:pt x="81" y="62"/>
                  <a:pt x="81" y="62"/>
                  <a:pt x="82" y="62"/>
                </a:cubicBezTo>
                <a:cubicBezTo>
                  <a:pt x="81" y="62"/>
                  <a:pt x="81" y="62"/>
                  <a:pt x="81" y="62"/>
                </a:cubicBezTo>
                <a:close/>
                <a:moveTo>
                  <a:pt x="78" y="55"/>
                </a:moveTo>
                <a:cubicBezTo>
                  <a:pt x="78" y="55"/>
                  <a:pt x="78" y="55"/>
                  <a:pt x="78" y="55"/>
                </a:cubicBezTo>
                <a:cubicBezTo>
                  <a:pt x="78" y="55"/>
                  <a:pt x="78" y="55"/>
                  <a:pt x="78" y="55"/>
                </a:cubicBezTo>
                <a:close/>
                <a:moveTo>
                  <a:pt x="78" y="55"/>
                </a:moveTo>
                <a:cubicBezTo>
                  <a:pt x="78" y="55"/>
                  <a:pt x="78" y="55"/>
                  <a:pt x="78" y="55"/>
                </a:cubicBezTo>
                <a:cubicBezTo>
                  <a:pt x="78" y="55"/>
                  <a:pt x="78" y="55"/>
                  <a:pt x="78" y="55"/>
                </a:cubicBezTo>
                <a:cubicBezTo>
                  <a:pt x="78" y="55"/>
                  <a:pt x="78" y="55"/>
                  <a:pt x="78" y="55"/>
                </a:cubicBezTo>
                <a:close/>
                <a:moveTo>
                  <a:pt x="79" y="62"/>
                </a:moveTo>
                <a:cubicBezTo>
                  <a:pt x="79" y="62"/>
                  <a:pt x="79" y="62"/>
                  <a:pt x="79" y="62"/>
                </a:cubicBezTo>
                <a:cubicBezTo>
                  <a:pt x="79" y="62"/>
                  <a:pt x="79" y="62"/>
                  <a:pt x="79" y="62"/>
                </a:cubicBezTo>
                <a:close/>
                <a:moveTo>
                  <a:pt x="78" y="62"/>
                </a:moveTo>
                <a:cubicBezTo>
                  <a:pt x="78" y="62"/>
                  <a:pt x="78" y="62"/>
                  <a:pt x="78" y="62"/>
                </a:cubicBezTo>
                <a:cubicBezTo>
                  <a:pt x="79" y="61"/>
                  <a:pt x="79" y="61"/>
                  <a:pt x="79" y="61"/>
                </a:cubicBezTo>
                <a:lnTo>
                  <a:pt x="78" y="62"/>
                </a:lnTo>
                <a:close/>
                <a:moveTo>
                  <a:pt x="78" y="62"/>
                </a:moveTo>
                <a:cubicBezTo>
                  <a:pt x="78" y="62"/>
                  <a:pt x="78" y="62"/>
                  <a:pt x="78" y="62"/>
                </a:cubicBezTo>
                <a:cubicBezTo>
                  <a:pt x="78" y="62"/>
                  <a:pt x="78" y="61"/>
                  <a:pt x="78" y="62"/>
                </a:cubicBezTo>
                <a:close/>
                <a:moveTo>
                  <a:pt x="56" y="37"/>
                </a:moveTo>
                <a:cubicBezTo>
                  <a:pt x="56" y="37"/>
                  <a:pt x="57" y="37"/>
                  <a:pt x="57" y="37"/>
                </a:cubicBezTo>
                <a:cubicBezTo>
                  <a:pt x="57" y="37"/>
                  <a:pt x="56" y="37"/>
                  <a:pt x="56" y="37"/>
                </a:cubicBezTo>
                <a:close/>
                <a:moveTo>
                  <a:pt x="55" y="37"/>
                </a:moveTo>
                <a:cubicBezTo>
                  <a:pt x="56" y="37"/>
                  <a:pt x="56" y="37"/>
                  <a:pt x="56" y="37"/>
                </a:cubicBezTo>
                <a:cubicBezTo>
                  <a:pt x="55" y="36"/>
                  <a:pt x="55" y="36"/>
                  <a:pt x="55" y="36"/>
                </a:cubicBezTo>
                <a:lnTo>
                  <a:pt x="55" y="37"/>
                </a:lnTo>
                <a:close/>
                <a:moveTo>
                  <a:pt x="55" y="36"/>
                </a:moveTo>
                <a:cubicBezTo>
                  <a:pt x="55" y="36"/>
                  <a:pt x="56" y="36"/>
                  <a:pt x="55" y="36"/>
                </a:cubicBezTo>
                <a:cubicBezTo>
                  <a:pt x="55" y="36"/>
                  <a:pt x="55" y="36"/>
                  <a:pt x="55" y="36"/>
                </a:cubicBezTo>
                <a:cubicBezTo>
                  <a:pt x="56" y="36"/>
                  <a:pt x="56" y="36"/>
                  <a:pt x="56" y="36"/>
                </a:cubicBezTo>
                <a:cubicBezTo>
                  <a:pt x="56" y="36"/>
                  <a:pt x="55" y="36"/>
                  <a:pt x="55" y="36"/>
                </a:cubicBezTo>
                <a:close/>
                <a:moveTo>
                  <a:pt x="57" y="35"/>
                </a:moveTo>
                <a:cubicBezTo>
                  <a:pt x="57" y="35"/>
                  <a:pt x="57" y="35"/>
                  <a:pt x="57" y="35"/>
                </a:cubicBezTo>
                <a:cubicBezTo>
                  <a:pt x="57" y="35"/>
                  <a:pt x="57" y="35"/>
                  <a:pt x="57" y="35"/>
                </a:cubicBezTo>
                <a:cubicBezTo>
                  <a:pt x="57" y="35"/>
                  <a:pt x="57" y="35"/>
                  <a:pt x="57" y="35"/>
                </a:cubicBezTo>
                <a:close/>
                <a:moveTo>
                  <a:pt x="57" y="35"/>
                </a:moveTo>
                <a:cubicBezTo>
                  <a:pt x="57" y="36"/>
                  <a:pt x="57" y="35"/>
                  <a:pt x="57" y="35"/>
                </a:cubicBezTo>
                <a:close/>
                <a:moveTo>
                  <a:pt x="57" y="35"/>
                </a:moveTo>
                <a:cubicBezTo>
                  <a:pt x="57" y="35"/>
                  <a:pt x="57" y="35"/>
                  <a:pt x="57" y="35"/>
                </a:cubicBezTo>
                <a:cubicBezTo>
                  <a:pt x="57" y="35"/>
                  <a:pt x="57" y="35"/>
                  <a:pt x="57" y="35"/>
                </a:cubicBezTo>
                <a:cubicBezTo>
                  <a:pt x="57" y="35"/>
                  <a:pt x="57" y="35"/>
                  <a:pt x="57" y="35"/>
                </a:cubicBezTo>
                <a:close/>
                <a:moveTo>
                  <a:pt x="56" y="35"/>
                </a:moveTo>
                <a:cubicBezTo>
                  <a:pt x="56" y="35"/>
                  <a:pt x="56" y="35"/>
                  <a:pt x="56" y="35"/>
                </a:cubicBezTo>
                <a:cubicBezTo>
                  <a:pt x="56" y="35"/>
                  <a:pt x="56" y="35"/>
                  <a:pt x="56" y="35"/>
                </a:cubicBezTo>
                <a:close/>
                <a:moveTo>
                  <a:pt x="57" y="35"/>
                </a:moveTo>
                <a:cubicBezTo>
                  <a:pt x="56" y="35"/>
                  <a:pt x="56" y="35"/>
                  <a:pt x="56" y="35"/>
                </a:cubicBezTo>
                <a:cubicBezTo>
                  <a:pt x="56" y="35"/>
                  <a:pt x="56" y="35"/>
                  <a:pt x="56" y="35"/>
                </a:cubicBezTo>
                <a:cubicBezTo>
                  <a:pt x="56" y="35"/>
                  <a:pt x="56" y="35"/>
                  <a:pt x="57" y="35"/>
                </a:cubicBezTo>
                <a:close/>
                <a:moveTo>
                  <a:pt x="56" y="35"/>
                </a:moveTo>
                <a:cubicBezTo>
                  <a:pt x="56" y="35"/>
                  <a:pt x="56" y="35"/>
                  <a:pt x="56" y="35"/>
                </a:cubicBezTo>
                <a:cubicBezTo>
                  <a:pt x="56" y="35"/>
                  <a:pt x="57" y="35"/>
                  <a:pt x="56" y="35"/>
                </a:cubicBezTo>
                <a:close/>
                <a:moveTo>
                  <a:pt x="55" y="36"/>
                </a:moveTo>
                <a:cubicBezTo>
                  <a:pt x="54" y="36"/>
                  <a:pt x="54" y="36"/>
                  <a:pt x="54" y="36"/>
                </a:cubicBezTo>
                <a:cubicBezTo>
                  <a:pt x="55" y="36"/>
                  <a:pt x="55" y="36"/>
                  <a:pt x="55" y="36"/>
                </a:cubicBezTo>
                <a:cubicBezTo>
                  <a:pt x="55" y="36"/>
                  <a:pt x="55" y="36"/>
                  <a:pt x="55" y="36"/>
                </a:cubicBezTo>
                <a:close/>
                <a:moveTo>
                  <a:pt x="57" y="34"/>
                </a:moveTo>
                <a:cubicBezTo>
                  <a:pt x="57" y="34"/>
                  <a:pt x="57" y="35"/>
                  <a:pt x="57" y="35"/>
                </a:cubicBezTo>
                <a:cubicBezTo>
                  <a:pt x="57" y="35"/>
                  <a:pt x="57" y="35"/>
                  <a:pt x="57" y="35"/>
                </a:cubicBezTo>
                <a:cubicBezTo>
                  <a:pt x="57" y="35"/>
                  <a:pt x="57" y="34"/>
                  <a:pt x="57" y="34"/>
                </a:cubicBezTo>
                <a:close/>
                <a:moveTo>
                  <a:pt x="57" y="35"/>
                </a:moveTo>
                <a:cubicBezTo>
                  <a:pt x="56" y="34"/>
                  <a:pt x="56" y="34"/>
                  <a:pt x="56" y="34"/>
                </a:cubicBezTo>
                <a:cubicBezTo>
                  <a:pt x="56" y="35"/>
                  <a:pt x="56" y="35"/>
                  <a:pt x="57" y="35"/>
                </a:cubicBezTo>
                <a:close/>
                <a:moveTo>
                  <a:pt x="55" y="35"/>
                </a:moveTo>
                <a:cubicBezTo>
                  <a:pt x="56" y="35"/>
                  <a:pt x="56" y="35"/>
                  <a:pt x="56" y="35"/>
                </a:cubicBezTo>
                <a:cubicBezTo>
                  <a:pt x="55" y="35"/>
                  <a:pt x="55" y="35"/>
                  <a:pt x="55" y="35"/>
                </a:cubicBezTo>
                <a:close/>
                <a:moveTo>
                  <a:pt x="57" y="34"/>
                </a:moveTo>
                <a:cubicBezTo>
                  <a:pt x="57" y="34"/>
                  <a:pt x="57" y="34"/>
                  <a:pt x="57" y="34"/>
                </a:cubicBezTo>
                <a:cubicBezTo>
                  <a:pt x="57" y="34"/>
                  <a:pt x="57" y="34"/>
                  <a:pt x="57" y="34"/>
                </a:cubicBezTo>
                <a:close/>
                <a:moveTo>
                  <a:pt x="57" y="34"/>
                </a:moveTo>
                <a:cubicBezTo>
                  <a:pt x="57" y="34"/>
                  <a:pt x="58" y="34"/>
                  <a:pt x="58" y="34"/>
                </a:cubicBezTo>
                <a:cubicBezTo>
                  <a:pt x="58" y="34"/>
                  <a:pt x="57" y="34"/>
                  <a:pt x="57" y="34"/>
                </a:cubicBezTo>
                <a:cubicBezTo>
                  <a:pt x="57" y="34"/>
                  <a:pt x="57" y="34"/>
                  <a:pt x="57" y="34"/>
                </a:cubicBezTo>
                <a:close/>
                <a:moveTo>
                  <a:pt x="57" y="33"/>
                </a:moveTo>
                <a:cubicBezTo>
                  <a:pt x="57" y="34"/>
                  <a:pt x="57" y="34"/>
                  <a:pt x="57" y="34"/>
                </a:cubicBezTo>
                <a:cubicBezTo>
                  <a:pt x="57" y="34"/>
                  <a:pt x="57" y="34"/>
                  <a:pt x="57" y="33"/>
                </a:cubicBezTo>
                <a:close/>
                <a:moveTo>
                  <a:pt x="56" y="34"/>
                </a:moveTo>
                <a:cubicBezTo>
                  <a:pt x="56" y="34"/>
                  <a:pt x="57" y="34"/>
                  <a:pt x="57" y="34"/>
                </a:cubicBezTo>
                <a:cubicBezTo>
                  <a:pt x="56" y="34"/>
                  <a:pt x="56" y="34"/>
                  <a:pt x="56" y="34"/>
                </a:cubicBezTo>
                <a:cubicBezTo>
                  <a:pt x="56" y="34"/>
                  <a:pt x="56" y="34"/>
                  <a:pt x="56" y="34"/>
                </a:cubicBezTo>
                <a:close/>
                <a:moveTo>
                  <a:pt x="56" y="34"/>
                </a:moveTo>
                <a:cubicBezTo>
                  <a:pt x="56" y="34"/>
                  <a:pt x="56" y="34"/>
                  <a:pt x="56" y="34"/>
                </a:cubicBezTo>
                <a:cubicBezTo>
                  <a:pt x="56" y="34"/>
                  <a:pt x="56" y="34"/>
                  <a:pt x="56" y="34"/>
                </a:cubicBezTo>
                <a:cubicBezTo>
                  <a:pt x="56" y="34"/>
                  <a:pt x="56" y="34"/>
                  <a:pt x="56" y="34"/>
                </a:cubicBezTo>
                <a:close/>
                <a:moveTo>
                  <a:pt x="56" y="34"/>
                </a:moveTo>
                <a:cubicBezTo>
                  <a:pt x="56" y="34"/>
                  <a:pt x="56" y="34"/>
                  <a:pt x="56" y="34"/>
                </a:cubicBezTo>
                <a:cubicBezTo>
                  <a:pt x="56" y="34"/>
                  <a:pt x="56" y="34"/>
                  <a:pt x="56" y="34"/>
                </a:cubicBezTo>
                <a:close/>
                <a:moveTo>
                  <a:pt x="56" y="35"/>
                </a:moveTo>
                <a:cubicBezTo>
                  <a:pt x="56" y="35"/>
                  <a:pt x="55" y="35"/>
                  <a:pt x="55" y="35"/>
                </a:cubicBezTo>
                <a:cubicBezTo>
                  <a:pt x="55" y="35"/>
                  <a:pt x="55" y="35"/>
                  <a:pt x="56" y="35"/>
                </a:cubicBezTo>
                <a:close/>
                <a:moveTo>
                  <a:pt x="56" y="34"/>
                </a:moveTo>
                <a:cubicBezTo>
                  <a:pt x="56" y="34"/>
                  <a:pt x="56" y="34"/>
                  <a:pt x="56" y="34"/>
                </a:cubicBezTo>
                <a:cubicBezTo>
                  <a:pt x="56" y="34"/>
                  <a:pt x="56" y="34"/>
                  <a:pt x="56" y="34"/>
                </a:cubicBezTo>
                <a:close/>
                <a:moveTo>
                  <a:pt x="56" y="34"/>
                </a:moveTo>
                <a:cubicBezTo>
                  <a:pt x="56" y="34"/>
                  <a:pt x="56" y="34"/>
                  <a:pt x="56" y="34"/>
                </a:cubicBezTo>
                <a:cubicBezTo>
                  <a:pt x="56" y="34"/>
                  <a:pt x="56" y="34"/>
                  <a:pt x="56" y="34"/>
                </a:cubicBezTo>
                <a:close/>
                <a:moveTo>
                  <a:pt x="56" y="34"/>
                </a:moveTo>
                <a:cubicBezTo>
                  <a:pt x="56" y="34"/>
                  <a:pt x="56" y="34"/>
                  <a:pt x="56" y="34"/>
                </a:cubicBezTo>
                <a:cubicBezTo>
                  <a:pt x="56" y="34"/>
                  <a:pt x="56" y="34"/>
                  <a:pt x="56" y="34"/>
                </a:cubicBezTo>
                <a:cubicBezTo>
                  <a:pt x="56" y="34"/>
                  <a:pt x="56" y="34"/>
                  <a:pt x="56" y="34"/>
                </a:cubicBezTo>
                <a:close/>
                <a:moveTo>
                  <a:pt x="56" y="34"/>
                </a:moveTo>
                <a:cubicBezTo>
                  <a:pt x="56" y="34"/>
                  <a:pt x="56" y="34"/>
                  <a:pt x="56" y="34"/>
                </a:cubicBezTo>
                <a:cubicBezTo>
                  <a:pt x="56" y="34"/>
                  <a:pt x="56" y="34"/>
                  <a:pt x="56" y="34"/>
                </a:cubicBezTo>
                <a:close/>
                <a:moveTo>
                  <a:pt x="56" y="33"/>
                </a:moveTo>
                <a:cubicBezTo>
                  <a:pt x="56" y="33"/>
                  <a:pt x="56" y="33"/>
                  <a:pt x="56" y="33"/>
                </a:cubicBezTo>
                <a:cubicBezTo>
                  <a:pt x="56" y="33"/>
                  <a:pt x="56" y="33"/>
                  <a:pt x="56" y="33"/>
                </a:cubicBezTo>
                <a:close/>
                <a:moveTo>
                  <a:pt x="56" y="34"/>
                </a:moveTo>
                <a:cubicBezTo>
                  <a:pt x="56" y="34"/>
                  <a:pt x="56" y="34"/>
                  <a:pt x="56" y="34"/>
                </a:cubicBezTo>
                <a:cubicBezTo>
                  <a:pt x="56" y="34"/>
                  <a:pt x="56" y="34"/>
                  <a:pt x="56" y="34"/>
                </a:cubicBezTo>
                <a:cubicBezTo>
                  <a:pt x="56" y="34"/>
                  <a:pt x="56" y="34"/>
                  <a:pt x="56" y="34"/>
                </a:cubicBezTo>
                <a:close/>
                <a:moveTo>
                  <a:pt x="57" y="33"/>
                </a:moveTo>
                <a:cubicBezTo>
                  <a:pt x="57" y="33"/>
                  <a:pt x="56" y="33"/>
                  <a:pt x="56" y="33"/>
                </a:cubicBezTo>
                <a:cubicBezTo>
                  <a:pt x="57" y="33"/>
                  <a:pt x="57" y="33"/>
                  <a:pt x="57" y="33"/>
                </a:cubicBezTo>
                <a:close/>
                <a:moveTo>
                  <a:pt x="56" y="34"/>
                </a:moveTo>
                <a:cubicBezTo>
                  <a:pt x="56" y="34"/>
                  <a:pt x="56" y="34"/>
                  <a:pt x="56" y="34"/>
                </a:cubicBezTo>
                <a:cubicBezTo>
                  <a:pt x="57" y="34"/>
                  <a:pt x="57" y="34"/>
                  <a:pt x="56" y="34"/>
                </a:cubicBezTo>
                <a:close/>
                <a:moveTo>
                  <a:pt x="56" y="34"/>
                </a:moveTo>
                <a:cubicBezTo>
                  <a:pt x="56" y="34"/>
                  <a:pt x="56" y="34"/>
                  <a:pt x="56" y="34"/>
                </a:cubicBezTo>
                <a:cubicBezTo>
                  <a:pt x="56" y="34"/>
                  <a:pt x="56" y="34"/>
                  <a:pt x="56" y="34"/>
                </a:cubicBezTo>
                <a:cubicBezTo>
                  <a:pt x="56" y="34"/>
                  <a:pt x="56" y="34"/>
                  <a:pt x="56" y="34"/>
                </a:cubicBezTo>
                <a:close/>
                <a:moveTo>
                  <a:pt x="53" y="33"/>
                </a:moveTo>
                <a:cubicBezTo>
                  <a:pt x="54" y="33"/>
                  <a:pt x="54" y="33"/>
                  <a:pt x="54" y="33"/>
                </a:cubicBezTo>
                <a:cubicBezTo>
                  <a:pt x="54" y="33"/>
                  <a:pt x="55" y="33"/>
                  <a:pt x="56" y="33"/>
                </a:cubicBezTo>
                <a:cubicBezTo>
                  <a:pt x="56" y="33"/>
                  <a:pt x="56" y="33"/>
                  <a:pt x="56" y="33"/>
                </a:cubicBezTo>
                <a:cubicBezTo>
                  <a:pt x="55" y="33"/>
                  <a:pt x="55" y="33"/>
                  <a:pt x="55" y="33"/>
                </a:cubicBezTo>
                <a:cubicBezTo>
                  <a:pt x="54" y="33"/>
                  <a:pt x="55" y="33"/>
                  <a:pt x="55" y="33"/>
                </a:cubicBezTo>
                <a:cubicBezTo>
                  <a:pt x="55" y="33"/>
                  <a:pt x="54" y="33"/>
                  <a:pt x="54" y="33"/>
                </a:cubicBezTo>
                <a:cubicBezTo>
                  <a:pt x="54" y="33"/>
                  <a:pt x="54" y="33"/>
                  <a:pt x="54" y="33"/>
                </a:cubicBezTo>
                <a:cubicBezTo>
                  <a:pt x="54" y="33"/>
                  <a:pt x="54" y="33"/>
                  <a:pt x="53" y="33"/>
                </a:cubicBezTo>
                <a:close/>
                <a:moveTo>
                  <a:pt x="56" y="33"/>
                </a:moveTo>
                <a:cubicBezTo>
                  <a:pt x="56" y="33"/>
                  <a:pt x="56" y="33"/>
                  <a:pt x="56" y="33"/>
                </a:cubicBezTo>
                <a:cubicBezTo>
                  <a:pt x="56" y="33"/>
                  <a:pt x="56" y="33"/>
                  <a:pt x="57" y="33"/>
                </a:cubicBezTo>
                <a:cubicBezTo>
                  <a:pt x="56" y="33"/>
                  <a:pt x="56" y="33"/>
                  <a:pt x="56" y="33"/>
                </a:cubicBezTo>
                <a:cubicBezTo>
                  <a:pt x="56" y="33"/>
                  <a:pt x="56" y="33"/>
                  <a:pt x="56" y="33"/>
                </a:cubicBezTo>
                <a:close/>
                <a:moveTo>
                  <a:pt x="56" y="33"/>
                </a:moveTo>
                <a:cubicBezTo>
                  <a:pt x="56" y="33"/>
                  <a:pt x="56" y="33"/>
                  <a:pt x="55" y="33"/>
                </a:cubicBezTo>
                <a:cubicBezTo>
                  <a:pt x="55" y="33"/>
                  <a:pt x="55" y="33"/>
                  <a:pt x="56" y="34"/>
                </a:cubicBezTo>
                <a:cubicBezTo>
                  <a:pt x="56" y="33"/>
                  <a:pt x="56" y="34"/>
                  <a:pt x="56" y="33"/>
                </a:cubicBezTo>
                <a:cubicBezTo>
                  <a:pt x="56" y="33"/>
                  <a:pt x="56" y="33"/>
                  <a:pt x="56" y="34"/>
                </a:cubicBezTo>
                <a:cubicBezTo>
                  <a:pt x="56" y="33"/>
                  <a:pt x="56" y="33"/>
                  <a:pt x="56" y="33"/>
                </a:cubicBezTo>
                <a:cubicBezTo>
                  <a:pt x="56" y="33"/>
                  <a:pt x="56" y="33"/>
                  <a:pt x="56" y="33"/>
                </a:cubicBezTo>
                <a:cubicBezTo>
                  <a:pt x="56" y="33"/>
                  <a:pt x="56" y="33"/>
                  <a:pt x="56" y="33"/>
                </a:cubicBezTo>
                <a:cubicBezTo>
                  <a:pt x="56" y="33"/>
                  <a:pt x="56" y="33"/>
                  <a:pt x="56" y="33"/>
                </a:cubicBezTo>
                <a:cubicBezTo>
                  <a:pt x="56" y="33"/>
                  <a:pt x="56" y="33"/>
                  <a:pt x="56" y="33"/>
                </a:cubicBezTo>
                <a:cubicBezTo>
                  <a:pt x="56" y="33"/>
                  <a:pt x="56" y="33"/>
                  <a:pt x="56" y="33"/>
                </a:cubicBezTo>
                <a:cubicBezTo>
                  <a:pt x="56" y="33"/>
                  <a:pt x="56" y="33"/>
                  <a:pt x="56" y="33"/>
                </a:cubicBezTo>
                <a:cubicBezTo>
                  <a:pt x="56" y="33"/>
                  <a:pt x="56" y="33"/>
                  <a:pt x="56" y="33"/>
                </a:cubicBezTo>
                <a:cubicBezTo>
                  <a:pt x="56" y="33"/>
                  <a:pt x="56" y="33"/>
                  <a:pt x="56" y="33"/>
                </a:cubicBezTo>
                <a:cubicBezTo>
                  <a:pt x="56" y="33"/>
                  <a:pt x="56" y="33"/>
                  <a:pt x="56" y="33"/>
                </a:cubicBezTo>
                <a:cubicBezTo>
                  <a:pt x="56" y="33"/>
                  <a:pt x="56" y="33"/>
                  <a:pt x="56" y="33"/>
                </a:cubicBezTo>
                <a:cubicBezTo>
                  <a:pt x="56" y="33"/>
                  <a:pt x="56" y="33"/>
                  <a:pt x="56" y="33"/>
                </a:cubicBezTo>
                <a:close/>
                <a:moveTo>
                  <a:pt x="54" y="35"/>
                </a:moveTo>
                <a:cubicBezTo>
                  <a:pt x="54" y="35"/>
                  <a:pt x="54" y="35"/>
                  <a:pt x="54" y="35"/>
                </a:cubicBezTo>
                <a:cubicBezTo>
                  <a:pt x="54" y="35"/>
                  <a:pt x="54" y="35"/>
                  <a:pt x="54" y="35"/>
                </a:cubicBezTo>
                <a:close/>
                <a:moveTo>
                  <a:pt x="54" y="34"/>
                </a:moveTo>
                <a:cubicBezTo>
                  <a:pt x="54" y="35"/>
                  <a:pt x="55" y="35"/>
                  <a:pt x="54" y="35"/>
                </a:cubicBezTo>
                <a:cubicBezTo>
                  <a:pt x="54" y="35"/>
                  <a:pt x="54" y="35"/>
                  <a:pt x="54" y="35"/>
                </a:cubicBezTo>
                <a:cubicBezTo>
                  <a:pt x="54" y="35"/>
                  <a:pt x="54" y="35"/>
                  <a:pt x="55" y="35"/>
                </a:cubicBezTo>
                <a:cubicBezTo>
                  <a:pt x="55" y="35"/>
                  <a:pt x="55" y="35"/>
                  <a:pt x="55" y="35"/>
                </a:cubicBezTo>
                <a:cubicBezTo>
                  <a:pt x="55" y="34"/>
                  <a:pt x="55" y="34"/>
                  <a:pt x="55" y="34"/>
                </a:cubicBezTo>
                <a:cubicBezTo>
                  <a:pt x="55" y="34"/>
                  <a:pt x="55" y="34"/>
                  <a:pt x="54" y="34"/>
                </a:cubicBezTo>
                <a:close/>
                <a:moveTo>
                  <a:pt x="55" y="34"/>
                </a:moveTo>
                <a:cubicBezTo>
                  <a:pt x="55" y="34"/>
                  <a:pt x="55" y="34"/>
                  <a:pt x="55" y="34"/>
                </a:cubicBezTo>
                <a:cubicBezTo>
                  <a:pt x="55" y="34"/>
                  <a:pt x="55" y="34"/>
                  <a:pt x="55" y="34"/>
                </a:cubicBezTo>
                <a:cubicBezTo>
                  <a:pt x="55" y="34"/>
                  <a:pt x="55" y="34"/>
                  <a:pt x="55" y="34"/>
                </a:cubicBezTo>
                <a:cubicBezTo>
                  <a:pt x="55" y="34"/>
                  <a:pt x="55" y="34"/>
                  <a:pt x="55" y="34"/>
                </a:cubicBezTo>
                <a:close/>
                <a:moveTo>
                  <a:pt x="56" y="33"/>
                </a:moveTo>
                <a:cubicBezTo>
                  <a:pt x="57" y="33"/>
                  <a:pt x="57" y="33"/>
                  <a:pt x="57" y="33"/>
                </a:cubicBezTo>
                <a:cubicBezTo>
                  <a:pt x="56" y="33"/>
                  <a:pt x="56" y="33"/>
                  <a:pt x="56" y="33"/>
                </a:cubicBezTo>
                <a:close/>
                <a:moveTo>
                  <a:pt x="56" y="33"/>
                </a:moveTo>
                <a:cubicBezTo>
                  <a:pt x="57" y="33"/>
                  <a:pt x="57" y="33"/>
                  <a:pt x="57" y="33"/>
                </a:cubicBezTo>
                <a:cubicBezTo>
                  <a:pt x="57" y="33"/>
                  <a:pt x="57" y="33"/>
                  <a:pt x="57" y="33"/>
                </a:cubicBezTo>
                <a:lnTo>
                  <a:pt x="56" y="33"/>
                </a:lnTo>
                <a:close/>
                <a:moveTo>
                  <a:pt x="51" y="19"/>
                </a:moveTo>
                <a:cubicBezTo>
                  <a:pt x="51" y="19"/>
                  <a:pt x="51" y="19"/>
                  <a:pt x="51" y="19"/>
                </a:cubicBezTo>
                <a:cubicBezTo>
                  <a:pt x="51" y="19"/>
                  <a:pt x="51" y="19"/>
                  <a:pt x="51" y="19"/>
                </a:cubicBezTo>
                <a:close/>
                <a:moveTo>
                  <a:pt x="51" y="19"/>
                </a:moveTo>
                <a:cubicBezTo>
                  <a:pt x="51" y="19"/>
                  <a:pt x="51" y="19"/>
                  <a:pt x="51" y="19"/>
                </a:cubicBezTo>
                <a:cubicBezTo>
                  <a:pt x="51" y="19"/>
                  <a:pt x="51" y="19"/>
                  <a:pt x="51" y="19"/>
                </a:cubicBezTo>
                <a:close/>
                <a:moveTo>
                  <a:pt x="56" y="27"/>
                </a:moveTo>
                <a:cubicBezTo>
                  <a:pt x="57" y="27"/>
                  <a:pt x="57" y="26"/>
                  <a:pt x="57" y="27"/>
                </a:cubicBezTo>
                <a:cubicBezTo>
                  <a:pt x="56" y="27"/>
                  <a:pt x="56" y="27"/>
                  <a:pt x="56" y="27"/>
                </a:cubicBezTo>
                <a:cubicBezTo>
                  <a:pt x="56" y="27"/>
                  <a:pt x="56" y="27"/>
                  <a:pt x="56" y="27"/>
                </a:cubicBezTo>
                <a:close/>
                <a:moveTo>
                  <a:pt x="53" y="23"/>
                </a:moveTo>
                <a:cubicBezTo>
                  <a:pt x="53" y="23"/>
                  <a:pt x="53" y="23"/>
                  <a:pt x="53" y="23"/>
                </a:cubicBezTo>
                <a:cubicBezTo>
                  <a:pt x="53" y="23"/>
                  <a:pt x="54" y="23"/>
                  <a:pt x="54" y="23"/>
                </a:cubicBezTo>
                <a:cubicBezTo>
                  <a:pt x="54" y="23"/>
                  <a:pt x="54" y="23"/>
                  <a:pt x="53" y="23"/>
                </a:cubicBezTo>
                <a:close/>
                <a:moveTo>
                  <a:pt x="52" y="23"/>
                </a:moveTo>
                <a:cubicBezTo>
                  <a:pt x="52" y="23"/>
                  <a:pt x="52" y="23"/>
                  <a:pt x="52" y="23"/>
                </a:cubicBezTo>
                <a:cubicBezTo>
                  <a:pt x="52" y="23"/>
                  <a:pt x="52" y="23"/>
                  <a:pt x="52" y="23"/>
                </a:cubicBezTo>
                <a:close/>
                <a:moveTo>
                  <a:pt x="51" y="17"/>
                </a:moveTo>
                <a:cubicBezTo>
                  <a:pt x="50" y="17"/>
                  <a:pt x="50" y="17"/>
                  <a:pt x="50" y="17"/>
                </a:cubicBezTo>
                <a:cubicBezTo>
                  <a:pt x="50" y="17"/>
                  <a:pt x="50" y="17"/>
                  <a:pt x="51" y="17"/>
                </a:cubicBezTo>
                <a:close/>
                <a:moveTo>
                  <a:pt x="56" y="30"/>
                </a:moveTo>
                <a:cubicBezTo>
                  <a:pt x="56" y="30"/>
                  <a:pt x="56" y="30"/>
                  <a:pt x="56" y="30"/>
                </a:cubicBezTo>
                <a:cubicBezTo>
                  <a:pt x="56" y="30"/>
                  <a:pt x="56" y="30"/>
                  <a:pt x="56" y="30"/>
                </a:cubicBezTo>
                <a:close/>
                <a:moveTo>
                  <a:pt x="56" y="19"/>
                </a:moveTo>
                <a:cubicBezTo>
                  <a:pt x="56" y="19"/>
                  <a:pt x="56" y="19"/>
                  <a:pt x="55" y="19"/>
                </a:cubicBezTo>
                <a:cubicBezTo>
                  <a:pt x="56" y="19"/>
                  <a:pt x="56" y="19"/>
                  <a:pt x="56" y="19"/>
                </a:cubicBezTo>
                <a:close/>
                <a:moveTo>
                  <a:pt x="56" y="30"/>
                </a:moveTo>
                <a:cubicBezTo>
                  <a:pt x="56" y="30"/>
                  <a:pt x="56" y="30"/>
                  <a:pt x="56" y="30"/>
                </a:cubicBezTo>
                <a:cubicBezTo>
                  <a:pt x="56" y="30"/>
                  <a:pt x="56" y="30"/>
                  <a:pt x="56" y="30"/>
                </a:cubicBezTo>
                <a:cubicBezTo>
                  <a:pt x="57" y="30"/>
                  <a:pt x="57" y="30"/>
                  <a:pt x="56" y="30"/>
                </a:cubicBezTo>
                <a:close/>
                <a:moveTo>
                  <a:pt x="51" y="9"/>
                </a:moveTo>
                <a:cubicBezTo>
                  <a:pt x="51" y="9"/>
                  <a:pt x="51" y="9"/>
                  <a:pt x="51" y="9"/>
                </a:cubicBezTo>
                <a:cubicBezTo>
                  <a:pt x="51" y="9"/>
                  <a:pt x="51" y="9"/>
                  <a:pt x="51" y="9"/>
                </a:cubicBezTo>
                <a:close/>
                <a:moveTo>
                  <a:pt x="55" y="7"/>
                </a:moveTo>
                <a:cubicBezTo>
                  <a:pt x="55" y="7"/>
                  <a:pt x="55" y="7"/>
                  <a:pt x="55" y="7"/>
                </a:cubicBezTo>
                <a:cubicBezTo>
                  <a:pt x="55" y="7"/>
                  <a:pt x="55" y="7"/>
                  <a:pt x="55" y="7"/>
                </a:cubicBezTo>
                <a:close/>
                <a:moveTo>
                  <a:pt x="57" y="32"/>
                </a:moveTo>
                <a:cubicBezTo>
                  <a:pt x="57" y="32"/>
                  <a:pt x="57" y="32"/>
                  <a:pt x="57" y="32"/>
                </a:cubicBezTo>
                <a:close/>
                <a:moveTo>
                  <a:pt x="55" y="32"/>
                </a:moveTo>
                <a:cubicBezTo>
                  <a:pt x="55" y="32"/>
                  <a:pt x="55" y="32"/>
                  <a:pt x="55" y="32"/>
                </a:cubicBezTo>
                <a:cubicBezTo>
                  <a:pt x="55" y="32"/>
                  <a:pt x="55" y="32"/>
                  <a:pt x="55" y="32"/>
                </a:cubicBezTo>
                <a:close/>
                <a:moveTo>
                  <a:pt x="54" y="29"/>
                </a:moveTo>
                <a:cubicBezTo>
                  <a:pt x="54" y="29"/>
                  <a:pt x="54" y="29"/>
                  <a:pt x="54" y="29"/>
                </a:cubicBezTo>
                <a:cubicBezTo>
                  <a:pt x="54" y="29"/>
                  <a:pt x="54" y="29"/>
                  <a:pt x="54" y="29"/>
                </a:cubicBezTo>
                <a:close/>
                <a:moveTo>
                  <a:pt x="56" y="32"/>
                </a:moveTo>
                <a:cubicBezTo>
                  <a:pt x="56" y="32"/>
                  <a:pt x="56" y="32"/>
                  <a:pt x="56" y="32"/>
                </a:cubicBezTo>
                <a:cubicBezTo>
                  <a:pt x="56" y="32"/>
                  <a:pt x="56" y="32"/>
                  <a:pt x="56" y="32"/>
                </a:cubicBezTo>
                <a:close/>
                <a:moveTo>
                  <a:pt x="57" y="32"/>
                </a:moveTo>
                <a:cubicBezTo>
                  <a:pt x="57" y="32"/>
                  <a:pt x="57" y="32"/>
                  <a:pt x="56" y="32"/>
                </a:cubicBezTo>
                <a:cubicBezTo>
                  <a:pt x="57" y="32"/>
                  <a:pt x="57" y="32"/>
                  <a:pt x="57" y="32"/>
                </a:cubicBezTo>
                <a:close/>
                <a:moveTo>
                  <a:pt x="57" y="32"/>
                </a:moveTo>
                <a:cubicBezTo>
                  <a:pt x="57" y="32"/>
                  <a:pt x="56" y="32"/>
                  <a:pt x="56" y="32"/>
                </a:cubicBezTo>
                <a:cubicBezTo>
                  <a:pt x="56" y="32"/>
                  <a:pt x="57" y="32"/>
                  <a:pt x="57" y="32"/>
                </a:cubicBezTo>
                <a:cubicBezTo>
                  <a:pt x="57" y="32"/>
                  <a:pt x="57" y="32"/>
                  <a:pt x="57" y="32"/>
                </a:cubicBezTo>
                <a:close/>
                <a:moveTo>
                  <a:pt x="52" y="13"/>
                </a:moveTo>
                <a:cubicBezTo>
                  <a:pt x="52" y="13"/>
                  <a:pt x="52" y="13"/>
                  <a:pt x="52" y="13"/>
                </a:cubicBezTo>
                <a:cubicBezTo>
                  <a:pt x="52" y="13"/>
                  <a:pt x="52" y="13"/>
                  <a:pt x="52" y="13"/>
                </a:cubicBezTo>
                <a:close/>
                <a:moveTo>
                  <a:pt x="52" y="25"/>
                </a:moveTo>
                <a:cubicBezTo>
                  <a:pt x="52" y="25"/>
                  <a:pt x="52" y="25"/>
                  <a:pt x="52" y="25"/>
                </a:cubicBezTo>
                <a:cubicBezTo>
                  <a:pt x="52" y="25"/>
                  <a:pt x="52" y="25"/>
                  <a:pt x="52" y="25"/>
                </a:cubicBezTo>
                <a:close/>
                <a:moveTo>
                  <a:pt x="51" y="25"/>
                </a:moveTo>
                <a:cubicBezTo>
                  <a:pt x="52" y="25"/>
                  <a:pt x="52" y="25"/>
                  <a:pt x="52" y="25"/>
                </a:cubicBezTo>
                <a:cubicBezTo>
                  <a:pt x="53" y="25"/>
                  <a:pt x="53" y="25"/>
                  <a:pt x="53" y="25"/>
                </a:cubicBezTo>
                <a:lnTo>
                  <a:pt x="51" y="25"/>
                </a:lnTo>
                <a:close/>
                <a:moveTo>
                  <a:pt x="51" y="18"/>
                </a:moveTo>
                <a:cubicBezTo>
                  <a:pt x="52" y="18"/>
                  <a:pt x="51" y="18"/>
                  <a:pt x="51" y="18"/>
                </a:cubicBezTo>
                <a:cubicBezTo>
                  <a:pt x="51" y="18"/>
                  <a:pt x="52" y="18"/>
                  <a:pt x="51" y="18"/>
                </a:cubicBezTo>
                <a:cubicBezTo>
                  <a:pt x="51" y="17"/>
                  <a:pt x="50" y="18"/>
                  <a:pt x="50" y="18"/>
                </a:cubicBezTo>
                <a:cubicBezTo>
                  <a:pt x="51" y="18"/>
                  <a:pt x="51" y="18"/>
                  <a:pt x="51" y="18"/>
                </a:cubicBezTo>
                <a:cubicBezTo>
                  <a:pt x="50" y="17"/>
                  <a:pt x="51" y="17"/>
                  <a:pt x="51" y="17"/>
                </a:cubicBezTo>
                <a:cubicBezTo>
                  <a:pt x="51" y="17"/>
                  <a:pt x="51" y="17"/>
                  <a:pt x="51" y="17"/>
                </a:cubicBezTo>
                <a:cubicBezTo>
                  <a:pt x="51" y="17"/>
                  <a:pt x="50" y="17"/>
                  <a:pt x="50" y="16"/>
                </a:cubicBezTo>
                <a:cubicBezTo>
                  <a:pt x="50" y="16"/>
                  <a:pt x="51" y="16"/>
                  <a:pt x="51" y="16"/>
                </a:cubicBezTo>
                <a:cubicBezTo>
                  <a:pt x="50" y="16"/>
                  <a:pt x="50" y="16"/>
                  <a:pt x="50" y="16"/>
                </a:cubicBezTo>
                <a:cubicBezTo>
                  <a:pt x="51" y="16"/>
                  <a:pt x="51" y="16"/>
                  <a:pt x="51" y="16"/>
                </a:cubicBezTo>
                <a:cubicBezTo>
                  <a:pt x="51" y="16"/>
                  <a:pt x="51" y="16"/>
                  <a:pt x="51" y="16"/>
                </a:cubicBezTo>
                <a:cubicBezTo>
                  <a:pt x="51" y="16"/>
                  <a:pt x="51" y="16"/>
                  <a:pt x="51" y="16"/>
                </a:cubicBezTo>
                <a:cubicBezTo>
                  <a:pt x="51" y="16"/>
                  <a:pt x="51" y="16"/>
                  <a:pt x="51" y="16"/>
                </a:cubicBezTo>
                <a:cubicBezTo>
                  <a:pt x="51" y="16"/>
                  <a:pt x="51" y="16"/>
                  <a:pt x="51" y="16"/>
                </a:cubicBezTo>
                <a:cubicBezTo>
                  <a:pt x="51" y="16"/>
                  <a:pt x="50" y="16"/>
                  <a:pt x="51" y="16"/>
                </a:cubicBezTo>
                <a:cubicBezTo>
                  <a:pt x="51" y="16"/>
                  <a:pt x="51" y="16"/>
                  <a:pt x="51" y="16"/>
                </a:cubicBezTo>
                <a:cubicBezTo>
                  <a:pt x="51" y="16"/>
                  <a:pt x="51" y="16"/>
                  <a:pt x="51" y="16"/>
                </a:cubicBezTo>
                <a:cubicBezTo>
                  <a:pt x="51" y="16"/>
                  <a:pt x="52" y="16"/>
                  <a:pt x="52" y="16"/>
                </a:cubicBezTo>
                <a:cubicBezTo>
                  <a:pt x="52" y="15"/>
                  <a:pt x="51" y="15"/>
                  <a:pt x="51" y="16"/>
                </a:cubicBezTo>
                <a:cubicBezTo>
                  <a:pt x="51" y="15"/>
                  <a:pt x="51" y="15"/>
                  <a:pt x="51" y="15"/>
                </a:cubicBezTo>
                <a:cubicBezTo>
                  <a:pt x="51" y="15"/>
                  <a:pt x="51" y="15"/>
                  <a:pt x="51" y="15"/>
                </a:cubicBezTo>
                <a:cubicBezTo>
                  <a:pt x="51" y="15"/>
                  <a:pt x="51" y="15"/>
                  <a:pt x="51" y="15"/>
                </a:cubicBezTo>
                <a:cubicBezTo>
                  <a:pt x="52" y="15"/>
                  <a:pt x="52" y="15"/>
                  <a:pt x="52" y="15"/>
                </a:cubicBezTo>
                <a:cubicBezTo>
                  <a:pt x="52" y="15"/>
                  <a:pt x="51" y="15"/>
                  <a:pt x="51" y="15"/>
                </a:cubicBezTo>
                <a:cubicBezTo>
                  <a:pt x="52" y="15"/>
                  <a:pt x="52" y="15"/>
                  <a:pt x="52" y="15"/>
                </a:cubicBezTo>
                <a:cubicBezTo>
                  <a:pt x="52" y="15"/>
                  <a:pt x="51" y="15"/>
                  <a:pt x="51" y="15"/>
                </a:cubicBezTo>
                <a:cubicBezTo>
                  <a:pt x="51" y="15"/>
                  <a:pt x="51" y="15"/>
                  <a:pt x="50" y="15"/>
                </a:cubicBezTo>
                <a:cubicBezTo>
                  <a:pt x="51" y="15"/>
                  <a:pt x="51" y="14"/>
                  <a:pt x="51" y="14"/>
                </a:cubicBezTo>
                <a:cubicBezTo>
                  <a:pt x="51" y="14"/>
                  <a:pt x="50" y="14"/>
                  <a:pt x="51" y="14"/>
                </a:cubicBezTo>
                <a:cubicBezTo>
                  <a:pt x="50" y="14"/>
                  <a:pt x="52" y="14"/>
                  <a:pt x="52" y="14"/>
                </a:cubicBezTo>
                <a:cubicBezTo>
                  <a:pt x="51" y="14"/>
                  <a:pt x="51" y="14"/>
                  <a:pt x="51" y="14"/>
                </a:cubicBezTo>
                <a:cubicBezTo>
                  <a:pt x="50" y="14"/>
                  <a:pt x="51" y="14"/>
                  <a:pt x="51" y="14"/>
                </a:cubicBezTo>
                <a:cubicBezTo>
                  <a:pt x="51" y="14"/>
                  <a:pt x="51" y="14"/>
                  <a:pt x="51" y="14"/>
                </a:cubicBezTo>
                <a:cubicBezTo>
                  <a:pt x="51" y="14"/>
                  <a:pt x="51" y="14"/>
                  <a:pt x="51" y="14"/>
                </a:cubicBezTo>
                <a:cubicBezTo>
                  <a:pt x="52" y="14"/>
                  <a:pt x="52" y="14"/>
                  <a:pt x="52" y="14"/>
                </a:cubicBezTo>
                <a:cubicBezTo>
                  <a:pt x="51" y="13"/>
                  <a:pt x="52" y="13"/>
                  <a:pt x="51" y="13"/>
                </a:cubicBezTo>
                <a:cubicBezTo>
                  <a:pt x="52" y="13"/>
                  <a:pt x="51" y="13"/>
                  <a:pt x="51" y="13"/>
                </a:cubicBezTo>
                <a:cubicBezTo>
                  <a:pt x="52" y="13"/>
                  <a:pt x="51" y="13"/>
                  <a:pt x="52" y="13"/>
                </a:cubicBezTo>
                <a:cubicBezTo>
                  <a:pt x="52" y="13"/>
                  <a:pt x="52" y="13"/>
                  <a:pt x="52" y="13"/>
                </a:cubicBezTo>
                <a:cubicBezTo>
                  <a:pt x="52" y="13"/>
                  <a:pt x="52" y="13"/>
                  <a:pt x="52" y="13"/>
                </a:cubicBezTo>
                <a:cubicBezTo>
                  <a:pt x="53" y="13"/>
                  <a:pt x="52" y="13"/>
                  <a:pt x="52" y="13"/>
                </a:cubicBezTo>
                <a:cubicBezTo>
                  <a:pt x="52" y="13"/>
                  <a:pt x="52" y="13"/>
                  <a:pt x="52" y="13"/>
                </a:cubicBezTo>
                <a:cubicBezTo>
                  <a:pt x="51" y="13"/>
                  <a:pt x="52" y="13"/>
                  <a:pt x="51" y="13"/>
                </a:cubicBezTo>
                <a:cubicBezTo>
                  <a:pt x="52" y="13"/>
                  <a:pt x="51" y="13"/>
                  <a:pt x="51" y="13"/>
                </a:cubicBezTo>
                <a:cubicBezTo>
                  <a:pt x="51" y="13"/>
                  <a:pt x="51" y="13"/>
                  <a:pt x="51" y="13"/>
                </a:cubicBezTo>
                <a:cubicBezTo>
                  <a:pt x="51" y="12"/>
                  <a:pt x="53" y="12"/>
                  <a:pt x="53" y="12"/>
                </a:cubicBezTo>
                <a:cubicBezTo>
                  <a:pt x="53" y="12"/>
                  <a:pt x="52" y="12"/>
                  <a:pt x="52" y="12"/>
                </a:cubicBezTo>
                <a:cubicBezTo>
                  <a:pt x="52" y="12"/>
                  <a:pt x="52" y="12"/>
                  <a:pt x="51" y="12"/>
                </a:cubicBezTo>
                <a:cubicBezTo>
                  <a:pt x="52" y="12"/>
                  <a:pt x="51" y="12"/>
                  <a:pt x="52" y="12"/>
                </a:cubicBezTo>
                <a:cubicBezTo>
                  <a:pt x="52" y="12"/>
                  <a:pt x="52" y="12"/>
                  <a:pt x="53" y="12"/>
                </a:cubicBezTo>
                <a:cubicBezTo>
                  <a:pt x="52" y="12"/>
                  <a:pt x="52" y="12"/>
                  <a:pt x="52" y="12"/>
                </a:cubicBezTo>
                <a:cubicBezTo>
                  <a:pt x="52" y="11"/>
                  <a:pt x="52" y="11"/>
                  <a:pt x="52" y="11"/>
                </a:cubicBezTo>
                <a:cubicBezTo>
                  <a:pt x="51" y="11"/>
                  <a:pt x="52" y="11"/>
                  <a:pt x="51" y="11"/>
                </a:cubicBezTo>
                <a:cubicBezTo>
                  <a:pt x="51" y="11"/>
                  <a:pt x="52" y="11"/>
                  <a:pt x="52" y="11"/>
                </a:cubicBezTo>
                <a:cubicBezTo>
                  <a:pt x="52" y="11"/>
                  <a:pt x="52" y="11"/>
                  <a:pt x="52" y="11"/>
                </a:cubicBezTo>
                <a:cubicBezTo>
                  <a:pt x="52" y="11"/>
                  <a:pt x="52" y="11"/>
                  <a:pt x="52" y="11"/>
                </a:cubicBezTo>
                <a:cubicBezTo>
                  <a:pt x="51" y="11"/>
                  <a:pt x="52" y="11"/>
                  <a:pt x="52" y="10"/>
                </a:cubicBezTo>
                <a:cubicBezTo>
                  <a:pt x="51" y="10"/>
                  <a:pt x="51" y="10"/>
                  <a:pt x="51" y="10"/>
                </a:cubicBezTo>
                <a:cubicBezTo>
                  <a:pt x="51" y="10"/>
                  <a:pt x="51" y="10"/>
                  <a:pt x="51" y="9"/>
                </a:cubicBezTo>
                <a:cubicBezTo>
                  <a:pt x="51" y="9"/>
                  <a:pt x="51" y="9"/>
                  <a:pt x="51" y="9"/>
                </a:cubicBezTo>
                <a:cubicBezTo>
                  <a:pt x="51" y="9"/>
                  <a:pt x="50" y="9"/>
                  <a:pt x="51" y="9"/>
                </a:cubicBezTo>
                <a:cubicBezTo>
                  <a:pt x="51" y="9"/>
                  <a:pt x="51" y="9"/>
                  <a:pt x="51" y="9"/>
                </a:cubicBezTo>
                <a:cubicBezTo>
                  <a:pt x="51" y="9"/>
                  <a:pt x="51" y="9"/>
                  <a:pt x="52" y="9"/>
                </a:cubicBezTo>
                <a:cubicBezTo>
                  <a:pt x="51" y="9"/>
                  <a:pt x="51" y="9"/>
                  <a:pt x="51" y="9"/>
                </a:cubicBezTo>
                <a:cubicBezTo>
                  <a:pt x="51" y="9"/>
                  <a:pt x="51" y="9"/>
                  <a:pt x="51" y="9"/>
                </a:cubicBezTo>
                <a:cubicBezTo>
                  <a:pt x="51" y="9"/>
                  <a:pt x="51" y="9"/>
                  <a:pt x="51" y="9"/>
                </a:cubicBezTo>
                <a:cubicBezTo>
                  <a:pt x="52" y="9"/>
                  <a:pt x="51" y="8"/>
                  <a:pt x="52" y="8"/>
                </a:cubicBezTo>
                <a:cubicBezTo>
                  <a:pt x="51" y="8"/>
                  <a:pt x="52" y="8"/>
                  <a:pt x="51" y="8"/>
                </a:cubicBezTo>
                <a:cubicBezTo>
                  <a:pt x="51" y="8"/>
                  <a:pt x="51" y="8"/>
                  <a:pt x="51" y="8"/>
                </a:cubicBezTo>
                <a:cubicBezTo>
                  <a:pt x="51" y="8"/>
                  <a:pt x="51" y="8"/>
                  <a:pt x="51" y="8"/>
                </a:cubicBezTo>
                <a:cubicBezTo>
                  <a:pt x="51" y="8"/>
                  <a:pt x="52" y="8"/>
                  <a:pt x="52" y="7"/>
                </a:cubicBezTo>
                <a:cubicBezTo>
                  <a:pt x="52" y="7"/>
                  <a:pt x="52" y="7"/>
                  <a:pt x="52" y="7"/>
                </a:cubicBezTo>
                <a:cubicBezTo>
                  <a:pt x="52" y="7"/>
                  <a:pt x="52" y="7"/>
                  <a:pt x="51" y="7"/>
                </a:cubicBezTo>
                <a:cubicBezTo>
                  <a:pt x="52" y="7"/>
                  <a:pt x="52" y="7"/>
                  <a:pt x="52" y="7"/>
                </a:cubicBezTo>
                <a:cubicBezTo>
                  <a:pt x="51" y="7"/>
                  <a:pt x="53" y="7"/>
                  <a:pt x="52" y="6"/>
                </a:cubicBezTo>
                <a:cubicBezTo>
                  <a:pt x="53" y="6"/>
                  <a:pt x="54" y="6"/>
                  <a:pt x="54" y="6"/>
                </a:cubicBezTo>
                <a:cubicBezTo>
                  <a:pt x="54" y="6"/>
                  <a:pt x="54" y="6"/>
                  <a:pt x="54" y="6"/>
                </a:cubicBezTo>
                <a:cubicBezTo>
                  <a:pt x="55" y="6"/>
                  <a:pt x="54" y="6"/>
                  <a:pt x="55" y="6"/>
                </a:cubicBezTo>
                <a:cubicBezTo>
                  <a:pt x="54" y="7"/>
                  <a:pt x="54" y="7"/>
                  <a:pt x="54" y="7"/>
                </a:cubicBezTo>
                <a:cubicBezTo>
                  <a:pt x="55" y="7"/>
                  <a:pt x="55" y="7"/>
                  <a:pt x="55" y="7"/>
                </a:cubicBezTo>
                <a:cubicBezTo>
                  <a:pt x="55" y="7"/>
                  <a:pt x="55" y="7"/>
                  <a:pt x="55" y="7"/>
                </a:cubicBezTo>
                <a:cubicBezTo>
                  <a:pt x="54" y="7"/>
                  <a:pt x="55" y="8"/>
                  <a:pt x="55" y="9"/>
                </a:cubicBezTo>
                <a:cubicBezTo>
                  <a:pt x="55" y="9"/>
                  <a:pt x="55" y="9"/>
                  <a:pt x="55" y="9"/>
                </a:cubicBezTo>
                <a:cubicBezTo>
                  <a:pt x="54" y="9"/>
                  <a:pt x="55" y="9"/>
                  <a:pt x="55" y="9"/>
                </a:cubicBezTo>
                <a:cubicBezTo>
                  <a:pt x="55" y="9"/>
                  <a:pt x="55" y="9"/>
                  <a:pt x="55" y="9"/>
                </a:cubicBezTo>
                <a:cubicBezTo>
                  <a:pt x="55" y="9"/>
                  <a:pt x="55" y="9"/>
                  <a:pt x="55" y="9"/>
                </a:cubicBezTo>
                <a:cubicBezTo>
                  <a:pt x="55" y="10"/>
                  <a:pt x="55" y="10"/>
                  <a:pt x="55" y="10"/>
                </a:cubicBezTo>
                <a:cubicBezTo>
                  <a:pt x="55" y="10"/>
                  <a:pt x="54" y="10"/>
                  <a:pt x="54" y="10"/>
                </a:cubicBezTo>
                <a:cubicBezTo>
                  <a:pt x="55" y="10"/>
                  <a:pt x="55" y="11"/>
                  <a:pt x="55" y="11"/>
                </a:cubicBezTo>
                <a:cubicBezTo>
                  <a:pt x="54" y="11"/>
                  <a:pt x="55" y="11"/>
                  <a:pt x="54" y="11"/>
                </a:cubicBezTo>
                <a:cubicBezTo>
                  <a:pt x="54" y="11"/>
                  <a:pt x="54" y="11"/>
                  <a:pt x="55" y="11"/>
                </a:cubicBezTo>
                <a:cubicBezTo>
                  <a:pt x="55" y="11"/>
                  <a:pt x="55" y="11"/>
                  <a:pt x="55" y="11"/>
                </a:cubicBezTo>
                <a:cubicBezTo>
                  <a:pt x="55" y="12"/>
                  <a:pt x="55" y="12"/>
                  <a:pt x="54" y="12"/>
                </a:cubicBezTo>
                <a:cubicBezTo>
                  <a:pt x="55" y="12"/>
                  <a:pt x="55" y="12"/>
                  <a:pt x="55" y="12"/>
                </a:cubicBezTo>
                <a:cubicBezTo>
                  <a:pt x="55" y="12"/>
                  <a:pt x="55" y="12"/>
                  <a:pt x="55" y="12"/>
                </a:cubicBezTo>
                <a:cubicBezTo>
                  <a:pt x="55" y="13"/>
                  <a:pt x="55" y="13"/>
                  <a:pt x="55" y="13"/>
                </a:cubicBezTo>
                <a:cubicBezTo>
                  <a:pt x="55" y="13"/>
                  <a:pt x="55" y="13"/>
                  <a:pt x="55" y="13"/>
                </a:cubicBezTo>
                <a:cubicBezTo>
                  <a:pt x="55" y="13"/>
                  <a:pt x="55" y="13"/>
                  <a:pt x="55" y="13"/>
                </a:cubicBezTo>
                <a:cubicBezTo>
                  <a:pt x="55" y="13"/>
                  <a:pt x="55" y="13"/>
                  <a:pt x="56" y="13"/>
                </a:cubicBezTo>
                <a:cubicBezTo>
                  <a:pt x="56" y="13"/>
                  <a:pt x="56" y="13"/>
                  <a:pt x="56" y="13"/>
                </a:cubicBezTo>
                <a:cubicBezTo>
                  <a:pt x="56" y="13"/>
                  <a:pt x="56" y="13"/>
                  <a:pt x="56" y="13"/>
                </a:cubicBezTo>
                <a:cubicBezTo>
                  <a:pt x="56" y="13"/>
                  <a:pt x="55" y="13"/>
                  <a:pt x="55" y="13"/>
                </a:cubicBezTo>
                <a:cubicBezTo>
                  <a:pt x="55" y="13"/>
                  <a:pt x="56" y="13"/>
                  <a:pt x="55" y="13"/>
                </a:cubicBezTo>
                <a:cubicBezTo>
                  <a:pt x="55" y="13"/>
                  <a:pt x="55" y="13"/>
                  <a:pt x="55" y="13"/>
                </a:cubicBezTo>
                <a:cubicBezTo>
                  <a:pt x="55" y="13"/>
                  <a:pt x="55" y="13"/>
                  <a:pt x="55" y="13"/>
                </a:cubicBezTo>
                <a:cubicBezTo>
                  <a:pt x="55" y="13"/>
                  <a:pt x="55" y="13"/>
                  <a:pt x="55" y="13"/>
                </a:cubicBezTo>
                <a:cubicBezTo>
                  <a:pt x="55" y="14"/>
                  <a:pt x="55" y="14"/>
                  <a:pt x="55" y="15"/>
                </a:cubicBezTo>
                <a:cubicBezTo>
                  <a:pt x="54" y="15"/>
                  <a:pt x="55" y="15"/>
                  <a:pt x="54" y="15"/>
                </a:cubicBezTo>
                <a:cubicBezTo>
                  <a:pt x="54" y="15"/>
                  <a:pt x="54" y="15"/>
                  <a:pt x="54" y="15"/>
                </a:cubicBezTo>
                <a:cubicBezTo>
                  <a:pt x="54" y="15"/>
                  <a:pt x="53" y="15"/>
                  <a:pt x="53" y="15"/>
                </a:cubicBezTo>
                <a:cubicBezTo>
                  <a:pt x="54" y="15"/>
                  <a:pt x="54" y="15"/>
                  <a:pt x="55" y="15"/>
                </a:cubicBezTo>
                <a:cubicBezTo>
                  <a:pt x="55" y="15"/>
                  <a:pt x="55" y="15"/>
                  <a:pt x="55" y="15"/>
                </a:cubicBezTo>
                <a:cubicBezTo>
                  <a:pt x="57" y="15"/>
                  <a:pt x="55" y="16"/>
                  <a:pt x="55" y="16"/>
                </a:cubicBezTo>
                <a:cubicBezTo>
                  <a:pt x="55" y="16"/>
                  <a:pt x="55" y="16"/>
                  <a:pt x="55" y="16"/>
                </a:cubicBezTo>
                <a:cubicBezTo>
                  <a:pt x="56" y="16"/>
                  <a:pt x="55" y="17"/>
                  <a:pt x="55" y="17"/>
                </a:cubicBezTo>
                <a:cubicBezTo>
                  <a:pt x="55" y="17"/>
                  <a:pt x="55" y="17"/>
                  <a:pt x="55" y="17"/>
                </a:cubicBezTo>
                <a:cubicBezTo>
                  <a:pt x="55" y="17"/>
                  <a:pt x="55" y="17"/>
                  <a:pt x="55" y="17"/>
                </a:cubicBezTo>
                <a:cubicBezTo>
                  <a:pt x="55" y="17"/>
                  <a:pt x="55" y="17"/>
                  <a:pt x="55" y="17"/>
                </a:cubicBezTo>
                <a:cubicBezTo>
                  <a:pt x="55" y="18"/>
                  <a:pt x="55" y="18"/>
                  <a:pt x="55" y="18"/>
                </a:cubicBezTo>
                <a:cubicBezTo>
                  <a:pt x="55" y="18"/>
                  <a:pt x="55" y="18"/>
                  <a:pt x="55" y="18"/>
                </a:cubicBezTo>
                <a:cubicBezTo>
                  <a:pt x="55" y="18"/>
                  <a:pt x="55" y="18"/>
                  <a:pt x="55" y="18"/>
                </a:cubicBezTo>
                <a:cubicBezTo>
                  <a:pt x="54" y="18"/>
                  <a:pt x="56" y="19"/>
                  <a:pt x="55" y="19"/>
                </a:cubicBezTo>
                <a:cubicBezTo>
                  <a:pt x="55" y="19"/>
                  <a:pt x="55" y="19"/>
                  <a:pt x="55" y="19"/>
                </a:cubicBezTo>
                <a:cubicBezTo>
                  <a:pt x="55" y="19"/>
                  <a:pt x="55" y="19"/>
                  <a:pt x="55" y="19"/>
                </a:cubicBezTo>
                <a:cubicBezTo>
                  <a:pt x="56" y="19"/>
                  <a:pt x="55" y="19"/>
                  <a:pt x="55" y="20"/>
                </a:cubicBezTo>
                <a:cubicBezTo>
                  <a:pt x="55" y="20"/>
                  <a:pt x="56" y="20"/>
                  <a:pt x="56" y="20"/>
                </a:cubicBezTo>
                <a:cubicBezTo>
                  <a:pt x="55" y="20"/>
                  <a:pt x="57" y="20"/>
                  <a:pt x="56" y="20"/>
                </a:cubicBezTo>
                <a:cubicBezTo>
                  <a:pt x="56" y="20"/>
                  <a:pt x="56" y="20"/>
                  <a:pt x="55" y="20"/>
                </a:cubicBezTo>
                <a:cubicBezTo>
                  <a:pt x="55" y="20"/>
                  <a:pt x="57" y="20"/>
                  <a:pt x="56" y="20"/>
                </a:cubicBezTo>
                <a:cubicBezTo>
                  <a:pt x="56" y="20"/>
                  <a:pt x="56" y="20"/>
                  <a:pt x="56" y="20"/>
                </a:cubicBezTo>
                <a:cubicBezTo>
                  <a:pt x="56" y="20"/>
                  <a:pt x="54" y="21"/>
                  <a:pt x="54" y="21"/>
                </a:cubicBezTo>
                <a:cubicBezTo>
                  <a:pt x="55" y="21"/>
                  <a:pt x="55" y="21"/>
                  <a:pt x="55" y="21"/>
                </a:cubicBezTo>
                <a:cubicBezTo>
                  <a:pt x="55" y="21"/>
                  <a:pt x="53" y="21"/>
                  <a:pt x="54" y="21"/>
                </a:cubicBezTo>
                <a:cubicBezTo>
                  <a:pt x="55" y="21"/>
                  <a:pt x="55" y="21"/>
                  <a:pt x="55" y="21"/>
                </a:cubicBezTo>
                <a:cubicBezTo>
                  <a:pt x="54" y="21"/>
                  <a:pt x="55" y="21"/>
                  <a:pt x="55" y="21"/>
                </a:cubicBezTo>
                <a:cubicBezTo>
                  <a:pt x="54" y="21"/>
                  <a:pt x="54" y="21"/>
                  <a:pt x="54" y="21"/>
                </a:cubicBezTo>
                <a:cubicBezTo>
                  <a:pt x="55" y="22"/>
                  <a:pt x="54" y="22"/>
                  <a:pt x="55" y="22"/>
                </a:cubicBezTo>
                <a:cubicBezTo>
                  <a:pt x="55" y="22"/>
                  <a:pt x="55" y="22"/>
                  <a:pt x="55" y="22"/>
                </a:cubicBezTo>
                <a:cubicBezTo>
                  <a:pt x="55" y="22"/>
                  <a:pt x="55" y="22"/>
                  <a:pt x="55" y="22"/>
                </a:cubicBezTo>
                <a:cubicBezTo>
                  <a:pt x="55" y="22"/>
                  <a:pt x="55" y="22"/>
                  <a:pt x="55" y="22"/>
                </a:cubicBezTo>
                <a:cubicBezTo>
                  <a:pt x="56" y="22"/>
                  <a:pt x="55" y="23"/>
                  <a:pt x="55" y="23"/>
                </a:cubicBezTo>
                <a:cubicBezTo>
                  <a:pt x="55" y="22"/>
                  <a:pt x="55" y="23"/>
                  <a:pt x="55" y="23"/>
                </a:cubicBezTo>
                <a:cubicBezTo>
                  <a:pt x="55" y="23"/>
                  <a:pt x="55" y="23"/>
                  <a:pt x="55" y="23"/>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6" y="23"/>
                  <a:pt x="55" y="23"/>
                </a:cubicBezTo>
                <a:cubicBezTo>
                  <a:pt x="56" y="23"/>
                  <a:pt x="54" y="24"/>
                  <a:pt x="56" y="24"/>
                </a:cubicBezTo>
                <a:cubicBezTo>
                  <a:pt x="55" y="24"/>
                  <a:pt x="56" y="25"/>
                  <a:pt x="55" y="25"/>
                </a:cubicBezTo>
                <a:cubicBezTo>
                  <a:pt x="55" y="25"/>
                  <a:pt x="55" y="25"/>
                  <a:pt x="55" y="25"/>
                </a:cubicBezTo>
                <a:cubicBezTo>
                  <a:pt x="55" y="25"/>
                  <a:pt x="55" y="25"/>
                  <a:pt x="55" y="25"/>
                </a:cubicBezTo>
                <a:cubicBezTo>
                  <a:pt x="55" y="25"/>
                  <a:pt x="55" y="25"/>
                  <a:pt x="56" y="25"/>
                </a:cubicBezTo>
                <a:cubicBezTo>
                  <a:pt x="55" y="25"/>
                  <a:pt x="55" y="25"/>
                  <a:pt x="55" y="25"/>
                </a:cubicBezTo>
                <a:cubicBezTo>
                  <a:pt x="55" y="26"/>
                  <a:pt x="55" y="26"/>
                  <a:pt x="55" y="26"/>
                </a:cubicBezTo>
                <a:cubicBezTo>
                  <a:pt x="55" y="26"/>
                  <a:pt x="55" y="26"/>
                  <a:pt x="55" y="26"/>
                </a:cubicBezTo>
                <a:cubicBezTo>
                  <a:pt x="55" y="26"/>
                  <a:pt x="55" y="26"/>
                  <a:pt x="55" y="26"/>
                </a:cubicBezTo>
                <a:cubicBezTo>
                  <a:pt x="55" y="26"/>
                  <a:pt x="55" y="26"/>
                  <a:pt x="55" y="26"/>
                </a:cubicBezTo>
                <a:cubicBezTo>
                  <a:pt x="56" y="26"/>
                  <a:pt x="55" y="26"/>
                  <a:pt x="56" y="26"/>
                </a:cubicBezTo>
                <a:cubicBezTo>
                  <a:pt x="55" y="26"/>
                  <a:pt x="56" y="26"/>
                  <a:pt x="55" y="26"/>
                </a:cubicBezTo>
                <a:cubicBezTo>
                  <a:pt x="55" y="26"/>
                  <a:pt x="56" y="27"/>
                  <a:pt x="56" y="27"/>
                </a:cubicBezTo>
                <a:cubicBezTo>
                  <a:pt x="56" y="26"/>
                  <a:pt x="56" y="26"/>
                  <a:pt x="56" y="27"/>
                </a:cubicBezTo>
                <a:cubicBezTo>
                  <a:pt x="56" y="27"/>
                  <a:pt x="56" y="27"/>
                  <a:pt x="56" y="27"/>
                </a:cubicBezTo>
                <a:cubicBezTo>
                  <a:pt x="56" y="27"/>
                  <a:pt x="56" y="27"/>
                  <a:pt x="56" y="27"/>
                </a:cubicBezTo>
                <a:cubicBezTo>
                  <a:pt x="56" y="27"/>
                  <a:pt x="56" y="27"/>
                  <a:pt x="56" y="27"/>
                </a:cubicBezTo>
                <a:cubicBezTo>
                  <a:pt x="56" y="27"/>
                  <a:pt x="56" y="27"/>
                  <a:pt x="56" y="27"/>
                </a:cubicBezTo>
                <a:cubicBezTo>
                  <a:pt x="56" y="27"/>
                  <a:pt x="56" y="27"/>
                  <a:pt x="56" y="27"/>
                </a:cubicBezTo>
                <a:cubicBezTo>
                  <a:pt x="56" y="27"/>
                  <a:pt x="56" y="27"/>
                  <a:pt x="56" y="27"/>
                </a:cubicBezTo>
                <a:cubicBezTo>
                  <a:pt x="56" y="27"/>
                  <a:pt x="56" y="27"/>
                  <a:pt x="56" y="27"/>
                </a:cubicBezTo>
                <a:cubicBezTo>
                  <a:pt x="56" y="27"/>
                  <a:pt x="56" y="27"/>
                  <a:pt x="56" y="27"/>
                </a:cubicBezTo>
                <a:cubicBezTo>
                  <a:pt x="55" y="27"/>
                  <a:pt x="57" y="27"/>
                  <a:pt x="56" y="28"/>
                </a:cubicBezTo>
                <a:cubicBezTo>
                  <a:pt x="56" y="28"/>
                  <a:pt x="56" y="28"/>
                  <a:pt x="56" y="28"/>
                </a:cubicBezTo>
                <a:cubicBezTo>
                  <a:pt x="56" y="28"/>
                  <a:pt x="55" y="28"/>
                  <a:pt x="56" y="28"/>
                </a:cubicBezTo>
                <a:cubicBezTo>
                  <a:pt x="56" y="28"/>
                  <a:pt x="56" y="28"/>
                  <a:pt x="56" y="28"/>
                </a:cubicBezTo>
                <a:cubicBezTo>
                  <a:pt x="56" y="28"/>
                  <a:pt x="56" y="28"/>
                  <a:pt x="56" y="28"/>
                </a:cubicBezTo>
                <a:cubicBezTo>
                  <a:pt x="57" y="28"/>
                  <a:pt x="57" y="28"/>
                  <a:pt x="57" y="28"/>
                </a:cubicBezTo>
                <a:cubicBezTo>
                  <a:pt x="57" y="29"/>
                  <a:pt x="58" y="29"/>
                  <a:pt x="57" y="29"/>
                </a:cubicBezTo>
                <a:cubicBezTo>
                  <a:pt x="57" y="29"/>
                  <a:pt x="56" y="29"/>
                  <a:pt x="57" y="30"/>
                </a:cubicBezTo>
                <a:cubicBezTo>
                  <a:pt x="56" y="30"/>
                  <a:pt x="56" y="30"/>
                  <a:pt x="56" y="30"/>
                </a:cubicBezTo>
                <a:cubicBezTo>
                  <a:pt x="56" y="30"/>
                  <a:pt x="56" y="30"/>
                  <a:pt x="56" y="30"/>
                </a:cubicBezTo>
                <a:cubicBezTo>
                  <a:pt x="55" y="30"/>
                  <a:pt x="56" y="30"/>
                  <a:pt x="56" y="31"/>
                </a:cubicBezTo>
                <a:cubicBezTo>
                  <a:pt x="56" y="31"/>
                  <a:pt x="56" y="31"/>
                  <a:pt x="56" y="31"/>
                </a:cubicBezTo>
                <a:cubicBezTo>
                  <a:pt x="56" y="31"/>
                  <a:pt x="56" y="31"/>
                  <a:pt x="56" y="31"/>
                </a:cubicBezTo>
                <a:cubicBezTo>
                  <a:pt x="56" y="31"/>
                  <a:pt x="57" y="31"/>
                  <a:pt x="57" y="31"/>
                </a:cubicBezTo>
                <a:cubicBezTo>
                  <a:pt x="57" y="31"/>
                  <a:pt x="57" y="31"/>
                  <a:pt x="56" y="31"/>
                </a:cubicBezTo>
                <a:cubicBezTo>
                  <a:pt x="56" y="31"/>
                  <a:pt x="56" y="31"/>
                  <a:pt x="56" y="31"/>
                </a:cubicBezTo>
                <a:cubicBezTo>
                  <a:pt x="56" y="31"/>
                  <a:pt x="56" y="31"/>
                  <a:pt x="55" y="31"/>
                </a:cubicBezTo>
                <a:cubicBezTo>
                  <a:pt x="56" y="32"/>
                  <a:pt x="56" y="32"/>
                  <a:pt x="56" y="32"/>
                </a:cubicBezTo>
                <a:cubicBezTo>
                  <a:pt x="56" y="32"/>
                  <a:pt x="55" y="31"/>
                  <a:pt x="55" y="32"/>
                </a:cubicBezTo>
                <a:cubicBezTo>
                  <a:pt x="56" y="32"/>
                  <a:pt x="56" y="32"/>
                  <a:pt x="56" y="32"/>
                </a:cubicBezTo>
                <a:cubicBezTo>
                  <a:pt x="56" y="32"/>
                  <a:pt x="56" y="32"/>
                  <a:pt x="56" y="32"/>
                </a:cubicBezTo>
                <a:cubicBezTo>
                  <a:pt x="56" y="32"/>
                  <a:pt x="56" y="32"/>
                  <a:pt x="56" y="32"/>
                </a:cubicBezTo>
                <a:cubicBezTo>
                  <a:pt x="56" y="32"/>
                  <a:pt x="56" y="32"/>
                  <a:pt x="56" y="32"/>
                </a:cubicBezTo>
                <a:cubicBezTo>
                  <a:pt x="56" y="32"/>
                  <a:pt x="56" y="32"/>
                  <a:pt x="56" y="32"/>
                </a:cubicBezTo>
                <a:cubicBezTo>
                  <a:pt x="56" y="32"/>
                  <a:pt x="56" y="32"/>
                  <a:pt x="56" y="32"/>
                </a:cubicBezTo>
                <a:cubicBezTo>
                  <a:pt x="56" y="32"/>
                  <a:pt x="57" y="32"/>
                  <a:pt x="57" y="32"/>
                </a:cubicBezTo>
                <a:cubicBezTo>
                  <a:pt x="56" y="32"/>
                  <a:pt x="57" y="32"/>
                  <a:pt x="56" y="32"/>
                </a:cubicBezTo>
                <a:cubicBezTo>
                  <a:pt x="57" y="32"/>
                  <a:pt x="56" y="33"/>
                  <a:pt x="57" y="32"/>
                </a:cubicBezTo>
                <a:cubicBezTo>
                  <a:pt x="56" y="33"/>
                  <a:pt x="57" y="32"/>
                  <a:pt x="56" y="33"/>
                </a:cubicBezTo>
                <a:cubicBezTo>
                  <a:pt x="56" y="32"/>
                  <a:pt x="56" y="32"/>
                  <a:pt x="55" y="32"/>
                </a:cubicBezTo>
                <a:cubicBezTo>
                  <a:pt x="55" y="32"/>
                  <a:pt x="55" y="32"/>
                  <a:pt x="55" y="32"/>
                </a:cubicBezTo>
                <a:cubicBezTo>
                  <a:pt x="54" y="32"/>
                  <a:pt x="55" y="32"/>
                  <a:pt x="55" y="32"/>
                </a:cubicBezTo>
                <a:cubicBezTo>
                  <a:pt x="55" y="32"/>
                  <a:pt x="55" y="32"/>
                  <a:pt x="55" y="32"/>
                </a:cubicBezTo>
                <a:cubicBezTo>
                  <a:pt x="55" y="32"/>
                  <a:pt x="55" y="32"/>
                  <a:pt x="55" y="32"/>
                </a:cubicBezTo>
                <a:cubicBezTo>
                  <a:pt x="56" y="32"/>
                  <a:pt x="55" y="32"/>
                  <a:pt x="55" y="32"/>
                </a:cubicBezTo>
                <a:cubicBezTo>
                  <a:pt x="55" y="32"/>
                  <a:pt x="54" y="32"/>
                  <a:pt x="54" y="32"/>
                </a:cubicBezTo>
                <a:cubicBezTo>
                  <a:pt x="54" y="32"/>
                  <a:pt x="54" y="32"/>
                  <a:pt x="54" y="32"/>
                </a:cubicBezTo>
                <a:cubicBezTo>
                  <a:pt x="54" y="32"/>
                  <a:pt x="54" y="32"/>
                  <a:pt x="53" y="32"/>
                </a:cubicBezTo>
                <a:cubicBezTo>
                  <a:pt x="54" y="31"/>
                  <a:pt x="53" y="31"/>
                  <a:pt x="54" y="31"/>
                </a:cubicBezTo>
                <a:cubicBezTo>
                  <a:pt x="54" y="31"/>
                  <a:pt x="54" y="31"/>
                  <a:pt x="54" y="31"/>
                </a:cubicBezTo>
                <a:cubicBezTo>
                  <a:pt x="54" y="31"/>
                  <a:pt x="54" y="31"/>
                  <a:pt x="54" y="31"/>
                </a:cubicBezTo>
                <a:cubicBezTo>
                  <a:pt x="54" y="31"/>
                  <a:pt x="54" y="31"/>
                  <a:pt x="54" y="31"/>
                </a:cubicBezTo>
                <a:cubicBezTo>
                  <a:pt x="54" y="31"/>
                  <a:pt x="55" y="31"/>
                  <a:pt x="55" y="31"/>
                </a:cubicBezTo>
                <a:cubicBezTo>
                  <a:pt x="56" y="31"/>
                  <a:pt x="54" y="31"/>
                  <a:pt x="55" y="31"/>
                </a:cubicBezTo>
                <a:cubicBezTo>
                  <a:pt x="54" y="31"/>
                  <a:pt x="55" y="31"/>
                  <a:pt x="55" y="30"/>
                </a:cubicBezTo>
                <a:cubicBezTo>
                  <a:pt x="55" y="30"/>
                  <a:pt x="54" y="30"/>
                  <a:pt x="53" y="30"/>
                </a:cubicBezTo>
                <a:cubicBezTo>
                  <a:pt x="53" y="30"/>
                  <a:pt x="54" y="30"/>
                  <a:pt x="53" y="30"/>
                </a:cubicBezTo>
                <a:cubicBezTo>
                  <a:pt x="53" y="30"/>
                  <a:pt x="53" y="30"/>
                  <a:pt x="52" y="30"/>
                </a:cubicBezTo>
                <a:cubicBezTo>
                  <a:pt x="53" y="30"/>
                  <a:pt x="52" y="30"/>
                  <a:pt x="53" y="30"/>
                </a:cubicBezTo>
                <a:cubicBezTo>
                  <a:pt x="53" y="30"/>
                  <a:pt x="53" y="30"/>
                  <a:pt x="53" y="30"/>
                </a:cubicBezTo>
                <a:cubicBezTo>
                  <a:pt x="53" y="30"/>
                  <a:pt x="53" y="30"/>
                  <a:pt x="53" y="30"/>
                </a:cubicBezTo>
                <a:cubicBezTo>
                  <a:pt x="53" y="30"/>
                  <a:pt x="54" y="30"/>
                  <a:pt x="54" y="29"/>
                </a:cubicBezTo>
                <a:cubicBezTo>
                  <a:pt x="54" y="29"/>
                  <a:pt x="54" y="29"/>
                  <a:pt x="54" y="29"/>
                </a:cubicBezTo>
                <a:cubicBezTo>
                  <a:pt x="54" y="29"/>
                  <a:pt x="53" y="29"/>
                  <a:pt x="52" y="29"/>
                </a:cubicBezTo>
                <a:cubicBezTo>
                  <a:pt x="52" y="29"/>
                  <a:pt x="53" y="29"/>
                  <a:pt x="53" y="29"/>
                </a:cubicBezTo>
                <a:cubicBezTo>
                  <a:pt x="52" y="29"/>
                  <a:pt x="53" y="29"/>
                  <a:pt x="52" y="29"/>
                </a:cubicBezTo>
                <a:cubicBezTo>
                  <a:pt x="52" y="29"/>
                  <a:pt x="52" y="29"/>
                  <a:pt x="52" y="29"/>
                </a:cubicBezTo>
                <a:cubicBezTo>
                  <a:pt x="52" y="29"/>
                  <a:pt x="52" y="29"/>
                  <a:pt x="52" y="29"/>
                </a:cubicBezTo>
                <a:cubicBezTo>
                  <a:pt x="53" y="29"/>
                  <a:pt x="53" y="29"/>
                  <a:pt x="54" y="29"/>
                </a:cubicBezTo>
                <a:cubicBezTo>
                  <a:pt x="54" y="29"/>
                  <a:pt x="55" y="28"/>
                  <a:pt x="55" y="28"/>
                </a:cubicBezTo>
                <a:cubicBezTo>
                  <a:pt x="54" y="28"/>
                  <a:pt x="52" y="28"/>
                  <a:pt x="51" y="28"/>
                </a:cubicBezTo>
                <a:cubicBezTo>
                  <a:pt x="51" y="28"/>
                  <a:pt x="52" y="28"/>
                  <a:pt x="52" y="28"/>
                </a:cubicBezTo>
                <a:cubicBezTo>
                  <a:pt x="52" y="28"/>
                  <a:pt x="51" y="28"/>
                  <a:pt x="52" y="28"/>
                </a:cubicBezTo>
                <a:cubicBezTo>
                  <a:pt x="52" y="28"/>
                  <a:pt x="52" y="28"/>
                  <a:pt x="52" y="28"/>
                </a:cubicBezTo>
                <a:cubicBezTo>
                  <a:pt x="52" y="28"/>
                  <a:pt x="52" y="28"/>
                  <a:pt x="52" y="28"/>
                </a:cubicBezTo>
                <a:cubicBezTo>
                  <a:pt x="52" y="28"/>
                  <a:pt x="53" y="28"/>
                  <a:pt x="53" y="28"/>
                </a:cubicBezTo>
                <a:cubicBezTo>
                  <a:pt x="53" y="28"/>
                  <a:pt x="52" y="27"/>
                  <a:pt x="51" y="27"/>
                </a:cubicBezTo>
                <a:cubicBezTo>
                  <a:pt x="52" y="28"/>
                  <a:pt x="52" y="28"/>
                  <a:pt x="52" y="28"/>
                </a:cubicBezTo>
                <a:cubicBezTo>
                  <a:pt x="51" y="28"/>
                  <a:pt x="51" y="27"/>
                  <a:pt x="51" y="27"/>
                </a:cubicBezTo>
                <a:cubicBezTo>
                  <a:pt x="51" y="27"/>
                  <a:pt x="51" y="27"/>
                  <a:pt x="51" y="27"/>
                </a:cubicBezTo>
                <a:cubicBezTo>
                  <a:pt x="51" y="27"/>
                  <a:pt x="51" y="27"/>
                  <a:pt x="51" y="27"/>
                </a:cubicBezTo>
                <a:cubicBezTo>
                  <a:pt x="51" y="27"/>
                  <a:pt x="51" y="27"/>
                  <a:pt x="52" y="27"/>
                </a:cubicBezTo>
                <a:cubicBezTo>
                  <a:pt x="52" y="27"/>
                  <a:pt x="54" y="27"/>
                  <a:pt x="55" y="28"/>
                </a:cubicBezTo>
                <a:cubicBezTo>
                  <a:pt x="55" y="27"/>
                  <a:pt x="55" y="27"/>
                  <a:pt x="55" y="27"/>
                </a:cubicBezTo>
                <a:cubicBezTo>
                  <a:pt x="55" y="27"/>
                  <a:pt x="55" y="27"/>
                  <a:pt x="55" y="27"/>
                </a:cubicBezTo>
                <a:cubicBezTo>
                  <a:pt x="55" y="27"/>
                  <a:pt x="52" y="27"/>
                  <a:pt x="52" y="27"/>
                </a:cubicBezTo>
                <a:cubicBezTo>
                  <a:pt x="52" y="27"/>
                  <a:pt x="53" y="27"/>
                  <a:pt x="53" y="27"/>
                </a:cubicBezTo>
                <a:cubicBezTo>
                  <a:pt x="54" y="27"/>
                  <a:pt x="52" y="27"/>
                  <a:pt x="52" y="26"/>
                </a:cubicBezTo>
                <a:cubicBezTo>
                  <a:pt x="52" y="27"/>
                  <a:pt x="52" y="27"/>
                  <a:pt x="52" y="27"/>
                </a:cubicBezTo>
                <a:cubicBezTo>
                  <a:pt x="52" y="26"/>
                  <a:pt x="52" y="26"/>
                  <a:pt x="52" y="26"/>
                </a:cubicBezTo>
                <a:cubicBezTo>
                  <a:pt x="52" y="26"/>
                  <a:pt x="53" y="26"/>
                  <a:pt x="53" y="26"/>
                </a:cubicBezTo>
                <a:cubicBezTo>
                  <a:pt x="52" y="26"/>
                  <a:pt x="52" y="26"/>
                  <a:pt x="52" y="26"/>
                </a:cubicBezTo>
                <a:cubicBezTo>
                  <a:pt x="52" y="26"/>
                  <a:pt x="53" y="26"/>
                  <a:pt x="53" y="26"/>
                </a:cubicBezTo>
                <a:cubicBezTo>
                  <a:pt x="53" y="26"/>
                  <a:pt x="52" y="26"/>
                  <a:pt x="52" y="26"/>
                </a:cubicBezTo>
                <a:cubicBezTo>
                  <a:pt x="52" y="26"/>
                  <a:pt x="52" y="26"/>
                  <a:pt x="53" y="26"/>
                </a:cubicBezTo>
                <a:cubicBezTo>
                  <a:pt x="53" y="26"/>
                  <a:pt x="52" y="26"/>
                  <a:pt x="52" y="26"/>
                </a:cubicBezTo>
                <a:cubicBezTo>
                  <a:pt x="51" y="26"/>
                  <a:pt x="52" y="26"/>
                  <a:pt x="52" y="25"/>
                </a:cubicBezTo>
                <a:cubicBezTo>
                  <a:pt x="52" y="26"/>
                  <a:pt x="54" y="25"/>
                  <a:pt x="55" y="25"/>
                </a:cubicBezTo>
                <a:cubicBezTo>
                  <a:pt x="52" y="25"/>
                  <a:pt x="52" y="25"/>
                  <a:pt x="52" y="25"/>
                </a:cubicBezTo>
                <a:cubicBezTo>
                  <a:pt x="52" y="25"/>
                  <a:pt x="53" y="25"/>
                  <a:pt x="53" y="25"/>
                </a:cubicBezTo>
                <a:cubicBezTo>
                  <a:pt x="52" y="25"/>
                  <a:pt x="52" y="25"/>
                  <a:pt x="52" y="24"/>
                </a:cubicBezTo>
                <a:cubicBezTo>
                  <a:pt x="52" y="24"/>
                  <a:pt x="52" y="24"/>
                  <a:pt x="52" y="24"/>
                </a:cubicBezTo>
                <a:cubicBezTo>
                  <a:pt x="52" y="25"/>
                  <a:pt x="53" y="24"/>
                  <a:pt x="52" y="24"/>
                </a:cubicBezTo>
                <a:cubicBezTo>
                  <a:pt x="52" y="24"/>
                  <a:pt x="52" y="24"/>
                  <a:pt x="52" y="24"/>
                </a:cubicBezTo>
                <a:cubicBezTo>
                  <a:pt x="53" y="24"/>
                  <a:pt x="51" y="24"/>
                  <a:pt x="52" y="24"/>
                </a:cubicBezTo>
                <a:cubicBezTo>
                  <a:pt x="52" y="24"/>
                  <a:pt x="52" y="24"/>
                  <a:pt x="52" y="24"/>
                </a:cubicBezTo>
                <a:cubicBezTo>
                  <a:pt x="52" y="24"/>
                  <a:pt x="52" y="24"/>
                  <a:pt x="51" y="24"/>
                </a:cubicBezTo>
                <a:cubicBezTo>
                  <a:pt x="52" y="24"/>
                  <a:pt x="52" y="24"/>
                  <a:pt x="52" y="24"/>
                </a:cubicBezTo>
                <a:cubicBezTo>
                  <a:pt x="51" y="23"/>
                  <a:pt x="51" y="23"/>
                  <a:pt x="51" y="23"/>
                </a:cubicBezTo>
                <a:cubicBezTo>
                  <a:pt x="52" y="23"/>
                  <a:pt x="52" y="23"/>
                  <a:pt x="52" y="23"/>
                </a:cubicBezTo>
                <a:cubicBezTo>
                  <a:pt x="52" y="24"/>
                  <a:pt x="53" y="24"/>
                  <a:pt x="52" y="24"/>
                </a:cubicBezTo>
                <a:cubicBezTo>
                  <a:pt x="53" y="24"/>
                  <a:pt x="53" y="24"/>
                  <a:pt x="54" y="24"/>
                </a:cubicBezTo>
                <a:cubicBezTo>
                  <a:pt x="53" y="23"/>
                  <a:pt x="52" y="23"/>
                  <a:pt x="51"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3" y="23"/>
                  <a:pt x="53" y="23"/>
                  <a:pt x="53" y="23"/>
                </a:cubicBezTo>
                <a:cubicBezTo>
                  <a:pt x="53" y="23"/>
                  <a:pt x="53" y="23"/>
                  <a:pt x="53" y="23"/>
                </a:cubicBezTo>
                <a:cubicBezTo>
                  <a:pt x="53" y="23"/>
                  <a:pt x="54" y="23"/>
                  <a:pt x="54" y="23"/>
                </a:cubicBezTo>
                <a:cubicBezTo>
                  <a:pt x="54" y="23"/>
                  <a:pt x="54" y="23"/>
                  <a:pt x="54" y="23"/>
                </a:cubicBezTo>
                <a:cubicBezTo>
                  <a:pt x="54" y="23"/>
                  <a:pt x="54" y="23"/>
                  <a:pt x="54" y="23"/>
                </a:cubicBezTo>
                <a:cubicBezTo>
                  <a:pt x="54" y="23"/>
                  <a:pt x="54" y="23"/>
                  <a:pt x="54" y="23"/>
                </a:cubicBezTo>
                <a:cubicBezTo>
                  <a:pt x="54" y="23"/>
                  <a:pt x="54" y="23"/>
                  <a:pt x="53" y="23"/>
                </a:cubicBezTo>
                <a:cubicBezTo>
                  <a:pt x="53" y="23"/>
                  <a:pt x="52" y="22"/>
                  <a:pt x="52" y="23"/>
                </a:cubicBezTo>
                <a:cubicBezTo>
                  <a:pt x="52" y="22"/>
                  <a:pt x="52" y="22"/>
                  <a:pt x="52" y="22"/>
                </a:cubicBezTo>
                <a:cubicBezTo>
                  <a:pt x="52" y="22"/>
                  <a:pt x="52" y="22"/>
                  <a:pt x="51" y="22"/>
                </a:cubicBezTo>
                <a:cubicBezTo>
                  <a:pt x="52" y="22"/>
                  <a:pt x="52" y="22"/>
                  <a:pt x="52" y="22"/>
                </a:cubicBezTo>
                <a:cubicBezTo>
                  <a:pt x="51" y="22"/>
                  <a:pt x="53" y="22"/>
                  <a:pt x="52" y="22"/>
                </a:cubicBezTo>
                <a:cubicBezTo>
                  <a:pt x="52" y="21"/>
                  <a:pt x="52" y="22"/>
                  <a:pt x="51" y="21"/>
                </a:cubicBezTo>
                <a:cubicBezTo>
                  <a:pt x="51" y="21"/>
                  <a:pt x="52" y="21"/>
                  <a:pt x="52" y="21"/>
                </a:cubicBezTo>
                <a:cubicBezTo>
                  <a:pt x="51" y="21"/>
                  <a:pt x="51" y="21"/>
                  <a:pt x="51" y="21"/>
                </a:cubicBezTo>
                <a:cubicBezTo>
                  <a:pt x="51" y="21"/>
                  <a:pt x="51" y="21"/>
                  <a:pt x="52" y="21"/>
                </a:cubicBezTo>
                <a:cubicBezTo>
                  <a:pt x="51" y="21"/>
                  <a:pt x="51" y="21"/>
                  <a:pt x="51" y="21"/>
                </a:cubicBezTo>
                <a:cubicBezTo>
                  <a:pt x="51" y="21"/>
                  <a:pt x="50" y="21"/>
                  <a:pt x="50" y="21"/>
                </a:cubicBezTo>
                <a:cubicBezTo>
                  <a:pt x="51" y="21"/>
                  <a:pt x="51" y="21"/>
                  <a:pt x="51" y="21"/>
                </a:cubicBezTo>
                <a:cubicBezTo>
                  <a:pt x="51" y="21"/>
                  <a:pt x="51" y="21"/>
                  <a:pt x="50" y="20"/>
                </a:cubicBezTo>
                <a:cubicBezTo>
                  <a:pt x="51" y="20"/>
                  <a:pt x="51" y="20"/>
                  <a:pt x="51" y="20"/>
                </a:cubicBezTo>
                <a:cubicBezTo>
                  <a:pt x="51" y="20"/>
                  <a:pt x="51" y="20"/>
                  <a:pt x="51" y="20"/>
                </a:cubicBezTo>
                <a:cubicBezTo>
                  <a:pt x="51" y="20"/>
                  <a:pt x="51" y="20"/>
                  <a:pt x="51" y="20"/>
                </a:cubicBezTo>
                <a:cubicBezTo>
                  <a:pt x="51" y="20"/>
                  <a:pt x="50" y="20"/>
                  <a:pt x="50" y="20"/>
                </a:cubicBezTo>
                <a:cubicBezTo>
                  <a:pt x="50" y="20"/>
                  <a:pt x="50" y="20"/>
                  <a:pt x="51" y="20"/>
                </a:cubicBezTo>
                <a:cubicBezTo>
                  <a:pt x="51" y="20"/>
                  <a:pt x="51" y="20"/>
                  <a:pt x="51" y="20"/>
                </a:cubicBezTo>
                <a:cubicBezTo>
                  <a:pt x="52" y="20"/>
                  <a:pt x="50" y="20"/>
                  <a:pt x="51" y="20"/>
                </a:cubicBezTo>
                <a:cubicBezTo>
                  <a:pt x="51" y="20"/>
                  <a:pt x="52" y="20"/>
                  <a:pt x="52" y="20"/>
                </a:cubicBezTo>
                <a:cubicBezTo>
                  <a:pt x="52" y="20"/>
                  <a:pt x="52" y="20"/>
                  <a:pt x="52" y="20"/>
                </a:cubicBezTo>
                <a:cubicBezTo>
                  <a:pt x="52" y="20"/>
                  <a:pt x="52" y="20"/>
                  <a:pt x="52" y="20"/>
                </a:cubicBezTo>
                <a:cubicBezTo>
                  <a:pt x="52" y="20"/>
                  <a:pt x="51" y="20"/>
                  <a:pt x="51" y="19"/>
                </a:cubicBezTo>
                <a:cubicBezTo>
                  <a:pt x="51" y="19"/>
                  <a:pt x="51" y="19"/>
                  <a:pt x="51" y="19"/>
                </a:cubicBezTo>
                <a:cubicBezTo>
                  <a:pt x="51" y="19"/>
                  <a:pt x="51" y="19"/>
                  <a:pt x="51" y="19"/>
                </a:cubicBezTo>
                <a:cubicBezTo>
                  <a:pt x="51" y="19"/>
                  <a:pt x="51" y="19"/>
                  <a:pt x="51" y="19"/>
                </a:cubicBezTo>
                <a:cubicBezTo>
                  <a:pt x="51" y="19"/>
                  <a:pt x="51" y="19"/>
                  <a:pt x="51" y="19"/>
                </a:cubicBezTo>
                <a:cubicBezTo>
                  <a:pt x="51" y="19"/>
                  <a:pt x="51" y="19"/>
                  <a:pt x="52" y="19"/>
                </a:cubicBezTo>
                <a:cubicBezTo>
                  <a:pt x="52" y="19"/>
                  <a:pt x="50" y="19"/>
                  <a:pt x="51" y="19"/>
                </a:cubicBezTo>
                <a:cubicBezTo>
                  <a:pt x="51" y="19"/>
                  <a:pt x="51" y="19"/>
                  <a:pt x="51" y="19"/>
                </a:cubicBezTo>
                <a:cubicBezTo>
                  <a:pt x="51" y="19"/>
                  <a:pt x="51" y="19"/>
                  <a:pt x="51" y="19"/>
                </a:cubicBezTo>
                <a:cubicBezTo>
                  <a:pt x="50" y="19"/>
                  <a:pt x="51" y="18"/>
                  <a:pt x="50" y="18"/>
                </a:cubicBezTo>
                <a:cubicBezTo>
                  <a:pt x="50" y="18"/>
                  <a:pt x="50" y="18"/>
                  <a:pt x="51" y="18"/>
                </a:cubicBezTo>
                <a:cubicBezTo>
                  <a:pt x="51" y="18"/>
                  <a:pt x="51" y="18"/>
                  <a:pt x="51" y="18"/>
                </a:cubicBezTo>
                <a:cubicBezTo>
                  <a:pt x="51" y="18"/>
                  <a:pt x="51" y="18"/>
                  <a:pt x="51" y="18"/>
                </a:cubicBezTo>
                <a:close/>
                <a:moveTo>
                  <a:pt x="51" y="20"/>
                </a:moveTo>
                <a:cubicBezTo>
                  <a:pt x="51" y="20"/>
                  <a:pt x="51" y="20"/>
                  <a:pt x="51" y="20"/>
                </a:cubicBezTo>
                <a:cubicBezTo>
                  <a:pt x="51" y="20"/>
                  <a:pt x="52" y="20"/>
                  <a:pt x="51" y="20"/>
                </a:cubicBezTo>
                <a:close/>
                <a:moveTo>
                  <a:pt x="53" y="23"/>
                </a:moveTo>
                <a:cubicBezTo>
                  <a:pt x="52" y="23"/>
                  <a:pt x="52" y="23"/>
                  <a:pt x="53" y="23"/>
                </a:cubicBezTo>
                <a:cubicBezTo>
                  <a:pt x="53" y="23"/>
                  <a:pt x="53" y="23"/>
                  <a:pt x="53" y="23"/>
                </a:cubicBezTo>
                <a:close/>
                <a:moveTo>
                  <a:pt x="56" y="31"/>
                </a:moveTo>
                <a:cubicBezTo>
                  <a:pt x="56" y="31"/>
                  <a:pt x="56" y="31"/>
                  <a:pt x="56" y="31"/>
                </a:cubicBezTo>
                <a:cubicBezTo>
                  <a:pt x="56" y="31"/>
                  <a:pt x="56" y="31"/>
                  <a:pt x="56" y="31"/>
                </a:cubicBezTo>
                <a:close/>
                <a:moveTo>
                  <a:pt x="56" y="31"/>
                </a:moveTo>
                <a:cubicBezTo>
                  <a:pt x="56" y="31"/>
                  <a:pt x="56" y="31"/>
                  <a:pt x="56" y="31"/>
                </a:cubicBezTo>
                <a:cubicBezTo>
                  <a:pt x="56" y="31"/>
                  <a:pt x="56" y="31"/>
                  <a:pt x="56" y="31"/>
                </a:cubicBezTo>
                <a:cubicBezTo>
                  <a:pt x="56" y="31"/>
                  <a:pt x="56" y="31"/>
                  <a:pt x="56" y="31"/>
                </a:cubicBezTo>
                <a:close/>
                <a:moveTo>
                  <a:pt x="55" y="13"/>
                </a:moveTo>
                <a:cubicBezTo>
                  <a:pt x="55" y="13"/>
                  <a:pt x="55" y="13"/>
                  <a:pt x="55" y="13"/>
                </a:cubicBezTo>
                <a:cubicBezTo>
                  <a:pt x="55" y="13"/>
                  <a:pt x="55" y="13"/>
                  <a:pt x="55" y="13"/>
                </a:cubicBezTo>
                <a:close/>
                <a:moveTo>
                  <a:pt x="52" y="23"/>
                </a:moveTo>
                <a:cubicBezTo>
                  <a:pt x="52" y="23"/>
                  <a:pt x="52" y="23"/>
                  <a:pt x="52" y="23"/>
                </a:cubicBezTo>
                <a:cubicBezTo>
                  <a:pt x="52" y="23"/>
                  <a:pt x="52" y="23"/>
                  <a:pt x="52" y="23"/>
                </a:cubicBezTo>
                <a:close/>
                <a:moveTo>
                  <a:pt x="51" y="17"/>
                </a:moveTo>
                <a:cubicBezTo>
                  <a:pt x="51" y="17"/>
                  <a:pt x="51" y="17"/>
                  <a:pt x="51" y="17"/>
                </a:cubicBezTo>
                <a:cubicBezTo>
                  <a:pt x="51" y="17"/>
                  <a:pt x="51" y="17"/>
                  <a:pt x="51" y="17"/>
                </a:cubicBezTo>
                <a:close/>
                <a:moveTo>
                  <a:pt x="52" y="29"/>
                </a:moveTo>
                <a:cubicBezTo>
                  <a:pt x="52" y="29"/>
                  <a:pt x="52" y="29"/>
                  <a:pt x="52" y="29"/>
                </a:cubicBezTo>
                <a:cubicBezTo>
                  <a:pt x="52" y="29"/>
                  <a:pt x="52" y="29"/>
                  <a:pt x="52" y="29"/>
                </a:cubicBezTo>
                <a:close/>
                <a:moveTo>
                  <a:pt x="57" y="32"/>
                </a:moveTo>
                <a:cubicBezTo>
                  <a:pt x="57" y="32"/>
                  <a:pt x="57" y="32"/>
                  <a:pt x="57" y="32"/>
                </a:cubicBezTo>
                <a:cubicBezTo>
                  <a:pt x="57" y="32"/>
                  <a:pt x="57" y="32"/>
                  <a:pt x="56" y="32"/>
                </a:cubicBezTo>
                <a:cubicBezTo>
                  <a:pt x="57" y="32"/>
                  <a:pt x="57" y="32"/>
                  <a:pt x="57" y="32"/>
                </a:cubicBezTo>
                <a:close/>
                <a:moveTo>
                  <a:pt x="54" y="33"/>
                </a:moveTo>
                <a:cubicBezTo>
                  <a:pt x="54" y="33"/>
                  <a:pt x="54" y="33"/>
                  <a:pt x="54" y="33"/>
                </a:cubicBezTo>
                <a:cubicBezTo>
                  <a:pt x="54" y="33"/>
                  <a:pt x="54" y="33"/>
                  <a:pt x="54" y="33"/>
                </a:cubicBezTo>
                <a:cubicBezTo>
                  <a:pt x="54" y="33"/>
                  <a:pt x="54" y="33"/>
                  <a:pt x="54" y="33"/>
                </a:cubicBezTo>
                <a:close/>
                <a:moveTo>
                  <a:pt x="55" y="32"/>
                </a:moveTo>
                <a:cubicBezTo>
                  <a:pt x="55" y="32"/>
                  <a:pt x="55" y="32"/>
                  <a:pt x="55" y="33"/>
                </a:cubicBezTo>
                <a:cubicBezTo>
                  <a:pt x="55" y="32"/>
                  <a:pt x="55" y="32"/>
                  <a:pt x="55" y="32"/>
                </a:cubicBezTo>
                <a:cubicBezTo>
                  <a:pt x="56" y="32"/>
                  <a:pt x="55" y="32"/>
                  <a:pt x="55" y="32"/>
                </a:cubicBezTo>
                <a:close/>
                <a:moveTo>
                  <a:pt x="55" y="33"/>
                </a:moveTo>
                <a:cubicBezTo>
                  <a:pt x="55" y="33"/>
                  <a:pt x="55" y="33"/>
                  <a:pt x="55" y="33"/>
                </a:cubicBezTo>
                <a:cubicBezTo>
                  <a:pt x="55" y="33"/>
                  <a:pt x="55" y="33"/>
                  <a:pt x="55" y="33"/>
                </a:cubicBezTo>
                <a:close/>
                <a:moveTo>
                  <a:pt x="56" y="32"/>
                </a:moveTo>
                <a:cubicBezTo>
                  <a:pt x="56" y="32"/>
                  <a:pt x="57" y="32"/>
                  <a:pt x="57" y="32"/>
                </a:cubicBezTo>
                <a:cubicBezTo>
                  <a:pt x="57" y="32"/>
                  <a:pt x="56" y="31"/>
                  <a:pt x="56" y="32"/>
                </a:cubicBezTo>
                <a:close/>
                <a:moveTo>
                  <a:pt x="54" y="32"/>
                </a:moveTo>
                <a:cubicBezTo>
                  <a:pt x="54" y="32"/>
                  <a:pt x="54" y="32"/>
                  <a:pt x="54" y="32"/>
                </a:cubicBezTo>
                <a:cubicBezTo>
                  <a:pt x="54" y="32"/>
                  <a:pt x="54" y="32"/>
                  <a:pt x="54" y="32"/>
                </a:cubicBezTo>
                <a:close/>
                <a:moveTo>
                  <a:pt x="54" y="32"/>
                </a:moveTo>
                <a:cubicBezTo>
                  <a:pt x="54" y="32"/>
                  <a:pt x="54" y="32"/>
                  <a:pt x="54" y="32"/>
                </a:cubicBezTo>
                <a:cubicBezTo>
                  <a:pt x="54" y="32"/>
                  <a:pt x="54" y="32"/>
                  <a:pt x="54" y="32"/>
                </a:cubicBezTo>
                <a:cubicBezTo>
                  <a:pt x="54" y="32"/>
                  <a:pt x="54" y="32"/>
                  <a:pt x="54" y="32"/>
                </a:cubicBezTo>
                <a:close/>
                <a:moveTo>
                  <a:pt x="54" y="32"/>
                </a:moveTo>
                <a:cubicBezTo>
                  <a:pt x="54" y="32"/>
                  <a:pt x="54" y="32"/>
                  <a:pt x="54" y="32"/>
                </a:cubicBezTo>
                <a:cubicBezTo>
                  <a:pt x="54" y="32"/>
                  <a:pt x="54" y="32"/>
                  <a:pt x="54" y="32"/>
                </a:cubicBezTo>
                <a:close/>
                <a:moveTo>
                  <a:pt x="54" y="32"/>
                </a:moveTo>
                <a:cubicBezTo>
                  <a:pt x="54" y="32"/>
                  <a:pt x="54" y="32"/>
                  <a:pt x="54" y="32"/>
                </a:cubicBezTo>
                <a:cubicBezTo>
                  <a:pt x="54" y="32"/>
                  <a:pt x="54" y="32"/>
                  <a:pt x="54" y="32"/>
                </a:cubicBezTo>
                <a:close/>
                <a:moveTo>
                  <a:pt x="54" y="30"/>
                </a:moveTo>
                <a:cubicBezTo>
                  <a:pt x="54" y="30"/>
                  <a:pt x="54" y="30"/>
                  <a:pt x="54" y="30"/>
                </a:cubicBezTo>
                <a:cubicBezTo>
                  <a:pt x="54" y="30"/>
                  <a:pt x="54" y="30"/>
                  <a:pt x="54" y="30"/>
                </a:cubicBezTo>
                <a:cubicBezTo>
                  <a:pt x="54" y="30"/>
                  <a:pt x="54" y="30"/>
                  <a:pt x="54" y="30"/>
                </a:cubicBezTo>
                <a:close/>
                <a:moveTo>
                  <a:pt x="53" y="31"/>
                </a:moveTo>
                <a:cubicBezTo>
                  <a:pt x="53" y="31"/>
                  <a:pt x="53" y="31"/>
                  <a:pt x="53" y="31"/>
                </a:cubicBezTo>
                <a:cubicBezTo>
                  <a:pt x="53" y="31"/>
                  <a:pt x="53" y="31"/>
                  <a:pt x="53" y="31"/>
                </a:cubicBezTo>
                <a:close/>
                <a:moveTo>
                  <a:pt x="53" y="31"/>
                </a:moveTo>
                <a:cubicBezTo>
                  <a:pt x="53" y="31"/>
                  <a:pt x="52" y="30"/>
                  <a:pt x="52" y="31"/>
                </a:cubicBezTo>
                <a:cubicBezTo>
                  <a:pt x="52" y="31"/>
                  <a:pt x="53" y="31"/>
                  <a:pt x="53" y="31"/>
                </a:cubicBezTo>
                <a:close/>
                <a:moveTo>
                  <a:pt x="53" y="28"/>
                </a:moveTo>
                <a:cubicBezTo>
                  <a:pt x="53" y="28"/>
                  <a:pt x="53" y="28"/>
                  <a:pt x="53" y="28"/>
                </a:cubicBezTo>
                <a:cubicBezTo>
                  <a:pt x="54" y="28"/>
                  <a:pt x="54" y="28"/>
                  <a:pt x="54" y="28"/>
                </a:cubicBezTo>
                <a:lnTo>
                  <a:pt x="53" y="28"/>
                </a:lnTo>
                <a:close/>
                <a:moveTo>
                  <a:pt x="51" y="27"/>
                </a:moveTo>
                <a:cubicBezTo>
                  <a:pt x="51" y="27"/>
                  <a:pt x="52" y="27"/>
                  <a:pt x="51" y="27"/>
                </a:cubicBezTo>
                <a:cubicBezTo>
                  <a:pt x="52" y="27"/>
                  <a:pt x="52" y="27"/>
                  <a:pt x="52" y="27"/>
                </a:cubicBezTo>
                <a:cubicBezTo>
                  <a:pt x="51" y="27"/>
                  <a:pt x="52" y="27"/>
                  <a:pt x="51" y="27"/>
                </a:cubicBezTo>
                <a:close/>
                <a:moveTo>
                  <a:pt x="52" y="27"/>
                </a:moveTo>
                <a:cubicBezTo>
                  <a:pt x="52" y="27"/>
                  <a:pt x="52" y="27"/>
                  <a:pt x="52" y="27"/>
                </a:cubicBezTo>
                <a:cubicBezTo>
                  <a:pt x="52" y="27"/>
                  <a:pt x="52" y="27"/>
                  <a:pt x="52" y="27"/>
                </a:cubicBezTo>
                <a:close/>
                <a:moveTo>
                  <a:pt x="56" y="6"/>
                </a:moveTo>
                <a:cubicBezTo>
                  <a:pt x="56" y="6"/>
                  <a:pt x="56" y="6"/>
                  <a:pt x="56" y="6"/>
                </a:cubicBezTo>
                <a:cubicBezTo>
                  <a:pt x="55" y="6"/>
                  <a:pt x="55" y="6"/>
                  <a:pt x="55" y="6"/>
                </a:cubicBezTo>
                <a:lnTo>
                  <a:pt x="56" y="6"/>
                </a:lnTo>
                <a:close/>
                <a:moveTo>
                  <a:pt x="55" y="6"/>
                </a:moveTo>
                <a:cubicBezTo>
                  <a:pt x="55" y="6"/>
                  <a:pt x="55" y="6"/>
                  <a:pt x="55" y="6"/>
                </a:cubicBezTo>
                <a:cubicBezTo>
                  <a:pt x="55" y="6"/>
                  <a:pt x="55" y="6"/>
                  <a:pt x="55" y="6"/>
                </a:cubicBezTo>
                <a:cubicBezTo>
                  <a:pt x="55" y="6"/>
                  <a:pt x="55" y="6"/>
                  <a:pt x="55" y="6"/>
                </a:cubicBezTo>
                <a:close/>
                <a:moveTo>
                  <a:pt x="50" y="20"/>
                </a:moveTo>
                <a:cubicBezTo>
                  <a:pt x="50" y="20"/>
                  <a:pt x="50" y="20"/>
                  <a:pt x="50" y="20"/>
                </a:cubicBezTo>
                <a:cubicBezTo>
                  <a:pt x="50" y="20"/>
                  <a:pt x="50" y="20"/>
                  <a:pt x="50" y="20"/>
                </a:cubicBezTo>
                <a:close/>
                <a:moveTo>
                  <a:pt x="50" y="19"/>
                </a:moveTo>
                <a:cubicBezTo>
                  <a:pt x="50" y="19"/>
                  <a:pt x="50" y="19"/>
                  <a:pt x="50" y="19"/>
                </a:cubicBezTo>
                <a:cubicBezTo>
                  <a:pt x="51" y="19"/>
                  <a:pt x="51" y="19"/>
                  <a:pt x="51" y="19"/>
                </a:cubicBezTo>
                <a:lnTo>
                  <a:pt x="50" y="19"/>
                </a:lnTo>
                <a:close/>
                <a:moveTo>
                  <a:pt x="50" y="18"/>
                </a:moveTo>
                <a:cubicBezTo>
                  <a:pt x="50" y="18"/>
                  <a:pt x="50" y="18"/>
                  <a:pt x="50" y="18"/>
                </a:cubicBezTo>
                <a:cubicBezTo>
                  <a:pt x="50" y="18"/>
                  <a:pt x="50" y="18"/>
                  <a:pt x="50" y="18"/>
                </a:cubicBezTo>
                <a:close/>
                <a:moveTo>
                  <a:pt x="64" y="15"/>
                </a:moveTo>
                <a:cubicBezTo>
                  <a:pt x="64" y="15"/>
                  <a:pt x="64" y="16"/>
                  <a:pt x="64" y="16"/>
                </a:cubicBezTo>
                <a:cubicBezTo>
                  <a:pt x="64" y="16"/>
                  <a:pt x="64" y="15"/>
                  <a:pt x="64" y="15"/>
                </a:cubicBezTo>
                <a:close/>
                <a:moveTo>
                  <a:pt x="64" y="14"/>
                </a:moveTo>
                <a:cubicBezTo>
                  <a:pt x="64" y="15"/>
                  <a:pt x="64" y="15"/>
                  <a:pt x="64" y="15"/>
                </a:cubicBezTo>
                <a:cubicBezTo>
                  <a:pt x="64" y="14"/>
                  <a:pt x="64" y="14"/>
                  <a:pt x="64" y="14"/>
                </a:cubicBezTo>
                <a:close/>
                <a:moveTo>
                  <a:pt x="65" y="15"/>
                </a:moveTo>
                <a:cubicBezTo>
                  <a:pt x="65" y="14"/>
                  <a:pt x="65" y="15"/>
                  <a:pt x="65" y="14"/>
                </a:cubicBezTo>
                <a:cubicBezTo>
                  <a:pt x="65" y="14"/>
                  <a:pt x="65" y="14"/>
                  <a:pt x="65" y="14"/>
                </a:cubicBezTo>
                <a:cubicBezTo>
                  <a:pt x="64" y="15"/>
                  <a:pt x="64" y="15"/>
                  <a:pt x="64" y="15"/>
                </a:cubicBezTo>
                <a:cubicBezTo>
                  <a:pt x="65" y="15"/>
                  <a:pt x="65" y="14"/>
                  <a:pt x="65" y="15"/>
                </a:cubicBezTo>
                <a:close/>
                <a:moveTo>
                  <a:pt x="65" y="16"/>
                </a:moveTo>
                <a:cubicBezTo>
                  <a:pt x="65" y="16"/>
                  <a:pt x="65" y="16"/>
                  <a:pt x="65" y="16"/>
                </a:cubicBezTo>
                <a:cubicBezTo>
                  <a:pt x="65" y="16"/>
                  <a:pt x="65" y="16"/>
                  <a:pt x="65" y="16"/>
                </a:cubicBezTo>
                <a:cubicBezTo>
                  <a:pt x="65" y="16"/>
                  <a:pt x="65" y="16"/>
                  <a:pt x="65" y="16"/>
                </a:cubicBezTo>
                <a:close/>
                <a:moveTo>
                  <a:pt x="65" y="16"/>
                </a:moveTo>
                <a:cubicBezTo>
                  <a:pt x="65" y="16"/>
                  <a:pt x="65" y="16"/>
                  <a:pt x="65" y="16"/>
                </a:cubicBezTo>
                <a:close/>
                <a:moveTo>
                  <a:pt x="65" y="16"/>
                </a:moveTo>
                <a:cubicBezTo>
                  <a:pt x="65" y="16"/>
                  <a:pt x="65" y="16"/>
                  <a:pt x="65" y="16"/>
                </a:cubicBezTo>
                <a:cubicBezTo>
                  <a:pt x="65" y="16"/>
                  <a:pt x="65" y="16"/>
                  <a:pt x="65" y="16"/>
                </a:cubicBezTo>
                <a:cubicBezTo>
                  <a:pt x="65" y="16"/>
                  <a:pt x="65" y="16"/>
                  <a:pt x="65" y="16"/>
                </a:cubicBezTo>
                <a:close/>
                <a:moveTo>
                  <a:pt x="65" y="15"/>
                </a:moveTo>
                <a:cubicBezTo>
                  <a:pt x="65" y="15"/>
                  <a:pt x="65" y="15"/>
                  <a:pt x="65" y="15"/>
                </a:cubicBezTo>
                <a:cubicBezTo>
                  <a:pt x="65" y="16"/>
                  <a:pt x="65" y="16"/>
                  <a:pt x="65" y="15"/>
                </a:cubicBezTo>
                <a:close/>
                <a:moveTo>
                  <a:pt x="65" y="16"/>
                </a:moveTo>
                <a:cubicBezTo>
                  <a:pt x="65" y="15"/>
                  <a:pt x="65" y="15"/>
                  <a:pt x="65" y="15"/>
                </a:cubicBezTo>
                <a:cubicBezTo>
                  <a:pt x="65" y="15"/>
                  <a:pt x="65" y="15"/>
                  <a:pt x="65" y="16"/>
                </a:cubicBezTo>
                <a:cubicBezTo>
                  <a:pt x="65" y="15"/>
                  <a:pt x="65" y="16"/>
                  <a:pt x="65" y="16"/>
                </a:cubicBezTo>
                <a:close/>
                <a:moveTo>
                  <a:pt x="65" y="16"/>
                </a:moveTo>
                <a:cubicBezTo>
                  <a:pt x="65" y="15"/>
                  <a:pt x="65" y="15"/>
                  <a:pt x="65" y="15"/>
                </a:cubicBezTo>
                <a:cubicBezTo>
                  <a:pt x="65" y="15"/>
                  <a:pt x="65" y="16"/>
                  <a:pt x="65" y="16"/>
                </a:cubicBezTo>
                <a:close/>
                <a:moveTo>
                  <a:pt x="65" y="14"/>
                </a:moveTo>
                <a:cubicBezTo>
                  <a:pt x="65" y="14"/>
                  <a:pt x="65" y="14"/>
                  <a:pt x="65" y="14"/>
                </a:cubicBezTo>
                <a:cubicBezTo>
                  <a:pt x="65" y="14"/>
                  <a:pt x="65" y="14"/>
                  <a:pt x="65" y="14"/>
                </a:cubicBezTo>
                <a:cubicBezTo>
                  <a:pt x="65" y="14"/>
                  <a:pt x="65" y="14"/>
                  <a:pt x="65" y="14"/>
                </a:cubicBezTo>
                <a:close/>
                <a:moveTo>
                  <a:pt x="66" y="16"/>
                </a:moveTo>
                <a:cubicBezTo>
                  <a:pt x="66" y="16"/>
                  <a:pt x="66" y="16"/>
                  <a:pt x="65" y="16"/>
                </a:cubicBezTo>
                <a:cubicBezTo>
                  <a:pt x="65" y="16"/>
                  <a:pt x="65" y="16"/>
                  <a:pt x="65" y="16"/>
                </a:cubicBezTo>
                <a:cubicBezTo>
                  <a:pt x="65" y="16"/>
                  <a:pt x="66" y="16"/>
                  <a:pt x="66" y="16"/>
                </a:cubicBezTo>
                <a:close/>
                <a:moveTo>
                  <a:pt x="65" y="16"/>
                </a:moveTo>
                <a:cubicBezTo>
                  <a:pt x="65" y="15"/>
                  <a:pt x="65" y="15"/>
                  <a:pt x="65" y="15"/>
                </a:cubicBezTo>
                <a:cubicBezTo>
                  <a:pt x="65" y="15"/>
                  <a:pt x="65" y="15"/>
                  <a:pt x="65" y="16"/>
                </a:cubicBezTo>
                <a:close/>
                <a:moveTo>
                  <a:pt x="65" y="15"/>
                </a:moveTo>
                <a:cubicBezTo>
                  <a:pt x="65" y="15"/>
                  <a:pt x="65" y="15"/>
                  <a:pt x="65" y="15"/>
                </a:cubicBezTo>
                <a:cubicBezTo>
                  <a:pt x="65" y="15"/>
                  <a:pt x="65" y="15"/>
                  <a:pt x="65" y="15"/>
                </a:cubicBezTo>
                <a:close/>
                <a:moveTo>
                  <a:pt x="66" y="16"/>
                </a:moveTo>
                <a:cubicBezTo>
                  <a:pt x="66" y="17"/>
                  <a:pt x="66" y="17"/>
                  <a:pt x="66" y="17"/>
                </a:cubicBezTo>
                <a:cubicBezTo>
                  <a:pt x="66" y="16"/>
                  <a:pt x="66" y="16"/>
                  <a:pt x="66" y="16"/>
                </a:cubicBezTo>
                <a:close/>
                <a:moveTo>
                  <a:pt x="66" y="16"/>
                </a:moveTo>
                <a:cubicBezTo>
                  <a:pt x="66" y="16"/>
                  <a:pt x="66" y="17"/>
                  <a:pt x="66" y="17"/>
                </a:cubicBezTo>
                <a:cubicBezTo>
                  <a:pt x="66" y="17"/>
                  <a:pt x="66" y="16"/>
                  <a:pt x="66" y="16"/>
                </a:cubicBezTo>
                <a:cubicBezTo>
                  <a:pt x="66" y="16"/>
                  <a:pt x="66" y="16"/>
                  <a:pt x="66" y="16"/>
                </a:cubicBezTo>
                <a:close/>
                <a:moveTo>
                  <a:pt x="66" y="16"/>
                </a:moveTo>
                <a:cubicBezTo>
                  <a:pt x="66" y="16"/>
                  <a:pt x="66" y="16"/>
                  <a:pt x="66" y="16"/>
                </a:cubicBezTo>
                <a:cubicBezTo>
                  <a:pt x="66" y="16"/>
                  <a:pt x="66" y="16"/>
                  <a:pt x="66" y="16"/>
                </a:cubicBezTo>
                <a:close/>
                <a:moveTo>
                  <a:pt x="66" y="15"/>
                </a:moveTo>
                <a:cubicBezTo>
                  <a:pt x="66" y="15"/>
                  <a:pt x="66" y="16"/>
                  <a:pt x="66" y="16"/>
                </a:cubicBezTo>
                <a:cubicBezTo>
                  <a:pt x="66" y="15"/>
                  <a:pt x="66" y="15"/>
                  <a:pt x="66" y="15"/>
                </a:cubicBezTo>
                <a:close/>
                <a:moveTo>
                  <a:pt x="66" y="15"/>
                </a:moveTo>
                <a:cubicBezTo>
                  <a:pt x="66" y="15"/>
                  <a:pt x="66" y="15"/>
                  <a:pt x="66" y="15"/>
                </a:cubicBezTo>
                <a:cubicBezTo>
                  <a:pt x="66" y="15"/>
                  <a:pt x="66" y="15"/>
                  <a:pt x="66" y="15"/>
                </a:cubicBezTo>
                <a:cubicBezTo>
                  <a:pt x="66" y="15"/>
                  <a:pt x="66" y="15"/>
                  <a:pt x="66" y="15"/>
                </a:cubicBezTo>
                <a:close/>
                <a:moveTo>
                  <a:pt x="66" y="15"/>
                </a:moveTo>
                <a:cubicBezTo>
                  <a:pt x="66" y="15"/>
                  <a:pt x="66" y="15"/>
                  <a:pt x="66" y="15"/>
                </a:cubicBezTo>
                <a:cubicBezTo>
                  <a:pt x="66" y="15"/>
                  <a:pt x="66" y="15"/>
                  <a:pt x="66" y="15"/>
                </a:cubicBezTo>
                <a:close/>
                <a:moveTo>
                  <a:pt x="65" y="15"/>
                </a:moveTo>
                <a:cubicBezTo>
                  <a:pt x="65" y="15"/>
                  <a:pt x="65" y="14"/>
                  <a:pt x="65" y="14"/>
                </a:cubicBezTo>
                <a:cubicBezTo>
                  <a:pt x="65" y="14"/>
                  <a:pt x="65" y="15"/>
                  <a:pt x="65" y="15"/>
                </a:cubicBezTo>
                <a:close/>
                <a:moveTo>
                  <a:pt x="65" y="15"/>
                </a:moveTo>
                <a:cubicBezTo>
                  <a:pt x="65" y="15"/>
                  <a:pt x="65" y="15"/>
                  <a:pt x="65" y="15"/>
                </a:cubicBezTo>
                <a:cubicBezTo>
                  <a:pt x="65" y="15"/>
                  <a:pt x="65" y="15"/>
                  <a:pt x="65" y="15"/>
                </a:cubicBezTo>
                <a:close/>
                <a:moveTo>
                  <a:pt x="65" y="15"/>
                </a:moveTo>
                <a:cubicBezTo>
                  <a:pt x="65" y="15"/>
                  <a:pt x="65" y="15"/>
                  <a:pt x="65" y="15"/>
                </a:cubicBezTo>
                <a:cubicBezTo>
                  <a:pt x="66" y="15"/>
                  <a:pt x="66" y="15"/>
                  <a:pt x="66" y="15"/>
                </a:cubicBezTo>
                <a:lnTo>
                  <a:pt x="65" y="15"/>
                </a:lnTo>
                <a:close/>
                <a:moveTo>
                  <a:pt x="66" y="15"/>
                </a:moveTo>
                <a:cubicBezTo>
                  <a:pt x="66" y="15"/>
                  <a:pt x="66" y="15"/>
                  <a:pt x="66" y="15"/>
                </a:cubicBezTo>
                <a:cubicBezTo>
                  <a:pt x="66" y="15"/>
                  <a:pt x="66" y="15"/>
                  <a:pt x="66" y="15"/>
                </a:cubicBezTo>
                <a:cubicBezTo>
                  <a:pt x="66" y="15"/>
                  <a:pt x="66" y="16"/>
                  <a:pt x="66" y="15"/>
                </a:cubicBezTo>
                <a:close/>
                <a:moveTo>
                  <a:pt x="66" y="15"/>
                </a:moveTo>
                <a:cubicBezTo>
                  <a:pt x="66" y="15"/>
                  <a:pt x="66" y="15"/>
                  <a:pt x="66" y="15"/>
                </a:cubicBezTo>
                <a:cubicBezTo>
                  <a:pt x="66" y="15"/>
                  <a:pt x="66" y="15"/>
                  <a:pt x="66" y="15"/>
                </a:cubicBezTo>
                <a:close/>
                <a:moveTo>
                  <a:pt x="66" y="15"/>
                </a:moveTo>
                <a:cubicBezTo>
                  <a:pt x="66" y="15"/>
                  <a:pt x="66" y="15"/>
                  <a:pt x="66" y="15"/>
                </a:cubicBezTo>
                <a:cubicBezTo>
                  <a:pt x="66" y="15"/>
                  <a:pt x="66" y="15"/>
                  <a:pt x="66" y="15"/>
                </a:cubicBezTo>
                <a:close/>
                <a:moveTo>
                  <a:pt x="66" y="15"/>
                </a:moveTo>
                <a:cubicBezTo>
                  <a:pt x="66" y="15"/>
                  <a:pt x="66" y="15"/>
                  <a:pt x="66" y="15"/>
                </a:cubicBezTo>
                <a:cubicBezTo>
                  <a:pt x="66" y="15"/>
                  <a:pt x="66" y="15"/>
                  <a:pt x="66" y="15"/>
                </a:cubicBezTo>
                <a:cubicBezTo>
                  <a:pt x="66" y="15"/>
                  <a:pt x="66" y="15"/>
                  <a:pt x="66" y="15"/>
                </a:cubicBezTo>
                <a:close/>
                <a:moveTo>
                  <a:pt x="66" y="16"/>
                </a:moveTo>
                <a:cubicBezTo>
                  <a:pt x="66" y="16"/>
                  <a:pt x="66" y="15"/>
                  <a:pt x="66" y="15"/>
                </a:cubicBezTo>
                <a:cubicBezTo>
                  <a:pt x="66" y="16"/>
                  <a:pt x="66" y="16"/>
                  <a:pt x="66" y="16"/>
                </a:cubicBezTo>
                <a:close/>
                <a:moveTo>
                  <a:pt x="66" y="15"/>
                </a:moveTo>
                <a:cubicBezTo>
                  <a:pt x="66" y="16"/>
                  <a:pt x="66" y="16"/>
                  <a:pt x="66" y="16"/>
                </a:cubicBezTo>
                <a:cubicBezTo>
                  <a:pt x="66" y="16"/>
                  <a:pt x="66" y="16"/>
                  <a:pt x="66" y="15"/>
                </a:cubicBezTo>
                <a:close/>
                <a:moveTo>
                  <a:pt x="66" y="15"/>
                </a:moveTo>
                <a:cubicBezTo>
                  <a:pt x="66" y="15"/>
                  <a:pt x="66" y="15"/>
                  <a:pt x="66" y="15"/>
                </a:cubicBezTo>
                <a:cubicBezTo>
                  <a:pt x="66" y="15"/>
                  <a:pt x="66" y="15"/>
                  <a:pt x="66" y="15"/>
                </a:cubicBezTo>
                <a:cubicBezTo>
                  <a:pt x="66" y="15"/>
                  <a:pt x="66" y="15"/>
                  <a:pt x="66" y="15"/>
                </a:cubicBezTo>
                <a:close/>
                <a:moveTo>
                  <a:pt x="65" y="13"/>
                </a:moveTo>
                <a:cubicBezTo>
                  <a:pt x="66" y="13"/>
                  <a:pt x="66" y="13"/>
                  <a:pt x="66" y="13"/>
                </a:cubicBezTo>
                <a:cubicBezTo>
                  <a:pt x="66" y="13"/>
                  <a:pt x="66" y="14"/>
                  <a:pt x="66" y="15"/>
                </a:cubicBezTo>
                <a:cubicBezTo>
                  <a:pt x="66" y="15"/>
                  <a:pt x="66" y="15"/>
                  <a:pt x="66" y="15"/>
                </a:cubicBezTo>
                <a:cubicBezTo>
                  <a:pt x="66" y="14"/>
                  <a:pt x="66" y="14"/>
                  <a:pt x="66" y="14"/>
                </a:cubicBezTo>
                <a:cubicBezTo>
                  <a:pt x="66" y="14"/>
                  <a:pt x="66" y="14"/>
                  <a:pt x="66" y="14"/>
                </a:cubicBezTo>
                <a:cubicBezTo>
                  <a:pt x="66" y="14"/>
                  <a:pt x="66" y="13"/>
                  <a:pt x="66" y="13"/>
                </a:cubicBezTo>
                <a:cubicBezTo>
                  <a:pt x="66" y="13"/>
                  <a:pt x="66" y="13"/>
                  <a:pt x="66" y="13"/>
                </a:cubicBezTo>
                <a:cubicBezTo>
                  <a:pt x="66" y="13"/>
                  <a:pt x="66" y="13"/>
                  <a:pt x="65" y="13"/>
                </a:cubicBezTo>
                <a:close/>
                <a:moveTo>
                  <a:pt x="66" y="15"/>
                </a:moveTo>
                <a:cubicBezTo>
                  <a:pt x="66" y="15"/>
                  <a:pt x="66" y="15"/>
                  <a:pt x="66" y="15"/>
                </a:cubicBezTo>
                <a:cubicBezTo>
                  <a:pt x="66" y="15"/>
                  <a:pt x="66" y="15"/>
                  <a:pt x="66" y="16"/>
                </a:cubicBezTo>
                <a:cubicBezTo>
                  <a:pt x="66" y="15"/>
                  <a:pt x="66" y="15"/>
                  <a:pt x="66" y="15"/>
                </a:cubicBezTo>
                <a:cubicBezTo>
                  <a:pt x="66" y="15"/>
                  <a:pt x="66" y="15"/>
                  <a:pt x="66" y="15"/>
                </a:cubicBezTo>
                <a:close/>
                <a:moveTo>
                  <a:pt x="66" y="15"/>
                </a:moveTo>
                <a:cubicBezTo>
                  <a:pt x="66" y="15"/>
                  <a:pt x="66" y="15"/>
                  <a:pt x="66" y="14"/>
                </a:cubicBezTo>
                <a:cubicBezTo>
                  <a:pt x="66" y="14"/>
                  <a:pt x="66" y="14"/>
                  <a:pt x="66" y="15"/>
                </a:cubicBezTo>
                <a:cubicBezTo>
                  <a:pt x="66" y="15"/>
                  <a:pt x="66" y="15"/>
                  <a:pt x="66" y="15"/>
                </a:cubicBezTo>
                <a:cubicBezTo>
                  <a:pt x="66" y="15"/>
                  <a:pt x="66" y="15"/>
                  <a:pt x="66" y="15"/>
                </a:cubicBezTo>
                <a:cubicBezTo>
                  <a:pt x="66" y="15"/>
                  <a:pt x="66" y="15"/>
                  <a:pt x="66" y="15"/>
                </a:cubicBezTo>
                <a:cubicBezTo>
                  <a:pt x="66" y="15"/>
                  <a:pt x="66" y="15"/>
                  <a:pt x="66" y="15"/>
                </a:cubicBezTo>
                <a:cubicBezTo>
                  <a:pt x="66" y="15"/>
                  <a:pt x="66" y="15"/>
                  <a:pt x="66" y="15"/>
                </a:cubicBezTo>
                <a:cubicBezTo>
                  <a:pt x="66" y="15"/>
                  <a:pt x="66" y="15"/>
                  <a:pt x="66" y="15"/>
                </a:cubicBezTo>
                <a:cubicBezTo>
                  <a:pt x="66" y="15"/>
                  <a:pt x="66" y="15"/>
                  <a:pt x="66" y="15"/>
                </a:cubicBezTo>
                <a:cubicBezTo>
                  <a:pt x="66" y="15"/>
                  <a:pt x="66" y="15"/>
                  <a:pt x="66" y="15"/>
                </a:cubicBezTo>
                <a:cubicBezTo>
                  <a:pt x="66" y="15"/>
                  <a:pt x="66" y="15"/>
                  <a:pt x="66" y="15"/>
                </a:cubicBezTo>
                <a:cubicBezTo>
                  <a:pt x="66" y="15"/>
                  <a:pt x="66" y="15"/>
                  <a:pt x="66" y="15"/>
                </a:cubicBezTo>
                <a:cubicBezTo>
                  <a:pt x="66" y="15"/>
                  <a:pt x="66" y="15"/>
                  <a:pt x="66" y="15"/>
                </a:cubicBezTo>
                <a:cubicBezTo>
                  <a:pt x="66" y="15"/>
                  <a:pt x="66" y="15"/>
                  <a:pt x="66" y="15"/>
                </a:cubicBezTo>
                <a:cubicBezTo>
                  <a:pt x="66" y="15"/>
                  <a:pt x="66" y="15"/>
                  <a:pt x="66" y="15"/>
                </a:cubicBezTo>
                <a:cubicBezTo>
                  <a:pt x="66" y="15"/>
                  <a:pt x="66" y="15"/>
                  <a:pt x="66" y="15"/>
                </a:cubicBezTo>
                <a:close/>
                <a:moveTo>
                  <a:pt x="65" y="13"/>
                </a:moveTo>
                <a:cubicBezTo>
                  <a:pt x="65" y="13"/>
                  <a:pt x="65" y="13"/>
                  <a:pt x="65" y="13"/>
                </a:cubicBezTo>
                <a:cubicBezTo>
                  <a:pt x="65" y="13"/>
                  <a:pt x="65" y="13"/>
                  <a:pt x="65" y="13"/>
                </a:cubicBezTo>
                <a:close/>
                <a:moveTo>
                  <a:pt x="65" y="13"/>
                </a:moveTo>
                <a:cubicBezTo>
                  <a:pt x="65" y="13"/>
                  <a:pt x="65" y="14"/>
                  <a:pt x="65" y="14"/>
                </a:cubicBezTo>
                <a:cubicBezTo>
                  <a:pt x="65" y="13"/>
                  <a:pt x="65" y="13"/>
                  <a:pt x="65" y="13"/>
                </a:cubicBezTo>
                <a:cubicBezTo>
                  <a:pt x="65" y="13"/>
                  <a:pt x="65" y="14"/>
                  <a:pt x="65" y="14"/>
                </a:cubicBezTo>
                <a:cubicBezTo>
                  <a:pt x="65" y="14"/>
                  <a:pt x="65" y="14"/>
                  <a:pt x="65" y="14"/>
                </a:cubicBezTo>
                <a:cubicBezTo>
                  <a:pt x="65" y="14"/>
                  <a:pt x="65" y="14"/>
                  <a:pt x="65" y="14"/>
                </a:cubicBezTo>
                <a:cubicBezTo>
                  <a:pt x="65" y="14"/>
                  <a:pt x="65" y="14"/>
                  <a:pt x="65" y="13"/>
                </a:cubicBezTo>
                <a:close/>
                <a:moveTo>
                  <a:pt x="66" y="14"/>
                </a:moveTo>
                <a:cubicBezTo>
                  <a:pt x="66" y="14"/>
                  <a:pt x="66" y="14"/>
                  <a:pt x="66" y="14"/>
                </a:cubicBezTo>
                <a:cubicBezTo>
                  <a:pt x="65" y="14"/>
                  <a:pt x="65" y="14"/>
                  <a:pt x="65" y="14"/>
                </a:cubicBezTo>
                <a:cubicBezTo>
                  <a:pt x="65" y="14"/>
                  <a:pt x="65" y="14"/>
                  <a:pt x="65" y="14"/>
                </a:cubicBezTo>
                <a:cubicBezTo>
                  <a:pt x="65" y="14"/>
                  <a:pt x="66" y="14"/>
                  <a:pt x="66" y="14"/>
                </a:cubicBezTo>
                <a:close/>
                <a:moveTo>
                  <a:pt x="66" y="15"/>
                </a:moveTo>
                <a:cubicBezTo>
                  <a:pt x="67" y="16"/>
                  <a:pt x="67" y="16"/>
                  <a:pt x="67" y="16"/>
                </a:cubicBezTo>
                <a:cubicBezTo>
                  <a:pt x="66" y="15"/>
                  <a:pt x="66" y="15"/>
                  <a:pt x="66" y="15"/>
                </a:cubicBezTo>
                <a:close/>
                <a:moveTo>
                  <a:pt x="66" y="15"/>
                </a:moveTo>
                <a:cubicBezTo>
                  <a:pt x="67" y="16"/>
                  <a:pt x="67" y="16"/>
                  <a:pt x="67" y="16"/>
                </a:cubicBezTo>
                <a:cubicBezTo>
                  <a:pt x="67" y="15"/>
                  <a:pt x="67" y="15"/>
                  <a:pt x="67" y="15"/>
                </a:cubicBezTo>
                <a:lnTo>
                  <a:pt x="66" y="15"/>
                </a:lnTo>
                <a:close/>
                <a:moveTo>
                  <a:pt x="66" y="9"/>
                </a:moveTo>
                <a:cubicBezTo>
                  <a:pt x="66" y="9"/>
                  <a:pt x="66" y="9"/>
                  <a:pt x="66" y="9"/>
                </a:cubicBezTo>
                <a:close/>
                <a:moveTo>
                  <a:pt x="66" y="9"/>
                </a:moveTo>
                <a:cubicBezTo>
                  <a:pt x="66" y="9"/>
                  <a:pt x="66" y="9"/>
                  <a:pt x="66" y="9"/>
                </a:cubicBezTo>
                <a:cubicBezTo>
                  <a:pt x="66" y="9"/>
                  <a:pt x="66" y="9"/>
                  <a:pt x="66" y="9"/>
                </a:cubicBezTo>
                <a:close/>
                <a:moveTo>
                  <a:pt x="69" y="14"/>
                </a:moveTo>
                <a:cubicBezTo>
                  <a:pt x="69" y="14"/>
                  <a:pt x="70" y="14"/>
                  <a:pt x="69" y="14"/>
                </a:cubicBezTo>
                <a:cubicBezTo>
                  <a:pt x="69" y="14"/>
                  <a:pt x="69" y="14"/>
                  <a:pt x="69" y="14"/>
                </a:cubicBezTo>
                <a:cubicBezTo>
                  <a:pt x="69" y="14"/>
                  <a:pt x="69" y="14"/>
                  <a:pt x="69" y="14"/>
                </a:cubicBezTo>
                <a:close/>
                <a:moveTo>
                  <a:pt x="68" y="11"/>
                </a:moveTo>
                <a:cubicBezTo>
                  <a:pt x="68" y="11"/>
                  <a:pt x="68" y="11"/>
                  <a:pt x="68" y="11"/>
                </a:cubicBezTo>
                <a:cubicBezTo>
                  <a:pt x="68" y="11"/>
                  <a:pt x="68" y="11"/>
                  <a:pt x="68" y="11"/>
                </a:cubicBezTo>
                <a:close/>
                <a:moveTo>
                  <a:pt x="66" y="10"/>
                </a:moveTo>
                <a:cubicBezTo>
                  <a:pt x="66" y="10"/>
                  <a:pt x="66" y="10"/>
                  <a:pt x="66" y="10"/>
                </a:cubicBezTo>
                <a:close/>
                <a:moveTo>
                  <a:pt x="65" y="9"/>
                </a:moveTo>
                <a:cubicBezTo>
                  <a:pt x="65" y="9"/>
                  <a:pt x="65" y="9"/>
                  <a:pt x="65" y="9"/>
                </a:cubicBezTo>
                <a:cubicBezTo>
                  <a:pt x="65" y="9"/>
                  <a:pt x="65" y="9"/>
                  <a:pt x="65" y="9"/>
                </a:cubicBezTo>
                <a:close/>
                <a:moveTo>
                  <a:pt x="68" y="15"/>
                </a:moveTo>
                <a:cubicBezTo>
                  <a:pt x="68" y="15"/>
                  <a:pt x="68" y="15"/>
                  <a:pt x="68" y="15"/>
                </a:cubicBezTo>
                <a:cubicBezTo>
                  <a:pt x="68" y="15"/>
                  <a:pt x="67" y="14"/>
                  <a:pt x="68" y="15"/>
                </a:cubicBezTo>
                <a:close/>
                <a:moveTo>
                  <a:pt x="70" y="10"/>
                </a:moveTo>
                <a:cubicBezTo>
                  <a:pt x="70" y="10"/>
                  <a:pt x="70" y="10"/>
                  <a:pt x="70" y="10"/>
                </a:cubicBezTo>
                <a:cubicBezTo>
                  <a:pt x="70" y="10"/>
                  <a:pt x="70" y="10"/>
                  <a:pt x="70" y="10"/>
                </a:cubicBezTo>
                <a:close/>
                <a:moveTo>
                  <a:pt x="68" y="15"/>
                </a:moveTo>
                <a:cubicBezTo>
                  <a:pt x="68" y="15"/>
                  <a:pt x="68" y="15"/>
                  <a:pt x="68" y="15"/>
                </a:cubicBezTo>
                <a:cubicBezTo>
                  <a:pt x="68" y="15"/>
                  <a:pt x="68" y="15"/>
                  <a:pt x="68" y="15"/>
                </a:cubicBezTo>
                <a:cubicBezTo>
                  <a:pt x="68" y="15"/>
                  <a:pt x="68" y="15"/>
                  <a:pt x="68" y="15"/>
                </a:cubicBezTo>
                <a:close/>
                <a:moveTo>
                  <a:pt x="66" y="7"/>
                </a:moveTo>
                <a:cubicBezTo>
                  <a:pt x="66" y="7"/>
                  <a:pt x="66" y="7"/>
                  <a:pt x="66" y="7"/>
                </a:cubicBezTo>
                <a:cubicBezTo>
                  <a:pt x="66" y="7"/>
                  <a:pt x="66" y="7"/>
                  <a:pt x="66" y="7"/>
                </a:cubicBezTo>
                <a:close/>
                <a:moveTo>
                  <a:pt x="70" y="6"/>
                </a:moveTo>
                <a:cubicBezTo>
                  <a:pt x="70" y="6"/>
                  <a:pt x="70" y="6"/>
                  <a:pt x="70" y="6"/>
                </a:cubicBezTo>
                <a:cubicBezTo>
                  <a:pt x="70" y="6"/>
                  <a:pt x="70" y="6"/>
                  <a:pt x="70" y="6"/>
                </a:cubicBezTo>
                <a:close/>
                <a:moveTo>
                  <a:pt x="67" y="15"/>
                </a:moveTo>
                <a:cubicBezTo>
                  <a:pt x="67" y="15"/>
                  <a:pt x="67" y="15"/>
                  <a:pt x="67" y="15"/>
                </a:cubicBezTo>
                <a:close/>
                <a:moveTo>
                  <a:pt x="66" y="14"/>
                </a:moveTo>
                <a:cubicBezTo>
                  <a:pt x="66" y="14"/>
                  <a:pt x="66" y="14"/>
                  <a:pt x="66" y="14"/>
                </a:cubicBezTo>
                <a:cubicBezTo>
                  <a:pt x="66" y="14"/>
                  <a:pt x="66" y="14"/>
                  <a:pt x="66" y="14"/>
                </a:cubicBezTo>
                <a:close/>
                <a:moveTo>
                  <a:pt x="66" y="12"/>
                </a:moveTo>
                <a:cubicBezTo>
                  <a:pt x="66" y="12"/>
                  <a:pt x="66" y="12"/>
                  <a:pt x="66" y="12"/>
                </a:cubicBezTo>
                <a:cubicBezTo>
                  <a:pt x="66" y="12"/>
                  <a:pt x="66" y="12"/>
                  <a:pt x="66" y="12"/>
                </a:cubicBezTo>
                <a:close/>
                <a:moveTo>
                  <a:pt x="67" y="15"/>
                </a:moveTo>
                <a:cubicBezTo>
                  <a:pt x="67" y="15"/>
                  <a:pt x="67" y="15"/>
                  <a:pt x="67" y="15"/>
                </a:cubicBezTo>
                <a:cubicBezTo>
                  <a:pt x="67" y="15"/>
                  <a:pt x="67" y="15"/>
                  <a:pt x="67" y="15"/>
                </a:cubicBezTo>
                <a:close/>
                <a:moveTo>
                  <a:pt x="67" y="15"/>
                </a:moveTo>
                <a:cubicBezTo>
                  <a:pt x="67" y="15"/>
                  <a:pt x="67" y="15"/>
                  <a:pt x="67" y="15"/>
                </a:cubicBezTo>
                <a:cubicBezTo>
                  <a:pt x="67" y="15"/>
                  <a:pt x="67" y="15"/>
                  <a:pt x="67" y="15"/>
                </a:cubicBezTo>
                <a:close/>
                <a:moveTo>
                  <a:pt x="67" y="15"/>
                </a:moveTo>
                <a:cubicBezTo>
                  <a:pt x="67" y="15"/>
                  <a:pt x="67" y="15"/>
                  <a:pt x="67" y="15"/>
                </a:cubicBezTo>
                <a:cubicBezTo>
                  <a:pt x="67" y="15"/>
                  <a:pt x="67" y="15"/>
                  <a:pt x="67" y="15"/>
                </a:cubicBezTo>
                <a:close/>
                <a:moveTo>
                  <a:pt x="67" y="8"/>
                </a:moveTo>
                <a:cubicBezTo>
                  <a:pt x="67" y="8"/>
                  <a:pt x="67" y="8"/>
                  <a:pt x="67" y="8"/>
                </a:cubicBezTo>
                <a:cubicBezTo>
                  <a:pt x="67" y="8"/>
                  <a:pt x="67" y="8"/>
                  <a:pt x="67" y="8"/>
                </a:cubicBezTo>
                <a:close/>
                <a:moveTo>
                  <a:pt x="66" y="10"/>
                </a:moveTo>
                <a:cubicBezTo>
                  <a:pt x="66" y="10"/>
                  <a:pt x="66" y="10"/>
                  <a:pt x="66" y="10"/>
                </a:cubicBezTo>
                <a:cubicBezTo>
                  <a:pt x="66" y="10"/>
                  <a:pt x="66" y="10"/>
                  <a:pt x="66" y="10"/>
                </a:cubicBezTo>
                <a:close/>
                <a:moveTo>
                  <a:pt x="65" y="10"/>
                </a:moveTo>
                <a:cubicBezTo>
                  <a:pt x="66" y="10"/>
                  <a:pt x="66" y="10"/>
                  <a:pt x="66" y="10"/>
                </a:cubicBezTo>
                <a:cubicBezTo>
                  <a:pt x="67" y="11"/>
                  <a:pt x="67" y="11"/>
                  <a:pt x="67" y="11"/>
                </a:cubicBezTo>
                <a:lnTo>
                  <a:pt x="65" y="10"/>
                </a:lnTo>
                <a:close/>
                <a:moveTo>
                  <a:pt x="66" y="9"/>
                </a:moveTo>
                <a:cubicBezTo>
                  <a:pt x="66" y="9"/>
                  <a:pt x="66" y="9"/>
                  <a:pt x="65" y="9"/>
                </a:cubicBezTo>
                <a:cubicBezTo>
                  <a:pt x="65" y="9"/>
                  <a:pt x="66" y="9"/>
                  <a:pt x="66" y="9"/>
                </a:cubicBezTo>
                <a:cubicBezTo>
                  <a:pt x="66" y="9"/>
                  <a:pt x="65" y="9"/>
                  <a:pt x="65" y="9"/>
                </a:cubicBezTo>
                <a:cubicBezTo>
                  <a:pt x="66" y="9"/>
                  <a:pt x="66" y="9"/>
                  <a:pt x="66" y="9"/>
                </a:cubicBezTo>
                <a:cubicBezTo>
                  <a:pt x="65" y="9"/>
                  <a:pt x="66" y="9"/>
                  <a:pt x="66" y="9"/>
                </a:cubicBezTo>
                <a:cubicBezTo>
                  <a:pt x="66" y="9"/>
                  <a:pt x="66" y="9"/>
                  <a:pt x="65" y="9"/>
                </a:cubicBezTo>
                <a:cubicBezTo>
                  <a:pt x="66" y="9"/>
                  <a:pt x="65" y="9"/>
                  <a:pt x="65" y="9"/>
                </a:cubicBezTo>
                <a:cubicBezTo>
                  <a:pt x="65" y="9"/>
                  <a:pt x="65" y="9"/>
                  <a:pt x="66" y="9"/>
                </a:cubicBezTo>
                <a:cubicBezTo>
                  <a:pt x="65" y="9"/>
                  <a:pt x="65" y="9"/>
                  <a:pt x="65" y="9"/>
                </a:cubicBezTo>
                <a:cubicBezTo>
                  <a:pt x="65" y="9"/>
                  <a:pt x="66" y="9"/>
                  <a:pt x="66" y="9"/>
                </a:cubicBezTo>
                <a:cubicBezTo>
                  <a:pt x="66" y="9"/>
                  <a:pt x="66" y="9"/>
                  <a:pt x="66" y="9"/>
                </a:cubicBezTo>
                <a:cubicBezTo>
                  <a:pt x="66" y="9"/>
                  <a:pt x="66" y="9"/>
                  <a:pt x="66" y="9"/>
                </a:cubicBezTo>
                <a:cubicBezTo>
                  <a:pt x="66" y="9"/>
                  <a:pt x="66" y="9"/>
                  <a:pt x="66" y="9"/>
                </a:cubicBezTo>
                <a:cubicBezTo>
                  <a:pt x="66" y="9"/>
                  <a:pt x="66" y="9"/>
                  <a:pt x="66" y="9"/>
                </a:cubicBezTo>
                <a:cubicBezTo>
                  <a:pt x="66" y="9"/>
                  <a:pt x="65" y="9"/>
                  <a:pt x="66" y="9"/>
                </a:cubicBezTo>
                <a:cubicBezTo>
                  <a:pt x="66" y="9"/>
                  <a:pt x="66" y="9"/>
                  <a:pt x="66" y="9"/>
                </a:cubicBezTo>
                <a:cubicBezTo>
                  <a:pt x="66" y="9"/>
                  <a:pt x="66" y="9"/>
                  <a:pt x="66" y="9"/>
                </a:cubicBezTo>
                <a:cubicBezTo>
                  <a:pt x="66" y="9"/>
                  <a:pt x="66" y="9"/>
                  <a:pt x="67" y="9"/>
                </a:cubicBezTo>
                <a:cubicBezTo>
                  <a:pt x="67" y="9"/>
                  <a:pt x="66" y="9"/>
                  <a:pt x="66" y="9"/>
                </a:cubicBezTo>
                <a:cubicBezTo>
                  <a:pt x="66" y="9"/>
                  <a:pt x="66" y="9"/>
                  <a:pt x="66" y="9"/>
                </a:cubicBezTo>
                <a:cubicBezTo>
                  <a:pt x="66" y="9"/>
                  <a:pt x="66" y="9"/>
                  <a:pt x="66" y="9"/>
                </a:cubicBezTo>
                <a:cubicBezTo>
                  <a:pt x="66" y="9"/>
                  <a:pt x="66" y="9"/>
                  <a:pt x="66" y="9"/>
                </a:cubicBezTo>
                <a:cubicBezTo>
                  <a:pt x="67" y="9"/>
                  <a:pt x="67" y="9"/>
                  <a:pt x="67" y="9"/>
                </a:cubicBezTo>
                <a:cubicBezTo>
                  <a:pt x="67" y="9"/>
                  <a:pt x="66" y="9"/>
                  <a:pt x="66" y="8"/>
                </a:cubicBezTo>
                <a:cubicBezTo>
                  <a:pt x="67" y="9"/>
                  <a:pt x="67" y="9"/>
                  <a:pt x="67" y="9"/>
                </a:cubicBezTo>
                <a:cubicBezTo>
                  <a:pt x="66" y="8"/>
                  <a:pt x="66" y="8"/>
                  <a:pt x="66" y="8"/>
                </a:cubicBezTo>
                <a:cubicBezTo>
                  <a:pt x="66" y="8"/>
                  <a:pt x="66" y="8"/>
                  <a:pt x="65" y="8"/>
                </a:cubicBezTo>
                <a:cubicBezTo>
                  <a:pt x="66" y="8"/>
                  <a:pt x="66" y="8"/>
                  <a:pt x="66" y="8"/>
                </a:cubicBezTo>
                <a:cubicBezTo>
                  <a:pt x="66" y="8"/>
                  <a:pt x="65" y="8"/>
                  <a:pt x="65" y="8"/>
                </a:cubicBezTo>
                <a:cubicBezTo>
                  <a:pt x="65" y="8"/>
                  <a:pt x="67" y="8"/>
                  <a:pt x="66" y="8"/>
                </a:cubicBezTo>
                <a:cubicBezTo>
                  <a:pt x="66" y="8"/>
                  <a:pt x="66" y="8"/>
                  <a:pt x="66" y="8"/>
                </a:cubicBezTo>
                <a:cubicBezTo>
                  <a:pt x="65" y="8"/>
                  <a:pt x="66" y="8"/>
                  <a:pt x="66" y="8"/>
                </a:cubicBezTo>
                <a:cubicBezTo>
                  <a:pt x="66" y="8"/>
                  <a:pt x="66" y="8"/>
                  <a:pt x="66" y="8"/>
                </a:cubicBezTo>
                <a:cubicBezTo>
                  <a:pt x="66" y="8"/>
                  <a:pt x="66" y="8"/>
                  <a:pt x="66" y="8"/>
                </a:cubicBezTo>
                <a:cubicBezTo>
                  <a:pt x="67" y="8"/>
                  <a:pt x="67" y="8"/>
                  <a:pt x="67" y="8"/>
                </a:cubicBezTo>
                <a:cubicBezTo>
                  <a:pt x="66" y="8"/>
                  <a:pt x="67" y="8"/>
                  <a:pt x="66" y="8"/>
                </a:cubicBezTo>
                <a:cubicBezTo>
                  <a:pt x="67" y="8"/>
                  <a:pt x="66" y="8"/>
                  <a:pt x="66" y="8"/>
                </a:cubicBezTo>
                <a:cubicBezTo>
                  <a:pt x="67" y="8"/>
                  <a:pt x="66" y="8"/>
                  <a:pt x="67" y="8"/>
                </a:cubicBezTo>
                <a:cubicBezTo>
                  <a:pt x="67" y="8"/>
                  <a:pt x="67" y="8"/>
                  <a:pt x="67" y="8"/>
                </a:cubicBezTo>
                <a:cubicBezTo>
                  <a:pt x="67" y="8"/>
                  <a:pt x="67" y="8"/>
                  <a:pt x="67" y="8"/>
                </a:cubicBezTo>
                <a:cubicBezTo>
                  <a:pt x="68" y="8"/>
                  <a:pt x="67" y="8"/>
                  <a:pt x="67" y="8"/>
                </a:cubicBezTo>
                <a:cubicBezTo>
                  <a:pt x="67" y="8"/>
                  <a:pt x="67" y="8"/>
                  <a:pt x="67" y="8"/>
                </a:cubicBezTo>
                <a:cubicBezTo>
                  <a:pt x="66" y="8"/>
                  <a:pt x="67" y="8"/>
                  <a:pt x="66" y="8"/>
                </a:cubicBezTo>
                <a:cubicBezTo>
                  <a:pt x="67" y="8"/>
                  <a:pt x="66" y="8"/>
                  <a:pt x="66" y="8"/>
                </a:cubicBezTo>
                <a:cubicBezTo>
                  <a:pt x="66" y="8"/>
                  <a:pt x="66" y="8"/>
                  <a:pt x="66" y="8"/>
                </a:cubicBezTo>
                <a:cubicBezTo>
                  <a:pt x="66" y="8"/>
                  <a:pt x="68" y="8"/>
                  <a:pt x="68" y="8"/>
                </a:cubicBezTo>
                <a:cubicBezTo>
                  <a:pt x="68" y="8"/>
                  <a:pt x="67" y="8"/>
                  <a:pt x="67" y="8"/>
                </a:cubicBezTo>
                <a:cubicBezTo>
                  <a:pt x="67" y="8"/>
                  <a:pt x="67" y="8"/>
                  <a:pt x="66" y="8"/>
                </a:cubicBezTo>
                <a:cubicBezTo>
                  <a:pt x="67" y="8"/>
                  <a:pt x="66" y="8"/>
                  <a:pt x="67" y="8"/>
                </a:cubicBezTo>
                <a:cubicBezTo>
                  <a:pt x="67" y="8"/>
                  <a:pt x="67" y="8"/>
                  <a:pt x="68" y="8"/>
                </a:cubicBezTo>
                <a:cubicBezTo>
                  <a:pt x="67" y="8"/>
                  <a:pt x="67" y="8"/>
                  <a:pt x="67" y="8"/>
                </a:cubicBezTo>
                <a:cubicBezTo>
                  <a:pt x="67" y="8"/>
                  <a:pt x="67" y="8"/>
                  <a:pt x="67" y="8"/>
                </a:cubicBezTo>
                <a:cubicBezTo>
                  <a:pt x="66" y="8"/>
                  <a:pt x="67" y="8"/>
                  <a:pt x="66" y="8"/>
                </a:cubicBezTo>
                <a:cubicBezTo>
                  <a:pt x="66" y="8"/>
                  <a:pt x="67" y="8"/>
                  <a:pt x="67" y="8"/>
                </a:cubicBezTo>
                <a:cubicBezTo>
                  <a:pt x="67" y="8"/>
                  <a:pt x="67" y="8"/>
                  <a:pt x="67" y="7"/>
                </a:cubicBezTo>
                <a:cubicBezTo>
                  <a:pt x="67" y="7"/>
                  <a:pt x="67" y="7"/>
                  <a:pt x="67" y="7"/>
                </a:cubicBezTo>
                <a:cubicBezTo>
                  <a:pt x="66" y="7"/>
                  <a:pt x="67" y="7"/>
                  <a:pt x="67" y="7"/>
                </a:cubicBezTo>
                <a:cubicBezTo>
                  <a:pt x="66" y="7"/>
                  <a:pt x="66" y="7"/>
                  <a:pt x="66" y="7"/>
                </a:cubicBezTo>
                <a:cubicBezTo>
                  <a:pt x="66" y="7"/>
                  <a:pt x="66" y="7"/>
                  <a:pt x="66" y="7"/>
                </a:cubicBezTo>
                <a:cubicBezTo>
                  <a:pt x="66" y="7"/>
                  <a:pt x="66" y="7"/>
                  <a:pt x="66" y="7"/>
                </a:cubicBezTo>
                <a:cubicBezTo>
                  <a:pt x="66" y="7"/>
                  <a:pt x="65" y="7"/>
                  <a:pt x="66" y="7"/>
                </a:cubicBezTo>
                <a:cubicBezTo>
                  <a:pt x="66" y="7"/>
                  <a:pt x="66" y="7"/>
                  <a:pt x="66" y="7"/>
                </a:cubicBezTo>
                <a:cubicBezTo>
                  <a:pt x="66" y="7"/>
                  <a:pt x="67" y="7"/>
                  <a:pt x="67" y="7"/>
                </a:cubicBezTo>
                <a:cubicBezTo>
                  <a:pt x="66" y="7"/>
                  <a:pt x="66" y="7"/>
                  <a:pt x="66" y="7"/>
                </a:cubicBezTo>
                <a:cubicBezTo>
                  <a:pt x="66" y="7"/>
                  <a:pt x="66" y="7"/>
                  <a:pt x="66" y="7"/>
                </a:cubicBezTo>
                <a:cubicBezTo>
                  <a:pt x="66" y="7"/>
                  <a:pt x="66" y="7"/>
                  <a:pt x="66" y="7"/>
                </a:cubicBezTo>
                <a:cubicBezTo>
                  <a:pt x="67" y="7"/>
                  <a:pt x="66" y="7"/>
                  <a:pt x="67" y="7"/>
                </a:cubicBezTo>
                <a:cubicBezTo>
                  <a:pt x="66" y="7"/>
                  <a:pt x="67" y="7"/>
                  <a:pt x="66" y="7"/>
                </a:cubicBezTo>
                <a:cubicBezTo>
                  <a:pt x="66" y="7"/>
                  <a:pt x="66" y="7"/>
                  <a:pt x="67" y="7"/>
                </a:cubicBezTo>
                <a:cubicBezTo>
                  <a:pt x="66" y="7"/>
                  <a:pt x="66" y="7"/>
                  <a:pt x="66" y="7"/>
                </a:cubicBezTo>
                <a:cubicBezTo>
                  <a:pt x="66" y="7"/>
                  <a:pt x="67" y="7"/>
                  <a:pt x="67" y="6"/>
                </a:cubicBezTo>
                <a:cubicBezTo>
                  <a:pt x="67" y="6"/>
                  <a:pt x="67" y="6"/>
                  <a:pt x="67" y="6"/>
                </a:cubicBezTo>
                <a:cubicBezTo>
                  <a:pt x="67" y="6"/>
                  <a:pt x="67" y="6"/>
                  <a:pt x="66" y="6"/>
                </a:cubicBezTo>
                <a:cubicBezTo>
                  <a:pt x="67" y="6"/>
                  <a:pt x="67" y="6"/>
                  <a:pt x="67" y="6"/>
                </a:cubicBezTo>
                <a:cubicBezTo>
                  <a:pt x="66" y="6"/>
                  <a:pt x="68" y="6"/>
                  <a:pt x="67" y="6"/>
                </a:cubicBezTo>
                <a:cubicBezTo>
                  <a:pt x="68" y="6"/>
                  <a:pt x="69" y="6"/>
                  <a:pt x="70" y="6"/>
                </a:cubicBezTo>
                <a:cubicBezTo>
                  <a:pt x="69" y="6"/>
                  <a:pt x="69" y="6"/>
                  <a:pt x="69" y="6"/>
                </a:cubicBezTo>
                <a:cubicBezTo>
                  <a:pt x="70" y="6"/>
                  <a:pt x="69" y="6"/>
                  <a:pt x="70" y="6"/>
                </a:cubicBezTo>
                <a:cubicBezTo>
                  <a:pt x="69" y="6"/>
                  <a:pt x="69" y="6"/>
                  <a:pt x="69" y="6"/>
                </a:cubicBezTo>
                <a:cubicBezTo>
                  <a:pt x="70" y="6"/>
                  <a:pt x="70" y="6"/>
                  <a:pt x="70" y="6"/>
                </a:cubicBezTo>
                <a:cubicBezTo>
                  <a:pt x="70" y="6"/>
                  <a:pt x="70" y="6"/>
                  <a:pt x="71" y="6"/>
                </a:cubicBezTo>
                <a:cubicBezTo>
                  <a:pt x="69" y="6"/>
                  <a:pt x="71" y="7"/>
                  <a:pt x="70" y="7"/>
                </a:cubicBezTo>
                <a:cubicBezTo>
                  <a:pt x="70" y="7"/>
                  <a:pt x="70" y="7"/>
                  <a:pt x="70" y="7"/>
                </a:cubicBezTo>
                <a:cubicBezTo>
                  <a:pt x="69" y="7"/>
                  <a:pt x="70" y="7"/>
                  <a:pt x="71" y="7"/>
                </a:cubicBezTo>
                <a:cubicBezTo>
                  <a:pt x="70" y="7"/>
                  <a:pt x="70" y="7"/>
                  <a:pt x="70" y="7"/>
                </a:cubicBezTo>
                <a:cubicBezTo>
                  <a:pt x="70" y="7"/>
                  <a:pt x="70" y="7"/>
                  <a:pt x="70" y="7"/>
                </a:cubicBezTo>
                <a:cubicBezTo>
                  <a:pt x="71" y="7"/>
                  <a:pt x="70" y="7"/>
                  <a:pt x="70" y="7"/>
                </a:cubicBezTo>
                <a:cubicBezTo>
                  <a:pt x="70" y="7"/>
                  <a:pt x="69" y="7"/>
                  <a:pt x="69" y="7"/>
                </a:cubicBezTo>
                <a:cubicBezTo>
                  <a:pt x="70" y="7"/>
                  <a:pt x="70" y="7"/>
                  <a:pt x="70" y="7"/>
                </a:cubicBezTo>
                <a:cubicBezTo>
                  <a:pt x="69" y="7"/>
                  <a:pt x="70" y="7"/>
                  <a:pt x="69" y="7"/>
                </a:cubicBezTo>
                <a:cubicBezTo>
                  <a:pt x="69" y="8"/>
                  <a:pt x="69" y="7"/>
                  <a:pt x="70" y="7"/>
                </a:cubicBezTo>
                <a:cubicBezTo>
                  <a:pt x="70" y="8"/>
                  <a:pt x="70" y="8"/>
                  <a:pt x="70" y="8"/>
                </a:cubicBezTo>
                <a:cubicBezTo>
                  <a:pt x="70" y="8"/>
                  <a:pt x="70" y="8"/>
                  <a:pt x="69" y="8"/>
                </a:cubicBezTo>
                <a:cubicBezTo>
                  <a:pt x="70" y="8"/>
                  <a:pt x="70" y="8"/>
                  <a:pt x="70" y="8"/>
                </a:cubicBezTo>
                <a:cubicBezTo>
                  <a:pt x="70" y="8"/>
                  <a:pt x="70" y="8"/>
                  <a:pt x="70" y="8"/>
                </a:cubicBezTo>
                <a:cubicBezTo>
                  <a:pt x="70" y="8"/>
                  <a:pt x="70" y="8"/>
                  <a:pt x="70" y="8"/>
                </a:cubicBezTo>
                <a:cubicBezTo>
                  <a:pt x="70" y="8"/>
                  <a:pt x="70" y="8"/>
                  <a:pt x="70" y="8"/>
                </a:cubicBezTo>
                <a:cubicBezTo>
                  <a:pt x="70" y="8"/>
                  <a:pt x="70" y="8"/>
                  <a:pt x="70" y="8"/>
                </a:cubicBezTo>
                <a:cubicBezTo>
                  <a:pt x="70" y="8"/>
                  <a:pt x="70" y="8"/>
                  <a:pt x="71" y="8"/>
                </a:cubicBezTo>
                <a:cubicBezTo>
                  <a:pt x="71" y="8"/>
                  <a:pt x="71" y="8"/>
                  <a:pt x="71" y="8"/>
                </a:cubicBezTo>
                <a:cubicBezTo>
                  <a:pt x="71" y="8"/>
                  <a:pt x="71" y="8"/>
                  <a:pt x="71" y="8"/>
                </a:cubicBezTo>
                <a:cubicBezTo>
                  <a:pt x="71" y="8"/>
                  <a:pt x="70" y="8"/>
                  <a:pt x="70" y="8"/>
                </a:cubicBezTo>
                <a:cubicBezTo>
                  <a:pt x="70" y="8"/>
                  <a:pt x="71" y="8"/>
                  <a:pt x="70" y="8"/>
                </a:cubicBezTo>
                <a:cubicBezTo>
                  <a:pt x="70" y="8"/>
                  <a:pt x="70" y="8"/>
                  <a:pt x="70" y="8"/>
                </a:cubicBezTo>
                <a:cubicBezTo>
                  <a:pt x="70" y="8"/>
                  <a:pt x="70" y="8"/>
                  <a:pt x="70" y="8"/>
                </a:cubicBezTo>
                <a:cubicBezTo>
                  <a:pt x="70" y="8"/>
                  <a:pt x="70" y="8"/>
                  <a:pt x="70" y="8"/>
                </a:cubicBezTo>
                <a:cubicBezTo>
                  <a:pt x="70" y="8"/>
                  <a:pt x="70" y="9"/>
                  <a:pt x="70" y="9"/>
                </a:cubicBezTo>
                <a:cubicBezTo>
                  <a:pt x="69" y="9"/>
                  <a:pt x="70" y="9"/>
                  <a:pt x="69" y="9"/>
                </a:cubicBezTo>
                <a:cubicBezTo>
                  <a:pt x="69" y="9"/>
                  <a:pt x="69" y="9"/>
                  <a:pt x="69" y="9"/>
                </a:cubicBezTo>
                <a:cubicBezTo>
                  <a:pt x="69" y="9"/>
                  <a:pt x="68" y="9"/>
                  <a:pt x="68" y="9"/>
                </a:cubicBezTo>
                <a:cubicBezTo>
                  <a:pt x="69" y="9"/>
                  <a:pt x="69" y="9"/>
                  <a:pt x="69" y="9"/>
                </a:cubicBezTo>
                <a:cubicBezTo>
                  <a:pt x="70" y="9"/>
                  <a:pt x="70" y="9"/>
                  <a:pt x="70" y="9"/>
                </a:cubicBezTo>
                <a:cubicBezTo>
                  <a:pt x="72" y="9"/>
                  <a:pt x="70" y="9"/>
                  <a:pt x="70" y="9"/>
                </a:cubicBezTo>
                <a:cubicBezTo>
                  <a:pt x="70" y="9"/>
                  <a:pt x="70" y="9"/>
                  <a:pt x="70" y="9"/>
                </a:cubicBezTo>
                <a:cubicBezTo>
                  <a:pt x="71" y="9"/>
                  <a:pt x="70" y="9"/>
                  <a:pt x="70" y="9"/>
                </a:cubicBezTo>
                <a:cubicBezTo>
                  <a:pt x="69" y="9"/>
                  <a:pt x="69" y="9"/>
                  <a:pt x="69" y="9"/>
                </a:cubicBezTo>
                <a:cubicBezTo>
                  <a:pt x="70" y="10"/>
                  <a:pt x="70" y="10"/>
                  <a:pt x="70" y="10"/>
                </a:cubicBezTo>
                <a:cubicBezTo>
                  <a:pt x="70" y="10"/>
                  <a:pt x="70" y="10"/>
                  <a:pt x="69" y="10"/>
                </a:cubicBezTo>
                <a:cubicBezTo>
                  <a:pt x="70" y="10"/>
                  <a:pt x="70" y="10"/>
                  <a:pt x="70" y="10"/>
                </a:cubicBezTo>
                <a:cubicBezTo>
                  <a:pt x="70" y="10"/>
                  <a:pt x="70" y="10"/>
                  <a:pt x="70" y="10"/>
                </a:cubicBezTo>
                <a:cubicBezTo>
                  <a:pt x="70" y="10"/>
                  <a:pt x="70" y="10"/>
                  <a:pt x="70" y="10"/>
                </a:cubicBezTo>
                <a:cubicBezTo>
                  <a:pt x="69" y="10"/>
                  <a:pt x="71" y="10"/>
                  <a:pt x="69" y="10"/>
                </a:cubicBezTo>
                <a:cubicBezTo>
                  <a:pt x="70" y="10"/>
                  <a:pt x="70" y="10"/>
                  <a:pt x="70" y="10"/>
                </a:cubicBezTo>
                <a:cubicBezTo>
                  <a:pt x="70" y="10"/>
                  <a:pt x="70" y="10"/>
                  <a:pt x="70" y="10"/>
                </a:cubicBezTo>
                <a:cubicBezTo>
                  <a:pt x="71" y="11"/>
                  <a:pt x="70" y="10"/>
                  <a:pt x="70" y="10"/>
                </a:cubicBezTo>
                <a:cubicBezTo>
                  <a:pt x="70" y="11"/>
                  <a:pt x="70" y="11"/>
                  <a:pt x="70" y="11"/>
                </a:cubicBezTo>
                <a:cubicBezTo>
                  <a:pt x="70" y="11"/>
                  <a:pt x="71" y="11"/>
                  <a:pt x="71" y="11"/>
                </a:cubicBezTo>
                <a:cubicBezTo>
                  <a:pt x="71" y="11"/>
                  <a:pt x="70" y="11"/>
                  <a:pt x="70" y="11"/>
                </a:cubicBezTo>
                <a:cubicBezTo>
                  <a:pt x="70" y="11"/>
                  <a:pt x="71" y="11"/>
                  <a:pt x="70" y="11"/>
                </a:cubicBezTo>
                <a:cubicBezTo>
                  <a:pt x="70" y="11"/>
                  <a:pt x="70" y="11"/>
                  <a:pt x="70" y="11"/>
                </a:cubicBezTo>
                <a:cubicBezTo>
                  <a:pt x="70" y="11"/>
                  <a:pt x="68" y="10"/>
                  <a:pt x="69" y="11"/>
                </a:cubicBezTo>
                <a:cubicBezTo>
                  <a:pt x="69" y="11"/>
                  <a:pt x="69" y="11"/>
                  <a:pt x="69" y="11"/>
                </a:cubicBezTo>
                <a:cubicBezTo>
                  <a:pt x="69" y="11"/>
                  <a:pt x="68" y="10"/>
                  <a:pt x="69" y="11"/>
                </a:cubicBezTo>
                <a:cubicBezTo>
                  <a:pt x="69" y="11"/>
                  <a:pt x="69" y="11"/>
                  <a:pt x="69" y="11"/>
                </a:cubicBezTo>
                <a:cubicBezTo>
                  <a:pt x="69" y="11"/>
                  <a:pt x="69" y="11"/>
                  <a:pt x="69" y="11"/>
                </a:cubicBezTo>
                <a:cubicBezTo>
                  <a:pt x="69" y="11"/>
                  <a:pt x="69" y="11"/>
                  <a:pt x="69" y="11"/>
                </a:cubicBezTo>
                <a:cubicBezTo>
                  <a:pt x="69" y="11"/>
                  <a:pt x="68" y="11"/>
                  <a:pt x="69" y="11"/>
                </a:cubicBezTo>
                <a:cubicBezTo>
                  <a:pt x="69" y="11"/>
                  <a:pt x="69" y="11"/>
                  <a:pt x="69" y="11"/>
                </a:cubicBezTo>
                <a:cubicBezTo>
                  <a:pt x="69" y="11"/>
                  <a:pt x="69" y="11"/>
                  <a:pt x="69" y="11"/>
                </a:cubicBezTo>
                <a:cubicBezTo>
                  <a:pt x="69" y="11"/>
                  <a:pt x="69" y="11"/>
                  <a:pt x="69" y="11"/>
                </a:cubicBezTo>
                <a:cubicBezTo>
                  <a:pt x="70" y="12"/>
                  <a:pt x="69" y="12"/>
                  <a:pt x="69" y="12"/>
                </a:cubicBezTo>
                <a:cubicBezTo>
                  <a:pt x="69" y="11"/>
                  <a:pt x="69" y="11"/>
                  <a:pt x="69" y="11"/>
                </a:cubicBezTo>
                <a:cubicBezTo>
                  <a:pt x="69" y="12"/>
                  <a:pt x="69" y="12"/>
                  <a:pt x="69" y="11"/>
                </a:cubicBezTo>
                <a:cubicBezTo>
                  <a:pt x="69" y="12"/>
                  <a:pt x="70" y="12"/>
                  <a:pt x="70" y="12"/>
                </a:cubicBezTo>
                <a:cubicBezTo>
                  <a:pt x="70" y="12"/>
                  <a:pt x="70" y="12"/>
                  <a:pt x="70" y="12"/>
                </a:cubicBezTo>
                <a:cubicBezTo>
                  <a:pt x="70" y="12"/>
                  <a:pt x="70" y="12"/>
                  <a:pt x="70" y="12"/>
                </a:cubicBezTo>
                <a:cubicBezTo>
                  <a:pt x="70" y="12"/>
                  <a:pt x="70" y="12"/>
                  <a:pt x="69" y="12"/>
                </a:cubicBezTo>
                <a:cubicBezTo>
                  <a:pt x="70" y="12"/>
                  <a:pt x="69" y="12"/>
                  <a:pt x="70" y="12"/>
                </a:cubicBezTo>
                <a:cubicBezTo>
                  <a:pt x="69" y="12"/>
                  <a:pt x="69" y="12"/>
                  <a:pt x="69" y="12"/>
                </a:cubicBezTo>
                <a:cubicBezTo>
                  <a:pt x="70" y="12"/>
                  <a:pt x="68" y="12"/>
                  <a:pt x="69" y="12"/>
                </a:cubicBezTo>
                <a:cubicBezTo>
                  <a:pt x="69" y="12"/>
                  <a:pt x="69" y="13"/>
                  <a:pt x="68" y="12"/>
                </a:cubicBezTo>
                <a:cubicBezTo>
                  <a:pt x="68" y="12"/>
                  <a:pt x="69" y="12"/>
                  <a:pt x="69" y="12"/>
                </a:cubicBezTo>
                <a:cubicBezTo>
                  <a:pt x="68" y="12"/>
                  <a:pt x="68" y="12"/>
                  <a:pt x="68" y="12"/>
                </a:cubicBezTo>
                <a:cubicBezTo>
                  <a:pt x="69" y="13"/>
                  <a:pt x="68" y="12"/>
                  <a:pt x="69" y="13"/>
                </a:cubicBezTo>
                <a:cubicBezTo>
                  <a:pt x="69" y="13"/>
                  <a:pt x="68" y="12"/>
                  <a:pt x="68" y="12"/>
                </a:cubicBezTo>
                <a:cubicBezTo>
                  <a:pt x="69" y="13"/>
                  <a:pt x="69" y="13"/>
                  <a:pt x="69" y="13"/>
                </a:cubicBezTo>
                <a:cubicBezTo>
                  <a:pt x="68" y="12"/>
                  <a:pt x="68" y="12"/>
                  <a:pt x="68" y="12"/>
                </a:cubicBezTo>
                <a:cubicBezTo>
                  <a:pt x="68" y="13"/>
                  <a:pt x="68" y="13"/>
                  <a:pt x="68" y="12"/>
                </a:cubicBezTo>
                <a:cubicBezTo>
                  <a:pt x="68" y="12"/>
                  <a:pt x="68" y="12"/>
                  <a:pt x="68" y="12"/>
                </a:cubicBezTo>
                <a:cubicBezTo>
                  <a:pt x="69" y="13"/>
                  <a:pt x="69" y="13"/>
                  <a:pt x="69" y="13"/>
                </a:cubicBezTo>
                <a:cubicBezTo>
                  <a:pt x="68" y="13"/>
                  <a:pt x="69" y="13"/>
                  <a:pt x="68" y="13"/>
                </a:cubicBezTo>
                <a:cubicBezTo>
                  <a:pt x="68" y="13"/>
                  <a:pt x="69" y="13"/>
                  <a:pt x="69" y="13"/>
                </a:cubicBezTo>
                <a:cubicBezTo>
                  <a:pt x="69" y="13"/>
                  <a:pt x="69" y="14"/>
                  <a:pt x="69" y="14"/>
                </a:cubicBezTo>
                <a:cubicBezTo>
                  <a:pt x="69" y="14"/>
                  <a:pt x="69" y="14"/>
                  <a:pt x="69" y="14"/>
                </a:cubicBezTo>
                <a:cubicBezTo>
                  <a:pt x="69" y="13"/>
                  <a:pt x="69" y="13"/>
                  <a:pt x="69" y="13"/>
                </a:cubicBezTo>
                <a:cubicBezTo>
                  <a:pt x="69" y="13"/>
                  <a:pt x="69" y="13"/>
                  <a:pt x="69" y="13"/>
                </a:cubicBezTo>
                <a:cubicBezTo>
                  <a:pt x="69" y="13"/>
                  <a:pt x="69" y="13"/>
                  <a:pt x="69" y="14"/>
                </a:cubicBezTo>
                <a:cubicBezTo>
                  <a:pt x="69" y="13"/>
                  <a:pt x="69" y="13"/>
                  <a:pt x="69" y="13"/>
                </a:cubicBezTo>
                <a:cubicBezTo>
                  <a:pt x="69" y="13"/>
                  <a:pt x="69" y="13"/>
                  <a:pt x="69" y="13"/>
                </a:cubicBezTo>
                <a:cubicBezTo>
                  <a:pt x="69" y="13"/>
                  <a:pt x="69" y="13"/>
                  <a:pt x="69" y="13"/>
                </a:cubicBezTo>
                <a:cubicBezTo>
                  <a:pt x="69" y="13"/>
                  <a:pt x="69" y="13"/>
                  <a:pt x="69" y="13"/>
                </a:cubicBezTo>
                <a:cubicBezTo>
                  <a:pt x="68" y="13"/>
                  <a:pt x="69" y="14"/>
                  <a:pt x="68" y="14"/>
                </a:cubicBezTo>
                <a:cubicBezTo>
                  <a:pt x="68" y="14"/>
                  <a:pt x="69" y="14"/>
                  <a:pt x="68" y="14"/>
                </a:cubicBezTo>
                <a:cubicBezTo>
                  <a:pt x="68" y="14"/>
                  <a:pt x="68" y="13"/>
                  <a:pt x="68" y="14"/>
                </a:cubicBezTo>
                <a:cubicBezTo>
                  <a:pt x="68" y="14"/>
                  <a:pt x="68" y="14"/>
                  <a:pt x="68" y="14"/>
                </a:cubicBezTo>
                <a:cubicBezTo>
                  <a:pt x="68" y="14"/>
                  <a:pt x="68" y="14"/>
                  <a:pt x="68" y="14"/>
                </a:cubicBezTo>
                <a:cubicBezTo>
                  <a:pt x="69" y="15"/>
                  <a:pt x="69" y="15"/>
                  <a:pt x="69" y="15"/>
                </a:cubicBezTo>
                <a:cubicBezTo>
                  <a:pt x="69" y="15"/>
                  <a:pt x="69" y="15"/>
                  <a:pt x="68" y="15"/>
                </a:cubicBezTo>
                <a:cubicBezTo>
                  <a:pt x="68" y="15"/>
                  <a:pt x="68" y="15"/>
                  <a:pt x="68" y="15"/>
                </a:cubicBezTo>
                <a:cubicBezTo>
                  <a:pt x="68" y="14"/>
                  <a:pt x="68" y="14"/>
                  <a:pt x="68" y="14"/>
                </a:cubicBezTo>
                <a:cubicBezTo>
                  <a:pt x="68" y="14"/>
                  <a:pt x="68" y="14"/>
                  <a:pt x="68" y="15"/>
                </a:cubicBezTo>
                <a:cubicBezTo>
                  <a:pt x="67" y="14"/>
                  <a:pt x="68" y="15"/>
                  <a:pt x="67" y="15"/>
                </a:cubicBezTo>
                <a:cubicBezTo>
                  <a:pt x="67" y="15"/>
                  <a:pt x="67" y="15"/>
                  <a:pt x="67" y="15"/>
                </a:cubicBezTo>
                <a:cubicBezTo>
                  <a:pt x="67" y="15"/>
                  <a:pt x="67" y="15"/>
                  <a:pt x="67" y="15"/>
                </a:cubicBezTo>
                <a:cubicBezTo>
                  <a:pt x="67" y="15"/>
                  <a:pt x="68" y="15"/>
                  <a:pt x="67" y="15"/>
                </a:cubicBezTo>
                <a:cubicBezTo>
                  <a:pt x="67" y="15"/>
                  <a:pt x="67" y="15"/>
                  <a:pt x="67" y="15"/>
                </a:cubicBezTo>
                <a:cubicBezTo>
                  <a:pt x="67" y="15"/>
                  <a:pt x="67" y="15"/>
                  <a:pt x="67" y="15"/>
                </a:cubicBezTo>
                <a:cubicBezTo>
                  <a:pt x="67" y="15"/>
                  <a:pt x="67" y="15"/>
                  <a:pt x="67" y="14"/>
                </a:cubicBezTo>
                <a:cubicBezTo>
                  <a:pt x="67" y="14"/>
                  <a:pt x="67" y="14"/>
                  <a:pt x="67" y="14"/>
                </a:cubicBezTo>
                <a:cubicBezTo>
                  <a:pt x="67" y="14"/>
                  <a:pt x="67" y="14"/>
                  <a:pt x="67" y="14"/>
                </a:cubicBezTo>
                <a:cubicBezTo>
                  <a:pt x="67" y="14"/>
                  <a:pt x="67" y="14"/>
                  <a:pt x="67" y="15"/>
                </a:cubicBezTo>
                <a:cubicBezTo>
                  <a:pt x="67" y="15"/>
                  <a:pt x="67" y="15"/>
                  <a:pt x="67" y="15"/>
                </a:cubicBezTo>
                <a:cubicBezTo>
                  <a:pt x="67" y="15"/>
                  <a:pt x="67" y="15"/>
                  <a:pt x="67" y="15"/>
                </a:cubicBezTo>
                <a:cubicBezTo>
                  <a:pt x="67" y="15"/>
                  <a:pt x="67" y="15"/>
                  <a:pt x="67" y="15"/>
                </a:cubicBezTo>
                <a:cubicBezTo>
                  <a:pt x="67" y="15"/>
                  <a:pt x="67" y="15"/>
                  <a:pt x="67" y="15"/>
                </a:cubicBezTo>
                <a:cubicBezTo>
                  <a:pt x="67" y="15"/>
                  <a:pt x="67" y="15"/>
                  <a:pt x="67" y="15"/>
                </a:cubicBezTo>
                <a:cubicBezTo>
                  <a:pt x="67" y="15"/>
                  <a:pt x="67" y="15"/>
                  <a:pt x="67" y="15"/>
                </a:cubicBezTo>
                <a:cubicBezTo>
                  <a:pt x="67" y="15"/>
                  <a:pt x="67" y="15"/>
                  <a:pt x="66" y="15"/>
                </a:cubicBezTo>
                <a:cubicBezTo>
                  <a:pt x="67" y="15"/>
                  <a:pt x="66" y="15"/>
                  <a:pt x="67" y="15"/>
                </a:cubicBezTo>
                <a:cubicBezTo>
                  <a:pt x="66" y="15"/>
                  <a:pt x="67" y="15"/>
                  <a:pt x="66" y="15"/>
                </a:cubicBezTo>
                <a:cubicBezTo>
                  <a:pt x="67" y="15"/>
                  <a:pt x="66" y="14"/>
                  <a:pt x="66" y="14"/>
                </a:cubicBezTo>
                <a:cubicBezTo>
                  <a:pt x="66" y="14"/>
                  <a:pt x="66" y="14"/>
                  <a:pt x="66" y="14"/>
                </a:cubicBezTo>
                <a:cubicBezTo>
                  <a:pt x="66" y="13"/>
                  <a:pt x="66" y="14"/>
                  <a:pt x="66" y="14"/>
                </a:cubicBezTo>
                <a:cubicBezTo>
                  <a:pt x="66" y="14"/>
                  <a:pt x="66" y="14"/>
                  <a:pt x="66" y="14"/>
                </a:cubicBezTo>
                <a:cubicBezTo>
                  <a:pt x="66" y="14"/>
                  <a:pt x="66" y="14"/>
                  <a:pt x="66" y="14"/>
                </a:cubicBezTo>
                <a:cubicBezTo>
                  <a:pt x="67" y="14"/>
                  <a:pt x="66" y="14"/>
                  <a:pt x="66" y="14"/>
                </a:cubicBezTo>
                <a:cubicBezTo>
                  <a:pt x="66" y="13"/>
                  <a:pt x="66" y="13"/>
                  <a:pt x="66" y="13"/>
                </a:cubicBezTo>
                <a:cubicBezTo>
                  <a:pt x="66" y="13"/>
                  <a:pt x="66" y="13"/>
                  <a:pt x="66" y="13"/>
                </a:cubicBezTo>
                <a:cubicBezTo>
                  <a:pt x="66" y="13"/>
                  <a:pt x="66" y="13"/>
                  <a:pt x="66" y="12"/>
                </a:cubicBezTo>
                <a:cubicBezTo>
                  <a:pt x="66" y="13"/>
                  <a:pt x="66" y="12"/>
                  <a:pt x="66" y="13"/>
                </a:cubicBezTo>
                <a:cubicBezTo>
                  <a:pt x="66" y="13"/>
                  <a:pt x="66" y="13"/>
                  <a:pt x="66" y="13"/>
                </a:cubicBezTo>
                <a:cubicBezTo>
                  <a:pt x="66" y="13"/>
                  <a:pt x="66" y="13"/>
                  <a:pt x="66" y="13"/>
                </a:cubicBezTo>
                <a:cubicBezTo>
                  <a:pt x="66" y="13"/>
                  <a:pt x="66" y="13"/>
                  <a:pt x="66" y="13"/>
                </a:cubicBezTo>
                <a:cubicBezTo>
                  <a:pt x="66" y="13"/>
                  <a:pt x="67" y="14"/>
                  <a:pt x="67" y="14"/>
                </a:cubicBezTo>
                <a:cubicBezTo>
                  <a:pt x="67" y="15"/>
                  <a:pt x="66" y="13"/>
                  <a:pt x="67" y="13"/>
                </a:cubicBezTo>
                <a:cubicBezTo>
                  <a:pt x="67" y="13"/>
                  <a:pt x="67" y="14"/>
                  <a:pt x="67" y="14"/>
                </a:cubicBezTo>
                <a:cubicBezTo>
                  <a:pt x="67" y="13"/>
                  <a:pt x="66" y="12"/>
                  <a:pt x="66" y="12"/>
                </a:cubicBezTo>
                <a:cubicBezTo>
                  <a:pt x="66" y="12"/>
                  <a:pt x="66" y="12"/>
                  <a:pt x="66" y="12"/>
                </a:cubicBezTo>
                <a:cubicBezTo>
                  <a:pt x="66" y="12"/>
                  <a:pt x="66" y="12"/>
                  <a:pt x="65" y="11"/>
                </a:cubicBezTo>
                <a:cubicBezTo>
                  <a:pt x="66" y="12"/>
                  <a:pt x="66" y="11"/>
                  <a:pt x="66" y="12"/>
                </a:cubicBezTo>
                <a:cubicBezTo>
                  <a:pt x="66" y="12"/>
                  <a:pt x="66" y="12"/>
                  <a:pt x="66" y="12"/>
                </a:cubicBezTo>
                <a:cubicBezTo>
                  <a:pt x="66" y="12"/>
                  <a:pt x="66" y="12"/>
                  <a:pt x="66" y="12"/>
                </a:cubicBezTo>
                <a:cubicBezTo>
                  <a:pt x="66" y="12"/>
                  <a:pt x="66" y="12"/>
                  <a:pt x="66" y="12"/>
                </a:cubicBezTo>
                <a:cubicBezTo>
                  <a:pt x="67" y="12"/>
                  <a:pt x="67" y="13"/>
                  <a:pt x="67" y="13"/>
                </a:cubicBezTo>
                <a:cubicBezTo>
                  <a:pt x="67" y="13"/>
                  <a:pt x="66" y="12"/>
                  <a:pt x="66" y="11"/>
                </a:cubicBezTo>
                <a:cubicBezTo>
                  <a:pt x="66" y="11"/>
                  <a:pt x="66" y="12"/>
                  <a:pt x="66" y="11"/>
                </a:cubicBezTo>
                <a:cubicBezTo>
                  <a:pt x="65" y="11"/>
                  <a:pt x="66" y="11"/>
                  <a:pt x="66" y="11"/>
                </a:cubicBezTo>
                <a:cubicBezTo>
                  <a:pt x="66" y="11"/>
                  <a:pt x="66" y="11"/>
                  <a:pt x="66" y="11"/>
                </a:cubicBezTo>
                <a:cubicBezTo>
                  <a:pt x="66" y="11"/>
                  <a:pt x="66" y="11"/>
                  <a:pt x="66" y="11"/>
                </a:cubicBezTo>
                <a:cubicBezTo>
                  <a:pt x="66" y="11"/>
                  <a:pt x="66" y="12"/>
                  <a:pt x="67" y="12"/>
                </a:cubicBezTo>
                <a:cubicBezTo>
                  <a:pt x="67" y="13"/>
                  <a:pt x="68" y="13"/>
                  <a:pt x="68" y="13"/>
                </a:cubicBezTo>
                <a:cubicBezTo>
                  <a:pt x="67" y="13"/>
                  <a:pt x="66" y="11"/>
                  <a:pt x="65" y="10"/>
                </a:cubicBezTo>
                <a:cubicBezTo>
                  <a:pt x="65" y="10"/>
                  <a:pt x="65" y="11"/>
                  <a:pt x="65" y="11"/>
                </a:cubicBezTo>
                <a:cubicBezTo>
                  <a:pt x="66" y="11"/>
                  <a:pt x="65" y="10"/>
                  <a:pt x="65" y="11"/>
                </a:cubicBezTo>
                <a:cubicBezTo>
                  <a:pt x="66" y="11"/>
                  <a:pt x="66" y="11"/>
                  <a:pt x="66" y="11"/>
                </a:cubicBezTo>
                <a:cubicBezTo>
                  <a:pt x="66" y="11"/>
                  <a:pt x="66" y="11"/>
                  <a:pt x="65" y="11"/>
                </a:cubicBezTo>
                <a:cubicBezTo>
                  <a:pt x="66" y="11"/>
                  <a:pt x="66" y="11"/>
                  <a:pt x="66" y="12"/>
                </a:cubicBezTo>
                <a:cubicBezTo>
                  <a:pt x="67" y="12"/>
                  <a:pt x="66" y="11"/>
                  <a:pt x="65" y="10"/>
                </a:cubicBezTo>
                <a:cubicBezTo>
                  <a:pt x="66" y="11"/>
                  <a:pt x="66" y="11"/>
                  <a:pt x="66" y="11"/>
                </a:cubicBezTo>
                <a:cubicBezTo>
                  <a:pt x="65" y="10"/>
                  <a:pt x="65" y="10"/>
                  <a:pt x="65" y="10"/>
                </a:cubicBezTo>
                <a:cubicBezTo>
                  <a:pt x="65" y="10"/>
                  <a:pt x="65" y="10"/>
                  <a:pt x="65" y="10"/>
                </a:cubicBezTo>
                <a:cubicBezTo>
                  <a:pt x="65" y="10"/>
                  <a:pt x="65" y="10"/>
                  <a:pt x="65" y="10"/>
                </a:cubicBezTo>
                <a:cubicBezTo>
                  <a:pt x="65" y="10"/>
                  <a:pt x="65" y="10"/>
                  <a:pt x="66" y="11"/>
                </a:cubicBezTo>
                <a:cubicBezTo>
                  <a:pt x="66" y="11"/>
                  <a:pt x="67" y="12"/>
                  <a:pt x="68" y="13"/>
                </a:cubicBezTo>
                <a:cubicBezTo>
                  <a:pt x="68" y="13"/>
                  <a:pt x="68" y="13"/>
                  <a:pt x="68" y="13"/>
                </a:cubicBezTo>
                <a:cubicBezTo>
                  <a:pt x="68" y="13"/>
                  <a:pt x="68" y="13"/>
                  <a:pt x="68" y="13"/>
                </a:cubicBezTo>
                <a:cubicBezTo>
                  <a:pt x="68" y="13"/>
                  <a:pt x="66" y="11"/>
                  <a:pt x="66" y="11"/>
                </a:cubicBezTo>
                <a:cubicBezTo>
                  <a:pt x="66" y="11"/>
                  <a:pt x="67" y="12"/>
                  <a:pt x="67" y="12"/>
                </a:cubicBezTo>
                <a:cubicBezTo>
                  <a:pt x="67" y="12"/>
                  <a:pt x="66" y="11"/>
                  <a:pt x="66" y="11"/>
                </a:cubicBezTo>
                <a:cubicBezTo>
                  <a:pt x="66" y="10"/>
                  <a:pt x="66" y="10"/>
                  <a:pt x="66" y="10"/>
                </a:cubicBezTo>
                <a:cubicBezTo>
                  <a:pt x="66" y="10"/>
                  <a:pt x="66" y="11"/>
                  <a:pt x="66" y="10"/>
                </a:cubicBezTo>
                <a:cubicBezTo>
                  <a:pt x="66" y="11"/>
                  <a:pt x="66" y="11"/>
                  <a:pt x="67" y="11"/>
                </a:cubicBezTo>
                <a:cubicBezTo>
                  <a:pt x="66" y="10"/>
                  <a:pt x="66" y="10"/>
                  <a:pt x="66" y="10"/>
                </a:cubicBezTo>
                <a:cubicBezTo>
                  <a:pt x="66" y="11"/>
                  <a:pt x="67" y="11"/>
                  <a:pt x="67" y="11"/>
                </a:cubicBezTo>
                <a:cubicBezTo>
                  <a:pt x="67" y="11"/>
                  <a:pt x="66" y="11"/>
                  <a:pt x="66" y="10"/>
                </a:cubicBezTo>
                <a:cubicBezTo>
                  <a:pt x="66" y="11"/>
                  <a:pt x="66" y="11"/>
                  <a:pt x="67" y="11"/>
                </a:cubicBezTo>
                <a:cubicBezTo>
                  <a:pt x="67" y="11"/>
                  <a:pt x="66" y="10"/>
                  <a:pt x="66" y="10"/>
                </a:cubicBezTo>
                <a:cubicBezTo>
                  <a:pt x="66" y="10"/>
                  <a:pt x="66" y="10"/>
                  <a:pt x="66" y="10"/>
                </a:cubicBezTo>
                <a:cubicBezTo>
                  <a:pt x="66" y="11"/>
                  <a:pt x="67" y="12"/>
                  <a:pt x="68" y="12"/>
                </a:cubicBezTo>
                <a:cubicBezTo>
                  <a:pt x="68" y="12"/>
                  <a:pt x="67" y="12"/>
                  <a:pt x="67" y="11"/>
                </a:cubicBezTo>
                <a:cubicBezTo>
                  <a:pt x="66" y="11"/>
                  <a:pt x="66" y="10"/>
                  <a:pt x="66" y="10"/>
                </a:cubicBezTo>
                <a:cubicBezTo>
                  <a:pt x="66" y="10"/>
                  <a:pt x="67" y="11"/>
                  <a:pt x="67" y="11"/>
                </a:cubicBezTo>
                <a:cubicBezTo>
                  <a:pt x="66" y="11"/>
                  <a:pt x="66" y="10"/>
                  <a:pt x="66" y="10"/>
                </a:cubicBezTo>
                <a:cubicBezTo>
                  <a:pt x="66" y="10"/>
                  <a:pt x="66" y="10"/>
                  <a:pt x="66" y="10"/>
                </a:cubicBezTo>
                <a:cubicBezTo>
                  <a:pt x="66" y="11"/>
                  <a:pt x="67" y="11"/>
                  <a:pt x="66" y="11"/>
                </a:cubicBezTo>
                <a:cubicBezTo>
                  <a:pt x="66" y="11"/>
                  <a:pt x="66" y="11"/>
                  <a:pt x="66" y="11"/>
                </a:cubicBezTo>
                <a:cubicBezTo>
                  <a:pt x="67" y="11"/>
                  <a:pt x="65" y="10"/>
                  <a:pt x="66" y="10"/>
                </a:cubicBezTo>
                <a:cubicBezTo>
                  <a:pt x="66" y="10"/>
                  <a:pt x="66" y="10"/>
                  <a:pt x="67" y="11"/>
                </a:cubicBezTo>
                <a:cubicBezTo>
                  <a:pt x="66" y="10"/>
                  <a:pt x="67" y="11"/>
                  <a:pt x="66" y="10"/>
                </a:cubicBezTo>
                <a:cubicBezTo>
                  <a:pt x="66" y="10"/>
                  <a:pt x="66" y="10"/>
                  <a:pt x="66" y="10"/>
                </a:cubicBezTo>
                <a:cubicBezTo>
                  <a:pt x="66" y="10"/>
                  <a:pt x="66" y="10"/>
                  <a:pt x="66" y="10"/>
                </a:cubicBezTo>
                <a:cubicBezTo>
                  <a:pt x="66" y="10"/>
                  <a:pt x="66" y="10"/>
                  <a:pt x="66" y="10"/>
                </a:cubicBezTo>
                <a:cubicBezTo>
                  <a:pt x="66" y="10"/>
                  <a:pt x="67" y="11"/>
                  <a:pt x="66" y="10"/>
                </a:cubicBezTo>
                <a:cubicBezTo>
                  <a:pt x="67" y="11"/>
                  <a:pt x="67" y="11"/>
                  <a:pt x="68" y="11"/>
                </a:cubicBezTo>
                <a:cubicBezTo>
                  <a:pt x="67" y="11"/>
                  <a:pt x="66" y="10"/>
                  <a:pt x="66" y="10"/>
                </a:cubicBezTo>
                <a:cubicBezTo>
                  <a:pt x="66" y="10"/>
                  <a:pt x="66" y="10"/>
                  <a:pt x="66" y="10"/>
                </a:cubicBezTo>
                <a:cubicBezTo>
                  <a:pt x="66" y="10"/>
                  <a:pt x="66" y="10"/>
                  <a:pt x="66" y="10"/>
                </a:cubicBezTo>
                <a:cubicBezTo>
                  <a:pt x="67" y="10"/>
                  <a:pt x="67" y="10"/>
                  <a:pt x="67" y="10"/>
                </a:cubicBezTo>
                <a:cubicBezTo>
                  <a:pt x="66" y="10"/>
                  <a:pt x="66" y="10"/>
                  <a:pt x="66" y="10"/>
                </a:cubicBezTo>
                <a:cubicBezTo>
                  <a:pt x="66" y="10"/>
                  <a:pt x="67" y="10"/>
                  <a:pt x="67" y="10"/>
                </a:cubicBezTo>
                <a:cubicBezTo>
                  <a:pt x="67" y="10"/>
                  <a:pt x="67" y="10"/>
                  <a:pt x="66" y="10"/>
                </a:cubicBezTo>
                <a:cubicBezTo>
                  <a:pt x="67" y="10"/>
                  <a:pt x="67" y="11"/>
                  <a:pt x="68" y="11"/>
                </a:cubicBezTo>
                <a:cubicBezTo>
                  <a:pt x="67" y="11"/>
                  <a:pt x="67" y="11"/>
                  <a:pt x="67" y="11"/>
                </a:cubicBezTo>
                <a:cubicBezTo>
                  <a:pt x="67" y="11"/>
                  <a:pt x="68" y="11"/>
                  <a:pt x="68" y="11"/>
                </a:cubicBezTo>
                <a:cubicBezTo>
                  <a:pt x="68" y="11"/>
                  <a:pt x="68" y="11"/>
                  <a:pt x="68" y="11"/>
                </a:cubicBezTo>
                <a:cubicBezTo>
                  <a:pt x="68" y="11"/>
                  <a:pt x="68" y="11"/>
                  <a:pt x="68" y="11"/>
                </a:cubicBezTo>
                <a:cubicBezTo>
                  <a:pt x="68" y="11"/>
                  <a:pt x="68" y="11"/>
                  <a:pt x="68" y="11"/>
                </a:cubicBezTo>
                <a:cubicBezTo>
                  <a:pt x="68" y="11"/>
                  <a:pt x="68" y="11"/>
                  <a:pt x="68" y="11"/>
                </a:cubicBezTo>
                <a:cubicBezTo>
                  <a:pt x="67" y="11"/>
                  <a:pt x="67" y="10"/>
                  <a:pt x="66" y="10"/>
                </a:cubicBezTo>
                <a:cubicBezTo>
                  <a:pt x="67" y="10"/>
                  <a:pt x="67" y="10"/>
                  <a:pt x="67" y="10"/>
                </a:cubicBezTo>
                <a:cubicBezTo>
                  <a:pt x="66" y="10"/>
                  <a:pt x="66" y="10"/>
                  <a:pt x="66" y="10"/>
                </a:cubicBezTo>
                <a:cubicBezTo>
                  <a:pt x="66" y="10"/>
                  <a:pt x="66" y="10"/>
                  <a:pt x="66" y="10"/>
                </a:cubicBezTo>
                <a:cubicBezTo>
                  <a:pt x="66" y="10"/>
                  <a:pt x="67" y="10"/>
                  <a:pt x="67" y="10"/>
                </a:cubicBezTo>
                <a:cubicBezTo>
                  <a:pt x="66" y="10"/>
                  <a:pt x="66" y="10"/>
                  <a:pt x="66" y="10"/>
                </a:cubicBezTo>
                <a:cubicBezTo>
                  <a:pt x="66" y="10"/>
                  <a:pt x="66" y="10"/>
                  <a:pt x="66" y="10"/>
                </a:cubicBezTo>
                <a:cubicBezTo>
                  <a:pt x="66" y="10"/>
                  <a:pt x="66" y="10"/>
                  <a:pt x="66" y="10"/>
                </a:cubicBezTo>
                <a:cubicBezTo>
                  <a:pt x="66" y="10"/>
                  <a:pt x="66" y="10"/>
                  <a:pt x="66" y="10"/>
                </a:cubicBezTo>
                <a:cubicBezTo>
                  <a:pt x="66" y="10"/>
                  <a:pt x="66" y="10"/>
                  <a:pt x="66" y="10"/>
                </a:cubicBezTo>
                <a:cubicBezTo>
                  <a:pt x="66" y="10"/>
                  <a:pt x="65" y="9"/>
                  <a:pt x="65" y="9"/>
                </a:cubicBezTo>
                <a:cubicBezTo>
                  <a:pt x="65" y="9"/>
                  <a:pt x="66" y="10"/>
                  <a:pt x="66" y="10"/>
                </a:cubicBezTo>
                <a:cubicBezTo>
                  <a:pt x="66" y="9"/>
                  <a:pt x="65" y="9"/>
                  <a:pt x="65" y="9"/>
                </a:cubicBezTo>
                <a:cubicBezTo>
                  <a:pt x="66" y="10"/>
                  <a:pt x="66" y="10"/>
                  <a:pt x="66" y="10"/>
                </a:cubicBezTo>
                <a:cubicBezTo>
                  <a:pt x="66" y="9"/>
                  <a:pt x="66" y="9"/>
                  <a:pt x="66" y="10"/>
                </a:cubicBezTo>
                <a:cubicBezTo>
                  <a:pt x="66" y="9"/>
                  <a:pt x="66" y="9"/>
                  <a:pt x="66" y="10"/>
                </a:cubicBezTo>
                <a:cubicBezTo>
                  <a:pt x="66" y="9"/>
                  <a:pt x="65" y="9"/>
                  <a:pt x="64" y="9"/>
                </a:cubicBezTo>
                <a:cubicBezTo>
                  <a:pt x="65" y="9"/>
                  <a:pt x="65" y="9"/>
                  <a:pt x="65" y="9"/>
                </a:cubicBezTo>
                <a:cubicBezTo>
                  <a:pt x="66" y="9"/>
                  <a:pt x="66" y="9"/>
                  <a:pt x="66" y="9"/>
                </a:cubicBezTo>
                <a:cubicBezTo>
                  <a:pt x="66" y="10"/>
                  <a:pt x="65" y="9"/>
                  <a:pt x="66" y="9"/>
                </a:cubicBezTo>
                <a:cubicBezTo>
                  <a:pt x="66" y="9"/>
                  <a:pt x="66" y="10"/>
                  <a:pt x="67" y="10"/>
                </a:cubicBezTo>
                <a:cubicBezTo>
                  <a:pt x="66" y="10"/>
                  <a:pt x="66" y="10"/>
                  <a:pt x="66" y="10"/>
                </a:cubicBezTo>
                <a:cubicBezTo>
                  <a:pt x="66" y="10"/>
                  <a:pt x="66" y="10"/>
                  <a:pt x="67" y="10"/>
                </a:cubicBezTo>
                <a:cubicBezTo>
                  <a:pt x="66" y="10"/>
                  <a:pt x="66" y="9"/>
                  <a:pt x="66" y="9"/>
                </a:cubicBezTo>
                <a:cubicBezTo>
                  <a:pt x="66" y="9"/>
                  <a:pt x="66" y="9"/>
                  <a:pt x="66" y="9"/>
                </a:cubicBezTo>
                <a:cubicBezTo>
                  <a:pt x="66" y="9"/>
                  <a:pt x="66" y="9"/>
                  <a:pt x="66" y="9"/>
                </a:cubicBezTo>
                <a:cubicBezTo>
                  <a:pt x="66" y="9"/>
                  <a:pt x="66" y="9"/>
                  <a:pt x="66" y="9"/>
                </a:cubicBezTo>
                <a:cubicBezTo>
                  <a:pt x="66" y="9"/>
                  <a:pt x="66" y="9"/>
                  <a:pt x="66" y="9"/>
                </a:cubicBezTo>
                <a:cubicBezTo>
                  <a:pt x="66" y="9"/>
                  <a:pt x="66" y="9"/>
                  <a:pt x="66" y="9"/>
                </a:cubicBezTo>
                <a:cubicBezTo>
                  <a:pt x="66" y="9"/>
                  <a:pt x="65" y="9"/>
                  <a:pt x="65" y="9"/>
                </a:cubicBezTo>
                <a:cubicBezTo>
                  <a:pt x="66" y="9"/>
                  <a:pt x="66" y="9"/>
                  <a:pt x="66" y="9"/>
                </a:cubicBezTo>
                <a:cubicBezTo>
                  <a:pt x="66" y="9"/>
                  <a:pt x="66" y="9"/>
                  <a:pt x="66" y="9"/>
                </a:cubicBezTo>
                <a:cubicBezTo>
                  <a:pt x="64" y="9"/>
                  <a:pt x="66" y="9"/>
                  <a:pt x="64" y="9"/>
                </a:cubicBezTo>
                <a:cubicBezTo>
                  <a:pt x="65" y="9"/>
                  <a:pt x="65" y="9"/>
                  <a:pt x="65" y="9"/>
                </a:cubicBezTo>
                <a:cubicBezTo>
                  <a:pt x="66" y="9"/>
                  <a:pt x="66" y="9"/>
                  <a:pt x="66" y="9"/>
                </a:cubicBezTo>
                <a:cubicBezTo>
                  <a:pt x="66" y="9"/>
                  <a:pt x="66" y="9"/>
                  <a:pt x="66" y="9"/>
                </a:cubicBezTo>
                <a:close/>
                <a:moveTo>
                  <a:pt x="66" y="9"/>
                </a:moveTo>
                <a:cubicBezTo>
                  <a:pt x="66" y="9"/>
                  <a:pt x="66" y="9"/>
                  <a:pt x="66" y="10"/>
                </a:cubicBezTo>
                <a:cubicBezTo>
                  <a:pt x="66" y="10"/>
                  <a:pt x="66" y="10"/>
                  <a:pt x="66" y="9"/>
                </a:cubicBezTo>
                <a:close/>
                <a:moveTo>
                  <a:pt x="67" y="11"/>
                </a:moveTo>
                <a:cubicBezTo>
                  <a:pt x="67" y="10"/>
                  <a:pt x="67" y="10"/>
                  <a:pt x="67" y="10"/>
                </a:cubicBezTo>
                <a:cubicBezTo>
                  <a:pt x="67" y="11"/>
                  <a:pt x="67" y="11"/>
                  <a:pt x="67" y="11"/>
                </a:cubicBezTo>
                <a:close/>
                <a:moveTo>
                  <a:pt x="67" y="15"/>
                </a:moveTo>
                <a:cubicBezTo>
                  <a:pt x="67" y="15"/>
                  <a:pt x="67" y="15"/>
                  <a:pt x="67" y="15"/>
                </a:cubicBezTo>
                <a:cubicBezTo>
                  <a:pt x="67" y="15"/>
                  <a:pt x="67" y="15"/>
                  <a:pt x="67" y="15"/>
                </a:cubicBezTo>
                <a:close/>
                <a:moveTo>
                  <a:pt x="67" y="15"/>
                </a:moveTo>
                <a:cubicBezTo>
                  <a:pt x="67" y="15"/>
                  <a:pt x="67" y="15"/>
                  <a:pt x="67" y="15"/>
                </a:cubicBezTo>
                <a:cubicBezTo>
                  <a:pt x="67" y="15"/>
                  <a:pt x="67" y="15"/>
                  <a:pt x="67" y="15"/>
                </a:cubicBezTo>
                <a:cubicBezTo>
                  <a:pt x="67" y="14"/>
                  <a:pt x="67" y="15"/>
                  <a:pt x="67" y="15"/>
                </a:cubicBezTo>
                <a:close/>
                <a:moveTo>
                  <a:pt x="70" y="8"/>
                </a:moveTo>
                <a:cubicBezTo>
                  <a:pt x="70" y="8"/>
                  <a:pt x="70" y="8"/>
                  <a:pt x="70" y="8"/>
                </a:cubicBezTo>
                <a:cubicBezTo>
                  <a:pt x="70" y="8"/>
                  <a:pt x="70" y="8"/>
                  <a:pt x="70" y="8"/>
                </a:cubicBezTo>
                <a:close/>
                <a:moveTo>
                  <a:pt x="66" y="10"/>
                </a:moveTo>
                <a:cubicBezTo>
                  <a:pt x="66" y="10"/>
                  <a:pt x="66" y="10"/>
                  <a:pt x="66" y="10"/>
                </a:cubicBezTo>
                <a:close/>
                <a:moveTo>
                  <a:pt x="65" y="9"/>
                </a:moveTo>
                <a:cubicBezTo>
                  <a:pt x="65" y="9"/>
                  <a:pt x="65" y="9"/>
                  <a:pt x="65" y="9"/>
                </a:cubicBezTo>
                <a:cubicBezTo>
                  <a:pt x="65" y="9"/>
                  <a:pt x="65" y="9"/>
                  <a:pt x="65" y="9"/>
                </a:cubicBezTo>
                <a:close/>
                <a:moveTo>
                  <a:pt x="65" y="11"/>
                </a:moveTo>
                <a:cubicBezTo>
                  <a:pt x="65" y="11"/>
                  <a:pt x="66" y="11"/>
                  <a:pt x="66" y="11"/>
                </a:cubicBezTo>
                <a:cubicBezTo>
                  <a:pt x="65" y="11"/>
                  <a:pt x="65" y="11"/>
                  <a:pt x="65" y="11"/>
                </a:cubicBezTo>
                <a:close/>
                <a:moveTo>
                  <a:pt x="67" y="16"/>
                </a:moveTo>
                <a:cubicBezTo>
                  <a:pt x="67" y="15"/>
                  <a:pt x="67" y="15"/>
                  <a:pt x="67" y="15"/>
                </a:cubicBezTo>
                <a:cubicBezTo>
                  <a:pt x="67" y="15"/>
                  <a:pt x="67" y="15"/>
                  <a:pt x="67" y="15"/>
                </a:cubicBezTo>
                <a:cubicBezTo>
                  <a:pt x="67" y="15"/>
                  <a:pt x="67" y="16"/>
                  <a:pt x="67" y="16"/>
                </a:cubicBezTo>
                <a:close/>
                <a:moveTo>
                  <a:pt x="65" y="13"/>
                </a:moveTo>
                <a:cubicBezTo>
                  <a:pt x="65" y="13"/>
                  <a:pt x="65" y="13"/>
                  <a:pt x="65" y="13"/>
                </a:cubicBezTo>
                <a:cubicBezTo>
                  <a:pt x="66" y="13"/>
                  <a:pt x="66" y="13"/>
                  <a:pt x="66" y="13"/>
                </a:cubicBezTo>
                <a:cubicBezTo>
                  <a:pt x="66" y="13"/>
                  <a:pt x="66" y="13"/>
                  <a:pt x="65" y="13"/>
                </a:cubicBezTo>
                <a:close/>
                <a:moveTo>
                  <a:pt x="66" y="14"/>
                </a:moveTo>
                <a:cubicBezTo>
                  <a:pt x="66" y="14"/>
                  <a:pt x="66" y="14"/>
                  <a:pt x="66" y="14"/>
                </a:cubicBezTo>
                <a:cubicBezTo>
                  <a:pt x="66" y="14"/>
                  <a:pt x="66" y="14"/>
                  <a:pt x="66" y="14"/>
                </a:cubicBezTo>
                <a:cubicBezTo>
                  <a:pt x="66" y="14"/>
                  <a:pt x="66" y="14"/>
                  <a:pt x="66" y="14"/>
                </a:cubicBezTo>
                <a:close/>
                <a:moveTo>
                  <a:pt x="66" y="14"/>
                </a:moveTo>
                <a:cubicBezTo>
                  <a:pt x="66" y="14"/>
                  <a:pt x="66" y="14"/>
                  <a:pt x="66" y="14"/>
                </a:cubicBezTo>
                <a:cubicBezTo>
                  <a:pt x="66" y="14"/>
                  <a:pt x="66" y="14"/>
                  <a:pt x="66" y="14"/>
                </a:cubicBezTo>
                <a:close/>
                <a:moveTo>
                  <a:pt x="67" y="15"/>
                </a:moveTo>
                <a:cubicBezTo>
                  <a:pt x="67" y="15"/>
                  <a:pt x="67" y="15"/>
                  <a:pt x="67" y="15"/>
                </a:cubicBezTo>
                <a:cubicBezTo>
                  <a:pt x="67" y="16"/>
                  <a:pt x="67" y="15"/>
                  <a:pt x="67" y="15"/>
                </a:cubicBezTo>
                <a:close/>
                <a:moveTo>
                  <a:pt x="66" y="13"/>
                </a:moveTo>
                <a:cubicBezTo>
                  <a:pt x="66" y="13"/>
                  <a:pt x="66" y="13"/>
                  <a:pt x="66" y="13"/>
                </a:cubicBezTo>
                <a:cubicBezTo>
                  <a:pt x="66" y="13"/>
                  <a:pt x="66" y="13"/>
                  <a:pt x="66" y="13"/>
                </a:cubicBezTo>
                <a:close/>
                <a:moveTo>
                  <a:pt x="66" y="13"/>
                </a:moveTo>
                <a:cubicBezTo>
                  <a:pt x="66" y="13"/>
                  <a:pt x="66" y="13"/>
                  <a:pt x="66" y="13"/>
                </a:cubicBezTo>
                <a:cubicBezTo>
                  <a:pt x="66" y="13"/>
                  <a:pt x="66" y="13"/>
                  <a:pt x="66" y="13"/>
                </a:cubicBezTo>
                <a:cubicBezTo>
                  <a:pt x="66" y="13"/>
                  <a:pt x="66" y="13"/>
                  <a:pt x="66" y="13"/>
                </a:cubicBezTo>
                <a:close/>
                <a:moveTo>
                  <a:pt x="66" y="13"/>
                </a:moveTo>
                <a:cubicBezTo>
                  <a:pt x="66" y="13"/>
                  <a:pt x="66" y="13"/>
                  <a:pt x="66" y="13"/>
                </a:cubicBezTo>
                <a:cubicBezTo>
                  <a:pt x="66" y="13"/>
                  <a:pt x="66" y="13"/>
                  <a:pt x="66" y="13"/>
                </a:cubicBezTo>
                <a:close/>
                <a:moveTo>
                  <a:pt x="66" y="13"/>
                </a:moveTo>
                <a:cubicBezTo>
                  <a:pt x="66" y="13"/>
                  <a:pt x="66" y="13"/>
                  <a:pt x="66" y="13"/>
                </a:cubicBezTo>
                <a:cubicBezTo>
                  <a:pt x="66" y="13"/>
                  <a:pt x="66" y="13"/>
                  <a:pt x="66" y="13"/>
                </a:cubicBezTo>
                <a:close/>
                <a:moveTo>
                  <a:pt x="66" y="13"/>
                </a:moveTo>
                <a:cubicBezTo>
                  <a:pt x="66" y="13"/>
                  <a:pt x="66" y="13"/>
                  <a:pt x="66" y="13"/>
                </a:cubicBezTo>
                <a:cubicBezTo>
                  <a:pt x="66" y="13"/>
                  <a:pt x="66" y="13"/>
                  <a:pt x="66" y="13"/>
                </a:cubicBezTo>
                <a:cubicBezTo>
                  <a:pt x="66" y="13"/>
                  <a:pt x="66" y="13"/>
                  <a:pt x="66" y="13"/>
                </a:cubicBezTo>
                <a:close/>
                <a:moveTo>
                  <a:pt x="66" y="12"/>
                </a:moveTo>
                <a:cubicBezTo>
                  <a:pt x="66" y="12"/>
                  <a:pt x="66" y="12"/>
                  <a:pt x="66" y="12"/>
                </a:cubicBezTo>
                <a:cubicBezTo>
                  <a:pt x="66" y="12"/>
                  <a:pt x="66" y="12"/>
                  <a:pt x="66" y="12"/>
                </a:cubicBezTo>
                <a:close/>
                <a:moveTo>
                  <a:pt x="66" y="12"/>
                </a:moveTo>
                <a:cubicBezTo>
                  <a:pt x="66" y="12"/>
                  <a:pt x="65" y="11"/>
                  <a:pt x="65" y="11"/>
                </a:cubicBezTo>
                <a:cubicBezTo>
                  <a:pt x="66" y="11"/>
                  <a:pt x="66" y="12"/>
                  <a:pt x="66" y="12"/>
                </a:cubicBezTo>
                <a:close/>
                <a:moveTo>
                  <a:pt x="67" y="12"/>
                </a:moveTo>
                <a:cubicBezTo>
                  <a:pt x="67" y="12"/>
                  <a:pt x="67" y="12"/>
                  <a:pt x="67" y="12"/>
                </a:cubicBezTo>
                <a:cubicBezTo>
                  <a:pt x="67" y="13"/>
                  <a:pt x="67" y="13"/>
                  <a:pt x="67" y="13"/>
                </a:cubicBezTo>
                <a:lnTo>
                  <a:pt x="67" y="12"/>
                </a:lnTo>
                <a:close/>
                <a:moveTo>
                  <a:pt x="65" y="10"/>
                </a:moveTo>
                <a:cubicBezTo>
                  <a:pt x="65" y="10"/>
                  <a:pt x="66" y="10"/>
                  <a:pt x="65" y="10"/>
                </a:cubicBezTo>
                <a:cubicBezTo>
                  <a:pt x="65" y="10"/>
                  <a:pt x="65" y="10"/>
                  <a:pt x="66" y="11"/>
                </a:cubicBezTo>
                <a:cubicBezTo>
                  <a:pt x="65" y="10"/>
                  <a:pt x="66" y="10"/>
                  <a:pt x="65" y="10"/>
                </a:cubicBezTo>
                <a:close/>
                <a:moveTo>
                  <a:pt x="66" y="11"/>
                </a:moveTo>
                <a:cubicBezTo>
                  <a:pt x="66" y="11"/>
                  <a:pt x="66" y="11"/>
                  <a:pt x="66" y="11"/>
                </a:cubicBezTo>
                <a:cubicBezTo>
                  <a:pt x="66" y="11"/>
                  <a:pt x="66" y="11"/>
                  <a:pt x="66" y="11"/>
                </a:cubicBezTo>
                <a:close/>
                <a:moveTo>
                  <a:pt x="71" y="6"/>
                </a:moveTo>
                <a:cubicBezTo>
                  <a:pt x="71" y="6"/>
                  <a:pt x="71" y="6"/>
                  <a:pt x="71" y="6"/>
                </a:cubicBezTo>
                <a:cubicBezTo>
                  <a:pt x="71" y="6"/>
                  <a:pt x="71" y="6"/>
                  <a:pt x="71" y="6"/>
                </a:cubicBezTo>
                <a:close/>
                <a:moveTo>
                  <a:pt x="70" y="6"/>
                </a:moveTo>
                <a:cubicBezTo>
                  <a:pt x="71" y="6"/>
                  <a:pt x="71" y="6"/>
                  <a:pt x="71" y="6"/>
                </a:cubicBezTo>
                <a:cubicBezTo>
                  <a:pt x="70" y="6"/>
                  <a:pt x="70" y="6"/>
                  <a:pt x="70" y="6"/>
                </a:cubicBezTo>
                <a:cubicBezTo>
                  <a:pt x="70" y="6"/>
                  <a:pt x="70" y="6"/>
                  <a:pt x="70" y="6"/>
                </a:cubicBezTo>
                <a:close/>
                <a:moveTo>
                  <a:pt x="65" y="9"/>
                </a:moveTo>
                <a:cubicBezTo>
                  <a:pt x="65" y="9"/>
                  <a:pt x="65" y="9"/>
                  <a:pt x="65" y="9"/>
                </a:cubicBezTo>
                <a:cubicBezTo>
                  <a:pt x="65" y="9"/>
                  <a:pt x="65" y="9"/>
                  <a:pt x="65" y="9"/>
                </a:cubicBezTo>
                <a:close/>
                <a:moveTo>
                  <a:pt x="65" y="9"/>
                </a:moveTo>
                <a:cubicBezTo>
                  <a:pt x="65" y="9"/>
                  <a:pt x="65" y="9"/>
                  <a:pt x="65" y="9"/>
                </a:cubicBezTo>
                <a:cubicBezTo>
                  <a:pt x="66" y="9"/>
                  <a:pt x="66" y="9"/>
                  <a:pt x="66" y="9"/>
                </a:cubicBezTo>
                <a:lnTo>
                  <a:pt x="65" y="9"/>
                </a:lnTo>
                <a:close/>
                <a:moveTo>
                  <a:pt x="64" y="9"/>
                </a:moveTo>
                <a:cubicBezTo>
                  <a:pt x="64" y="9"/>
                  <a:pt x="65" y="9"/>
                  <a:pt x="65" y="9"/>
                </a:cubicBezTo>
                <a:cubicBezTo>
                  <a:pt x="64" y="9"/>
                  <a:pt x="65" y="9"/>
                  <a:pt x="64" y="9"/>
                </a:cubicBezTo>
                <a:close/>
                <a:moveTo>
                  <a:pt x="70" y="6"/>
                </a:moveTo>
                <a:cubicBezTo>
                  <a:pt x="70" y="6"/>
                  <a:pt x="70" y="6"/>
                  <a:pt x="70" y="5"/>
                </a:cubicBezTo>
                <a:cubicBezTo>
                  <a:pt x="70" y="6"/>
                  <a:pt x="70" y="6"/>
                  <a:pt x="70" y="6"/>
                </a:cubicBezTo>
                <a:close/>
                <a:moveTo>
                  <a:pt x="70" y="7"/>
                </a:moveTo>
                <a:cubicBezTo>
                  <a:pt x="70" y="7"/>
                  <a:pt x="70" y="7"/>
                  <a:pt x="70" y="7"/>
                </a:cubicBezTo>
                <a:cubicBezTo>
                  <a:pt x="70" y="7"/>
                  <a:pt x="70" y="7"/>
                  <a:pt x="70" y="7"/>
                </a:cubicBezTo>
                <a:close/>
                <a:moveTo>
                  <a:pt x="70" y="7"/>
                </a:moveTo>
                <a:cubicBezTo>
                  <a:pt x="70" y="8"/>
                  <a:pt x="70" y="7"/>
                  <a:pt x="70" y="7"/>
                </a:cubicBezTo>
                <a:cubicBezTo>
                  <a:pt x="70" y="7"/>
                  <a:pt x="70" y="7"/>
                  <a:pt x="70" y="7"/>
                </a:cubicBezTo>
                <a:cubicBezTo>
                  <a:pt x="70" y="7"/>
                  <a:pt x="70" y="7"/>
                  <a:pt x="70" y="7"/>
                </a:cubicBezTo>
                <a:cubicBezTo>
                  <a:pt x="70" y="7"/>
                  <a:pt x="70" y="7"/>
                  <a:pt x="70" y="7"/>
                </a:cubicBezTo>
                <a:close/>
                <a:moveTo>
                  <a:pt x="70" y="5"/>
                </a:moveTo>
                <a:cubicBezTo>
                  <a:pt x="70" y="6"/>
                  <a:pt x="70" y="6"/>
                  <a:pt x="70" y="5"/>
                </a:cubicBezTo>
                <a:cubicBezTo>
                  <a:pt x="70" y="5"/>
                  <a:pt x="70" y="5"/>
                  <a:pt x="70" y="5"/>
                </a:cubicBezTo>
                <a:cubicBezTo>
                  <a:pt x="70" y="5"/>
                  <a:pt x="70" y="5"/>
                  <a:pt x="70" y="5"/>
                </a:cubicBezTo>
                <a:close/>
                <a:moveTo>
                  <a:pt x="70" y="5"/>
                </a:moveTo>
                <a:cubicBezTo>
                  <a:pt x="70" y="5"/>
                  <a:pt x="70" y="5"/>
                  <a:pt x="70" y="5"/>
                </a:cubicBezTo>
                <a:close/>
                <a:moveTo>
                  <a:pt x="70" y="5"/>
                </a:moveTo>
                <a:cubicBezTo>
                  <a:pt x="70" y="5"/>
                  <a:pt x="70" y="5"/>
                  <a:pt x="70" y="5"/>
                </a:cubicBezTo>
                <a:cubicBezTo>
                  <a:pt x="70" y="5"/>
                  <a:pt x="70" y="5"/>
                  <a:pt x="70" y="5"/>
                </a:cubicBezTo>
                <a:cubicBezTo>
                  <a:pt x="70" y="5"/>
                  <a:pt x="70" y="5"/>
                  <a:pt x="70" y="5"/>
                </a:cubicBezTo>
                <a:close/>
                <a:moveTo>
                  <a:pt x="70" y="6"/>
                </a:moveTo>
                <a:cubicBezTo>
                  <a:pt x="70" y="6"/>
                  <a:pt x="70" y="6"/>
                  <a:pt x="70" y="6"/>
                </a:cubicBezTo>
                <a:cubicBezTo>
                  <a:pt x="70" y="6"/>
                  <a:pt x="70" y="6"/>
                  <a:pt x="70" y="6"/>
                </a:cubicBezTo>
                <a:close/>
                <a:moveTo>
                  <a:pt x="70" y="6"/>
                </a:moveTo>
                <a:cubicBezTo>
                  <a:pt x="70" y="6"/>
                  <a:pt x="70" y="6"/>
                  <a:pt x="70" y="6"/>
                </a:cubicBezTo>
                <a:cubicBezTo>
                  <a:pt x="70" y="6"/>
                  <a:pt x="70" y="6"/>
                  <a:pt x="70" y="6"/>
                </a:cubicBezTo>
                <a:cubicBezTo>
                  <a:pt x="70" y="6"/>
                  <a:pt x="70" y="6"/>
                  <a:pt x="70" y="6"/>
                </a:cubicBezTo>
                <a:close/>
                <a:moveTo>
                  <a:pt x="70" y="6"/>
                </a:moveTo>
                <a:cubicBezTo>
                  <a:pt x="70" y="6"/>
                  <a:pt x="70" y="6"/>
                  <a:pt x="70" y="6"/>
                </a:cubicBezTo>
                <a:cubicBezTo>
                  <a:pt x="70" y="6"/>
                  <a:pt x="70" y="6"/>
                  <a:pt x="70" y="6"/>
                </a:cubicBezTo>
                <a:close/>
                <a:moveTo>
                  <a:pt x="70" y="8"/>
                </a:moveTo>
                <a:cubicBezTo>
                  <a:pt x="70" y="8"/>
                  <a:pt x="70" y="8"/>
                  <a:pt x="70" y="8"/>
                </a:cubicBezTo>
                <a:cubicBezTo>
                  <a:pt x="70" y="8"/>
                  <a:pt x="70" y="8"/>
                  <a:pt x="70" y="8"/>
                </a:cubicBezTo>
                <a:cubicBezTo>
                  <a:pt x="70" y="8"/>
                  <a:pt x="70" y="7"/>
                  <a:pt x="70" y="8"/>
                </a:cubicBezTo>
                <a:close/>
                <a:moveTo>
                  <a:pt x="70" y="5"/>
                </a:moveTo>
                <a:cubicBezTo>
                  <a:pt x="70" y="5"/>
                  <a:pt x="70" y="6"/>
                  <a:pt x="70" y="6"/>
                </a:cubicBezTo>
                <a:cubicBezTo>
                  <a:pt x="70" y="6"/>
                  <a:pt x="70" y="6"/>
                  <a:pt x="70" y="6"/>
                </a:cubicBezTo>
                <a:cubicBezTo>
                  <a:pt x="70" y="5"/>
                  <a:pt x="70" y="5"/>
                  <a:pt x="70" y="5"/>
                </a:cubicBezTo>
                <a:close/>
                <a:moveTo>
                  <a:pt x="70" y="6"/>
                </a:moveTo>
                <a:cubicBezTo>
                  <a:pt x="70" y="6"/>
                  <a:pt x="70" y="6"/>
                  <a:pt x="70" y="6"/>
                </a:cubicBezTo>
                <a:cubicBezTo>
                  <a:pt x="70" y="6"/>
                  <a:pt x="70" y="6"/>
                  <a:pt x="70" y="6"/>
                </a:cubicBezTo>
                <a:close/>
                <a:moveTo>
                  <a:pt x="70" y="7"/>
                </a:moveTo>
                <a:cubicBezTo>
                  <a:pt x="70" y="6"/>
                  <a:pt x="70" y="6"/>
                  <a:pt x="70" y="6"/>
                </a:cubicBezTo>
                <a:cubicBezTo>
                  <a:pt x="70" y="7"/>
                  <a:pt x="70" y="7"/>
                  <a:pt x="70" y="7"/>
                </a:cubicBezTo>
                <a:close/>
                <a:moveTo>
                  <a:pt x="70" y="5"/>
                </a:moveTo>
                <a:cubicBezTo>
                  <a:pt x="70" y="5"/>
                  <a:pt x="70" y="5"/>
                  <a:pt x="70" y="5"/>
                </a:cubicBezTo>
                <a:cubicBezTo>
                  <a:pt x="70" y="5"/>
                  <a:pt x="70" y="5"/>
                  <a:pt x="70" y="5"/>
                </a:cubicBezTo>
                <a:close/>
                <a:moveTo>
                  <a:pt x="70" y="5"/>
                </a:moveTo>
                <a:cubicBezTo>
                  <a:pt x="70" y="5"/>
                  <a:pt x="70" y="5"/>
                  <a:pt x="70" y="4"/>
                </a:cubicBezTo>
                <a:cubicBezTo>
                  <a:pt x="70" y="5"/>
                  <a:pt x="70" y="5"/>
                  <a:pt x="70" y="5"/>
                </a:cubicBezTo>
                <a:cubicBezTo>
                  <a:pt x="70" y="5"/>
                  <a:pt x="70" y="5"/>
                  <a:pt x="70" y="5"/>
                </a:cubicBezTo>
                <a:close/>
                <a:moveTo>
                  <a:pt x="70" y="5"/>
                </a:moveTo>
                <a:cubicBezTo>
                  <a:pt x="70" y="5"/>
                  <a:pt x="70" y="5"/>
                  <a:pt x="70" y="5"/>
                </a:cubicBezTo>
                <a:cubicBezTo>
                  <a:pt x="70" y="5"/>
                  <a:pt x="70" y="5"/>
                  <a:pt x="70" y="5"/>
                </a:cubicBezTo>
                <a:close/>
                <a:moveTo>
                  <a:pt x="70" y="6"/>
                </a:moveTo>
                <a:cubicBezTo>
                  <a:pt x="70" y="6"/>
                  <a:pt x="70" y="6"/>
                  <a:pt x="70" y="5"/>
                </a:cubicBezTo>
                <a:cubicBezTo>
                  <a:pt x="70" y="6"/>
                  <a:pt x="70" y="6"/>
                  <a:pt x="70" y="6"/>
                </a:cubicBezTo>
                <a:cubicBezTo>
                  <a:pt x="70" y="6"/>
                  <a:pt x="70" y="6"/>
                  <a:pt x="70" y="6"/>
                </a:cubicBezTo>
                <a:close/>
                <a:moveTo>
                  <a:pt x="70" y="6"/>
                </a:moveTo>
                <a:cubicBezTo>
                  <a:pt x="70" y="6"/>
                  <a:pt x="70" y="6"/>
                  <a:pt x="70" y="6"/>
                </a:cubicBezTo>
                <a:cubicBezTo>
                  <a:pt x="70" y="6"/>
                  <a:pt x="70" y="6"/>
                  <a:pt x="70" y="6"/>
                </a:cubicBezTo>
                <a:cubicBezTo>
                  <a:pt x="70" y="6"/>
                  <a:pt x="70" y="6"/>
                  <a:pt x="70" y="6"/>
                </a:cubicBezTo>
                <a:close/>
                <a:moveTo>
                  <a:pt x="70" y="6"/>
                </a:moveTo>
                <a:cubicBezTo>
                  <a:pt x="70" y="6"/>
                  <a:pt x="70" y="6"/>
                  <a:pt x="70" y="6"/>
                </a:cubicBezTo>
                <a:cubicBezTo>
                  <a:pt x="70" y="6"/>
                  <a:pt x="70" y="6"/>
                  <a:pt x="70" y="6"/>
                </a:cubicBezTo>
                <a:close/>
                <a:moveTo>
                  <a:pt x="70" y="6"/>
                </a:moveTo>
                <a:cubicBezTo>
                  <a:pt x="70" y="7"/>
                  <a:pt x="70" y="7"/>
                  <a:pt x="70" y="7"/>
                </a:cubicBezTo>
                <a:cubicBezTo>
                  <a:pt x="70" y="7"/>
                  <a:pt x="70" y="7"/>
                  <a:pt x="70" y="6"/>
                </a:cubicBezTo>
                <a:close/>
                <a:moveTo>
                  <a:pt x="70" y="6"/>
                </a:moveTo>
                <a:cubicBezTo>
                  <a:pt x="70" y="7"/>
                  <a:pt x="70" y="7"/>
                  <a:pt x="70" y="7"/>
                </a:cubicBezTo>
                <a:cubicBezTo>
                  <a:pt x="70" y="6"/>
                  <a:pt x="70" y="6"/>
                  <a:pt x="70" y="6"/>
                </a:cubicBezTo>
                <a:close/>
                <a:moveTo>
                  <a:pt x="70" y="6"/>
                </a:moveTo>
                <a:cubicBezTo>
                  <a:pt x="70" y="6"/>
                  <a:pt x="70" y="6"/>
                  <a:pt x="70" y="6"/>
                </a:cubicBezTo>
                <a:cubicBezTo>
                  <a:pt x="70" y="7"/>
                  <a:pt x="70" y="7"/>
                  <a:pt x="70" y="7"/>
                </a:cubicBezTo>
                <a:lnTo>
                  <a:pt x="70" y="6"/>
                </a:lnTo>
                <a:close/>
                <a:moveTo>
                  <a:pt x="70" y="6"/>
                </a:moveTo>
                <a:cubicBezTo>
                  <a:pt x="70" y="6"/>
                  <a:pt x="70" y="6"/>
                  <a:pt x="70" y="6"/>
                </a:cubicBezTo>
                <a:cubicBezTo>
                  <a:pt x="70" y="6"/>
                  <a:pt x="70" y="6"/>
                  <a:pt x="70" y="6"/>
                </a:cubicBezTo>
                <a:cubicBezTo>
                  <a:pt x="70" y="6"/>
                  <a:pt x="70" y="6"/>
                  <a:pt x="70" y="6"/>
                </a:cubicBezTo>
                <a:close/>
                <a:moveTo>
                  <a:pt x="70" y="6"/>
                </a:moveTo>
                <a:cubicBezTo>
                  <a:pt x="70" y="6"/>
                  <a:pt x="70" y="6"/>
                  <a:pt x="70" y="6"/>
                </a:cubicBezTo>
                <a:cubicBezTo>
                  <a:pt x="70" y="6"/>
                  <a:pt x="70" y="6"/>
                  <a:pt x="70" y="6"/>
                </a:cubicBezTo>
                <a:close/>
                <a:moveTo>
                  <a:pt x="70" y="6"/>
                </a:moveTo>
                <a:cubicBezTo>
                  <a:pt x="70" y="6"/>
                  <a:pt x="70" y="6"/>
                  <a:pt x="70" y="6"/>
                </a:cubicBezTo>
                <a:cubicBezTo>
                  <a:pt x="70" y="6"/>
                  <a:pt x="70" y="6"/>
                  <a:pt x="70" y="6"/>
                </a:cubicBezTo>
                <a:close/>
                <a:moveTo>
                  <a:pt x="70" y="6"/>
                </a:moveTo>
                <a:cubicBezTo>
                  <a:pt x="70" y="6"/>
                  <a:pt x="70" y="6"/>
                  <a:pt x="70" y="6"/>
                </a:cubicBezTo>
                <a:cubicBezTo>
                  <a:pt x="70" y="6"/>
                  <a:pt x="70" y="6"/>
                  <a:pt x="70" y="6"/>
                </a:cubicBezTo>
                <a:cubicBezTo>
                  <a:pt x="70" y="6"/>
                  <a:pt x="70" y="6"/>
                  <a:pt x="70" y="6"/>
                </a:cubicBezTo>
                <a:close/>
                <a:moveTo>
                  <a:pt x="70" y="6"/>
                </a:moveTo>
                <a:cubicBezTo>
                  <a:pt x="70" y="6"/>
                  <a:pt x="70" y="6"/>
                  <a:pt x="70" y="6"/>
                </a:cubicBezTo>
                <a:cubicBezTo>
                  <a:pt x="70" y="6"/>
                  <a:pt x="70" y="5"/>
                  <a:pt x="70" y="6"/>
                </a:cubicBezTo>
                <a:close/>
                <a:moveTo>
                  <a:pt x="70" y="6"/>
                </a:moveTo>
                <a:cubicBezTo>
                  <a:pt x="70" y="6"/>
                  <a:pt x="70" y="6"/>
                  <a:pt x="70" y="6"/>
                </a:cubicBezTo>
                <a:cubicBezTo>
                  <a:pt x="70" y="6"/>
                  <a:pt x="70" y="6"/>
                  <a:pt x="70" y="6"/>
                </a:cubicBezTo>
                <a:close/>
                <a:moveTo>
                  <a:pt x="70" y="6"/>
                </a:moveTo>
                <a:cubicBezTo>
                  <a:pt x="70" y="6"/>
                  <a:pt x="70" y="6"/>
                  <a:pt x="70" y="6"/>
                </a:cubicBezTo>
                <a:cubicBezTo>
                  <a:pt x="70" y="6"/>
                  <a:pt x="70" y="6"/>
                  <a:pt x="70" y="6"/>
                </a:cubicBezTo>
                <a:cubicBezTo>
                  <a:pt x="70" y="6"/>
                  <a:pt x="70" y="6"/>
                  <a:pt x="70" y="6"/>
                </a:cubicBezTo>
                <a:close/>
                <a:moveTo>
                  <a:pt x="70" y="9"/>
                </a:moveTo>
                <a:cubicBezTo>
                  <a:pt x="70" y="8"/>
                  <a:pt x="70" y="8"/>
                  <a:pt x="70" y="8"/>
                </a:cubicBezTo>
                <a:cubicBezTo>
                  <a:pt x="70" y="8"/>
                  <a:pt x="70" y="7"/>
                  <a:pt x="70" y="6"/>
                </a:cubicBezTo>
                <a:cubicBezTo>
                  <a:pt x="70" y="6"/>
                  <a:pt x="70" y="6"/>
                  <a:pt x="70" y="7"/>
                </a:cubicBezTo>
                <a:cubicBezTo>
                  <a:pt x="70" y="7"/>
                  <a:pt x="70" y="7"/>
                  <a:pt x="70" y="7"/>
                </a:cubicBezTo>
                <a:cubicBezTo>
                  <a:pt x="70" y="8"/>
                  <a:pt x="70" y="7"/>
                  <a:pt x="70" y="7"/>
                </a:cubicBezTo>
                <a:cubicBezTo>
                  <a:pt x="70" y="8"/>
                  <a:pt x="70" y="8"/>
                  <a:pt x="70" y="9"/>
                </a:cubicBezTo>
                <a:cubicBezTo>
                  <a:pt x="70" y="8"/>
                  <a:pt x="70" y="8"/>
                  <a:pt x="70" y="8"/>
                </a:cubicBezTo>
                <a:cubicBezTo>
                  <a:pt x="70" y="8"/>
                  <a:pt x="70" y="9"/>
                  <a:pt x="70" y="9"/>
                </a:cubicBezTo>
                <a:close/>
                <a:moveTo>
                  <a:pt x="70" y="6"/>
                </a:moveTo>
                <a:cubicBezTo>
                  <a:pt x="70" y="6"/>
                  <a:pt x="70" y="6"/>
                  <a:pt x="70" y="6"/>
                </a:cubicBezTo>
                <a:cubicBezTo>
                  <a:pt x="70" y="6"/>
                  <a:pt x="70" y="6"/>
                  <a:pt x="70" y="6"/>
                </a:cubicBezTo>
                <a:cubicBezTo>
                  <a:pt x="70" y="6"/>
                  <a:pt x="70" y="6"/>
                  <a:pt x="70" y="6"/>
                </a:cubicBezTo>
                <a:cubicBezTo>
                  <a:pt x="70" y="6"/>
                  <a:pt x="70" y="6"/>
                  <a:pt x="70" y="6"/>
                </a:cubicBezTo>
                <a:close/>
                <a:moveTo>
                  <a:pt x="70" y="6"/>
                </a:moveTo>
                <a:cubicBezTo>
                  <a:pt x="70" y="6"/>
                  <a:pt x="70" y="7"/>
                  <a:pt x="70" y="7"/>
                </a:cubicBezTo>
                <a:cubicBezTo>
                  <a:pt x="70" y="7"/>
                  <a:pt x="70" y="7"/>
                  <a:pt x="70" y="7"/>
                </a:cubicBezTo>
                <a:cubicBezTo>
                  <a:pt x="70" y="7"/>
                  <a:pt x="70" y="6"/>
                  <a:pt x="70" y="6"/>
                </a:cubicBezTo>
                <a:cubicBezTo>
                  <a:pt x="70" y="6"/>
                  <a:pt x="70" y="6"/>
                  <a:pt x="70" y="6"/>
                </a:cubicBezTo>
                <a:cubicBezTo>
                  <a:pt x="70" y="6"/>
                  <a:pt x="70" y="6"/>
                  <a:pt x="70" y="6"/>
                </a:cubicBezTo>
                <a:cubicBezTo>
                  <a:pt x="70" y="6"/>
                  <a:pt x="70" y="6"/>
                  <a:pt x="70" y="6"/>
                </a:cubicBezTo>
                <a:cubicBezTo>
                  <a:pt x="70" y="6"/>
                  <a:pt x="70" y="6"/>
                  <a:pt x="70" y="6"/>
                </a:cubicBezTo>
                <a:cubicBezTo>
                  <a:pt x="70" y="6"/>
                  <a:pt x="70" y="6"/>
                  <a:pt x="70" y="6"/>
                </a:cubicBezTo>
                <a:cubicBezTo>
                  <a:pt x="70" y="6"/>
                  <a:pt x="70" y="6"/>
                  <a:pt x="70" y="6"/>
                </a:cubicBezTo>
                <a:cubicBezTo>
                  <a:pt x="70" y="6"/>
                  <a:pt x="70" y="6"/>
                  <a:pt x="70" y="6"/>
                </a:cubicBezTo>
                <a:cubicBezTo>
                  <a:pt x="70" y="6"/>
                  <a:pt x="70" y="6"/>
                  <a:pt x="70" y="6"/>
                </a:cubicBezTo>
                <a:cubicBezTo>
                  <a:pt x="70" y="6"/>
                  <a:pt x="70" y="6"/>
                  <a:pt x="70" y="6"/>
                </a:cubicBezTo>
                <a:cubicBezTo>
                  <a:pt x="70" y="6"/>
                  <a:pt x="70" y="6"/>
                  <a:pt x="70" y="6"/>
                </a:cubicBezTo>
                <a:cubicBezTo>
                  <a:pt x="70" y="6"/>
                  <a:pt x="70" y="6"/>
                  <a:pt x="70" y="6"/>
                </a:cubicBezTo>
                <a:cubicBezTo>
                  <a:pt x="70" y="6"/>
                  <a:pt x="70" y="6"/>
                  <a:pt x="70" y="6"/>
                </a:cubicBezTo>
                <a:cubicBezTo>
                  <a:pt x="70" y="6"/>
                  <a:pt x="70" y="6"/>
                  <a:pt x="70" y="6"/>
                </a:cubicBezTo>
                <a:close/>
                <a:moveTo>
                  <a:pt x="70" y="8"/>
                </a:moveTo>
                <a:cubicBezTo>
                  <a:pt x="70" y="8"/>
                  <a:pt x="70" y="8"/>
                  <a:pt x="70" y="8"/>
                </a:cubicBezTo>
                <a:cubicBezTo>
                  <a:pt x="70" y="8"/>
                  <a:pt x="70" y="8"/>
                  <a:pt x="70" y="8"/>
                </a:cubicBezTo>
                <a:close/>
                <a:moveTo>
                  <a:pt x="70" y="8"/>
                </a:moveTo>
                <a:cubicBezTo>
                  <a:pt x="70" y="8"/>
                  <a:pt x="70" y="8"/>
                  <a:pt x="70" y="8"/>
                </a:cubicBezTo>
                <a:cubicBezTo>
                  <a:pt x="70" y="8"/>
                  <a:pt x="70" y="8"/>
                  <a:pt x="70" y="8"/>
                </a:cubicBezTo>
                <a:cubicBezTo>
                  <a:pt x="70" y="8"/>
                  <a:pt x="70" y="8"/>
                  <a:pt x="70" y="8"/>
                </a:cubicBezTo>
                <a:cubicBezTo>
                  <a:pt x="70" y="8"/>
                  <a:pt x="70" y="8"/>
                  <a:pt x="70" y="8"/>
                </a:cubicBezTo>
                <a:cubicBezTo>
                  <a:pt x="70" y="7"/>
                  <a:pt x="70" y="7"/>
                  <a:pt x="70" y="7"/>
                </a:cubicBezTo>
                <a:cubicBezTo>
                  <a:pt x="70" y="7"/>
                  <a:pt x="70" y="8"/>
                  <a:pt x="70" y="8"/>
                </a:cubicBezTo>
                <a:close/>
                <a:moveTo>
                  <a:pt x="70" y="7"/>
                </a:moveTo>
                <a:cubicBezTo>
                  <a:pt x="70" y="7"/>
                  <a:pt x="70" y="7"/>
                  <a:pt x="70" y="7"/>
                </a:cubicBezTo>
                <a:cubicBezTo>
                  <a:pt x="70" y="8"/>
                  <a:pt x="70" y="8"/>
                  <a:pt x="70" y="8"/>
                </a:cubicBezTo>
                <a:cubicBezTo>
                  <a:pt x="70" y="7"/>
                  <a:pt x="70" y="7"/>
                  <a:pt x="70" y="7"/>
                </a:cubicBezTo>
                <a:cubicBezTo>
                  <a:pt x="70" y="8"/>
                  <a:pt x="70" y="7"/>
                  <a:pt x="70" y="7"/>
                </a:cubicBezTo>
                <a:close/>
                <a:moveTo>
                  <a:pt x="70" y="6"/>
                </a:moveTo>
                <a:cubicBezTo>
                  <a:pt x="70" y="5"/>
                  <a:pt x="70" y="5"/>
                  <a:pt x="70" y="5"/>
                </a:cubicBezTo>
                <a:cubicBezTo>
                  <a:pt x="70" y="6"/>
                  <a:pt x="70" y="6"/>
                  <a:pt x="70" y="6"/>
                </a:cubicBezTo>
                <a:close/>
                <a:moveTo>
                  <a:pt x="70" y="6"/>
                </a:moveTo>
                <a:cubicBezTo>
                  <a:pt x="70" y="5"/>
                  <a:pt x="70" y="5"/>
                  <a:pt x="70" y="5"/>
                </a:cubicBezTo>
                <a:cubicBezTo>
                  <a:pt x="70" y="6"/>
                  <a:pt x="70" y="6"/>
                  <a:pt x="70" y="6"/>
                </a:cubicBezTo>
                <a:close/>
                <a:moveTo>
                  <a:pt x="69" y="11"/>
                </a:moveTo>
                <a:cubicBezTo>
                  <a:pt x="69" y="11"/>
                  <a:pt x="69" y="11"/>
                  <a:pt x="69" y="11"/>
                </a:cubicBezTo>
                <a:cubicBezTo>
                  <a:pt x="69" y="11"/>
                  <a:pt x="69" y="11"/>
                  <a:pt x="69" y="11"/>
                </a:cubicBezTo>
                <a:close/>
                <a:moveTo>
                  <a:pt x="69" y="11"/>
                </a:moveTo>
                <a:cubicBezTo>
                  <a:pt x="69" y="11"/>
                  <a:pt x="69" y="11"/>
                  <a:pt x="69" y="11"/>
                </a:cubicBezTo>
                <a:cubicBezTo>
                  <a:pt x="69" y="11"/>
                  <a:pt x="69" y="11"/>
                  <a:pt x="69" y="11"/>
                </a:cubicBezTo>
                <a:close/>
                <a:moveTo>
                  <a:pt x="70" y="6"/>
                </a:moveTo>
                <a:cubicBezTo>
                  <a:pt x="70" y="5"/>
                  <a:pt x="70" y="5"/>
                  <a:pt x="70" y="5"/>
                </a:cubicBezTo>
                <a:cubicBezTo>
                  <a:pt x="70" y="6"/>
                  <a:pt x="70" y="6"/>
                  <a:pt x="70" y="6"/>
                </a:cubicBezTo>
                <a:cubicBezTo>
                  <a:pt x="70" y="6"/>
                  <a:pt x="70" y="6"/>
                  <a:pt x="70" y="6"/>
                </a:cubicBezTo>
                <a:close/>
                <a:moveTo>
                  <a:pt x="69" y="8"/>
                </a:moveTo>
                <a:cubicBezTo>
                  <a:pt x="69" y="8"/>
                  <a:pt x="69" y="9"/>
                  <a:pt x="69" y="9"/>
                </a:cubicBezTo>
                <a:cubicBezTo>
                  <a:pt x="69" y="8"/>
                  <a:pt x="69" y="8"/>
                  <a:pt x="69" y="8"/>
                </a:cubicBezTo>
                <a:cubicBezTo>
                  <a:pt x="69" y="8"/>
                  <a:pt x="69" y="8"/>
                  <a:pt x="69" y="8"/>
                </a:cubicBezTo>
                <a:close/>
                <a:moveTo>
                  <a:pt x="69" y="10"/>
                </a:moveTo>
                <a:cubicBezTo>
                  <a:pt x="69" y="10"/>
                  <a:pt x="69" y="10"/>
                  <a:pt x="69" y="10"/>
                </a:cubicBezTo>
                <a:cubicBezTo>
                  <a:pt x="69" y="10"/>
                  <a:pt x="69" y="10"/>
                  <a:pt x="69" y="10"/>
                </a:cubicBezTo>
                <a:close/>
                <a:moveTo>
                  <a:pt x="69" y="11"/>
                </a:moveTo>
                <a:cubicBezTo>
                  <a:pt x="69" y="12"/>
                  <a:pt x="69" y="12"/>
                  <a:pt x="69" y="12"/>
                </a:cubicBezTo>
                <a:cubicBezTo>
                  <a:pt x="69" y="12"/>
                  <a:pt x="69" y="11"/>
                  <a:pt x="69" y="11"/>
                </a:cubicBezTo>
                <a:close/>
                <a:moveTo>
                  <a:pt x="70" y="6"/>
                </a:moveTo>
                <a:cubicBezTo>
                  <a:pt x="70" y="6"/>
                  <a:pt x="70" y="6"/>
                  <a:pt x="70" y="6"/>
                </a:cubicBezTo>
                <a:cubicBezTo>
                  <a:pt x="70" y="6"/>
                  <a:pt x="70" y="6"/>
                  <a:pt x="70" y="6"/>
                </a:cubicBezTo>
                <a:close/>
                <a:moveTo>
                  <a:pt x="69" y="6"/>
                </a:moveTo>
                <a:cubicBezTo>
                  <a:pt x="69" y="6"/>
                  <a:pt x="69" y="6"/>
                  <a:pt x="69" y="6"/>
                </a:cubicBezTo>
                <a:cubicBezTo>
                  <a:pt x="69" y="6"/>
                  <a:pt x="69" y="6"/>
                  <a:pt x="69" y="6"/>
                </a:cubicBezTo>
                <a:close/>
                <a:moveTo>
                  <a:pt x="70" y="6"/>
                </a:moveTo>
                <a:cubicBezTo>
                  <a:pt x="70" y="6"/>
                  <a:pt x="70" y="6"/>
                  <a:pt x="70" y="6"/>
                </a:cubicBezTo>
                <a:cubicBezTo>
                  <a:pt x="70" y="6"/>
                  <a:pt x="70" y="6"/>
                  <a:pt x="70" y="6"/>
                </a:cubicBezTo>
                <a:cubicBezTo>
                  <a:pt x="70" y="6"/>
                  <a:pt x="70" y="5"/>
                  <a:pt x="70" y="6"/>
                </a:cubicBezTo>
                <a:close/>
                <a:moveTo>
                  <a:pt x="69" y="11"/>
                </a:moveTo>
                <a:cubicBezTo>
                  <a:pt x="69" y="11"/>
                  <a:pt x="69" y="11"/>
                  <a:pt x="69" y="11"/>
                </a:cubicBezTo>
                <a:cubicBezTo>
                  <a:pt x="69" y="11"/>
                  <a:pt x="69" y="11"/>
                  <a:pt x="69" y="11"/>
                </a:cubicBezTo>
                <a:close/>
                <a:moveTo>
                  <a:pt x="69" y="6"/>
                </a:moveTo>
                <a:cubicBezTo>
                  <a:pt x="69" y="6"/>
                  <a:pt x="69" y="6"/>
                  <a:pt x="69" y="6"/>
                </a:cubicBezTo>
                <a:cubicBezTo>
                  <a:pt x="69" y="6"/>
                  <a:pt x="69" y="6"/>
                  <a:pt x="69" y="6"/>
                </a:cubicBezTo>
                <a:close/>
                <a:moveTo>
                  <a:pt x="70" y="6"/>
                </a:moveTo>
                <a:cubicBezTo>
                  <a:pt x="70" y="6"/>
                  <a:pt x="70" y="6"/>
                  <a:pt x="70" y="6"/>
                </a:cubicBezTo>
                <a:close/>
                <a:moveTo>
                  <a:pt x="70" y="8"/>
                </a:moveTo>
                <a:cubicBezTo>
                  <a:pt x="70" y="7"/>
                  <a:pt x="70" y="7"/>
                  <a:pt x="70" y="7"/>
                </a:cubicBezTo>
                <a:cubicBezTo>
                  <a:pt x="70" y="7"/>
                  <a:pt x="70" y="7"/>
                  <a:pt x="70" y="8"/>
                </a:cubicBezTo>
                <a:close/>
                <a:moveTo>
                  <a:pt x="70" y="8"/>
                </a:moveTo>
                <a:cubicBezTo>
                  <a:pt x="70" y="8"/>
                  <a:pt x="70" y="8"/>
                  <a:pt x="70" y="8"/>
                </a:cubicBezTo>
                <a:cubicBezTo>
                  <a:pt x="70" y="8"/>
                  <a:pt x="70" y="8"/>
                  <a:pt x="70" y="8"/>
                </a:cubicBezTo>
                <a:close/>
                <a:moveTo>
                  <a:pt x="70" y="6"/>
                </a:moveTo>
                <a:cubicBezTo>
                  <a:pt x="70" y="6"/>
                  <a:pt x="70" y="6"/>
                  <a:pt x="70" y="6"/>
                </a:cubicBezTo>
                <a:cubicBezTo>
                  <a:pt x="70" y="6"/>
                  <a:pt x="70" y="6"/>
                  <a:pt x="70" y="6"/>
                </a:cubicBezTo>
                <a:close/>
                <a:moveTo>
                  <a:pt x="70" y="6"/>
                </a:moveTo>
                <a:cubicBezTo>
                  <a:pt x="70" y="6"/>
                  <a:pt x="70" y="6"/>
                  <a:pt x="70" y="6"/>
                </a:cubicBezTo>
                <a:cubicBezTo>
                  <a:pt x="70" y="6"/>
                  <a:pt x="70" y="6"/>
                  <a:pt x="70" y="6"/>
                </a:cubicBezTo>
                <a:close/>
                <a:moveTo>
                  <a:pt x="70" y="6"/>
                </a:moveTo>
                <a:cubicBezTo>
                  <a:pt x="70" y="6"/>
                  <a:pt x="70" y="6"/>
                  <a:pt x="70" y="6"/>
                </a:cubicBezTo>
                <a:cubicBezTo>
                  <a:pt x="70" y="6"/>
                  <a:pt x="70" y="6"/>
                  <a:pt x="70" y="6"/>
                </a:cubicBezTo>
                <a:cubicBezTo>
                  <a:pt x="70" y="6"/>
                  <a:pt x="70" y="6"/>
                  <a:pt x="70" y="6"/>
                </a:cubicBezTo>
                <a:close/>
                <a:moveTo>
                  <a:pt x="69" y="10"/>
                </a:moveTo>
                <a:cubicBezTo>
                  <a:pt x="69" y="10"/>
                  <a:pt x="69" y="10"/>
                  <a:pt x="69" y="10"/>
                </a:cubicBezTo>
                <a:cubicBezTo>
                  <a:pt x="69" y="10"/>
                  <a:pt x="69" y="10"/>
                  <a:pt x="69" y="10"/>
                </a:cubicBezTo>
                <a:close/>
                <a:moveTo>
                  <a:pt x="70" y="10"/>
                </a:moveTo>
                <a:cubicBezTo>
                  <a:pt x="70" y="10"/>
                  <a:pt x="70" y="10"/>
                  <a:pt x="70" y="10"/>
                </a:cubicBezTo>
                <a:cubicBezTo>
                  <a:pt x="70" y="10"/>
                  <a:pt x="70" y="10"/>
                  <a:pt x="70" y="10"/>
                </a:cubicBezTo>
                <a:close/>
                <a:moveTo>
                  <a:pt x="70" y="11"/>
                </a:moveTo>
                <a:cubicBezTo>
                  <a:pt x="70" y="10"/>
                  <a:pt x="70" y="10"/>
                  <a:pt x="70" y="10"/>
                </a:cubicBezTo>
                <a:cubicBezTo>
                  <a:pt x="70" y="9"/>
                  <a:pt x="70" y="9"/>
                  <a:pt x="70" y="9"/>
                </a:cubicBezTo>
                <a:lnTo>
                  <a:pt x="70" y="11"/>
                </a:lnTo>
                <a:close/>
                <a:moveTo>
                  <a:pt x="69" y="11"/>
                </a:moveTo>
                <a:cubicBezTo>
                  <a:pt x="69" y="10"/>
                  <a:pt x="69" y="11"/>
                  <a:pt x="69" y="11"/>
                </a:cubicBezTo>
                <a:cubicBezTo>
                  <a:pt x="69" y="11"/>
                  <a:pt x="69" y="10"/>
                  <a:pt x="69" y="10"/>
                </a:cubicBezTo>
                <a:cubicBezTo>
                  <a:pt x="69" y="11"/>
                  <a:pt x="69" y="11"/>
                  <a:pt x="69" y="12"/>
                </a:cubicBezTo>
                <a:cubicBezTo>
                  <a:pt x="69" y="11"/>
                  <a:pt x="69" y="11"/>
                  <a:pt x="69" y="11"/>
                </a:cubicBezTo>
                <a:cubicBezTo>
                  <a:pt x="69" y="11"/>
                  <a:pt x="69" y="11"/>
                  <a:pt x="69" y="11"/>
                </a:cubicBezTo>
                <a:cubicBezTo>
                  <a:pt x="69" y="11"/>
                  <a:pt x="69" y="11"/>
                  <a:pt x="69" y="11"/>
                </a:cubicBezTo>
                <a:cubicBezTo>
                  <a:pt x="69" y="11"/>
                  <a:pt x="69" y="12"/>
                  <a:pt x="69" y="12"/>
                </a:cubicBezTo>
                <a:cubicBezTo>
                  <a:pt x="69" y="11"/>
                  <a:pt x="69" y="11"/>
                  <a:pt x="69" y="11"/>
                </a:cubicBezTo>
                <a:cubicBezTo>
                  <a:pt x="69" y="11"/>
                  <a:pt x="69" y="11"/>
                  <a:pt x="69" y="11"/>
                </a:cubicBezTo>
                <a:cubicBezTo>
                  <a:pt x="69" y="11"/>
                  <a:pt x="69" y="11"/>
                  <a:pt x="69" y="10"/>
                </a:cubicBezTo>
                <a:cubicBezTo>
                  <a:pt x="69" y="10"/>
                  <a:pt x="69" y="11"/>
                  <a:pt x="69" y="11"/>
                </a:cubicBezTo>
                <a:cubicBezTo>
                  <a:pt x="69" y="11"/>
                  <a:pt x="69" y="10"/>
                  <a:pt x="69" y="10"/>
                </a:cubicBezTo>
                <a:cubicBezTo>
                  <a:pt x="69" y="11"/>
                  <a:pt x="69" y="11"/>
                  <a:pt x="69" y="11"/>
                </a:cubicBezTo>
                <a:cubicBezTo>
                  <a:pt x="69" y="11"/>
                  <a:pt x="69" y="11"/>
                  <a:pt x="69" y="11"/>
                </a:cubicBezTo>
                <a:cubicBezTo>
                  <a:pt x="69" y="11"/>
                  <a:pt x="69" y="11"/>
                  <a:pt x="69" y="11"/>
                </a:cubicBezTo>
                <a:cubicBezTo>
                  <a:pt x="69" y="11"/>
                  <a:pt x="69" y="11"/>
                  <a:pt x="69" y="10"/>
                </a:cubicBezTo>
                <a:cubicBezTo>
                  <a:pt x="69" y="11"/>
                  <a:pt x="69" y="11"/>
                  <a:pt x="69" y="10"/>
                </a:cubicBezTo>
                <a:cubicBezTo>
                  <a:pt x="69" y="10"/>
                  <a:pt x="69" y="10"/>
                  <a:pt x="69" y="10"/>
                </a:cubicBezTo>
                <a:cubicBezTo>
                  <a:pt x="69" y="10"/>
                  <a:pt x="69" y="10"/>
                  <a:pt x="69" y="11"/>
                </a:cubicBezTo>
                <a:cubicBezTo>
                  <a:pt x="69" y="11"/>
                  <a:pt x="69" y="10"/>
                  <a:pt x="69" y="11"/>
                </a:cubicBezTo>
                <a:cubicBezTo>
                  <a:pt x="69" y="10"/>
                  <a:pt x="69" y="10"/>
                  <a:pt x="69" y="10"/>
                </a:cubicBezTo>
                <a:cubicBezTo>
                  <a:pt x="69" y="11"/>
                  <a:pt x="69" y="11"/>
                  <a:pt x="69" y="11"/>
                </a:cubicBezTo>
                <a:cubicBezTo>
                  <a:pt x="69" y="10"/>
                  <a:pt x="69" y="10"/>
                  <a:pt x="69" y="10"/>
                </a:cubicBezTo>
                <a:cubicBezTo>
                  <a:pt x="69" y="9"/>
                  <a:pt x="69" y="11"/>
                  <a:pt x="69" y="10"/>
                </a:cubicBezTo>
                <a:cubicBezTo>
                  <a:pt x="69" y="10"/>
                  <a:pt x="69" y="10"/>
                  <a:pt x="69" y="10"/>
                </a:cubicBezTo>
                <a:cubicBezTo>
                  <a:pt x="69" y="10"/>
                  <a:pt x="69" y="11"/>
                  <a:pt x="69" y="10"/>
                </a:cubicBezTo>
                <a:cubicBezTo>
                  <a:pt x="69" y="11"/>
                  <a:pt x="69" y="11"/>
                  <a:pt x="69" y="11"/>
                </a:cubicBezTo>
                <a:cubicBezTo>
                  <a:pt x="69" y="11"/>
                  <a:pt x="69" y="11"/>
                  <a:pt x="69" y="11"/>
                </a:cubicBezTo>
                <a:cubicBezTo>
                  <a:pt x="69" y="11"/>
                  <a:pt x="69" y="11"/>
                  <a:pt x="69" y="11"/>
                </a:cubicBezTo>
                <a:cubicBezTo>
                  <a:pt x="69" y="11"/>
                  <a:pt x="69" y="10"/>
                  <a:pt x="69" y="10"/>
                </a:cubicBezTo>
                <a:cubicBezTo>
                  <a:pt x="69" y="11"/>
                  <a:pt x="69" y="11"/>
                  <a:pt x="69" y="11"/>
                </a:cubicBezTo>
                <a:cubicBezTo>
                  <a:pt x="69" y="11"/>
                  <a:pt x="69" y="10"/>
                  <a:pt x="69" y="11"/>
                </a:cubicBezTo>
                <a:cubicBezTo>
                  <a:pt x="69" y="10"/>
                  <a:pt x="69" y="10"/>
                  <a:pt x="69" y="10"/>
                </a:cubicBezTo>
                <a:cubicBezTo>
                  <a:pt x="69" y="10"/>
                  <a:pt x="69" y="11"/>
                  <a:pt x="69" y="11"/>
                </a:cubicBezTo>
                <a:cubicBezTo>
                  <a:pt x="69" y="10"/>
                  <a:pt x="69" y="10"/>
                  <a:pt x="69" y="10"/>
                </a:cubicBezTo>
                <a:cubicBezTo>
                  <a:pt x="69" y="11"/>
                  <a:pt x="69" y="10"/>
                  <a:pt x="69" y="11"/>
                </a:cubicBezTo>
                <a:cubicBezTo>
                  <a:pt x="69" y="10"/>
                  <a:pt x="69" y="11"/>
                  <a:pt x="69" y="11"/>
                </a:cubicBezTo>
                <a:cubicBezTo>
                  <a:pt x="69" y="10"/>
                  <a:pt x="69" y="11"/>
                  <a:pt x="69" y="10"/>
                </a:cubicBezTo>
                <a:cubicBezTo>
                  <a:pt x="69" y="10"/>
                  <a:pt x="69" y="10"/>
                  <a:pt x="69" y="10"/>
                </a:cubicBezTo>
                <a:cubicBezTo>
                  <a:pt x="69" y="10"/>
                  <a:pt x="69" y="9"/>
                  <a:pt x="69" y="9"/>
                </a:cubicBezTo>
                <a:cubicBezTo>
                  <a:pt x="69" y="9"/>
                  <a:pt x="69" y="10"/>
                  <a:pt x="69" y="10"/>
                </a:cubicBezTo>
                <a:cubicBezTo>
                  <a:pt x="69" y="10"/>
                  <a:pt x="69" y="10"/>
                  <a:pt x="69" y="10"/>
                </a:cubicBezTo>
                <a:cubicBezTo>
                  <a:pt x="69" y="10"/>
                  <a:pt x="69" y="10"/>
                  <a:pt x="69" y="10"/>
                </a:cubicBezTo>
                <a:cubicBezTo>
                  <a:pt x="69" y="10"/>
                  <a:pt x="69" y="11"/>
                  <a:pt x="69" y="10"/>
                </a:cubicBezTo>
                <a:cubicBezTo>
                  <a:pt x="69" y="10"/>
                  <a:pt x="69" y="10"/>
                  <a:pt x="69" y="10"/>
                </a:cubicBezTo>
                <a:cubicBezTo>
                  <a:pt x="69" y="10"/>
                  <a:pt x="69" y="9"/>
                  <a:pt x="69" y="9"/>
                </a:cubicBezTo>
                <a:cubicBezTo>
                  <a:pt x="69" y="9"/>
                  <a:pt x="69" y="9"/>
                  <a:pt x="69" y="10"/>
                </a:cubicBezTo>
                <a:cubicBezTo>
                  <a:pt x="69" y="10"/>
                  <a:pt x="69" y="9"/>
                  <a:pt x="69" y="10"/>
                </a:cubicBezTo>
                <a:cubicBezTo>
                  <a:pt x="69" y="9"/>
                  <a:pt x="69" y="11"/>
                  <a:pt x="69" y="10"/>
                </a:cubicBezTo>
                <a:cubicBezTo>
                  <a:pt x="69" y="10"/>
                  <a:pt x="69" y="9"/>
                  <a:pt x="69" y="9"/>
                </a:cubicBezTo>
                <a:cubicBezTo>
                  <a:pt x="69" y="9"/>
                  <a:pt x="69" y="9"/>
                  <a:pt x="69" y="10"/>
                </a:cubicBezTo>
                <a:cubicBezTo>
                  <a:pt x="69" y="9"/>
                  <a:pt x="69" y="9"/>
                  <a:pt x="69" y="9"/>
                </a:cubicBezTo>
                <a:cubicBezTo>
                  <a:pt x="69" y="10"/>
                  <a:pt x="69" y="10"/>
                  <a:pt x="69" y="11"/>
                </a:cubicBezTo>
                <a:cubicBezTo>
                  <a:pt x="69" y="10"/>
                  <a:pt x="69" y="10"/>
                  <a:pt x="69" y="10"/>
                </a:cubicBezTo>
                <a:cubicBezTo>
                  <a:pt x="69" y="10"/>
                  <a:pt x="69" y="10"/>
                  <a:pt x="69" y="10"/>
                </a:cubicBezTo>
                <a:cubicBezTo>
                  <a:pt x="69" y="10"/>
                  <a:pt x="69" y="10"/>
                  <a:pt x="69" y="10"/>
                </a:cubicBezTo>
                <a:cubicBezTo>
                  <a:pt x="69" y="10"/>
                  <a:pt x="69" y="10"/>
                  <a:pt x="69" y="10"/>
                </a:cubicBezTo>
                <a:cubicBezTo>
                  <a:pt x="69" y="10"/>
                  <a:pt x="69" y="10"/>
                  <a:pt x="69" y="10"/>
                </a:cubicBezTo>
                <a:cubicBezTo>
                  <a:pt x="69" y="11"/>
                  <a:pt x="69" y="10"/>
                  <a:pt x="69" y="11"/>
                </a:cubicBezTo>
                <a:cubicBezTo>
                  <a:pt x="69" y="11"/>
                  <a:pt x="69" y="11"/>
                  <a:pt x="69" y="11"/>
                </a:cubicBezTo>
                <a:cubicBezTo>
                  <a:pt x="69" y="11"/>
                  <a:pt x="69" y="11"/>
                  <a:pt x="69" y="11"/>
                </a:cubicBezTo>
                <a:cubicBezTo>
                  <a:pt x="69" y="11"/>
                  <a:pt x="69" y="11"/>
                  <a:pt x="69" y="11"/>
                </a:cubicBezTo>
                <a:cubicBezTo>
                  <a:pt x="69" y="10"/>
                  <a:pt x="69" y="10"/>
                  <a:pt x="69" y="10"/>
                </a:cubicBezTo>
                <a:cubicBezTo>
                  <a:pt x="69" y="10"/>
                  <a:pt x="69" y="10"/>
                  <a:pt x="69" y="10"/>
                </a:cubicBezTo>
                <a:cubicBezTo>
                  <a:pt x="69" y="10"/>
                  <a:pt x="69" y="10"/>
                  <a:pt x="69" y="10"/>
                </a:cubicBezTo>
                <a:cubicBezTo>
                  <a:pt x="69" y="10"/>
                  <a:pt x="69" y="11"/>
                  <a:pt x="69" y="11"/>
                </a:cubicBezTo>
                <a:cubicBezTo>
                  <a:pt x="69" y="10"/>
                  <a:pt x="69" y="11"/>
                  <a:pt x="69" y="10"/>
                </a:cubicBezTo>
                <a:cubicBezTo>
                  <a:pt x="69" y="10"/>
                  <a:pt x="69" y="10"/>
                  <a:pt x="69" y="10"/>
                </a:cubicBezTo>
                <a:cubicBezTo>
                  <a:pt x="69" y="10"/>
                  <a:pt x="69" y="10"/>
                  <a:pt x="69" y="10"/>
                </a:cubicBezTo>
                <a:cubicBezTo>
                  <a:pt x="69" y="11"/>
                  <a:pt x="69" y="11"/>
                  <a:pt x="69" y="11"/>
                </a:cubicBezTo>
                <a:cubicBezTo>
                  <a:pt x="69" y="10"/>
                  <a:pt x="69" y="10"/>
                  <a:pt x="69" y="10"/>
                </a:cubicBezTo>
                <a:cubicBezTo>
                  <a:pt x="69" y="10"/>
                  <a:pt x="69" y="10"/>
                  <a:pt x="69" y="10"/>
                </a:cubicBezTo>
                <a:cubicBezTo>
                  <a:pt x="69" y="10"/>
                  <a:pt x="69" y="10"/>
                  <a:pt x="69" y="10"/>
                </a:cubicBezTo>
                <a:cubicBezTo>
                  <a:pt x="69" y="10"/>
                  <a:pt x="69" y="10"/>
                  <a:pt x="69" y="10"/>
                </a:cubicBezTo>
                <a:cubicBezTo>
                  <a:pt x="69" y="11"/>
                  <a:pt x="69" y="9"/>
                  <a:pt x="69" y="10"/>
                </a:cubicBezTo>
                <a:cubicBezTo>
                  <a:pt x="69" y="9"/>
                  <a:pt x="69" y="8"/>
                  <a:pt x="69" y="7"/>
                </a:cubicBezTo>
                <a:cubicBezTo>
                  <a:pt x="69" y="7"/>
                  <a:pt x="69" y="7"/>
                  <a:pt x="69" y="7"/>
                </a:cubicBezTo>
                <a:cubicBezTo>
                  <a:pt x="69" y="6"/>
                  <a:pt x="69" y="7"/>
                  <a:pt x="69" y="6"/>
                </a:cubicBezTo>
                <a:cubicBezTo>
                  <a:pt x="69" y="7"/>
                  <a:pt x="69" y="7"/>
                  <a:pt x="69" y="7"/>
                </a:cubicBezTo>
                <a:cubicBezTo>
                  <a:pt x="69" y="7"/>
                  <a:pt x="69" y="6"/>
                  <a:pt x="69" y="6"/>
                </a:cubicBezTo>
                <a:cubicBezTo>
                  <a:pt x="69" y="6"/>
                  <a:pt x="69" y="6"/>
                  <a:pt x="69" y="6"/>
                </a:cubicBezTo>
                <a:cubicBezTo>
                  <a:pt x="69" y="8"/>
                  <a:pt x="69" y="6"/>
                  <a:pt x="69" y="7"/>
                </a:cubicBezTo>
                <a:cubicBezTo>
                  <a:pt x="69" y="7"/>
                  <a:pt x="69" y="7"/>
                  <a:pt x="69" y="7"/>
                </a:cubicBezTo>
                <a:cubicBezTo>
                  <a:pt x="69" y="7"/>
                  <a:pt x="69" y="6"/>
                  <a:pt x="69" y="6"/>
                </a:cubicBezTo>
                <a:cubicBezTo>
                  <a:pt x="69" y="7"/>
                  <a:pt x="69" y="7"/>
                  <a:pt x="69" y="7"/>
                </a:cubicBezTo>
                <a:cubicBezTo>
                  <a:pt x="69" y="7"/>
                  <a:pt x="69" y="6"/>
                  <a:pt x="69" y="6"/>
                </a:cubicBezTo>
                <a:cubicBezTo>
                  <a:pt x="69" y="6"/>
                  <a:pt x="69" y="7"/>
                  <a:pt x="69" y="6"/>
                </a:cubicBezTo>
                <a:cubicBezTo>
                  <a:pt x="69" y="7"/>
                  <a:pt x="69" y="7"/>
                  <a:pt x="69" y="7"/>
                </a:cubicBezTo>
                <a:cubicBezTo>
                  <a:pt x="69" y="6"/>
                  <a:pt x="69" y="7"/>
                  <a:pt x="69" y="6"/>
                </a:cubicBezTo>
                <a:cubicBezTo>
                  <a:pt x="69" y="7"/>
                  <a:pt x="69" y="6"/>
                  <a:pt x="69" y="8"/>
                </a:cubicBezTo>
                <a:cubicBezTo>
                  <a:pt x="69" y="8"/>
                  <a:pt x="69" y="7"/>
                  <a:pt x="69" y="7"/>
                </a:cubicBezTo>
                <a:cubicBezTo>
                  <a:pt x="69" y="7"/>
                  <a:pt x="69" y="7"/>
                  <a:pt x="69" y="7"/>
                </a:cubicBezTo>
                <a:cubicBezTo>
                  <a:pt x="69" y="7"/>
                  <a:pt x="69" y="6"/>
                  <a:pt x="69" y="7"/>
                </a:cubicBezTo>
                <a:cubicBezTo>
                  <a:pt x="69" y="7"/>
                  <a:pt x="69" y="7"/>
                  <a:pt x="69" y="7"/>
                </a:cubicBezTo>
                <a:cubicBezTo>
                  <a:pt x="69" y="6"/>
                  <a:pt x="69" y="6"/>
                  <a:pt x="69" y="6"/>
                </a:cubicBezTo>
                <a:cubicBezTo>
                  <a:pt x="69" y="6"/>
                  <a:pt x="69" y="6"/>
                  <a:pt x="69" y="6"/>
                </a:cubicBezTo>
                <a:cubicBezTo>
                  <a:pt x="69" y="6"/>
                  <a:pt x="69" y="6"/>
                  <a:pt x="69" y="6"/>
                </a:cubicBezTo>
                <a:cubicBezTo>
                  <a:pt x="69" y="6"/>
                  <a:pt x="69" y="7"/>
                  <a:pt x="69" y="7"/>
                </a:cubicBezTo>
                <a:cubicBezTo>
                  <a:pt x="69" y="7"/>
                  <a:pt x="69" y="6"/>
                  <a:pt x="69" y="6"/>
                </a:cubicBezTo>
                <a:cubicBezTo>
                  <a:pt x="69" y="6"/>
                  <a:pt x="69" y="6"/>
                  <a:pt x="69" y="6"/>
                </a:cubicBezTo>
                <a:cubicBezTo>
                  <a:pt x="69" y="6"/>
                  <a:pt x="69" y="6"/>
                  <a:pt x="69" y="6"/>
                </a:cubicBezTo>
                <a:cubicBezTo>
                  <a:pt x="69" y="6"/>
                  <a:pt x="69" y="7"/>
                  <a:pt x="69" y="7"/>
                </a:cubicBezTo>
                <a:cubicBezTo>
                  <a:pt x="69" y="7"/>
                  <a:pt x="69" y="6"/>
                  <a:pt x="69" y="6"/>
                </a:cubicBezTo>
                <a:cubicBezTo>
                  <a:pt x="69" y="6"/>
                  <a:pt x="69" y="7"/>
                  <a:pt x="69" y="7"/>
                </a:cubicBezTo>
                <a:cubicBezTo>
                  <a:pt x="69" y="7"/>
                  <a:pt x="69" y="7"/>
                  <a:pt x="69" y="7"/>
                </a:cubicBezTo>
                <a:cubicBezTo>
                  <a:pt x="69" y="6"/>
                  <a:pt x="69" y="6"/>
                  <a:pt x="69" y="6"/>
                </a:cubicBezTo>
                <a:cubicBezTo>
                  <a:pt x="69" y="6"/>
                  <a:pt x="69" y="7"/>
                  <a:pt x="69" y="7"/>
                </a:cubicBezTo>
                <a:cubicBezTo>
                  <a:pt x="69" y="7"/>
                  <a:pt x="69" y="7"/>
                  <a:pt x="69" y="8"/>
                </a:cubicBezTo>
                <a:cubicBezTo>
                  <a:pt x="69" y="8"/>
                  <a:pt x="69" y="8"/>
                  <a:pt x="69" y="8"/>
                </a:cubicBezTo>
                <a:cubicBezTo>
                  <a:pt x="69" y="8"/>
                  <a:pt x="69" y="8"/>
                  <a:pt x="69" y="8"/>
                </a:cubicBezTo>
                <a:cubicBezTo>
                  <a:pt x="69" y="8"/>
                  <a:pt x="69" y="7"/>
                  <a:pt x="69" y="7"/>
                </a:cubicBezTo>
                <a:cubicBezTo>
                  <a:pt x="69" y="7"/>
                  <a:pt x="69" y="7"/>
                  <a:pt x="69" y="7"/>
                </a:cubicBezTo>
                <a:cubicBezTo>
                  <a:pt x="69" y="5"/>
                  <a:pt x="69" y="7"/>
                  <a:pt x="69" y="6"/>
                </a:cubicBezTo>
                <a:cubicBezTo>
                  <a:pt x="69" y="6"/>
                  <a:pt x="69" y="6"/>
                  <a:pt x="69" y="7"/>
                </a:cubicBezTo>
                <a:cubicBezTo>
                  <a:pt x="69" y="6"/>
                  <a:pt x="69" y="7"/>
                  <a:pt x="69" y="7"/>
                </a:cubicBezTo>
                <a:cubicBezTo>
                  <a:pt x="69" y="7"/>
                  <a:pt x="69" y="7"/>
                  <a:pt x="69" y="7"/>
                </a:cubicBezTo>
                <a:cubicBezTo>
                  <a:pt x="69" y="6"/>
                  <a:pt x="69" y="6"/>
                  <a:pt x="69" y="7"/>
                </a:cubicBezTo>
                <a:cubicBezTo>
                  <a:pt x="69" y="7"/>
                  <a:pt x="69" y="7"/>
                  <a:pt x="69" y="7"/>
                </a:cubicBezTo>
                <a:cubicBezTo>
                  <a:pt x="69" y="7"/>
                  <a:pt x="69" y="6"/>
                  <a:pt x="69" y="6"/>
                </a:cubicBezTo>
                <a:cubicBezTo>
                  <a:pt x="69" y="7"/>
                  <a:pt x="69" y="7"/>
                  <a:pt x="69" y="7"/>
                </a:cubicBezTo>
                <a:cubicBezTo>
                  <a:pt x="69" y="6"/>
                  <a:pt x="69" y="6"/>
                  <a:pt x="69" y="6"/>
                </a:cubicBezTo>
                <a:cubicBezTo>
                  <a:pt x="69" y="8"/>
                  <a:pt x="69" y="6"/>
                  <a:pt x="69" y="7"/>
                </a:cubicBezTo>
                <a:cubicBezTo>
                  <a:pt x="69" y="7"/>
                  <a:pt x="69" y="7"/>
                  <a:pt x="69" y="6"/>
                </a:cubicBezTo>
                <a:cubicBezTo>
                  <a:pt x="69" y="6"/>
                  <a:pt x="69" y="7"/>
                  <a:pt x="69" y="7"/>
                </a:cubicBezTo>
                <a:cubicBezTo>
                  <a:pt x="69" y="6"/>
                  <a:pt x="69" y="7"/>
                  <a:pt x="69" y="7"/>
                </a:cubicBezTo>
                <a:cubicBezTo>
                  <a:pt x="69" y="7"/>
                  <a:pt x="69" y="6"/>
                  <a:pt x="69" y="6"/>
                </a:cubicBezTo>
                <a:cubicBezTo>
                  <a:pt x="69" y="7"/>
                  <a:pt x="69" y="5"/>
                  <a:pt x="69" y="6"/>
                </a:cubicBezTo>
                <a:cubicBezTo>
                  <a:pt x="69" y="6"/>
                  <a:pt x="69" y="6"/>
                  <a:pt x="69" y="7"/>
                </a:cubicBezTo>
                <a:cubicBezTo>
                  <a:pt x="69" y="6"/>
                  <a:pt x="69" y="5"/>
                  <a:pt x="69" y="6"/>
                </a:cubicBezTo>
                <a:cubicBezTo>
                  <a:pt x="69" y="6"/>
                  <a:pt x="69" y="6"/>
                  <a:pt x="69" y="6"/>
                </a:cubicBezTo>
                <a:cubicBezTo>
                  <a:pt x="69" y="6"/>
                  <a:pt x="69" y="8"/>
                  <a:pt x="69" y="7"/>
                </a:cubicBezTo>
                <a:cubicBezTo>
                  <a:pt x="69" y="7"/>
                  <a:pt x="69" y="7"/>
                  <a:pt x="69" y="7"/>
                </a:cubicBezTo>
                <a:cubicBezTo>
                  <a:pt x="69" y="7"/>
                  <a:pt x="69" y="8"/>
                  <a:pt x="69" y="7"/>
                </a:cubicBezTo>
                <a:cubicBezTo>
                  <a:pt x="69" y="7"/>
                  <a:pt x="69" y="7"/>
                  <a:pt x="69" y="7"/>
                </a:cubicBezTo>
                <a:cubicBezTo>
                  <a:pt x="69" y="8"/>
                  <a:pt x="69" y="7"/>
                  <a:pt x="69" y="7"/>
                </a:cubicBezTo>
                <a:cubicBezTo>
                  <a:pt x="69" y="7"/>
                  <a:pt x="69" y="7"/>
                  <a:pt x="69" y="7"/>
                </a:cubicBezTo>
                <a:cubicBezTo>
                  <a:pt x="69" y="7"/>
                  <a:pt x="69" y="8"/>
                  <a:pt x="69" y="7"/>
                </a:cubicBezTo>
                <a:cubicBezTo>
                  <a:pt x="69" y="7"/>
                  <a:pt x="69" y="7"/>
                  <a:pt x="69" y="7"/>
                </a:cubicBezTo>
                <a:cubicBezTo>
                  <a:pt x="69" y="7"/>
                  <a:pt x="69" y="7"/>
                  <a:pt x="69" y="7"/>
                </a:cubicBezTo>
                <a:cubicBezTo>
                  <a:pt x="69" y="7"/>
                  <a:pt x="69" y="7"/>
                  <a:pt x="69" y="7"/>
                </a:cubicBezTo>
                <a:cubicBezTo>
                  <a:pt x="69" y="6"/>
                  <a:pt x="69" y="7"/>
                  <a:pt x="69" y="7"/>
                </a:cubicBezTo>
                <a:cubicBezTo>
                  <a:pt x="69" y="7"/>
                  <a:pt x="69" y="7"/>
                  <a:pt x="69" y="7"/>
                </a:cubicBezTo>
                <a:cubicBezTo>
                  <a:pt x="69" y="7"/>
                  <a:pt x="69" y="7"/>
                  <a:pt x="69" y="7"/>
                </a:cubicBezTo>
                <a:cubicBezTo>
                  <a:pt x="69" y="6"/>
                  <a:pt x="69" y="6"/>
                  <a:pt x="69" y="6"/>
                </a:cubicBezTo>
                <a:cubicBezTo>
                  <a:pt x="69" y="6"/>
                  <a:pt x="69" y="6"/>
                  <a:pt x="69" y="6"/>
                </a:cubicBezTo>
                <a:cubicBezTo>
                  <a:pt x="69" y="6"/>
                  <a:pt x="69" y="6"/>
                  <a:pt x="70" y="6"/>
                </a:cubicBezTo>
                <a:cubicBezTo>
                  <a:pt x="70" y="6"/>
                  <a:pt x="69" y="6"/>
                  <a:pt x="69" y="6"/>
                </a:cubicBezTo>
                <a:cubicBezTo>
                  <a:pt x="70" y="6"/>
                  <a:pt x="70" y="6"/>
                  <a:pt x="70" y="6"/>
                </a:cubicBezTo>
                <a:cubicBezTo>
                  <a:pt x="70" y="6"/>
                  <a:pt x="70" y="6"/>
                  <a:pt x="70" y="7"/>
                </a:cubicBezTo>
                <a:cubicBezTo>
                  <a:pt x="70" y="6"/>
                  <a:pt x="70" y="7"/>
                  <a:pt x="70" y="6"/>
                </a:cubicBezTo>
                <a:cubicBezTo>
                  <a:pt x="70" y="7"/>
                  <a:pt x="70" y="6"/>
                  <a:pt x="70" y="7"/>
                </a:cubicBezTo>
                <a:cubicBezTo>
                  <a:pt x="70" y="7"/>
                  <a:pt x="70" y="7"/>
                  <a:pt x="70" y="7"/>
                </a:cubicBezTo>
                <a:cubicBezTo>
                  <a:pt x="70" y="7"/>
                  <a:pt x="70" y="7"/>
                  <a:pt x="70" y="7"/>
                </a:cubicBezTo>
                <a:cubicBezTo>
                  <a:pt x="70" y="7"/>
                  <a:pt x="70" y="7"/>
                  <a:pt x="70" y="6"/>
                </a:cubicBezTo>
                <a:cubicBezTo>
                  <a:pt x="70" y="7"/>
                  <a:pt x="70" y="7"/>
                  <a:pt x="70" y="7"/>
                </a:cubicBezTo>
                <a:cubicBezTo>
                  <a:pt x="70" y="7"/>
                  <a:pt x="70" y="7"/>
                  <a:pt x="70" y="7"/>
                </a:cubicBezTo>
                <a:cubicBezTo>
                  <a:pt x="70" y="7"/>
                  <a:pt x="70" y="7"/>
                  <a:pt x="70" y="7"/>
                </a:cubicBezTo>
                <a:cubicBezTo>
                  <a:pt x="70" y="7"/>
                  <a:pt x="70" y="7"/>
                  <a:pt x="70" y="7"/>
                </a:cubicBezTo>
                <a:cubicBezTo>
                  <a:pt x="70" y="7"/>
                  <a:pt x="70" y="7"/>
                  <a:pt x="70" y="7"/>
                </a:cubicBezTo>
                <a:cubicBezTo>
                  <a:pt x="70" y="6"/>
                  <a:pt x="70" y="7"/>
                  <a:pt x="70" y="6"/>
                </a:cubicBezTo>
                <a:cubicBezTo>
                  <a:pt x="70" y="7"/>
                  <a:pt x="70" y="6"/>
                  <a:pt x="70" y="7"/>
                </a:cubicBezTo>
                <a:cubicBezTo>
                  <a:pt x="70" y="7"/>
                  <a:pt x="70" y="6"/>
                  <a:pt x="70" y="6"/>
                </a:cubicBezTo>
                <a:cubicBezTo>
                  <a:pt x="70" y="6"/>
                  <a:pt x="70" y="6"/>
                  <a:pt x="70" y="6"/>
                </a:cubicBezTo>
                <a:cubicBezTo>
                  <a:pt x="70" y="6"/>
                  <a:pt x="70" y="6"/>
                  <a:pt x="70" y="6"/>
                </a:cubicBezTo>
                <a:cubicBezTo>
                  <a:pt x="70" y="6"/>
                  <a:pt x="70" y="6"/>
                  <a:pt x="70" y="6"/>
                </a:cubicBezTo>
                <a:cubicBezTo>
                  <a:pt x="70" y="6"/>
                  <a:pt x="70" y="6"/>
                  <a:pt x="70" y="6"/>
                </a:cubicBezTo>
                <a:cubicBezTo>
                  <a:pt x="70" y="6"/>
                  <a:pt x="70" y="6"/>
                  <a:pt x="70" y="6"/>
                </a:cubicBezTo>
                <a:cubicBezTo>
                  <a:pt x="70" y="6"/>
                  <a:pt x="70" y="6"/>
                  <a:pt x="70" y="6"/>
                </a:cubicBezTo>
                <a:cubicBezTo>
                  <a:pt x="70" y="6"/>
                  <a:pt x="70" y="6"/>
                  <a:pt x="70" y="6"/>
                </a:cubicBezTo>
                <a:cubicBezTo>
                  <a:pt x="70" y="6"/>
                  <a:pt x="70" y="6"/>
                  <a:pt x="70" y="6"/>
                </a:cubicBezTo>
                <a:cubicBezTo>
                  <a:pt x="70" y="6"/>
                  <a:pt x="70" y="6"/>
                  <a:pt x="70" y="6"/>
                </a:cubicBezTo>
                <a:cubicBezTo>
                  <a:pt x="70" y="7"/>
                  <a:pt x="70" y="5"/>
                  <a:pt x="70" y="6"/>
                </a:cubicBezTo>
                <a:cubicBezTo>
                  <a:pt x="70" y="6"/>
                  <a:pt x="70" y="6"/>
                  <a:pt x="70" y="6"/>
                </a:cubicBezTo>
                <a:cubicBezTo>
                  <a:pt x="70" y="6"/>
                  <a:pt x="70" y="7"/>
                  <a:pt x="70" y="6"/>
                </a:cubicBezTo>
                <a:cubicBezTo>
                  <a:pt x="70" y="6"/>
                  <a:pt x="70" y="6"/>
                  <a:pt x="70" y="6"/>
                </a:cubicBezTo>
                <a:cubicBezTo>
                  <a:pt x="70" y="6"/>
                  <a:pt x="70" y="6"/>
                  <a:pt x="70" y="6"/>
                </a:cubicBezTo>
                <a:cubicBezTo>
                  <a:pt x="70" y="5"/>
                  <a:pt x="70" y="5"/>
                  <a:pt x="70" y="5"/>
                </a:cubicBezTo>
                <a:cubicBezTo>
                  <a:pt x="70" y="5"/>
                  <a:pt x="70" y="5"/>
                  <a:pt x="70" y="6"/>
                </a:cubicBezTo>
                <a:cubicBezTo>
                  <a:pt x="70" y="5"/>
                  <a:pt x="70" y="6"/>
                  <a:pt x="70" y="6"/>
                </a:cubicBezTo>
                <a:cubicBezTo>
                  <a:pt x="70" y="6"/>
                  <a:pt x="70" y="6"/>
                  <a:pt x="70" y="6"/>
                </a:cubicBezTo>
                <a:cubicBezTo>
                  <a:pt x="70" y="6"/>
                  <a:pt x="70" y="6"/>
                  <a:pt x="70" y="6"/>
                </a:cubicBezTo>
                <a:cubicBezTo>
                  <a:pt x="70" y="7"/>
                  <a:pt x="70" y="6"/>
                  <a:pt x="70" y="6"/>
                </a:cubicBezTo>
                <a:cubicBezTo>
                  <a:pt x="70" y="6"/>
                  <a:pt x="70" y="6"/>
                  <a:pt x="70" y="6"/>
                </a:cubicBezTo>
                <a:cubicBezTo>
                  <a:pt x="70" y="6"/>
                  <a:pt x="70" y="6"/>
                  <a:pt x="70" y="6"/>
                </a:cubicBezTo>
                <a:cubicBezTo>
                  <a:pt x="70" y="6"/>
                  <a:pt x="70" y="5"/>
                  <a:pt x="70" y="6"/>
                </a:cubicBezTo>
                <a:cubicBezTo>
                  <a:pt x="70" y="5"/>
                  <a:pt x="70" y="5"/>
                  <a:pt x="70" y="6"/>
                </a:cubicBezTo>
                <a:cubicBezTo>
                  <a:pt x="70" y="6"/>
                  <a:pt x="70" y="6"/>
                  <a:pt x="70" y="6"/>
                </a:cubicBezTo>
                <a:cubicBezTo>
                  <a:pt x="70" y="6"/>
                  <a:pt x="70" y="6"/>
                  <a:pt x="70" y="7"/>
                </a:cubicBezTo>
                <a:cubicBezTo>
                  <a:pt x="70" y="6"/>
                  <a:pt x="70" y="6"/>
                  <a:pt x="70" y="6"/>
                </a:cubicBezTo>
                <a:cubicBezTo>
                  <a:pt x="70" y="7"/>
                  <a:pt x="70" y="7"/>
                  <a:pt x="70" y="7"/>
                </a:cubicBezTo>
                <a:cubicBezTo>
                  <a:pt x="70" y="7"/>
                  <a:pt x="70" y="7"/>
                  <a:pt x="70" y="6"/>
                </a:cubicBezTo>
                <a:cubicBezTo>
                  <a:pt x="70" y="6"/>
                  <a:pt x="70" y="6"/>
                  <a:pt x="70" y="6"/>
                </a:cubicBezTo>
                <a:cubicBezTo>
                  <a:pt x="70" y="6"/>
                  <a:pt x="70" y="6"/>
                  <a:pt x="70" y="6"/>
                </a:cubicBezTo>
                <a:cubicBezTo>
                  <a:pt x="70" y="6"/>
                  <a:pt x="70" y="6"/>
                  <a:pt x="70" y="6"/>
                </a:cubicBezTo>
                <a:cubicBezTo>
                  <a:pt x="70" y="6"/>
                  <a:pt x="70" y="6"/>
                  <a:pt x="70" y="6"/>
                </a:cubicBezTo>
                <a:cubicBezTo>
                  <a:pt x="70" y="6"/>
                  <a:pt x="70" y="6"/>
                  <a:pt x="70" y="6"/>
                </a:cubicBezTo>
                <a:cubicBezTo>
                  <a:pt x="70" y="6"/>
                  <a:pt x="70" y="6"/>
                  <a:pt x="70" y="5"/>
                </a:cubicBezTo>
                <a:cubicBezTo>
                  <a:pt x="70" y="6"/>
                  <a:pt x="70" y="6"/>
                  <a:pt x="70" y="6"/>
                </a:cubicBezTo>
                <a:cubicBezTo>
                  <a:pt x="70" y="5"/>
                  <a:pt x="70" y="6"/>
                  <a:pt x="70" y="6"/>
                </a:cubicBezTo>
                <a:cubicBezTo>
                  <a:pt x="70" y="6"/>
                  <a:pt x="70" y="6"/>
                  <a:pt x="70" y="6"/>
                </a:cubicBezTo>
                <a:cubicBezTo>
                  <a:pt x="70" y="6"/>
                  <a:pt x="70" y="7"/>
                  <a:pt x="70" y="7"/>
                </a:cubicBezTo>
                <a:cubicBezTo>
                  <a:pt x="70" y="7"/>
                  <a:pt x="70" y="7"/>
                  <a:pt x="70" y="7"/>
                </a:cubicBezTo>
                <a:cubicBezTo>
                  <a:pt x="70" y="8"/>
                  <a:pt x="70" y="7"/>
                  <a:pt x="70" y="7"/>
                </a:cubicBezTo>
                <a:cubicBezTo>
                  <a:pt x="70" y="7"/>
                  <a:pt x="70" y="7"/>
                  <a:pt x="70" y="8"/>
                </a:cubicBezTo>
                <a:cubicBezTo>
                  <a:pt x="70" y="7"/>
                  <a:pt x="70" y="7"/>
                  <a:pt x="70" y="7"/>
                </a:cubicBezTo>
                <a:cubicBezTo>
                  <a:pt x="70" y="7"/>
                  <a:pt x="70" y="7"/>
                  <a:pt x="70" y="7"/>
                </a:cubicBezTo>
                <a:cubicBezTo>
                  <a:pt x="70" y="8"/>
                  <a:pt x="70" y="8"/>
                  <a:pt x="70" y="8"/>
                </a:cubicBezTo>
                <a:cubicBezTo>
                  <a:pt x="70" y="8"/>
                  <a:pt x="70" y="8"/>
                  <a:pt x="70" y="8"/>
                </a:cubicBezTo>
                <a:cubicBezTo>
                  <a:pt x="70" y="8"/>
                  <a:pt x="70" y="9"/>
                  <a:pt x="70" y="9"/>
                </a:cubicBezTo>
                <a:cubicBezTo>
                  <a:pt x="70" y="8"/>
                  <a:pt x="70" y="9"/>
                  <a:pt x="70" y="8"/>
                </a:cubicBezTo>
                <a:cubicBezTo>
                  <a:pt x="70" y="8"/>
                  <a:pt x="70" y="8"/>
                  <a:pt x="70" y="8"/>
                </a:cubicBezTo>
                <a:cubicBezTo>
                  <a:pt x="70" y="8"/>
                  <a:pt x="70" y="8"/>
                  <a:pt x="70" y="8"/>
                </a:cubicBezTo>
                <a:cubicBezTo>
                  <a:pt x="70" y="8"/>
                  <a:pt x="70" y="8"/>
                  <a:pt x="70" y="8"/>
                </a:cubicBezTo>
                <a:cubicBezTo>
                  <a:pt x="70" y="8"/>
                  <a:pt x="70" y="7"/>
                  <a:pt x="70" y="7"/>
                </a:cubicBezTo>
                <a:cubicBezTo>
                  <a:pt x="70" y="6"/>
                  <a:pt x="70" y="8"/>
                  <a:pt x="70" y="8"/>
                </a:cubicBezTo>
                <a:cubicBezTo>
                  <a:pt x="70" y="8"/>
                  <a:pt x="70" y="7"/>
                  <a:pt x="70" y="7"/>
                </a:cubicBezTo>
                <a:cubicBezTo>
                  <a:pt x="70" y="7"/>
                  <a:pt x="70" y="8"/>
                  <a:pt x="70" y="9"/>
                </a:cubicBezTo>
                <a:cubicBezTo>
                  <a:pt x="70" y="9"/>
                  <a:pt x="70" y="8"/>
                  <a:pt x="70" y="9"/>
                </a:cubicBezTo>
                <a:cubicBezTo>
                  <a:pt x="70" y="9"/>
                  <a:pt x="70" y="9"/>
                  <a:pt x="70" y="10"/>
                </a:cubicBezTo>
                <a:cubicBezTo>
                  <a:pt x="70" y="9"/>
                  <a:pt x="70" y="10"/>
                  <a:pt x="70" y="9"/>
                </a:cubicBezTo>
                <a:cubicBezTo>
                  <a:pt x="70" y="9"/>
                  <a:pt x="70" y="9"/>
                  <a:pt x="70" y="9"/>
                </a:cubicBezTo>
                <a:cubicBezTo>
                  <a:pt x="70" y="9"/>
                  <a:pt x="70" y="9"/>
                  <a:pt x="70" y="9"/>
                </a:cubicBezTo>
                <a:cubicBezTo>
                  <a:pt x="70" y="9"/>
                  <a:pt x="70" y="8"/>
                  <a:pt x="70" y="8"/>
                </a:cubicBezTo>
                <a:cubicBezTo>
                  <a:pt x="70" y="8"/>
                  <a:pt x="70" y="8"/>
                  <a:pt x="70" y="8"/>
                </a:cubicBezTo>
                <a:cubicBezTo>
                  <a:pt x="70" y="8"/>
                  <a:pt x="70" y="9"/>
                  <a:pt x="70" y="10"/>
                </a:cubicBezTo>
                <a:cubicBezTo>
                  <a:pt x="70" y="10"/>
                  <a:pt x="70" y="9"/>
                  <a:pt x="70" y="9"/>
                </a:cubicBezTo>
                <a:cubicBezTo>
                  <a:pt x="70" y="10"/>
                  <a:pt x="70" y="9"/>
                  <a:pt x="70" y="10"/>
                </a:cubicBezTo>
                <a:cubicBezTo>
                  <a:pt x="70" y="10"/>
                  <a:pt x="70" y="10"/>
                  <a:pt x="70" y="10"/>
                </a:cubicBezTo>
                <a:cubicBezTo>
                  <a:pt x="70" y="10"/>
                  <a:pt x="70" y="10"/>
                  <a:pt x="70" y="10"/>
                </a:cubicBezTo>
                <a:cubicBezTo>
                  <a:pt x="70" y="10"/>
                  <a:pt x="70" y="9"/>
                  <a:pt x="70" y="8"/>
                </a:cubicBezTo>
                <a:cubicBezTo>
                  <a:pt x="70" y="8"/>
                  <a:pt x="70" y="7"/>
                  <a:pt x="70" y="7"/>
                </a:cubicBezTo>
                <a:cubicBezTo>
                  <a:pt x="70" y="8"/>
                  <a:pt x="70" y="10"/>
                  <a:pt x="70" y="11"/>
                </a:cubicBezTo>
                <a:cubicBezTo>
                  <a:pt x="70" y="11"/>
                  <a:pt x="70" y="10"/>
                  <a:pt x="70" y="10"/>
                </a:cubicBezTo>
                <a:cubicBezTo>
                  <a:pt x="70" y="10"/>
                  <a:pt x="70" y="11"/>
                  <a:pt x="70" y="11"/>
                </a:cubicBezTo>
                <a:cubicBezTo>
                  <a:pt x="70" y="10"/>
                  <a:pt x="70" y="10"/>
                  <a:pt x="70" y="10"/>
                </a:cubicBezTo>
                <a:cubicBezTo>
                  <a:pt x="70" y="10"/>
                  <a:pt x="70" y="10"/>
                  <a:pt x="70" y="10"/>
                </a:cubicBezTo>
                <a:cubicBezTo>
                  <a:pt x="70" y="10"/>
                  <a:pt x="70" y="9"/>
                  <a:pt x="70" y="9"/>
                </a:cubicBezTo>
                <a:cubicBezTo>
                  <a:pt x="70" y="9"/>
                  <a:pt x="70" y="10"/>
                  <a:pt x="70" y="11"/>
                </a:cubicBezTo>
                <a:cubicBezTo>
                  <a:pt x="70" y="10"/>
                  <a:pt x="70" y="10"/>
                  <a:pt x="70" y="10"/>
                </a:cubicBezTo>
                <a:cubicBezTo>
                  <a:pt x="70" y="11"/>
                  <a:pt x="70" y="11"/>
                  <a:pt x="70" y="11"/>
                </a:cubicBezTo>
                <a:cubicBezTo>
                  <a:pt x="70" y="11"/>
                  <a:pt x="70" y="11"/>
                  <a:pt x="70" y="11"/>
                </a:cubicBezTo>
                <a:cubicBezTo>
                  <a:pt x="70" y="11"/>
                  <a:pt x="70" y="11"/>
                  <a:pt x="70" y="11"/>
                </a:cubicBezTo>
                <a:cubicBezTo>
                  <a:pt x="70" y="11"/>
                  <a:pt x="70" y="11"/>
                  <a:pt x="70" y="10"/>
                </a:cubicBezTo>
                <a:cubicBezTo>
                  <a:pt x="70" y="10"/>
                  <a:pt x="70" y="8"/>
                  <a:pt x="70" y="7"/>
                </a:cubicBezTo>
                <a:cubicBezTo>
                  <a:pt x="70" y="7"/>
                  <a:pt x="70" y="7"/>
                  <a:pt x="70" y="7"/>
                </a:cubicBezTo>
                <a:cubicBezTo>
                  <a:pt x="70" y="7"/>
                  <a:pt x="70" y="7"/>
                  <a:pt x="70" y="7"/>
                </a:cubicBezTo>
                <a:cubicBezTo>
                  <a:pt x="70" y="7"/>
                  <a:pt x="70" y="10"/>
                  <a:pt x="70" y="10"/>
                </a:cubicBezTo>
                <a:cubicBezTo>
                  <a:pt x="70" y="10"/>
                  <a:pt x="70" y="9"/>
                  <a:pt x="70" y="9"/>
                </a:cubicBezTo>
                <a:cubicBezTo>
                  <a:pt x="70" y="9"/>
                  <a:pt x="70" y="10"/>
                  <a:pt x="70" y="10"/>
                </a:cubicBezTo>
                <a:cubicBezTo>
                  <a:pt x="70" y="10"/>
                  <a:pt x="70" y="10"/>
                  <a:pt x="70" y="10"/>
                </a:cubicBezTo>
                <a:cubicBezTo>
                  <a:pt x="70" y="10"/>
                  <a:pt x="70" y="10"/>
                  <a:pt x="70" y="10"/>
                </a:cubicBezTo>
                <a:cubicBezTo>
                  <a:pt x="70" y="10"/>
                  <a:pt x="70" y="9"/>
                  <a:pt x="70" y="9"/>
                </a:cubicBezTo>
                <a:cubicBezTo>
                  <a:pt x="70" y="10"/>
                  <a:pt x="70" y="10"/>
                  <a:pt x="70" y="10"/>
                </a:cubicBezTo>
                <a:cubicBezTo>
                  <a:pt x="70" y="10"/>
                  <a:pt x="70" y="9"/>
                  <a:pt x="70" y="9"/>
                </a:cubicBezTo>
                <a:cubicBezTo>
                  <a:pt x="70" y="9"/>
                  <a:pt x="70" y="10"/>
                  <a:pt x="70" y="10"/>
                </a:cubicBezTo>
                <a:cubicBezTo>
                  <a:pt x="70" y="10"/>
                  <a:pt x="70" y="10"/>
                  <a:pt x="70" y="9"/>
                </a:cubicBezTo>
                <a:cubicBezTo>
                  <a:pt x="70" y="9"/>
                  <a:pt x="70" y="10"/>
                  <a:pt x="70" y="10"/>
                </a:cubicBezTo>
                <a:cubicBezTo>
                  <a:pt x="70" y="11"/>
                  <a:pt x="70" y="10"/>
                  <a:pt x="70" y="10"/>
                </a:cubicBezTo>
                <a:cubicBezTo>
                  <a:pt x="70" y="10"/>
                  <a:pt x="70" y="8"/>
                  <a:pt x="70" y="7"/>
                </a:cubicBezTo>
                <a:cubicBezTo>
                  <a:pt x="70" y="10"/>
                  <a:pt x="70" y="10"/>
                  <a:pt x="70" y="10"/>
                </a:cubicBezTo>
                <a:cubicBezTo>
                  <a:pt x="70" y="10"/>
                  <a:pt x="70" y="9"/>
                  <a:pt x="70" y="9"/>
                </a:cubicBezTo>
                <a:cubicBezTo>
                  <a:pt x="70" y="10"/>
                  <a:pt x="70" y="10"/>
                  <a:pt x="70" y="10"/>
                </a:cubicBezTo>
                <a:cubicBezTo>
                  <a:pt x="70" y="10"/>
                  <a:pt x="70" y="10"/>
                  <a:pt x="70" y="10"/>
                </a:cubicBezTo>
                <a:cubicBezTo>
                  <a:pt x="70" y="10"/>
                  <a:pt x="70" y="9"/>
                  <a:pt x="70" y="10"/>
                </a:cubicBezTo>
                <a:cubicBezTo>
                  <a:pt x="70" y="10"/>
                  <a:pt x="70" y="10"/>
                  <a:pt x="70" y="10"/>
                </a:cubicBezTo>
                <a:cubicBezTo>
                  <a:pt x="70" y="9"/>
                  <a:pt x="70" y="11"/>
                  <a:pt x="70" y="10"/>
                </a:cubicBezTo>
                <a:cubicBezTo>
                  <a:pt x="70" y="10"/>
                  <a:pt x="70" y="10"/>
                  <a:pt x="70" y="10"/>
                </a:cubicBezTo>
                <a:cubicBezTo>
                  <a:pt x="70" y="10"/>
                  <a:pt x="70" y="10"/>
                  <a:pt x="70" y="11"/>
                </a:cubicBezTo>
                <a:cubicBezTo>
                  <a:pt x="70" y="10"/>
                  <a:pt x="70" y="10"/>
                  <a:pt x="70" y="10"/>
                </a:cubicBezTo>
                <a:cubicBezTo>
                  <a:pt x="70" y="11"/>
                  <a:pt x="70" y="11"/>
                  <a:pt x="70" y="11"/>
                </a:cubicBezTo>
                <a:cubicBezTo>
                  <a:pt x="70" y="10"/>
                  <a:pt x="70" y="10"/>
                  <a:pt x="70" y="10"/>
                </a:cubicBezTo>
                <a:cubicBezTo>
                  <a:pt x="70" y="10"/>
                  <a:pt x="70" y="9"/>
                  <a:pt x="70" y="10"/>
                </a:cubicBezTo>
                <a:cubicBezTo>
                  <a:pt x="70" y="9"/>
                  <a:pt x="70" y="9"/>
                  <a:pt x="70" y="8"/>
                </a:cubicBezTo>
                <a:cubicBezTo>
                  <a:pt x="70" y="9"/>
                  <a:pt x="70" y="10"/>
                  <a:pt x="69" y="11"/>
                </a:cubicBezTo>
                <a:cubicBezTo>
                  <a:pt x="69" y="10"/>
                  <a:pt x="69" y="10"/>
                  <a:pt x="69" y="10"/>
                </a:cubicBezTo>
                <a:cubicBezTo>
                  <a:pt x="69" y="10"/>
                  <a:pt x="69" y="10"/>
                  <a:pt x="69" y="10"/>
                </a:cubicBezTo>
                <a:cubicBezTo>
                  <a:pt x="69" y="10"/>
                  <a:pt x="69" y="10"/>
                  <a:pt x="69" y="10"/>
                </a:cubicBezTo>
                <a:cubicBezTo>
                  <a:pt x="69" y="10"/>
                  <a:pt x="69" y="10"/>
                  <a:pt x="69" y="10"/>
                </a:cubicBezTo>
                <a:cubicBezTo>
                  <a:pt x="69" y="10"/>
                  <a:pt x="69" y="10"/>
                  <a:pt x="69" y="10"/>
                </a:cubicBezTo>
                <a:cubicBezTo>
                  <a:pt x="69" y="10"/>
                  <a:pt x="69" y="10"/>
                  <a:pt x="69" y="10"/>
                </a:cubicBezTo>
                <a:cubicBezTo>
                  <a:pt x="69" y="9"/>
                  <a:pt x="69" y="9"/>
                  <a:pt x="69" y="9"/>
                </a:cubicBezTo>
                <a:cubicBezTo>
                  <a:pt x="69" y="9"/>
                  <a:pt x="69" y="9"/>
                  <a:pt x="69" y="9"/>
                </a:cubicBezTo>
                <a:cubicBezTo>
                  <a:pt x="69" y="9"/>
                  <a:pt x="69" y="8"/>
                  <a:pt x="69" y="8"/>
                </a:cubicBezTo>
                <a:cubicBezTo>
                  <a:pt x="69" y="8"/>
                  <a:pt x="69" y="8"/>
                  <a:pt x="69" y="8"/>
                </a:cubicBezTo>
                <a:cubicBezTo>
                  <a:pt x="69" y="8"/>
                  <a:pt x="69" y="8"/>
                  <a:pt x="69" y="8"/>
                </a:cubicBezTo>
                <a:cubicBezTo>
                  <a:pt x="69" y="8"/>
                  <a:pt x="69" y="8"/>
                  <a:pt x="69" y="8"/>
                </a:cubicBezTo>
                <a:cubicBezTo>
                  <a:pt x="69" y="8"/>
                  <a:pt x="69" y="8"/>
                  <a:pt x="69" y="8"/>
                </a:cubicBezTo>
                <a:cubicBezTo>
                  <a:pt x="69" y="9"/>
                  <a:pt x="69" y="9"/>
                  <a:pt x="69" y="10"/>
                </a:cubicBezTo>
                <a:cubicBezTo>
                  <a:pt x="69" y="10"/>
                  <a:pt x="69" y="10"/>
                  <a:pt x="69" y="10"/>
                </a:cubicBezTo>
                <a:cubicBezTo>
                  <a:pt x="69" y="10"/>
                  <a:pt x="69" y="10"/>
                  <a:pt x="69" y="11"/>
                </a:cubicBezTo>
                <a:cubicBezTo>
                  <a:pt x="69" y="10"/>
                  <a:pt x="69" y="10"/>
                  <a:pt x="69" y="10"/>
                </a:cubicBezTo>
                <a:cubicBezTo>
                  <a:pt x="69" y="11"/>
                  <a:pt x="69" y="9"/>
                  <a:pt x="69" y="10"/>
                </a:cubicBezTo>
                <a:cubicBezTo>
                  <a:pt x="69" y="10"/>
                  <a:pt x="69" y="10"/>
                  <a:pt x="69" y="11"/>
                </a:cubicBezTo>
                <a:cubicBezTo>
                  <a:pt x="69" y="10"/>
                  <a:pt x="69" y="10"/>
                  <a:pt x="69" y="10"/>
                </a:cubicBezTo>
                <a:cubicBezTo>
                  <a:pt x="69" y="11"/>
                  <a:pt x="69" y="11"/>
                  <a:pt x="69" y="11"/>
                </a:cubicBezTo>
                <a:cubicBezTo>
                  <a:pt x="69" y="11"/>
                  <a:pt x="69" y="10"/>
                  <a:pt x="69" y="10"/>
                </a:cubicBezTo>
                <a:cubicBezTo>
                  <a:pt x="69" y="11"/>
                  <a:pt x="69" y="11"/>
                  <a:pt x="69" y="11"/>
                </a:cubicBezTo>
                <a:cubicBezTo>
                  <a:pt x="69" y="11"/>
                  <a:pt x="69" y="12"/>
                  <a:pt x="69" y="12"/>
                </a:cubicBezTo>
                <a:cubicBezTo>
                  <a:pt x="69" y="11"/>
                  <a:pt x="69" y="11"/>
                  <a:pt x="69" y="11"/>
                </a:cubicBezTo>
                <a:cubicBezTo>
                  <a:pt x="69" y="11"/>
                  <a:pt x="69" y="11"/>
                  <a:pt x="69" y="11"/>
                </a:cubicBezTo>
                <a:cubicBezTo>
                  <a:pt x="69" y="11"/>
                  <a:pt x="69" y="11"/>
                  <a:pt x="69" y="11"/>
                </a:cubicBezTo>
                <a:cubicBezTo>
                  <a:pt x="69" y="11"/>
                  <a:pt x="69" y="11"/>
                  <a:pt x="69" y="10"/>
                </a:cubicBezTo>
                <a:cubicBezTo>
                  <a:pt x="69" y="11"/>
                  <a:pt x="69" y="11"/>
                  <a:pt x="69" y="11"/>
                </a:cubicBezTo>
                <a:cubicBezTo>
                  <a:pt x="69" y="11"/>
                  <a:pt x="69" y="12"/>
                  <a:pt x="69" y="12"/>
                </a:cubicBezTo>
                <a:cubicBezTo>
                  <a:pt x="69" y="12"/>
                  <a:pt x="69" y="12"/>
                  <a:pt x="69" y="11"/>
                </a:cubicBezTo>
                <a:cubicBezTo>
                  <a:pt x="69" y="11"/>
                  <a:pt x="69" y="11"/>
                  <a:pt x="69" y="11"/>
                </a:cubicBezTo>
                <a:cubicBezTo>
                  <a:pt x="69" y="10"/>
                  <a:pt x="69" y="12"/>
                  <a:pt x="69" y="11"/>
                </a:cubicBezTo>
                <a:cubicBezTo>
                  <a:pt x="69" y="11"/>
                  <a:pt x="69" y="10"/>
                  <a:pt x="69" y="10"/>
                </a:cubicBezTo>
                <a:cubicBezTo>
                  <a:pt x="69" y="10"/>
                  <a:pt x="69" y="10"/>
                  <a:pt x="69" y="10"/>
                </a:cubicBezTo>
                <a:cubicBezTo>
                  <a:pt x="69" y="10"/>
                  <a:pt x="69" y="10"/>
                  <a:pt x="69" y="10"/>
                </a:cubicBezTo>
                <a:cubicBezTo>
                  <a:pt x="69" y="10"/>
                  <a:pt x="69" y="10"/>
                  <a:pt x="69" y="11"/>
                </a:cubicBezTo>
                <a:cubicBezTo>
                  <a:pt x="69" y="11"/>
                  <a:pt x="69" y="11"/>
                  <a:pt x="69" y="11"/>
                </a:cubicBezTo>
                <a:cubicBezTo>
                  <a:pt x="69" y="11"/>
                  <a:pt x="69" y="11"/>
                  <a:pt x="69" y="11"/>
                </a:cubicBezTo>
                <a:cubicBezTo>
                  <a:pt x="69" y="11"/>
                  <a:pt x="69" y="10"/>
                  <a:pt x="69" y="10"/>
                </a:cubicBezTo>
                <a:cubicBezTo>
                  <a:pt x="69" y="11"/>
                  <a:pt x="69" y="11"/>
                  <a:pt x="69" y="11"/>
                </a:cubicBezTo>
                <a:cubicBezTo>
                  <a:pt x="69" y="11"/>
                  <a:pt x="69" y="10"/>
                  <a:pt x="69" y="10"/>
                </a:cubicBezTo>
                <a:cubicBezTo>
                  <a:pt x="69" y="10"/>
                  <a:pt x="69" y="12"/>
                  <a:pt x="69" y="11"/>
                </a:cubicBezTo>
                <a:cubicBezTo>
                  <a:pt x="69" y="11"/>
                  <a:pt x="69" y="11"/>
                  <a:pt x="69" y="11"/>
                </a:cubicBezTo>
                <a:cubicBezTo>
                  <a:pt x="69" y="11"/>
                  <a:pt x="69" y="11"/>
                  <a:pt x="69" y="11"/>
                </a:cubicBezTo>
                <a:cubicBezTo>
                  <a:pt x="69" y="12"/>
                  <a:pt x="69" y="11"/>
                  <a:pt x="69" y="12"/>
                </a:cubicBezTo>
                <a:cubicBezTo>
                  <a:pt x="69" y="12"/>
                  <a:pt x="69" y="12"/>
                  <a:pt x="69" y="11"/>
                </a:cubicBezTo>
                <a:cubicBezTo>
                  <a:pt x="69" y="11"/>
                  <a:pt x="69" y="11"/>
                  <a:pt x="69" y="11"/>
                </a:cubicBezTo>
                <a:cubicBezTo>
                  <a:pt x="69" y="11"/>
                  <a:pt x="69" y="11"/>
                  <a:pt x="69" y="11"/>
                </a:cubicBezTo>
                <a:close/>
                <a:moveTo>
                  <a:pt x="69" y="11"/>
                </a:moveTo>
                <a:cubicBezTo>
                  <a:pt x="69" y="11"/>
                  <a:pt x="69" y="11"/>
                  <a:pt x="69" y="11"/>
                </a:cubicBezTo>
                <a:cubicBezTo>
                  <a:pt x="69" y="10"/>
                  <a:pt x="69" y="10"/>
                  <a:pt x="69" y="11"/>
                </a:cubicBezTo>
                <a:close/>
                <a:moveTo>
                  <a:pt x="69" y="9"/>
                </a:moveTo>
                <a:cubicBezTo>
                  <a:pt x="69" y="9"/>
                  <a:pt x="69" y="10"/>
                  <a:pt x="69" y="9"/>
                </a:cubicBezTo>
                <a:cubicBezTo>
                  <a:pt x="69" y="9"/>
                  <a:pt x="69" y="9"/>
                  <a:pt x="69" y="9"/>
                </a:cubicBezTo>
                <a:close/>
                <a:moveTo>
                  <a:pt x="70" y="6"/>
                </a:moveTo>
                <a:cubicBezTo>
                  <a:pt x="70" y="6"/>
                  <a:pt x="70" y="6"/>
                  <a:pt x="70" y="6"/>
                </a:cubicBezTo>
                <a:cubicBezTo>
                  <a:pt x="70" y="6"/>
                  <a:pt x="70" y="6"/>
                  <a:pt x="70" y="6"/>
                </a:cubicBezTo>
                <a:close/>
                <a:moveTo>
                  <a:pt x="70" y="6"/>
                </a:moveTo>
                <a:cubicBezTo>
                  <a:pt x="70" y="6"/>
                  <a:pt x="70" y="6"/>
                  <a:pt x="70" y="6"/>
                </a:cubicBezTo>
                <a:cubicBezTo>
                  <a:pt x="70" y="6"/>
                  <a:pt x="70" y="6"/>
                  <a:pt x="70" y="6"/>
                </a:cubicBezTo>
                <a:cubicBezTo>
                  <a:pt x="70" y="6"/>
                  <a:pt x="70" y="6"/>
                  <a:pt x="70" y="6"/>
                </a:cubicBezTo>
                <a:close/>
                <a:moveTo>
                  <a:pt x="69" y="7"/>
                </a:moveTo>
                <a:cubicBezTo>
                  <a:pt x="69" y="6"/>
                  <a:pt x="69" y="6"/>
                  <a:pt x="69" y="6"/>
                </a:cubicBezTo>
                <a:cubicBezTo>
                  <a:pt x="69" y="7"/>
                  <a:pt x="69" y="7"/>
                  <a:pt x="69" y="7"/>
                </a:cubicBezTo>
                <a:close/>
                <a:moveTo>
                  <a:pt x="69" y="10"/>
                </a:moveTo>
                <a:cubicBezTo>
                  <a:pt x="69" y="10"/>
                  <a:pt x="69" y="10"/>
                  <a:pt x="69" y="10"/>
                </a:cubicBezTo>
                <a:cubicBezTo>
                  <a:pt x="69" y="10"/>
                  <a:pt x="69" y="10"/>
                  <a:pt x="69" y="10"/>
                </a:cubicBezTo>
                <a:close/>
                <a:moveTo>
                  <a:pt x="69" y="11"/>
                </a:moveTo>
                <a:cubicBezTo>
                  <a:pt x="69" y="11"/>
                  <a:pt x="69" y="11"/>
                  <a:pt x="69" y="11"/>
                </a:cubicBezTo>
                <a:cubicBezTo>
                  <a:pt x="69" y="11"/>
                  <a:pt x="69" y="11"/>
                  <a:pt x="69" y="11"/>
                </a:cubicBezTo>
                <a:close/>
                <a:moveTo>
                  <a:pt x="70" y="10"/>
                </a:moveTo>
                <a:cubicBezTo>
                  <a:pt x="70" y="10"/>
                  <a:pt x="70" y="10"/>
                  <a:pt x="70" y="10"/>
                </a:cubicBezTo>
                <a:cubicBezTo>
                  <a:pt x="70" y="10"/>
                  <a:pt x="70" y="10"/>
                  <a:pt x="70" y="10"/>
                </a:cubicBezTo>
                <a:close/>
                <a:moveTo>
                  <a:pt x="70" y="5"/>
                </a:moveTo>
                <a:cubicBezTo>
                  <a:pt x="70" y="6"/>
                  <a:pt x="70" y="6"/>
                  <a:pt x="70" y="6"/>
                </a:cubicBezTo>
                <a:cubicBezTo>
                  <a:pt x="70" y="6"/>
                  <a:pt x="70" y="6"/>
                  <a:pt x="70" y="6"/>
                </a:cubicBezTo>
                <a:cubicBezTo>
                  <a:pt x="70" y="6"/>
                  <a:pt x="70" y="5"/>
                  <a:pt x="70" y="5"/>
                </a:cubicBezTo>
                <a:close/>
                <a:moveTo>
                  <a:pt x="70" y="8"/>
                </a:moveTo>
                <a:cubicBezTo>
                  <a:pt x="70" y="8"/>
                  <a:pt x="70" y="8"/>
                  <a:pt x="70" y="8"/>
                </a:cubicBezTo>
                <a:cubicBezTo>
                  <a:pt x="70" y="8"/>
                  <a:pt x="70" y="8"/>
                  <a:pt x="70" y="8"/>
                </a:cubicBezTo>
                <a:cubicBezTo>
                  <a:pt x="70" y="8"/>
                  <a:pt x="70" y="8"/>
                  <a:pt x="70" y="8"/>
                </a:cubicBezTo>
                <a:close/>
                <a:moveTo>
                  <a:pt x="70" y="7"/>
                </a:moveTo>
                <a:cubicBezTo>
                  <a:pt x="70" y="7"/>
                  <a:pt x="70" y="7"/>
                  <a:pt x="70" y="7"/>
                </a:cubicBezTo>
                <a:cubicBezTo>
                  <a:pt x="70" y="7"/>
                  <a:pt x="70" y="7"/>
                  <a:pt x="70" y="7"/>
                </a:cubicBezTo>
                <a:cubicBezTo>
                  <a:pt x="70" y="7"/>
                  <a:pt x="70" y="7"/>
                  <a:pt x="70" y="7"/>
                </a:cubicBezTo>
                <a:close/>
                <a:moveTo>
                  <a:pt x="70" y="7"/>
                </a:moveTo>
                <a:cubicBezTo>
                  <a:pt x="70" y="7"/>
                  <a:pt x="70" y="7"/>
                  <a:pt x="70" y="7"/>
                </a:cubicBezTo>
                <a:cubicBezTo>
                  <a:pt x="70" y="7"/>
                  <a:pt x="70" y="7"/>
                  <a:pt x="70" y="7"/>
                </a:cubicBezTo>
                <a:close/>
                <a:moveTo>
                  <a:pt x="70" y="6"/>
                </a:moveTo>
                <a:cubicBezTo>
                  <a:pt x="70" y="6"/>
                  <a:pt x="70" y="5"/>
                  <a:pt x="70" y="6"/>
                </a:cubicBezTo>
                <a:cubicBezTo>
                  <a:pt x="70" y="5"/>
                  <a:pt x="70" y="6"/>
                  <a:pt x="70" y="6"/>
                </a:cubicBezTo>
                <a:close/>
                <a:moveTo>
                  <a:pt x="70" y="8"/>
                </a:moveTo>
                <a:cubicBezTo>
                  <a:pt x="70" y="8"/>
                  <a:pt x="70" y="8"/>
                  <a:pt x="70" y="8"/>
                </a:cubicBezTo>
                <a:cubicBezTo>
                  <a:pt x="70" y="8"/>
                  <a:pt x="70" y="8"/>
                  <a:pt x="70" y="8"/>
                </a:cubicBezTo>
                <a:close/>
                <a:moveTo>
                  <a:pt x="70" y="8"/>
                </a:moveTo>
                <a:cubicBezTo>
                  <a:pt x="70" y="8"/>
                  <a:pt x="70" y="8"/>
                  <a:pt x="70" y="8"/>
                </a:cubicBezTo>
                <a:cubicBezTo>
                  <a:pt x="70" y="8"/>
                  <a:pt x="70" y="8"/>
                  <a:pt x="70" y="8"/>
                </a:cubicBezTo>
                <a:cubicBezTo>
                  <a:pt x="70" y="8"/>
                  <a:pt x="70" y="8"/>
                  <a:pt x="70" y="8"/>
                </a:cubicBezTo>
                <a:close/>
                <a:moveTo>
                  <a:pt x="70" y="8"/>
                </a:moveTo>
                <a:cubicBezTo>
                  <a:pt x="70" y="8"/>
                  <a:pt x="70" y="8"/>
                  <a:pt x="70" y="8"/>
                </a:cubicBezTo>
                <a:cubicBezTo>
                  <a:pt x="70" y="8"/>
                  <a:pt x="70" y="8"/>
                  <a:pt x="70" y="8"/>
                </a:cubicBezTo>
                <a:close/>
                <a:moveTo>
                  <a:pt x="70" y="8"/>
                </a:moveTo>
                <a:cubicBezTo>
                  <a:pt x="70" y="8"/>
                  <a:pt x="70" y="8"/>
                  <a:pt x="70" y="8"/>
                </a:cubicBezTo>
                <a:cubicBezTo>
                  <a:pt x="70" y="8"/>
                  <a:pt x="70" y="8"/>
                  <a:pt x="70" y="8"/>
                </a:cubicBezTo>
                <a:close/>
                <a:moveTo>
                  <a:pt x="70" y="8"/>
                </a:moveTo>
                <a:cubicBezTo>
                  <a:pt x="70" y="8"/>
                  <a:pt x="70" y="8"/>
                  <a:pt x="70" y="8"/>
                </a:cubicBezTo>
                <a:cubicBezTo>
                  <a:pt x="70" y="8"/>
                  <a:pt x="70" y="8"/>
                  <a:pt x="70" y="8"/>
                </a:cubicBezTo>
                <a:cubicBezTo>
                  <a:pt x="70" y="8"/>
                  <a:pt x="70" y="8"/>
                  <a:pt x="70" y="8"/>
                </a:cubicBezTo>
                <a:close/>
                <a:moveTo>
                  <a:pt x="70" y="9"/>
                </a:moveTo>
                <a:cubicBezTo>
                  <a:pt x="70" y="9"/>
                  <a:pt x="70" y="9"/>
                  <a:pt x="70" y="9"/>
                </a:cubicBezTo>
                <a:cubicBezTo>
                  <a:pt x="70" y="9"/>
                  <a:pt x="70" y="9"/>
                  <a:pt x="70" y="9"/>
                </a:cubicBezTo>
                <a:close/>
                <a:moveTo>
                  <a:pt x="70" y="9"/>
                </a:moveTo>
                <a:cubicBezTo>
                  <a:pt x="70" y="10"/>
                  <a:pt x="70" y="10"/>
                  <a:pt x="70" y="10"/>
                </a:cubicBezTo>
                <a:cubicBezTo>
                  <a:pt x="70" y="10"/>
                  <a:pt x="70" y="10"/>
                  <a:pt x="70" y="9"/>
                </a:cubicBezTo>
                <a:close/>
                <a:moveTo>
                  <a:pt x="70" y="9"/>
                </a:moveTo>
                <a:cubicBezTo>
                  <a:pt x="70" y="9"/>
                  <a:pt x="70" y="9"/>
                  <a:pt x="70" y="9"/>
                </a:cubicBezTo>
                <a:cubicBezTo>
                  <a:pt x="70" y="8"/>
                  <a:pt x="70" y="8"/>
                  <a:pt x="70" y="8"/>
                </a:cubicBezTo>
                <a:lnTo>
                  <a:pt x="70" y="9"/>
                </a:lnTo>
                <a:close/>
                <a:moveTo>
                  <a:pt x="70" y="11"/>
                </a:moveTo>
                <a:cubicBezTo>
                  <a:pt x="70" y="11"/>
                  <a:pt x="70" y="10"/>
                  <a:pt x="70" y="11"/>
                </a:cubicBezTo>
                <a:cubicBezTo>
                  <a:pt x="70" y="10"/>
                  <a:pt x="70" y="10"/>
                  <a:pt x="70" y="10"/>
                </a:cubicBezTo>
                <a:cubicBezTo>
                  <a:pt x="70" y="11"/>
                  <a:pt x="70" y="10"/>
                  <a:pt x="70" y="11"/>
                </a:cubicBezTo>
                <a:close/>
                <a:moveTo>
                  <a:pt x="70" y="10"/>
                </a:moveTo>
                <a:cubicBezTo>
                  <a:pt x="70" y="10"/>
                  <a:pt x="70" y="10"/>
                  <a:pt x="70" y="10"/>
                </a:cubicBezTo>
                <a:cubicBezTo>
                  <a:pt x="70" y="10"/>
                  <a:pt x="70" y="10"/>
                  <a:pt x="70" y="10"/>
                </a:cubicBezTo>
                <a:close/>
                <a:moveTo>
                  <a:pt x="69" y="6"/>
                </a:moveTo>
                <a:cubicBezTo>
                  <a:pt x="69" y="6"/>
                  <a:pt x="69" y="6"/>
                  <a:pt x="69" y="6"/>
                </a:cubicBezTo>
                <a:cubicBezTo>
                  <a:pt x="69" y="6"/>
                  <a:pt x="69" y="6"/>
                  <a:pt x="69" y="6"/>
                </a:cubicBezTo>
                <a:close/>
                <a:moveTo>
                  <a:pt x="69" y="7"/>
                </a:moveTo>
                <a:cubicBezTo>
                  <a:pt x="69" y="6"/>
                  <a:pt x="69" y="6"/>
                  <a:pt x="69" y="6"/>
                </a:cubicBezTo>
                <a:cubicBezTo>
                  <a:pt x="69" y="7"/>
                  <a:pt x="69" y="7"/>
                  <a:pt x="69" y="7"/>
                </a:cubicBezTo>
                <a:cubicBezTo>
                  <a:pt x="69" y="7"/>
                  <a:pt x="69" y="7"/>
                  <a:pt x="69" y="7"/>
                </a:cubicBezTo>
                <a:close/>
                <a:moveTo>
                  <a:pt x="69" y="12"/>
                </a:moveTo>
                <a:cubicBezTo>
                  <a:pt x="69" y="12"/>
                  <a:pt x="69" y="12"/>
                  <a:pt x="69" y="12"/>
                </a:cubicBezTo>
                <a:cubicBezTo>
                  <a:pt x="69" y="12"/>
                  <a:pt x="69" y="12"/>
                  <a:pt x="69" y="11"/>
                </a:cubicBezTo>
                <a:lnTo>
                  <a:pt x="69" y="12"/>
                </a:lnTo>
                <a:close/>
                <a:moveTo>
                  <a:pt x="69" y="11"/>
                </a:moveTo>
                <a:cubicBezTo>
                  <a:pt x="69" y="11"/>
                  <a:pt x="69" y="11"/>
                  <a:pt x="69" y="11"/>
                </a:cubicBezTo>
                <a:cubicBezTo>
                  <a:pt x="69" y="11"/>
                  <a:pt x="69" y="11"/>
                  <a:pt x="69" y="11"/>
                </a:cubicBezTo>
                <a:close/>
                <a:moveTo>
                  <a:pt x="69" y="12"/>
                </a:moveTo>
                <a:cubicBezTo>
                  <a:pt x="69" y="12"/>
                  <a:pt x="69" y="12"/>
                  <a:pt x="69" y="12"/>
                </a:cubicBezTo>
                <a:cubicBezTo>
                  <a:pt x="69" y="12"/>
                  <a:pt x="69" y="11"/>
                  <a:pt x="69" y="12"/>
                </a:cubicBezTo>
                <a:close/>
                <a:moveTo>
                  <a:pt x="92" y="17"/>
                </a:moveTo>
                <a:cubicBezTo>
                  <a:pt x="92" y="17"/>
                  <a:pt x="91" y="17"/>
                  <a:pt x="91" y="17"/>
                </a:cubicBezTo>
                <a:cubicBezTo>
                  <a:pt x="91" y="17"/>
                  <a:pt x="92" y="17"/>
                  <a:pt x="92" y="17"/>
                </a:cubicBezTo>
                <a:close/>
                <a:moveTo>
                  <a:pt x="91" y="18"/>
                </a:moveTo>
                <a:cubicBezTo>
                  <a:pt x="91" y="18"/>
                  <a:pt x="91" y="18"/>
                  <a:pt x="91" y="18"/>
                </a:cubicBezTo>
                <a:cubicBezTo>
                  <a:pt x="91" y="18"/>
                  <a:pt x="91" y="18"/>
                  <a:pt x="91" y="18"/>
                </a:cubicBezTo>
                <a:close/>
                <a:moveTo>
                  <a:pt x="91" y="18"/>
                </a:moveTo>
                <a:cubicBezTo>
                  <a:pt x="91" y="19"/>
                  <a:pt x="91" y="18"/>
                  <a:pt x="91" y="18"/>
                </a:cubicBezTo>
                <a:cubicBezTo>
                  <a:pt x="91" y="19"/>
                  <a:pt x="91" y="19"/>
                  <a:pt x="91" y="19"/>
                </a:cubicBezTo>
                <a:cubicBezTo>
                  <a:pt x="91" y="18"/>
                  <a:pt x="91" y="18"/>
                  <a:pt x="91" y="18"/>
                </a:cubicBezTo>
                <a:cubicBezTo>
                  <a:pt x="91" y="18"/>
                  <a:pt x="91" y="18"/>
                  <a:pt x="91" y="18"/>
                </a:cubicBezTo>
                <a:close/>
                <a:moveTo>
                  <a:pt x="92" y="17"/>
                </a:moveTo>
                <a:cubicBezTo>
                  <a:pt x="91" y="17"/>
                  <a:pt x="91" y="17"/>
                  <a:pt x="91" y="17"/>
                </a:cubicBezTo>
                <a:cubicBezTo>
                  <a:pt x="92" y="17"/>
                  <a:pt x="92" y="17"/>
                  <a:pt x="92" y="17"/>
                </a:cubicBezTo>
                <a:cubicBezTo>
                  <a:pt x="92" y="17"/>
                  <a:pt x="92" y="17"/>
                  <a:pt x="92" y="17"/>
                </a:cubicBezTo>
                <a:close/>
                <a:moveTo>
                  <a:pt x="92" y="17"/>
                </a:moveTo>
                <a:cubicBezTo>
                  <a:pt x="92" y="17"/>
                  <a:pt x="92" y="17"/>
                  <a:pt x="92" y="17"/>
                </a:cubicBezTo>
                <a:close/>
                <a:moveTo>
                  <a:pt x="91" y="17"/>
                </a:moveTo>
                <a:cubicBezTo>
                  <a:pt x="92" y="17"/>
                  <a:pt x="92" y="17"/>
                  <a:pt x="92" y="17"/>
                </a:cubicBezTo>
                <a:cubicBezTo>
                  <a:pt x="92" y="17"/>
                  <a:pt x="92" y="17"/>
                  <a:pt x="92" y="16"/>
                </a:cubicBezTo>
                <a:cubicBezTo>
                  <a:pt x="92" y="17"/>
                  <a:pt x="92" y="17"/>
                  <a:pt x="91" y="17"/>
                </a:cubicBezTo>
                <a:close/>
                <a:moveTo>
                  <a:pt x="91" y="17"/>
                </a:moveTo>
                <a:cubicBezTo>
                  <a:pt x="91" y="17"/>
                  <a:pt x="91" y="17"/>
                  <a:pt x="91" y="17"/>
                </a:cubicBezTo>
                <a:cubicBezTo>
                  <a:pt x="91" y="17"/>
                  <a:pt x="91" y="17"/>
                  <a:pt x="91" y="17"/>
                </a:cubicBezTo>
                <a:close/>
                <a:moveTo>
                  <a:pt x="91" y="17"/>
                </a:moveTo>
                <a:cubicBezTo>
                  <a:pt x="91" y="17"/>
                  <a:pt x="91" y="17"/>
                  <a:pt x="91" y="17"/>
                </a:cubicBezTo>
                <a:cubicBezTo>
                  <a:pt x="91" y="17"/>
                  <a:pt x="91" y="18"/>
                  <a:pt x="91" y="17"/>
                </a:cubicBezTo>
                <a:cubicBezTo>
                  <a:pt x="91" y="17"/>
                  <a:pt x="91" y="17"/>
                  <a:pt x="91" y="17"/>
                </a:cubicBezTo>
                <a:close/>
                <a:moveTo>
                  <a:pt x="91" y="17"/>
                </a:moveTo>
                <a:cubicBezTo>
                  <a:pt x="91" y="17"/>
                  <a:pt x="91" y="17"/>
                  <a:pt x="91" y="18"/>
                </a:cubicBezTo>
                <a:cubicBezTo>
                  <a:pt x="91" y="18"/>
                  <a:pt x="91" y="17"/>
                  <a:pt x="91" y="17"/>
                </a:cubicBezTo>
                <a:close/>
                <a:moveTo>
                  <a:pt x="91" y="19"/>
                </a:moveTo>
                <a:cubicBezTo>
                  <a:pt x="91" y="19"/>
                  <a:pt x="91" y="19"/>
                  <a:pt x="91" y="19"/>
                </a:cubicBezTo>
                <a:cubicBezTo>
                  <a:pt x="91" y="19"/>
                  <a:pt x="91" y="19"/>
                  <a:pt x="91" y="19"/>
                </a:cubicBezTo>
                <a:cubicBezTo>
                  <a:pt x="91" y="19"/>
                  <a:pt x="91" y="19"/>
                  <a:pt x="91" y="19"/>
                </a:cubicBezTo>
                <a:close/>
                <a:moveTo>
                  <a:pt x="92" y="17"/>
                </a:moveTo>
                <a:cubicBezTo>
                  <a:pt x="91" y="17"/>
                  <a:pt x="91" y="17"/>
                  <a:pt x="91" y="17"/>
                </a:cubicBezTo>
                <a:cubicBezTo>
                  <a:pt x="91" y="17"/>
                  <a:pt x="91" y="17"/>
                  <a:pt x="91" y="17"/>
                </a:cubicBezTo>
                <a:cubicBezTo>
                  <a:pt x="91" y="17"/>
                  <a:pt x="91" y="17"/>
                  <a:pt x="92" y="17"/>
                </a:cubicBezTo>
                <a:close/>
                <a:moveTo>
                  <a:pt x="91" y="17"/>
                </a:moveTo>
                <a:cubicBezTo>
                  <a:pt x="91" y="17"/>
                  <a:pt x="91" y="17"/>
                  <a:pt x="91" y="17"/>
                </a:cubicBezTo>
                <a:cubicBezTo>
                  <a:pt x="91" y="17"/>
                  <a:pt x="91" y="17"/>
                  <a:pt x="91" y="17"/>
                </a:cubicBezTo>
                <a:close/>
                <a:moveTo>
                  <a:pt x="91" y="18"/>
                </a:moveTo>
                <a:cubicBezTo>
                  <a:pt x="91" y="18"/>
                  <a:pt x="91" y="18"/>
                  <a:pt x="91" y="18"/>
                </a:cubicBezTo>
                <a:cubicBezTo>
                  <a:pt x="91" y="18"/>
                  <a:pt x="91" y="18"/>
                  <a:pt x="91" y="18"/>
                </a:cubicBezTo>
                <a:close/>
                <a:moveTo>
                  <a:pt x="91" y="17"/>
                </a:moveTo>
                <a:cubicBezTo>
                  <a:pt x="92" y="16"/>
                  <a:pt x="92" y="16"/>
                  <a:pt x="92" y="16"/>
                </a:cubicBezTo>
                <a:cubicBezTo>
                  <a:pt x="91" y="17"/>
                  <a:pt x="91" y="17"/>
                  <a:pt x="91" y="17"/>
                </a:cubicBezTo>
                <a:close/>
                <a:moveTo>
                  <a:pt x="91" y="17"/>
                </a:moveTo>
                <a:cubicBezTo>
                  <a:pt x="92" y="16"/>
                  <a:pt x="92" y="16"/>
                  <a:pt x="92" y="16"/>
                </a:cubicBezTo>
                <a:cubicBezTo>
                  <a:pt x="92" y="16"/>
                  <a:pt x="92" y="16"/>
                  <a:pt x="91" y="16"/>
                </a:cubicBezTo>
                <a:cubicBezTo>
                  <a:pt x="92" y="16"/>
                  <a:pt x="92" y="16"/>
                  <a:pt x="91" y="17"/>
                </a:cubicBezTo>
                <a:close/>
                <a:moveTo>
                  <a:pt x="91" y="17"/>
                </a:moveTo>
                <a:cubicBezTo>
                  <a:pt x="91" y="17"/>
                  <a:pt x="91" y="17"/>
                  <a:pt x="91" y="16"/>
                </a:cubicBezTo>
                <a:cubicBezTo>
                  <a:pt x="91" y="17"/>
                  <a:pt x="91" y="17"/>
                  <a:pt x="91" y="17"/>
                </a:cubicBezTo>
                <a:close/>
                <a:moveTo>
                  <a:pt x="91" y="17"/>
                </a:moveTo>
                <a:cubicBezTo>
                  <a:pt x="91" y="17"/>
                  <a:pt x="91" y="17"/>
                  <a:pt x="91" y="17"/>
                </a:cubicBezTo>
                <a:cubicBezTo>
                  <a:pt x="91" y="17"/>
                  <a:pt x="91" y="17"/>
                  <a:pt x="91" y="17"/>
                </a:cubicBezTo>
                <a:close/>
                <a:moveTo>
                  <a:pt x="91" y="17"/>
                </a:moveTo>
                <a:cubicBezTo>
                  <a:pt x="91" y="17"/>
                  <a:pt x="91" y="17"/>
                  <a:pt x="91" y="17"/>
                </a:cubicBezTo>
                <a:cubicBezTo>
                  <a:pt x="91" y="17"/>
                  <a:pt x="91" y="17"/>
                  <a:pt x="91" y="17"/>
                </a:cubicBezTo>
                <a:cubicBezTo>
                  <a:pt x="91" y="17"/>
                  <a:pt x="91" y="17"/>
                  <a:pt x="91" y="17"/>
                </a:cubicBezTo>
                <a:close/>
                <a:moveTo>
                  <a:pt x="91" y="17"/>
                </a:moveTo>
                <a:cubicBezTo>
                  <a:pt x="91" y="17"/>
                  <a:pt x="91" y="17"/>
                  <a:pt x="91" y="17"/>
                </a:cubicBezTo>
                <a:cubicBezTo>
                  <a:pt x="91" y="17"/>
                  <a:pt x="91" y="17"/>
                  <a:pt x="91" y="17"/>
                </a:cubicBezTo>
                <a:close/>
                <a:moveTo>
                  <a:pt x="91" y="19"/>
                </a:moveTo>
                <a:cubicBezTo>
                  <a:pt x="91" y="18"/>
                  <a:pt x="91" y="18"/>
                  <a:pt x="91" y="18"/>
                </a:cubicBezTo>
                <a:cubicBezTo>
                  <a:pt x="91" y="18"/>
                  <a:pt x="91" y="18"/>
                  <a:pt x="91" y="19"/>
                </a:cubicBezTo>
                <a:close/>
                <a:moveTo>
                  <a:pt x="91" y="18"/>
                </a:moveTo>
                <a:cubicBezTo>
                  <a:pt x="91" y="18"/>
                  <a:pt x="91" y="18"/>
                  <a:pt x="91" y="18"/>
                </a:cubicBezTo>
                <a:cubicBezTo>
                  <a:pt x="91" y="18"/>
                  <a:pt x="91" y="18"/>
                  <a:pt x="91" y="18"/>
                </a:cubicBezTo>
                <a:close/>
                <a:moveTo>
                  <a:pt x="91" y="18"/>
                </a:moveTo>
                <a:cubicBezTo>
                  <a:pt x="91" y="18"/>
                  <a:pt x="91" y="18"/>
                  <a:pt x="91" y="18"/>
                </a:cubicBezTo>
                <a:cubicBezTo>
                  <a:pt x="91" y="18"/>
                  <a:pt x="91" y="18"/>
                  <a:pt x="91" y="18"/>
                </a:cubicBezTo>
                <a:close/>
                <a:moveTo>
                  <a:pt x="91" y="17"/>
                </a:moveTo>
                <a:cubicBezTo>
                  <a:pt x="91" y="17"/>
                  <a:pt x="91" y="17"/>
                  <a:pt x="91" y="17"/>
                </a:cubicBezTo>
                <a:cubicBezTo>
                  <a:pt x="91" y="17"/>
                  <a:pt x="91" y="17"/>
                  <a:pt x="91" y="17"/>
                </a:cubicBezTo>
                <a:cubicBezTo>
                  <a:pt x="91" y="17"/>
                  <a:pt x="91" y="17"/>
                  <a:pt x="91" y="17"/>
                </a:cubicBezTo>
                <a:close/>
                <a:moveTo>
                  <a:pt x="91" y="17"/>
                </a:moveTo>
                <a:cubicBezTo>
                  <a:pt x="91" y="17"/>
                  <a:pt x="91" y="17"/>
                  <a:pt x="91" y="17"/>
                </a:cubicBezTo>
                <a:cubicBezTo>
                  <a:pt x="91" y="17"/>
                  <a:pt x="91" y="17"/>
                  <a:pt x="91" y="17"/>
                </a:cubicBezTo>
                <a:close/>
                <a:moveTo>
                  <a:pt x="91" y="17"/>
                </a:moveTo>
                <a:cubicBezTo>
                  <a:pt x="91" y="17"/>
                  <a:pt x="91" y="17"/>
                  <a:pt x="91" y="17"/>
                </a:cubicBezTo>
                <a:cubicBezTo>
                  <a:pt x="91" y="17"/>
                  <a:pt x="91" y="17"/>
                  <a:pt x="91" y="17"/>
                </a:cubicBezTo>
                <a:close/>
                <a:moveTo>
                  <a:pt x="91" y="18"/>
                </a:moveTo>
                <a:cubicBezTo>
                  <a:pt x="91" y="18"/>
                  <a:pt x="91" y="18"/>
                  <a:pt x="91" y="17"/>
                </a:cubicBezTo>
                <a:cubicBezTo>
                  <a:pt x="91" y="17"/>
                  <a:pt x="91" y="17"/>
                  <a:pt x="91" y="17"/>
                </a:cubicBezTo>
                <a:cubicBezTo>
                  <a:pt x="91" y="18"/>
                  <a:pt x="91" y="18"/>
                  <a:pt x="91" y="18"/>
                </a:cubicBezTo>
                <a:close/>
                <a:moveTo>
                  <a:pt x="91" y="17"/>
                </a:moveTo>
                <a:cubicBezTo>
                  <a:pt x="91" y="17"/>
                  <a:pt x="91" y="17"/>
                  <a:pt x="91" y="17"/>
                </a:cubicBezTo>
                <a:cubicBezTo>
                  <a:pt x="91" y="17"/>
                  <a:pt x="91" y="17"/>
                  <a:pt x="91" y="17"/>
                </a:cubicBezTo>
                <a:close/>
                <a:moveTo>
                  <a:pt x="91" y="17"/>
                </a:moveTo>
                <a:cubicBezTo>
                  <a:pt x="91" y="17"/>
                  <a:pt x="91" y="17"/>
                  <a:pt x="91" y="17"/>
                </a:cubicBezTo>
                <a:cubicBezTo>
                  <a:pt x="91" y="17"/>
                  <a:pt x="91" y="17"/>
                  <a:pt x="91" y="17"/>
                </a:cubicBezTo>
                <a:close/>
                <a:moveTo>
                  <a:pt x="91" y="17"/>
                </a:moveTo>
                <a:cubicBezTo>
                  <a:pt x="91" y="17"/>
                  <a:pt x="91" y="17"/>
                  <a:pt x="91" y="17"/>
                </a:cubicBezTo>
                <a:cubicBezTo>
                  <a:pt x="91" y="17"/>
                  <a:pt x="91" y="17"/>
                  <a:pt x="91" y="17"/>
                </a:cubicBezTo>
                <a:cubicBezTo>
                  <a:pt x="91" y="17"/>
                  <a:pt x="91" y="17"/>
                  <a:pt x="91" y="17"/>
                </a:cubicBezTo>
                <a:close/>
                <a:moveTo>
                  <a:pt x="90" y="20"/>
                </a:moveTo>
                <a:cubicBezTo>
                  <a:pt x="90" y="19"/>
                  <a:pt x="90" y="19"/>
                  <a:pt x="90" y="20"/>
                </a:cubicBezTo>
                <a:cubicBezTo>
                  <a:pt x="90" y="19"/>
                  <a:pt x="91" y="18"/>
                  <a:pt x="91" y="17"/>
                </a:cubicBezTo>
                <a:cubicBezTo>
                  <a:pt x="91" y="18"/>
                  <a:pt x="91" y="18"/>
                  <a:pt x="91" y="18"/>
                </a:cubicBezTo>
                <a:cubicBezTo>
                  <a:pt x="91" y="18"/>
                  <a:pt x="91" y="18"/>
                  <a:pt x="90" y="19"/>
                </a:cubicBezTo>
                <a:cubicBezTo>
                  <a:pt x="90" y="19"/>
                  <a:pt x="91" y="19"/>
                  <a:pt x="91" y="18"/>
                </a:cubicBezTo>
                <a:cubicBezTo>
                  <a:pt x="90" y="19"/>
                  <a:pt x="90" y="19"/>
                  <a:pt x="90" y="20"/>
                </a:cubicBezTo>
                <a:cubicBezTo>
                  <a:pt x="90" y="19"/>
                  <a:pt x="90" y="19"/>
                  <a:pt x="90" y="19"/>
                </a:cubicBezTo>
                <a:cubicBezTo>
                  <a:pt x="90" y="20"/>
                  <a:pt x="90" y="20"/>
                  <a:pt x="90" y="20"/>
                </a:cubicBezTo>
                <a:close/>
                <a:moveTo>
                  <a:pt x="91" y="17"/>
                </a:moveTo>
                <a:cubicBezTo>
                  <a:pt x="91" y="17"/>
                  <a:pt x="91" y="17"/>
                  <a:pt x="91" y="17"/>
                </a:cubicBezTo>
                <a:cubicBezTo>
                  <a:pt x="91" y="17"/>
                  <a:pt x="91" y="17"/>
                  <a:pt x="91" y="17"/>
                </a:cubicBezTo>
                <a:cubicBezTo>
                  <a:pt x="91" y="17"/>
                  <a:pt x="91" y="17"/>
                  <a:pt x="91" y="17"/>
                </a:cubicBezTo>
                <a:cubicBezTo>
                  <a:pt x="91" y="17"/>
                  <a:pt x="91" y="17"/>
                  <a:pt x="91" y="17"/>
                </a:cubicBezTo>
                <a:close/>
                <a:moveTo>
                  <a:pt x="91" y="17"/>
                </a:moveTo>
                <a:cubicBezTo>
                  <a:pt x="91" y="18"/>
                  <a:pt x="91" y="18"/>
                  <a:pt x="91" y="18"/>
                </a:cubicBezTo>
                <a:cubicBezTo>
                  <a:pt x="91" y="18"/>
                  <a:pt x="91" y="18"/>
                  <a:pt x="91" y="18"/>
                </a:cubicBezTo>
                <a:cubicBezTo>
                  <a:pt x="91" y="18"/>
                  <a:pt x="91" y="18"/>
                  <a:pt x="91" y="17"/>
                </a:cubicBezTo>
                <a:cubicBezTo>
                  <a:pt x="91" y="17"/>
                  <a:pt x="91" y="17"/>
                  <a:pt x="91" y="17"/>
                </a:cubicBezTo>
                <a:cubicBezTo>
                  <a:pt x="91" y="17"/>
                  <a:pt x="91" y="17"/>
                  <a:pt x="91" y="17"/>
                </a:cubicBezTo>
                <a:cubicBezTo>
                  <a:pt x="91" y="17"/>
                  <a:pt x="91" y="17"/>
                  <a:pt x="91" y="17"/>
                </a:cubicBezTo>
                <a:cubicBezTo>
                  <a:pt x="91" y="17"/>
                  <a:pt x="91" y="17"/>
                  <a:pt x="91" y="17"/>
                </a:cubicBezTo>
                <a:cubicBezTo>
                  <a:pt x="91" y="17"/>
                  <a:pt x="91" y="17"/>
                  <a:pt x="91" y="17"/>
                </a:cubicBezTo>
                <a:cubicBezTo>
                  <a:pt x="91" y="17"/>
                  <a:pt x="91" y="17"/>
                  <a:pt x="91" y="17"/>
                </a:cubicBezTo>
                <a:cubicBezTo>
                  <a:pt x="91" y="17"/>
                  <a:pt x="91" y="17"/>
                  <a:pt x="91" y="17"/>
                </a:cubicBezTo>
                <a:cubicBezTo>
                  <a:pt x="91" y="17"/>
                  <a:pt x="91" y="17"/>
                  <a:pt x="91" y="17"/>
                </a:cubicBezTo>
                <a:cubicBezTo>
                  <a:pt x="91" y="17"/>
                  <a:pt x="91" y="17"/>
                  <a:pt x="91" y="17"/>
                </a:cubicBezTo>
                <a:cubicBezTo>
                  <a:pt x="91" y="17"/>
                  <a:pt x="91" y="17"/>
                  <a:pt x="91" y="17"/>
                </a:cubicBezTo>
                <a:cubicBezTo>
                  <a:pt x="91" y="17"/>
                  <a:pt x="91" y="17"/>
                  <a:pt x="91" y="17"/>
                </a:cubicBezTo>
                <a:cubicBezTo>
                  <a:pt x="91" y="17"/>
                  <a:pt x="91" y="17"/>
                  <a:pt x="91" y="17"/>
                </a:cubicBezTo>
                <a:cubicBezTo>
                  <a:pt x="91" y="17"/>
                  <a:pt x="91" y="17"/>
                  <a:pt x="91" y="17"/>
                </a:cubicBezTo>
                <a:close/>
                <a:moveTo>
                  <a:pt x="90" y="19"/>
                </a:moveTo>
                <a:cubicBezTo>
                  <a:pt x="90" y="19"/>
                  <a:pt x="90" y="19"/>
                  <a:pt x="90" y="19"/>
                </a:cubicBezTo>
                <a:cubicBezTo>
                  <a:pt x="90" y="19"/>
                  <a:pt x="90" y="19"/>
                  <a:pt x="90" y="19"/>
                </a:cubicBezTo>
                <a:close/>
                <a:moveTo>
                  <a:pt x="90" y="19"/>
                </a:moveTo>
                <a:cubicBezTo>
                  <a:pt x="90" y="19"/>
                  <a:pt x="91" y="19"/>
                  <a:pt x="91" y="19"/>
                </a:cubicBezTo>
                <a:cubicBezTo>
                  <a:pt x="90" y="19"/>
                  <a:pt x="90" y="19"/>
                  <a:pt x="90" y="19"/>
                </a:cubicBezTo>
                <a:cubicBezTo>
                  <a:pt x="90" y="19"/>
                  <a:pt x="91" y="19"/>
                  <a:pt x="91" y="19"/>
                </a:cubicBezTo>
                <a:cubicBezTo>
                  <a:pt x="91" y="19"/>
                  <a:pt x="91" y="19"/>
                  <a:pt x="91" y="19"/>
                </a:cubicBezTo>
                <a:cubicBezTo>
                  <a:pt x="91" y="19"/>
                  <a:pt x="91" y="18"/>
                  <a:pt x="91" y="18"/>
                </a:cubicBezTo>
                <a:cubicBezTo>
                  <a:pt x="91" y="19"/>
                  <a:pt x="91" y="19"/>
                  <a:pt x="90" y="19"/>
                </a:cubicBezTo>
                <a:close/>
                <a:moveTo>
                  <a:pt x="91" y="18"/>
                </a:moveTo>
                <a:cubicBezTo>
                  <a:pt x="91" y="19"/>
                  <a:pt x="91" y="19"/>
                  <a:pt x="91" y="19"/>
                </a:cubicBezTo>
                <a:cubicBezTo>
                  <a:pt x="90" y="19"/>
                  <a:pt x="90" y="19"/>
                  <a:pt x="90" y="19"/>
                </a:cubicBezTo>
                <a:cubicBezTo>
                  <a:pt x="91" y="19"/>
                  <a:pt x="91" y="19"/>
                  <a:pt x="91" y="19"/>
                </a:cubicBezTo>
                <a:cubicBezTo>
                  <a:pt x="91" y="19"/>
                  <a:pt x="91" y="19"/>
                  <a:pt x="91" y="18"/>
                </a:cubicBezTo>
                <a:close/>
                <a:moveTo>
                  <a:pt x="91" y="17"/>
                </a:moveTo>
                <a:cubicBezTo>
                  <a:pt x="91" y="17"/>
                  <a:pt x="91" y="17"/>
                  <a:pt x="91" y="17"/>
                </a:cubicBezTo>
                <a:cubicBezTo>
                  <a:pt x="91" y="17"/>
                  <a:pt x="91" y="17"/>
                  <a:pt x="91" y="17"/>
                </a:cubicBezTo>
                <a:close/>
                <a:moveTo>
                  <a:pt x="91" y="17"/>
                </a:moveTo>
                <a:cubicBezTo>
                  <a:pt x="91" y="17"/>
                  <a:pt x="91" y="17"/>
                  <a:pt x="91" y="17"/>
                </a:cubicBezTo>
                <a:cubicBezTo>
                  <a:pt x="91" y="17"/>
                  <a:pt x="91" y="17"/>
                  <a:pt x="91" y="17"/>
                </a:cubicBezTo>
                <a:close/>
                <a:moveTo>
                  <a:pt x="87" y="21"/>
                </a:moveTo>
                <a:cubicBezTo>
                  <a:pt x="87" y="21"/>
                  <a:pt x="87" y="21"/>
                  <a:pt x="87" y="21"/>
                </a:cubicBezTo>
                <a:close/>
                <a:moveTo>
                  <a:pt x="87" y="21"/>
                </a:moveTo>
                <a:cubicBezTo>
                  <a:pt x="87" y="21"/>
                  <a:pt x="87" y="21"/>
                  <a:pt x="87" y="21"/>
                </a:cubicBezTo>
                <a:cubicBezTo>
                  <a:pt x="87" y="21"/>
                  <a:pt x="87" y="21"/>
                  <a:pt x="87" y="21"/>
                </a:cubicBezTo>
                <a:close/>
                <a:moveTo>
                  <a:pt x="91" y="17"/>
                </a:moveTo>
                <a:cubicBezTo>
                  <a:pt x="91" y="17"/>
                  <a:pt x="91" y="16"/>
                  <a:pt x="91" y="16"/>
                </a:cubicBezTo>
                <a:cubicBezTo>
                  <a:pt x="91" y="17"/>
                  <a:pt x="91" y="17"/>
                  <a:pt x="91" y="17"/>
                </a:cubicBezTo>
                <a:cubicBezTo>
                  <a:pt x="91" y="17"/>
                  <a:pt x="91" y="17"/>
                  <a:pt x="91" y="17"/>
                </a:cubicBezTo>
                <a:close/>
                <a:moveTo>
                  <a:pt x="89" y="19"/>
                </a:moveTo>
                <a:cubicBezTo>
                  <a:pt x="89" y="19"/>
                  <a:pt x="89" y="19"/>
                  <a:pt x="89" y="19"/>
                </a:cubicBezTo>
                <a:cubicBezTo>
                  <a:pt x="89" y="19"/>
                  <a:pt x="89" y="19"/>
                  <a:pt x="89" y="19"/>
                </a:cubicBezTo>
                <a:close/>
                <a:moveTo>
                  <a:pt x="88" y="21"/>
                </a:moveTo>
                <a:cubicBezTo>
                  <a:pt x="88" y="20"/>
                  <a:pt x="88" y="20"/>
                  <a:pt x="88" y="20"/>
                </a:cubicBezTo>
                <a:lnTo>
                  <a:pt x="88" y="21"/>
                </a:lnTo>
                <a:close/>
                <a:moveTo>
                  <a:pt x="87" y="21"/>
                </a:moveTo>
                <a:cubicBezTo>
                  <a:pt x="86" y="21"/>
                  <a:pt x="86" y="21"/>
                  <a:pt x="86" y="21"/>
                </a:cubicBezTo>
                <a:cubicBezTo>
                  <a:pt x="86" y="21"/>
                  <a:pt x="87" y="21"/>
                  <a:pt x="87" y="21"/>
                </a:cubicBezTo>
                <a:close/>
                <a:moveTo>
                  <a:pt x="91" y="17"/>
                </a:moveTo>
                <a:cubicBezTo>
                  <a:pt x="91" y="17"/>
                  <a:pt x="91" y="17"/>
                  <a:pt x="91" y="17"/>
                </a:cubicBezTo>
                <a:cubicBezTo>
                  <a:pt x="91" y="17"/>
                  <a:pt x="91" y="18"/>
                  <a:pt x="91" y="17"/>
                </a:cubicBezTo>
                <a:close/>
                <a:moveTo>
                  <a:pt x="90" y="17"/>
                </a:moveTo>
                <a:cubicBezTo>
                  <a:pt x="90" y="17"/>
                  <a:pt x="90" y="17"/>
                  <a:pt x="90" y="17"/>
                </a:cubicBezTo>
                <a:cubicBezTo>
                  <a:pt x="90" y="17"/>
                  <a:pt x="90" y="17"/>
                  <a:pt x="90" y="17"/>
                </a:cubicBezTo>
                <a:close/>
                <a:moveTo>
                  <a:pt x="91" y="17"/>
                </a:moveTo>
                <a:cubicBezTo>
                  <a:pt x="91" y="17"/>
                  <a:pt x="91" y="17"/>
                  <a:pt x="91" y="17"/>
                </a:cubicBezTo>
                <a:cubicBezTo>
                  <a:pt x="91" y="17"/>
                  <a:pt x="91" y="17"/>
                  <a:pt x="91" y="17"/>
                </a:cubicBezTo>
                <a:cubicBezTo>
                  <a:pt x="91" y="17"/>
                  <a:pt x="91" y="17"/>
                  <a:pt x="91" y="17"/>
                </a:cubicBezTo>
                <a:close/>
                <a:moveTo>
                  <a:pt x="86" y="20"/>
                </a:moveTo>
                <a:cubicBezTo>
                  <a:pt x="86" y="20"/>
                  <a:pt x="86" y="20"/>
                  <a:pt x="86" y="20"/>
                </a:cubicBezTo>
                <a:cubicBezTo>
                  <a:pt x="86" y="20"/>
                  <a:pt x="86" y="20"/>
                  <a:pt x="86" y="20"/>
                </a:cubicBezTo>
                <a:close/>
                <a:moveTo>
                  <a:pt x="89" y="16"/>
                </a:moveTo>
                <a:cubicBezTo>
                  <a:pt x="89" y="16"/>
                  <a:pt x="89" y="16"/>
                  <a:pt x="89" y="16"/>
                </a:cubicBezTo>
                <a:cubicBezTo>
                  <a:pt x="89" y="16"/>
                  <a:pt x="89" y="16"/>
                  <a:pt x="89" y="16"/>
                </a:cubicBezTo>
                <a:close/>
                <a:moveTo>
                  <a:pt x="91" y="17"/>
                </a:moveTo>
                <a:cubicBezTo>
                  <a:pt x="91" y="17"/>
                  <a:pt x="91" y="17"/>
                  <a:pt x="91" y="17"/>
                </a:cubicBezTo>
                <a:close/>
                <a:moveTo>
                  <a:pt x="90" y="19"/>
                </a:moveTo>
                <a:cubicBezTo>
                  <a:pt x="90" y="19"/>
                  <a:pt x="90" y="19"/>
                  <a:pt x="90" y="19"/>
                </a:cubicBezTo>
                <a:cubicBezTo>
                  <a:pt x="90" y="19"/>
                  <a:pt x="90" y="19"/>
                  <a:pt x="90" y="19"/>
                </a:cubicBezTo>
                <a:close/>
                <a:moveTo>
                  <a:pt x="90" y="19"/>
                </a:moveTo>
                <a:cubicBezTo>
                  <a:pt x="90" y="19"/>
                  <a:pt x="90" y="19"/>
                  <a:pt x="90" y="19"/>
                </a:cubicBezTo>
                <a:cubicBezTo>
                  <a:pt x="90" y="19"/>
                  <a:pt x="90" y="19"/>
                  <a:pt x="90" y="19"/>
                </a:cubicBezTo>
                <a:close/>
                <a:moveTo>
                  <a:pt x="91" y="17"/>
                </a:moveTo>
                <a:cubicBezTo>
                  <a:pt x="91" y="17"/>
                  <a:pt x="91" y="17"/>
                  <a:pt x="91" y="17"/>
                </a:cubicBezTo>
                <a:cubicBezTo>
                  <a:pt x="91" y="17"/>
                  <a:pt x="91" y="17"/>
                  <a:pt x="91" y="17"/>
                </a:cubicBezTo>
                <a:close/>
                <a:moveTo>
                  <a:pt x="91" y="17"/>
                </a:moveTo>
                <a:cubicBezTo>
                  <a:pt x="91" y="17"/>
                  <a:pt x="91" y="17"/>
                  <a:pt x="91" y="17"/>
                </a:cubicBezTo>
                <a:cubicBezTo>
                  <a:pt x="91" y="17"/>
                  <a:pt x="91" y="17"/>
                  <a:pt x="91" y="17"/>
                </a:cubicBezTo>
                <a:close/>
                <a:moveTo>
                  <a:pt x="91" y="17"/>
                </a:moveTo>
                <a:cubicBezTo>
                  <a:pt x="91" y="17"/>
                  <a:pt x="91" y="17"/>
                  <a:pt x="91" y="17"/>
                </a:cubicBezTo>
                <a:cubicBezTo>
                  <a:pt x="91" y="17"/>
                  <a:pt x="91" y="17"/>
                  <a:pt x="91" y="17"/>
                </a:cubicBezTo>
                <a:close/>
                <a:moveTo>
                  <a:pt x="87" y="19"/>
                </a:moveTo>
                <a:cubicBezTo>
                  <a:pt x="87" y="19"/>
                  <a:pt x="87" y="19"/>
                  <a:pt x="87" y="19"/>
                </a:cubicBezTo>
                <a:cubicBezTo>
                  <a:pt x="87" y="19"/>
                  <a:pt x="87" y="19"/>
                  <a:pt x="87" y="19"/>
                </a:cubicBezTo>
                <a:close/>
                <a:moveTo>
                  <a:pt x="88" y="21"/>
                </a:moveTo>
                <a:cubicBezTo>
                  <a:pt x="88" y="21"/>
                  <a:pt x="88" y="21"/>
                  <a:pt x="88" y="21"/>
                </a:cubicBezTo>
                <a:cubicBezTo>
                  <a:pt x="88" y="21"/>
                  <a:pt x="88" y="21"/>
                  <a:pt x="88" y="21"/>
                </a:cubicBezTo>
                <a:close/>
                <a:moveTo>
                  <a:pt x="88" y="21"/>
                </a:moveTo>
                <a:cubicBezTo>
                  <a:pt x="88" y="21"/>
                  <a:pt x="88" y="21"/>
                  <a:pt x="88" y="21"/>
                </a:cubicBezTo>
                <a:cubicBezTo>
                  <a:pt x="89" y="20"/>
                  <a:pt x="89" y="20"/>
                  <a:pt x="89" y="20"/>
                </a:cubicBezTo>
                <a:lnTo>
                  <a:pt x="88" y="21"/>
                </a:lnTo>
                <a:close/>
                <a:moveTo>
                  <a:pt x="87" y="21"/>
                </a:moveTo>
                <a:cubicBezTo>
                  <a:pt x="87" y="20"/>
                  <a:pt x="87" y="21"/>
                  <a:pt x="87" y="21"/>
                </a:cubicBezTo>
                <a:cubicBezTo>
                  <a:pt x="87" y="21"/>
                  <a:pt x="87" y="20"/>
                  <a:pt x="87" y="20"/>
                </a:cubicBezTo>
                <a:cubicBezTo>
                  <a:pt x="87" y="21"/>
                  <a:pt x="87" y="21"/>
                  <a:pt x="87" y="21"/>
                </a:cubicBezTo>
                <a:cubicBezTo>
                  <a:pt x="87" y="21"/>
                  <a:pt x="87" y="21"/>
                  <a:pt x="87" y="21"/>
                </a:cubicBezTo>
                <a:cubicBezTo>
                  <a:pt x="87" y="21"/>
                  <a:pt x="87" y="21"/>
                  <a:pt x="87" y="21"/>
                </a:cubicBezTo>
                <a:cubicBezTo>
                  <a:pt x="87" y="21"/>
                  <a:pt x="87" y="21"/>
                  <a:pt x="87" y="21"/>
                </a:cubicBezTo>
                <a:cubicBezTo>
                  <a:pt x="87" y="21"/>
                  <a:pt x="86" y="21"/>
                  <a:pt x="86" y="21"/>
                </a:cubicBezTo>
                <a:cubicBezTo>
                  <a:pt x="87" y="21"/>
                  <a:pt x="87" y="21"/>
                  <a:pt x="87" y="21"/>
                </a:cubicBezTo>
                <a:cubicBezTo>
                  <a:pt x="87" y="21"/>
                  <a:pt x="87" y="21"/>
                  <a:pt x="87" y="21"/>
                </a:cubicBezTo>
                <a:cubicBezTo>
                  <a:pt x="87" y="21"/>
                  <a:pt x="87" y="20"/>
                  <a:pt x="87" y="20"/>
                </a:cubicBezTo>
                <a:cubicBezTo>
                  <a:pt x="87" y="20"/>
                  <a:pt x="87" y="20"/>
                  <a:pt x="87" y="20"/>
                </a:cubicBezTo>
                <a:cubicBezTo>
                  <a:pt x="87" y="20"/>
                  <a:pt x="87" y="20"/>
                  <a:pt x="87" y="20"/>
                </a:cubicBezTo>
                <a:cubicBezTo>
                  <a:pt x="87" y="21"/>
                  <a:pt x="87" y="21"/>
                  <a:pt x="87" y="21"/>
                </a:cubicBezTo>
                <a:cubicBezTo>
                  <a:pt x="87" y="21"/>
                  <a:pt x="87" y="21"/>
                  <a:pt x="87" y="21"/>
                </a:cubicBezTo>
                <a:cubicBezTo>
                  <a:pt x="87" y="21"/>
                  <a:pt x="87" y="21"/>
                  <a:pt x="87" y="21"/>
                </a:cubicBezTo>
                <a:cubicBezTo>
                  <a:pt x="87" y="20"/>
                  <a:pt x="87" y="20"/>
                  <a:pt x="87" y="20"/>
                </a:cubicBezTo>
                <a:cubicBezTo>
                  <a:pt x="87" y="21"/>
                  <a:pt x="87" y="20"/>
                  <a:pt x="87" y="20"/>
                </a:cubicBezTo>
                <a:cubicBezTo>
                  <a:pt x="87" y="20"/>
                  <a:pt x="87" y="20"/>
                  <a:pt x="87" y="20"/>
                </a:cubicBezTo>
                <a:cubicBezTo>
                  <a:pt x="87" y="20"/>
                  <a:pt x="87" y="20"/>
                  <a:pt x="87" y="20"/>
                </a:cubicBezTo>
                <a:cubicBezTo>
                  <a:pt x="87" y="20"/>
                  <a:pt x="87" y="20"/>
                  <a:pt x="87" y="20"/>
                </a:cubicBezTo>
                <a:cubicBezTo>
                  <a:pt x="87" y="20"/>
                  <a:pt x="87" y="20"/>
                  <a:pt x="87" y="20"/>
                </a:cubicBezTo>
                <a:cubicBezTo>
                  <a:pt x="87" y="20"/>
                  <a:pt x="87" y="20"/>
                  <a:pt x="87" y="20"/>
                </a:cubicBezTo>
                <a:cubicBezTo>
                  <a:pt x="87" y="20"/>
                  <a:pt x="87" y="20"/>
                  <a:pt x="87" y="20"/>
                </a:cubicBezTo>
                <a:cubicBezTo>
                  <a:pt x="87" y="19"/>
                  <a:pt x="87" y="20"/>
                  <a:pt x="87" y="20"/>
                </a:cubicBezTo>
                <a:cubicBezTo>
                  <a:pt x="87" y="20"/>
                  <a:pt x="87" y="20"/>
                  <a:pt x="87" y="20"/>
                </a:cubicBezTo>
                <a:cubicBezTo>
                  <a:pt x="87" y="20"/>
                  <a:pt x="87" y="21"/>
                  <a:pt x="87" y="20"/>
                </a:cubicBezTo>
                <a:cubicBezTo>
                  <a:pt x="87" y="20"/>
                  <a:pt x="87" y="21"/>
                  <a:pt x="86" y="21"/>
                </a:cubicBezTo>
                <a:cubicBezTo>
                  <a:pt x="87" y="20"/>
                  <a:pt x="87" y="20"/>
                  <a:pt x="87" y="20"/>
                </a:cubicBezTo>
                <a:cubicBezTo>
                  <a:pt x="87" y="20"/>
                  <a:pt x="86" y="21"/>
                  <a:pt x="86" y="21"/>
                </a:cubicBezTo>
                <a:cubicBezTo>
                  <a:pt x="86" y="21"/>
                  <a:pt x="87" y="19"/>
                  <a:pt x="87" y="20"/>
                </a:cubicBezTo>
                <a:cubicBezTo>
                  <a:pt x="87" y="20"/>
                  <a:pt x="86" y="21"/>
                  <a:pt x="86" y="21"/>
                </a:cubicBezTo>
                <a:cubicBezTo>
                  <a:pt x="86" y="21"/>
                  <a:pt x="87" y="20"/>
                  <a:pt x="86" y="20"/>
                </a:cubicBezTo>
                <a:cubicBezTo>
                  <a:pt x="87" y="20"/>
                  <a:pt x="87" y="20"/>
                  <a:pt x="87" y="20"/>
                </a:cubicBezTo>
                <a:cubicBezTo>
                  <a:pt x="87" y="20"/>
                  <a:pt x="87" y="20"/>
                  <a:pt x="87" y="20"/>
                </a:cubicBezTo>
                <a:cubicBezTo>
                  <a:pt x="87" y="20"/>
                  <a:pt x="87" y="20"/>
                  <a:pt x="87" y="20"/>
                </a:cubicBezTo>
                <a:cubicBezTo>
                  <a:pt x="86" y="20"/>
                  <a:pt x="87" y="19"/>
                  <a:pt x="87" y="20"/>
                </a:cubicBezTo>
                <a:cubicBezTo>
                  <a:pt x="87" y="20"/>
                  <a:pt x="86" y="20"/>
                  <a:pt x="87" y="20"/>
                </a:cubicBezTo>
                <a:cubicBezTo>
                  <a:pt x="87" y="20"/>
                  <a:pt x="87" y="20"/>
                  <a:pt x="87" y="19"/>
                </a:cubicBezTo>
                <a:cubicBezTo>
                  <a:pt x="87" y="19"/>
                  <a:pt x="87" y="19"/>
                  <a:pt x="87" y="19"/>
                </a:cubicBezTo>
                <a:cubicBezTo>
                  <a:pt x="87" y="19"/>
                  <a:pt x="87" y="19"/>
                  <a:pt x="88" y="19"/>
                </a:cubicBezTo>
                <a:cubicBezTo>
                  <a:pt x="88" y="19"/>
                  <a:pt x="87" y="19"/>
                  <a:pt x="87" y="19"/>
                </a:cubicBezTo>
                <a:cubicBezTo>
                  <a:pt x="87" y="19"/>
                  <a:pt x="87" y="19"/>
                  <a:pt x="87" y="19"/>
                </a:cubicBezTo>
                <a:cubicBezTo>
                  <a:pt x="87" y="20"/>
                  <a:pt x="87" y="19"/>
                  <a:pt x="87" y="20"/>
                </a:cubicBezTo>
                <a:cubicBezTo>
                  <a:pt x="87" y="20"/>
                  <a:pt x="87" y="20"/>
                  <a:pt x="87" y="20"/>
                </a:cubicBezTo>
                <a:cubicBezTo>
                  <a:pt x="87" y="20"/>
                  <a:pt x="87" y="20"/>
                  <a:pt x="87" y="20"/>
                </a:cubicBezTo>
                <a:cubicBezTo>
                  <a:pt x="87" y="20"/>
                  <a:pt x="87" y="19"/>
                  <a:pt x="87" y="19"/>
                </a:cubicBezTo>
                <a:cubicBezTo>
                  <a:pt x="88" y="19"/>
                  <a:pt x="87" y="19"/>
                  <a:pt x="87" y="19"/>
                </a:cubicBezTo>
                <a:cubicBezTo>
                  <a:pt x="87" y="19"/>
                  <a:pt x="87" y="19"/>
                  <a:pt x="87" y="20"/>
                </a:cubicBezTo>
                <a:cubicBezTo>
                  <a:pt x="87" y="19"/>
                  <a:pt x="86" y="20"/>
                  <a:pt x="87" y="20"/>
                </a:cubicBezTo>
                <a:cubicBezTo>
                  <a:pt x="87" y="19"/>
                  <a:pt x="87" y="19"/>
                  <a:pt x="87" y="19"/>
                </a:cubicBezTo>
                <a:cubicBezTo>
                  <a:pt x="87" y="19"/>
                  <a:pt x="87" y="19"/>
                  <a:pt x="87" y="19"/>
                </a:cubicBezTo>
                <a:cubicBezTo>
                  <a:pt x="87" y="19"/>
                  <a:pt x="87" y="19"/>
                  <a:pt x="87" y="19"/>
                </a:cubicBezTo>
                <a:cubicBezTo>
                  <a:pt x="87" y="20"/>
                  <a:pt x="87" y="19"/>
                  <a:pt x="86" y="20"/>
                </a:cubicBezTo>
                <a:cubicBezTo>
                  <a:pt x="87" y="20"/>
                  <a:pt x="87" y="19"/>
                  <a:pt x="87" y="19"/>
                </a:cubicBezTo>
                <a:cubicBezTo>
                  <a:pt x="87" y="19"/>
                  <a:pt x="87" y="19"/>
                  <a:pt x="87" y="19"/>
                </a:cubicBezTo>
                <a:cubicBezTo>
                  <a:pt x="87" y="19"/>
                  <a:pt x="87" y="19"/>
                  <a:pt x="87" y="19"/>
                </a:cubicBezTo>
                <a:cubicBezTo>
                  <a:pt x="87" y="19"/>
                  <a:pt x="87" y="19"/>
                  <a:pt x="87" y="19"/>
                </a:cubicBezTo>
                <a:cubicBezTo>
                  <a:pt x="87" y="19"/>
                  <a:pt x="87" y="19"/>
                  <a:pt x="87" y="19"/>
                </a:cubicBezTo>
                <a:cubicBezTo>
                  <a:pt x="86" y="20"/>
                  <a:pt x="86" y="20"/>
                  <a:pt x="86" y="20"/>
                </a:cubicBezTo>
                <a:cubicBezTo>
                  <a:pt x="86" y="20"/>
                  <a:pt x="86" y="20"/>
                  <a:pt x="86" y="20"/>
                </a:cubicBezTo>
                <a:cubicBezTo>
                  <a:pt x="86" y="20"/>
                  <a:pt x="86" y="20"/>
                  <a:pt x="86" y="20"/>
                </a:cubicBezTo>
                <a:cubicBezTo>
                  <a:pt x="86" y="20"/>
                  <a:pt x="86" y="20"/>
                  <a:pt x="86" y="20"/>
                </a:cubicBezTo>
                <a:cubicBezTo>
                  <a:pt x="86" y="20"/>
                  <a:pt x="86" y="19"/>
                  <a:pt x="86" y="19"/>
                </a:cubicBezTo>
                <a:cubicBezTo>
                  <a:pt x="86" y="20"/>
                  <a:pt x="86" y="20"/>
                  <a:pt x="86" y="20"/>
                </a:cubicBezTo>
                <a:cubicBezTo>
                  <a:pt x="86" y="19"/>
                  <a:pt x="86" y="19"/>
                  <a:pt x="86" y="19"/>
                </a:cubicBezTo>
                <a:cubicBezTo>
                  <a:pt x="86" y="19"/>
                  <a:pt x="86" y="20"/>
                  <a:pt x="86" y="20"/>
                </a:cubicBezTo>
                <a:cubicBezTo>
                  <a:pt x="87" y="19"/>
                  <a:pt x="86" y="20"/>
                  <a:pt x="87" y="19"/>
                </a:cubicBezTo>
                <a:cubicBezTo>
                  <a:pt x="86" y="19"/>
                  <a:pt x="87" y="19"/>
                  <a:pt x="86" y="19"/>
                </a:cubicBezTo>
                <a:cubicBezTo>
                  <a:pt x="86" y="19"/>
                  <a:pt x="86" y="19"/>
                  <a:pt x="86" y="19"/>
                </a:cubicBezTo>
                <a:cubicBezTo>
                  <a:pt x="86" y="20"/>
                  <a:pt x="86" y="20"/>
                  <a:pt x="86" y="20"/>
                </a:cubicBezTo>
                <a:cubicBezTo>
                  <a:pt x="86" y="19"/>
                  <a:pt x="86" y="19"/>
                  <a:pt x="86" y="19"/>
                </a:cubicBezTo>
                <a:cubicBezTo>
                  <a:pt x="86" y="19"/>
                  <a:pt x="86" y="19"/>
                  <a:pt x="86" y="19"/>
                </a:cubicBezTo>
                <a:cubicBezTo>
                  <a:pt x="87" y="19"/>
                  <a:pt x="86" y="19"/>
                  <a:pt x="86" y="19"/>
                </a:cubicBezTo>
                <a:cubicBezTo>
                  <a:pt x="86" y="19"/>
                  <a:pt x="86" y="19"/>
                  <a:pt x="87" y="19"/>
                </a:cubicBezTo>
                <a:cubicBezTo>
                  <a:pt x="86" y="20"/>
                  <a:pt x="87" y="18"/>
                  <a:pt x="86" y="19"/>
                </a:cubicBezTo>
                <a:cubicBezTo>
                  <a:pt x="87" y="18"/>
                  <a:pt x="88" y="17"/>
                  <a:pt x="88" y="17"/>
                </a:cubicBezTo>
                <a:cubicBezTo>
                  <a:pt x="88" y="17"/>
                  <a:pt x="88" y="17"/>
                  <a:pt x="88" y="17"/>
                </a:cubicBezTo>
                <a:cubicBezTo>
                  <a:pt x="89" y="16"/>
                  <a:pt x="88" y="17"/>
                  <a:pt x="89" y="16"/>
                </a:cubicBezTo>
                <a:cubicBezTo>
                  <a:pt x="88" y="17"/>
                  <a:pt x="88" y="17"/>
                  <a:pt x="88" y="17"/>
                </a:cubicBezTo>
                <a:cubicBezTo>
                  <a:pt x="88" y="17"/>
                  <a:pt x="89" y="16"/>
                  <a:pt x="89" y="16"/>
                </a:cubicBezTo>
                <a:cubicBezTo>
                  <a:pt x="89" y="16"/>
                  <a:pt x="89" y="16"/>
                  <a:pt x="89" y="16"/>
                </a:cubicBezTo>
                <a:cubicBezTo>
                  <a:pt x="88" y="17"/>
                  <a:pt x="89" y="16"/>
                  <a:pt x="88" y="17"/>
                </a:cubicBezTo>
                <a:cubicBezTo>
                  <a:pt x="89" y="17"/>
                  <a:pt x="89" y="17"/>
                  <a:pt x="89" y="17"/>
                </a:cubicBezTo>
                <a:cubicBezTo>
                  <a:pt x="88" y="17"/>
                  <a:pt x="89" y="16"/>
                  <a:pt x="89" y="16"/>
                </a:cubicBezTo>
                <a:cubicBezTo>
                  <a:pt x="88" y="17"/>
                  <a:pt x="88" y="17"/>
                  <a:pt x="88" y="17"/>
                </a:cubicBezTo>
                <a:cubicBezTo>
                  <a:pt x="89" y="17"/>
                  <a:pt x="89" y="16"/>
                  <a:pt x="89" y="16"/>
                </a:cubicBezTo>
                <a:cubicBezTo>
                  <a:pt x="89" y="16"/>
                  <a:pt x="89" y="17"/>
                  <a:pt x="89" y="17"/>
                </a:cubicBezTo>
                <a:cubicBezTo>
                  <a:pt x="89" y="17"/>
                  <a:pt x="88" y="17"/>
                  <a:pt x="88" y="17"/>
                </a:cubicBezTo>
                <a:cubicBezTo>
                  <a:pt x="89" y="16"/>
                  <a:pt x="89" y="17"/>
                  <a:pt x="89" y="16"/>
                </a:cubicBezTo>
                <a:cubicBezTo>
                  <a:pt x="88" y="17"/>
                  <a:pt x="89" y="17"/>
                  <a:pt x="88" y="18"/>
                </a:cubicBezTo>
                <a:cubicBezTo>
                  <a:pt x="88" y="18"/>
                  <a:pt x="89" y="17"/>
                  <a:pt x="89" y="17"/>
                </a:cubicBezTo>
                <a:cubicBezTo>
                  <a:pt x="89" y="17"/>
                  <a:pt x="89" y="17"/>
                  <a:pt x="89" y="17"/>
                </a:cubicBezTo>
                <a:cubicBezTo>
                  <a:pt x="89" y="17"/>
                  <a:pt x="89" y="17"/>
                  <a:pt x="89" y="17"/>
                </a:cubicBezTo>
                <a:cubicBezTo>
                  <a:pt x="89" y="17"/>
                  <a:pt x="89" y="17"/>
                  <a:pt x="89" y="17"/>
                </a:cubicBezTo>
                <a:cubicBezTo>
                  <a:pt x="89" y="16"/>
                  <a:pt x="89" y="16"/>
                  <a:pt x="89" y="16"/>
                </a:cubicBezTo>
                <a:cubicBezTo>
                  <a:pt x="89" y="17"/>
                  <a:pt x="89" y="17"/>
                  <a:pt x="89" y="17"/>
                </a:cubicBezTo>
                <a:cubicBezTo>
                  <a:pt x="89" y="16"/>
                  <a:pt x="89" y="16"/>
                  <a:pt x="89" y="17"/>
                </a:cubicBezTo>
                <a:cubicBezTo>
                  <a:pt x="89" y="17"/>
                  <a:pt x="89" y="17"/>
                  <a:pt x="89" y="17"/>
                </a:cubicBezTo>
                <a:cubicBezTo>
                  <a:pt x="89" y="17"/>
                  <a:pt x="89" y="17"/>
                  <a:pt x="89" y="16"/>
                </a:cubicBezTo>
                <a:cubicBezTo>
                  <a:pt x="89" y="16"/>
                  <a:pt x="89" y="16"/>
                  <a:pt x="89" y="16"/>
                </a:cubicBezTo>
                <a:cubicBezTo>
                  <a:pt x="89" y="16"/>
                  <a:pt x="89" y="16"/>
                  <a:pt x="89" y="16"/>
                </a:cubicBezTo>
                <a:cubicBezTo>
                  <a:pt x="89" y="16"/>
                  <a:pt x="89" y="17"/>
                  <a:pt x="89" y="17"/>
                </a:cubicBezTo>
                <a:cubicBezTo>
                  <a:pt x="89" y="17"/>
                  <a:pt x="89" y="16"/>
                  <a:pt x="89" y="17"/>
                </a:cubicBezTo>
                <a:cubicBezTo>
                  <a:pt x="89" y="17"/>
                  <a:pt x="89" y="17"/>
                  <a:pt x="89" y="17"/>
                </a:cubicBezTo>
                <a:cubicBezTo>
                  <a:pt x="89" y="17"/>
                  <a:pt x="89" y="17"/>
                  <a:pt x="89" y="17"/>
                </a:cubicBezTo>
                <a:cubicBezTo>
                  <a:pt x="89" y="17"/>
                  <a:pt x="89" y="17"/>
                  <a:pt x="89" y="17"/>
                </a:cubicBezTo>
                <a:cubicBezTo>
                  <a:pt x="89" y="17"/>
                  <a:pt x="89" y="17"/>
                  <a:pt x="89" y="17"/>
                </a:cubicBezTo>
                <a:cubicBezTo>
                  <a:pt x="89" y="18"/>
                  <a:pt x="89" y="17"/>
                  <a:pt x="89" y="18"/>
                </a:cubicBezTo>
                <a:cubicBezTo>
                  <a:pt x="89" y="18"/>
                  <a:pt x="89" y="18"/>
                  <a:pt x="89" y="18"/>
                </a:cubicBezTo>
                <a:cubicBezTo>
                  <a:pt x="89" y="18"/>
                  <a:pt x="88" y="18"/>
                  <a:pt x="88" y="18"/>
                </a:cubicBezTo>
                <a:cubicBezTo>
                  <a:pt x="88" y="18"/>
                  <a:pt x="89" y="18"/>
                  <a:pt x="89" y="17"/>
                </a:cubicBezTo>
                <a:cubicBezTo>
                  <a:pt x="89" y="17"/>
                  <a:pt x="89" y="17"/>
                  <a:pt x="89" y="17"/>
                </a:cubicBezTo>
                <a:cubicBezTo>
                  <a:pt x="90" y="16"/>
                  <a:pt x="89" y="17"/>
                  <a:pt x="89" y="17"/>
                </a:cubicBezTo>
                <a:cubicBezTo>
                  <a:pt x="89" y="17"/>
                  <a:pt x="89" y="17"/>
                  <a:pt x="89" y="17"/>
                </a:cubicBezTo>
                <a:cubicBezTo>
                  <a:pt x="90" y="17"/>
                  <a:pt x="89" y="17"/>
                  <a:pt x="89" y="17"/>
                </a:cubicBezTo>
                <a:cubicBezTo>
                  <a:pt x="89" y="18"/>
                  <a:pt x="89" y="18"/>
                  <a:pt x="89" y="18"/>
                </a:cubicBezTo>
                <a:cubicBezTo>
                  <a:pt x="89" y="17"/>
                  <a:pt x="89" y="17"/>
                  <a:pt x="89" y="17"/>
                </a:cubicBezTo>
                <a:cubicBezTo>
                  <a:pt x="89" y="17"/>
                  <a:pt x="89" y="17"/>
                  <a:pt x="89" y="17"/>
                </a:cubicBezTo>
                <a:cubicBezTo>
                  <a:pt x="89" y="17"/>
                  <a:pt x="90" y="17"/>
                  <a:pt x="90" y="17"/>
                </a:cubicBezTo>
                <a:cubicBezTo>
                  <a:pt x="89" y="17"/>
                  <a:pt x="89" y="17"/>
                  <a:pt x="89" y="17"/>
                </a:cubicBezTo>
                <a:cubicBezTo>
                  <a:pt x="90" y="17"/>
                  <a:pt x="90" y="17"/>
                  <a:pt x="90" y="17"/>
                </a:cubicBezTo>
                <a:cubicBezTo>
                  <a:pt x="89" y="18"/>
                  <a:pt x="90" y="16"/>
                  <a:pt x="89" y="18"/>
                </a:cubicBezTo>
                <a:cubicBezTo>
                  <a:pt x="89" y="17"/>
                  <a:pt x="90" y="17"/>
                  <a:pt x="90" y="17"/>
                </a:cubicBezTo>
                <a:cubicBezTo>
                  <a:pt x="90" y="17"/>
                  <a:pt x="90" y="17"/>
                  <a:pt x="90" y="17"/>
                </a:cubicBezTo>
                <a:cubicBezTo>
                  <a:pt x="90" y="17"/>
                  <a:pt x="89" y="17"/>
                  <a:pt x="89" y="17"/>
                </a:cubicBezTo>
                <a:cubicBezTo>
                  <a:pt x="90" y="17"/>
                  <a:pt x="90" y="17"/>
                  <a:pt x="90" y="17"/>
                </a:cubicBezTo>
                <a:cubicBezTo>
                  <a:pt x="90" y="17"/>
                  <a:pt x="90" y="16"/>
                  <a:pt x="90" y="16"/>
                </a:cubicBezTo>
                <a:cubicBezTo>
                  <a:pt x="90" y="16"/>
                  <a:pt x="90" y="17"/>
                  <a:pt x="90" y="17"/>
                </a:cubicBezTo>
                <a:cubicBezTo>
                  <a:pt x="90" y="17"/>
                  <a:pt x="90" y="16"/>
                  <a:pt x="90" y="17"/>
                </a:cubicBezTo>
                <a:cubicBezTo>
                  <a:pt x="90" y="17"/>
                  <a:pt x="90" y="17"/>
                  <a:pt x="90" y="17"/>
                </a:cubicBezTo>
                <a:cubicBezTo>
                  <a:pt x="90" y="17"/>
                  <a:pt x="89" y="18"/>
                  <a:pt x="89" y="18"/>
                </a:cubicBezTo>
                <a:cubicBezTo>
                  <a:pt x="89" y="18"/>
                  <a:pt x="89" y="18"/>
                  <a:pt x="89" y="18"/>
                </a:cubicBezTo>
                <a:cubicBezTo>
                  <a:pt x="90" y="17"/>
                  <a:pt x="89" y="19"/>
                  <a:pt x="89" y="18"/>
                </a:cubicBezTo>
                <a:cubicBezTo>
                  <a:pt x="90" y="18"/>
                  <a:pt x="90" y="18"/>
                  <a:pt x="90" y="18"/>
                </a:cubicBezTo>
                <a:cubicBezTo>
                  <a:pt x="89" y="18"/>
                  <a:pt x="90" y="17"/>
                  <a:pt x="89" y="18"/>
                </a:cubicBezTo>
                <a:cubicBezTo>
                  <a:pt x="89" y="18"/>
                  <a:pt x="89" y="18"/>
                  <a:pt x="89" y="18"/>
                </a:cubicBezTo>
                <a:cubicBezTo>
                  <a:pt x="89" y="18"/>
                  <a:pt x="89" y="18"/>
                  <a:pt x="90" y="18"/>
                </a:cubicBezTo>
                <a:cubicBezTo>
                  <a:pt x="90" y="18"/>
                  <a:pt x="90" y="18"/>
                  <a:pt x="90" y="18"/>
                </a:cubicBezTo>
                <a:cubicBezTo>
                  <a:pt x="90" y="18"/>
                  <a:pt x="90" y="18"/>
                  <a:pt x="90" y="18"/>
                </a:cubicBezTo>
                <a:cubicBezTo>
                  <a:pt x="90" y="18"/>
                  <a:pt x="90" y="18"/>
                  <a:pt x="90" y="18"/>
                </a:cubicBezTo>
                <a:cubicBezTo>
                  <a:pt x="90" y="17"/>
                  <a:pt x="90" y="17"/>
                  <a:pt x="90" y="18"/>
                </a:cubicBezTo>
                <a:cubicBezTo>
                  <a:pt x="90" y="18"/>
                  <a:pt x="90" y="18"/>
                  <a:pt x="89" y="18"/>
                </a:cubicBezTo>
                <a:cubicBezTo>
                  <a:pt x="90" y="18"/>
                  <a:pt x="90" y="18"/>
                  <a:pt x="90" y="18"/>
                </a:cubicBezTo>
                <a:cubicBezTo>
                  <a:pt x="90" y="17"/>
                  <a:pt x="90" y="16"/>
                  <a:pt x="90" y="16"/>
                </a:cubicBezTo>
                <a:cubicBezTo>
                  <a:pt x="90" y="17"/>
                  <a:pt x="90" y="17"/>
                  <a:pt x="90" y="17"/>
                </a:cubicBezTo>
                <a:cubicBezTo>
                  <a:pt x="90" y="17"/>
                  <a:pt x="90" y="17"/>
                  <a:pt x="90" y="17"/>
                </a:cubicBezTo>
                <a:cubicBezTo>
                  <a:pt x="90" y="17"/>
                  <a:pt x="90" y="17"/>
                  <a:pt x="90" y="17"/>
                </a:cubicBezTo>
                <a:cubicBezTo>
                  <a:pt x="90" y="17"/>
                  <a:pt x="90" y="17"/>
                  <a:pt x="90" y="17"/>
                </a:cubicBezTo>
                <a:cubicBezTo>
                  <a:pt x="90" y="17"/>
                  <a:pt x="90" y="17"/>
                  <a:pt x="90" y="18"/>
                </a:cubicBezTo>
                <a:cubicBezTo>
                  <a:pt x="90" y="17"/>
                  <a:pt x="90" y="18"/>
                  <a:pt x="90" y="17"/>
                </a:cubicBezTo>
                <a:cubicBezTo>
                  <a:pt x="90" y="18"/>
                  <a:pt x="90" y="17"/>
                  <a:pt x="90" y="18"/>
                </a:cubicBezTo>
                <a:cubicBezTo>
                  <a:pt x="90" y="18"/>
                  <a:pt x="90" y="18"/>
                  <a:pt x="90" y="18"/>
                </a:cubicBezTo>
                <a:cubicBezTo>
                  <a:pt x="90" y="18"/>
                  <a:pt x="90" y="18"/>
                  <a:pt x="90" y="18"/>
                </a:cubicBezTo>
                <a:cubicBezTo>
                  <a:pt x="90" y="18"/>
                  <a:pt x="90" y="18"/>
                  <a:pt x="90" y="17"/>
                </a:cubicBezTo>
                <a:cubicBezTo>
                  <a:pt x="90" y="18"/>
                  <a:pt x="90" y="18"/>
                  <a:pt x="90" y="18"/>
                </a:cubicBezTo>
                <a:cubicBezTo>
                  <a:pt x="90" y="17"/>
                  <a:pt x="90" y="17"/>
                  <a:pt x="90" y="17"/>
                </a:cubicBezTo>
                <a:cubicBezTo>
                  <a:pt x="90" y="18"/>
                  <a:pt x="90" y="18"/>
                  <a:pt x="90" y="18"/>
                </a:cubicBezTo>
                <a:cubicBezTo>
                  <a:pt x="90" y="18"/>
                  <a:pt x="90" y="18"/>
                  <a:pt x="90" y="18"/>
                </a:cubicBezTo>
                <a:cubicBezTo>
                  <a:pt x="90" y="18"/>
                  <a:pt x="90" y="18"/>
                  <a:pt x="90" y="18"/>
                </a:cubicBezTo>
                <a:cubicBezTo>
                  <a:pt x="90" y="17"/>
                  <a:pt x="90" y="18"/>
                  <a:pt x="90" y="17"/>
                </a:cubicBezTo>
                <a:cubicBezTo>
                  <a:pt x="90" y="18"/>
                  <a:pt x="91" y="17"/>
                  <a:pt x="90" y="18"/>
                </a:cubicBezTo>
                <a:cubicBezTo>
                  <a:pt x="90" y="18"/>
                  <a:pt x="90" y="17"/>
                  <a:pt x="90" y="17"/>
                </a:cubicBezTo>
                <a:cubicBezTo>
                  <a:pt x="90" y="17"/>
                  <a:pt x="91" y="17"/>
                  <a:pt x="91" y="17"/>
                </a:cubicBezTo>
                <a:cubicBezTo>
                  <a:pt x="91" y="17"/>
                  <a:pt x="91" y="17"/>
                  <a:pt x="91" y="17"/>
                </a:cubicBezTo>
                <a:cubicBezTo>
                  <a:pt x="90" y="17"/>
                  <a:pt x="90" y="17"/>
                  <a:pt x="90" y="17"/>
                </a:cubicBezTo>
                <a:cubicBezTo>
                  <a:pt x="90" y="17"/>
                  <a:pt x="90" y="17"/>
                  <a:pt x="90" y="17"/>
                </a:cubicBezTo>
                <a:cubicBezTo>
                  <a:pt x="90" y="17"/>
                  <a:pt x="91" y="17"/>
                  <a:pt x="91" y="17"/>
                </a:cubicBezTo>
                <a:cubicBezTo>
                  <a:pt x="91" y="17"/>
                  <a:pt x="90" y="17"/>
                  <a:pt x="90" y="17"/>
                </a:cubicBezTo>
                <a:cubicBezTo>
                  <a:pt x="90" y="17"/>
                  <a:pt x="90" y="17"/>
                  <a:pt x="90" y="17"/>
                </a:cubicBezTo>
                <a:cubicBezTo>
                  <a:pt x="90" y="17"/>
                  <a:pt x="90" y="17"/>
                  <a:pt x="90" y="17"/>
                </a:cubicBezTo>
                <a:cubicBezTo>
                  <a:pt x="90" y="17"/>
                  <a:pt x="90" y="17"/>
                  <a:pt x="90" y="17"/>
                </a:cubicBezTo>
                <a:cubicBezTo>
                  <a:pt x="90" y="18"/>
                  <a:pt x="91" y="16"/>
                  <a:pt x="91" y="17"/>
                </a:cubicBezTo>
                <a:cubicBezTo>
                  <a:pt x="91" y="17"/>
                  <a:pt x="91" y="17"/>
                  <a:pt x="91" y="17"/>
                </a:cubicBezTo>
                <a:cubicBezTo>
                  <a:pt x="91" y="17"/>
                  <a:pt x="90" y="18"/>
                  <a:pt x="90" y="18"/>
                </a:cubicBezTo>
                <a:cubicBezTo>
                  <a:pt x="91" y="17"/>
                  <a:pt x="91" y="17"/>
                  <a:pt x="91" y="17"/>
                </a:cubicBezTo>
                <a:cubicBezTo>
                  <a:pt x="91" y="17"/>
                  <a:pt x="91" y="17"/>
                  <a:pt x="91" y="17"/>
                </a:cubicBezTo>
                <a:cubicBezTo>
                  <a:pt x="91" y="16"/>
                  <a:pt x="91" y="16"/>
                  <a:pt x="91" y="16"/>
                </a:cubicBezTo>
                <a:cubicBezTo>
                  <a:pt x="91" y="17"/>
                  <a:pt x="91" y="16"/>
                  <a:pt x="91" y="17"/>
                </a:cubicBezTo>
                <a:cubicBezTo>
                  <a:pt x="91" y="16"/>
                  <a:pt x="91" y="17"/>
                  <a:pt x="91" y="17"/>
                </a:cubicBezTo>
                <a:cubicBezTo>
                  <a:pt x="91" y="17"/>
                  <a:pt x="91" y="17"/>
                  <a:pt x="91" y="17"/>
                </a:cubicBezTo>
                <a:cubicBezTo>
                  <a:pt x="91" y="17"/>
                  <a:pt x="91" y="17"/>
                  <a:pt x="91" y="17"/>
                </a:cubicBezTo>
                <a:cubicBezTo>
                  <a:pt x="91" y="18"/>
                  <a:pt x="91" y="17"/>
                  <a:pt x="91" y="17"/>
                </a:cubicBezTo>
                <a:cubicBezTo>
                  <a:pt x="91" y="17"/>
                  <a:pt x="91" y="17"/>
                  <a:pt x="91" y="17"/>
                </a:cubicBezTo>
                <a:cubicBezTo>
                  <a:pt x="91" y="17"/>
                  <a:pt x="91" y="17"/>
                  <a:pt x="91" y="17"/>
                </a:cubicBezTo>
                <a:cubicBezTo>
                  <a:pt x="91" y="17"/>
                  <a:pt x="91" y="17"/>
                  <a:pt x="91" y="17"/>
                </a:cubicBezTo>
                <a:cubicBezTo>
                  <a:pt x="91" y="17"/>
                  <a:pt x="91" y="17"/>
                  <a:pt x="91" y="17"/>
                </a:cubicBezTo>
                <a:cubicBezTo>
                  <a:pt x="91" y="17"/>
                  <a:pt x="91" y="17"/>
                  <a:pt x="91" y="17"/>
                </a:cubicBezTo>
                <a:cubicBezTo>
                  <a:pt x="91" y="17"/>
                  <a:pt x="91" y="18"/>
                  <a:pt x="91" y="18"/>
                </a:cubicBezTo>
                <a:cubicBezTo>
                  <a:pt x="91" y="18"/>
                  <a:pt x="91" y="18"/>
                  <a:pt x="91" y="18"/>
                </a:cubicBezTo>
                <a:cubicBezTo>
                  <a:pt x="91" y="18"/>
                  <a:pt x="91" y="18"/>
                  <a:pt x="91" y="18"/>
                </a:cubicBezTo>
                <a:cubicBezTo>
                  <a:pt x="91" y="18"/>
                  <a:pt x="91" y="18"/>
                  <a:pt x="91" y="17"/>
                </a:cubicBezTo>
                <a:cubicBezTo>
                  <a:pt x="91" y="17"/>
                  <a:pt x="91" y="17"/>
                  <a:pt x="91" y="17"/>
                </a:cubicBezTo>
                <a:cubicBezTo>
                  <a:pt x="91" y="17"/>
                  <a:pt x="91" y="17"/>
                  <a:pt x="91" y="17"/>
                </a:cubicBezTo>
                <a:cubicBezTo>
                  <a:pt x="91" y="17"/>
                  <a:pt x="91" y="17"/>
                  <a:pt x="91" y="17"/>
                </a:cubicBezTo>
                <a:cubicBezTo>
                  <a:pt x="91" y="17"/>
                  <a:pt x="91" y="17"/>
                  <a:pt x="91" y="17"/>
                </a:cubicBezTo>
                <a:cubicBezTo>
                  <a:pt x="91" y="17"/>
                  <a:pt x="91" y="17"/>
                  <a:pt x="91" y="17"/>
                </a:cubicBezTo>
                <a:cubicBezTo>
                  <a:pt x="91" y="17"/>
                  <a:pt x="91" y="17"/>
                  <a:pt x="91" y="17"/>
                </a:cubicBezTo>
                <a:cubicBezTo>
                  <a:pt x="91" y="17"/>
                  <a:pt x="91" y="17"/>
                  <a:pt x="91" y="18"/>
                </a:cubicBezTo>
                <a:cubicBezTo>
                  <a:pt x="91" y="17"/>
                  <a:pt x="91" y="18"/>
                  <a:pt x="91" y="17"/>
                </a:cubicBezTo>
                <a:cubicBezTo>
                  <a:pt x="91" y="18"/>
                  <a:pt x="91" y="17"/>
                  <a:pt x="91" y="17"/>
                </a:cubicBezTo>
                <a:cubicBezTo>
                  <a:pt x="91" y="17"/>
                  <a:pt x="91" y="18"/>
                  <a:pt x="91" y="18"/>
                </a:cubicBezTo>
                <a:cubicBezTo>
                  <a:pt x="90" y="19"/>
                  <a:pt x="90" y="19"/>
                  <a:pt x="90" y="19"/>
                </a:cubicBezTo>
                <a:cubicBezTo>
                  <a:pt x="90" y="19"/>
                  <a:pt x="91" y="18"/>
                  <a:pt x="90" y="19"/>
                </a:cubicBezTo>
                <a:cubicBezTo>
                  <a:pt x="90" y="18"/>
                  <a:pt x="90" y="19"/>
                  <a:pt x="90" y="19"/>
                </a:cubicBezTo>
                <a:cubicBezTo>
                  <a:pt x="91" y="18"/>
                  <a:pt x="91" y="18"/>
                  <a:pt x="91" y="18"/>
                </a:cubicBezTo>
                <a:cubicBezTo>
                  <a:pt x="91" y="18"/>
                  <a:pt x="90" y="18"/>
                  <a:pt x="90" y="19"/>
                </a:cubicBezTo>
                <a:cubicBezTo>
                  <a:pt x="90" y="19"/>
                  <a:pt x="90" y="19"/>
                  <a:pt x="90" y="19"/>
                </a:cubicBezTo>
                <a:cubicBezTo>
                  <a:pt x="90" y="19"/>
                  <a:pt x="90" y="19"/>
                  <a:pt x="90" y="19"/>
                </a:cubicBezTo>
                <a:cubicBezTo>
                  <a:pt x="90" y="19"/>
                  <a:pt x="90" y="20"/>
                  <a:pt x="90" y="20"/>
                </a:cubicBezTo>
                <a:cubicBezTo>
                  <a:pt x="90" y="19"/>
                  <a:pt x="90" y="20"/>
                  <a:pt x="90" y="19"/>
                </a:cubicBezTo>
                <a:cubicBezTo>
                  <a:pt x="90" y="19"/>
                  <a:pt x="90" y="19"/>
                  <a:pt x="90" y="19"/>
                </a:cubicBezTo>
                <a:cubicBezTo>
                  <a:pt x="90" y="19"/>
                  <a:pt x="90" y="19"/>
                  <a:pt x="90" y="19"/>
                </a:cubicBezTo>
                <a:cubicBezTo>
                  <a:pt x="90" y="19"/>
                  <a:pt x="90" y="19"/>
                  <a:pt x="90" y="19"/>
                </a:cubicBezTo>
                <a:cubicBezTo>
                  <a:pt x="90" y="19"/>
                  <a:pt x="90" y="18"/>
                  <a:pt x="91" y="18"/>
                </a:cubicBezTo>
                <a:cubicBezTo>
                  <a:pt x="91" y="17"/>
                  <a:pt x="90" y="19"/>
                  <a:pt x="90" y="19"/>
                </a:cubicBezTo>
                <a:cubicBezTo>
                  <a:pt x="90" y="19"/>
                  <a:pt x="90" y="18"/>
                  <a:pt x="90" y="18"/>
                </a:cubicBezTo>
                <a:cubicBezTo>
                  <a:pt x="90" y="19"/>
                  <a:pt x="90" y="19"/>
                  <a:pt x="89" y="20"/>
                </a:cubicBezTo>
                <a:cubicBezTo>
                  <a:pt x="90" y="20"/>
                  <a:pt x="90" y="19"/>
                  <a:pt x="90" y="20"/>
                </a:cubicBezTo>
                <a:cubicBezTo>
                  <a:pt x="89" y="20"/>
                  <a:pt x="89" y="20"/>
                  <a:pt x="89" y="21"/>
                </a:cubicBezTo>
                <a:cubicBezTo>
                  <a:pt x="89" y="20"/>
                  <a:pt x="89" y="21"/>
                  <a:pt x="89" y="20"/>
                </a:cubicBezTo>
                <a:cubicBezTo>
                  <a:pt x="89" y="20"/>
                  <a:pt x="89" y="20"/>
                  <a:pt x="89" y="20"/>
                </a:cubicBezTo>
                <a:cubicBezTo>
                  <a:pt x="89" y="20"/>
                  <a:pt x="90" y="20"/>
                  <a:pt x="90" y="20"/>
                </a:cubicBezTo>
                <a:cubicBezTo>
                  <a:pt x="90" y="20"/>
                  <a:pt x="90" y="19"/>
                  <a:pt x="90" y="19"/>
                </a:cubicBezTo>
                <a:cubicBezTo>
                  <a:pt x="90" y="19"/>
                  <a:pt x="90" y="19"/>
                  <a:pt x="90" y="19"/>
                </a:cubicBezTo>
                <a:cubicBezTo>
                  <a:pt x="90" y="19"/>
                  <a:pt x="89" y="20"/>
                  <a:pt x="89" y="20"/>
                </a:cubicBezTo>
                <a:cubicBezTo>
                  <a:pt x="89" y="20"/>
                  <a:pt x="89" y="20"/>
                  <a:pt x="89" y="20"/>
                </a:cubicBezTo>
                <a:cubicBezTo>
                  <a:pt x="89" y="21"/>
                  <a:pt x="89" y="20"/>
                  <a:pt x="89" y="21"/>
                </a:cubicBezTo>
                <a:cubicBezTo>
                  <a:pt x="89" y="21"/>
                  <a:pt x="89" y="21"/>
                  <a:pt x="89" y="20"/>
                </a:cubicBezTo>
                <a:cubicBezTo>
                  <a:pt x="89" y="20"/>
                  <a:pt x="89" y="21"/>
                  <a:pt x="89" y="21"/>
                </a:cubicBezTo>
                <a:cubicBezTo>
                  <a:pt x="89" y="20"/>
                  <a:pt x="89" y="20"/>
                  <a:pt x="90" y="19"/>
                </a:cubicBezTo>
                <a:cubicBezTo>
                  <a:pt x="90" y="19"/>
                  <a:pt x="90" y="18"/>
                  <a:pt x="90" y="18"/>
                </a:cubicBezTo>
                <a:cubicBezTo>
                  <a:pt x="90" y="19"/>
                  <a:pt x="89" y="21"/>
                  <a:pt x="89" y="21"/>
                </a:cubicBezTo>
                <a:cubicBezTo>
                  <a:pt x="88" y="22"/>
                  <a:pt x="89" y="21"/>
                  <a:pt x="89" y="21"/>
                </a:cubicBezTo>
                <a:cubicBezTo>
                  <a:pt x="89" y="20"/>
                  <a:pt x="88" y="21"/>
                  <a:pt x="89" y="21"/>
                </a:cubicBezTo>
                <a:cubicBezTo>
                  <a:pt x="89" y="21"/>
                  <a:pt x="89" y="21"/>
                  <a:pt x="89" y="21"/>
                </a:cubicBezTo>
                <a:cubicBezTo>
                  <a:pt x="89" y="21"/>
                  <a:pt x="89" y="21"/>
                  <a:pt x="89" y="21"/>
                </a:cubicBezTo>
                <a:cubicBezTo>
                  <a:pt x="89" y="21"/>
                  <a:pt x="89" y="20"/>
                  <a:pt x="89" y="20"/>
                </a:cubicBezTo>
                <a:cubicBezTo>
                  <a:pt x="89" y="20"/>
                  <a:pt x="89" y="21"/>
                  <a:pt x="88" y="21"/>
                </a:cubicBezTo>
                <a:cubicBezTo>
                  <a:pt x="89" y="21"/>
                  <a:pt x="89" y="21"/>
                  <a:pt x="89" y="21"/>
                </a:cubicBezTo>
                <a:cubicBezTo>
                  <a:pt x="88" y="21"/>
                  <a:pt x="88" y="21"/>
                  <a:pt x="88" y="22"/>
                </a:cubicBezTo>
                <a:cubicBezTo>
                  <a:pt x="88" y="22"/>
                  <a:pt x="88" y="22"/>
                  <a:pt x="88" y="22"/>
                </a:cubicBezTo>
                <a:cubicBezTo>
                  <a:pt x="88" y="22"/>
                  <a:pt x="88" y="21"/>
                  <a:pt x="88" y="21"/>
                </a:cubicBezTo>
                <a:cubicBezTo>
                  <a:pt x="88" y="21"/>
                  <a:pt x="88" y="21"/>
                  <a:pt x="89" y="21"/>
                </a:cubicBezTo>
                <a:cubicBezTo>
                  <a:pt x="89" y="20"/>
                  <a:pt x="90" y="19"/>
                  <a:pt x="90" y="18"/>
                </a:cubicBezTo>
                <a:cubicBezTo>
                  <a:pt x="90" y="18"/>
                  <a:pt x="90" y="18"/>
                  <a:pt x="90" y="18"/>
                </a:cubicBezTo>
                <a:cubicBezTo>
                  <a:pt x="90" y="18"/>
                  <a:pt x="90" y="18"/>
                  <a:pt x="90" y="18"/>
                </a:cubicBezTo>
                <a:cubicBezTo>
                  <a:pt x="90" y="18"/>
                  <a:pt x="89" y="20"/>
                  <a:pt x="89" y="21"/>
                </a:cubicBezTo>
                <a:cubicBezTo>
                  <a:pt x="89" y="21"/>
                  <a:pt x="89" y="20"/>
                  <a:pt x="89" y="19"/>
                </a:cubicBezTo>
                <a:cubicBezTo>
                  <a:pt x="89" y="19"/>
                  <a:pt x="89" y="21"/>
                  <a:pt x="89" y="21"/>
                </a:cubicBezTo>
                <a:cubicBezTo>
                  <a:pt x="88" y="21"/>
                  <a:pt x="88" y="21"/>
                  <a:pt x="88" y="21"/>
                </a:cubicBezTo>
                <a:cubicBezTo>
                  <a:pt x="88" y="21"/>
                  <a:pt x="88" y="21"/>
                  <a:pt x="88" y="21"/>
                </a:cubicBezTo>
                <a:cubicBezTo>
                  <a:pt x="89" y="21"/>
                  <a:pt x="89" y="20"/>
                  <a:pt x="89" y="20"/>
                </a:cubicBezTo>
                <a:cubicBezTo>
                  <a:pt x="88" y="21"/>
                  <a:pt x="88" y="21"/>
                  <a:pt x="88" y="21"/>
                </a:cubicBezTo>
                <a:cubicBezTo>
                  <a:pt x="88" y="21"/>
                  <a:pt x="89" y="20"/>
                  <a:pt x="89" y="20"/>
                </a:cubicBezTo>
                <a:cubicBezTo>
                  <a:pt x="89" y="20"/>
                  <a:pt x="88" y="21"/>
                  <a:pt x="88" y="21"/>
                </a:cubicBezTo>
                <a:cubicBezTo>
                  <a:pt x="89" y="20"/>
                  <a:pt x="89" y="21"/>
                  <a:pt x="89" y="20"/>
                </a:cubicBezTo>
                <a:cubicBezTo>
                  <a:pt x="89" y="20"/>
                  <a:pt x="88" y="21"/>
                  <a:pt x="88" y="21"/>
                </a:cubicBezTo>
                <a:cubicBezTo>
                  <a:pt x="88" y="21"/>
                  <a:pt x="88" y="21"/>
                  <a:pt x="88" y="21"/>
                </a:cubicBezTo>
                <a:cubicBezTo>
                  <a:pt x="89" y="20"/>
                  <a:pt x="89" y="19"/>
                  <a:pt x="90" y="18"/>
                </a:cubicBezTo>
                <a:cubicBezTo>
                  <a:pt x="88" y="21"/>
                  <a:pt x="88" y="21"/>
                  <a:pt x="88" y="21"/>
                </a:cubicBezTo>
                <a:cubicBezTo>
                  <a:pt x="88" y="21"/>
                  <a:pt x="89" y="20"/>
                  <a:pt x="89" y="20"/>
                </a:cubicBezTo>
                <a:cubicBezTo>
                  <a:pt x="88" y="20"/>
                  <a:pt x="88" y="21"/>
                  <a:pt x="88" y="20"/>
                </a:cubicBezTo>
                <a:cubicBezTo>
                  <a:pt x="88" y="20"/>
                  <a:pt x="88" y="20"/>
                  <a:pt x="88" y="20"/>
                </a:cubicBezTo>
                <a:cubicBezTo>
                  <a:pt x="89" y="20"/>
                  <a:pt x="89" y="20"/>
                  <a:pt x="88" y="20"/>
                </a:cubicBezTo>
                <a:cubicBezTo>
                  <a:pt x="89" y="20"/>
                  <a:pt x="89" y="20"/>
                  <a:pt x="89" y="20"/>
                </a:cubicBezTo>
                <a:cubicBezTo>
                  <a:pt x="89" y="20"/>
                  <a:pt x="88" y="21"/>
                  <a:pt x="88" y="21"/>
                </a:cubicBezTo>
                <a:cubicBezTo>
                  <a:pt x="88" y="21"/>
                  <a:pt x="88" y="20"/>
                  <a:pt x="89" y="20"/>
                </a:cubicBezTo>
                <a:cubicBezTo>
                  <a:pt x="88" y="20"/>
                  <a:pt x="89" y="20"/>
                  <a:pt x="88" y="21"/>
                </a:cubicBezTo>
                <a:cubicBezTo>
                  <a:pt x="88" y="21"/>
                  <a:pt x="88" y="21"/>
                  <a:pt x="88" y="20"/>
                </a:cubicBezTo>
                <a:cubicBezTo>
                  <a:pt x="88" y="21"/>
                  <a:pt x="88" y="21"/>
                  <a:pt x="88" y="21"/>
                </a:cubicBezTo>
                <a:cubicBezTo>
                  <a:pt x="88" y="21"/>
                  <a:pt x="88" y="20"/>
                  <a:pt x="88" y="20"/>
                </a:cubicBezTo>
                <a:cubicBezTo>
                  <a:pt x="88" y="21"/>
                  <a:pt x="89" y="20"/>
                  <a:pt x="88" y="20"/>
                </a:cubicBezTo>
                <a:cubicBezTo>
                  <a:pt x="89" y="20"/>
                  <a:pt x="89" y="19"/>
                  <a:pt x="89" y="19"/>
                </a:cubicBezTo>
                <a:cubicBezTo>
                  <a:pt x="89" y="19"/>
                  <a:pt x="88" y="20"/>
                  <a:pt x="88" y="21"/>
                </a:cubicBezTo>
                <a:cubicBezTo>
                  <a:pt x="88" y="20"/>
                  <a:pt x="88" y="20"/>
                  <a:pt x="88" y="20"/>
                </a:cubicBezTo>
                <a:cubicBezTo>
                  <a:pt x="88" y="21"/>
                  <a:pt x="88" y="21"/>
                  <a:pt x="88" y="21"/>
                </a:cubicBezTo>
                <a:cubicBezTo>
                  <a:pt x="88" y="20"/>
                  <a:pt x="88" y="20"/>
                  <a:pt x="88" y="20"/>
                </a:cubicBezTo>
                <a:cubicBezTo>
                  <a:pt x="88" y="20"/>
                  <a:pt x="88" y="20"/>
                  <a:pt x="88" y="20"/>
                </a:cubicBezTo>
                <a:cubicBezTo>
                  <a:pt x="88" y="20"/>
                  <a:pt x="88" y="20"/>
                  <a:pt x="88" y="20"/>
                </a:cubicBezTo>
                <a:cubicBezTo>
                  <a:pt x="88" y="20"/>
                  <a:pt x="88" y="20"/>
                  <a:pt x="88" y="20"/>
                </a:cubicBezTo>
                <a:cubicBezTo>
                  <a:pt x="88" y="20"/>
                  <a:pt x="89" y="19"/>
                  <a:pt x="89" y="19"/>
                </a:cubicBezTo>
                <a:cubicBezTo>
                  <a:pt x="89" y="19"/>
                  <a:pt x="89" y="19"/>
                  <a:pt x="89" y="19"/>
                </a:cubicBezTo>
                <a:cubicBezTo>
                  <a:pt x="89" y="19"/>
                  <a:pt x="89" y="19"/>
                  <a:pt x="89" y="19"/>
                </a:cubicBezTo>
                <a:cubicBezTo>
                  <a:pt x="89" y="19"/>
                  <a:pt x="89" y="19"/>
                  <a:pt x="89" y="19"/>
                </a:cubicBezTo>
                <a:cubicBezTo>
                  <a:pt x="89" y="19"/>
                  <a:pt x="89" y="18"/>
                  <a:pt x="89" y="18"/>
                </a:cubicBezTo>
                <a:cubicBezTo>
                  <a:pt x="89" y="19"/>
                  <a:pt x="89" y="19"/>
                  <a:pt x="89" y="19"/>
                </a:cubicBezTo>
                <a:cubicBezTo>
                  <a:pt x="89" y="19"/>
                  <a:pt x="89" y="19"/>
                  <a:pt x="89" y="19"/>
                </a:cubicBezTo>
                <a:cubicBezTo>
                  <a:pt x="89" y="19"/>
                  <a:pt x="88" y="20"/>
                  <a:pt x="88" y="20"/>
                </a:cubicBezTo>
                <a:cubicBezTo>
                  <a:pt x="88" y="20"/>
                  <a:pt x="88" y="20"/>
                  <a:pt x="88" y="20"/>
                </a:cubicBezTo>
                <a:cubicBezTo>
                  <a:pt x="88" y="21"/>
                  <a:pt x="88" y="20"/>
                  <a:pt x="88" y="21"/>
                </a:cubicBezTo>
                <a:cubicBezTo>
                  <a:pt x="88" y="21"/>
                  <a:pt x="88" y="20"/>
                  <a:pt x="88" y="20"/>
                </a:cubicBezTo>
                <a:cubicBezTo>
                  <a:pt x="88" y="21"/>
                  <a:pt x="88" y="19"/>
                  <a:pt x="88" y="20"/>
                </a:cubicBezTo>
                <a:cubicBezTo>
                  <a:pt x="88" y="20"/>
                  <a:pt x="88" y="21"/>
                  <a:pt x="88" y="21"/>
                </a:cubicBezTo>
                <a:cubicBezTo>
                  <a:pt x="88" y="21"/>
                  <a:pt x="88" y="21"/>
                  <a:pt x="88" y="21"/>
                </a:cubicBezTo>
                <a:cubicBezTo>
                  <a:pt x="88" y="21"/>
                  <a:pt x="88" y="21"/>
                  <a:pt x="88" y="21"/>
                </a:cubicBezTo>
                <a:cubicBezTo>
                  <a:pt x="88" y="21"/>
                  <a:pt x="88" y="21"/>
                  <a:pt x="88" y="20"/>
                </a:cubicBezTo>
                <a:cubicBezTo>
                  <a:pt x="88" y="21"/>
                  <a:pt x="87" y="21"/>
                  <a:pt x="88" y="21"/>
                </a:cubicBezTo>
                <a:cubicBezTo>
                  <a:pt x="87" y="21"/>
                  <a:pt x="87" y="22"/>
                  <a:pt x="87" y="22"/>
                </a:cubicBezTo>
                <a:cubicBezTo>
                  <a:pt x="87" y="21"/>
                  <a:pt x="88" y="21"/>
                  <a:pt x="88" y="21"/>
                </a:cubicBezTo>
                <a:cubicBezTo>
                  <a:pt x="87" y="21"/>
                  <a:pt x="87" y="21"/>
                  <a:pt x="87" y="21"/>
                </a:cubicBezTo>
                <a:cubicBezTo>
                  <a:pt x="87" y="21"/>
                  <a:pt x="87" y="21"/>
                  <a:pt x="87" y="21"/>
                </a:cubicBezTo>
                <a:cubicBezTo>
                  <a:pt x="87" y="21"/>
                  <a:pt x="87" y="21"/>
                  <a:pt x="88" y="21"/>
                </a:cubicBezTo>
                <a:cubicBezTo>
                  <a:pt x="87" y="21"/>
                  <a:pt x="87" y="21"/>
                  <a:pt x="88" y="21"/>
                </a:cubicBezTo>
                <a:cubicBezTo>
                  <a:pt x="87" y="21"/>
                  <a:pt x="87" y="22"/>
                  <a:pt x="87" y="22"/>
                </a:cubicBezTo>
                <a:cubicBezTo>
                  <a:pt x="87" y="21"/>
                  <a:pt x="87" y="22"/>
                  <a:pt x="87" y="21"/>
                </a:cubicBezTo>
                <a:cubicBezTo>
                  <a:pt x="87" y="21"/>
                  <a:pt x="87" y="21"/>
                  <a:pt x="87" y="21"/>
                </a:cubicBezTo>
                <a:cubicBezTo>
                  <a:pt x="88" y="20"/>
                  <a:pt x="87" y="22"/>
                  <a:pt x="87" y="21"/>
                </a:cubicBezTo>
                <a:cubicBezTo>
                  <a:pt x="87" y="21"/>
                  <a:pt x="88" y="20"/>
                  <a:pt x="88" y="20"/>
                </a:cubicBezTo>
                <a:cubicBezTo>
                  <a:pt x="88" y="20"/>
                  <a:pt x="88" y="20"/>
                  <a:pt x="88" y="20"/>
                </a:cubicBezTo>
                <a:cubicBezTo>
                  <a:pt x="88" y="20"/>
                  <a:pt x="88" y="20"/>
                  <a:pt x="88" y="20"/>
                </a:cubicBezTo>
                <a:cubicBezTo>
                  <a:pt x="88" y="20"/>
                  <a:pt x="88" y="20"/>
                  <a:pt x="87" y="21"/>
                </a:cubicBezTo>
                <a:cubicBezTo>
                  <a:pt x="87" y="21"/>
                  <a:pt x="87" y="21"/>
                  <a:pt x="87" y="21"/>
                </a:cubicBezTo>
                <a:cubicBezTo>
                  <a:pt x="87" y="21"/>
                  <a:pt x="87" y="21"/>
                  <a:pt x="87" y="21"/>
                </a:cubicBezTo>
                <a:cubicBezTo>
                  <a:pt x="87" y="21"/>
                  <a:pt x="87" y="20"/>
                  <a:pt x="87" y="20"/>
                </a:cubicBezTo>
                <a:cubicBezTo>
                  <a:pt x="87" y="21"/>
                  <a:pt x="87" y="21"/>
                  <a:pt x="87" y="21"/>
                </a:cubicBezTo>
                <a:cubicBezTo>
                  <a:pt x="87" y="21"/>
                  <a:pt x="87" y="20"/>
                  <a:pt x="88" y="20"/>
                </a:cubicBezTo>
                <a:cubicBezTo>
                  <a:pt x="88" y="20"/>
                  <a:pt x="87" y="21"/>
                  <a:pt x="87" y="21"/>
                </a:cubicBezTo>
                <a:cubicBezTo>
                  <a:pt x="87" y="21"/>
                  <a:pt x="87" y="21"/>
                  <a:pt x="87" y="21"/>
                </a:cubicBezTo>
                <a:cubicBezTo>
                  <a:pt x="87" y="21"/>
                  <a:pt x="87" y="21"/>
                  <a:pt x="87" y="21"/>
                </a:cubicBezTo>
                <a:cubicBezTo>
                  <a:pt x="86" y="22"/>
                  <a:pt x="87" y="21"/>
                  <a:pt x="86" y="22"/>
                </a:cubicBezTo>
                <a:cubicBezTo>
                  <a:pt x="87" y="21"/>
                  <a:pt x="87" y="22"/>
                  <a:pt x="87" y="21"/>
                </a:cubicBezTo>
                <a:cubicBezTo>
                  <a:pt x="87" y="21"/>
                  <a:pt x="87" y="21"/>
                  <a:pt x="87" y="21"/>
                </a:cubicBezTo>
                <a:cubicBezTo>
                  <a:pt x="87" y="21"/>
                  <a:pt x="87" y="21"/>
                  <a:pt x="87" y="21"/>
                </a:cubicBezTo>
                <a:close/>
                <a:moveTo>
                  <a:pt x="87" y="21"/>
                </a:moveTo>
                <a:cubicBezTo>
                  <a:pt x="87" y="21"/>
                  <a:pt x="87" y="21"/>
                  <a:pt x="88" y="21"/>
                </a:cubicBezTo>
                <a:cubicBezTo>
                  <a:pt x="88" y="20"/>
                  <a:pt x="88" y="20"/>
                  <a:pt x="87" y="21"/>
                </a:cubicBezTo>
                <a:close/>
                <a:moveTo>
                  <a:pt x="89" y="20"/>
                </a:moveTo>
                <a:cubicBezTo>
                  <a:pt x="88" y="20"/>
                  <a:pt x="88" y="20"/>
                  <a:pt x="88" y="20"/>
                </a:cubicBezTo>
                <a:cubicBezTo>
                  <a:pt x="89" y="20"/>
                  <a:pt x="89" y="20"/>
                  <a:pt x="89" y="20"/>
                </a:cubicBezTo>
                <a:close/>
                <a:moveTo>
                  <a:pt x="91" y="17"/>
                </a:moveTo>
                <a:cubicBezTo>
                  <a:pt x="91" y="17"/>
                  <a:pt x="91" y="17"/>
                  <a:pt x="91" y="17"/>
                </a:cubicBezTo>
                <a:cubicBezTo>
                  <a:pt x="91" y="17"/>
                  <a:pt x="91" y="17"/>
                  <a:pt x="91" y="17"/>
                </a:cubicBezTo>
                <a:close/>
                <a:moveTo>
                  <a:pt x="91" y="17"/>
                </a:moveTo>
                <a:cubicBezTo>
                  <a:pt x="91" y="17"/>
                  <a:pt x="91" y="17"/>
                  <a:pt x="91" y="17"/>
                </a:cubicBezTo>
                <a:cubicBezTo>
                  <a:pt x="91" y="17"/>
                  <a:pt x="91" y="17"/>
                  <a:pt x="91" y="17"/>
                </a:cubicBezTo>
                <a:cubicBezTo>
                  <a:pt x="91" y="18"/>
                  <a:pt x="91" y="17"/>
                  <a:pt x="91" y="17"/>
                </a:cubicBezTo>
                <a:close/>
                <a:moveTo>
                  <a:pt x="89" y="17"/>
                </a:moveTo>
                <a:cubicBezTo>
                  <a:pt x="89" y="17"/>
                  <a:pt x="89" y="17"/>
                  <a:pt x="89" y="17"/>
                </a:cubicBezTo>
                <a:cubicBezTo>
                  <a:pt x="89" y="17"/>
                  <a:pt x="89" y="17"/>
                  <a:pt x="89" y="17"/>
                </a:cubicBezTo>
                <a:close/>
                <a:moveTo>
                  <a:pt x="88" y="20"/>
                </a:moveTo>
                <a:cubicBezTo>
                  <a:pt x="88" y="20"/>
                  <a:pt x="88" y="20"/>
                  <a:pt x="88" y="20"/>
                </a:cubicBezTo>
                <a:close/>
                <a:moveTo>
                  <a:pt x="87" y="21"/>
                </a:moveTo>
                <a:cubicBezTo>
                  <a:pt x="87" y="21"/>
                  <a:pt x="87" y="21"/>
                  <a:pt x="87" y="21"/>
                </a:cubicBezTo>
                <a:cubicBezTo>
                  <a:pt x="87" y="21"/>
                  <a:pt x="87" y="21"/>
                  <a:pt x="87" y="21"/>
                </a:cubicBezTo>
                <a:close/>
                <a:moveTo>
                  <a:pt x="89" y="21"/>
                </a:moveTo>
                <a:cubicBezTo>
                  <a:pt x="89" y="21"/>
                  <a:pt x="89" y="21"/>
                  <a:pt x="89" y="21"/>
                </a:cubicBezTo>
                <a:cubicBezTo>
                  <a:pt x="89" y="21"/>
                  <a:pt x="89" y="21"/>
                  <a:pt x="89" y="21"/>
                </a:cubicBezTo>
                <a:close/>
                <a:moveTo>
                  <a:pt x="91" y="17"/>
                </a:moveTo>
                <a:cubicBezTo>
                  <a:pt x="91" y="17"/>
                  <a:pt x="91" y="17"/>
                  <a:pt x="91" y="17"/>
                </a:cubicBezTo>
                <a:cubicBezTo>
                  <a:pt x="91" y="17"/>
                  <a:pt x="91" y="17"/>
                  <a:pt x="91" y="17"/>
                </a:cubicBezTo>
                <a:cubicBezTo>
                  <a:pt x="91" y="17"/>
                  <a:pt x="91" y="17"/>
                  <a:pt x="91" y="17"/>
                </a:cubicBezTo>
                <a:close/>
                <a:moveTo>
                  <a:pt x="90" y="20"/>
                </a:moveTo>
                <a:cubicBezTo>
                  <a:pt x="90" y="19"/>
                  <a:pt x="90" y="20"/>
                  <a:pt x="90" y="19"/>
                </a:cubicBezTo>
                <a:cubicBezTo>
                  <a:pt x="90" y="19"/>
                  <a:pt x="90" y="19"/>
                  <a:pt x="90" y="19"/>
                </a:cubicBezTo>
                <a:cubicBezTo>
                  <a:pt x="90" y="19"/>
                  <a:pt x="90" y="19"/>
                  <a:pt x="90" y="20"/>
                </a:cubicBezTo>
                <a:close/>
                <a:moveTo>
                  <a:pt x="91" y="18"/>
                </a:moveTo>
                <a:cubicBezTo>
                  <a:pt x="90" y="19"/>
                  <a:pt x="90" y="18"/>
                  <a:pt x="91" y="18"/>
                </a:cubicBezTo>
                <a:cubicBezTo>
                  <a:pt x="91" y="18"/>
                  <a:pt x="91" y="18"/>
                  <a:pt x="91" y="18"/>
                </a:cubicBezTo>
                <a:cubicBezTo>
                  <a:pt x="91" y="18"/>
                  <a:pt x="91" y="18"/>
                  <a:pt x="91" y="18"/>
                </a:cubicBezTo>
                <a:close/>
                <a:moveTo>
                  <a:pt x="91" y="18"/>
                </a:moveTo>
                <a:cubicBezTo>
                  <a:pt x="91" y="18"/>
                  <a:pt x="91" y="18"/>
                  <a:pt x="91" y="18"/>
                </a:cubicBezTo>
                <a:cubicBezTo>
                  <a:pt x="91" y="18"/>
                  <a:pt x="91" y="18"/>
                  <a:pt x="91" y="18"/>
                </a:cubicBezTo>
                <a:close/>
                <a:moveTo>
                  <a:pt x="91" y="17"/>
                </a:moveTo>
                <a:cubicBezTo>
                  <a:pt x="91" y="17"/>
                  <a:pt x="91" y="17"/>
                  <a:pt x="91" y="17"/>
                </a:cubicBezTo>
                <a:cubicBezTo>
                  <a:pt x="91" y="16"/>
                  <a:pt x="91" y="17"/>
                  <a:pt x="91" y="17"/>
                </a:cubicBezTo>
                <a:close/>
                <a:moveTo>
                  <a:pt x="90" y="19"/>
                </a:moveTo>
                <a:cubicBezTo>
                  <a:pt x="90" y="19"/>
                  <a:pt x="90" y="19"/>
                  <a:pt x="90" y="19"/>
                </a:cubicBezTo>
                <a:cubicBezTo>
                  <a:pt x="90" y="19"/>
                  <a:pt x="90" y="19"/>
                  <a:pt x="90" y="19"/>
                </a:cubicBezTo>
                <a:close/>
                <a:moveTo>
                  <a:pt x="90" y="19"/>
                </a:moveTo>
                <a:cubicBezTo>
                  <a:pt x="90" y="19"/>
                  <a:pt x="90" y="19"/>
                  <a:pt x="90" y="19"/>
                </a:cubicBezTo>
                <a:cubicBezTo>
                  <a:pt x="90" y="19"/>
                  <a:pt x="90" y="19"/>
                  <a:pt x="90" y="19"/>
                </a:cubicBezTo>
                <a:cubicBezTo>
                  <a:pt x="90" y="19"/>
                  <a:pt x="90" y="19"/>
                  <a:pt x="90" y="19"/>
                </a:cubicBezTo>
                <a:close/>
                <a:moveTo>
                  <a:pt x="90" y="19"/>
                </a:moveTo>
                <a:cubicBezTo>
                  <a:pt x="90" y="19"/>
                  <a:pt x="90" y="19"/>
                  <a:pt x="90" y="19"/>
                </a:cubicBezTo>
                <a:cubicBezTo>
                  <a:pt x="90" y="19"/>
                  <a:pt x="90" y="19"/>
                  <a:pt x="90" y="19"/>
                </a:cubicBezTo>
                <a:close/>
                <a:moveTo>
                  <a:pt x="90" y="20"/>
                </a:moveTo>
                <a:cubicBezTo>
                  <a:pt x="90" y="19"/>
                  <a:pt x="90" y="19"/>
                  <a:pt x="90" y="19"/>
                </a:cubicBezTo>
                <a:cubicBezTo>
                  <a:pt x="90" y="19"/>
                  <a:pt x="90" y="19"/>
                  <a:pt x="90" y="19"/>
                </a:cubicBezTo>
                <a:lnTo>
                  <a:pt x="90" y="20"/>
                </a:lnTo>
                <a:close/>
                <a:moveTo>
                  <a:pt x="90" y="19"/>
                </a:moveTo>
                <a:cubicBezTo>
                  <a:pt x="90" y="19"/>
                  <a:pt x="90" y="19"/>
                  <a:pt x="90" y="19"/>
                </a:cubicBezTo>
                <a:cubicBezTo>
                  <a:pt x="90" y="19"/>
                  <a:pt x="90" y="19"/>
                  <a:pt x="90" y="19"/>
                </a:cubicBezTo>
                <a:cubicBezTo>
                  <a:pt x="90" y="19"/>
                  <a:pt x="90" y="19"/>
                  <a:pt x="90" y="19"/>
                </a:cubicBezTo>
                <a:close/>
                <a:moveTo>
                  <a:pt x="89" y="20"/>
                </a:moveTo>
                <a:cubicBezTo>
                  <a:pt x="90" y="20"/>
                  <a:pt x="90" y="20"/>
                  <a:pt x="90" y="20"/>
                </a:cubicBezTo>
                <a:cubicBezTo>
                  <a:pt x="89" y="20"/>
                  <a:pt x="89" y="20"/>
                  <a:pt x="89" y="20"/>
                </a:cubicBezTo>
                <a:close/>
                <a:moveTo>
                  <a:pt x="89" y="20"/>
                </a:moveTo>
                <a:cubicBezTo>
                  <a:pt x="89" y="20"/>
                  <a:pt x="89" y="21"/>
                  <a:pt x="89" y="21"/>
                </a:cubicBezTo>
                <a:cubicBezTo>
                  <a:pt x="89" y="21"/>
                  <a:pt x="89" y="20"/>
                  <a:pt x="89" y="20"/>
                </a:cubicBezTo>
                <a:close/>
                <a:moveTo>
                  <a:pt x="89" y="19"/>
                </a:moveTo>
                <a:cubicBezTo>
                  <a:pt x="89" y="19"/>
                  <a:pt x="89" y="19"/>
                  <a:pt x="89" y="19"/>
                </a:cubicBezTo>
                <a:cubicBezTo>
                  <a:pt x="90" y="19"/>
                  <a:pt x="90" y="19"/>
                  <a:pt x="90" y="19"/>
                </a:cubicBezTo>
                <a:lnTo>
                  <a:pt x="89" y="19"/>
                </a:lnTo>
                <a:close/>
                <a:moveTo>
                  <a:pt x="88" y="22"/>
                </a:moveTo>
                <a:cubicBezTo>
                  <a:pt x="88" y="22"/>
                  <a:pt x="88" y="21"/>
                  <a:pt x="88" y="21"/>
                </a:cubicBezTo>
                <a:cubicBezTo>
                  <a:pt x="88" y="21"/>
                  <a:pt x="88" y="21"/>
                  <a:pt x="89" y="21"/>
                </a:cubicBezTo>
                <a:cubicBezTo>
                  <a:pt x="88" y="21"/>
                  <a:pt x="88" y="21"/>
                  <a:pt x="88" y="22"/>
                </a:cubicBezTo>
                <a:close/>
                <a:moveTo>
                  <a:pt x="89" y="21"/>
                </a:moveTo>
                <a:cubicBezTo>
                  <a:pt x="89" y="21"/>
                  <a:pt x="89" y="21"/>
                  <a:pt x="89" y="21"/>
                </a:cubicBezTo>
                <a:cubicBezTo>
                  <a:pt x="89" y="21"/>
                  <a:pt x="89" y="21"/>
                  <a:pt x="89" y="21"/>
                </a:cubicBezTo>
                <a:close/>
                <a:moveTo>
                  <a:pt x="89" y="16"/>
                </a:moveTo>
                <a:cubicBezTo>
                  <a:pt x="89" y="16"/>
                  <a:pt x="89" y="16"/>
                  <a:pt x="89" y="16"/>
                </a:cubicBezTo>
                <a:cubicBezTo>
                  <a:pt x="89" y="16"/>
                  <a:pt x="89" y="16"/>
                  <a:pt x="89" y="16"/>
                </a:cubicBezTo>
                <a:close/>
                <a:moveTo>
                  <a:pt x="88" y="16"/>
                </a:moveTo>
                <a:cubicBezTo>
                  <a:pt x="89" y="16"/>
                  <a:pt x="89" y="16"/>
                  <a:pt x="89" y="16"/>
                </a:cubicBezTo>
                <a:cubicBezTo>
                  <a:pt x="88" y="16"/>
                  <a:pt x="88" y="16"/>
                  <a:pt x="88" y="16"/>
                </a:cubicBezTo>
                <a:cubicBezTo>
                  <a:pt x="88" y="16"/>
                  <a:pt x="89" y="16"/>
                  <a:pt x="88" y="16"/>
                </a:cubicBezTo>
                <a:close/>
                <a:moveTo>
                  <a:pt x="87" y="22"/>
                </a:moveTo>
                <a:cubicBezTo>
                  <a:pt x="87" y="22"/>
                  <a:pt x="87" y="22"/>
                  <a:pt x="87" y="22"/>
                </a:cubicBezTo>
                <a:cubicBezTo>
                  <a:pt x="87" y="21"/>
                  <a:pt x="87" y="21"/>
                  <a:pt x="87" y="21"/>
                </a:cubicBezTo>
                <a:lnTo>
                  <a:pt x="87" y="22"/>
                </a:lnTo>
                <a:close/>
                <a:moveTo>
                  <a:pt x="87" y="21"/>
                </a:moveTo>
                <a:cubicBezTo>
                  <a:pt x="87" y="21"/>
                  <a:pt x="87" y="21"/>
                  <a:pt x="87" y="21"/>
                </a:cubicBezTo>
                <a:cubicBezTo>
                  <a:pt x="87" y="21"/>
                  <a:pt x="87" y="21"/>
                  <a:pt x="87" y="21"/>
                </a:cubicBezTo>
                <a:close/>
                <a:moveTo>
                  <a:pt x="86" y="22"/>
                </a:moveTo>
                <a:cubicBezTo>
                  <a:pt x="86" y="22"/>
                  <a:pt x="86" y="22"/>
                  <a:pt x="86" y="22"/>
                </a:cubicBezTo>
                <a:cubicBezTo>
                  <a:pt x="86" y="22"/>
                  <a:pt x="87" y="21"/>
                  <a:pt x="86" y="22"/>
                </a:cubicBezTo>
                <a:close/>
                <a:moveTo>
                  <a:pt x="81" y="23"/>
                </a:moveTo>
                <a:cubicBezTo>
                  <a:pt x="81" y="23"/>
                  <a:pt x="81" y="24"/>
                  <a:pt x="81" y="24"/>
                </a:cubicBezTo>
                <a:cubicBezTo>
                  <a:pt x="81" y="24"/>
                  <a:pt x="81" y="23"/>
                  <a:pt x="81" y="23"/>
                </a:cubicBezTo>
                <a:close/>
                <a:moveTo>
                  <a:pt x="82" y="22"/>
                </a:moveTo>
                <a:cubicBezTo>
                  <a:pt x="82" y="23"/>
                  <a:pt x="82" y="23"/>
                  <a:pt x="82" y="23"/>
                </a:cubicBezTo>
                <a:cubicBezTo>
                  <a:pt x="82" y="22"/>
                  <a:pt x="82" y="22"/>
                  <a:pt x="82" y="22"/>
                </a:cubicBezTo>
                <a:close/>
                <a:moveTo>
                  <a:pt x="82" y="23"/>
                </a:moveTo>
                <a:cubicBezTo>
                  <a:pt x="82" y="22"/>
                  <a:pt x="82" y="23"/>
                  <a:pt x="82" y="22"/>
                </a:cubicBezTo>
                <a:cubicBezTo>
                  <a:pt x="82" y="22"/>
                  <a:pt x="82" y="22"/>
                  <a:pt x="82" y="22"/>
                </a:cubicBezTo>
                <a:cubicBezTo>
                  <a:pt x="82" y="23"/>
                  <a:pt x="82" y="23"/>
                  <a:pt x="82" y="23"/>
                </a:cubicBezTo>
                <a:cubicBezTo>
                  <a:pt x="82" y="23"/>
                  <a:pt x="82" y="22"/>
                  <a:pt x="82" y="23"/>
                </a:cubicBezTo>
                <a:close/>
                <a:moveTo>
                  <a:pt x="82" y="24"/>
                </a:moveTo>
                <a:cubicBezTo>
                  <a:pt x="82" y="24"/>
                  <a:pt x="82" y="24"/>
                  <a:pt x="82" y="24"/>
                </a:cubicBezTo>
                <a:cubicBezTo>
                  <a:pt x="82" y="24"/>
                  <a:pt x="82" y="24"/>
                  <a:pt x="82" y="24"/>
                </a:cubicBezTo>
                <a:cubicBezTo>
                  <a:pt x="82" y="24"/>
                  <a:pt x="82" y="24"/>
                  <a:pt x="82" y="24"/>
                </a:cubicBezTo>
                <a:close/>
                <a:moveTo>
                  <a:pt x="82" y="24"/>
                </a:moveTo>
                <a:cubicBezTo>
                  <a:pt x="82" y="24"/>
                  <a:pt x="82" y="24"/>
                  <a:pt x="82" y="24"/>
                </a:cubicBezTo>
                <a:close/>
                <a:moveTo>
                  <a:pt x="82" y="24"/>
                </a:moveTo>
                <a:cubicBezTo>
                  <a:pt x="82" y="24"/>
                  <a:pt x="82" y="24"/>
                  <a:pt x="82" y="24"/>
                </a:cubicBezTo>
                <a:cubicBezTo>
                  <a:pt x="82" y="24"/>
                  <a:pt x="82" y="24"/>
                  <a:pt x="82" y="24"/>
                </a:cubicBezTo>
                <a:cubicBezTo>
                  <a:pt x="82" y="24"/>
                  <a:pt x="82" y="24"/>
                  <a:pt x="82" y="24"/>
                </a:cubicBezTo>
                <a:close/>
                <a:moveTo>
                  <a:pt x="82" y="23"/>
                </a:moveTo>
                <a:cubicBezTo>
                  <a:pt x="82" y="23"/>
                  <a:pt x="82" y="23"/>
                  <a:pt x="82" y="23"/>
                </a:cubicBezTo>
                <a:cubicBezTo>
                  <a:pt x="82" y="24"/>
                  <a:pt x="82" y="24"/>
                  <a:pt x="82" y="23"/>
                </a:cubicBezTo>
                <a:close/>
                <a:moveTo>
                  <a:pt x="82" y="24"/>
                </a:moveTo>
                <a:cubicBezTo>
                  <a:pt x="82" y="23"/>
                  <a:pt x="82" y="23"/>
                  <a:pt x="82" y="23"/>
                </a:cubicBezTo>
                <a:cubicBezTo>
                  <a:pt x="82" y="23"/>
                  <a:pt x="82" y="23"/>
                  <a:pt x="82" y="24"/>
                </a:cubicBezTo>
                <a:cubicBezTo>
                  <a:pt x="82" y="23"/>
                  <a:pt x="82" y="24"/>
                  <a:pt x="82" y="24"/>
                </a:cubicBezTo>
                <a:close/>
                <a:moveTo>
                  <a:pt x="82" y="24"/>
                </a:moveTo>
                <a:cubicBezTo>
                  <a:pt x="82" y="23"/>
                  <a:pt x="82" y="23"/>
                  <a:pt x="82" y="23"/>
                </a:cubicBezTo>
                <a:cubicBezTo>
                  <a:pt x="82" y="23"/>
                  <a:pt x="82" y="24"/>
                  <a:pt x="82" y="24"/>
                </a:cubicBezTo>
                <a:close/>
                <a:moveTo>
                  <a:pt x="82" y="22"/>
                </a:moveTo>
                <a:cubicBezTo>
                  <a:pt x="82" y="22"/>
                  <a:pt x="82" y="22"/>
                  <a:pt x="82" y="22"/>
                </a:cubicBezTo>
                <a:cubicBezTo>
                  <a:pt x="82" y="22"/>
                  <a:pt x="82" y="22"/>
                  <a:pt x="82" y="22"/>
                </a:cubicBezTo>
                <a:cubicBezTo>
                  <a:pt x="82" y="22"/>
                  <a:pt x="82" y="22"/>
                  <a:pt x="82" y="22"/>
                </a:cubicBezTo>
                <a:close/>
                <a:moveTo>
                  <a:pt x="82" y="24"/>
                </a:moveTo>
                <a:cubicBezTo>
                  <a:pt x="82" y="24"/>
                  <a:pt x="82" y="24"/>
                  <a:pt x="82" y="24"/>
                </a:cubicBezTo>
                <a:cubicBezTo>
                  <a:pt x="82" y="24"/>
                  <a:pt x="82" y="24"/>
                  <a:pt x="82" y="24"/>
                </a:cubicBezTo>
                <a:cubicBezTo>
                  <a:pt x="82" y="24"/>
                  <a:pt x="82" y="24"/>
                  <a:pt x="82" y="24"/>
                </a:cubicBezTo>
                <a:close/>
                <a:moveTo>
                  <a:pt x="82" y="24"/>
                </a:moveTo>
                <a:cubicBezTo>
                  <a:pt x="82" y="23"/>
                  <a:pt x="82" y="23"/>
                  <a:pt x="82" y="23"/>
                </a:cubicBezTo>
                <a:cubicBezTo>
                  <a:pt x="82" y="23"/>
                  <a:pt x="82" y="23"/>
                  <a:pt x="82" y="24"/>
                </a:cubicBezTo>
                <a:close/>
                <a:moveTo>
                  <a:pt x="82" y="23"/>
                </a:moveTo>
                <a:cubicBezTo>
                  <a:pt x="82" y="23"/>
                  <a:pt x="82" y="23"/>
                  <a:pt x="82" y="23"/>
                </a:cubicBezTo>
                <a:cubicBezTo>
                  <a:pt x="82" y="23"/>
                  <a:pt x="82" y="23"/>
                  <a:pt x="82" y="23"/>
                </a:cubicBezTo>
                <a:close/>
                <a:moveTo>
                  <a:pt x="82" y="24"/>
                </a:moveTo>
                <a:cubicBezTo>
                  <a:pt x="82" y="25"/>
                  <a:pt x="82" y="25"/>
                  <a:pt x="82" y="25"/>
                </a:cubicBezTo>
                <a:cubicBezTo>
                  <a:pt x="82" y="24"/>
                  <a:pt x="82" y="24"/>
                  <a:pt x="82" y="24"/>
                </a:cubicBezTo>
                <a:close/>
                <a:moveTo>
                  <a:pt x="82" y="24"/>
                </a:moveTo>
                <a:cubicBezTo>
                  <a:pt x="82" y="25"/>
                  <a:pt x="82" y="25"/>
                  <a:pt x="82" y="25"/>
                </a:cubicBezTo>
                <a:cubicBezTo>
                  <a:pt x="82" y="25"/>
                  <a:pt x="82" y="25"/>
                  <a:pt x="82" y="24"/>
                </a:cubicBezTo>
                <a:cubicBezTo>
                  <a:pt x="82" y="24"/>
                  <a:pt x="82" y="24"/>
                  <a:pt x="82" y="24"/>
                </a:cubicBezTo>
                <a:close/>
                <a:moveTo>
                  <a:pt x="82" y="24"/>
                </a:moveTo>
                <a:cubicBezTo>
                  <a:pt x="82" y="24"/>
                  <a:pt x="82" y="24"/>
                  <a:pt x="82" y="24"/>
                </a:cubicBezTo>
                <a:cubicBezTo>
                  <a:pt x="82" y="24"/>
                  <a:pt x="82" y="24"/>
                  <a:pt x="82" y="24"/>
                </a:cubicBezTo>
                <a:close/>
                <a:moveTo>
                  <a:pt x="82" y="23"/>
                </a:moveTo>
                <a:cubicBezTo>
                  <a:pt x="82" y="24"/>
                  <a:pt x="82" y="24"/>
                  <a:pt x="82" y="24"/>
                </a:cubicBezTo>
                <a:cubicBezTo>
                  <a:pt x="82" y="23"/>
                  <a:pt x="82" y="23"/>
                  <a:pt x="82" y="23"/>
                </a:cubicBezTo>
                <a:close/>
                <a:moveTo>
                  <a:pt x="82" y="23"/>
                </a:moveTo>
                <a:cubicBezTo>
                  <a:pt x="82" y="23"/>
                  <a:pt x="82" y="23"/>
                  <a:pt x="82" y="23"/>
                </a:cubicBezTo>
                <a:cubicBezTo>
                  <a:pt x="82" y="24"/>
                  <a:pt x="82" y="24"/>
                  <a:pt x="82" y="24"/>
                </a:cubicBezTo>
                <a:cubicBezTo>
                  <a:pt x="82" y="24"/>
                  <a:pt x="82" y="23"/>
                  <a:pt x="82" y="23"/>
                </a:cubicBezTo>
                <a:close/>
                <a:moveTo>
                  <a:pt x="82" y="23"/>
                </a:moveTo>
                <a:cubicBezTo>
                  <a:pt x="82" y="23"/>
                  <a:pt x="82" y="23"/>
                  <a:pt x="82" y="23"/>
                </a:cubicBezTo>
                <a:cubicBezTo>
                  <a:pt x="82" y="23"/>
                  <a:pt x="82" y="23"/>
                  <a:pt x="82" y="23"/>
                </a:cubicBezTo>
                <a:close/>
                <a:moveTo>
                  <a:pt x="82" y="23"/>
                </a:moveTo>
                <a:cubicBezTo>
                  <a:pt x="82" y="23"/>
                  <a:pt x="82" y="22"/>
                  <a:pt x="82" y="22"/>
                </a:cubicBezTo>
                <a:cubicBezTo>
                  <a:pt x="82" y="22"/>
                  <a:pt x="82" y="23"/>
                  <a:pt x="82" y="23"/>
                </a:cubicBezTo>
                <a:close/>
                <a:moveTo>
                  <a:pt x="82" y="23"/>
                </a:moveTo>
                <a:cubicBezTo>
                  <a:pt x="82" y="23"/>
                  <a:pt x="82" y="23"/>
                  <a:pt x="82" y="23"/>
                </a:cubicBezTo>
                <a:cubicBezTo>
                  <a:pt x="82" y="23"/>
                  <a:pt x="82" y="23"/>
                  <a:pt x="82" y="23"/>
                </a:cubicBezTo>
                <a:close/>
                <a:moveTo>
                  <a:pt x="82" y="23"/>
                </a:moveTo>
                <a:cubicBezTo>
                  <a:pt x="82" y="23"/>
                  <a:pt x="82" y="23"/>
                  <a:pt x="82" y="23"/>
                </a:cubicBezTo>
                <a:cubicBezTo>
                  <a:pt x="82" y="23"/>
                  <a:pt x="82" y="23"/>
                  <a:pt x="82" y="23"/>
                </a:cubicBezTo>
                <a:close/>
                <a:moveTo>
                  <a:pt x="82" y="24"/>
                </a:moveTo>
                <a:cubicBezTo>
                  <a:pt x="82" y="23"/>
                  <a:pt x="82" y="23"/>
                  <a:pt x="82" y="23"/>
                </a:cubicBezTo>
                <a:cubicBezTo>
                  <a:pt x="82" y="23"/>
                  <a:pt x="82" y="23"/>
                  <a:pt x="82" y="23"/>
                </a:cubicBezTo>
                <a:cubicBezTo>
                  <a:pt x="82" y="23"/>
                  <a:pt x="82" y="24"/>
                  <a:pt x="82" y="24"/>
                </a:cubicBezTo>
                <a:close/>
                <a:moveTo>
                  <a:pt x="82" y="24"/>
                </a:moveTo>
                <a:cubicBezTo>
                  <a:pt x="82" y="23"/>
                  <a:pt x="82" y="23"/>
                  <a:pt x="82" y="23"/>
                </a:cubicBezTo>
                <a:cubicBezTo>
                  <a:pt x="82" y="23"/>
                  <a:pt x="82" y="23"/>
                  <a:pt x="82" y="24"/>
                </a:cubicBezTo>
                <a:close/>
                <a:moveTo>
                  <a:pt x="82" y="23"/>
                </a:moveTo>
                <a:cubicBezTo>
                  <a:pt x="82" y="23"/>
                  <a:pt x="82" y="23"/>
                  <a:pt x="82" y="23"/>
                </a:cubicBezTo>
                <a:cubicBezTo>
                  <a:pt x="82" y="23"/>
                  <a:pt x="82" y="23"/>
                  <a:pt x="82" y="23"/>
                </a:cubicBezTo>
                <a:close/>
                <a:moveTo>
                  <a:pt x="82" y="23"/>
                </a:moveTo>
                <a:cubicBezTo>
                  <a:pt x="82" y="23"/>
                  <a:pt x="82" y="23"/>
                  <a:pt x="82" y="23"/>
                </a:cubicBezTo>
                <a:cubicBezTo>
                  <a:pt x="82" y="23"/>
                  <a:pt x="82" y="23"/>
                  <a:pt x="82" y="23"/>
                </a:cubicBezTo>
                <a:cubicBezTo>
                  <a:pt x="82" y="23"/>
                  <a:pt x="82" y="23"/>
                  <a:pt x="82" y="23"/>
                </a:cubicBezTo>
                <a:close/>
                <a:moveTo>
                  <a:pt x="82" y="24"/>
                </a:moveTo>
                <a:cubicBezTo>
                  <a:pt x="82" y="24"/>
                  <a:pt x="82" y="24"/>
                  <a:pt x="82" y="24"/>
                </a:cubicBezTo>
                <a:cubicBezTo>
                  <a:pt x="82" y="24"/>
                  <a:pt x="82" y="24"/>
                  <a:pt x="82" y="24"/>
                </a:cubicBezTo>
                <a:close/>
                <a:moveTo>
                  <a:pt x="82" y="24"/>
                </a:moveTo>
                <a:cubicBezTo>
                  <a:pt x="82" y="24"/>
                  <a:pt x="82" y="24"/>
                  <a:pt x="82" y="24"/>
                </a:cubicBezTo>
                <a:cubicBezTo>
                  <a:pt x="82" y="24"/>
                  <a:pt x="82" y="24"/>
                  <a:pt x="82" y="24"/>
                </a:cubicBezTo>
                <a:close/>
                <a:moveTo>
                  <a:pt x="82" y="24"/>
                </a:moveTo>
                <a:cubicBezTo>
                  <a:pt x="82" y="24"/>
                  <a:pt x="82" y="23"/>
                  <a:pt x="82" y="23"/>
                </a:cubicBezTo>
                <a:cubicBezTo>
                  <a:pt x="82" y="23"/>
                  <a:pt x="82" y="23"/>
                  <a:pt x="82" y="23"/>
                </a:cubicBezTo>
                <a:cubicBezTo>
                  <a:pt x="82" y="24"/>
                  <a:pt x="82" y="24"/>
                  <a:pt x="82" y="24"/>
                </a:cubicBezTo>
                <a:close/>
                <a:moveTo>
                  <a:pt x="82" y="21"/>
                </a:moveTo>
                <a:cubicBezTo>
                  <a:pt x="82" y="21"/>
                  <a:pt x="82" y="21"/>
                  <a:pt x="82" y="21"/>
                </a:cubicBezTo>
                <a:cubicBezTo>
                  <a:pt x="82" y="21"/>
                  <a:pt x="82" y="23"/>
                  <a:pt x="82" y="23"/>
                </a:cubicBezTo>
                <a:cubicBezTo>
                  <a:pt x="82" y="23"/>
                  <a:pt x="82" y="23"/>
                  <a:pt x="82" y="23"/>
                </a:cubicBezTo>
                <a:cubicBezTo>
                  <a:pt x="82" y="23"/>
                  <a:pt x="82" y="22"/>
                  <a:pt x="82" y="22"/>
                </a:cubicBezTo>
                <a:cubicBezTo>
                  <a:pt x="82" y="22"/>
                  <a:pt x="82" y="22"/>
                  <a:pt x="82" y="22"/>
                </a:cubicBezTo>
                <a:cubicBezTo>
                  <a:pt x="82" y="22"/>
                  <a:pt x="82" y="22"/>
                  <a:pt x="82" y="21"/>
                </a:cubicBezTo>
                <a:cubicBezTo>
                  <a:pt x="82" y="21"/>
                  <a:pt x="82" y="21"/>
                  <a:pt x="82" y="21"/>
                </a:cubicBezTo>
                <a:cubicBezTo>
                  <a:pt x="82" y="21"/>
                  <a:pt x="82" y="21"/>
                  <a:pt x="82" y="21"/>
                </a:cubicBezTo>
                <a:close/>
                <a:moveTo>
                  <a:pt x="82" y="23"/>
                </a:moveTo>
                <a:cubicBezTo>
                  <a:pt x="82" y="23"/>
                  <a:pt x="82" y="23"/>
                  <a:pt x="82" y="23"/>
                </a:cubicBezTo>
                <a:cubicBezTo>
                  <a:pt x="82" y="23"/>
                  <a:pt x="82" y="24"/>
                  <a:pt x="82" y="24"/>
                </a:cubicBezTo>
                <a:cubicBezTo>
                  <a:pt x="82" y="24"/>
                  <a:pt x="82" y="24"/>
                  <a:pt x="82" y="23"/>
                </a:cubicBezTo>
                <a:cubicBezTo>
                  <a:pt x="82" y="23"/>
                  <a:pt x="82" y="23"/>
                  <a:pt x="82" y="23"/>
                </a:cubicBezTo>
                <a:close/>
                <a:moveTo>
                  <a:pt x="82" y="23"/>
                </a:moveTo>
                <a:cubicBezTo>
                  <a:pt x="82" y="23"/>
                  <a:pt x="82" y="23"/>
                  <a:pt x="82" y="22"/>
                </a:cubicBezTo>
                <a:cubicBezTo>
                  <a:pt x="82" y="22"/>
                  <a:pt x="82" y="23"/>
                  <a:pt x="82" y="23"/>
                </a:cubicBezTo>
                <a:cubicBezTo>
                  <a:pt x="82" y="23"/>
                  <a:pt x="82" y="23"/>
                  <a:pt x="82" y="23"/>
                </a:cubicBezTo>
                <a:cubicBezTo>
                  <a:pt x="82" y="23"/>
                  <a:pt x="82" y="23"/>
                  <a:pt x="82" y="23"/>
                </a:cubicBezTo>
                <a:cubicBezTo>
                  <a:pt x="82" y="23"/>
                  <a:pt x="82" y="24"/>
                  <a:pt x="82" y="24"/>
                </a:cubicBezTo>
                <a:cubicBezTo>
                  <a:pt x="82" y="24"/>
                  <a:pt x="82" y="24"/>
                  <a:pt x="82" y="24"/>
                </a:cubicBezTo>
                <a:cubicBezTo>
                  <a:pt x="82" y="24"/>
                  <a:pt x="82" y="24"/>
                  <a:pt x="82" y="24"/>
                </a:cubicBezTo>
                <a:cubicBezTo>
                  <a:pt x="82" y="24"/>
                  <a:pt x="82" y="24"/>
                  <a:pt x="82" y="24"/>
                </a:cubicBezTo>
                <a:cubicBezTo>
                  <a:pt x="82" y="24"/>
                  <a:pt x="82" y="23"/>
                  <a:pt x="82" y="24"/>
                </a:cubicBezTo>
                <a:cubicBezTo>
                  <a:pt x="82" y="24"/>
                  <a:pt x="82" y="24"/>
                  <a:pt x="82" y="24"/>
                </a:cubicBezTo>
                <a:cubicBezTo>
                  <a:pt x="82" y="23"/>
                  <a:pt x="82" y="23"/>
                  <a:pt x="82" y="23"/>
                </a:cubicBezTo>
                <a:cubicBezTo>
                  <a:pt x="82" y="23"/>
                  <a:pt x="82" y="23"/>
                  <a:pt x="82" y="24"/>
                </a:cubicBezTo>
                <a:cubicBezTo>
                  <a:pt x="82" y="24"/>
                  <a:pt x="82" y="24"/>
                  <a:pt x="82" y="24"/>
                </a:cubicBezTo>
                <a:cubicBezTo>
                  <a:pt x="82" y="24"/>
                  <a:pt x="82" y="24"/>
                  <a:pt x="82" y="24"/>
                </a:cubicBezTo>
                <a:cubicBezTo>
                  <a:pt x="82" y="23"/>
                  <a:pt x="82" y="23"/>
                  <a:pt x="82" y="23"/>
                </a:cubicBezTo>
                <a:cubicBezTo>
                  <a:pt x="82" y="23"/>
                  <a:pt x="82" y="23"/>
                  <a:pt x="82" y="23"/>
                </a:cubicBezTo>
                <a:close/>
                <a:moveTo>
                  <a:pt x="82" y="21"/>
                </a:moveTo>
                <a:cubicBezTo>
                  <a:pt x="82" y="21"/>
                  <a:pt x="82" y="21"/>
                  <a:pt x="82" y="21"/>
                </a:cubicBezTo>
                <a:cubicBezTo>
                  <a:pt x="82" y="21"/>
                  <a:pt x="82" y="21"/>
                  <a:pt x="82" y="21"/>
                </a:cubicBezTo>
                <a:close/>
                <a:moveTo>
                  <a:pt x="82" y="21"/>
                </a:moveTo>
                <a:cubicBezTo>
                  <a:pt x="82" y="22"/>
                  <a:pt x="82" y="22"/>
                  <a:pt x="82" y="22"/>
                </a:cubicBezTo>
                <a:cubicBezTo>
                  <a:pt x="82" y="22"/>
                  <a:pt x="82" y="21"/>
                  <a:pt x="82" y="21"/>
                </a:cubicBezTo>
                <a:cubicBezTo>
                  <a:pt x="82" y="21"/>
                  <a:pt x="82" y="22"/>
                  <a:pt x="82" y="22"/>
                </a:cubicBezTo>
                <a:cubicBezTo>
                  <a:pt x="82" y="22"/>
                  <a:pt x="82" y="22"/>
                  <a:pt x="82" y="22"/>
                </a:cubicBezTo>
                <a:cubicBezTo>
                  <a:pt x="82" y="22"/>
                  <a:pt x="82" y="22"/>
                  <a:pt x="82" y="22"/>
                </a:cubicBezTo>
                <a:cubicBezTo>
                  <a:pt x="82" y="22"/>
                  <a:pt x="82" y="22"/>
                  <a:pt x="82" y="21"/>
                </a:cubicBezTo>
                <a:close/>
                <a:moveTo>
                  <a:pt x="82" y="22"/>
                </a:moveTo>
                <a:cubicBezTo>
                  <a:pt x="82" y="22"/>
                  <a:pt x="82" y="22"/>
                  <a:pt x="82" y="22"/>
                </a:cubicBezTo>
                <a:cubicBezTo>
                  <a:pt x="82" y="22"/>
                  <a:pt x="82" y="22"/>
                  <a:pt x="82" y="22"/>
                </a:cubicBezTo>
                <a:cubicBezTo>
                  <a:pt x="82" y="22"/>
                  <a:pt x="82" y="22"/>
                  <a:pt x="82" y="22"/>
                </a:cubicBezTo>
                <a:cubicBezTo>
                  <a:pt x="82" y="22"/>
                  <a:pt x="82" y="22"/>
                  <a:pt x="82" y="22"/>
                </a:cubicBezTo>
                <a:close/>
                <a:moveTo>
                  <a:pt x="82" y="24"/>
                </a:moveTo>
                <a:cubicBezTo>
                  <a:pt x="82" y="24"/>
                  <a:pt x="82" y="24"/>
                  <a:pt x="82" y="24"/>
                </a:cubicBezTo>
                <a:cubicBezTo>
                  <a:pt x="82" y="23"/>
                  <a:pt x="82" y="23"/>
                  <a:pt x="82" y="23"/>
                </a:cubicBezTo>
                <a:lnTo>
                  <a:pt x="82" y="24"/>
                </a:lnTo>
                <a:close/>
                <a:moveTo>
                  <a:pt x="82" y="24"/>
                </a:moveTo>
                <a:cubicBezTo>
                  <a:pt x="82" y="24"/>
                  <a:pt x="82" y="24"/>
                  <a:pt x="82" y="24"/>
                </a:cubicBezTo>
                <a:cubicBezTo>
                  <a:pt x="82" y="24"/>
                  <a:pt x="82" y="24"/>
                  <a:pt x="82" y="24"/>
                </a:cubicBezTo>
                <a:close/>
                <a:moveTo>
                  <a:pt x="84" y="18"/>
                </a:moveTo>
                <a:cubicBezTo>
                  <a:pt x="84" y="18"/>
                  <a:pt x="84" y="18"/>
                  <a:pt x="84" y="18"/>
                </a:cubicBezTo>
                <a:close/>
                <a:moveTo>
                  <a:pt x="84" y="18"/>
                </a:moveTo>
                <a:cubicBezTo>
                  <a:pt x="84" y="19"/>
                  <a:pt x="84" y="19"/>
                  <a:pt x="84" y="19"/>
                </a:cubicBezTo>
                <a:cubicBezTo>
                  <a:pt x="84" y="19"/>
                  <a:pt x="84" y="18"/>
                  <a:pt x="84" y="18"/>
                </a:cubicBezTo>
                <a:close/>
                <a:moveTo>
                  <a:pt x="84" y="23"/>
                </a:moveTo>
                <a:cubicBezTo>
                  <a:pt x="84" y="24"/>
                  <a:pt x="84" y="24"/>
                  <a:pt x="84" y="24"/>
                </a:cubicBezTo>
                <a:cubicBezTo>
                  <a:pt x="84" y="24"/>
                  <a:pt x="84" y="24"/>
                  <a:pt x="84" y="24"/>
                </a:cubicBezTo>
                <a:cubicBezTo>
                  <a:pt x="84" y="24"/>
                  <a:pt x="84" y="24"/>
                  <a:pt x="84" y="23"/>
                </a:cubicBezTo>
                <a:close/>
                <a:moveTo>
                  <a:pt x="84" y="21"/>
                </a:moveTo>
                <a:cubicBezTo>
                  <a:pt x="84" y="21"/>
                  <a:pt x="84" y="21"/>
                  <a:pt x="84" y="21"/>
                </a:cubicBezTo>
                <a:cubicBezTo>
                  <a:pt x="84" y="21"/>
                  <a:pt x="84" y="21"/>
                  <a:pt x="84" y="21"/>
                </a:cubicBezTo>
                <a:close/>
                <a:moveTo>
                  <a:pt x="84" y="19"/>
                </a:moveTo>
                <a:cubicBezTo>
                  <a:pt x="84" y="19"/>
                  <a:pt x="84" y="19"/>
                  <a:pt x="84" y="19"/>
                </a:cubicBezTo>
                <a:close/>
                <a:moveTo>
                  <a:pt x="84" y="18"/>
                </a:moveTo>
                <a:cubicBezTo>
                  <a:pt x="84" y="18"/>
                  <a:pt x="84" y="18"/>
                  <a:pt x="84" y="18"/>
                </a:cubicBezTo>
                <a:cubicBezTo>
                  <a:pt x="84" y="18"/>
                  <a:pt x="84" y="18"/>
                  <a:pt x="84" y="18"/>
                </a:cubicBezTo>
                <a:close/>
                <a:moveTo>
                  <a:pt x="83" y="23"/>
                </a:moveTo>
                <a:cubicBezTo>
                  <a:pt x="83" y="24"/>
                  <a:pt x="83" y="24"/>
                  <a:pt x="83" y="24"/>
                </a:cubicBezTo>
                <a:cubicBezTo>
                  <a:pt x="83" y="23"/>
                  <a:pt x="83" y="23"/>
                  <a:pt x="83" y="23"/>
                </a:cubicBezTo>
                <a:close/>
                <a:moveTo>
                  <a:pt x="85" y="23"/>
                </a:moveTo>
                <a:cubicBezTo>
                  <a:pt x="85" y="23"/>
                  <a:pt x="85" y="23"/>
                  <a:pt x="85" y="23"/>
                </a:cubicBezTo>
                <a:cubicBezTo>
                  <a:pt x="85" y="23"/>
                  <a:pt x="85" y="23"/>
                  <a:pt x="85" y="23"/>
                </a:cubicBezTo>
                <a:close/>
                <a:moveTo>
                  <a:pt x="83" y="24"/>
                </a:moveTo>
                <a:cubicBezTo>
                  <a:pt x="83" y="24"/>
                  <a:pt x="83" y="24"/>
                  <a:pt x="83" y="24"/>
                </a:cubicBezTo>
                <a:cubicBezTo>
                  <a:pt x="83" y="24"/>
                  <a:pt x="83" y="24"/>
                  <a:pt x="83" y="24"/>
                </a:cubicBezTo>
                <a:cubicBezTo>
                  <a:pt x="83" y="24"/>
                  <a:pt x="83" y="24"/>
                  <a:pt x="83" y="24"/>
                </a:cubicBezTo>
                <a:close/>
                <a:moveTo>
                  <a:pt x="85" y="18"/>
                </a:moveTo>
                <a:cubicBezTo>
                  <a:pt x="85" y="18"/>
                  <a:pt x="85" y="18"/>
                  <a:pt x="85" y="18"/>
                </a:cubicBezTo>
                <a:cubicBezTo>
                  <a:pt x="85" y="18"/>
                  <a:pt x="85" y="18"/>
                  <a:pt x="85" y="18"/>
                </a:cubicBezTo>
                <a:close/>
                <a:moveTo>
                  <a:pt x="87" y="22"/>
                </a:moveTo>
                <a:cubicBezTo>
                  <a:pt x="87" y="22"/>
                  <a:pt x="87" y="22"/>
                  <a:pt x="87" y="22"/>
                </a:cubicBezTo>
                <a:cubicBezTo>
                  <a:pt x="87" y="22"/>
                  <a:pt x="87" y="22"/>
                  <a:pt x="87" y="22"/>
                </a:cubicBezTo>
                <a:close/>
                <a:moveTo>
                  <a:pt x="83" y="24"/>
                </a:moveTo>
                <a:cubicBezTo>
                  <a:pt x="83" y="24"/>
                  <a:pt x="83" y="24"/>
                  <a:pt x="83" y="24"/>
                </a:cubicBezTo>
                <a:close/>
                <a:moveTo>
                  <a:pt x="83" y="22"/>
                </a:moveTo>
                <a:cubicBezTo>
                  <a:pt x="83" y="22"/>
                  <a:pt x="83" y="22"/>
                  <a:pt x="83" y="22"/>
                </a:cubicBezTo>
                <a:cubicBezTo>
                  <a:pt x="83" y="22"/>
                  <a:pt x="83" y="22"/>
                  <a:pt x="83" y="22"/>
                </a:cubicBezTo>
                <a:close/>
                <a:moveTo>
                  <a:pt x="83" y="21"/>
                </a:moveTo>
                <a:cubicBezTo>
                  <a:pt x="83" y="21"/>
                  <a:pt x="83" y="21"/>
                  <a:pt x="83" y="21"/>
                </a:cubicBezTo>
                <a:cubicBezTo>
                  <a:pt x="83" y="21"/>
                  <a:pt x="83" y="21"/>
                  <a:pt x="83" y="21"/>
                </a:cubicBezTo>
                <a:close/>
                <a:moveTo>
                  <a:pt x="83" y="24"/>
                </a:moveTo>
                <a:cubicBezTo>
                  <a:pt x="83" y="24"/>
                  <a:pt x="83" y="24"/>
                  <a:pt x="83" y="24"/>
                </a:cubicBezTo>
                <a:cubicBezTo>
                  <a:pt x="83" y="24"/>
                  <a:pt x="83" y="24"/>
                  <a:pt x="83" y="24"/>
                </a:cubicBezTo>
                <a:close/>
                <a:moveTo>
                  <a:pt x="83" y="24"/>
                </a:moveTo>
                <a:cubicBezTo>
                  <a:pt x="83" y="24"/>
                  <a:pt x="83" y="24"/>
                  <a:pt x="83" y="24"/>
                </a:cubicBezTo>
                <a:cubicBezTo>
                  <a:pt x="83" y="24"/>
                  <a:pt x="83" y="24"/>
                  <a:pt x="83" y="24"/>
                </a:cubicBezTo>
                <a:close/>
                <a:moveTo>
                  <a:pt x="83" y="24"/>
                </a:moveTo>
                <a:cubicBezTo>
                  <a:pt x="83" y="24"/>
                  <a:pt x="83" y="24"/>
                  <a:pt x="83" y="24"/>
                </a:cubicBezTo>
                <a:cubicBezTo>
                  <a:pt x="83" y="24"/>
                  <a:pt x="83" y="24"/>
                  <a:pt x="83" y="24"/>
                </a:cubicBezTo>
                <a:close/>
                <a:moveTo>
                  <a:pt x="85" y="19"/>
                </a:moveTo>
                <a:cubicBezTo>
                  <a:pt x="85" y="19"/>
                  <a:pt x="85" y="19"/>
                  <a:pt x="85" y="19"/>
                </a:cubicBezTo>
                <a:cubicBezTo>
                  <a:pt x="85" y="19"/>
                  <a:pt x="85" y="19"/>
                  <a:pt x="85" y="19"/>
                </a:cubicBezTo>
                <a:close/>
                <a:moveTo>
                  <a:pt x="83" y="19"/>
                </a:moveTo>
                <a:cubicBezTo>
                  <a:pt x="83" y="19"/>
                  <a:pt x="83" y="19"/>
                  <a:pt x="83" y="19"/>
                </a:cubicBezTo>
                <a:cubicBezTo>
                  <a:pt x="83" y="19"/>
                  <a:pt x="83" y="19"/>
                  <a:pt x="83" y="19"/>
                </a:cubicBezTo>
                <a:close/>
                <a:moveTo>
                  <a:pt x="83" y="19"/>
                </a:moveTo>
                <a:cubicBezTo>
                  <a:pt x="83" y="19"/>
                  <a:pt x="83" y="19"/>
                  <a:pt x="83" y="19"/>
                </a:cubicBezTo>
                <a:cubicBezTo>
                  <a:pt x="84" y="20"/>
                  <a:pt x="84" y="20"/>
                  <a:pt x="84" y="20"/>
                </a:cubicBezTo>
                <a:lnTo>
                  <a:pt x="83" y="19"/>
                </a:lnTo>
                <a:close/>
                <a:moveTo>
                  <a:pt x="84" y="18"/>
                </a:moveTo>
                <a:cubicBezTo>
                  <a:pt x="84" y="19"/>
                  <a:pt x="84" y="18"/>
                  <a:pt x="84" y="18"/>
                </a:cubicBezTo>
                <a:cubicBezTo>
                  <a:pt x="84" y="18"/>
                  <a:pt x="84" y="19"/>
                  <a:pt x="84" y="19"/>
                </a:cubicBezTo>
                <a:cubicBezTo>
                  <a:pt x="84" y="18"/>
                  <a:pt x="84" y="18"/>
                  <a:pt x="84" y="18"/>
                </a:cubicBezTo>
                <a:cubicBezTo>
                  <a:pt x="84" y="18"/>
                  <a:pt x="84" y="18"/>
                  <a:pt x="84" y="18"/>
                </a:cubicBezTo>
                <a:cubicBezTo>
                  <a:pt x="84" y="18"/>
                  <a:pt x="84" y="18"/>
                  <a:pt x="84" y="18"/>
                </a:cubicBezTo>
                <a:cubicBezTo>
                  <a:pt x="84" y="18"/>
                  <a:pt x="84" y="18"/>
                  <a:pt x="84" y="18"/>
                </a:cubicBezTo>
                <a:cubicBezTo>
                  <a:pt x="84" y="18"/>
                  <a:pt x="84" y="17"/>
                  <a:pt x="84" y="18"/>
                </a:cubicBezTo>
                <a:cubicBezTo>
                  <a:pt x="84" y="18"/>
                  <a:pt x="84" y="18"/>
                  <a:pt x="84" y="18"/>
                </a:cubicBezTo>
                <a:cubicBezTo>
                  <a:pt x="84" y="18"/>
                  <a:pt x="84" y="18"/>
                  <a:pt x="84" y="18"/>
                </a:cubicBezTo>
                <a:cubicBezTo>
                  <a:pt x="84" y="18"/>
                  <a:pt x="84" y="18"/>
                  <a:pt x="84" y="19"/>
                </a:cubicBezTo>
                <a:cubicBezTo>
                  <a:pt x="84" y="19"/>
                  <a:pt x="84" y="18"/>
                  <a:pt x="84" y="18"/>
                </a:cubicBezTo>
                <a:cubicBezTo>
                  <a:pt x="84" y="19"/>
                  <a:pt x="85" y="19"/>
                  <a:pt x="85" y="19"/>
                </a:cubicBezTo>
                <a:cubicBezTo>
                  <a:pt x="84" y="18"/>
                  <a:pt x="84" y="18"/>
                  <a:pt x="84" y="18"/>
                </a:cubicBezTo>
                <a:cubicBezTo>
                  <a:pt x="84" y="18"/>
                  <a:pt x="84" y="18"/>
                  <a:pt x="84" y="18"/>
                </a:cubicBezTo>
                <a:cubicBezTo>
                  <a:pt x="84" y="18"/>
                  <a:pt x="84" y="18"/>
                  <a:pt x="84" y="18"/>
                </a:cubicBezTo>
                <a:cubicBezTo>
                  <a:pt x="85" y="19"/>
                  <a:pt x="85" y="19"/>
                  <a:pt x="85" y="19"/>
                </a:cubicBezTo>
                <a:cubicBezTo>
                  <a:pt x="84" y="18"/>
                  <a:pt x="85" y="19"/>
                  <a:pt x="85" y="19"/>
                </a:cubicBezTo>
                <a:cubicBezTo>
                  <a:pt x="85" y="19"/>
                  <a:pt x="85" y="19"/>
                  <a:pt x="85" y="19"/>
                </a:cubicBezTo>
                <a:cubicBezTo>
                  <a:pt x="85" y="19"/>
                  <a:pt x="85" y="19"/>
                  <a:pt x="84" y="18"/>
                </a:cubicBezTo>
                <a:cubicBezTo>
                  <a:pt x="85" y="18"/>
                  <a:pt x="85" y="19"/>
                  <a:pt x="84" y="18"/>
                </a:cubicBezTo>
                <a:cubicBezTo>
                  <a:pt x="85" y="19"/>
                  <a:pt x="85" y="19"/>
                  <a:pt x="85" y="19"/>
                </a:cubicBezTo>
                <a:cubicBezTo>
                  <a:pt x="85" y="19"/>
                  <a:pt x="85" y="19"/>
                  <a:pt x="85" y="19"/>
                </a:cubicBezTo>
                <a:cubicBezTo>
                  <a:pt x="85" y="19"/>
                  <a:pt x="85" y="19"/>
                  <a:pt x="85" y="19"/>
                </a:cubicBezTo>
                <a:cubicBezTo>
                  <a:pt x="85" y="20"/>
                  <a:pt x="85" y="18"/>
                  <a:pt x="85" y="19"/>
                </a:cubicBezTo>
                <a:cubicBezTo>
                  <a:pt x="85" y="19"/>
                  <a:pt x="85" y="19"/>
                  <a:pt x="85" y="19"/>
                </a:cubicBezTo>
                <a:cubicBezTo>
                  <a:pt x="85" y="19"/>
                  <a:pt x="84" y="18"/>
                  <a:pt x="85" y="19"/>
                </a:cubicBezTo>
                <a:cubicBezTo>
                  <a:pt x="85" y="18"/>
                  <a:pt x="84" y="18"/>
                  <a:pt x="84" y="18"/>
                </a:cubicBezTo>
                <a:cubicBezTo>
                  <a:pt x="85" y="18"/>
                  <a:pt x="85" y="18"/>
                  <a:pt x="85" y="18"/>
                </a:cubicBezTo>
                <a:cubicBezTo>
                  <a:pt x="85" y="18"/>
                  <a:pt x="84" y="18"/>
                  <a:pt x="84" y="18"/>
                </a:cubicBezTo>
                <a:cubicBezTo>
                  <a:pt x="84" y="18"/>
                  <a:pt x="85" y="19"/>
                  <a:pt x="85" y="19"/>
                </a:cubicBezTo>
                <a:cubicBezTo>
                  <a:pt x="85" y="18"/>
                  <a:pt x="85" y="18"/>
                  <a:pt x="85" y="18"/>
                </a:cubicBezTo>
                <a:cubicBezTo>
                  <a:pt x="84" y="18"/>
                  <a:pt x="85" y="19"/>
                  <a:pt x="85" y="18"/>
                </a:cubicBezTo>
                <a:cubicBezTo>
                  <a:pt x="85" y="19"/>
                  <a:pt x="85" y="19"/>
                  <a:pt x="85" y="19"/>
                </a:cubicBezTo>
                <a:cubicBezTo>
                  <a:pt x="85" y="19"/>
                  <a:pt x="85" y="18"/>
                  <a:pt x="85" y="18"/>
                </a:cubicBezTo>
                <a:cubicBezTo>
                  <a:pt x="85" y="19"/>
                  <a:pt x="85" y="19"/>
                  <a:pt x="85" y="19"/>
                </a:cubicBezTo>
                <a:cubicBezTo>
                  <a:pt x="85" y="18"/>
                  <a:pt x="85" y="19"/>
                  <a:pt x="85" y="18"/>
                </a:cubicBezTo>
                <a:cubicBezTo>
                  <a:pt x="85" y="19"/>
                  <a:pt x="85" y="18"/>
                  <a:pt x="85" y="18"/>
                </a:cubicBezTo>
                <a:cubicBezTo>
                  <a:pt x="85" y="19"/>
                  <a:pt x="85" y="18"/>
                  <a:pt x="85" y="19"/>
                </a:cubicBezTo>
                <a:cubicBezTo>
                  <a:pt x="85" y="19"/>
                  <a:pt x="85" y="19"/>
                  <a:pt x="85" y="19"/>
                </a:cubicBezTo>
                <a:cubicBezTo>
                  <a:pt x="85" y="19"/>
                  <a:pt x="85" y="20"/>
                  <a:pt x="85" y="20"/>
                </a:cubicBezTo>
                <a:cubicBezTo>
                  <a:pt x="85" y="20"/>
                  <a:pt x="85" y="19"/>
                  <a:pt x="85" y="19"/>
                </a:cubicBezTo>
                <a:cubicBezTo>
                  <a:pt x="85" y="19"/>
                  <a:pt x="85" y="19"/>
                  <a:pt x="85" y="19"/>
                </a:cubicBezTo>
                <a:cubicBezTo>
                  <a:pt x="85" y="18"/>
                  <a:pt x="85" y="19"/>
                  <a:pt x="85" y="19"/>
                </a:cubicBezTo>
                <a:cubicBezTo>
                  <a:pt x="85" y="19"/>
                  <a:pt x="85" y="18"/>
                  <a:pt x="85" y="19"/>
                </a:cubicBezTo>
                <a:cubicBezTo>
                  <a:pt x="85" y="19"/>
                  <a:pt x="85" y="19"/>
                  <a:pt x="85" y="19"/>
                </a:cubicBezTo>
                <a:cubicBezTo>
                  <a:pt x="85" y="19"/>
                  <a:pt x="85" y="20"/>
                  <a:pt x="85" y="20"/>
                </a:cubicBezTo>
                <a:cubicBezTo>
                  <a:pt x="86" y="20"/>
                  <a:pt x="85" y="20"/>
                  <a:pt x="85" y="19"/>
                </a:cubicBezTo>
                <a:cubicBezTo>
                  <a:pt x="85" y="19"/>
                  <a:pt x="85" y="19"/>
                  <a:pt x="85" y="18"/>
                </a:cubicBezTo>
                <a:cubicBezTo>
                  <a:pt x="85" y="20"/>
                  <a:pt x="85" y="18"/>
                  <a:pt x="85" y="19"/>
                </a:cubicBezTo>
                <a:cubicBezTo>
                  <a:pt x="85" y="19"/>
                  <a:pt x="85" y="19"/>
                  <a:pt x="86" y="20"/>
                </a:cubicBezTo>
                <a:cubicBezTo>
                  <a:pt x="85" y="20"/>
                  <a:pt x="85" y="19"/>
                  <a:pt x="85" y="19"/>
                </a:cubicBezTo>
                <a:cubicBezTo>
                  <a:pt x="85" y="19"/>
                  <a:pt x="85" y="19"/>
                  <a:pt x="85" y="19"/>
                </a:cubicBezTo>
                <a:cubicBezTo>
                  <a:pt x="85" y="19"/>
                  <a:pt x="85" y="19"/>
                  <a:pt x="85" y="18"/>
                </a:cubicBezTo>
                <a:cubicBezTo>
                  <a:pt x="85" y="19"/>
                  <a:pt x="85" y="19"/>
                  <a:pt x="85" y="19"/>
                </a:cubicBezTo>
                <a:cubicBezTo>
                  <a:pt x="85" y="19"/>
                  <a:pt x="85" y="19"/>
                  <a:pt x="85" y="19"/>
                </a:cubicBezTo>
                <a:cubicBezTo>
                  <a:pt x="85" y="19"/>
                  <a:pt x="85" y="19"/>
                  <a:pt x="85" y="19"/>
                </a:cubicBezTo>
                <a:cubicBezTo>
                  <a:pt x="85" y="19"/>
                  <a:pt x="86" y="19"/>
                  <a:pt x="85" y="19"/>
                </a:cubicBezTo>
                <a:cubicBezTo>
                  <a:pt x="85" y="19"/>
                  <a:pt x="85" y="19"/>
                  <a:pt x="85" y="19"/>
                </a:cubicBezTo>
                <a:cubicBezTo>
                  <a:pt x="85" y="18"/>
                  <a:pt x="85" y="18"/>
                  <a:pt x="85" y="18"/>
                </a:cubicBezTo>
                <a:cubicBezTo>
                  <a:pt x="85" y="18"/>
                  <a:pt x="85" y="18"/>
                  <a:pt x="85" y="18"/>
                </a:cubicBezTo>
                <a:cubicBezTo>
                  <a:pt x="85" y="18"/>
                  <a:pt x="85" y="18"/>
                  <a:pt x="85" y="18"/>
                </a:cubicBezTo>
                <a:cubicBezTo>
                  <a:pt x="85" y="18"/>
                  <a:pt x="85" y="18"/>
                  <a:pt x="85" y="18"/>
                </a:cubicBezTo>
                <a:cubicBezTo>
                  <a:pt x="85" y="18"/>
                  <a:pt x="85" y="19"/>
                  <a:pt x="86" y="19"/>
                </a:cubicBezTo>
                <a:cubicBezTo>
                  <a:pt x="85" y="18"/>
                  <a:pt x="85" y="18"/>
                  <a:pt x="85" y="18"/>
                </a:cubicBezTo>
                <a:cubicBezTo>
                  <a:pt x="85" y="19"/>
                  <a:pt x="85" y="19"/>
                  <a:pt x="85" y="19"/>
                </a:cubicBezTo>
                <a:cubicBezTo>
                  <a:pt x="85" y="18"/>
                  <a:pt x="85" y="18"/>
                  <a:pt x="85" y="18"/>
                </a:cubicBezTo>
                <a:cubicBezTo>
                  <a:pt x="86" y="19"/>
                  <a:pt x="85" y="18"/>
                  <a:pt x="86" y="19"/>
                </a:cubicBezTo>
                <a:cubicBezTo>
                  <a:pt x="85" y="18"/>
                  <a:pt x="86" y="19"/>
                  <a:pt x="85" y="18"/>
                </a:cubicBezTo>
                <a:cubicBezTo>
                  <a:pt x="85" y="18"/>
                  <a:pt x="86" y="19"/>
                  <a:pt x="86" y="19"/>
                </a:cubicBezTo>
                <a:cubicBezTo>
                  <a:pt x="85" y="18"/>
                  <a:pt x="85" y="18"/>
                  <a:pt x="85" y="18"/>
                </a:cubicBezTo>
                <a:cubicBezTo>
                  <a:pt x="86" y="18"/>
                  <a:pt x="86" y="19"/>
                  <a:pt x="86" y="19"/>
                </a:cubicBezTo>
                <a:cubicBezTo>
                  <a:pt x="86" y="19"/>
                  <a:pt x="86" y="19"/>
                  <a:pt x="86" y="19"/>
                </a:cubicBezTo>
                <a:cubicBezTo>
                  <a:pt x="86" y="19"/>
                  <a:pt x="86" y="19"/>
                  <a:pt x="86" y="18"/>
                </a:cubicBezTo>
                <a:cubicBezTo>
                  <a:pt x="86" y="19"/>
                  <a:pt x="86" y="19"/>
                  <a:pt x="86" y="19"/>
                </a:cubicBezTo>
                <a:cubicBezTo>
                  <a:pt x="85" y="18"/>
                  <a:pt x="86" y="20"/>
                  <a:pt x="86" y="19"/>
                </a:cubicBezTo>
                <a:cubicBezTo>
                  <a:pt x="86" y="20"/>
                  <a:pt x="87" y="21"/>
                  <a:pt x="87" y="21"/>
                </a:cubicBezTo>
                <a:cubicBezTo>
                  <a:pt x="87" y="21"/>
                  <a:pt x="87" y="21"/>
                  <a:pt x="87" y="21"/>
                </a:cubicBezTo>
                <a:cubicBezTo>
                  <a:pt x="87" y="22"/>
                  <a:pt x="87" y="21"/>
                  <a:pt x="87" y="22"/>
                </a:cubicBezTo>
                <a:cubicBezTo>
                  <a:pt x="87" y="21"/>
                  <a:pt x="87" y="21"/>
                  <a:pt x="87" y="21"/>
                </a:cubicBezTo>
                <a:cubicBezTo>
                  <a:pt x="87" y="21"/>
                  <a:pt x="87" y="22"/>
                  <a:pt x="87" y="22"/>
                </a:cubicBezTo>
                <a:cubicBezTo>
                  <a:pt x="87" y="22"/>
                  <a:pt x="87" y="22"/>
                  <a:pt x="88" y="22"/>
                </a:cubicBezTo>
                <a:cubicBezTo>
                  <a:pt x="87" y="21"/>
                  <a:pt x="87" y="22"/>
                  <a:pt x="87" y="22"/>
                </a:cubicBezTo>
                <a:cubicBezTo>
                  <a:pt x="87" y="22"/>
                  <a:pt x="87" y="22"/>
                  <a:pt x="87" y="22"/>
                </a:cubicBezTo>
                <a:cubicBezTo>
                  <a:pt x="87" y="21"/>
                  <a:pt x="87" y="22"/>
                  <a:pt x="87" y="22"/>
                </a:cubicBezTo>
                <a:cubicBezTo>
                  <a:pt x="87" y="22"/>
                  <a:pt x="87" y="22"/>
                  <a:pt x="87" y="22"/>
                </a:cubicBezTo>
                <a:cubicBezTo>
                  <a:pt x="87" y="22"/>
                  <a:pt x="87" y="22"/>
                  <a:pt x="87" y="22"/>
                </a:cubicBezTo>
                <a:cubicBezTo>
                  <a:pt x="87" y="22"/>
                  <a:pt x="87" y="22"/>
                  <a:pt x="87" y="22"/>
                </a:cubicBezTo>
                <a:cubicBezTo>
                  <a:pt x="87" y="22"/>
                  <a:pt x="86" y="21"/>
                  <a:pt x="86" y="21"/>
                </a:cubicBezTo>
                <a:cubicBezTo>
                  <a:pt x="87" y="22"/>
                  <a:pt x="86" y="22"/>
                  <a:pt x="87" y="22"/>
                </a:cubicBezTo>
                <a:cubicBezTo>
                  <a:pt x="86" y="21"/>
                  <a:pt x="87" y="22"/>
                  <a:pt x="86" y="21"/>
                </a:cubicBezTo>
                <a:cubicBezTo>
                  <a:pt x="86" y="21"/>
                  <a:pt x="86" y="21"/>
                  <a:pt x="86" y="22"/>
                </a:cubicBezTo>
                <a:cubicBezTo>
                  <a:pt x="86" y="22"/>
                  <a:pt x="86" y="22"/>
                  <a:pt x="86" y="22"/>
                </a:cubicBezTo>
                <a:cubicBezTo>
                  <a:pt x="86" y="22"/>
                  <a:pt x="86" y="22"/>
                  <a:pt x="86" y="21"/>
                </a:cubicBezTo>
                <a:cubicBezTo>
                  <a:pt x="86" y="22"/>
                  <a:pt x="86" y="22"/>
                  <a:pt x="86" y="22"/>
                </a:cubicBezTo>
                <a:cubicBezTo>
                  <a:pt x="86" y="23"/>
                  <a:pt x="86" y="23"/>
                  <a:pt x="86" y="23"/>
                </a:cubicBezTo>
                <a:cubicBezTo>
                  <a:pt x="86" y="22"/>
                  <a:pt x="86" y="22"/>
                  <a:pt x="86" y="22"/>
                </a:cubicBezTo>
                <a:cubicBezTo>
                  <a:pt x="86" y="23"/>
                  <a:pt x="86" y="22"/>
                  <a:pt x="86" y="22"/>
                </a:cubicBezTo>
                <a:cubicBezTo>
                  <a:pt x="86" y="22"/>
                  <a:pt x="86" y="22"/>
                  <a:pt x="86" y="22"/>
                </a:cubicBezTo>
                <a:cubicBezTo>
                  <a:pt x="86" y="22"/>
                  <a:pt x="86" y="22"/>
                  <a:pt x="86" y="23"/>
                </a:cubicBezTo>
                <a:cubicBezTo>
                  <a:pt x="86" y="23"/>
                  <a:pt x="86" y="23"/>
                  <a:pt x="86" y="23"/>
                </a:cubicBezTo>
                <a:cubicBezTo>
                  <a:pt x="86" y="23"/>
                  <a:pt x="86" y="23"/>
                  <a:pt x="86" y="23"/>
                </a:cubicBezTo>
                <a:cubicBezTo>
                  <a:pt x="86" y="23"/>
                  <a:pt x="86" y="22"/>
                  <a:pt x="86" y="22"/>
                </a:cubicBezTo>
                <a:cubicBezTo>
                  <a:pt x="86" y="22"/>
                  <a:pt x="86" y="23"/>
                  <a:pt x="86" y="22"/>
                </a:cubicBezTo>
                <a:cubicBezTo>
                  <a:pt x="86" y="22"/>
                  <a:pt x="86" y="22"/>
                  <a:pt x="86" y="22"/>
                </a:cubicBezTo>
                <a:cubicBezTo>
                  <a:pt x="86" y="22"/>
                  <a:pt x="86" y="22"/>
                  <a:pt x="86" y="22"/>
                </a:cubicBezTo>
                <a:cubicBezTo>
                  <a:pt x="86" y="23"/>
                  <a:pt x="86" y="23"/>
                  <a:pt x="86" y="23"/>
                </a:cubicBezTo>
                <a:cubicBezTo>
                  <a:pt x="86" y="23"/>
                  <a:pt x="86" y="22"/>
                  <a:pt x="86" y="22"/>
                </a:cubicBezTo>
                <a:cubicBezTo>
                  <a:pt x="86" y="22"/>
                  <a:pt x="86" y="22"/>
                  <a:pt x="85" y="21"/>
                </a:cubicBezTo>
                <a:cubicBezTo>
                  <a:pt x="85" y="21"/>
                  <a:pt x="85" y="21"/>
                  <a:pt x="85" y="21"/>
                </a:cubicBezTo>
                <a:cubicBezTo>
                  <a:pt x="85" y="21"/>
                  <a:pt x="85" y="21"/>
                  <a:pt x="85" y="21"/>
                </a:cubicBezTo>
                <a:cubicBezTo>
                  <a:pt x="85" y="21"/>
                  <a:pt x="85" y="22"/>
                  <a:pt x="86" y="22"/>
                </a:cubicBezTo>
                <a:cubicBezTo>
                  <a:pt x="86" y="22"/>
                  <a:pt x="86" y="22"/>
                  <a:pt x="86" y="22"/>
                </a:cubicBezTo>
                <a:cubicBezTo>
                  <a:pt x="86" y="24"/>
                  <a:pt x="86" y="22"/>
                  <a:pt x="86" y="23"/>
                </a:cubicBezTo>
                <a:cubicBezTo>
                  <a:pt x="86" y="23"/>
                  <a:pt x="86" y="22"/>
                  <a:pt x="86" y="22"/>
                </a:cubicBezTo>
                <a:cubicBezTo>
                  <a:pt x="86" y="23"/>
                  <a:pt x="85" y="22"/>
                  <a:pt x="85" y="22"/>
                </a:cubicBezTo>
                <a:cubicBezTo>
                  <a:pt x="85" y="22"/>
                  <a:pt x="85" y="22"/>
                  <a:pt x="85" y="22"/>
                </a:cubicBezTo>
                <a:cubicBezTo>
                  <a:pt x="85" y="23"/>
                  <a:pt x="85" y="23"/>
                  <a:pt x="85" y="22"/>
                </a:cubicBezTo>
                <a:cubicBezTo>
                  <a:pt x="85" y="22"/>
                  <a:pt x="85" y="22"/>
                  <a:pt x="85" y="22"/>
                </a:cubicBezTo>
                <a:cubicBezTo>
                  <a:pt x="85" y="22"/>
                  <a:pt x="85" y="23"/>
                  <a:pt x="85" y="23"/>
                </a:cubicBezTo>
                <a:cubicBezTo>
                  <a:pt x="85" y="22"/>
                  <a:pt x="85" y="22"/>
                  <a:pt x="85" y="22"/>
                </a:cubicBezTo>
                <a:cubicBezTo>
                  <a:pt x="85" y="23"/>
                  <a:pt x="85" y="23"/>
                  <a:pt x="85" y="23"/>
                </a:cubicBezTo>
                <a:cubicBezTo>
                  <a:pt x="85" y="21"/>
                  <a:pt x="85" y="23"/>
                  <a:pt x="85" y="22"/>
                </a:cubicBezTo>
                <a:cubicBezTo>
                  <a:pt x="85" y="22"/>
                  <a:pt x="85" y="22"/>
                  <a:pt x="85" y="23"/>
                </a:cubicBezTo>
                <a:cubicBezTo>
                  <a:pt x="85" y="22"/>
                  <a:pt x="85" y="22"/>
                  <a:pt x="85" y="22"/>
                </a:cubicBezTo>
                <a:cubicBezTo>
                  <a:pt x="85" y="23"/>
                  <a:pt x="85" y="22"/>
                  <a:pt x="85" y="22"/>
                </a:cubicBezTo>
                <a:cubicBezTo>
                  <a:pt x="85" y="23"/>
                  <a:pt x="85" y="23"/>
                  <a:pt x="85" y="23"/>
                </a:cubicBezTo>
                <a:cubicBezTo>
                  <a:pt x="85" y="22"/>
                  <a:pt x="85" y="24"/>
                  <a:pt x="85" y="24"/>
                </a:cubicBezTo>
                <a:cubicBezTo>
                  <a:pt x="85" y="23"/>
                  <a:pt x="85" y="23"/>
                  <a:pt x="85" y="23"/>
                </a:cubicBezTo>
                <a:cubicBezTo>
                  <a:pt x="85" y="23"/>
                  <a:pt x="85" y="24"/>
                  <a:pt x="85" y="23"/>
                </a:cubicBezTo>
                <a:cubicBezTo>
                  <a:pt x="85" y="23"/>
                  <a:pt x="85" y="23"/>
                  <a:pt x="85" y="23"/>
                </a:cubicBezTo>
                <a:cubicBezTo>
                  <a:pt x="85" y="23"/>
                  <a:pt x="84" y="21"/>
                  <a:pt x="85" y="22"/>
                </a:cubicBezTo>
                <a:cubicBezTo>
                  <a:pt x="85" y="22"/>
                  <a:pt x="85" y="22"/>
                  <a:pt x="85" y="22"/>
                </a:cubicBezTo>
                <a:cubicBezTo>
                  <a:pt x="85" y="22"/>
                  <a:pt x="84" y="21"/>
                  <a:pt x="84" y="22"/>
                </a:cubicBezTo>
                <a:cubicBezTo>
                  <a:pt x="85" y="22"/>
                  <a:pt x="85" y="22"/>
                  <a:pt x="85" y="22"/>
                </a:cubicBezTo>
                <a:cubicBezTo>
                  <a:pt x="84" y="22"/>
                  <a:pt x="85" y="22"/>
                  <a:pt x="84" y="22"/>
                </a:cubicBezTo>
                <a:cubicBezTo>
                  <a:pt x="84" y="22"/>
                  <a:pt x="84" y="22"/>
                  <a:pt x="84" y="22"/>
                </a:cubicBezTo>
                <a:cubicBezTo>
                  <a:pt x="84" y="22"/>
                  <a:pt x="84" y="21"/>
                  <a:pt x="84" y="22"/>
                </a:cubicBezTo>
                <a:cubicBezTo>
                  <a:pt x="84" y="22"/>
                  <a:pt x="84" y="22"/>
                  <a:pt x="84" y="22"/>
                </a:cubicBezTo>
                <a:cubicBezTo>
                  <a:pt x="84" y="22"/>
                  <a:pt x="84" y="22"/>
                  <a:pt x="84" y="22"/>
                </a:cubicBezTo>
                <a:cubicBezTo>
                  <a:pt x="84" y="22"/>
                  <a:pt x="84" y="22"/>
                  <a:pt x="84" y="22"/>
                </a:cubicBezTo>
                <a:cubicBezTo>
                  <a:pt x="84" y="23"/>
                  <a:pt x="84" y="22"/>
                  <a:pt x="84" y="22"/>
                </a:cubicBezTo>
                <a:cubicBezTo>
                  <a:pt x="84" y="22"/>
                  <a:pt x="84" y="22"/>
                  <a:pt x="84" y="22"/>
                </a:cubicBezTo>
                <a:cubicBezTo>
                  <a:pt x="84" y="22"/>
                  <a:pt x="84" y="22"/>
                  <a:pt x="84" y="22"/>
                </a:cubicBezTo>
                <a:cubicBezTo>
                  <a:pt x="84" y="23"/>
                  <a:pt x="84" y="24"/>
                  <a:pt x="84" y="24"/>
                </a:cubicBezTo>
                <a:cubicBezTo>
                  <a:pt x="84" y="24"/>
                  <a:pt x="84" y="24"/>
                  <a:pt x="84" y="23"/>
                </a:cubicBezTo>
                <a:cubicBezTo>
                  <a:pt x="84" y="23"/>
                  <a:pt x="84" y="23"/>
                  <a:pt x="84" y="23"/>
                </a:cubicBezTo>
                <a:cubicBezTo>
                  <a:pt x="84" y="23"/>
                  <a:pt x="84" y="23"/>
                  <a:pt x="84" y="23"/>
                </a:cubicBezTo>
                <a:cubicBezTo>
                  <a:pt x="84" y="24"/>
                  <a:pt x="84" y="23"/>
                  <a:pt x="84" y="23"/>
                </a:cubicBezTo>
                <a:cubicBezTo>
                  <a:pt x="84" y="23"/>
                  <a:pt x="84" y="23"/>
                  <a:pt x="84" y="23"/>
                </a:cubicBezTo>
                <a:cubicBezTo>
                  <a:pt x="84" y="23"/>
                  <a:pt x="84" y="22"/>
                  <a:pt x="84" y="23"/>
                </a:cubicBezTo>
                <a:cubicBezTo>
                  <a:pt x="84" y="22"/>
                  <a:pt x="84" y="23"/>
                  <a:pt x="84" y="22"/>
                </a:cubicBezTo>
                <a:cubicBezTo>
                  <a:pt x="84" y="22"/>
                  <a:pt x="84" y="22"/>
                  <a:pt x="84" y="22"/>
                </a:cubicBezTo>
                <a:cubicBezTo>
                  <a:pt x="84" y="22"/>
                  <a:pt x="84" y="22"/>
                  <a:pt x="84" y="22"/>
                </a:cubicBezTo>
                <a:cubicBezTo>
                  <a:pt x="84" y="23"/>
                  <a:pt x="84" y="22"/>
                  <a:pt x="84" y="23"/>
                </a:cubicBezTo>
                <a:cubicBezTo>
                  <a:pt x="84" y="23"/>
                  <a:pt x="84" y="22"/>
                  <a:pt x="84" y="22"/>
                </a:cubicBezTo>
                <a:cubicBezTo>
                  <a:pt x="84" y="23"/>
                  <a:pt x="84" y="23"/>
                  <a:pt x="84" y="23"/>
                </a:cubicBezTo>
                <a:cubicBezTo>
                  <a:pt x="84" y="22"/>
                  <a:pt x="84" y="22"/>
                  <a:pt x="84" y="22"/>
                </a:cubicBezTo>
                <a:cubicBezTo>
                  <a:pt x="84" y="22"/>
                  <a:pt x="84" y="22"/>
                  <a:pt x="84" y="22"/>
                </a:cubicBezTo>
                <a:cubicBezTo>
                  <a:pt x="84" y="22"/>
                  <a:pt x="84" y="22"/>
                  <a:pt x="84" y="22"/>
                </a:cubicBezTo>
                <a:cubicBezTo>
                  <a:pt x="84" y="23"/>
                  <a:pt x="84" y="23"/>
                  <a:pt x="84" y="23"/>
                </a:cubicBezTo>
                <a:cubicBezTo>
                  <a:pt x="84" y="22"/>
                  <a:pt x="84" y="23"/>
                  <a:pt x="84" y="23"/>
                </a:cubicBezTo>
                <a:cubicBezTo>
                  <a:pt x="84" y="23"/>
                  <a:pt x="84" y="23"/>
                  <a:pt x="84" y="23"/>
                </a:cubicBezTo>
                <a:cubicBezTo>
                  <a:pt x="84" y="23"/>
                  <a:pt x="84" y="24"/>
                  <a:pt x="84" y="24"/>
                </a:cubicBezTo>
                <a:cubicBezTo>
                  <a:pt x="84" y="24"/>
                  <a:pt x="84" y="24"/>
                  <a:pt x="84" y="24"/>
                </a:cubicBezTo>
                <a:cubicBezTo>
                  <a:pt x="84" y="23"/>
                  <a:pt x="84" y="23"/>
                  <a:pt x="84" y="23"/>
                </a:cubicBezTo>
                <a:cubicBezTo>
                  <a:pt x="84" y="23"/>
                  <a:pt x="84" y="23"/>
                  <a:pt x="84" y="23"/>
                </a:cubicBezTo>
                <a:cubicBezTo>
                  <a:pt x="84" y="23"/>
                  <a:pt x="84" y="23"/>
                  <a:pt x="84" y="23"/>
                </a:cubicBezTo>
                <a:cubicBezTo>
                  <a:pt x="84" y="23"/>
                  <a:pt x="84" y="23"/>
                  <a:pt x="84" y="23"/>
                </a:cubicBezTo>
                <a:cubicBezTo>
                  <a:pt x="84" y="23"/>
                  <a:pt x="84" y="23"/>
                  <a:pt x="84" y="23"/>
                </a:cubicBezTo>
                <a:cubicBezTo>
                  <a:pt x="84" y="23"/>
                  <a:pt x="84" y="23"/>
                  <a:pt x="84" y="23"/>
                </a:cubicBezTo>
                <a:cubicBezTo>
                  <a:pt x="84" y="23"/>
                  <a:pt x="84" y="23"/>
                  <a:pt x="84" y="23"/>
                </a:cubicBezTo>
                <a:cubicBezTo>
                  <a:pt x="83" y="22"/>
                  <a:pt x="84" y="24"/>
                  <a:pt x="83" y="23"/>
                </a:cubicBezTo>
                <a:cubicBezTo>
                  <a:pt x="83" y="23"/>
                  <a:pt x="83" y="23"/>
                  <a:pt x="83" y="23"/>
                </a:cubicBezTo>
                <a:cubicBezTo>
                  <a:pt x="83" y="23"/>
                  <a:pt x="83" y="23"/>
                  <a:pt x="83" y="23"/>
                </a:cubicBezTo>
                <a:cubicBezTo>
                  <a:pt x="83" y="23"/>
                  <a:pt x="83" y="23"/>
                  <a:pt x="83" y="23"/>
                </a:cubicBezTo>
                <a:cubicBezTo>
                  <a:pt x="83" y="24"/>
                  <a:pt x="83" y="24"/>
                  <a:pt x="83" y="24"/>
                </a:cubicBezTo>
                <a:cubicBezTo>
                  <a:pt x="83" y="24"/>
                  <a:pt x="83" y="24"/>
                  <a:pt x="83" y="24"/>
                </a:cubicBezTo>
                <a:cubicBezTo>
                  <a:pt x="83" y="24"/>
                  <a:pt x="83" y="25"/>
                  <a:pt x="83" y="24"/>
                </a:cubicBezTo>
                <a:cubicBezTo>
                  <a:pt x="83" y="24"/>
                  <a:pt x="83" y="24"/>
                  <a:pt x="83" y="24"/>
                </a:cubicBezTo>
                <a:cubicBezTo>
                  <a:pt x="83" y="23"/>
                  <a:pt x="83" y="23"/>
                  <a:pt x="83" y="23"/>
                </a:cubicBezTo>
                <a:cubicBezTo>
                  <a:pt x="83" y="23"/>
                  <a:pt x="83" y="23"/>
                  <a:pt x="83" y="24"/>
                </a:cubicBezTo>
                <a:cubicBezTo>
                  <a:pt x="83" y="23"/>
                  <a:pt x="83" y="24"/>
                  <a:pt x="83" y="24"/>
                </a:cubicBezTo>
                <a:cubicBezTo>
                  <a:pt x="83" y="23"/>
                  <a:pt x="83" y="23"/>
                  <a:pt x="83" y="23"/>
                </a:cubicBezTo>
                <a:cubicBezTo>
                  <a:pt x="83" y="24"/>
                  <a:pt x="83" y="24"/>
                  <a:pt x="83" y="24"/>
                </a:cubicBezTo>
                <a:cubicBezTo>
                  <a:pt x="83" y="23"/>
                  <a:pt x="83" y="24"/>
                  <a:pt x="83" y="24"/>
                </a:cubicBezTo>
                <a:cubicBezTo>
                  <a:pt x="83" y="24"/>
                  <a:pt x="83" y="24"/>
                  <a:pt x="83" y="24"/>
                </a:cubicBezTo>
                <a:cubicBezTo>
                  <a:pt x="83" y="24"/>
                  <a:pt x="83" y="24"/>
                  <a:pt x="83" y="24"/>
                </a:cubicBezTo>
                <a:cubicBezTo>
                  <a:pt x="83" y="23"/>
                  <a:pt x="83" y="23"/>
                  <a:pt x="83" y="23"/>
                </a:cubicBezTo>
                <a:cubicBezTo>
                  <a:pt x="83" y="23"/>
                  <a:pt x="83" y="23"/>
                  <a:pt x="83" y="23"/>
                </a:cubicBezTo>
                <a:cubicBezTo>
                  <a:pt x="83" y="23"/>
                  <a:pt x="83" y="23"/>
                  <a:pt x="83" y="23"/>
                </a:cubicBezTo>
                <a:cubicBezTo>
                  <a:pt x="83" y="23"/>
                  <a:pt x="83" y="23"/>
                  <a:pt x="83" y="23"/>
                </a:cubicBezTo>
                <a:cubicBezTo>
                  <a:pt x="83" y="23"/>
                  <a:pt x="83" y="23"/>
                  <a:pt x="83" y="24"/>
                </a:cubicBezTo>
                <a:cubicBezTo>
                  <a:pt x="83" y="24"/>
                  <a:pt x="83" y="24"/>
                  <a:pt x="83" y="24"/>
                </a:cubicBezTo>
                <a:cubicBezTo>
                  <a:pt x="83" y="24"/>
                  <a:pt x="83" y="24"/>
                  <a:pt x="83" y="24"/>
                </a:cubicBezTo>
                <a:cubicBezTo>
                  <a:pt x="83" y="24"/>
                  <a:pt x="83" y="24"/>
                  <a:pt x="83" y="24"/>
                </a:cubicBezTo>
                <a:cubicBezTo>
                  <a:pt x="83" y="24"/>
                  <a:pt x="83" y="24"/>
                  <a:pt x="83" y="24"/>
                </a:cubicBezTo>
                <a:cubicBezTo>
                  <a:pt x="83" y="24"/>
                  <a:pt x="83" y="24"/>
                  <a:pt x="83" y="24"/>
                </a:cubicBezTo>
                <a:cubicBezTo>
                  <a:pt x="83" y="23"/>
                  <a:pt x="83" y="24"/>
                  <a:pt x="82" y="23"/>
                </a:cubicBezTo>
                <a:cubicBezTo>
                  <a:pt x="83" y="24"/>
                  <a:pt x="82" y="23"/>
                  <a:pt x="82" y="24"/>
                </a:cubicBezTo>
                <a:cubicBezTo>
                  <a:pt x="82" y="23"/>
                  <a:pt x="82" y="24"/>
                  <a:pt x="82" y="23"/>
                </a:cubicBezTo>
                <a:cubicBezTo>
                  <a:pt x="82" y="23"/>
                  <a:pt x="82" y="23"/>
                  <a:pt x="82" y="22"/>
                </a:cubicBezTo>
                <a:cubicBezTo>
                  <a:pt x="82" y="22"/>
                  <a:pt x="82" y="22"/>
                  <a:pt x="82" y="22"/>
                </a:cubicBezTo>
                <a:cubicBezTo>
                  <a:pt x="82" y="21"/>
                  <a:pt x="83" y="22"/>
                  <a:pt x="83" y="22"/>
                </a:cubicBezTo>
                <a:cubicBezTo>
                  <a:pt x="83" y="22"/>
                  <a:pt x="82" y="22"/>
                  <a:pt x="82" y="22"/>
                </a:cubicBezTo>
                <a:cubicBezTo>
                  <a:pt x="83" y="22"/>
                  <a:pt x="83" y="22"/>
                  <a:pt x="83" y="22"/>
                </a:cubicBezTo>
                <a:cubicBezTo>
                  <a:pt x="83" y="23"/>
                  <a:pt x="83" y="22"/>
                  <a:pt x="83" y="22"/>
                </a:cubicBezTo>
                <a:cubicBezTo>
                  <a:pt x="83" y="22"/>
                  <a:pt x="83" y="22"/>
                  <a:pt x="83" y="21"/>
                </a:cubicBezTo>
                <a:cubicBezTo>
                  <a:pt x="83" y="21"/>
                  <a:pt x="83" y="21"/>
                  <a:pt x="83" y="21"/>
                </a:cubicBezTo>
                <a:cubicBezTo>
                  <a:pt x="83" y="21"/>
                  <a:pt x="83" y="21"/>
                  <a:pt x="83" y="21"/>
                </a:cubicBezTo>
                <a:cubicBezTo>
                  <a:pt x="83" y="21"/>
                  <a:pt x="83" y="21"/>
                  <a:pt x="83" y="21"/>
                </a:cubicBezTo>
                <a:cubicBezTo>
                  <a:pt x="83" y="21"/>
                  <a:pt x="83" y="21"/>
                  <a:pt x="83" y="21"/>
                </a:cubicBezTo>
                <a:cubicBezTo>
                  <a:pt x="83" y="22"/>
                  <a:pt x="83" y="22"/>
                  <a:pt x="83" y="22"/>
                </a:cubicBezTo>
                <a:cubicBezTo>
                  <a:pt x="83" y="22"/>
                  <a:pt x="83" y="21"/>
                  <a:pt x="83" y="21"/>
                </a:cubicBezTo>
                <a:cubicBezTo>
                  <a:pt x="83" y="22"/>
                  <a:pt x="83" y="22"/>
                  <a:pt x="83" y="23"/>
                </a:cubicBezTo>
                <a:cubicBezTo>
                  <a:pt x="83" y="23"/>
                  <a:pt x="83" y="22"/>
                  <a:pt x="83" y="22"/>
                </a:cubicBezTo>
                <a:cubicBezTo>
                  <a:pt x="83" y="22"/>
                  <a:pt x="83" y="22"/>
                  <a:pt x="83" y="22"/>
                </a:cubicBezTo>
                <a:cubicBezTo>
                  <a:pt x="83" y="22"/>
                  <a:pt x="83" y="21"/>
                  <a:pt x="83" y="20"/>
                </a:cubicBezTo>
                <a:cubicBezTo>
                  <a:pt x="83" y="20"/>
                  <a:pt x="83" y="21"/>
                  <a:pt x="83" y="20"/>
                </a:cubicBezTo>
                <a:cubicBezTo>
                  <a:pt x="83" y="20"/>
                  <a:pt x="83" y="20"/>
                  <a:pt x="83" y="20"/>
                </a:cubicBezTo>
                <a:cubicBezTo>
                  <a:pt x="83" y="20"/>
                  <a:pt x="83" y="20"/>
                  <a:pt x="83" y="20"/>
                </a:cubicBezTo>
                <a:cubicBezTo>
                  <a:pt x="83" y="20"/>
                  <a:pt x="83" y="20"/>
                  <a:pt x="83" y="20"/>
                </a:cubicBezTo>
                <a:cubicBezTo>
                  <a:pt x="83" y="20"/>
                  <a:pt x="83" y="20"/>
                  <a:pt x="83" y="21"/>
                </a:cubicBezTo>
                <a:cubicBezTo>
                  <a:pt x="83" y="21"/>
                  <a:pt x="83" y="21"/>
                  <a:pt x="83" y="21"/>
                </a:cubicBezTo>
                <a:cubicBezTo>
                  <a:pt x="83" y="21"/>
                  <a:pt x="83" y="21"/>
                  <a:pt x="83" y="21"/>
                </a:cubicBezTo>
                <a:cubicBezTo>
                  <a:pt x="83" y="21"/>
                  <a:pt x="83" y="20"/>
                  <a:pt x="83" y="20"/>
                </a:cubicBezTo>
                <a:cubicBezTo>
                  <a:pt x="83" y="20"/>
                  <a:pt x="83" y="20"/>
                  <a:pt x="83" y="20"/>
                </a:cubicBezTo>
                <a:cubicBezTo>
                  <a:pt x="83" y="19"/>
                  <a:pt x="83" y="20"/>
                  <a:pt x="83" y="19"/>
                </a:cubicBezTo>
                <a:cubicBezTo>
                  <a:pt x="83" y="19"/>
                  <a:pt x="83" y="20"/>
                  <a:pt x="83" y="20"/>
                </a:cubicBezTo>
                <a:cubicBezTo>
                  <a:pt x="83" y="20"/>
                  <a:pt x="83" y="19"/>
                  <a:pt x="83" y="19"/>
                </a:cubicBezTo>
                <a:cubicBezTo>
                  <a:pt x="83" y="20"/>
                  <a:pt x="83" y="21"/>
                  <a:pt x="83" y="21"/>
                </a:cubicBezTo>
                <a:cubicBezTo>
                  <a:pt x="83" y="22"/>
                  <a:pt x="83" y="22"/>
                  <a:pt x="83" y="22"/>
                </a:cubicBezTo>
                <a:cubicBezTo>
                  <a:pt x="83" y="22"/>
                  <a:pt x="83" y="19"/>
                  <a:pt x="83" y="19"/>
                </a:cubicBezTo>
                <a:cubicBezTo>
                  <a:pt x="83" y="18"/>
                  <a:pt x="83" y="19"/>
                  <a:pt x="83" y="19"/>
                </a:cubicBezTo>
                <a:cubicBezTo>
                  <a:pt x="83" y="20"/>
                  <a:pt x="83" y="19"/>
                  <a:pt x="83" y="19"/>
                </a:cubicBezTo>
                <a:cubicBezTo>
                  <a:pt x="83" y="19"/>
                  <a:pt x="83" y="19"/>
                  <a:pt x="83" y="19"/>
                </a:cubicBezTo>
                <a:cubicBezTo>
                  <a:pt x="83" y="19"/>
                  <a:pt x="83" y="19"/>
                  <a:pt x="83" y="19"/>
                </a:cubicBezTo>
                <a:cubicBezTo>
                  <a:pt x="83" y="19"/>
                  <a:pt x="83" y="20"/>
                  <a:pt x="83" y="20"/>
                </a:cubicBezTo>
                <a:cubicBezTo>
                  <a:pt x="83" y="20"/>
                  <a:pt x="83" y="19"/>
                  <a:pt x="83" y="19"/>
                </a:cubicBezTo>
                <a:cubicBezTo>
                  <a:pt x="83" y="19"/>
                  <a:pt x="83" y="19"/>
                  <a:pt x="83" y="19"/>
                </a:cubicBezTo>
                <a:cubicBezTo>
                  <a:pt x="83" y="19"/>
                  <a:pt x="83" y="19"/>
                  <a:pt x="83" y="18"/>
                </a:cubicBezTo>
                <a:cubicBezTo>
                  <a:pt x="83" y="18"/>
                  <a:pt x="83" y="18"/>
                  <a:pt x="83" y="18"/>
                </a:cubicBezTo>
                <a:cubicBezTo>
                  <a:pt x="83" y="18"/>
                  <a:pt x="83" y="18"/>
                  <a:pt x="83" y="19"/>
                </a:cubicBezTo>
                <a:cubicBezTo>
                  <a:pt x="83" y="19"/>
                  <a:pt x="83" y="19"/>
                  <a:pt x="83" y="19"/>
                </a:cubicBezTo>
                <a:cubicBezTo>
                  <a:pt x="83" y="20"/>
                  <a:pt x="83" y="22"/>
                  <a:pt x="83" y="22"/>
                </a:cubicBezTo>
                <a:cubicBezTo>
                  <a:pt x="83" y="22"/>
                  <a:pt x="83" y="22"/>
                  <a:pt x="83" y="22"/>
                </a:cubicBezTo>
                <a:cubicBezTo>
                  <a:pt x="83" y="22"/>
                  <a:pt x="83" y="22"/>
                  <a:pt x="83" y="22"/>
                </a:cubicBezTo>
                <a:cubicBezTo>
                  <a:pt x="83" y="22"/>
                  <a:pt x="83" y="20"/>
                  <a:pt x="83" y="19"/>
                </a:cubicBezTo>
                <a:cubicBezTo>
                  <a:pt x="83" y="19"/>
                  <a:pt x="83" y="21"/>
                  <a:pt x="83" y="21"/>
                </a:cubicBezTo>
                <a:cubicBezTo>
                  <a:pt x="83" y="21"/>
                  <a:pt x="83" y="19"/>
                  <a:pt x="83" y="19"/>
                </a:cubicBezTo>
                <a:cubicBezTo>
                  <a:pt x="83" y="19"/>
                  <a:pt x="83" y="19"/>
                  <a:pt x="83" y="19"/>
                </a:cubicBezTo>
                <a:cubicBezTo>
                  <a:pt x="83" y="19"/>
                  <a:pt x="83" y="19"/>
                  <a:pt x="83" y="19"/>
                </a:cubicBezTo>
                <a:cubicBezTo>
                  <a:pt x="83" y="19"/>
                  <a:pt x="83" y="20"/>
                  <a:pt x="83" y="20"/>
                </a:cubicBezTo>
                <a:cubicBezTo>
                  <a:pt x="83" y="19"/>
                  <a:pt x="83" y="19"/>
                  <a:pt x="83" y="19"/>
                </a:cubicBezTo>
                <a:cubicBezTo>
                  <a:pt x="83" y="19"/>
                  <a:pt x="83" y="20"/>
                  <a:pt x="83" y="20"/>
                </a:cubicBezTo>
                <a:cubicBezTo>
                  <a:pt x="83" y="20"/>
                  <a:pt x="83" y="19"/>
                  <a:pt x="83" y="19"/>
                </a:cubicBezTo>
                <a:cubicBezTo>
                  <a:pt x="83" y="20"/>
                  <a:pt x="83" y="19"/>
                  <a:pt x="83" y="20"/>
                </a:cubicBezTo>
                <a:cubicBezTo>
                  <a:pt x="83" y="20"/>
                  <a:pt x="83" y="19"/>
                  <a:pt x="83" y="19"/>
                </a:cubicBezTo>
                <a:cubicBezTo>
                  <a:pt x="83" y="19"/>
                  <a:pt x="83" y="19"/>
                  <a:pt x="83" y="19"/>
                </a:cubicBezTo>
                <a:cubicBezTo>
                  <a:pt x="83" y="19"/>
                  <a:pt x="84" y="21"/>
                  <a:pt x="84" y="22"/>
                </a:cubicBezTo>
                <a:cubicBezTo>
                  <a:pt x="83" y="19"/>
                  <a:pt x="83" y="19"/>
                  <a:pt x="83" y="19"/>
                </a:cubicBezTo>
                <a:cubicBezTo>
                  <a:pt x="83" y="19"/>
                  <a:pt x="84" y="20"/>
                  <a:pt x="84" y="20"/>
                </a:cubicBezTo>
                <a:cubicBezTo>
                  <a:pt x="83" y="19"/>
                  <a:pt x="83" y="19"/>
                  <a:pt x="84" y="19"/>
                </a:cubicBezTo>
                <a:cubicBezTo>
                  <a:pt x="84" y="19"/>
                  <a:pt x="84" y="19"/>
                  <a:pt x="84" y="19"/>
                </a:cubicBezTo>
                <a:cubicBezTo>
                  <a:pt x="84" y="20"/>
                  <a:pt x="84" y="20"/>
                  <a:pt x="84" y="20"/>
                </a:cubicBezTo>
                <a:cubicBezTo>
                  <a:pt x="84" y="20"/>
                  <a:pt x="84" y="20"/>
                  <a:pt x="84" y="20"/>
                </a:cubicBezTo>
                <a:cubicBezTo>
                  <a:pt x="84" y="20"/>
                  <a:pt x="83" y="18"/>
                  <a:pt x="84" y="19"/>
                </a:cubicBezTo>
                <a:cubicBezTo>
                  <a:pt x="84" y="19"/>
                  <a:pt x="84" y="19"/>
                  <a:pt x="84" y="20"/>
                </a:cubicBezTo>
                <a:cubicBezTo>
                  <a:pt x="84" y="19"/>
                  <a:pt x="84" y="20"/>
                  <a:pt x="84" y="19"/>
                </a:cubicBezTo>
                <a:cubicBezTo>
                  <a:pt x="84" y="19"/>
                  <a:pt x="84" y="19"/>
                  <a:pt x="84" y="19"/>
                </a:cubicBezTo>
                <a:cubicBezTo>
                  <a:pt x="84" y="19"/>
                  <a:pt x="84" y="19"/>
                  <a:pt x="84" y="19"/>
                </a:cubicBezTo>
                <a:cubicBezTo>
                  <a:pt x="84" y="19"/>
                  <a:pt x="84" y="19"/>
                  <a:pt x="84" y="19"/>
                </a:cubicBezTo>
                <a:cubicBezTo>
                  <a:pt x="84" y="19"/>
                  <a:pt x="84" y="20"/>
                  <a:pt x="84" y="19"/>
                </a:cubicBezTo>
                <a:cubicBezTo>
                  <a:pt x="84" y="20"/>
                  <a:pt x="84" y="20"/>
                  <a:pt x="84" y="21"/>
                </a:cubicBezTo>
                <a:cubicBezTo>
                  <a:pt x="84" y="21"/>
                  <a:pt x="84" y="19"/>
                  <a:pt x="84" y="19"/>
                </a:cubicBezTo>
                <a:cubicBezTo>
                  <a:pt x="84" y="19"/>
                  <a:pt x="84" y="19"/>
                  <a:pt x="84" y="19"/>
                </a:cubicBezTo>
                <a:cubicBezTo>
                  <a:pt x="84" y="19"/>
                  <a:pt x="84" y="19"/>
                  <a:pt x="84" y="19"/>
                </a:cubicBezTo>
                <a:cubicBezTo>
                  <a:pt x="84" y="20"/>
                  <a:pt x="84" y="20"/>
                  <a:pt x="84" y="20"/>
                </a:cubicBezTo>
                <a:cubicBezTo>
                  <a:pt x="84" y="19"/>
                  <a:pt x="84" y="19"/>
                  <a:pt x="84" y="19"/>
                </a:cubicBezTo>
                <a:cubicBezTo>
                  <a:pt x="84" y="19"/>
                  <a:pt x="84" y="20"/>
                  <a:pt x="84" y="20"/>
                </a:cubicBezTo>
                <a:cubicBezTo>
                  <a:pt x="84" y="20"/>
                  <a:pt x="84" y="20"/>
                  <a:pt x="84" y="19"/>
                </a:cubicBezTo>
                <a:cubicBezTo>
                  <a:pt x="84" y="20"/>
                  <a:pt x="84" y="20"/>
                  <a:pt x="84" y="21"/>
                </a:cubicBezTo>
                <a:cubicBezTo>
                  <a:pt x="84" y="20"/>
                  <a:pt x="84" y="20"/>
                  <a:pt x="84" y="20"/>
                </a:cubicBezTo>
                <a:cubicBezTo>
                  <a:pt x="84" y="21"/>
                  <a:pt x="84" y="21"/>
                  <a:pt x="84" y="21"/>
                </a:cubicBezTo>
                <a:cubicBezTo>
                  <a:pt x="84" y="21"/>
                  <a:pt x="84" y="21"/>
                  <a:pt x="84" y="21"/>
                </a:cubicBezTo>
                <a:cubicBezTo>
                  <a:pt x="84" y="21"/>
                  <a:pt x="84" y="22"/>
                  <a:pt x="84" y="22"/>
                </a:cubicBezTo>
                <a:cubicBezTo>
                  <a:pt x="84" y="21"/>
                  <a:pt x="84" y="21"/>
                  <a:pt x="84" y="21"/>
                </a:cubicBezTo>
                <a:cubicBezTo>
                  <a:pt x="84" y="21"/>
                  <a:pt x="84" y="21"/>
                  <a:pt x="84" y="21"/>
                </a:cubicBezTo>
                <a:cubicBezTo>
                  <a:pt x="84" y="20"/>
                  <a:pt x="84" y="20"/>
                  <a:pt x="84" y="19"/>
                </a:cubicBezTo>
                <a:cubicBezTo>
                  <a:pt x="84" y="20"/>
                  <a:pt x="84" y="20"/>
                  <a:pt x="84" y="20"/>
                </a:cubicBezTo>
                <a:cubicBezTo>
                  <a:pt x="84" y="19"/>
                  <a:pt x="84" y="19"/>
                  <a:pt x="84" y="19"/>
                </a:cubicBezTo>
                <a:cubicBezTo>
                  <a:pt x="84" y="19"/>
                  <a:pt x="84" y="19"/>
                  <a:pt x="84" y="19"/>
                </a:cubicBezTo>
                <a:cubicBezTo>
                  <a:pt x="84" y="18"/>
                  <a:pt x="84" y="20"/>
                  <a:pt x="84" y="19"/>
                </a:cubicBezTo>
                <a:cubicBezTo>
                  <a:pt x="84" y="19"/>
                  <a:pt x="84" y="19"/>
                  <a:pt x="84" y="19"/>
                </a:cubicBezTo>
                <a:cubicBezTo>
                  <a:pt x="84" y="19"/>
                  <a:pt x="84" y="19"/>
                  <a:pt x="84" y="19"/>
                </a:cubicBezTo>
                <a:cubicBezTo>
                  <a:pt x="84" y="18"/>
                  <a:pt x="84" y="18"/>
                  <a:pt x="84" y="18"/>
                </a:cubicBezTo>
                <a:cubicBezTo>
                  <a:pt x="84" y="19"/>
                  <a:pt x="84" y="19"/>
                  <a:pt x="84" y="19"/>
                </a:cubicBezTo>
                <a:cubicBezTo>
                  <a:pt x="84" y="19"/>
                  <a:pt x="84" y="18"/>
                  <a:pt x="84" y="19"/>
                </a:cubicBezTo>
                <a:cubicBezTo>
                  <a:pt x="84" y="18"/>
                  <a:pt x="84" y="18"/>
                  <a:pt x="84" y="18"/>
                </a:cubicBezTo>
                <a:cubicBezTo>
                  <a:pt x="84" y="18"/>
                  <a:pt x="84" y="19"/>
                  <a:pt x="84" y="19"/>
                </a:cubicBezTo>
                <a:cubicBezTo>
                  <a:pt x="84" y="18"/>
                  <a:pt x="84" y="18"/>
                  <a:pt x="84" y="18"/>
                </a:cubicBezTo>
                <a:cubicBezTo>
                  <a:pt x="84" y="18"/>
                  <a:pt x="84" y="18"/>
                  <a:pt x="84" y="18"/>
                </a:cubicBezTo>
                <a:cubicBezTo>
                  <a:pt x="84" y="18"/>
                  <a:pt x="84" y="18"/>
                  <a:pt x="84" y="19"/>
                </a:cubicBezTo>
                <a:cubicBezTo>
                  <a:pt x="84" y="19"/>
                  <a:pt x="84" y="19"/>
                  <a:pt x="84" y="19"/>
                </a:cubicBezTo>
                <a:cubicBezTo>
                  <a:pt x="84" y="18"/>
                  <a:pt x="84" y="17"/>
                  <a:pt x="84" y="17"/>
                </a:cubicBezTo>
                <a:cubicBezTo>
                  <a:pt x="84" y="18"/>
                  <a:pt x="84" y="17"/>
                  <a:pt x="84" y="18"/>
                </a:cubicBezTo>
                <a:cubicBezTo>
                  <a:pt x="84" y="18"/>
                  <a:pt x="84" y="18"/>
                  <a:pt x="84" y="18"/>
                </a:cubicBezTo>
                <a:cubicBezTo>
                  <a:pt x="84" y="19"/>
                  <a:pt x="84" y="17"/>
                  <a:pt x="84" y="19"/>
                </a:cubicBezTo>
                <a:cubicBezTo>
                  <a:pt x="84" y="19"/>
                  <a:pt x="84" y="19"/>
                  <a:pt x="84" y="19"/>
                </a:cubicBezTo>
                <a:cubicBezTo>
                  <a:pt x="84" y="19"/>
                  <a:pt x="84" y="19"/>
                  <a:pt x="84" y="19"/>
                </a:cubicBezTo>
                <a:cubicBezTo>
                  <a:pt x="84" y="19"/>
                  <a:pt x="84" y="19"/>
                  <a:pt x="84" y="19"/>
                </a:cubicBezTo>
                <a:cubicBezTo>
                  <a:pt x="84" y="19"/>
                  <a:pt x="84" y="19"/>
                  <a:pt x="84" y="19"/>
                </a:cubicBezTo>
                <a:cubicBezTo>
                  <a:pt x="84" y="19"/>
                  <a:pt x="84" y="19"/>
                  <a:pt x="84" y="19"/>
                </a:cubicBezTo>
                <a:cubicBezTo>
                  <a:pt x="84" y="19"/>
                  <a:pt x="84" y="19"/>
                  <a:pt x="84" y="19"/>
                </a:cubicBezTo>
                <a:cubicBezTo>
                  <a:pt x="84" y="19"/>
                  <a:pt x="84" y="19"/>
                  <a:pt x="84" y="19"/>
                </a:cubicBezTo>
                <a:cubicBezTo>
                  <a:pt x="84" y="18"/>
                  <a:pt x="84" y="18"/>
                  <a:pt x="84" y="18"/>
                </a:cubicBezTo>
                <a:cubicBezTo>
                  <a:pt x="84" y="19"/>
                  <a:pt x="84" y="19"/>
                  <a:pt x="84" y="19"/>
                </a:cubicBezTo>
                <a:cubicBezTo>
                  <a:pt x="84" y="19"/>
                  <a:pt x="84" y="18"/>
                  <a:pt x="84" y="18"/>
                </a:cubicBezTo>
                <a:cubicBezTo>
                  <a:pt x="84" y="18"/>
                  <a:pt x="84" y="18"/>
                  <a:pt x="84" y="18"/>
                </a:cubicBezTo>
                <a:cubicBezTo>
                  <a:pt x="84" y="18"/>
                  <a:pt x="84" y="18"/>
                  <a:pt x="84" y="18"/>
                </a:cubicBezTo>
                <a:cubicBezTo>
                  <a:pt x="84" y="17"/>
                  <a:pt x="84" y="18"/>
                  <a:pt x="84" y="17"/>
                </a:cubicBezTo>
                <a:cubicBezTo>
                  <a:pt x="84" y="18"/>
                  <a:pt x="84" y="17"/>
                  <a:pt x="84" y="18"/>
                </a:cubicBezTo>
                <a:cubicBezTo>
                  <a:pt x="84" y="18"/>
                  <a:pt x="84" y="18"/>
                  <a:pt x="84" y="18"/>
                </a:cubicBezTo>
                <a:cubicBezTo>
                  <a:pt x="84" y="18"/>
                  <a:pt x="84" y="18"/>
                  <a:pt x="84" y="18"/>
                </a:cubicBezTo>
                <a:close/>
                <a:moveTo>
                  <a:pt x="84" y="19"/>
                </a:moveTo>
                <a:cubicBezTo>
                  <a:pt x="84" y="18"/>
                  <a:pt x="84" y="19"/>
                  <a:pt x="84" y="19"/>
                </a:cubicBezTo>
                <a:cubicBezTo>
                  <a:pt x="84" y="19"/>
                  <a:pt x="84" y="19"/>
                  <a:pt x="84" y="19"/>
                </a:cubicBezTo>
                <a:close/>
                <a:moveTo>
                  <a:pt x="84" y="20"/>
                </a:moveTo>
                <a:cubicBezTo>
                  <a:pt x="84" y="20"/>
                  <a:pt x="84" y="20"/>
                  <a:pt x="84" y="20"/>
                </a:cubicBezTo>
                <a:cubicBezTo>
                  <a:pt x="84" y="20"/>
                  <a:pt x="84" y="20"/>
                  <a:pt x="84" y="20"/>
                </a:cubicBezTo>
                <a:close/>
                <a:moveTo>
                  <a:pt x="83" y="23"/>
                </a:moveTo>
                <a:cubicBezTo>
                  <a:pt x="83" y="23"/>
                  <a:pt x="83" y="23"/>
                  <a:pt x="83" y="23"/>
                </a:cubicBezTo>
                <a:cubicBezTo>
                  <a:pt x="83" y="23"/>
                  <a:pt x="83" y="24"/>
                  <a:pt x="83" y="23"/>
                </a:cubicBezTo>
                <a:close/>
                <a:moveTo>
                  <a:pt x="83" y="23"/>
                </a:moveTo>
                <a:cubicBezTo>
                  <a:pt x="83" y="23"/>
                  <a:pt x="83" y="23"/>
                  <a:pt x="83" y="23"/>
                </a:cubicBezTo>
                <a:cubicBezTo>
                  <a:pt x="83" y="23"/>
                  <a:pt x="83" y="23"/>
                  <a:pt x="83" y="23"/>
                </a:cubicBezTo>
                <a:cubicBezTo>
                  <a:pt x="83" y="23"/>
                  <a:pt x="83" y="23"/>
                  <a:pt x="83" y="23"/>
                </a:cubicBezTo>
                <a:close/>
                <a:moveTo>
                  <a:pt x="86" y="22"/>
                </a:moveTo>
                <a:cubicBezTo>
                  <a:pt x="86" y="22"/>
                  <a:pt x="86" y="22"/>
                  <a:pt x="86" y="22"/>
                </a:cubicBezTo>
                <a:cubicBezTo>
                  <a:pt x="86" y="22"/>
                  <a:pt x="86" y="22"/>
                  <a:pt x="86" y="22"/>
                </a:cubicBezTo>
                <a:close/>
                <a:moveTo>
                  <a:pt x="84" y="19"/>
                </a:moveTo>
                <a:cubicBezTo>
                  <a:pt x="84" y="19"/>
                  <a:pt x="84" y="19"/>
                  <a:pt x="84" y="19"/>
                </a:cubicBezTo>
                <a:close/>
                <a:moveTo>
                  <a:pt x="84" y="18"/>
                </a:moveTo>
                <a:cubicBezTo>
                  <a:pt x="84" y="18"/>
                  <a:pt x="84" y="18"/>
                  <a:pt x="84" y="18"/>
                </a:cubicBezTo>
                <a:cubicBezTo>
                  <a:pt x="84" y="18"/>
                  <a:pt x="84" y="18"/>
                  <a:pt x="84" y="18"/>
                </a:cubicBezTo>
                <a:close/>
                <a:moveTo>
                  <a:pt x="83" y="19"/>
                </a:moveTo>
                <a:cubicBezTo>
                  <a:pt x="83" y="19"/>
                  <a:pt x="83" y="19"/>
                  <a:pt x="83" y="19"/>
                </a:cubicBezTo>
                <a:cubicBezTo>
                  <a:pt x="83" y="19"/>
                  <a:pt x="83" y="19"/>
                  <a:pt x="83" y="19"/>
                </a:cubicBezTo>
                <a:close/>
                <a:moveTo>
                  <a:pt x="82" y="24"/>
                </a:moveTo>
                <a:cubicBezTo>
                  <a:pt x="83" y="24"/>
                  <a:pt x="83" y="24"/>
                  <a:pt x="83" y="24"/>
                </a:cubicBezTo>
                <a:cubicBezTo>
                  <a:pt x="82" y="24"/>
                  <a:pt x="82" y="24"/>
                  <a:pt x="82" y="24"/>
                </a:cubicBezTo>
                <a:cubicBezTo>
                  <a:pt x="82" y="24"/>
                  <a:pt x="82" y="24"/>
                  <a:pt x="82" y="24"/>
                </a:cubicBezTo>
                <a:close/>
                <a:moveTo>
                  <a:pt x="82" y="21"/>
                </a:moveTo>
                <a:cubicBezTo>
                  <a:pt x="82" y="21"/>
                  <a:pt x="82" y="21"/>
                  <a:pt x="82" y="21"/>
                </a:cubicBezTo>
                <a:cubicBezTo>
                  <a:pt x="82" y="21"/>
                  <a:pt x="82" y="21"/>
                  <a:pt x="82" y="21"/>
                </a:cubicBezTo>
                <a:cubicBezTo>
                  <a:pt x="82" y="21"/>
                  <a:pt x="82" y="21"/>
                  <a:pt x="82" y="21"/>
                </a:cubicBezTo>
                <a:close/>
                <a:moveTo>
                  <a:pt x="82" y="22"/>
                </a:moveTo>
                <a:cubicBezTo>
                  <a:pt x="82" y="22"/>
                  <a:pt x="82" y="22"/>
                  <a:pt x="82" y="22"/>
                </a:cubicBezTo>
                <a:cubicBezTo>
                  <a:pt x="82" y="22"/>
                  <a:pt x="82" y="22"/>
                  <a:pt x="82" y="22"/>
                </a:cubicBezTo>
                <a:cubicBezTo>
                  <a:pt x="82" y="23"/>
                  <a:pt x="82" y="23"/>
                  <a:pt x="82" y="22"/>
                </a:cubicBezTo>
                <a:close/>
                <a:moveTo>
                  <a:pt x="82" y="22"/>
                </a:moveTo>
                <a:cubicBezTo>
                  <a:pt x="82" y="22"/>
                  <a:pt x="82" y="22"/>
                  <a:pt x="82" y="22"/>
                </a:cubicBezTo>
                <a:cubicBezTo>
                  <a:pt x="82" y="22"/>
                  <a:pt x="82" y="22"/>
                  <a:pt x="82" y="22"/>
                </a:cubicBezTo>
                <a:close/>
                <a:moveTo>
                  <a:pt x="83" y="23"/>
                </a:moveTo>
                <a:cubicBezTo>
                  <a:pt x="83" y="23"/>
                  <a:pt x="83" y="24"/>
                  <a:pt x="83" y="24"/>
                </a:cubicBezTo>
                <a:cubicBezTo>
                  <a:pt x="83" y="24"/>
                  <a:pt x="83" y="23"/>
                  <a:pt x="83" y="23"/>
                </a:cubicBezTo>
                <a:close/>
                <a:moveTo>
                  <a:pt x="82" y="21"/>
                </a:moveTo>
                <a:cubicBezTo>
                  <a:pt x="82" y="22"/>
                  <a:pt x="82" y="22"/>
                  <a:pt x="82" y="22"/>
                </a:cubicBezTo>
                <a:cubicBezTo>
                  <a:pt x="82" y="21"/>
                  <a:pt x="82" y="21"/>
                  <a:pt x="82" y="21"/>
                </a:cubicBezTo>
                <a:close/>
                <a:moveTo>
                  <a:pt x="83" y="21"/>
                </a:moveTo>
                <a:cubicBezTo>
                  <a:pt x="83" y="21"/>
                  <a:pt x="83" y="21"/>
                  <a:pt x="83" y="21"/>
                </a:cubicBezTo>
                <a:cubicBezTo>
                  <a:pt x="83" y="21"/>
                  <a:pt x="83" y="21"/>
                  <a:pt x="83" y="21"/>
                </a:cubicBezTo>
                <a:cubicBezTo>
                  <a:pt x="83" y="21"/>
                  <a:pt x="83" y="22"/>
                  <a:pt x="83" y="21"/>
                </a:cubicBezTo>
                <a:close/>
                <a:moveTo>
                  <a:pt x="83" y="21"/>
                </a:moveTo>
                <a:cubicBezTo>
                  <a:pt x="83" y="21"/>
                  <a:pt x="82" y="21"/>
                  <a:pt x="82" y="22"/>
                </a:cubicBezTo>
                <a:cubicBezTo>
                  <a:pt x="82" y="22"/>
                  <a:pt x="83" y="22"/>
                  <a:pt x="83" y="21"/>
                </a:cubicBezTo>
                <a:close/>
                <a:moveTo>
                  <a:pt x="82" y="21"/>
                </a:moveTo>
                <a:cubicBezTo>
                  <a:pt x="82" y="21"/>
                  <a:pt x="82" y="21"/>
                  <a:pt x="82" y="21"/>
                </a:cubicBezTo>
                <a:cubicBezTo>
                  <a:pt x="82" y="21"/>
                  <a:pt x="82" y="21"/>
                  <a:pt x="82" y="21"/>
                </a:cubicBezTo>
                <a:close/>
                <a:moveTo>
                  <a:pt x="83" y="22"/>
                </a:moveTo>
                <a:cubicBezTo>
                  <a:pt x="83" y="21"/>
                  <a:pt x="83" y="21"/>
                  <a:pt x="83" y="21"/>
                </a:cubicBezTo>
                <a:cubicBezTo>
                  <a:pt x="83" y="21"/>
                  <a:pt x="83" y="21"/>
                  <a:pt x="83" y="21"/>
                </a:cubicBezTo>
                <a:cubicBezTo>
                  <a:pt x="83" y="21"/>
                  <a:pt x="83" y="21"/>
                  <a:pt x="83" y="22"/>
                </a:cubicBezTo>
                <a:close/>
                <a:moveTo>
                  <a:pt x="83" y="20"/>
                </a:moveTo>
                <a:cubicBezTo>
                  <a:pt x="83" y="20"/>
                  <a:pt x="83" y="20"/>
                  <a:pt x="83" y="21"/>
                </a:cubicBezTo>
                <a:cubicBezTo>
                  <a:pt x="83" y="20"/>
                  <a:pt x="83" y="20"/>
                  <a:pt x="83" y="20"/>
                </a:cubicBezTo>
                <a:close/>
                <a:moveTo>
                  <a:pt x="83" y="20"/>
                </a:moveTo>
                <a:cubicBezTo>
                  <a:pt x="83" y="20"/>
                  <a:pt x="83" y="19"/>
                  <a:pt x="83" y="20"/>
                </a:cubicBezTo>
                <a:cubicBezTo>
                  <a:pt x="83" y="20"/>
                  <a:pt x="83" y="20"/>
                  <a:pt x="83" y="20"/>
                </a:cubicBezTo>
                <a:close/>
                <a:moveTo>
                  <a:pt x="83" y="21"/>
                </a:moveTo>
                <a:cubicBezTo>
                  <a:pt x="83" y="21"/>
                  <a:pt x="83" y="21"/>
                  <a:pt x="83" y="21"/>
                </a:cubicBezTo>
                <a:cubicBezTo>
                  <a:pt x="83" y="22"/>
                  <a:pt x="83" y="22"/>
                  <a:pt x="83" y="22"/>
                </a:cubicBezTo>
                <a:lnTo>
                  <a:pt x="83" y="21"/>
                </a:lnTo>
                <a:close/>
                <a:moveTo>
                  <a:pt x="83" y="18"/>
                </a:moveTo>
                <a:cubicBezTo>
                  <a:pt x="83" y="18"/>
                  <a:pt x="83" y="19"/>
                  <a:pt x="83" y="19"/>
                </a:cubicBezTo>
                <a:cubicBezTo>
                  <a:pt x="83" y="19"/>
                  <a:pt x="83" y="19"/>
                  <a:pt x="83" y="19"/>
                </a:cubicBezTo>
                <a:cubicBezTo>
                  <a:pt x="83" y="19"/>
                  <a:pt x="83" y="19"/>
                  <a:pt x="83" y="18"/>
                </a:cubicBezTo>
                <a:close/>
                <a:moveTo>
                  <a:pt x="83" y="19"/>
                </a:moveTo>
                <a:cubicBezTo>
                  <a:pt x="83" y="19"/>
                  <a:pt x="83" y="19"/>
                  <a:pt x="83" y="19"/>
                </a:cubicBezTo>
                <a:cubicBezTo>
                  <a:pt x="83" y="19"/>
                  <a:pt x="83" y="19"/>
                  <a:pt x="83" y="19"/>
                </a:cubicBezTo>
                <a:close/>
                <a:moveTo>
                  <a:pt x="88" y="22"/>
                </a:moveTo>
                <a:cubicBezTo>
                  <a:pt x="88" y="22"/>
                  <a:pt x="88" y="22"/>
                  <a:pt x="88" y="22"/>
                </a:cubicBezTo>
                <a:cubicBezTo>
                  <a:pt x="88" y="22"/>
                  <a:pt x="88" y="22"/>
                  <a:pt x="88" y="22"/>
                </a:cubicBezTo>
                <a:close/>
                <a:moveTo>
                  <a:pt x="87" y="22"/>
                </a:moveTo>
                <a:cubicBezTo>
                  <a:pt x="88" y="22"/>
                  <a:pt x="88" y="22"/>
                  <a:pt x="88" y="22"/>
                </a:cubicBezTo>
                <a:cubicBezTo>
                  <a:pt x="87" y="22"/>
                  <a:pt x="87" y="22"/>
                  <a:pt x="87" y="22"/>
                </a:cubicBezTo>
                <a:cubicBezTo>
                  <a:pt x="87" y="22"/>
                  <a:pt x="87" y="22"/>
                  <a:pt x="87" y="22"/>
                </a:cubicBezTo>
                <a:close/>
                <a:moveTo>
                  <a:pt x="84" y="17"/>
                </a:moveTo>
                <a:cubicBezTo>
                  <a:pt x="84" y="18"/>
                  <a:pt x="84" y="18"/>
                  <a:pt x="84" y="18"/>
                </a:cubicBezTo>
                <a:cubicBezTo>
                  <a:pt x="84" y="18"/>
                  <a:pt x="84" y="18"/>
                  <a:pt x="84" y="18"/>
                </a:cubicBezTo>
                <a:lnTo>
                  <a:pt x="84" y="17"/>
                </a:lnTo>
                <a:close/>
                <a:moveTo>
                  <a:pt x="84" y="18"/>
                </a:moveTo>
                <a:cubicBezTo>
                  <a:pt x="84" y="18"/>
                  <a:pt x="84" y="18"/>
                  <a:pt x="84" y="18"/>
                </a:cubicBezTo>
                <a:cubicBezTo>
                  <a:pt x="84" y="18"/>
                  <a:pt x="84" y="18"/>
                  <a:pt x="84" y="18"/>
                </a:cubicBezTo>
                <a:close/>
                <a:moveTo>
                  <a:pt x="84" y="17"/>
                </a:moveTo>
                <a:cubicBezTo>
                  <a:pt x="84" y="17"/>
                  <a:pt x="84" y="17"/>
                  <a:pt x="84" y="17"/>
                </a:cubicBezTo>
                <a:cubicBezTo>
                  <a:pt x="84" y="17"/>
                  <a:pt x="84" y="18"/>
                  <a:pt x="84" y="17"/>
                </a:cubicBezTo>
                <a:close/>
                <a:moveTo>
                  <a:pt x="97" y="35"/>
                </a:moveTo>
                <a:cubicBezTo>
                  <a:pt x="97" y="35"/>
                  <a:pt x="97" y="35"/>
                  <a:pt x="97" y="35"/>
                </a:cubicBezTo>
                <a:cubicBezTo>
                  <a:pt x="97" y="35"/>
                  <a:pt x="97" y="35"/>
                  <a:pt x="97" y="35"/>
                </a:cubicBezTo>
                <a:close/>
                <a:moveTo>
                  <a:pt x="97" y="36"/>
                </a:moveTo>
                <a:cubicBezTo>
                  <a:pt x="97" y="36"/>
                  <a:pt x="97" y="36"/>
                  <a:pt x="97" y="36"/>
                </a:cubicBezTo>
                <a:cubicBezTo>
                  <a:pt x="97" y="36"/>
                  <a:pt x="97" y="36"/>
                  <a:pt x="97" y="36"/>
                </a:cubicBezTo>
                <a:close/>
                <a:moveTo>
                  <a:pt x="97" y="36"/>
                </a:moveTo>
                <a:cubicBezTo>
                  <a:pt x="97" y="37"/>
                  <a:pt x="97" y="36"/>
                  <a:pt x="97" y="36"/>
                </a:cubicBezTo>
                <a:cubicBezTo>
                  <a:pt x="97" y="36"/>
                  <a:pt x="97" y="36"/>
                  <a:pt x="97" y="36"/>
                </a:cubicBezTo>
                <a:cubicBezTo>
                  <a:pt x="97" y="36"/>
                  <a:pt x="97" y="36"/>
                  <a:pt x="97" y="36"/>
                </a:cubicBezTo>
                <a:cubicBezTo>
                  <a:pt x="97" y="36"/>
                  <a:pt x="97" y="36"/>
                  <a:pt x="97" y="36"/>
                </a:cubicBezTo>
                <a:close/>
                <a:moveTo>
                  <a:pt x="96" y="34"/>
                </a:moveTo>
                <a:cubicBezTo>
                  <a:pt x="96" y="35"/>
                  <a:pt x="96" y="35"/>
                  <a:pt x="96" y="35"/>
                </a:cubicBezTo>
                <a:cubicBezTo>
                  <a:pt x="96" y="34"/>
                  <a:pt x="96" y="34"/>
                  <a:pt x="96" y="34"/>
                </a:cubicBezTo>
                <a:cubicBezTo>
                  <a:pt x="96" y="34"/>
                  <a:pt x="96" y="34"/>
                  <a:pt x="96" y="34"/>
                </a:cubicBezTo>
                <a:close/>
                <a:moveTo>
                  <a:pt x="96" y="34"/>
                </a:moveTo>
                <a:cubicBezTo>
                  <a:pt x="96" y="34"/>
                  <a:pt x="96" y="34"/>
                  <a:pt x="96" y="34"/>
                </a:cubicBezTo>
                <a:close/>
                <a:moveTo>
                  <a:pt x="96" y="35"/>
                </a:moveTo>
                <a:cubicBezTo>
                  <a:pt x="96" y="34"/>
                  <a:pt x="96" y="34"/>
                  <a:pt x="96" y="34"/>
                </a:cubicBezTo>
                <a:cubicBezTo>
                  <a:pt x="96" y="34"/>
                  <a:pt x="96" y="34"/>
                  <a:pt x="96" y="34"/>
                </a:cubicBezTo>
                <a:cubicBezTo>
                  <a:pt x="96" y="34"/>
                  <a:pt x="96" y="34"/>
                  <a:pt x="96" y="35"/>
                </a:cubicBezTo>
                <a:close/>
                <a:moveTo>
                  <a:pt x="96" y="35"/>
                </a:moveTo>
                <a:cubicBezTo>
                  <a:pt x="96" y="35"/>
                  <a:pt x="96" y="35"/>
                  <a:pt x="96" y="35"/>
                </a:cubicBezTo>
                <a:cubicBezTo>
                  <a:pt x="96" y="35"/>
                  <a:pt x="96" y="35"/>
                  <a:pt x="96" y="35"/>
                </a:cubicBezTo>
                <a:close/>
                <a:moveTo>
                  <a:pt x="96" y="35"/>
                </a:moveTo>
                <a:cubicBezTo>
                  <a:pt x="96" y="35"/>
                  <a:pt x="96" y="35"/>
                  <a:pt x="96" y="35"/>
                </a:cubicBezTo>
                <a:cubicBezTo>
                  <a:pt x="96" y="35"/>
                  <a:pt x="97" y="35"/>
                  <a:pt x="96" y="35"/>
                </a:cubicBezTo>
                <a:cubicBezTo>
                  <a:pt x="96" y="35"/>
                  <a:pt x="96" y="35"/>
                  <a:pt x="96" y="35"/>
                </a:cubicBezTo>
                <a:close/>
                <a:moveTo>
                  <a:pt x="96" y="35"/>
                </a:moveTo>
                <a:cubicBezTo>
                  <a:pt x="97" y="35"/>
                  <a:pt x="97" y="35"/>
                  <a:pt x="97" y="35"/>
                </a:cubicBezTo>
                <a:cubicBezTo>
                  <a:pt x="97" y="35"/>
                  <a:pt x="96" y="35"/>
                  <a:pt x="96" y="35"/>
                </a:cubicBezTo>
                <a:close/>
                <a:moveTo>
                  <a:pt x="97" y="37"/>
                </a:moveTo>
                <a:cubicBezTo>
                  <a:pt x="97" y="37"/>
                  <a:pt x="97" y="37"/>
                  <a:pt x="97" y="37"/>
                </a:cubicBezTo>
                <a:cubicBezTo>
                  <a:pt x="97" y="37"/>
                  <a:pt x="97" y="37"/>
                  <a:pt x="97" y="37"/>
                </a:cubicBezTo>
                <a:cubicBezTo>
                  <a:pt x="97" y="37"/>
                  <a:pt x="97" y="36"/>
                  <a:pt x="97" y="37"/>
                </a:cubicBezTo>
                <a:close/>
                <a:moveTo>
                  <a:pt x="96" y="34"/>
                </a:moveTo>
                <a:cubicBezTo>
                  <a:pt x="96" y="34"/>
                  <a:pt x="96" y="35"/>
                  <a:pt x="96" y="35"/>
                </a:cubicBezTo>
                <a:cubicBezTo>
                  <a:pt x="96" y="35"/>
                  <a:pt x="96" y="35"/>
                  <a:pt x="96" y="35"/>
                </a:cubicBezTo>
                <a:cubicBezTo>
                  <a:pt x="96" y="35"/>
                  <a:pt x="96" y="34"/>
                  <a:pt x="96" y="34"/>
                </a:cubicBezTo>
                <a:close/>
                <a:moveTo>
                  <a:pt x="96" y="35"/>
                </a:moveTo>
                <a:cubicBezTo>
                  <a:pt x="96" y="35"/>
                  <a:pt x="96" y="35"/>
                  <a:pt x="96" y="35"/>
                </a:cubicBezTo>
                <a:cubicBezTo>
                  <a:pt x="96" y="35"/>
                  <a:pt x="96" y="35"/>
                  <a:pt x="96" y="35"/>
                </a:cubicBezTo>
                <a:close/>
                <a:moveTo>
                  <a:pt x="97" y="36"/>
                </a:moveTo>
                <a:cubicBezTo>
                  <a:pt x="97" y="35"/>
                  <a:pt x="97" y="35"/>
                  <a:pt x="97" y="35"/>
                </a:cubicBezTo>
                <a:cubicBezTo>
                  <a:pt x="97" y="36"/>
                  <a:pt x="97" y="36"/>
                  <a:pt x="97" y="36"/>
                </a:cubicBezTo>
                <a:close/>
                <a:moveTo>
                  <a:pt x="96" y="34"/>
                </a:moveTo>
                <a:cubicBezTo>
                  <a:pt x="96" y="34"/>
                  <a:pt x="96" y="34"/>
                  <a:pt x="96" y="34"/>
                </a:cubicBezTo>
                <a:cubicBezTo>
                  <a:pt x="96" y="34"/>
                  <a:pt x="96" y="34"/>
                  <a:pt x="96" y="34"/>
                </a:cubicBezTo>
                <a:close/>
                <a:moveTo>
                  <a:pt x="96" y="34"/>
                </a:moveTo>
                <a:cubicBezTo>
                  <a:pt x="96" y="34"/>
                  <a:pt x="96" y="34"/>
                  <a:pt x="96" y="34"/>
                </a:cubicBezTo>
                <a:cubicBezTo>
                  <a:pt x="96" y="34"/>
                  <a:pt x="96" y="34"/>
                  <a:pt x="96" y="34"/>
                </a:cubicBezTo>
                <a:cubicBezTo>
                  <a:pt x="96" y="34"/>
                  <a:pt x="96" y="34"/>
                  <a:pt x="96" y="34"/>
                </a:cubicBezTo>
                <a:close/>
                <a:moveTo>
                  <a:pt x="96" y="34"/>
                </a:moveTo>
                <a:cubicBezTo>
                  <a:pt x="96" y="34"/>
                  <a:pt x="96" y="34"/>
                  <a:pt x="96" y="35"/>
                </a:cubicBezTo>
                <a:cubicBezTo>
                  <a:pt x="96" y="34"/>
                  <a:pt x="96" y="34"/>
                  <a:pt x="96" y="34"/>
                </a:cubicBezTo>
                <a:close/>
                <a:moveTo>
                  <a:pt x="96" y="35"/>
                </a:moveTo>
                <a:cubicBezTo>
                  <a:pt x="96" y="35"/>
                  <a:pt x="96" y="35"/>
                  <a:pt x="96" y="35"/>
                </a:cubicBezTo>
                <a:cubicBezTo>
                  <a:pt x="96" y="35"/>
                  <a:pt x="96" y="35"/>
                  <a:pt x="96" y="35"/>
                </a:cubicBezTo>
                <a:close/>
                <a:moveTo>
                  <a:pt x="96" y="35"/>
                </a:moveTo>
                <a:cubicBezTo>
                  <a:pt x="96" y="35"/>
                  <a:pt x="96" y="35"/>
                  <a:pt x="96" y="35"/>
                </a:cubicBezTo>
                <a:cubicBezTo>
                  <a:pt x="96" y="35"/>
                  <a:pt x="96" y="35"/>
                  <a:pt x="96" y="35"/>
                </a:cubicBezTo>
                <a:cubicBezTo>
                  <a:pt x="96" y="35"/>
                  <a:pt x="96" y="35"/>
                  <a:pt x="96" y="35"/>
                </a:cubicBezTo>
                <a:close/>
                <a:moveTo>
                  <a:pt x="96" y="35"/>
                </a:moveTo>
                <a:cubicBezTo>
                  <a:pt x="96" y="35"/>
                  <a:pt x="96" y="35"/>
                  <a:pt x="96" y="35"/>
                </a:cubicBezTo>
                <a:cubicBezTo>
                  <a:pt x="96" y="35"/>
                  <a:pt x="96" y="35"/>
                  <a:pt x="96" y="35"/>
                </a:cubicBezTo>
                <a:close/>
                <a:moveTo>
                  <a:pt x="97" y="36"/>
                </a:moveTo>
                <a:cubicBezTo>
                  <a:pt x="97" y="36"/>
                  <a:pt x="97" y="36"/>
                  <a:pt x="97" y="36"/>
                </a:cubicBezTo>
                <a:cubicBezTo>
                  <a:pt x="97" y="36"/>
                  <a:pt x="97" y="36"/>
                  <a:pt x="97" y="36"/>
                </a:cubicBezTo>
                <a:close/>
                <a:moveTo>
                  <a:pt x="96" y="36"/>
                </a:moveTo>
                <a:cubicBezTo>
                  <a:pt x="96" y="36"/>
                  <a:pt x="96" y="36"/>
                  <a:pt x="96" y="36"/>
                </a:cubicBezTo>
                <a:cubicBezTo>
                  <a:pt x="96" y="36"/>
                  <a:pt x="96" y="35"/>
                  <a:pt x="96" y="35"/>
                </a:cubicBezTo>
                <a:lnTo>
                  <a:pt x="96" y="36"/>
                </a:lnTo>
                <a:close/>
                <a:moveTo>
                  <a:pt x="96" y="36"/>
                </a:moveTo>
                <a:cubicBezTo>
                  <a:pt x="96" y="36"/>
                  <a:pt x="96" y="36"/>
                  <a:pt x="96" y="36"/>
                </a:cubicBezTo>
                <a:cubicBezTo>
                  <a:pt x="96" y="36"/>
                  <a:pt x="96" y="36"/>
                  <a:pt x="96" y="36"/>
                </a:cubicBezTo>
                <a:close/>
                <a:moveTo>
                  <a:pt x="96" y="35"/>
                </a:moveTo>
                <a:cubicBezTo>
                  <a:pt x="96" y="35"/>
                  <a:pt x="96" y="35"/>
                  <a:pt x="96" y="35"/>
                </a:cubicBezTo>
                <a:cubicBezTo>
                  <a:pt x="96" y="35"/>
                  <a:pt x="96" y="35"/>
                  <a:pt x="96" y="35"/>
                </a:cubicBezTo>
                <a:cubicBezTo>
                  <a:pt x="96" y="35"/>
                  <a:pt x="96" y="35"/>
                  <a:pt x="96" y="35"/>
                </a:cubicBezTo>
                <a:close/>
                <a:moveTo>
                  <a:pt x="96" y="35"/>
                </a:moveTo>
                <a:cubicBezTo>
                  <a:pt x="96" y="35"/>
                  <a:pt x="96" y="35"/>
                  <a:pt x="96" y="35"/>
                </a:cubicBezTo>
                <a:cubicBezTo>
                  <a:pt x="96" y="35"/>
                  <a:pt x="96" y="35"/>
                  <a:pt x="96" y="35"/>
                </a:cubicBezTo>
                <a:close/>
                <a:moveTo>
                  <a:pt x="96" y="35"/>
                </a:moveTo>
                <a:cubicBezTo>
                  <a:pt x="96" y="35"/>
                  <a:pt x="96" y="35"/>
                  <a:pt x="96" y="35"/>
                </a:cubicBezTo>
                <a:cubicBezTo>
                  <a:pt x="96" y="35"/>
                  <a:pt x="96" y="35"/>
                  <a:pt x="96" y="35"/>
                </a:cubicBezTo>
                <a:close/>
                <a:moveTo>
                  <a:pt x="96" y="35"/>
                </a:moveTo>
                <a:cubicBezTo>
                  <a:pt x="96" y="35"/>
                  <a:pt x="96" y="35"/>
                  <a:pt x="96" y="35"/>
                </a:cubicBezTo>
                <a:cubicBezTo>
                  <a:pt x="96" y="35"/>
                  <a:pt x="96" y="35"/>
                  <a:pt x="96" y="35"/>
                </a:cubicBezTo>
                <a:cubicBezTo>
                  <a:pt x="96" y="35"/>
                  <a:pt x="96" y="35"/>
                  <a:pt x="96" y="35"/>
                </a:cubicBezTo>
                <a:close/>
                <a:moveTo>
                  <a:pt x="96" y="35"/>
                </a:moveTo>
                <a:cubicBezTo>
                  <a:pt x="96" y="35"/>
                  <a:pt x="96" y="35"/>
                  <a:pt x="96" y="35"/>
                </a:cubicBezTo>
                <a:cubicBezTo>
                  <a:pt x="96" y="35"/>
                  <a:pt x="96" y="35"/>
                  <a:pt x="96" y="35"/>
                </a:cubicBezTo>
                <a:close/>
                <a:moveTo>
                  <a:pt x="96" y="35"/>
                </a:moveTo>
                <a:cubicBezTo>
                  <a:pt x="96" y="35"/>
                  <a:pt x="96" y="35"/>
                  <a:pt x="96" y="35"/>
                </a:cubicBezTo>
                <a:cubicBezTo>
                  <a:pt x="96" y="35"/>
                  <a:pt x="96" y="35"/>
                  <a:pt x="96" y="35"/>
                </a:cubicBezTo>
                <a:close/>
                <a:moveTo>
                  <a:pt x="96" y="35"/>
                </a:moveTo>
                <a:cubicBezTo>
                  <a:pt x="96" y="35"/>
                  <a:pt x="96" y="35"/>
                  <a:pt x="96" y="35"/>
                </a:cubicBezTo>
                <a:cubicBezTo>
                  <a:pt x="96" y="35"/>
                  <a:pt x="96" y="35"/>
                  <a:pt x="96" y="35"/>
                </a:cubicBezTo>
                <a:cubicBezTo>
                  <a:pt x="96" y="35"/>
                  <a:pt x="96" y="35"/>
                  <a:pt x="96" y="35"/>
                </a:cubicBezTo>
                <a:close/>
                <a:moveTo>
                  <a:pt x="97" y="38"/>
                </a:moveTo>
                <a:cubicBezTo>
                  <a:pt x="97" y="37"/>
                  <a:pt x="97" y="37"/>
                  <a:pt x="97" y="38"/>
                </a:cubicBezTo>
                <a:cubicBezTo>
                  <a:pt x="97" y="37"/>
                  <a:pt x="96" y="36"/>
                  <a:pt x="96" y="35"/>
                </a:cubicBezTo>
                <a:cubicBezTo>
                  <a:pt x="96" y="35"/>
                  <a:pt x="96" y="36"/>
                  <a:pt x="96" y="36"/>
                </a:cubicBezTo>
                <a:cubicBezTo>
                  <a:pt x="96" y="36"/>
                  <a:pt x="96" y="36"/>
                  <a:pt x="96" y="37"/>
                </a:cubicBezTo>
                <a:cubicBezTo>
                  <a:pt x="96" y="37"/>
                  <a:pt x="96" y="36"/>
                  <a:pt x="96" y="36"/>
                </a:cubicBezTo>
                <a:cubicBezTo>
                  <a:pt x="96" y="37"/>
                  <a:pt x="96" y="37"/>
                  <a:pt x="97" y="38"/>
                </a:cubicBezTo>
                <a:cubicBezTo>
                  <a:pt x="97" y="37"/>
                  <a:pt x="97" y="37"/>
                  <a:pt x="97" y="37"/>
                </a:cubicBezTo>
                <a:cubicBezTo>
                  <a:pt x="97" y="38"/>
                  <a:pt x="97" y="38"/>
                  <a:pt x="97" y="38"/>
                </a:cubicBezTo>
                <a:close/>
                <a:moveTo>
                  <a:pt x="96" y="35"/>
                </a:moveTo>
                <a:cubicBezTo>
                  <a:pt x="96" y="35"/>
                  <a:pt x="96" y="35"/>
                  <a:pt x="96" y="35"/>
                </a:cubicBezTo>
                <a:cubicBezTo>
                  <a:pt x="96" y="35"/>
                  <a:pt x="96" y="35"/>
                  <a:pt x="96" y="35"/>
                </a:cubicBezTo>
                <a:cubicBezTo>
                  <a:pt x="96" y="35"/>
                  <a:pt x="96" y="35"/>
                  <a:pt x="96" y="35"/>
                </a:cubicBezTo>
                <a:cubicBezTo>
                  <a:pt x="96" y="35"/>
                  <a:pt x="96" y="35"/>
                  <a:pt x="96" y="35"/>
                </a:cubicBezTo>
                <a:close/>
                <a:moveTo>
                  <a:pt x="96" y="35"/>
                </a:moveTo>
                <a:cubicBezTo>
                  <a:pt x="96" y="36"/>
                  <a:pt x="96" y="36"/>
                  <a:pt x="96" y="36"/>
                </a:cubicBezTo>
                <a:cubicBezTo>
                  <a:pt x="96" y="36"/>
                  <a:pt x="96" y="36"/>
                  <a:pt x="96" y="36"/>
                </a:cubicBezTo>
                <a:cubicBezTo>
                  <a:pt x="96" y="36"/>
                  <a:pt x="96" y="35"/>
                  <a:pt x="96" y="35"/>
                </a:cubicBezTo>
                <a:cubicBezTo>
                  <a:pt x="96" y="35"/>
                  <a:pt x="96" y="35"/>
                  <a:pt x="96" y="35"/>
                </a:cubicBezTo>
                <a:cubicBezTo>
                  <a:pt x="96" y="35"/>
                  <a:pt x="96" y="35"/>
                  <a:pt x="96" y="35"/>
                </a:cubicBezTo>
                <a:cubicBezTo>
                  <a:pt x="96" y="35"/>
                  <a:pt x="96" y="35"/>
                  <a:pt x="96" y="35"/>
                </a:cubicBezTo>
                <a:cubicBezTo>
                  <a:pt x="96" y="35"/>
                  <a:pt x="96" y="35"/>
                  <a:pt x="96" y="35"/>
                </a:cubicBezTo>
                <a:cubicBezTo>
                  <a:pt x="96" y="35"/>
                  <a:pt x="96" y="35"/>
                  <a:pt x="96" y="35"/>
                </a:cubicBezTo>
                <a:cubicBezTo>
                  <a:pt x="96" y="35"/>
                  <a:pt x="96" y="35"/>
                  <a:pt x="96" y="35"/>
                </a:cubicBezTo>
                <a:cubicBezTo>
                  <a:pt x="96" y="35"/>
                  <a:pt x="96" y="35"/>
                  <a:pt x="96" y="35"/>
                </a:cubicBezTo>
                <a:cubicBezTo>
                  <a:pt x="96" y="35"/>
                  <a:pt x="96" y="35"/>
                  <a:pt x="96" y="35"/>
                </a:cubicBezTo>
                <a:cubicBezTo>
                  <a:pt x="96" y="35"/>
                  <a:pt x="96" y="35"/>
                  <a:pt x="96" y="35"/>
                </a:cubicBezTo>
                <a:cubicBezTo>
                  <a:pt x="96" y="35"/>
                  <a:pt x="96" y="35"/>
                  <a:pt x="96" y="35"/>
                </a:cubicBezTo>
                <a:cubicBezTo>
                  <a:pt x="96" y="35"/>
                  <a:pt x="96" y="35"/>
                  <a:pt x="96" y="35"/>
                </a:cubicBezTo>
                <a:cubicBezTo>
                  <a:pt x="96" y="35"/>
                  <a:pt x="96" y="35"/>
                  <a:pt x="96" y="35"/>
                </a:cubicBezTo>
                <a:cubicBezTo>
                  <a:pt x="96" y="35"/>
                  <a:pt x="96" y="35"/>
                  <a:pt x="96" y="35"/>
                </a:cubicBezTo>
                <a:close/>
                <a:moveTo>
                  <a:pt x="97" y="37"/>
                </a:moveTo>
                <a:cubicBezTo>
                  <a:pt x="97" y="37"/>
                  <a:pt x="97" y="37"/>
                  <a:pt x="97" y="37"/>
                </a:cubicBezTo>
                <a:cubicBezTo>
                  <a:pt x="97" y="37"/>
                  <a:pt x="97" y="37"/>
                  <a:pt x="97" y="37"/>
                </a:cubicBezTo>
                <a:close/>
                <a:moveTo>
                  <a:pt x="97" y="37"/>
                </a:moveTo>
                <a:cubicBezTo>
                  <a:pt x="97" y="37"/>
                  <a:pt x="97" y="37"/>
                  <a:pt x="97" y="37"/>
                </a:cubicBezTo>
                <a:cubicBezTo>
                  <a:pt x="97" y="37"/>
                  <a:pt x="97" y="37"/>
                  <a:pt x="97" y="37"/>
                </a:cubicBezTo>
                <a:cubicBezTo>
                  <a:pt x="97" y="37"/>
                  <a:pt x="97" y="37"/>
                  <a:pt x="97" y="37"/>
                </a:cubicBezTo>
                <a:cubicBezTo>
                  <a:pt x="97" y="37"/>
                  <a:pt x="97" y="37"/>
                  <a:pt x="97" y="37"/>
                </a:cubicBezTo>
                <a:cubicBezTo>
                  <a:pt x="97" y="37"/>
                  <a:pt x="97" y="36"/>
                  <a:pt x="97" y="36"/>
                </a:cubicBezTo>
                <a:cubicBezTo>
                  <a:pt x="97" y="36"/>
                  <a:pt x="97" y="37"/>
                  <a:pt x="97" y="37"/>
                </a:cubicBezTo>
                <a:close/>
                <a:moveTo>
                  <a:pt x="97" y="36"/>
                </a:moveTo>
                <a:cubicBezTo>
                  <a:pt x="97" y="36"/>
                  <a:pt x="97" y="36"/>
                  <a:pt x="97" y="36"/>
                </a:cubicBezTo>
                <a:cubicBezTo>
                  <a:pt x="97" y="37"/>
                  <a:pt x="97" y="37"/>
                  <a:pt x="97" y="37"/>
                </a:cubicBezTo>
                <a:cubicBezTo>
                  <a:pt x="97" y="37"/>
                  <a:pt x="97" y="37"/>
                  <a:pt x="97" y="37"/>
                </a:cubicBezTo>
                <a:cubicBezTo>
                  <a:pt x="97" y="37"/>
                  <a:pt x="97" y="36"/>
                  <a:pt x="97" y="36"/>
                </a:cubicBezTo>
                <a:close/>
                <a:moveTo>
                  <a:pt x="96" y="35"/>
                </a:moveTo>
                <a:cubicBezTo>
                  <a:pt x="96" y="34"/>
                  <a:pt x="96" y="34"/>
                  <a:pt x="96" y="34"/>
                </a:cubicBezTo>
                <a:cubicBezTo>
                  <a:pt x="96" y="35"/>
                  <a:pt x="96" y="35"/>
                  <a:pt x="96" y="35"/>
                </a:cubicBezTo>
                <a:close/>
                <a:moveTo>
                  <a:pt x="96" y="35"/>
                </a:moveTo>
                <a:cubicBezTo>
                  <a:pt x="96" y="35"/>
                  <a:pt x="96" y="35"/>
                  <a:pt x="96" y="35"/>
                </a:cubicBezTo>
                <a:cubicBezTo>
                  <a:pt x="96" y="35"/>
                  <a:pt x="96" y="35"/>
                  <a:pt x="96" y="35"/>
                </a:cubicBezTo>
                <a:close/>
                <a:moveTo>
                  <a:pt x="94" y="40"/>
                </a:moveTo>
                <a:cubicBezTo>
                  <a:pt x="94" y="40"/>
                  <a:pt x="94" y="40"/>
                  <a:pt x="94" y="40"/>
                </a:cubicBezTo>
                <a:close/>
                <a:moveTo>
                  <a:pt x="95" y="40"/>
                </a:moveTo>
                <a:cubicBezTo>
                  <a:pt x="95" y="40"/>
                  <a:pt x="95" y="40"/>
                  <a:pt x="95" y="40"/>
                </a:cubicBezTo>
                <a:cubicBezTo>
                  <a:pt x="95" y="40"/>
                  <a:pt x="95" y="40"/>
                  <a:pt x="95" y="40"/>
                </a:cubicBezTo>
                <a:close/>
                <a:moveTo>
                  <a:pt x="95" y="35"/>
                </a:moveTo>
                <a:cubicBezTo>
                  <a:pt x="95" y="35"/>
                  <a:pt x="95" y="34"/>
                  <a:pt x="95" y="35"/>
                </a:cubicBezTo>
                <a:cubicBezTo>
                  <a:pt x="95" y="35"/>
                  <a:pt x="95" y="35"/>
                  <a:pt x="95" y="35"/>
                </a:cubicBezTo>
                <a:cubicBezTo>
                  <a:pt x="95" y="35"/>
                  <a:pt x="95" y="35"/>
                  <a:pt x="95" y="35"/>
                </a:cubicBezTo>
                <a:close/>
                <a:moveTo>
                  <a:pt x="95" y="38"/>
                </a:moveTo>
                <a:cubicBezTo>
                  <a:pt x="95" y="38"/>
                  <a:pt x="95" y="38"/>
                  <a:pt x="95" y="38"/>
                </a:cubicBezTo>
                <a:cubicBezTo>
                  <a:pt x="95" y="38"/>
                  <a:pt x="95" y="38"/>
                  <a:pt x="95" y="38"/>
                </a:cubicBezTo>
                <a:close/>
                <a:moveTo>
                  <a:pt x="95" y="39"/>
                </a:moveTo>
                <a:cubicBezTo>
                  <a:pt x="95" y="40"/>
                  <a:pt x="95" y="40"/>
                  <a:pt x="95" y="40"/>
                </a:cubicBezTo>
                <a:lnTo>
                  <a:pt x="95" y="39"/>
                </a:lnTo>
                <a:close/>
                <a:moveTo>
                  <a:pt x="94" y="41"/>
                </a:moveTo>
                <a:cubicBezTo>
                  <a:pt x="94" y="41"/>
                  <a:pt x="94" y="41"/>
                  <a:pt x="94" y="41"/>
                </a:cubicBezTo>
                <a:cubicBezTo>
                  <a:pt x="94" y="41"/>
                  <a:pt x="94" y="41"/>
                  <a:pt x="94" y="41"/>
                </a:cubicBezTo>
                <a:close/>
                <a:moveTo>
                  <a:pt x="96" y="35"/>
                </a:moveTo>
                <a:cubicBezTo>
                  <a:pt x="96" y="35"/>
                  <a:pt x="96" y="35"/>
                  <a:pt x="96" y="35"/>
                </a:cubicBezTo>
                <a:cubicBezTo>
                  <a:pt x="96" y="35"/>
                  <a:pt x="96" y="36"/>
                  <a:pt x="96" y="35"/>
                </a:cubicBezTo>
                <a:close/>
                <a:moveTo>
                  <a:pt x="94" y="35"/>
                </a:moveTo>
                <a:cubicBezTo>
                  <a:pt x="94" y="36"/>
                  <a:pt x="94" y="36"/>
                  <a:pt x="94" y="36"/>
                </a:cubicBezTo>
                <a:cubicBezTo>
                  <a:pt x="94" y="36"/>
                  <a:pt x="94" y="36"/>
                  <a:pt x="94" y="35"/>
                </a:cubicBezTo>
                <a:close/>
                <a:moveTo>
                  <a:pt x="96" y="35"/>
                </a:moveTo>
                <a:cubicBezTo>
                  <a:pt x="96" y="35"/>
                  <a:pt x="96" y="35"/>
                  <a:pt x="96" y="35"/>
                </a:cubicBezTo>
                <a:cubicBezTo>
                  <a:pt x="96" y="35"/>
                  <a:pt x="96" y="35"/>
                  <a:pt x="96" y="35"/>
                </a:cubicBezTo>
                <a:cubicBezTo>
                  <a:pt x="96" y="35"/>
                  <a:pt x="96" y="35"/>
                  <a:pt x="96" y="35"/>
                </a:cubicBezTo>
                <a:close/>
                <a:moveTo>
                  <a:pt x="93" y="40"/>
                </a:moveTo>
                <a:cubicBezTo>
                  <a:pt x="93" y="40"/>
                  <a:pt x="93" y="40"/>
                  <a:pt x="93" y="40"/>
                </a:cubicBezTo>
                <a:cubicBezTo>
                  <a:pt x="93" y="40"/>
                  <a:pt x="93" y="40"/>
                  <a:pt x="93" y="40"/>
                </a:cubicBezTo>
                <a:close/>
                <a:moveTo>
                  <a:pt x="93" y="36"/>
                </a:moveTo>
                <a:cubicBezTo>
                  <a:pt x="93" y="36"/>
                  <a:pt x="93" y="36"/>
                  <a:pt x="93" y="36"/>
                </a:cubicBezTo>
                <a:cubicBezTo>
                  <a:pt x="93" y="36"/>
                  <a:pt x="93" y="36"/>
                  <a:pt x="93" y="36"/>
                </a:cubicBezTo>
                <a:close/>
                <a:moveTo>
                  <a:pt x="96" y="35"/>
                </a:moveTo>
                <a:cubicBezTo>
                  <a:pt x="96" y="35"/>
                  <a:pt x="96" y="35"/>
                  <a:pt x="96" y="35"/>
                </a:cubicBezTo>
                <a:close/>
                <a:moveTo>
                  <a:pt x="96" y="37"/>
                </a:moveTo>
                <a:cubicBezTo>
                  <a:pt x="96" y="37"/>
                  <a:pt x="96" y="37"/>
                  <a:pt x="96" y="37"/>
                </a:cubicBezTo>
                <a:cubicBezTo>
                  <a:pt x="96" y="37"/>
                  <a:pt x="96" y="37"/>
                  <a:pt x="96" y="37"/>
                </a:cubicBezTo>
                <a:close/>
                <a:moveTo>
                  <a:pt x="96" y="38"/>
                </a:moveTo>
                <a:cubicBezTo>
                  <a:pt x="96" y="38"/>
                  <a:pt x="96" y="38"/>
                  <a:pt x="96" y="38"/>
                </a:cubicBezTo>
                <a:cubicBezTo>
                  <a:pt x="96" y="38"/>
                  <a:pt x="96" y="38"/>
                  <a:pt x="96" y="38"/>
                </a:cubicBezTo>
                <a:close/>
                <a:moveTo>
                  <a:pt x="96" y="35"/>
                </a:moveTo>
                <a:cubicBezTo>
                  <a:pt x="96" y="35"/>
                  <a:pt x="96" y="35"/>
                  <a:pt x="96" y="35"/>
                </a:cubicBezTo>
                <a:cubicBezTo>
                  <a:pt x="96" y="35"/>
                  <a:pt x="96" y="35"/>
                  <a:pt x="96" y="35"/>
                </a:cubicBezTo>
                <a:close/>
                <a:moveTo>
                  <a:pt x="96" y="35"/>
                </a:moveTo>
                <a:cubicBezTo>
                  <a:pt x="96" y="35"/>
                  <a:pt x="96" y="35"/>
                  <a:pt x="96" y="35"/>
                </a:cubicBezTo>
                <a:cubicBezTo>
                  <a:pt x="96" y="35"/>
                  <a:pt x="96" y="35"/>
                  <a:pt x="96" y="35"/>
                </a:cubicBezTo>
                <a:close/>
                <a:moveTo>
                  <a:pt x="96" y="35"/>
                </a:moveTo>
                <a:cubicBezTo>
                  <a:pt x="96" y="35"/>
                  <a:pt x="96" y="35"/>
                  <a:pt x="96" y="35"/>
                </a:cubicBezTo>
                <a:cubicBezTo>
                  <a:pt x="96" y="35"/>
                  <a:pt x="96" y="35"/>
                  <a:pt x="96" y="35"/>
                </a:cubicBezTo>
                <a:close/>
                <a:moveTo>
                  <a:pt x="93" y="39"/>
                </a:moveTo>
                <a:cubicBezTo>
                  <a:pt x="93" y="39"/>
                  <a:pt x="93" y="39"/>
                  <a:pt x="93" y="39"/>
                </a:cubicBezTo>
                <a:cubicBezTo>
                  <a:pt x="93" y="39"/>
                  <a:pt x="93" y="39"/>
                  <a:pt x="93" y="39"/>
                </a:cubicBezTo>
                <a:close/>
                <a:moveTo>
                  <a:pt x="96" y="40"/>
                </a:moveTo>
                <a:cubicBezTo>
                  <a:pt x="96" y="40"/>
                  <a:pt x="96" y="40"/>
                  <a:pt x="96" y="40"/>
                </a:cubicBezTo>
                <a:cubicBezTo>
                  <a:pt x="96" y="40"/>
                  <a:pt x="96" y="40"/>
                  <a:pt x="96" y="40"/>
                </a:cubicBezTo>
                <a:close/>
                <a:moveTo>
                  <a:pt x="96" y="40"/>
                </a:moveTo>
                <a:cubicBezTo>
                  <a:pt x="96" y="39"/>
                  <a:pt x="96" y="40"/>
                  <a:pt x="96" y="40"/>
                </a:cubicBezTo>
                <a:cubicBezTo>
                  <a:pt x="95" y="38"/>
                  <a:pt x="95" y="38"/>
                  <a:pt x="95" y="38"/>
                </a:cubicBezTo>
                <a:lnTo>
                  <a:pt x="96" y="40"/>
                </a:lnTo>
                <a:close/>
                <a:moveTo>
                  <a:pt x="94" y="40"/>
                </a:moveTo>
                <a:cubicBezTo>
                  <a:pt x="94" y="40"/>
                  <a:pt x="94" y="40"/>
                  <a:pt x="94" y="41"/>
                </a:cubicBezTo>
                <a:cubicBezTo>
                  <a:pt x="94" y="40"/>
                  <a:pt x="94" y="40"/>
                  <a:pt x="94" y="40"/>
                </a:cubicBezTo>
                <a:cubicBezTo>
                  <a:pt x="94" y="40"/>
                  <a:pt x="94" y="41"/>
                  <a:pt x="94" y="41"/>
                </a:cubicBezTo>
                <a:cubicBezTo>
                  <a:pt x="94" y="40"/>
                  <a:pt x="94" y="40"/>
                  <a:pt x="94" y="40"/>
                </a:cubicBezTo>
                <a:cubicBezTo>
                  <a:pt x="94" y="41"/>
                  <a:pt x="94" y="40"/>
                  <a:pt x="94" y="40"/>
                </a:cubicBezTo>
                <a:cubicBezTo>
                  <a:pt x="94" y="40"/>
                  <a:pt x="94" y="40"/>
                  <a:pt x="94" y="40"/>
                </a:cubicBezTo>
                <a:cubicBezTo>
                  <a:pt x="94" y="40"/>
                  <a:pt x="94" y="41"/>
                  <a:pt x="94" y="41"/>
                </a:cubicBezTo>
                <a:cubicBezTo>
                  <a:pt x="94" y="41"/>
                  <a:pt x="94" y="40"/>
                  <a:pt x="94" y="40"/>
                </a:cubicBezTo>
                <a:cubicBezTo>
                  <a:pt x="94" y="41"/>
                  <a:pt x="94" y="41"/>
                  <a:pt x="94" y="41"/>
                </a:cubicBezTo>
                <a:cubicBezTo>
                  <a:pt x="94" y="41"/>
                  <a:pt x="94" y="40"/>
                  <a:pt x="94" y="40"/>
                </a:cubicBezTo>
                <a:cubicBezTo>
                  <a:pt x="94" y="40"/>
                  <a:pt x="94" y="40"/>
                  <a:pt x="94" y="40"/>
                </a:cubicBezTo>
                <a:cubicBezTo>
                  <a:pt x="94" y="40"/>
                  <a:pt x="94" y="40"/>
                  <a:pt x="94" y="40"/>
                </a:cubicBezTo>
                <a:cubicBezTo>
                  <a:pt x="94" y="40"/>
                  <a:pt x="94" y="40"/>
                  <a:pt x="94" y="40"/>
                </a:cubicBezTo>
                <a:cubicBezTo>
                  <a:pt x="94" y="40"/>
                  <a:pt x="94" y="40"/>
                  <a:pt x="94" y="40"/>
                </a:cubicBezTo>
                <a:cubicBezTo>
                  <a:pt x="94" y="40"/>
                  <a:pt x="94" y="41"/>
                  <a:pt x="94" y="40"/>
                </a:cubicBezTo>
                <a:cubicBezTo>
                  <a:pt x="94" y="40"/>
                  <a:pt x="94" y="40"/>
                  <a:pt x="94" y="40"/>
                </a:cubicBezTo>
                <a:cubicBezTo>
                  <a:pt x="94" y="40"/>
                  <a:pt x="94" y="40"/>
                  <a:pt x="94" y="40"/>
                </a:cubicBezTo>
                <a:cubicBezTo>
                  <a:pt x="94" y="40"/>
                  <a:pt x="94" y="40"/>
                  <a:pt x="94" y="39"/>
                </a:cubicBezTo>
                <a:cubicBezTo>
                  <a:pt x="94" y="39"/>
                  <a:pt x="94" y="40"/>
                  <a:pt x="94" y="40"/>
                </a:cubicBezTo>
                <a:cubicBezTo>
                  <a:pt x="94" y="40"/>
                  <a:pt x="94" y="40"/>
                  <a:pt x="94" y="40"/>
                </a:cubicBezTo>
                <a:cubicBezTo>
                  <a:pt x="94" y="40"/>
                  <a:pt x="94" y="40"/>
                  <a:pt x="94" y="40"/>
                </a:cubicBezTo>
                <a:cubicBezTo>
                  <a:pt x="94" y="40"/>
                  <a:pt x="94" y="40"/>
                  <a:pt x="94" y="40"/>
                </a:cubicBezTo>
                <a:cubicBezTo>
                  <a:pt x="94" y="39"/>
                  <a:pt x="94" y="39"/>
                  <a:pt x="94" y="39"/>
                </a:cubicBezTo>
                <a:cubicBezTo>
                  <a:pt x="94" y="39"/>
                  <a:pt x="94" y="40"/>
                  <a:pt x="94" y="40"/>
                </a:cubicBezTo>
                <a:cubicBezTo>
                  <a:pt x="94" y="39"/>
                  <a:pt x="94" y="39"/>
                  <a:pt x="94" y="39"/>
                </a:cubicBezTo>
                <a:cubicBezTo>
                  <a:pt x="94" y="40"/>
                  <a:pt x="94" y="40"/>
                  <a:pt x="94" y="40"/>
                </a:cubicBezTo>
                <a:cubicBezTo>
                  <a:pt x="94" y="40"/>
                  <a:pt x="94" y="41"/>
                  <a:pt x="94" y="41"/>
                </a:cubicBezTo>
                <a:cubicBezTo>
                  <a:pt x="94" y="40"/>
                  <a:pt x="94" y="40"/>
                  <a:pt x="94" y="40"/>
                </a:cubicBezTo>
                <a:cubicBezTo>
                  <a:pt x="94" y="40"/>
                  <a:pt x="94" y="41"/>
                  <a:pt x="94" y="41"/>
                </a:cubicBezTo>
                <a:cubicBezTo>
                  <a:pt x="94" y="41"/>
                  <a:pt x="94" y="39"/>
                  <a:pt x="94" y="40"/>
                </a:cubicBezTo>
                <a:cubicBezTo>
                  <a:pt x="94" y="40"/>
                  <a:pt x="93" y="40"/>
                  <a:pt x="94" y="40"/>
                </a:cubicBezTo>
                <a:cubicBezTo>
                  <a:pt x="94" y="41"/>
                  <a:pt x="94" y="40"/>
                  <a:pt x="93" y="40"/>
                </a:cubicBezTo>
                <a:cubicBezTo>
                  <a:pt x="93" y="40"/>
                  <a:pt x="93" y="40"/>
                  <a:pt x="93" y="40"/>
                </a:cubicBezTo>
                <a:cubicBezTo>
                  <a:pt x="93" y="40"/>
                  <a:pt x="93" y="40"/>
                  <a:pt x="93" y="40"/>
                </a:cubicBezTo>
                <a:cubicBezTo>
                  <a:pt x="93" y="40"/>
                  <a:pt x="93" y="40"/>
                  <a:pt x="93" y="40"/>
                </a:cubicBezTo>
                <a:cubicBezTo>
                  <a:pt x="93" y="40"/>
                  <a:pt x="93" y="39"/>
                  <a:pt x="93" y="40"/>
                </a:cubicBezTo>
                <a:cubicBezTo>
                  <a:pt x="93" y="39"/>
                  <a:pt x="93" y="40"/>
                  <a:pt x="93" y="40"/>
                </a:cubicBezTo>
                <a:cubicBezTo>
                  <a:pt x="93" y="39"/>
                  <a:pt x="93" y="40"/>
                  <a:pt x="93" y="39"/>
                </a:cubicBezTo>
                <a:cubicBezTo>
                  <a:pt x="93" y="39"/>
                  <a:pt x="93" y="39"/>
                  <a:pt x="93" y="39"/>
                </a:cubicBezTo>
                <a:cubicBezTo>
                  <a:pt x="93" y="39"/>
                  <a:pt x="93" y="39"/>
                  <a:pt x="93" y="39"/>
                </a:cubicBezTo>
                <a:cubicBezTo>
                  <a:pt x="93" y="38"/>
                  <a:pt x="93" y="39"/>
                  <a:pt x="93" y="39"/>
                </a:cubicBezTo>
                <a:cubicBezTo>
                  <a:pt x="93" y="39"/>
                  <a:pt x="93" y="39"/>
                  <a:pt x="93" y="39"/>
                </a:cubicBezTo>
                <a:cubicBezTo>
                  <a:pt x="93" y="40"/>
                  <a:pt x="93" y="39"/>
                  <a:pt x="93" y="40"/>
                </a:cubicBezTo>
                <a:cubicBezTo>
                  <a:pt x="93" y="39"/>
                  <a:pt x="93" y="40"/>
                  <a:pt x="93" y="40"/>
                </a:cubicBezTo>
                <a:cubicBezTo>
                  <a:pt x="93" y="40"/>
                  <a:pt x="93" y="40"/>
                  <a:pt x="93" y="40"/>
                </a:cubicBezTo>
                <a:cubicBezTo>
                  <a:pt x="93" y="40"/>
                  <a:pt x="93" y="38"/>
                  <a:pt x="93" y="38"/>
                </a:cubicBezTo>
                <a:cubicBezTo>
                  <a:pt x="93" y="38"/>
                  <a:pt x="93" y="39"/>
                  <a:pt x="93" y="39"/>
                </a:cubicBezTo>
                <a:cubicBezTo>
                  <a:pt x="93" y="39"/>
                  <a:pt x="93" y="39"/>
                  <a:pt x="93" y="40"/>
                </a:cubicBezTo>
                <a:cubicBezTo>
                  <a:pt x="93" y="39"/>
                  <a:pt x="93" y="40"/>
                  <a:pt x="93" y="39"/>
                </a:cubicBezTo>
                <a:cubicBezTo>
                  <a:pt x="93" y="39"/>
                  <a:pt x="93" y="39"/>
                  <a:pt x="93" y="38"/>
                </a:cubicBezTo>
                <a:cubicBezTo>
                  <a:pt x="93" y="39"/>
                  <a:pt x="93" y="39"/>
                  <a:pt x="93" y="39"/>
                </a:cubicBezTo>
                <a:cubicBezTo>
                  <a:pt x="93" y="39"/>
                  <a:pt x="93" y="39"/>
                  <a:pt x="93" y="39"/>
                </a:cubicBezTo>
                <a:cubicBezTo>
                  <a:pt x="93" y="40"/>
                  <a:pt x="93" y="39"/>
                  <a:pt x="93" y="40"/>
                </a:cubicBezTo>
                <a:cubicBezTo>
                  <a:pt x="93" y="40"/>
                  <a:pt x="93" y="39"/>
                  <a:pt x="93" y="39"/>
                </a:cubicBezTo>
                <a:cubicBezTo>
                  <a:pt x="93" y="39"/>
                  <a:pt x="93" y="39"/>
                  <a:pt x="93" y="39"/>
                </a:cubicBezTo>
                <a:cubicBezTo>
                  <a:pt x="93" y="39"/>
                  <a:pt x="93" y="39"/>
                  <a:pt x="93" y="39"/>
                </a:cubicBezTo>
                <a:cubicBezTo>
                  <a:pt x="93" y="40"/>
                  <a:pt x="93" y="39"/>
                  <a:pt x="93" y="39"/>
                </a:cubicBezTo>
                <a:cubicBezTo>
                  <a:pt x="93" y="40"/>
                  <a:pt x="93" y="40"/>
                  <a:pt x="93" y="40"/>
                </a:cubicBezTo>
                <a:cubicBezTo>
                  <a:pt x="93" y="40"/>
                  <a:pt x="93" y="40"/>
                  <a:pt x="93" y="40"/>
                </a:cubicBezTo>
                <a:cubicBezTo>
                  <a:pt x="93" y="40"/>
                  <a:pt x="93" y="40"/>
                  <a:pt x="93" y="40"/>
                </a:cubicBezTo>
                <a:cubicBezTo>
                  <a:pt x="93" y="40"/>
                  <a:pt x="93" y="41"/>
                  <a:pt x="93" y="40"/>
                </a:cubicBezTo>
                <a:cubicBezTo>
                  <a:pt x="93" y="40"/>
                  <a:pt x="93" y="40"/>
                  <a:pt x="93" y="40"/>
                </a:cubicBezTo>
                <a:cubicBezTo>
                  <a:pt x="93" y="40"/>
                  <a:pt x="93" y="39"/>
                  <a:pt x="93" y="39"/>
                </a:cubicBezTo>
                <a:cubicBezTo>
                  <a:pt x="93" y="40"/>
                  <a:pt x="93" y="40"/>
                  <a:pt x="93" y="40"/>
                </a:cubicBezTo>
                <a:cubicBezTo>
                  <a:pt x="93" y="39"/>
                  <a:pt x="93" y="39"/>
                  <a:pt x="93" y="39"/>
                </a:cubicBezTo>
                <a:cubicBezTo>
                  <a:pt x="93" y="39"/>
                  <a:pt x="93" y="40"/>
                  <a:pt x="93" y="40"/>
                </a:cubicBezTo>
                <a:cubicBezTo>
                  <a:pt x="93" y="39"/>
                  <a:pt x="93" y="40"/>
                  <a:pt x="93" y="39"/>
                </a:cubicBezTo>
                <a:cubicBezTo>
                  <a:pt x="92" y="40"/>
                  <a:pt x="93" y="39"/>
                  <a:pt x="93" y="40"/>
                </a:cubicBezTo>
                <a:cubicBezTo>
                  <a:pt x="93" y="40"/>
                  <a:pt x="93" y="39"/>
                  <a:pt x="93" y="39"/>
                </a:cubicBezTo>
                <a:cubicBezTo>
                  <a:pt x="92" y="40"/>
                  <a:pt x="92" y="40"/>
                  <a:pt x="92" y="40"/>
                </a:cubicBezTo>
                <a:cubicBezTo>
                  <a:pt x="92" y="40"/>
                  <a:pt x="92" y="39"/>
                  <a:pt x="92" y="39"/>
                </a:cubicBezTo>
                <a:cubicBezTo>
                  <a:pt x="92" y="39"/>
                  <a:pt x="92" y="39"/>
                  <a:pt x="92" y="39"/>
                </a:cubicBezTo>
                <a:cubicBezTo>
                  <a:pt x="92" y="39"/>
                  <a:pt x="92" y="39"/>
                  <a:pt x="92" y="40"/>
                </a:cubicBezTo>
                <a:cubicBezTo>
                  <a:pt x="92" y="39"/>
                  <a:pt x="92" y="39"/>
                  <a:pt x="92" y="39"/>
                </a:cubicBezTo>
                <a:cubicBezTo>
                  <a:pt x="92" y="40"/>
                  <a:pt x="92" y="38"/>
                  <a:pt x="92" y="39"/>
                </a:cubicBezTo>
                <a:cubicBezTo>
                  <a:pt x="92" y="38"/>
                  <a:pt x="92" y="37"/>
                  <a:pt x="92" y="36"/>
                </a:cubicBezTo>
                <a:cubicBezTo>
                  <a:pt x="92" y="36"/>
                  <a:pt x="92" y="36"/>
                  <a:pt x="92" y="36"/>
                </a:cubicBezTo>
                <a:cubicBezTo>
                  <a:pt x="92" y="36"/>
                  <a:pt x="92" y="36"/>
                  <a:pt x="93" y="36"/>
                </a:cubicBezTo>
                <a:cubicBezTo>
                  <a:pt x="93" y="36"/>
                  <a:pt x="93" y="36"/>
                  <a:pt x="93" y="36"/>
                </a:cubicBezTo>
                <a:cubicBezTo>
                  <a:pt x="93" y="36"/>
                  <a:pt x="93" y="36"/>
                  <a:pt x="93" y="36"/>
                </a:cubicBezTo>
                <a:cubicBezTo>
                  <a:pt x="93" y="36"/>
                  <a:pt x="93" y="36"/>
                  <a:pt x="93" y="35"/>
                </a:cubicBezTo>
                <a:cubicBezTo>
                  <a:pt x="93" y="37"/>
                  <a:pt x="93" y="35"/>
                  <a:pt x="93" y="36"/>
                </a:cubicBezTo>
                <a:cubicBezTo>
                  <a:pt x="93" y="36"/>
                  <a:pt x="93" y="36"/>
                  <a:pt x="93" y="36"/>
                </a:cubicBezTo>
                <a:cubicBezTo>
                  <a:pt x="93" y="36"/>
                  <a:pt x="93" y="36"/>
                  <a:pt x="93" y="35"/>
                </a:cubicBezTo>
                <a:cubicBezTo>
                  <a:pt x="93" y="36"/>
                  <a:pt x="93" y="36"/>
                  <a:pt x="93" y="36"/>
                </a:cubicBezTo>
                <a:cubicBezTo>
                  <a:pt x="93" y="36"/>
                  <a:pt x="93" y="36"/>
                  <a:pt x="93" y="36"/>
                </a:cubicBezTo>
                <a:cubicBezTo>
                  <a:pt x="93" y="35"/>
                  <a:pt x="93" y="36"/>
                  <a:pt x="93" y="36"/>
                </a:cubicBezTo>
                <a:cubicBezTo>
                  <a:pt x="93" y="36"/>
                  <a:pt x="93" y="37"/>
                  <a:pt x="93" y="37"/>
                </a:cubicBezTo>
                <a:cubicBezTo>
                  <a:pt x="93" y="36"/>
                  <a:pt x="93" y="36"/>
                  <a:pt x="93" y="36"/>
                </a:cubicBezTo>
                <a:cubicBezTo>
                  <a:pt x="93" y="37"/>
                  <a:pt x="93" y="36"/>
                  <a:pt x="93" y="37"/>
                </a:cubicBezTo>
                <a:cubicBezTo>
                  <a:pt x="93" y="37"/>
                  <a:pt x="93" y="37"/>
                  <a:pt x="93" y="36"/>
                </a:cubicBezTo>
                <a:cubicBezTo>
                  <a:pt x="93" y="36"/>
                  <a:pt x="93" y="36"/>
                  <a:pt x="93" y="36"/>
                </a:cubicBezTo>
                <a:cubicBezTo>
                  <a:pt x="93" y="36"/>
                  <a:pt x="93" y="36"/>
                  <a:pt x="93" y="37"/>
                </a:cubicBezTo>
                <a:cubicBezTo>
                  <a:pt x="93" y="36"/>
                  <a:pt x="93" y="36"/>
                  <a:pt x="93" y="36"/>
                </a:cubicBezTo>
                <a:cubicBezTo>
                  <a:pt x="93" y="36"/>
                  <a:pt x="93" y="36"/>
                  <a:pt x="93" y="36"/>
                </a:cubicBezTo>
                <a:cubicBezTo>
                  <a:pt x="93" y="36"/>
                  <a:pt x="93" y="36"/>
                  <a:pt x="93" y="36"/>
                </a:cubicBezTo>
                <a:cubicBezTo>
                  <a:pt x="93" y="36"/>
                  <a:pt x="93" y="36"/>
                  <a:pt x="93" y="36"/>
                </a:cubicBezTo>
                <a:cubicBezTo>
                  <a:pt x="93" y="36"/>
                  <a:pt x="93" y="36"/>
                  <a:pt x="93" y="36"/>
                </a:cubicBezTo>
                <a:cubicBezTo>
                  <a:pt x="93" y="36"/>
                  <a:pt x="93" y="36"/>
                  <a:pt x="93" y="36"/>
                </a:cubicBezTo>
                <a:cubicBezTo>
                  <a:pt x="93" y="35"/>
                  <a:pt x="93" y="35"/>
                  <a:pt x="93" y="35"/>
                </a:cubicBezTo>
                <a:cubicBezTo>
                  <a:pt x="93" y="35"/>
                  <a:pt x="93" y="35"/>
                  <a:pt x="93" y="35"/>
                </a:cubicBezTo>
                <a:cubicBezTo>
                  <a:pt x="93" y="35"/>
                  <a:pt x="93" y="36"/>
                  <a:pt x="93" y="36"/>
                </a:cubicBezTo>
                <a:cubicBezTo>
                  <a:pt x="93" y="36"/>
                  <a:pt x="93" y="35"/>
                  <a:pt x="93" y="36"/>
                </a:cubicBezTo>
                <a:cubicBezTo>
                  <a:pt x="93" y="36"/>
                  <a:pt x="93" y="36"/>
                  <a:pt x="93" y="36"/>
                </a:cubicBezTo>
                <a:cubicBezTo>
                  <a:pt x="93" y="36"/>
                  <a:pt x="93" y="36"/>
                  <a:pt x="93" y="36"/>
                </a:cubicBezTo>
                <a:cubicBezTo>
                  <a:pt x="93" y="36"/>
                  <a:pt x="93" y="36"/>
                  <a:pt x="93" y="36"/>
                </a:cubicBezTo>
                <a:cubicBezTo>
                  <a:pt x="94" y="36"/>
                  <a:pt x="94" y="36"/>
                  <a:pt x="94" y="36"/>
                </a:cubicBezTo>
                <a:cubicBezTo>
                  <a:pt x="94" y="37"/>
                  <a:pt x="94" y="36"/>
                  <a:pt x="94" y="37"/>
                </a:cubicBezTo>
                <a:cubicBezTo>
                  <a:pt x="94" y="37"/>
                  <a:pt x="94" y="37"/>
                  <a:pt x="94" y="37"/>
                </a:cubicBezTo>
                <a:cubicBezTo>
                  <a:pt x="94" y="37"/>
                  <a:pt x="94" y="38"/>
                  <a:pt x="94" y="38"/>
                </a:cubicBezTo>
                <a:cubicBezTo>
                  <a:pt x="94" y="37"/>
                  <a:pt x="94" y="37"/>
                  <a:pt x="94" y="37"/>
                </a:cubicBezTo>
                <a:cubicBezTo>
                  <a:pt x="94" y="36"/>
                  <a:pt x="94" y="36"/>
                  <a:pt x="94" y="36"/>
                </a:cubicBezTo>
                <a:cubicBezTo>
                  <a:pt x="94" y="34"/>
                  <a:pt x="94" y="36"/>
                  <a:pt x="94" y="36"/>
                </a:cubicBezTo>
                <a:cubicBezTo>
                  <a:pt x="94" y="36"/>
                  <a:pt x="94" y="36"/>
                  <a:pt x="94" y="36"/>
                </a:cubicBezTo>
                <a:cubicBezTo>
                  <a:pt x="94" y="35"/>
                  <a:pt x="94" y="36"/>
                  <a:pt x="94" y="36"/>
                </a:cubicBezTo>
                <a:cubicBezTo>
                  <a:pt x="94" y="37"/>
                  <a:pt x="94" y="37"/>
                  <a:pt x="94" y="37"/>
                </a:cubicBezTo>
                <a:cubicBezTo>
                  <a:pt x="94" y="36"/>
                  <a:pt x="94" y="36"/>
                  <a:pt x="94" y="36"/>
                </a:cubicBezTo>
                <a:cubicBezTo>
                  <a:pt x="94" y="36"/>
                  <a:pt x="94" y="36"/>
                  <a:pt x="94" y="36"/>
                </a:cubicBezTo>
                <a:cubicBezTo>
                  <a:pt x="94" y="36"/>
                  <a:pt x="94" y="36"/>
                  <a:pt x="94" y="36"/>
                </a:cubicBezTo>
                <a:cubicBezTo>
                  <a:pt x="94" y="36"/>
                  <a:pt x="94" y="36"/>
                  <a:pt x="94" y="36"/>
                </a:cubicBezTo>
                <a:cubicBezTo>
                  <a:pt x="94" y="36"/>
                  <a:pt x="94" y="36"/>
                  <a:pt x="94" y="36"/>
                </a:cubicBezTo>
                <a:cubicBezTo>
                  <a:pt x="94" y="37"/>
                  <a:pt x="94" y="35"/>
                  <a:pt x="94" y="37"/>
                </a:cubicBezTo>
                <a:cubicBezTo>
                  <a:pt x="94" y="36"/>
                  <a:pt x="94" y="36"/>
                  <a:pt x="94" y="36"/>
                </a:cubicBezTo>
                <a:cubicBezTo>
                  <a:pt x="94" y="36"/>
                  <a:pt x="94" y="36"/>
                  <a:pt x="94" y="36"/>
                </a:cubicBezTo>
                <a:cubicBezTo>
                  <a:pt x="94" y="35"/>
                  <a:pt x="94" y="36"/>
                  <a:pt x="94" y="36"/>
                </a:cubicBezTo>
                <a:cubicBezTo>
                  <a:pt x="94" y="36"/>
                  <a:pt x="94" y="36"/>
                  <a:pt x="94" y="35"/>
                </a:cubicBezTo>
                <a:cubicBezTo>
                  <a:pt x="94" y="36"/>
                  <a:pt x="94" y="35"/>
                  <a:pt x="94" y="35"/>
                </a:cubicBezTo>
                <a:cubicBezTo>
                  <a:pt x="94" y="35"/>
                  <a:pt x="94" y="36"/>
                  <a:pt x="94" y="36"/>
                </a:cubicBezTo>
                <a:cubicBezTo>
                  <a:pt x="94" y="36"/>
                  <a:pt x="94" y="34"/>
                  <a:pt x="94" y="35"/>
                </a:cubicBezTo>
                <a:cubicBezTo>
                  <a:pt x="94" y="35"/>
                  <a:pt x="94" y="35"/>
                  <a:pt x="94" y="35"/>
                </a:cubicBezTo>
                <a:cubicBezTo>
                  <a:pt x="94" y="35"/>
                  <a:pt x="95" y="37"/>
                  <a:pt x="95" y="37"/>
                </a:cubicBezTo>
                <a:cubicBezTo>
                  <a:pt x="95" y="37"/>
                  <a:pt x="95" y="37"/>
                  <a:pt x="95" y="37"/>
                </a:cubicBezTo>
                <a:cubicBezTo>
                  <a:pt x="95" y="36"/>
                  <a:pt x="95" y="38"/>
                  <a:pt x="95" y="37"/>
                </a:cubicBezTo>
                <a:cubicBezTo>
                  <a:pt x="95" y="36"/>
                  <a:pt x="95" y="36"/>
                  <a:pt x="95" y="36"/>
                </a:cubicBezTo>
                <a:cubicBezTo>
                  <a:pt x="95" y="37"/>
                  <a:pt x="95" y="36"/>
                  <a:pt x="95" y="37"/>
                </a:cubicBezTo>
                <a:cubicBezTo>
                  <a:pt x="95" y="37"/>
                  <a:pt x="95" y="37"/>
                  <a:pt x="95" y="37"/>
                </a:cubicBezTo>
                <a:cubicBezTo>
                  <a:pt x="95" y="37"/>
                  <a:pt x="95" y="37"/>
                  <a:pt x="95" y="36"/>
                </a:cubicBezTo>
                <a:cubicBezTo>
                  <a:pt x="95" y="36"/>
                  <a:pt x="95" y="36"/>
                  <a:pt x="95" y="36"/>
                </a:cubicBezTo>
                <a:cubicBezTo>
                  <a:pt x="95" y="36"/>
                  <a:pt x="95" y="36"/>
                  <a:pt x="95" y="36"/>
                </a:cubicBezTo>
                <a:cubicBezTo>
                  <a:pt x="95" y="36"/>
                  <a:pt x="95" y="36"/>
                  <a:pt x="95" y="36"/>
                </a:cubicBezTo>
                <a:cubicBezTo>
                  <a:pt x="95" y="36"/>
                  <a:pt x="95" y="36"/>
                  <a:pt x="95" y="36"/>
                </a:cubicBezTo>
                <a:cubicBezTo>
                  <a:pt x="95" y="36"/>
                  <a:pt x="95" y="36"/>
                  <a:pt x="95" y="37"/>
                </a:cubicBezTo>
                <a:cubicBezTo>
                  <a:pt x="95" y="36"/>
                  <a:pt x="95" y="36"/>
                  <a:pt x="95" y="37"/>
                </a:cubicBezTo>
                <a:cubicBezTo>
                  <a:pt x="95" y="36"/>
                  <a:pt x="95" y="35"/>
                  <a:pt x="95" y="35"/>
                </a:cubicBezTo>
                <a:cubicBezTo>
                  <a:pt x="95" y="35"/>
                  <a:pt x="95" y="35"/>
                  <a:pt x="95" y="35"/>
                </a:cubicBezTo>
                <a:cubicBezTo>
                  <a:pt x="95" y="35"/>
                  <a:pt x="95" y="35"/>
                  <a:pt x="95" y="35"/>
                </a:cubicBezTo>
                <a:cubicBezTo>
                  <a:pt x="95" y="35"/>
                  <a:pt x="95" y="35"/>
                  <a:pt x="95" y="36"/>
                </a:cubicBezTo>
                <a:cubicBezTo>
                  <a:pt x="95" y="35"/>
                  <a:pt x="95" y="36"/>
                  <a:pt x="95" y="35"/>
                </a:cubicBezTo>
                <a:cubicBezTo>
                  <a:pt x="95" y="36"/>
                  <a:pt x="95" y="36"/>
                  <a:pt x="95" y="36"/>
                </a:cubicBezTo>
                <a:cubicBezTo>
                  <a:pt x="95" y="35"/>
                  <a:pt x="95" y="37"/>
                  <a:pt x="95" y="36"/>
                </a:cubicBezTo>
                <a:cubicBezTo>
                  <a:pt x="95" y="36"/>
                  <a:pt x="95" y="36"/>
                  <a:pt x="95" y="36"/>
                </a:cubicBezTo>
                <a:cubicBezTo>
                  <a:pt x="95" y="37"/>
                  <a:pt x="95" y="36"/>
                  <a:pt x="95" y="36"/>
                </a:cubicBezTo>
                <a:cubicBezTo>
                  <a:pt x="95" y="37"/>
                  <a:pt x="95" y="37"/>
                  <a:pt x="95" y="37"/>
                </a:cubicBezTo>
                <a:cubicBezTo>
                  <a:pt x="95" y="36"/>
                  <a:pt x="95" y="36"/>
                  <a:pt x="95" y="36"/>
                </a:cubicBezTo>
                <a:cubicBezTo>
                  <a:pt x="95" y="36"/>
                  <a:pt x="95" y="36"/>
                  <a:pt x="95" y="37"/>
                </a:cubicBezTo>
                <a:cubicBezTo>
                  <a:pt x="95" y="36"/>
                  <a:pt x="95" y="36"/>
                  <a:pt x="95" y="36"/>
                </a:cubicBezTo>
                <a:cubicBezTo>
                  <a:pt x="95" y="36"/>
                  <a:pt x="95" y="36"/>
                  <a:pt x="95" y="36"/>
                </a:cubicBezTo>
                <a:cubicBezTo>
                  <a:pt x="95" y="36"/>
                  <a:pt x="95" y="36"/>
                  <a:pt x="95" y="36"/>
                </a:cubicBezTo>
                <a:cubicBezTo>
                  <a:pt x="95" y="36"/>
                  <a:pt x="95" y="36"/>
                  <a:pt x="95" y="37"/>
                </a:cubicBezTo>
                <a:cubicBezTo>
                  <a:pt x="95" y="36"/>
                  <a:pt x="95" y="36"/>
                  <a:pt x="95" y="35"/>
                </a:cubicBezTo>
                <a:cubicBezTo>
                  <a:pt x="95" y="36"/>
                  <a:pt x="95" y="35"/>
                  <a:pt x="95" y="36"/>
                </a:cubicBezTo>
                <a:cubicBezTo>
                  <a:pt x="95" y="36"/>
                  <a:pt x="95" y="36"/>
                  <a:pt x="95" y="36"/>
                </a:cubicBezTo>
                <a:cubicBezTo>
                  <a:pt x="95" y="35"/>
                  <a:pt x="95" y="35"/>
                  <a:pt x="95" y="35"/>
                </a:cubicBezTo>
                <a:cubicBezTo>
                  <a:pt x="95" y="35"/>
                  <a:pt x="95" y="35"/>
                  <a:pt x="95" y="35"/>
                </a:cubicBezTo>
                <a:cubicBezTo>
                  <a:pt x="95" y="36"/>
                  <a:pt x="95" y="36"/>
                  <a:pt x="95" y="36"/>
                </a:cubicBezTo>
                <a:cubicBezTo>
                  <a:pt x="95" y="35"/>
                  <a:pt x="95" y="35"/>
                  <a:pt x="95" y="35"/>
                </a:cubicBezTo>
                <a:cubicBezTo>
                  <a:pt x="95" y="35"/>
                  <a:pt x="95" y="35"/>
                  <a:pt x="95" y="35"/>
                </a:cubicBezTo>
                <a:cubicBezTo>
                  <a:pt x="95" y="35"/>
                  <a:pt x="95" y="35"/>
                  <a:pt x="95" y="35"/>
                </a:cubicBezTo>
                <a:cubicBezTo>
                  <a:pt x="95" y="35"/>
                  <a:pt x="95" y="35"/>
                  <a:pt x="95" y="35"/>
                </a:cubicBezTo>
                <a:cubicBezTo>
                  <a:pt x="95" y="35"/>
                  <a:pt x="95" y="35"/>
                  <a:pt x="95" y="35"/>
                </a:cubicBezTo>
                <a:cubicBezTo>
                  <a:pt x="95" y="36"/>
                  <a:pt x="95" y="36"/>
                  <a:pt x="95" y="35"/>
                </a:cubicBezTo>
                <a:cubicBezTo>
                  <a:pt x="96" y="36"/>
                  <a:pt x="95" y="34"/>
                  <a:pt x="95" y="35"/>
                </a:cubicBezTo>
                <a:cubicBezTo>
                  <a:pt x="95" y="35"/>
                  <a:pt x="95" y="35"/>
                  <a:pt x="95" y="35"/>
                </a:cubicBezTo>
                <a:cubicBezTo>
                  <a:pt x="96" y="35"/>
                  <a:pt x="96" y="36"/>
                  <a:pt x="96" y="36"/>
                </a:cubicBezTo>
                <a:cubicBezTo>
                  <a:pt x="96" y="35"/>
                  <a:pt x="96" y="35"/>
                  <a:pt x="96" y="35"/>
                </a:cubicBezTo>
                <a:cubicBezTo>
                  <a:pt x="96" y="35"/>
                  <a:pt x="96" y="35"/>
                  <a:pt x="96" y="35"/>
                </a:cubicBezTo>
                <a:cubicBezTo>
                  <a:pt x="95" y="34"/>
                  <a:pt x="95" y="34"/>
                  <a:pt x="95" y="34"/>
                </a:cubicBezTo>
                <a:cubicBezTo>
                  <a:pt x="96" y="35"/>
                  <a:pt x="95" y="34"/>
                  <a:pt x="96" y="35"/>
                </a:cubicBezTo>
                <a:cubicBezTo>
                  <a:pt x="96" y="34"/>
                  <a:pt x="96" y="35"/>
                  <a:pt x="96" y="35"/>
                </a:cubicBezTo>
                <a:cubicBezTo>
                  <a:pt x="96" y="35"/>
                  <a:pt x="96" y="35"/>
                  <a:pt x="96" y="35"/>
                </a:cubicBezTo>
                <a:cubicBezTo>
                  <a:pt x="96" y="35"/>
                  <a:pt x="96" y="35"/>
                  <a:pt x="96" y="35"/>
                </a:cubicBezTo>
                <a:cubicBezTo>
                  <a:pt x="96" y="36"/>
                  <a:pt x="96" y="35"/>
                  <a:pt x="96" y="35"/>
                </a:cubicBezTo>
                <a:cubicBezTo>
                  <a:pt x="96" y="35"/>
                  <a:pt x="96" y="35"/>
                  <a:pt x="96" y="35"/>
                </a:cubicBezTo>
                <a:cubicBezTo>
                  <a:pt x="96" y="35"/>
                  <a:pt x="96" y="35"/>
                  <a:pt x="96" y="35"/>
                </a:cubicBezTo>
                <a:cubicBezTo>
                  <a:pt x="96" y="35"/>
                  <a:pt x="96" y="35"/>
                  <a:pt x="96" y="35"/>
                </a:cubicBezTo>
                <a:cubicBezTo>
                  <a:pt x="96" y="35"/>
                  <a:pt x="96" y="35"/>
                  <a:pt x="96" y="35"/>
                </a:cubicBezTo>
                <a:cubicBezTo>
                  <a:pt x="96" y="35"/>
                  <a:pt x="96" y="35"/>
                  <a:pt x="96" y="35"/>
                </a:cubicBezTo>
                <a:cubicBezTo>
                  <a:pt x="96" y="35"/>
                  <a:pt x="96" y="36"/>
                  <a:pt x="96" y="36"/>
                </a:cubicBezTo>
                <a:cubicBezTo>
                  <a:pt x="96" y="36"/>
                  <a:pt x="96" y="36"/>
                  <a:pt x="96" y="36"/>
                </a:cubicBezTo>
                <a:cubicBezTo>
                  <a:pt x="96" y="36"/>
                  <a:pt x="96" y="36"/>
                  <a:pt x="96" y="36"/>
                </a:cubicBezTo>
                <a:cubicBezTo>
                  <a:pt x="96" y="36"/>
                  <a:pt x="96" y="36"/>
                  <a:pt x="96" y="35"/>
                </a:cubicBezTo>
                <a:cubicBezTo>
                  <a:pt x="96" y="35"/>
                  <a:pt x="96" y="35"/>
                  <a:pt x="96" y="35"/>
                </a:cubicBezTo>
                <a:cubicBezTo>
                  <a:pt x="96" y="35"/>
                  <a:pt x="96" y="35"/>
                  <a:pt x="96" y="35"/>
                </a:cubicBezTo>
                <a:cubicBezTo>
                  <a:pt x="96" y="35"/>
                  <a:pt x="96" y="35"/>
                  <a:pt x="96" y="35"/>
                </a:cubicBezTo>
                <a:cubicBezTo>
                  <a:pt x="96" y="35"/>
                  <a:pt x="96" y="35"/>
                  <a:pt x="96" y="35"/>
                </a:cubicBezTo>
                <a:cubicBezTo>
                  <a:pt x="96" y="35"/>
                  <a:pt x="96" y="35"/>
                  <a:pt x="96" y="35"/>
                </a:cubicBezTo>
                <a:cubicBezTo>
                  <a:pt x="96" y="35"/>
                  <a:pt x="96" y="35"/>
                  <a:pt x="96" y="35"/>
                </a:cubicBezTo>
                <a:cubicBezTo>
                  <a:pt x="96" y="35"/>
                  <a:pt x="96" y="35"/>
                  <a:pt x="96" y="36"/>
                </a:cubicBezTo>
                <a:cubicBezTo>
                  <a:pt x="96" y="35"/>
                  <a:pt x="96" y="36"/>
                  <a:pt x="96" y="35"/>
                </a:cubicBezTo>
                <a:cubicBezTo>
                  <a:pt x="96" y="35"/>
                  <a:pt x="96" y="35"/>
                  <a:pt x="96" y="35"/>
                </a:cubicBezTo>
                <a:cubicBezTo>
                  <a:pt x="96" y="35"/>
                  <a:pt x="96" y="36"/>
                  <a:pt x="96" y="36"/>
                </a:cubicBezTo>
                <a:cubicBezTo>
                  <a:pt x="96" y="37"/>
                  <a:pt x="96" y="37"/>
                  <a:pt x="96" y="37"/>
                </a:cubicBezTo>
                <a:cubicBezTo>
                  <a:pt x="96" y="37"/>
                  <a:pt x="96" y="36"/>
                  <a:pt x="96" y="37"/>
                </a:cubicBezTo>
                <a:cubicBezTo>
                  <a:pt x="96" y="36"/>
                  <a:pt x="96" y="37"/>
                  <a:pt x="96" y="37"/>
                </a:cubicBezTo>
                <a:cubicBezTo>
                  <a:pt x="96" y="36"/>
                  <a:pt x="96" y="36"/>
                  <a:pt x="96" y="36"/>
                </a:cubicBezTo>
                <a:cubicBezTo>
                  <a:pt x="96" y="36"/>
                  <a:pt x="96" y="36"/>
                  <a:pt x="96" y="37"/>
                </a:cubicBezTo>
                <a:cubicBezTo>
                  <a:pt x="96" y="37"/>
                  <a:pt x="96" y="37"/>
                  <a:pt x="96" y="37"/>
                </a:cubicBezTo>
                <a:cubicBezTo>
                  <a:pt x="96" y="37"/>
                  <a:pt x="96" y="37"/>
                  <a:pt x="96" y="37"/>
                </a:cubicBezTo>
                <a:cubicBezTo>
                  <a:pt x="96" y="38"/>
                  <a:pt x="96" y="38"/>
                  <a:pt x="96" y="38"/>
                </a:cubicBezTo>
                <a:cubicBezTo>
                  <a:pt x="96" y="37"/>
                  <a:pt x="96" y="38"/>
                  <a:pt x="96" y="37"/>
                </a:cubicBezTo>
                <a:cubicBezTo>
                  <a:pt x="96" y="38"/>
                  <a:pt x="96" y="37"/>
                  <a:pt x="96" y="37"/>
                </a:cubicBezTo>
                <a:cubicBezTo>
                  <a:pt x="96" y="37"/>
                  <a:pt x="96" y="37"/>
                  <a:pt x="96" y="37"/>
                </a:cubicBezTo>
                <a:cubicBezTo>
                  <a:pt x="96" y="37"/>
                  <a:pt x="96" y="38"/>
                  <a:pt x="96" y="37"/>
                </a:cubicBezTo>
                <a:cubicBezTo>
                  <a:pt x="96" y="37"/>
                  <a:pt x="96" y="36"/>
                  <a:pt x="96" y="36"/>
                </a:cubicBezTo>
                <a:cubicBezTo>
                  <a:pt x="96" y="35"/>
                  <a:pt x="96" y="37"/>
                  <a:pt x="96" y="37"/>
                </a:cubicBezTo>
                <a:cubicBezTo>
                  <a:pt x="96" y="37"/>
                  <a:pt x="96" y="36"/>
                  <a:pt x="96" y="36"/>
                </a:cubicBezTo>
                <a:cubicBezTo>
                  <a:pt x="96" y="37"/>
                  <a:pt x="96" y="38"/>
                  <a:pt x="96" y="38"/>
                </a:cubicBezTo>
                <a:cubicBezTo>
                  <a:pt x="96" y="38"/>
                  <a:pt x="96" y="38"/>
                  <a:pt x="96" y="38"/>
                </a:cubicBezTo>
                <a:cubicBezTo>
                  <a:pt x="96" y="39"/>
                  <a:pt x="96" y="39"/>
                  <a:pt x="96" y="39"/>
                </a:cubicBezTo>
                <a:cubicBezTo>
                  <a:pt x="96" y="38"/>
                  <a:pt x="96" y="39"/>
                  <a:pt x="96" y="38"/>
                </a:cubicBezTo>
                <a:cubicBezTo>
                  <a:pt x="96" y="38"/>
                  <a:pt x="96" y="39"/>
                  <a:pt x="96" y="39"/>
                </a:cubicBezTo>
                <a:cubicBezTo>
                  <a:pt x="96" y="38"/>
                  <a:pt x="96" y="38"/>
                  <a:pt x="96" y="38"/>
                </a:cubicBezTo>
                <a:cubicBezTo>
                  <a:pt x="96" y="38"/>
                  <a:pt x="96" y="38"/>
                  <a:pt x="96" y="38"/>
                </a:cubicBezTo>
                <a:cubicBezTo>
                  <a:pt x="96" y="38"/>
                  <a:pt x="96" y="37"/>
                  <a:pt x="96" y="37"/>
                </a:cubicBezTo>
                <a:cubicBezTo>
                  <a:pt x="96" y="37"/>
                  <a:pt x="96" y="38"/>
                  <a:pt x="96" y="39"/>
                </a:cubicBezTo>
                <a:cubicBezTo>
                  <a:pt x="96" y="39"/>
                  <a:pt x="96" y="39"/>
                  <a:pt x="96" y="39"/>
                </a:cubicBezTo>
                <a:cubicBezTo>
                  <a:pt x="96" y="39"/>
                  <a:pt x="96" y="39"/>
                  <a:pt x="96" y="39"/>
                </a:cubicBezTo>
                <a:cubicBezTo>
                  <a:pt x="96" y="39"/>
                  <a:pt x="96" y="39"/>
                  <a:pt x="96" y="39"/>
                </a:cubicBezTo>
                <a:cubicBezTo>
                  <a:pt x="96" y="39"/>
                  <a:pt x="96" y="39"/>
                  <a:pt x="96" y="39"/>
                </a:cubicBezTo>
                <a:cubicBezTo>
                  <a:pt x="96" y="39"/>
                  <a:pt x="96" y="38"/>
                  <a:pt x="96" y="37"/>
                </a:cubicBezTo>
                <a:cubicBezTo>
                  <a:pt x="96" y="37"/>
                  <a:pt x="96" y="36"/>
                  <a:pt x="96" y="36"/>
                </a:cubicBezTo>
                <a:cubicBezTo>
                  <a:pt x="96" y="37"/>
                  <a:pt x="96" y="39"/>
                  <a:pt x="96" y="40"/>
                </a:cubicBezTo>
                <a:cubicBezTo>
                  <a:pt x="96" y="40"/>
                  <a:pt x="96" y="40"/>
                  <a:pt x="96" y="39"/>
                </a:cubicBezTo>
                <a:cubicBezTo>
                  <a:pt x="96" y="39"/>
                  <a:pt x="96" y="40"/>
                  <a:pt x="96" y="40"/>
                </a:cubicBezTo>
                <a:cubicBezTo>
                  <a:pt x="96" y="39"/>
                  <a:pt x="96" y="39"/>
                  <a:pt x="96" y="39"/>
                </a:cubicBezTo>
                <a:cubicBezTo>
                  <a:pt x="96" y="39"/>
                  <a:pt x="96" y="39"/>
                  <a:pt x="96" y="40"/>
                </a:cubicBezTo>
                <a:cubicBezTo>
                  <a:pt x="96" y="39"/>
                  <a:pt x="96" y="39"/>
                  <a:pt x="96" y="38"/>
                </a:cubicBezTo>
                <a:cubicBezTo>
                  <a:pt x="96" y="38"/>
                  <a:pt x="96" y="39"/>
                  <a:pt x="96" y="40"/>
                </a:cubicBezTo>
                <a:cubicBezTo>
                  <a:pt x="96" y="39"/>
                  <a:pt x="96" y="39"/>
                  <a:pt x="96" y="39"/>
                </a:cubicBezTo>
                <a:cubicBezTo>
                  <a:pt x="96" y="40"/>
                  <a:pt x="96" y="40"/>
                  <a:pt x="96" y="41"/>
                </a:cubicBezTo>
                <a:cubicBezTo>
                  <a:pt x="96" y="40"/>
                  <a:pt x="96" y="40"/>
                  <a:pt x="96" y="40"/>
                </a:cubicBezTo>
                <a:cubicBezTo>
                  <a:pt x="96" y="40"/>
                  <a:pt x="96" y="40"/>
                  <a:pt x="96" y="40"/>
                </a:cubicBezTo>
                <a:cubicBezTo>
                  <a:pt x="96" y="40"/>
                  <a:pt x="96" y="40"/>
                  <a:pt x="96" y="40"/>
                </a:cubicBezTo>
                <a:cubicBezTo>
                  <a:pt x="96" y="39"/>
                  <a:pt x="96" y="37"/>
                  <a:pt x="96" y="36"/>
                </a:cubicBezTo>
                <a:cubicBezTo>
                  <a:pt x="96" y="37"/>
                  <a:pt x="96" y="37"/>
                  <a:pt x="96" y="37"/>
                </a:cubicBezTo>
                <a:cubicBezTo>
                  <a:pt x="96" y="36"/>
                  <a:pt x="96" y="36"/>
                  <a:pt x="96" y="36"/>
                </a:cubicBezTo>
                <a:cubicBezTo>
                  <a:pt x="96" y="37"/>
                  <a:pt x="96" y="39"/>
                  <a:pt x="96" y="39"/>
                </a:cubicBezTo>
                <a:cubicBezTo>
                  <a:pt x="96" y="39"/>
                  <a:pt x="96" y="38"/>
                  <a:pt x="96" y="38"/>
                </a:cubicBezTo>
                <a:cubicBezTo>
                  <a:pt x="96" y="38"/>
                  <a:pt x="96" y="40"/>
                  <a:pt x="96" y="39"/>
                </a:cubicBezTo>
                <a:cubicBezTo>
                  <a:pt x="96" y="40"/>
                  <a:pt x="96" y="40"/>
                  <a:pt x="96" y="40"/>
                </a:cubicBezTo>
                <a:cubicBezTo>
                  <a:pt x="96" y="40"/>
                  <a:pt x="96" y="40"/>
                  <a:pt x="96" y="40"/>
                </a:cubicBezTo>
                <a:cubicBezTo>
                  <a:pt x="96" y="39"/>
                  <a:pt x="96" y="39"/>
                  <a:pt x="96" y="38"/>
                </a:cubicBezTo>
                <a:cubicBezTo>
                  <a:pt x="96" y="40"/>
                  <a:pt x="96" y="40"/>
                  <a:pt x="96" y="40"/>
                </a:cubicBezTo>
                <a:cubicBezTo>
                  <a:pt x="96" y="39"/>
                  <a:pt x="96" y="39"/>
                  <a:pt x="96" y="38"/>
                </a:cubicBezTo>
                <a:cubicBezTo>
                  <a:pt x="96" y="38"/>
                  <a:pt x="96" y="39"/>
                  <a:pt x="96" y="40"/>
                </a:cubicBezTo>
                <a:cubicBezTo>
                  <a:pt x="96" y="39"/>
                  <a:pt x="96" y="39"/>
                  <a:pt x="96" y="38"/>
                </a:cubicBezTo>
                <a:cubicBezTo>
                  <a:pt x="96" y="39"/>
                  <a:pt x="96" y="39"/>
                  <a:pt x="96" y="40"/>
                </a:cubicBezTo>
                <a:cubicBezTo>
                  <a:pt x="96" y="40"/>
                  <a:pt x="96" y="40"/>
                  <a:pt x="96" y="40"/>
                </a:cubicBezTo>
                <a:cubicBezTo>
                  <a:pt x="96" y="39"/>
                  <a:pt x="95" y="37"/>
                  <a:pt x="95" y="37"/>
                </a:cubicBezTo>
                <a:cubicBezTo>
                  <a:pt x="96" y="40"/>
                  <a:pt x="96" y="40"/>
                  <a:pt x="96" y="40"/>
                </a:cubicBezTo>
                <a:cubicBezTo>
                  <a:pt x="96" y="39"/>
                  <a:pt x="95" y="39"/>
                  <a:pt x="95" y="38"/>
                </a:cubicBezTo>
                <a:cubicBezTo>
                  <a:pt x="96" y="39"/>
                  <a:pt x="95" y="39"/>
                  <a:pt x="95" y="39"/>
                </a:cubicBezTo>
                <a:cubicBezTo>
                  <a:pt x="95" y="39"/>
                  <a:pt x="95" y="39"/>
                  <a:pt x="95" y="39"/>
                </a:cubicBezTo>
                <a:cubicBezTo>
                  <a:pt x="95" y="39"/>
                  <a:pt x="95" y="39"/>
                  <a:pt x="95" y="39"/>
                </a:cubicBezTo>
                <a:cubicBezTo>
                  <a:pt x="95" y="39"/>
                  <a:pt x="95" y="39"/>
                  <a:pt x="95" y="39"/>
                </a:cubicBezTo>
                <a:cubicBezTo>
                  <a:pt x="95" y="38"/>
                  <a:pt x="95" y="40"/>
                  <a:pt x="95" y="39"/>
                </a:cubicBezTo>
                <a:cubicBezTo>
                  <a:pt x="95" y="40"/>
                  <a:pt x="95" y="39"/>
                  <a:pt x="95" y="39"/>
                </a:cubicBezTo>
                <a:cubicBezTo>
                  <a:pt x="95" y="39"/>
                  <a:pt x="95" y="39"/>
                  <a:pt x="95" y="40"/>
                </a:cubicBezTo>
                <a:cubicBezTo>
                  <a:pt x="95" y="40"/>
                  <a:pt x="95" y="40"/>
                  <a:pt x="95" y="39"/>
                </a:cubicBezTo>
                <a:cubicBezTo>
                  <a:pt x="95" y="40"/>
                  <a:pt x="95" y="40"/>
                  <a:pt x="95" y="40"/>
                </a:cubicBezTo>
                <a:cubicBezTo>
                  <a:pt x="95" y="40"/>
                  <a:pt x="95" y="39"/>
                  <a:pt x="95" y="39"/>
                </a:cubicBezTo>
                <a:cubicBezTo>
                  <a:pt x="95" y="40"/>
                  <a:pt x="95" y="39"/>
                  <a:pt x="95" y="39"/>
                </a:cubicBezTo>
                <a:cubicBezTo>
                  <a:pt x="95" y="39"/>
                  <a:pt x="95" y="38"/>
                  <a:pt x="95" y="38"/>
                </a:cubicBezTo>
                <a:cubicBezTo>
                  <a:pt x="95" y="38"/>
                  <a:pt x="95" y="39"/>
                  <a:pt x="95" y="40"/>
                </a:cubicBezTo>
                <a:cubicBezTo>
                  <a:pt x="95" y="39"/>
                  <a:pt x="95" y="39"/>
                  <a:pt x="95" y="39"/>
                </a:cubicBezTo>
                <a:cubicBezTo>
                  <a:pt x="95" y="40"/>
                  <a:pt x="95" y="40"/>
                  <a:pt x="95" y="40"/>
                </a:cubicBezTo>
                <a:cubicBezTo>
                  <a:pt x="95" y="39"/>
                  <a:pt x="95" y="39"/>
                  <a:pt x="95" y="39"/>
                </a:cubicBezTo>
                <a:cubicBezTo>
                  <a:pt x="95" y="39"/>
                  <a:pt x="95" y="39"/>
                  <a:pt x="95" y="39"/>
                </a:cubicBezTo>
                <a:cubicBezTo>
                  <a:pt x="95" y="39"/>
                  <a:pt x="95" y="39"/>
                  <a:pt x="95" y="39"/>
                </a:cubicBezTo>
                <a:cubicBezTo>
                  <a:pt x="95" y="39"/>
                  <a:pt x="95" y="39"/>
                  <a:pt x="95" y="39"/>
                </a:cubicBezTo>
                <a:cubicBezTo>
                  <a:pt x="95" y="39"/>
                  <a:pt x="95" y="38"/>
                  <a:pt x="95" y="38"/>
                </a:cubicBezTo>
                <a:cubicBezTo>
                  <a:pt x="95" y="38"/>
                  <a:pt x="95" y="38"/>
                  <a:pt x="95" y="38"/>
                </a:cubicBezTo>
                <a:cubicBezTo>
                  <a:pt x="95" y="38"/>
                  <a:pt x="95" y="38"/>
                  <a:pt x="95" y="37"/>
                </a:cubicBezTo>
                <a:cubicBezTo>
                  <a:pt x="95" y="38"/>
                  <a:pt x="95" y="38"/>
                  <a:pt x="95" y="38"/>
                </a:cubicBezTo>
                <a:cubicBezTo>
                  <a:pt x="95" y="37"/>
                  <a:pt x="95" y="37"/>
                  <a:pt x="95" y="37"/>
                </a:cubicBezTo>
                <a:cubicBezTo>
                  <a:pt x="95" y="37"/>
                  <a:pt x="95" y="37"/>
                  <a:pt x="95" y="37"/>
                </a:cubicBezTo>
                <a:cubicBezTo>
                  <a:pt x="95" y="37"/>
                  <a:pt x="95" y="38"/>
                  <a:pt x="95" y="38"/>
                </a:cubicBezTo>
                <a:cubicBezTo>
                  <a:pt x="95" y="38"/>
                  <a:pt x="95" y="39"/>
                  <a:pt x="95" y="39"/>
                </a:cubicBezTo>
                <a:cubicBezTo>
                  <a:pt x="95" y="39"/>
                  <a:pt x="95" y="39"/>
                  <a:pt x="95" y="39"/>
                </a:cubicBezTo>
                <a:cubicBezTo>
                  <a:pt x="95" y="40"/>
                  <a:pt x="95" y="39"/>
                  <a:pt x="95" y="40"/>
                </a:cubicBezTo>
                <a:cubicBezTo>
                  <a:pt x="95" y="40"/>
                  <a:pt x="95" y="40"/>
                  <a:pt x="95" y="39"/>
                </a:cubicBezTo>
                <a:cubicBezTo>
                  <a:pt x="95" y="40"/>
                  <a:pt x="95" y="38"/>
                  <a:pt x="95" y="39"/>
                </a:cubicBezTo>
                <a:cubicBezTo>
                  <a:pt x="95" y="39"/>
                  <a:pt x="95" y="40"/>
                  <a:pt x="95" y="40"/>
                </a:cubicBezTo>
                <a:cubicBezTo>
                  <a:pt x="95" y="40"/>
                  <a:pt x="95" y="40"/>
                  <a:pt x="95" y="40"/>
                </a:cubicBezTo>
                <a:cubicBezTo>
                  <a:pt x="95" y="40"/>
                  <a:pt x="95" y="40"/>
                  <a:pt x="95" y="40"/>
                </a:cubicBezTo>
                <a:cubicBezTo>
                  <a:pt x="95" y="40"/>
                  <a:pt x="95" y="40"/>
                  <a:pt x="95" y="40"/>
                </a:cubicBezTo>
                <a:cubicBezTo>
                  <a:pt x="95" y="40"/>
                  <a:pt x="95" y="40"/>
                  <a:pt x="95" y="40"/>
                </a:cubicBezTo>
                <a:cubicBezTo>
                  <a:pt x="95" y="40"/>
                  <a:pt x="95" y="41"/>
                  <a:pt x="95" y="41"/>
                </a:cubicBezTo>
                <a:cubicBezTo>
                  <a:pt x="95" y="41"/>
                  <a:pt x="95" y="40"/>
                  <a:pt x="95" y="40"/>
                </a:cubicBezTo>
                <a:cubicBezTo>
                  <a:pt x="95" y="40"/>
                  <a:pt x="95" y="41"/>
                  <a:pt x="95" y="41"/>
                </a:cubicBezTo>
                <a:cubicBezTo>
                  <a:pt x="95" y="40"/>
                  <a:pt x="95" y="40"/>
                  <a:pt x="95" y="40"/>
                </a:cubicBezTo>
                <a:cubicBezTo>
                  <a:pt x="95" y="40"/>
                  <a:pt x="95" y="40"/>
                  <a:pt x="95" y="40"/>
                </a:cubicBezTo>
                <a:cubicBezTo>
                  <a:pt x="95" y="40"/>
                  <a:pt x="95" y="40"/>
                  <a:pt x="95" y="40"/>
                </a:cubicBezTo>
                <a:cubicBezTo>
                  <a:pt x="95" y="40"/>
                  <a:pt x="95" y="41"/>
                  <a:pt x="95" y="41"/>
                </a:cubicBezTo>
                <a:cubicBezTo>
                  <a:pt x="95" y="41"/>
                  <a:pt x="95" y="41"/>
                  <a:pt x="95" y="40"/>
                </a:cubicBezTo>
                <a:cubicBezTo>
                  <a:pt x="95" y="40"/>
                  <a:pt x="95" y="40"/>
                  <a:pt x="95" y="40"/>
                </a:cubicBezTo>
                <a:cubicBezTo>
                  <a:pt x="95" y="40"/>
                  <a:pt x="95" y="41"/>
                  <a:pt x="95" y="40"/>
                </a:cubicBezTo>
                <a:cubicBezTo>
                  <a:pt x="95" y="40"/>
                  <a:pt x="95" y="40"/>
                  <a:pt x="95" y="39"/>
                </a:cubicBezTo>
                <a:cubicBezTo>
                  <a:pt x="95" y="40"/>
                  <a:pt x="95" y="40"/>
                  <a:pt x="95" y="40"/>
                </a:cubicBezTo>
                <a:cubicBezTo>
                  <a:pt x="95" y="39"/>
                  <a:pt x="95" y="39"/>
                  <a:pt x="95" y="39"/>
                </a:cubicBezTo>
                <a:cubicBezTo>
                  <a:pt x="95" y="39"/>
                  <a:pt x="95" y="40"/>
                  <a:pt x="95" y="40"/>
                </a:cubicBezTo>
                <a:cubicBezTo>
                  <a:pt x="95" y="40"/>
                  <a:pt x="95" y="40"/>
                  <a:pt x="95" y="40"/>
                </a:cubicBezTo>
                <a:cubicBezTo>
                  <a:pt x="94" y="40"/>
                  <a:pt x="94" y="40"/>
                  <a:pt x="94" y="40"/>
                </a:cubicBezTo>
                <a:cubicBezTo>
                  <a:pt x="95" y="40"/>
                  <a:pt x="94" y="40"/>
                  <a:pt x="94" y="40"/>
                </a:cubicBezTo>
                <a:cubicBezTo>
                  <a:pt x="94" y="40"/>
                  <a:pt x="94" y="40"/>
                  <a:pt x="94" y="40"/>
                </a:cubicBezTo>
                <a:cubicBezTo>
                  <a:pt x="94" y="40"/>
                  <a:pt x="94" y="40"/>
                  <a:pt x="94" y="40"/>
                </a:cubicBezTo>
                <a:cubicBezTo>
                  <a:pt x="94" y="39"/>
                  <a:pt x="94" y="41"/>
                  <a:pt x="94" y="40"/>
                </a:cubicBezTo>
                <a:cubicBezTo>
                  <a:pt x="94" y="40"/>
                  <a:pt x="94" y="40"/>
                  <a:pt x="94" y="40"/>
                </a:cubicBezTo>
                <a:cubicBezTo>
                  <a:pt x="94" y="40"/>
                  <a:pt x="94" y="40"/>
                  <a:pt x="94" y="40"/>
                </a:cubicBezTo>
                <a:cubicBezTo>
                  <a:pt x="94" y="41"/>
                  <a:pt x="94" y="40"/>
                  <a:pt x="94" y="42"/>
                </a:cubicBezTo>
                <a:cubicBezTo>
                  <a:pt x="94" y="41"/>
                  <a:pt x="94" y="41"/>
                  <a:pt x="94" y="41"/>
                </a:cubicBezTo>
                <a:cubicBezTo>
                  <a:pt x="94" y="40"/>
                  <a:pt x="94" y="40"/>
                  <a:pt x="94" y="40"/>
                </a:cubicBezTo>
                <a:cubicBezTo>
                  <a:pt x="94" y="40"/>
                  <a:pt x="94" y="40"/>
                  <a:pt x="94" y="40"/>
                </a:cubicBezTo>
                <a:close/>
                <a:moveTo>
                  <a:pt x="95" y="40"/>
                </a:moveTo>
                <a:cubicBezTo>
                  <a:pt x="95" y="40"/>
                  <a:pt x="95" y="40"/>
                  <a:pt x="95" y="40"/>
                </a:cubicBezTo>
                <a:cubicBezTo>
                  <a:pt x="95" y="40"/>
                  <a:pt x="95" y="39"/>
                  <a:pt x="95" y="40"/>
                </a:cubicBezTo>
                <a:close/>
                <a:moveTo>
                  <a:pt x="95" y="39"/>
                </a:moveTo>
                <a:cubicBezTo>
                  <a:pt x="95" y="39"/>
                  <a:pt x="95" y="39"/>
                  <a:pt x="95" y="39"/>
                </a:cubicBezTo>
                <a:cubicBezTo>
                  <a:pt x="95" y="39"/>
                  <a:pt x="95" y="39"/>
                  <a:pt x="95" y="39"/>
                </a:cubicBezTo>
                <a:close/>
                <a:moveTo>
                  <a:pt x="96" y="35"/>
                </a:moveTo>
                <a:cubicBezTo>
                  <a:pt x="96" y="35"/>
                  <a:pt x="96" y="35"/>
                  <a:pt x="96" y="35"/>
                </a:cubicBezTo>
                <a:cubicBezTo>
                  <a:pt x="96" y="35"/>
                  <a:pt x="96" y="35"/>
                  <a:pt x="96" y="35"/>
                </a:cubicBezTo>
                <a:close/>
                <a:moveTo>
                  <a:pt x="96" y="35"/>
                </a:moveTo>
                <a:cubicBezTo>
                  <a:pt x="96" y="35"/>
                  <a:pt x="96" y="35"/>
                  <a:pt x="96" y="35"/>
                </a:cubicBezTo>
                <a:cubicBezTo>
                  <a:pt x="96" y="35"/>
                  <a:pt x="96" y="35"/>
                  <a:pt x="96" y="35"/>
                </a:cubicBezTo>
                <a:cubicBezTo>
                  <a:pt x="96" y="36"/>
                  <a:pt x="96" y="35"/>
                  <a:pt x="96" y="35"/>
                </a:cubicBezTo>
                <a:close/>
                <a:moveTo>
                  <a:pt x="93" y="36"/>
                </a:moveTo>
                <a:cubicBezTo>
                  <a:pt x="93" y="36"/>
                  <a:pt x="93" y="36"/>
                  <a:pt x="93" y="36"/>
                </a:cubicBezTo>
                <a:cubicBezTo>
                  <a:pt x="93" y="36"/>
                  <a:pt x="93" y="36"/>
                  <a:pt x="93" y="36"/>
                </a:cubicBezTo>
                <a:close/>
                <a:moveTo>
                  <a:pt x="95" y="39"/>
                </a:moveTo>
                <a:cubicBezTo>
                  <a:pt x="95" y="39"/>
                  <a:pt x="95" y="39"/>
                  <a:pt x="95" y="39"/>
                </a:cubicBezTo>
                <a:close/>
                <a:moveTo>
                  <a:pt x="94" y="40"/>
                </a:moveTo>
                <a:cubicBezTo>
                  <a:pt x="94" y="40"/>
                  <a:pt x="94" y="40"/>
                  <a:pt x="94" y="40"/>
                </a:cubicBezTo>
                <a:cubicBezTo>
                  <a:pt x="94" y="41"/>
                  <a:pt x="94" y="41"/>
                  <a:pt x="94" y="41"/>
                </a:cubicBezTo>
                <a:lnTo>
                  <a:pt x="94" y="40"/>
                </a:lnTo>
                <a:close/>
                <a:moveTo>
                  <a:pt x="96" y="40"/>
                </a:moveTo>
                <a:cubicBezTo>
                  <a:pt x="96" y="39"/>
                  <a:pt x="96" y="39"/>
                  <a:pt x="96" y="39"/>
                </a:cubicBezTo>
                <a:cubicBezTo>
                  <a:pt x="96" y="39"/>
                  <a:pt x="96" y="40"/>
                  <a:pt x="96" y="40"/>
                </a:cubicBezTo>
                <a:close/>
                <a:moveTo>
                  <a:pt x="96" y="35"/>
                </a:moveTo>
                <a:cubicBezTo>
                  <a:pt x="96" y="35"/>
                  <a:pt x="96" y="35"/>
                  <a:pt x="96" y="35"/>
                </a:cubicBezTo>
                <a:cubicBezTo>
                  <a:pt x="96" y="35"/>
                  <a:pt x="96" y="35"/>
                  <a:pt x="96" y="35"/>
                </a:cubicBezTo>
                <a:cubicBezTo>
                  <a:pt x="96" y="35"/>
                  <a:pt x="96" y="35"/>
                  <a:pt x="96" y="35"/>
                </a:cubicBezTo>
                <a:close/>
                <a:moveTo>
                  <a:pt x="97" y="38"/>
                </a:moveTo>
                <a:cubicBezTo>
                  <a:pt x="97" y="37"/>
                  <a:pt x="97" y="38"/>
                  <a:pt x="97" y="37"/>
                </a:cubicBezTo>
                <a:cubicBezTo>
                  <a:pt x="97" y="37"/>
                  <a:pt x="97" y="37"/>
                  <a:pt x="97" y="37"/>
                </a:cubicBezTo>
                <a:cubicBezTo>
                  <a:pt x="97" y="37"/>
                  <a:pt x="97" y="37"/>
                  <a:pt x="97" y="38"/>
                </a:cubicBezTo>
                <a:close/>
                <a:moveTo>
                  <a:pt x="96" y="36"/>
                </a:moveTo>
                <a:cubicBezTo>
                  <a:pt x="96" y="37"/>
                  <a:pt x="96" y="36"/>
                  <a:pt x="96" y="36"/>
                </a:cubicBezTo>
                <a:cubicBezTo>
                  <a:pt x="96" y="36"/>
                  <a:pt x="96" y="36"/>
                  <a:pt x="96" y="36"/>
                </a:cubicBezTo>
                <a:cubicBezTo>
                  <a:pt x="96" y="36"/>
                  <a:pt x="96" y="36"/>
                  <a:pt x="96" y="36"/>
                </a:cubicBezTo>
                <a:close/>
                <a:moveTo>
                  <a:pt x="96" y="36"/>
                </a:moveTo>
                <a:cubicBezTo>
                  <a:pt x="96" y="36"/>
                  <a:pt x="96" y="36"/>
                  <a:pt x="96" y="36"/>
                </a:cubicBezTo>
                <a:cubicBezTo>
                  <a:pt x="96" y="36"/>
                  <a:pt x="96" y="36"/>
                  <a:pt x="96" y="36"/>
                </a:cubicBezTo>
                <a:close/>
                <a:moveTo>
                  <a:pt x="96" y="35"/>
                </a:moveTo>
                <a:cubicBezTo>
                  <a:pt x="96" y="35"/>
                  <a:pt x="96" y="35"/>
                  <a:pt x="96" y="35"/>
                </a:cubicBezTo>
                <a:cubicBezTo>
                  <a:pt x="96" y="34"/>
                  <a:pt x="96" y="35"/>
                  <a:pt x="96" y="35"/>
                </a:cubicBezTo>
                <a:close/>
                <a:moveTo>
                  <a:pt x="97" y="37"/>
                </a:moveTo>
                <a:cubicBezTo>
                  <a:pt x="96" y="37"/>
                  <a:pt x="96" y="37"/>
                  <a:pt x="96" y="37"/>
                </a:cubicBezTo>
                <a:cubicBezTo>
                  <a:pt x="96" y="37"/>
                  <a:pt x="96" y="37"/>
                  <a:pt x="96" y="37"/>
                </a:cubicBezTo>
                <a:lnTo>
                  <a:pt x="97" y="37"/>
                </a:lnTo>
                <a:close/>
                <a:moveTo>
                  <a:pt x="96" y="37"/>
                </a:moveTo>
                <a:cubicBezTo>
                  <a:pt x="96" y="37"/>
                  <a:pt x="96" y="37"/>
                  <a:pt x="96" y="37"/>
                </a:cubicBezTo>
                <a:cubicBezTo>
                  <a:pt x="96" y="37"/>
                  <a:pt x="96" y="37"/>
                  <a:pt x="96" y="37"/>
                </a:cubicBezTo>
                <a:cubicBezTo>
                  <a:pt x="96" y="37"/>
                  <a:pt x="96" y="37"/>
                  <a:pt x="96" y="37"/>
                </a:cubicBezTo>
                <a:close/>
                <a:moveTo>
                  <a:pt x="96" y="37"/>
                </a:moveTo>
                <a:cubicBezTo>
                  <a:pt x="96" y="37"/>
                  <a:pt x="96" y="37"/>
                  <a:pt x="96" y="37"/>
                </a:cubicBezTo>
                <a:cubicBezTo>
                  <a:pt x="96" y="37"/>
                  <a:pt x="96" y="37"/>
                  <a:pt x="96" y="37"/>
                </a:cubicBezTo>
                <a:close/>
                <a:moveTo>
                  <a:pt x="97" y="38"/>
                </a:moveTo>
                <a:cubicBezTo>
                  <a:pt x="96" y="38"/>
                  <a:pt x="96" y="38"/>
                  <a:pt x="96" y="38"/>
                </a:cubicBezTo>
                <a:cubicBezTo>
                  <a:pt x="96" y="38"/>
                  <a:pt x="96" y="38"/>
                  <a:pt x="96" y="38"/>
                </a:cubicBezTo>
                <a:lnTo>
                  <a:pt x="97" y="38"/>
                </a:lnTo>
                <a:close/>
                <a:moveTo>
                  <a:pt x="96" y="37"/>
                </a:moveTo>
                <a:cubicBezTo>
                  <a:pt x="96" y="37"/>
                  <a:pt x="96" y="37"/>
                  <a:pt x="96" y="37"/>
                </a:cubicBezTo>
                <a:cubicBezTo>
                  <a:pt x="96" y="37"/>
                  <a:pt x="96" y="38"/>
                  <a:pt x="96" y="37"/>
                </a:cubicBezTo>
                <a:cubicBezTo>
                  <a:pt x="96" y="37"/>
                  <a:pt x="96" y="37"/>
                  <a:pt x="96" y="37"/>
                </a:cubicBezTo>
                <a:close/>
                <a:moveTo>
                  <a:pt x="96" y="38"/>
                </a:moveTo>
                <a:cubicBezTo>
                  <a:pt x="96" y="38"/>
                  <a:pt x="96" y="38"/>
                  <a:pt x="96" y="38"/>
                </a:cubicBezTo>
                <a:cubicBezTo>
                  <a:pt x="96" y="39"/>
                  <a:pt x="96" y="39"/>
                  <a:pt x="96" y="39"/>
                </a:cubicBezTo>
                <a:lnTo>
                  <a:pt x="96" y="38"/>
                </a:lnTo>
                <a:close/>
                <a:moveTo>
                  <a:pt x="96" y="39"/>
                </a:moveTo>
                <a:cubicBezTo>
                  <a:pt x="96" y="39"/>
                  <a:pt x="96" y="39"/>
                  <a:pt x="96" y="39"/>
                </a:cubicBezTo>
                <a:cubicBezTo>
                  <a:pt x="96" y="39"/>
                  <a:pt x="96" y="39"/>
                  <a:pt x="96" y="39"/>
                </a:cubicBezTo>
                <a:close/>
                <a:moveTo>
                  <a:pt x="96" y="38"/>
                </a:moveTo>
                <a:cubicBezTo>
                  <a:pt x="96" y="38"/>
                  <a:pt x="96" y="38"/>
                  <a:pt x="96" y="38"/>
                </a:cubicBezTo>
                <a:cubicBezTo>
                  <a:pt x="96" y="37"/>
                  <a:pt x="96" y="37"/>
                  <a:pt x="96" y="37"/>
                </a:cubicBezTo>
                <a:lnTo>
                  <a:pt x="96" y="38"/>
                </a:lnTo>
                <a:close/>
                <a:moveTo>
                  <a:pt x="96" y="40"/>
                </a:moveTo>
                <a:cubicBezTo>
                  <a:pt x="96" y="41"/>
                  <a:pt x="96" y="40"/>
                  <a:pt x="96" y="40"/>
                </a:cubicBezTo>
                <a:cubicBezTo>
                  <a:pt x="96" y="40"/>
                  <a:pt x="96" y="40"/>
                  <a:pt x="96" y="40"/>
                </a:cubicBezTo>
                <a:cubicBezTo>
                  <a:pt x="96" y="40"/>
                  <a:pt x="96" y="40"/>
                  <a:pt x="96" y="40"/>
                </a:cubicBezTo>
                <a:close/>
                <a:moveTo>
                  <a:pt x="96" y="39"/>
                </a:moveTo>
                <a:cubicBezTo>
                  <a:pt x="96" y="39"/>
                  <a:pt x="96" y="39"/>
                  <a:pt x="96" y="40"/>
                </a:cubicBezTo>
                <a:cubicBezTo>
                  <a:pt x="96" y="39"/>
                  <a:pt x="96" y="39"/>
                  <a:pt x="96" y="39"/>
                </a:cubicBezTo>
                <a:close/>
                <a:moveTo>
                  <a:pt x="93" y="35"/>
                </a:moveTo>
                <a:cubicBezTo>
                  <a:pt x="93" y="35"/>
                  <a:pt x="93" y="35"/>
                  <a:pt x="93" y="35"/>
                </a:cubicBezTo>
                <a:cubicBezTo>
                  <a:pt x="93" y="35"/>
                  <a:pt x="93" y="35"/>
                  <a:pt x="93" y="35"/>
                </a:cubicBezTo>
                <a:close/>
                <a:moveTo>
                  <a:pt x="92" y="36"/>
                </a:moveTo>
                <a:cubicBezTo>
                  <a:pt x="92" y="35"/>
                  <a:pt x="92" y="35"/>
                  <a:pt x="92" y="35"/>
                </a:cubicBezTo>
                <a:cubicBezTo>
                  <a:pt x="92" y="36"/>
                  <a:pt x="92" y="36"/>
                  <a:pt x="92" y="36"/>
                </a:cubicBezTo>
                <a:cubicBezTo>
                  <a:pt x="92" y="36"/>
                  <a:pt x="92" y="36"/>
                  <a:pt x="92" y="36"/>
                </a:cubicBezTo>
                <a:close/>
                <a:moveTo>
                  <a:pt x="95" y="41"/>
                </a:moveTo>
                <a:cubicBezTo>
                  <a:pt x="95" y="41"/>
                  <a:pt x="95" y="41"/>
                  <a:pt x="95" y="41"/>
                </a:cubicBezTo>
                <a:cubicBezTo>
                  <a:pt x="95" y="41"/>
                  <a:pt x="95" y="41"/>
                  <a:pt x="95" y="41"/>
                </a:cubicBezTo>
                <a:close/>
                <a:moveTo>
                  <a:pt x="94" y="41"/>
                </a:moveTo>
                <a:cubicBezTo>
                  <a:pt x="94" y="41"/>
                  <a:pt x="94" y="41"/>
                  <a:pt x="94" y="41"/>
                </a:cubicBezTo>
                <a:cubicBezTo>
                  <a:pt x="94" y="40"/>
                  <a:pt x="94" y="40"/>
                  <a:pt x="94" y="40"/>
                </a:cubicBezTo>
                <a:lnTo>
                  <a:pt x="94" y="41"/>
                </a:lnTo>
                <a:close/>
                <a:moveTo>
                  <a:pt x="94" y="41"/>
                </a:moveTo>
                <a:cubicBezTo>
                  <a:pt x="94" y="42"/>
                  <a:pt x="94" y="41"/>
                  <a:pt x="94" y="41"/>
                </a:cubicBezTo>
                <a:cubicBezTo>
                  <a:pt x="94" y="42"/>
                  <a:pt x="94" y="41"/>
                  <a:pt x="94" y="41"/>
                </a:cubicBezTo>
                <a:close/>
                <a:moveTo>
                  <a:pt x="108" y="57"/>
                </a:moveTo>
                <a:cubicBezTo>
                  <a:pt x="108" y="57"/>
                  <a:pt x="108" y="56"/>
                  <a:pt x="108" y="56"/>
                </a:cubicBezTo>
                <a:cubicBezTo>
                  <a:pt x="108" y="56"/>
                  <a:pt x="108" y="57"/>
                  <a:pt x="108" y="57"/>
                </a:cubicBezTo>
                <a:close/>
                <a:moveTo>
                  <a:pt x="107" y="57"/>
                </a:moveTo>
                <a:cubicBezTo>
                  <a:pt x="108" y="57"/>
                  <a:pt x="108" y="57"/>
                  <a:pt x="108" y="57"/>
                </a:cubicBezTo>
                <a:cubicBezTo>
                  <a:pt x="107" y="58"/>
                  <a:pt x="107" y="58"/>
                  <a:pt x="107" y="58"/>
                </a:cubicBezTo>
                <a:lnTo>
                  <a:pt x="107" y="57"/>
                </a:lnTo>
                <a:close/>
                <a:moveTo>
                  <a:pt x="107" y="57"/>
                </a:moveTo>
                <a:cubicBezTo>
                  <a:pt x="107" y="58"/>
                  <a:pt x="107" y="57"/>
                  <a:pt x="107" y="57"/>
                </a:cubicBezTo>
                <a:cubicBezTo>
                  <a:pt x="107" y="58"/>
                  <a:pt x="107" y="58"/>
                  <a:pt x="107" y="58"/>
                </a:cubicBezTo>
                <a:cubicBezTo>
                  <a:pt x="107" y="57"/>
                  <a:pt x="107" y="57"/>
                  <a:pt x="107" y="57"/>
                </a:cubicBezTo>
                <a:cubicBezTo>
                  <a:pt x="107" y="57"/>
                  <a:pt x="107" y="57"/>
                  <a:pt x="107" y="57"/>
                </a:cubicBezTo>
                <a:close/>
                <a:moveTo>
                  <a:pt x="107" y="56"/>
                </a:moveTo>
                <a:cubicBezTo>
                  <a:pt x="107" y="56"/>
                  <a:pt x="107" y="56"/>
                  <a:pt x="107" y="56"/>
                </a:cubicBezTo>
                <a:cubicBezTo>
                  <a:pt x="107" y="56"/>
                  <a:pt x="107" y="56"/>
                  <a:pt x="107" y="56"/>
                </a:cubicBezTo>
                <a:cubicBezTo>
                  <a:pt x="107" y="56"/>
                  <a:pt x="107" y="56"/>
                  <a:pt x="107" y="56"/>
                </a:cubicBezTo>
                <a:close/>
                <a:moveTo>
                  <a:pt x="107" y="56"/>
                </a:moveTo>
                <a:cubicBezTo>
                  <a:pt x="108" y="56"/>
                  <a:pt x="108" y="55"/>
                  <a:pt x="107" y="56"/>
                </a:cubicBezTo>
                <a:close/>
                <a:moveTo>
                  <a:pt x="107" y="56"/>
                </a:moveTo>
                <a:cubicBezTo>
                  <a:pt x="107" y="56"/>
                  <a:pt x="107" y="56"/>
                  <a:pt x="107" y="56"/>
                </a:cubicBezTo>
                <a:cubicBezTo>
                  <a:pt x="107" y="55"/>
                  <a:pt x="107" y="55"/>
                  <a:pt x="107" y="55"/>
                </a:cubicBezTo>
                <a:cubicBezTo>
                  <a:pt x="107" y="55"/>
                  <a:pt x="107" y="56"/>
                  <a:pt x="107" y="56"/>
                </a:cubicBezTo>
                <a:close/>
                <a:moveTo>
                  <a:pt x="107" y="56"/>
                </a:moveTo>
                <a:cubicBezTo>
                  <a:pt x="107" y="56"/>
                  <a:pt x="107" y="56"/>
                  <a:pt x="107" y="56"/>
                </a:cubicBezTo>
                <a:cubicBezTo>
                  <a:pt x="107" y="56"/>
                  <a:pt x="107" y="56"/>
                  <a:pt x="107" y="56"/>
                </a:cubicBezTo>
                <a:close/>
                <a:moveTo>
                  <a:pt x="107" y="56"/>
                </a:moveTo>
                <a:cubicBezTo>
                  <a:pt x="107" y="56"/>
                  <a:pt x="107" y="56"/>
                  <a:pt x="107" y="56"/>
                </a:cubicBezTo>
                <a:cubicBezTo>
                  <a:pt x="107" y="56"/>
                  <a:pt x="107" y="57"/>
                  <a:pt x="107" y="56"/>
                </a:cubicBezTo>
                <a:cubicBezTo>
                  <a:pt x="107" y="56"/>
                  <a:pt x="107" y="56"/>
                  <a:pt x="107" y="56"/>
                </a:cubicBezTo>
                <a:close/>
                <a:moveTo>
                  <a:pt x="107" y="56"/>
                </a:moveTo>
                <a:cubicBezTo>
                  <a:pt x="107" y="56"/>
                  <a:pt x="107" y="56"/>
                  <a:pt x="107" y="57"/>
                </a:cubicBezTo>
                <a:cubicBezTo>
                  <a:pt x="107" y="57"/>
                  <a:pt x="107" y="56"/>
                  <a:pt x="107" y="56"/>
                </a:cubicBezTo>
                <a:close/>
                <a:moveTo>
                  <a:pt x="107" y="58"/>
                </a:moveTo>
                <a:cubicBezTo>
                  <a:pt x="107" y="58"/>
                  <a:pt x="107" y="58"/>
                  <a:pt x="107" y="58"/>
                </a:cubicBezTo>
                <a:cubicBezTo>
                  <a:pt x="107" y="58"/>
                  <a:pt x="107" y="58"/>
                  <a:pt x="107" y="58"/>
                </a:cubicBezTo>
                <a:cubicBezTo>
                  <a:pt x="107" y="58"/>
                  <a:pt x="107" y="58"/>
                  <a:pt x="107" y="58"/>
                </a:cubicBezTo>
                <a:close/>
                <a:moveTo>
                  <a:pt x="107" y="55"/>
                </a:moveTo>
                <a:cubicBezTo>
                  <a:pt x="107" y="55"/>
                  <a:pt x="107" y="56"/>
                  <a:pt x="107" y="56"/>
                </a:cubicBezTo>
                <a:cubicBezTo>
                  <a:pt x="107" y="56"/>
                  <a:pt x="107" y="56"/>
                  <a:pt x="107" y="56"/>
                </a:cubicBezTo>
                <a:cubicBezTo>
                  <a:pt x="107" y="56"/>
                  <a:pt x="107" y="56"/>
                  <a:pt x="107" y="55"/>
                </a:cubicBezTo>
                <a:close/>
                <a:moveTo>
                  <a:pt x="107" y="56"/>
                </a:moveTo>
                <a:cubicBezTo>
                  <a:pt x="107" y="56"/>
                  <a:pt x="107" y="56"/>
                  <a:pt x="107" y="56"/>
                </a:cubicBezTo>
                <a:cubicBezTo>
                  <a:pt x="107" y="56"/>
                  <a:pt x="107" y="56"/>
                  <a:pt x="107" y="56"/>
                </a:cubicBezTo>
                <a:close/>
                <a:moveTo>
                  <a:pt x="107" y="57"/>
                </a:moveTo>
                <a:cubicBezTo>
                  <a:pt x="107" y="57"/>
                  <a:pt x="107" y="57"/>
                  <a:pt x="107" y="57"/>
                </a:cubicBezTo>
                <a:cubicBezTo>
                  <a:pt x="107" y="57"/>
                  <a:pt x="107" y="57"/>
                  <a:pt x="107" y="57"/>
                </a:cubicBezTo>
                <a:close/>
                <a:moveTo>
                  <a:pt x="107" y="55"/>
                </a:moveTo>
                <a:cubicBezTo>
                  <a:pt x="107" y="55"/>
                  <a:pt x="107" y="55"/>
                  <a:pt x="107" y="55"/>
                </a:cubicBezTo>
                <a:cubicBezTo>
                  <a:pt x="107" y="55"/>
                  <a:pt x="107" y="55"/>
                  <a:pt x="107" y="55"/>
                </a:cubicBezTo>
                <a:close/>
                <a:moveTo>
                  <a:pt x="107" y="55"/>
                </a:moveTo>
                <a:cubicBezTo>
                  <a:pt x="107" y="55"/>
                  <a:pt x="107" y="55"/>
                  <a:pt x="107" y="55"/>
                </a:cubicBezTo>
                <a:cubicBezTo>
                  <a:pt x="107" y="55"/>
                  <a:pt x="107" y="55"/>
                  <a:pt x="107" y="55"/>
                </a:cubicBezTo>
                <a:cubicBezTo>
                  <a:pt x="107" y="55"/>
                  <a:pt x="107" y="55"/>
                  <a:pt x="107" y="55"/>
                </a:cubicBezTo>
                <a:close/>
                <a:moveTo>
                  <a:pt x="106" y="55"/>
                </a:moveTo>
                <a:cubicBezTo>
                  <a:pt x="106" y="55"/>
                  <a:pt x="107" y="55"/>
                  <a:pt x="107" y="55"/>
                </a:cubicBezTo>
                <a:cubicBezTo>
                  <a:pt x="107" y="55"/>
                  <a:pt x="107" y="55"/>
                  <a:pt x="106" y="55"/>
                </a:cubicBezTo>
                <a:close/>
                <a:moveTo>
                  <a:pt x="107" y="56"/>
                </a:moveTo>
                <a:cubicBezTo>
                  <a:pt x="107" y="56"/>
                  <a:pt x="107" y="56"/>
                  <a:pt x="107" y="56"/>
                </a:cubicBezTo>
                <a:cubicBezTo>
                  <a:pt x="107" y="56"/>
                  <a:pt x="107" y="56"/>
                  <a:pt x="107" y="56"/>
                </a:cubicBezTo>
                <a:close/>
                <a:moveTo>
                  <a:pt x="107" y="56"/>
                </a:moveTo>
                <a:cubicBezTo>
                  <a:pt x="107" y="56"/>
                  <a:pt x="107" y="56"/>
                  <a:pt x="107" y="56"/>
                </a:cubicBezTo>
                <a:cubicBezTo>
                  <a:pt x="107" y="56"/>
                  <a:pt x="107" y="56"/>
                  <a:pt x="107" y="56"/>
                </a:cubicBezTo>
                <a:cubicBezTo>
                  <a:pt x="107" y="56"/>
                  <a:pt x="107" y="56"/>
                  <a:pt x="107" y="56"/>
                </a:cubicBezTo>
                <a:close/>
                <a:moveTo>
                  <a:pt x="107" y="56"/>
                </a:moveTo>
                <a:cubicBezTo>
                  <a:pt x="107" y="56"/>
                  <a:pt x="107" y="56"/>
                  <a:pt x="107" y="56"/>
                </a:cubicBezTo>
                <a:cubicBezTo>
                  <a:pt x="107" y="56"/>
                  <a:pt x="107" y="56"/>
                  <a:pt x="107" y="56"/>
                </a:cubicBezTo>
                <a:close/>
                <a:moveTo>
                  <a:pt x="107" y="57"/>
                </a:moveTo>
                <a:cubicBezTo>
                  <a:pt x="107" y="57"/>
                  <a:pt x="106" y="57"/>
                  <a:pt x="106" y="57"/>
                </a:cubicBezTo>
                <a:cubicBezTo>
                  <a:pt x="107" y="57"/>
                  <a:pt x="107" y="57"/>
                  <a:pt x="107" y="57"/>
                </a:cubicBezTo>
                <a:close/>
                <a:moveTo>
                  <a:pt x="107" y="57"/>
                </a:moveTo>
                <a:cubicBezTo>
                  <a:pt x="107" y="57"/>
                  <a:pt x="107" y="57"/>
                  <a:pt x="107" y="57"/>
                </a:cubicBezTo>
                <a:cubicBezTo>
                  <a:pt x="107" y="57"/>
                  <a:pt x="107" y="56"/>
                  <a:pt x="107" y="56"/>
                </a:cubicBezTo>
                <a:lnTo>
                  <a:pt x="107" y="57"/>
                </a:lnTo>
                <a:close/>
                <a:moveTo>
                  <a:pt x="106" y="57"/>
                </a:moveTo>
                <a:cubicBezTo>
                  <a:pt x="107" y="57"/>
                  <a:pt x="107" y="57"/>
                  <a:pt x="107" y="57"/>
                </a:cubicBezTo>
                <a:cubicBezTo>
                  <a:pt x="107" y="57"/>
                  <a:pt x="107" y="57"/>
                  <a:pt x="107" y="57"/>
                </a:cubicBezTo>
                <a:lnTo>
                  <a:pt x="106" y="57"/>
                </a:lnTo>
                <a:close/>
                <a:moveTo>
                  <a:pt x="106" y="56"/>
                </a:moveTo>
                <a:cubicBezTo>
                  <a:pt x="106" y="56"/>
                  <a:pt x="106" y="56"/>
                  <a:pt x="106" y="56"/>
                </a:cubicBezTo>
                <a:cubicBezTo>
                  <a:pt x="106" y="56"/>
                  <a:pt x="106" y="56"/>
                  <a:pt x="106" y="56"/>
                </a:cubicBezTo>
                <a:cubicBezTo>
                  <a:pt x="106" y="56"/>
                  <a:pt x="106" y="56"/>
                  <a:pt x="106" y="56"/>
                </a:cubicBezTo>
                <a:close/>
                <a:moveTo>
                  <a:pt x="107" y="56"/>
                </a:moveTo>
                <a:cubicBezTo>
                  <a:pt x="107" y="56"/>
                  <a:pt x="107" y="56"/>
                  <a:pt x="107" y="56"/>
                </a:cubicBezTo>
                <a:cubicBezTo>
                  <a:pt x="106" y="56"/>
                  <a:pt x="106" y="56"/>
                  <a:pt x="107" y="56"/>
                </a:cubicBezTo>
                <a:close/>
                <a:moveTo>
                  <a:pt x="106" y="56"/>
                </a:moveTo>
                <a:cubicBezTo>
                  <a:pt x="106" y="56"/>
                  <a:pt x="106" y="56"/>
                  <a:pt x="106" y="56"/>
                </a:cubicBezTo>
                <a:cubicBezTo>
                  <a:pt x="106" y="56"/>
                  <a:pt x="106" y="56"/>
                  <a:pt x="106" y="56"/>
                </a:cubicBezTo>
                <a:close/>
                <a:moveTo>
                  <a:pt x="106" y="56"/>
                </a:moveTo>
                <a:cubicBezTo>
                  <a:pt x="106" y="56"/>
                  <a:pt x="106" y="56"/>
                  <a:pt x="106" y="56"/>
                </a:cubicBezTo>
                <a:cubicBezTo>
                  <a:pt x="106" y="56"/>
                  <a:pt x="106" y="56"/>
                  <a:pt x="106" y="56"/>
                </a:cubicBezTo>
                <a:cubicBezTo>
                  <a:pt x="106" y="56"/>
                  <a:pt x="106" y="56"/>
                  <a:pt x="106" y="56"/>
                </a:cubicBezTo>
                <a:close/>
                <a:moveTo>
                  <a:pt x="106" y="56"/>
                </a:moveTo>
                <a:cubicBezTo>
                  <a:pt x="106" y="56"/>
                  <a:pt x="106" y="56"/>
                  <a:pt x="106" y="56"/>
                </a:cubicBezTo>
                <a:cubicBezTo>
                  <a:pt x="106" y="56"/>
                  <a:pt x="106" y="55"/>
                  <a:pt x="106" y="56"/>
                </a:cubicBezTo>
                <a:close/>
                <a:moveTo>
                  <a:pt x="107" y="56"/>
                </a:moveTo>
                <a:cubicBezTo>
                  <a:pt x="107" y="56"/>
                  <a:pt x="107" y="56"/>
                  <a:pt x="107" y="56"/>
                </a:cubicBezTo>
                <a:cubicBezTo>
                  <a:pt x="107" y="56"/>
                  <a:pt x="107" y="56"/>
                  <a:pt x="107" y="56"/>
                </a:cubicBezTo>
                <a:close/>
                <a:moveTo>
                  <a:pt x="107" y="56"/>
                </a:moveTo>
                <a:cubicBezTo>
                  <a:pt x="107" y="56"/>
                  <a:pt x="106" y="56"/>
                  <a:pt x="106" y="56"/>
                </a:cubicBezTo>
                <a:cubicBezTo>
                  <a:pt x="106" y="56"/>
                  <a:pt x="106" y="56"/>
                  <a:pt x="107" y="56"/>
                </a:cubicBezTo>
                <a:cubicBezTo>
                  <a:pt x="107" y="56"/>
                  <a:pt x="107" y="56"/>
                  <a:pt x="107" y="56"/>
                </a:cubicBezTo>
                <a:close/>
                <a:moveTo>
                  <a:pt x="105" y="58"/>
                </a:moveTo>
                <a:cubicBezTo>
                  <a:pt x="105" y="58"/>
                  <a:pt x="105" y="58"/>
                  <a:pt x="105" y="58"/>
                </a:cubicBezTo>
                <a:cubicBezTo>
                  <a:pt x="105" y="58"/>
                  <a:pt x="106" y="57"/>
                  <a:pt x="106" y="56"/>
                </a:cubicBezTo>
                <a:cubicBezTo>
                  <a:pt x="106" y="56"/>
                  <a:pt x="106" y="56"/>
                  <a:pt x="106" y="56"/>
                </a:cubicBezTo>
                <a:cubicBezTo>
                  <a:pt x="106" y="57"/>
                  <a:pt x="106" y="57"/>
                  <a:pt x="106" y="57"/>
                </a:cubicBezTo>
                <a:cubicBezTo>
                  <a:pt x="105" y="57"/>
                  <a:pt x="105" y="57"/>
                  <a:pt x="106" y="57"/>
                </a:cubicBezTo>
                <a:cubicBezTo>
                  <a:pt x="105" y="57"/>
                  <a:pt x="105" y="58"/>
                  <a:pt x="105" y="58"/>
                </a:cubicBezTo>
                <a:cubicBezTo>
                  <a:pt x="105" y="58"/>
                  <a:pt x="105" y="58"/>
                  <a:pt x="105" y="58"/>
                </a:cubicBezTo>
                <a:cubicBezTo>
                  <a:pt x="105" y="58"/>
                  <a:pt x="105" y="58"/>
                  <a:pt x="105" y="58"/>
                </a:cubicBezTo>
                <a:close/>
                <a:moveTo>
                  <a:pt x="106" y="56"/>
                </a:moveTo>
                <a:cubicBezTo>
                  <a:pt x="106" y="56"/>
                  <a:pt x="106" y="56"/>
                  <a:pt x="106" y="56"/>
                </a:cubicBezTo>
                <a:cubicBezTo>
                  <a:pt x="106" y="56"/>
                  <a:pt x="106" y="56"/>
                  <a:pt x="106" y="55"/>
                </a:cubicBezTo>
                <a:cubicBezTo>
                  <a:pt x="106" y="56"/>
                  <a:pt x="106" y="56"/>
                  <a:pt x="106" y="56"/>
                </a:cubicBezTo>
                <a:cubicBezTo>
                  <a:pt x="106" y="56"/>
                  <a:pt x="106" y="56"/>
                  <a:pt x="106" y="56"/>
                </a:cubicBezTo>
                <a:close/>
                <a:moveTo>
                  <a:pt x="106" y="56"/>
                </a:moveTo>
                <a:cubicBezTo>
                  <a:pt x="106" y="56"/>
                  <a:pt x="106" y="57"/>
                  <a:pt x="106" y="57"/>
                </a:cubicBezTo>
                <a:cubicBezTo>
                  <a:pt x="106" y="57"/>
                  <a:pt x="106" y="57"/>
                  <a:pt x="106" y="57"/>
                </a:cubicBezTo>
                <a:cubicBezTo>
                  <a:pt x="106" y="57"/>
                  <a:pt x="106" y="56"/>
                  <a:pt x="106" y="56"/>
                </a:cubicBezTo>
                <a:cubicBezTo>
                  <a:pt x="106" y="56"/>
                  <a:pt x="106" y="56"/>
                  <a:pt x="106" y="56"/>
                </a:cubicBezTo>
                <a:cubicBezTo>
                  <a:pt x="106" y="56"/>
                  <a:pt x="106" y="56"/>
                  <a:pt x="106" y="56"/>
                </a:cubicBezTo>
                <a:cubicBezTo>
                  <a:pt x="106" y="56"/>
                  <a:pt x="106" y="56"/>
                  <a:pt x="106" y="56"/>
                </a:cubicBezTo>
                <a:cubicBezTo>
                  <a:pt x="106" y="56"/>
                  <a:pt x="106" y="56"/>
                  <a:pt x="106" y="56"/>
                </a:cubicBezTo>
                <a:cubicBezTo>
                  <a:pt x="106" y="56"/>
                  <a:pt x="106" y="56"/>
                  <a:pt x="106" y="56"/>
                </a:cubicBezTo>
                <a:cubicBezTo>
                  <a:pt x="106" y="56"/>
                  <a:pt x="106" y="56"/>
                  <a:pt x="106" y="56"/>
                </a:cubicBezTo>
                <a:cubicBezTo>
                  <a:pt x="106" y="56"/>
                  <a:pt x="106" y="56"/>
                  <a:pt x="106" y="56"/>
                </a:cubicBezTo>
                <a:cubicBezTo>
                  <a:pt x="106" y="56"/>
                  <a:pt x="106" y="56"/>
                  <a:pt x="106" y="56"/>
                </a:cubicBezTo>
                <a:cubicBezTo>
                  <a:pt x="106" y="56"/>
                  <a:pt x="106" y="56"/>
                  <a:pt x="106" y="56"/>
                </a:cubicBezTo>
                <a:cubicBezTo>
                  <a:pt x="106" y="56"/>
                  <a:pt x="106" y="56"/>
                  <a:pt x="106" y="56"/>
                </a:cubicBezTo>
                <a:cubicBezTo>
                  <a:pt x="106" y="56"/>
                  <a:pt x="106" y="56"/>
                  <a:pt x="106" y="56"/>
                </a:cubicBezTo>
                <a:cubicBezTo>
                  <a:pt x="106" y="56"/>
                  <a:pt x="106" y="56"/>
                  <a:pt x="106" y="56"/>
                </a:cubicBezTo>
                <a:cubicBezTo>
                  <a:pt x="106" y="56"/>
                  <a:pt x="106" y="56"/>
                  <a:pt x="106" y="56"/>
                </a:cubicBezTo>
                <a:close/>
                <a:moveTo>
                  <a:pt x="106" y="58"/>
                </a:moveTo>
                <a:cubicBezTo>
                  <a:pt x="106" y="58"/>
                  <a:pt x="106" y="58"/>
                  <a:pt x="106" y="58"/>
                </a:cubicBezTo>
                <a:cubicBezTo>
                  <a:pt x="106" y="58"/>
                  <a:pt x="106" y="58"/>
                  <a:pt x="106" y="58"/>
                </a:cubicBezTo>
                <a:close/>
                <a:moveTo>
                  <a:pt x="106" y="58"/>
                </a:moveTo>
                <a:cubicBezTo>
                  <a:pt x="106" y="58"/>
                  <a:pt x="106" y="58"/>
                  <a:pt x="106" y="58"/>
                </a:cubicBezTo>
                <a:cubicBezTo>
                  <a:pt x="106" y="58"/>
                  <a:pt x="106" y="58"/>
                  <a:pt x="106" y="58"/>
                </a:cubicBezTo>
                <a:cubicBezTo>
                  <a:pt x="106" y="58"/>
                  <a:pt x="106" y="58"/>
                  <a:pt x="106" y="58"/>
                </a:cubicBezTo>
                <a:cubicBezTo>
                  <a:pt x="106" y="58"/>
                  <a:pt x="106" y="58"/>
                  <a:pt x="106" y="58"/>
                </a:cubicBezTo>
                <a:cubicBezTo>
                  <a:pt x="106" y="58"/>
                  <a:pt x="106" y="57"/>
                  <a:pt x="106" y="57"/>
                </a:cubicBezTo>
                <a:cubicBezTo>
                  <a:pt x="106" y="57"/>
                  <a:pt x="106" y="58"/>
                  <a:pt x="106" y="58"/>
                </a:cubicBezTo>
                <a:close/>
                <a:moveTo>
                  <a:pt x="106" y="57"/>
                </a:moveTo>
                <a:cubicBezTo>
                  <a:pt x="106" y="57"/>
                  <a:pt x="106" y="57"/>
                  <a:pt x="106" y="57"/>
                </a:cubicBezTo>
                <a:cubicBezTo>
                  <a:pt x="106" y="58"/>
                  <a:pt x="106" y="58"/>
                  <a:pt x="106" y="58"/>
                </a:cubicBezTo>
                <a:cubicBezTo>
                  <a:pt x="106" y="57"/>
                  <a:pt x="106" y="57"/>
                  <a:pt x="106" y="57"/>
                </a:cubicBezTo>
                <a:cubicBezTo>
                  <a:pt x="106" y="58"/>
                  <a:pt x="106" y="57"/>
                  <a:pt x="106" y="57"/>
                </a:cubicBezTo>
                <a:close/>
                <a:moveTo>
                  <a:pt x="106" y="56"/>
                </a:moveTo>
                <a:cubicBezTo>
                  <a:pt x="106" y="55"/>
                  <a:pt x="106" y="55"/>
                  <a:pt x="106" y="55"/>
                </a:cubicBezTo>
                <a:cubicBezTo>
                  <a:pt x="106" y="56"/>
                  <a:pt x="106" y="56"/>
                  <a:pt x="106" y="56"/>
                </a:cubicBezTo>
                <a:close/>
                <a:moveTo>
                  <a:pt x="106" y="56"/>
                </a:moveTo>
                <a:cubicBezTo>
                  <a:pt x="106" y="55"/>
                  <a:pt x="106" y="55"/>
                  <a:pt x="106" y="55"/>
                </a:cubicBezTo>
                <a:cubicBezTo>
                  <a:pt x="106" y="56"/>
                  <a:pt x="106" y="56"/>
                  <a:pt x="106" y="56"/>
                </a:cubicBezTo>
                <a:close/>
                <a:moveTo>
                  <a:pt x="98" y="59"/>
                </a:moveTo>
                <a:cubicBezTo>
                  <a:pt x="98" y="59"/>
                  <a:pt x="98" y="59"/>
                  <a:pt x="98" y="59"/>
                </a:cubicBezTo>
                <a:close/>
                <a:moveTo>
                  <a:pt x="98" y="59"/>
                </a:moveTo>
                <a:cubicBezTo>
                  <a:pt x="98" y="59"/>
                  <a:pt x="98" y="59"/>
                  <a:pt x="98" y="59"/>
                </a:cubicBezTo>
                <a:cubicBezTo>
                  <a:pt x="98" y="59"/>
                  <a:pt x="98" y="59"/>
                  <a:pt x="98" y="59"/>
                </a:cubicBezTo>
                <a:close/>
                <a:moveTo>
                  <a:pt x="103" y="55"/>
                </a:moveTo>
                <a:cubicBezTo>
                  <a:pt x="103" y="54"/>
                  <a:pt x="103" y="54"/>
                  <a:pt x="103" y="54"/>
                </a:cubicBezTo>
                <a:cubicBezTo>
                  <a:pt x="103" y="55"/>
                  <a:pt x="103" y="55"/>
                  <a:pt x="103" y="55"/>
                </a:cubicBezTo>
                <a:cubicBezTo>
                  <a:pt x="103" y="55"/>
                  <a:pt x="103" y="55"/>
                  <a:pt x="103" y="55"/>
                </a:cubicBezTo>
                <a:close/>
                <a:moveTo>
                  <a:pt x="100" y="57"/>
                </a:moveTo>
                <a:cubicBezTo>
                  <a:pt x="100" y="57"/>
                  <a:pt x="100" y="57"/>
                  <a:pt x="100" y="57"/>
                </a:cubicBezTo>
                <a:cubicBezTo>
                  <a:pt x="100" y="57"/>
                  <a:pt x="100" y="57"/>
                  <a:pt x="100" y="57"/>
                </a:cubicBezTo>
                <a:close/>
                <a:moveTo>
                  <a:pt x="100" y="58"/>
                </a:moveTo>
                <a:cubicBezTo>
                  <a:pt x="100" y="59"/>
                  <a:pt x="100" y="59"/>
                  <a:pt x="100" y="59"/>
                </a:cubicBezTo>
                <a:lnTo>
                  <a:pt x="100" y="58"/>
                </a:lnTo>
                <a:close/>
                <a:moveTo>
                  <a:pt x="97" y="59"/>
                </a:moveTo>
                <a:cubicBezTo>
                  <a:pt x="97" y="59"/>
                  <a:pt x="97" y="59"/>
                  <a:pt x="97" y="59"/>
                </a:cubicBezTo>
                <a:cubicBezTo>
                  <a:pt x="97" y="59"/>
                  <a:pt x="97" y="59"/>
                  <a:pt x="97" y="59"/>
                </a:cubicBezTo>
                <a:close/>
                <a:moveTo>
                  <a:pt x="105" y="55"/>
                </a:moveTo>
                <a:cubicBezTo>
                  <a:pt x="105" y="55"/>
                  <a:pt x="105" y="55"/>
                  <a:pt x="105" y="55"/>
                </a:cubicBezTo>
                <a:cubicBezTo>
                  <a:pt x="105" y="55"/>
                  <a:pt x="104" y="56"/>
                  <a:pt x="105" y="55"/>
                </a:cubicBezTo>
                <a:close/>
                <a:moveTo>
                  <a:pt x="99" y="54"/>
                </a:moveTo>
                <a:cubicBezTo>
                  <a:pt x="99" y="54"/>
                  <a:pt x="99" y="54"/>
                  <a:pt x="99" y="54"/>
                </a:cubicBezTo>
                <a:cubicBezTo>
                  <a:pt x="99" y="54"/>
                  <a:pt x="99" y="54"/>
                  <a:pt x="99" y="54"/>
                </a:cubicBezTo>
                <a:close/>
                <a:moveTo>
                  <a:pt x="104" y="55"/>
                </a:moveTo>
                <a:cubicBezTo>
                  <a:pt x="104" y="55"/>
                  <a:pt x="104" y="55"/>
                  <a:pt x="104" y="55"/>
                </a:cubicBezTo>
                <a:cubicBezTo>
                  <a:pt x="104" y="55"/>
                  <a:pt x="105" y="55"/>
                  <a:pt x="105" y="55"/>
                </a:cubicBezTo>
                <a:cubicBezTo>
                  <a:pt x="105" y="55"/>
                  <a:pt x="105" y="55"/>
                  <a:pt x="104" y="55"/>
                </a:cubicBezTo>
                <a:close/>
                <a:moveTo>
                  <a:pt x="93" y="58"/>
                </a:moveTo>
                <a:cubicBezTo>
                  <a:pt x="93" y="58"/>
                  <a:pt x="93" y="58"/>
                  <a:pt x="93" y="58"/>
                </a:cubicBezTo>
                <a:cubicBezTo>
                  <a:pt x="93" y="58"/>
                  <a:pt x="93" y="58"/>
                  <a:pt x="93" y="58"/>
                </a:cubicBezTo>
                <a:close/>
                <a:moveTo>
                  <a:pt x="92" y="54"/>
                </a:moveTo>
                <a:cubicBezTo>
                  <a:pt x="92" y="54"/>
                  <a:pt x="92" y="54"/>
                  <a:pt x="92" y="54"/>
                </a:cubicBezTo>
                <a:cubicBezTo>
                  <a:pt x="92" y="53"/>
                  <a:pt x="92" y="54"/>
                  <a:pt x="92" y="54"/>
                </a:cubicBezTo>
                <a:close/>
                <a:moveTo>
                  <a:pt x="105" y="55"/>
                </a:moveTo>
                <a:cubicBezTo>
                  <a:pt x="105" y="55"/>
                  <a:pt x="105" y="55"/>
                  <a:pt x="105" y="55"/>
                </a:cubicBezTo>
                <a:close/>
                <a:moveTo>
                  <a:pt x="105" y="57"/>
                </a:moveTo>
                <a:cubicBezTo>
                  <a:pt x="105" y="57"/>
                  <a:pt x="105" y="57"/>
                  <a:pt x="105" y="57"/>
                </a:cubicBezTo>
                <a:cubicBezTo>
                  <a:pt x="105" y="57"/>
                  <a:pt x="105" y="57"/>
                  <a:pt x="105" y="57"/>
                </a:cubicBezTo>
                <a:close/>
                <a:moveTo>
                  <a:pt x="103" y="58"/>
                </a:moveTo>
                <a:cubicBezTo>
                  <a:pt x="103" y="58"/>
                  <a:pt x="103" y="58"/>
                  <a:pt x="103" y="58"/>
                </a:cubicBezTo>
                <a:cubicBezTo>
                  <a:pt x="103" y="58"/>
                  <a:pt x="103" y="58"/>
                  <a:pt x="103" y="58"/>
                </a:cubicBezTo>
                <a:close/>
                <a:moveTo>
                  <a:pt x="105" y="55"/>
                </a:moveTo>
                <a:cubicBezTo>
                  <a:pt x="105" y="55"/>
                  <a:pt x="105" y="55"/>
                  <a:pt x="105" y="56"/>
                </a:cubicBezTo>
                <a:cubicBezTo>
                  <a:pt x="105" y="55"/>
                  <a:pt x="105" y="55"/>
                  <a:pt x="105" y="55"/>
                </a:cubicBezTo>
                <a:close/>
                <a:moveTo>
                  <a:pt x="105" y="55"/>
                </a:moveTo>
                <a:cubicBezTo>
                  <a:pt x="105" y="55"/>
                  <a:pt x="105" y="55"/>
                  <a:pt x="105" y="55"/>
                </a:cubicBezTo>
                <a:cubicBezTo>
                  <a:pt x="106" y="55"/>
                  <a:pt x="106" y="55"/>
                  <a:pt x="105" y="55"/>
                </a:cubicBezTo>
                <a:close/>
                <a:moveTo>
                  <a:pt x="105" y="55"/>
                </a:moveTo>
                <a:cubicBezTo>
                  <a:pt x="105" y="55"/>
                  <a:pt x="105" y="55"/>
                  <a:pt x="105" y="55"/>
                </a:cubicBezTo>
                <a:cubicBezTo>
                  <a:pt x="105" y="55"/>
                  <a:pt x="105" y="55"/>
                  <a:pt x="105" y="55"/>
                </a:cubicBezTo>
                <a:close/>
                <a:moveTo>
                  <a:pt x="95" y="57"/>
                </a:moveTo>
                <a:cubicBezTo>
                  <a:pt x="95" y="57"/>
                  <a:pt x="95" y="57"/>
                  <a:pt x="95" y="57"/>
                </a:cubicBezTo>
                <a:cubicBezTo>
                  <a:pt x="95" y="57"/>
                  <a:pt x="95" y="57"/>
                  <a:pt x="95" y="57"/>
                </a:cubicBezTo>
                <a:close/>
                <a:moveTo>
                  <a:pt x="101" y="59"/>
                </a:moveTo>
                <a:cubicBezTo>
                  <a:pt x="101" y="59"/>
                  <a:pt x="101" y="59"/>
                  <a:pt x="101" y="59"/>
                </a:cubicBezTo>
                <a:cubicBezTo>
                  <a:pt x="101" y="59"/>
                  <a:pt x="101" y="59"/>
                  <a:pt x="101" y="59"/>
                </a:cubicBezTo>
                <a:close/>
                <a:moveTo>
                  <a:pt x="101" y="59"/>
                </a:moveTo>
                <a:cubicBezTo>
                  <a:pt x="101" y="59"/>
                  <a:pt x="101" y="59"/>
                  <a:pt x="101" y="59"/>
                </a:cubicBezTo>
                <a:cubicBezTo>
                  <a:pt x="101" y="58"/>
                  <a:pt x="101" y="58"/>
                  <a:pt x="101" y="58"/>
                </a:cubicBezTo>
                <a:lnTo>
                  <a:pt x="101" y="59"/>
                </a:lnTo>
                <a:close/>
                <a:moveTo>
                  <a:pt x="97" y="59"/>
                </a:moveTo>
                <a:cubicBezTo>
                  <a:pt x="97" y="58"/>
                  <a:pt x="97" y="59"/>
                  <a:pt x="97" y="59"/>
                </a:cubicBezTo>
                <a:cubicBezTo>
                  <a:pt x="97" y="59"/>
                  <a:pt x="97" y="58"/>
                  <a:pt x="97" y="58"/>
                </a:cubicBezTo>
                <a:cubicBezTo>
                  <a:pt x="97" y="59"/>
                  <a:pt x="97" y="59"/>
                  <a:pt x="97" y="59"/>
                </a:cubicBezTo>
                <a:cubicBezTo>
                  <a:pt x="97" y="59"/>
                  <a:pt x="97" y="59"/>
                  <a:pt x="97" y="59"/>
                </a:cubicBezTo>
                <a:cubicBezTo>
                  <a:pt x="97" y="59"/>
                  <a:pt x="97" y="59"/>
                  <a:pt x="97" y="59"/>
                </a:cubicBezTo>
                <a:cubicBezTo>
                  <a:pt x="97" y="59"/>
                  <a:pt x="97" y="59"/>
                  <a:pt x="97" y="59"/>
                </a:cubicBezTo>
                <a:cubicBezTo>
                  <a:pt x="97" y="59"/>
                  <a:pt x="96" y="59"/>
                  <a:pt x="96" y="59"/>
                </a:cubicBezTo>
                <a:cubicBezTo>
                  <a:pt x="96" y="59"/>
                  <a:pt x="96" y="59"/>
                  <a:pt x="96" y="59"/>
                </a:cubicBezTo>
                <a:cubicBezTo>
                  <a:pt x="96" y="59"/>
                  <a:pt x="96" y="59"/>
                  <a:pt x="96" y="59"/>
                </a:cubicBezTo>
                <a:cubicBezTo>
                  <a:pt x="96" y="59"/>
                  <a:pt x="96" y="58"/>
                  <a:pt x="96" y="58"/>
                </a:cubicBezTo>
                <a:cubicBezTo>
                  <a:pt x="96" y="58"/>
                  <a:pt x="96" y="58"/>
                  <a:pt x="96" y="58"/>
                </a:cubicBezTo>
                <a:cubicBezTo>
                  <a:pt x="96" y="58"/>
                  <a:pt x="96" y="58"/>
                  <a:pt x="96" y="58"/>
                </a:cubicBezTo>
                <a:cubicBezTo>
                  <a:pt x="96" y="59"/>
                  <a:pt x="96" y="59"/>
                  <a:pt x="96" y="59"/>
                </a:cubicBezTo>
                <a:cubicBezTo>
                  <a:pt x="96" y="59"/>
                  <a:pt x="96" y="59"/>
                  <a:pt x="96" y="59"/>
                </a:cubicBezTo>
                <a:cubicBezTo>
                  <a:pt x="96" y="59"/>
                  <a:pt x="96" y="59"/>
                  <a:pt x="96" y="59"/>
                </a:cubicBezTo>
                <a:cubicBezTo>
                  <a:pt x="96" y="58"/>
                  <a:pt x="96" y="58"/>
                  <a:pt x="96" y="58"/>
                </a:cubicBezTo>
                <a:cubicBezTo>
                  <a:pt x="96" y="59"/>
                  <a:pt x="96" y="58"/>
                  <a:pt x="96" y="58"/>
                </a:cubicBezTo>
                <a:cubicBezTo>
                  <a:pt x="96" y="58"/>
                  <a:pt x="96" y="58"/>
                  <a:pt x="96" y="57"/>
                </a:cubicBezTo>
                <a:cubicBezTo>
                  <a:pt x="96" y="58"/>
                  <a:pt x="96" y="58"/>
                  <a:pt x="96" y="58"/>
                </a:cubicBezTo>
                <a:cubicBezTo>
                  <a:pt x="96" y="58"/>
                  <a:pt x="96" y="58"/>
                  <a:pt x="96" y="58"/>
                </a:cubicBezTo>
                <a:cubicBezTo>
                  <a:pt x="96" y="58"/>
                  <a:pt x="96" y="58"/>
                  <a:pt x="96" y="58"/>
                </a:cubicBezTo>
                <a:cubicBezTo>
                  <a:pt x="96" y="58"/>
                  <a:pt x="96" y="58"/>
                  <a:pt x="96" y="58"/>
                </a:cubicBezTo>
                <a:cubicBezTo>
                  <a:pt x="96" y="57"/>
                  <a:pt x="96" y="57"/>
                  <a:pt x="96" y="57"/>
                </a:cubicBezTo>
                <a:cubicBezTo>
                  <a:pt x="96" y="57"/>
                  <a:pt x="96" y="58"/>
                  <a:pt x="96" y="58"/>
                </a:cubicBezTo>
                <a:cubicBezTo>
                  <a:pt x="96" y="58"/>
                  <a:pt x="96" y="58"/>
                  <a:pt x="96" y="58"/>
                </a:cubicBezTo>
                <a:cubicBezTo>
                  <a:pt x="96" y="58"/>
                  <a:pt x="96" y="59"/>
                  <a:pt x="96" y="58"/>
                </a:cubicBezTo>
                <a:cubicBezTo>
                  <a:pt x="96" y="58"/>
                  <a:pt x="96" y="59"/>
                  <a:pt x="96" y="59"/>
                </a:cubicBezTo>
                <a:cubicBezTo>
                  <a:pt x="96" y="58"/>
                  <a:pt x="96" y="58"/>
                  <a:pt x="95" y="58"/>
                </a:cubicBezTo>
                <a:cubicBezTo>
                  <a:pt x="95" y="58"/>
                  <a:pt x="95" y="59"/>
                  <a:pt x="95" y="59"/>
                </a:cubicBezTo>
                <a:cubicBezTo>
                  <a:pt x="95" y="59"/>
                  <a:pt x="96" y="57"/>
                  <a:pt x="95" y="58"/>
                </a:cubicBezTo>
                <a:cubicBezTo>
                  <a:pt x="95" y="58"/>
                  <a:pt x="95" y="59"/>
                  <a:pt x="95" y="59"/>
                </a:cubicBezTo>
                <a:cubicBezTo>
                  <a:pt x="95" y="59"/>
                  <a:pt x="95" y="58"/>
                  <a:pt x="95" y="58"/>
                </a:cubicBezTo>
                <a:cubicBezTo>
                  <a:pt x="95" y="58"/>
                  <a:pt x="95" y="58"/>
                  <a:pt x="95" y="58"/>
                </a:cubicBezTo>
                <a:cubicBezTo>
                  <a:pt x="95" y="58"/>
                  <a:pt x="95" y="58"/>
                  <a:pt x="95" y="58"/>
                </a:cubicBezTo>
                <a:cubicBezTo>
                  <a:pt x="95" y="58"/>
                  <a:pt x="95" y="58"/>
                  <a:pt x="95" y="58"/>
                </a:cubicBezTo>
                <a:cubicBezTo>
                  <a:pt x="95" y="58"/>
                  <a:pt x="95" y="57"/>
                  <a:pt x="95" y="58"/>
                </a:cubicBezTo>
                <a:cubicBezTo>
                  <a:pt x="95" y="57"/>
                  <a:pt x="95" y="58"/>
                  <a:pt x="95" y="58"/>
                </a:cubicBezTo>
                <a:cubicBezTo>
                  <a:pt x="95" y="57"/>
                  <a:pt x="95" y="58"/>
                  <a:pt x="95" y="57"/>
                </a:cubicBezTo>
                <a:cubicBezTo>
                  <a:pt x="95" y="57"/>
                  <a:pt x="95" y="57"/>
                  <a:pt x="95" y="57"/>
                </a:cubicBezTo>
                <a:cubicBezTo>
                  <a:pt x="95" y="57"/>
                  <a:pt x="95" y="57"/>
                  <a:pt x="95" y="57"/>
                </a:cubicBezTo>
                <a:cubicBezTo>
                  <a:pt x="95" y="56"/>
                  <a:pt x="95" y="57"/>
                  <a:pt x="95" y="57"/>
                </a:cubicBezTo>
                <a:cubicBezTo>
                  <a:pt x="95" y="57"/>
                  <a:pt x="95" y="57"/>
                  <a:pt x="95" y="57"/>
                </a:cubicBezTo>
                <a:cubicBezTo>
                  <a:pt x="95" y="58"/>
                  <a:pt x="95" y="57"/>
                  <a:pt x="95" y="58"/>
                </a:cubicBezTo>
                <a:cubicBezTo>
                  <a:pt x="95" y="57"/>
                  <a:pt x="95" y="58"/>
                  <a:pt x="95" y="58"/>
                </a:cubicBezTo>
                <a:cubicBezTo>
                  <a:pt x="95" y="58"/>
                  <a:pt x="95" y="58"/>
                  <a:pt x="95" y="58"/>
                </a:cubicBezTo>
                <a:cubicBezTo>
                  <a:pt x="95" y="58"/>
                  <a:pt x="95" y="56"/>
                  <a:pt x="95" y="56"/>
                </a:cubicBezTo>
                <a:cubicBezTo>
                  <a:pt x="95" y="56"/>
                  <a:pt x="95" y="57"/>
                  <a:pt x="95" y="57"/>
                </a:cubicBezTo>
                <a:cubicBezTo>
                  <a:pt x="94" y="57"/>
                  <a:pt x="95" y="57"/>
                  <a:pt x="95" y="58"/>
                </a:cubicBezTo>
                <a:cubicBezTo>
                  <a:pt x="95" y="57"/>
                  <a:pt x="94" y="58"/>
                  <a:pt x="94" y="57"/>
                </a:cubicBezTo>
                <a:cubicBezTo>
                  <a:pt x="94" y="57"/>
                  <a:pt x="94" y="57"/>
                  <a:pt x="94" y="56"/>
                </a:cubicBezTo>
                <a:cubicBezTo>
                  <a:pt x="94" y="57"/>
                  <a:pt x="94" y="57"/>
                  <a:pt x="94" y="57"/>
                </a:cubicBezTo>
                <a:cubicBezTo>
                  <a:pt x="94" y="57"/>
                  <a:pt x="94" y="57"/>
                  <a:pt x="94" y="57"/>
                </a:cubicBezTo>
                <a:cubicBezTo>
                  <a:pt x="94" y="57"/>
                  <a:pt x="94" y="57"/>
                  <a:pt x="94" y="58"/>
                </a:cubicBezTo>
                <a:cubicBezTo>
                  <a:pt x="94" y="58"/>
                  <a:pt x="94" y="57"/>
                  <a:pt x="94" y="57"/>
                </a:cubicBezTo>
                <a:cubicBezTo>
                  <a:pt x="94" y="57"/>
                  <a:pt x="94" y="57"/>
                  <a:pt x="94" y="57"/>
                </a:cubicBezTo>
                <a:cubicBezTo>
                  <a:pt x="94" y="57"/>
                  <a:pt x="94" y="57"/>
                  <a:pt x="94" y="57"/>
                </a:cubicBezTo>
                <a:cubicBezTo>
                  <a:pt x="94" y="57"/>
                  <a:pt x="94" y="57"/>
                  <a:pt x="94" y="57"/>
                </a:cubicBezTo>
                <a:cubicBezTo>
                  <a:pt x="94" y="57"/>
                  <a:pt x="94" y="57"/>
                  <a:pt x="94" y="57"/>
                </a:cubicBezTo>
                <a:cubicBezTo>
                  <a:pt x="93" y="58"/>
                  <a:pt x="93" y="58"/>
                  <a:pt x="93" y="58"/>
                </a:cubicBezTo>
                <a:cubicBezTo>
                  <a:pt x="93" y="58"/>
                  <a:pt x="93" y="58"/>
                  <a:pt x="93" y="58"/>
                </a:cubicBezTo>
                <a:cubicBezTo>
                  <a:pt x="93" y="58"/>
                  <a:pt x="93" y="58"/>
                  <a:pt x="93" y="58"/>
                </a:cubicBezTo>
                <a:cubicBezTo>
                  <a:pt x="93" y="58"/>
                  <a:pt x="93" y="58"/>
                  <a:pt x="93" y="58"/>
                </a:cubicBezTo>
                <a:cubicBezTo>
                  <a:pt x="93" y="58"/>
                  <a:pt x="93" y="57"/>
                  <a:pt x="93" y="57"/>
                </a:cubicBezTo>
                <a:cubicBezTo>
                  <a:pt x="93" y="58"/>
                  <a:pt x="93" y="58"/>
                  <a:pt x="93" y="58"/>
                </a:cubicBezTo>
                <a:cubicBezTo>
                  <a:pt x="93" y="57"/>
                  <a:pt x="93" y="57"/>
                  <a:pt x="93" y="57"/>
                </a:cubicBezTo>
                <a:cubicBezTo>
                  <a:pt x="93" y="57"/>
                  <a:pt x="93" y="58"/>
                  <a:pt x="93" y="58"/>
                </a:cubicBezTo>
                <a:cubicBezTo>
                  <a:pt x="93" y="57"/>
                  <a:pt x="93" y="58"/>
                  <a:pt x="93" y="57"/>
                </a:cubicBezTo>
                <a:cubicBezTo>
                  <a:pt x="92" y="58"/>
                  <a:pt x="93" y="57"/>
                  <a:pt x="93" y="58"/>
                </a:cubicBezTo>
                <a:cubicBezTo>
                  <a:pt x="93" y="57"/>
                  <a:pt x="93" y="57"/>
                  <a:pt x="93" y="57"/>
                </a:cubicBezTo>
                <a:cubicBezTo>
                  <a:pt x="92" y="58"/>
                  <a:pt x="92" y="58"/>
                  <a:pt x="92" y="58"/>
                </a:cubicBezTo>
                <a:cubicBezTo>
                  <a:pt x="92" y="57"/>
                  <a:pt x="92" y="57"/>
                  <a:pt x="92" y="57"/>
                </a:cubicBezTo>
                <a:cubicBezTo>
                  <a:pt x="92" y="57"/>
                  <a:pt x="92" y="57"/>
                  <a:pt x="92" y="57"/>
                </a:cubicBezTo>
                <a:cubicBezTo>
                  <a:pt x="92" y="57"/>
                  <a:pt x="92" y="57"/>
                  <a:pt x="92" y="57"/>
                </a:cubicBezTo>
                <a:cubicBezTo>
                  <a:pt x="92" y="57"/>
                  <a:pt x="92" y="57"/>
                  <a:pt x="92" y="57"/>
                </a:cubicBezTo>
                <a:cubicBezTo>
                  <a:pt x="92" y="58"/>
                  <a:pt x="92" y="56"/>
                  <a:pt x="92" y="57"/>
                </a:cubicBezTo>
                <a:cubicBezTo>
                  <a:pt x="92" y="56"/>
                  <a:pt x="92" y="55"/>
                  <a:pt x="92" y="54"/>
                </a:cubicBezTo>
                <a:cubicBezTo>
                  <a:pt x="92" y="54"/>
                  <a:pt x="92" y="54"/>
                  <a:pt x="92" y="54"/>
                </a:cubicBezTo>
                <a:cubicBezTo>
                  <a:pt x="92" y="54"/>
                  <a:pt x="92" y="54"/>
                  <a:pt x="92" y="54"/>
                </a:cubicBezTo>
                <a:cubicBezTo>
                  <a:pt x="92" y="54"/>
                  <a:pt x="92" y="54"/>
                  <a:pt x="92" y="54"/>
                </a:cubicBezTo>
                <a:cubicBezTo>
                  <a:pt x="92" y="54"/>
                  <a:pt x="92" y="54"/>
                  <a:pt x="92" y="54"/>
                </a:cubicBezTo>
                <a:cubicBezTo>
                  <a:pt x="92" y="54"/>
                  <a:pt x="92" y="53"/>
                  <a:pt x="92" y="53"/>
                </a:cubicBezTo>
                <a:cubicBezTo>
                  <a:pt x="92" y="55"/>
                  <a:pt x="93" y="53"/>
                  <a:pt x="93" y="54"/>
                </a:cubicBezTo>
                <a:cubicBezTo>
                  <a:pt x="93" y="54"/>
                  <a:pt x="93" y="54"/>
                  <a:pt x="93" y="54"/>
                </a:cubicBezTo>
                <a:cubicBezTo>
                  <a:pt x="93" y="54"/>
                  <a:pt x="93" y="53"/>
                  <a:pt x="93" y="53"/>
                </a:cubicBezTo>
                <a:cubicBezTo>
                  <a:pt x="93" y="54"/>
                  <a:pt x="93" y="54"/>
                  <a:pt x="93" y="54"/>
                </a:cubicBezTo>
                <a:cubicBezTo>
                  <a:pt x="93" y="54"/>
                  <a:pt x="93" y="54"/>
                  <a:pt x="94" y="54"/>
                </a:cubicBezTo>
                <a:cubicBezTo>
                  <a:pt x="94" y="53"/>
                  <a:pt x="94" y="54"/>
                  <a:pt x="94" y="54"/>
                </a:cubicBezTo>
                <a:cubicBezTo>
                  <a:pt x="94" y="54"/>
                  <a:pt x="94" y="54"/>
                  <a:pt x="94" y="55"/>
                </a:cubicBezTo>
                <a:cubicBezTo>
                  <a:pt x="94" y="54"/>
                  <a:pt x="94" y="54"/>
                  <a:pt x="94" y="54"/>
                </a:cubicBezTo>
                <a:cubicBezTo>
                  <a:pt x="94" y="54"/>
                  <a:pt x="94" y="54"/>
                  <a:pt x="94" y="55"/>
                </a:cubicBezTo>
                <a:cubicBezTo>
                  <a:pt x="94" y="55"/>
                  <a:pt x="94" y="55"/>
                  <a:pt x="94" y="54"/>
                </a:cubicBezTo>
                <a:cubicBezTo>
                  <a:pt x="94" y="54"/>
                  <a:pt x="94" y="54"/>
                  <a:pt x="95" y="54"/>
                </a:cubicBezTo>
                <a:cubicBezTo>
                  <a:pt x="95" y="54"/>
                  <a:pt x="95" y="54"/>
                  <a:pt x="95" y="55"/>
                </a:cubicBezTo>
                <a:cubicBezTo>
                  <a:pt x="95" y="54"/>
                  <a:pt x="95" y="54"/>
                  <a:pt x="95" y="54"/>
                </a:cubicBezTo>
                <a:cubicBezTo>
                  <a:pt x="95" y="54"/>
                  <a:pt x="95" y="54"/>
                  <a:pt x="95" y="54"/>
                </a:cubicBezTo>
                <a:cubicBezTo>
                  <a:pt x="95" y="54"/>
                  <a:pt x="95" y="54"/>
                  <a:pt x="95" y="54"/>
                </a:cubicBezTo>
                <a:cubicBezTo>
                  <a:pt x="95" y="54"/>
                  <a:pt x="95" y="54"/>
                  <a:pt x="95" y="54"/>
                </a:cubicBezTo>
                <a:cubicBezTo>
                  <a:pt x="95" y="54"/>
                  <a:pt x="95" y="54"/>
                  <a:pt x="95" y="54"/>
                </a:cubicBezTo>
                <a:cubicBezTo>
                  <a:pt x="95" y="54"/>
                  <a:pt x="95" y="54"/>
                  <a:pt x="95" y="54"/>
                </a:cubicBezTo>
                <a:cubicBezTo>
                  <a:pt x="95" y="54"/>
                  <a:pt x="95" y="54"/>
                  <a:pt x="95" y="54"/>
                </a:cubicBezTo>
                <a:cubicBezTo>
                  <a:pt x="96" y="53"/>
                  <a:pt x="96" y="53"/>
                  <a:pt x="96" y="53"/>
                </a:cubicBezTo>
                <a:cubicBezTo>
                  <a:pt x="96" y="54"/>
                  <a:pt x="95" y="54"/>
                  <a:pt x="95" y="54"/>
                </a:cubicBezTo>
                <a:cubicBezTo>
                  <a:pt x="95" y="54"/>
                  <a:pt x="96" y="53"/>
                  <a:pt x="96" y="54"/>
                </a:cubicBezTo>
                <a:cubicBezTo>
                  <a:pt x="96" y="54"/>
                  <a:pt x="95" y="54"/>
                  <a:pt x="95" y="54"/>
                </a:cubicBezTo>
                <a:cubicBezTo>
                  <a:pt x="96" y="54"/>
                  <a:pt x="96" y="54"/>
                  <a:pt x="96" y="54"/>
                </a:cubicBezTo>
                <a:cubicBezTo>
                  <a:pt x="96" y="54"/>
                  <a:pt x="96" y="54"/>
                  <a:pt x="96" y="54"/>
                </a:cubicBezTo>
                <a:cubicBezTo>
                  <a:pt x="96" y="54"/>
                  <a:pt x="96" y="54"/>
                  <a:pt x="96" y="54"/>
                </a:cubicBezTo>
                <a:cubicBezTo>
                  <a:pt x="96" y="55"/>
                  <a:pt x="97" y="54"/>
                  <a:pt x="96" y="55"/>
                </a:cubicBezTo>
                <a:cubicBezTo>
                  <a:pt x="96" y="55"/>
                  <a:pt x="96" y="55"/>
                  <a:pt x="96" y="55"/>
                </a:cubicBezTo>
                <a:cubicBezTo>
                  <a:pt x="96" y="55"/>
                  <a:pt x="96" y="56"/>
                  <a:pt x="96" y="56"/>
                </a:cubicBezTo>
                <a:cubicBezTo>
                  <a:pt x="96" y="56"/>
                  <a:pt x="97" y="55"/>
                  <a:pt x="97" y="55"/>
                </a:cubicBezTo>
                <a:cubicBezTo>
                  <a:pt x="97" y="54"/>
                  <a:pt x="97" y="54"/>
                  <a:pt x="97" y="54"/>
                </a:cubicBezTo>
                <a:cubicBezTo>
                  <a:pt x="97" y="53"/>
                  <a:pt x="97" y="55"/>
                  <a:pt x="97" y="54"/>
                </a:cubicBezTo>
                <a:cubicBezTo>
                  <a:pt x="97" y="54"/>
                  <a:pt x="97" y="54"/>
                  <a:pt x="97" y="54"/>
                </a:cubicBezTo>
                <a:cubicBezTo>
                  <a:pt x="97" y="54"/>
                  <a:pt x="97" y="55"/>
                  <a:pt x="97" y="55"/>
                </a:cubicBezTo>
                <a:cubicBezTo>
                  <a:pt x="97" y="55"/>
                  <a:pt x="97" y="55"/>
                  <a:pt x="97" y="55"/>
                </a:cubicBezTo>
                <a:cubicBezTo>
                  <a:pt x="98" y="54"/>
                  <a:pt x="98" y="54"/>
                  <a:pt x="98" y="55"/>
                </a:cubicBezTo>
                <a:cubicBezTo>
                  <a:pt x="98" y="55"/>
                  <a:pt x="98" y="55"/>
                  <a:pt x="98" y="55"/>
                </a:cubicBezTo>
                <a:cubicBezTo>
                  <a:pt x="98" y="55"/>
                  <a:pt x="98" y="54"/>
                  <a:pt x="98" y="54"/>
                </a:cubicBezTo>
                <a:cubicBezTo>
                  <a:pt x="98" y="54"/>
                  <a:pt x="98" y="54"/>
                  <a:pt x="98" y="54"/>
                </a:cubicBezTo>
                <a:cubicBezTo>
                  <a:pt x="98" y="54"/>
                  <a:pt x="98" y="54"/>
                  <a:pt x="98" y="54"/>
                </a:cubicBezTo>
                <a:cubicBezTo>
                  <a:pt x="98" y="56"/>
                  <a:pt x="99" y="54"/>
                  <a:pt x="98" y="55"/>
                </a:cubicBezTo>
                <a:cubicBezTo>
                  <a:pt x="98" y="55"/>
                  <a:pt x="99" y="55"/>
                  <a:pt x="99" y="54"/>
                </a:cubicBezTo>
                <a:cubicBezTo>
                  <a:pt x="99" y="55"/>
                  <a:pt x="99" y="55"/>
                  <a:pt x="99" y="55"/>
                </a:cubicBezTo>
                <a:cubicBezTo>
                  <a:pt x="99" y="54"/>
                  <a:pt x="99" y="55"/>
                  <a:pt x="99" y="55"/>
                </a:cubicBezTo>
                <a:cubicBezTo>
                  <a:pt x="99" y="55"/>
                  <a:pt x="99" y="54"/>
                  <a:pt x="99" y="54"/>
                </a:cubicBezTo>
                <a:cubicBezTo>
                  <a:pt x="99" y="55"/>
                  <a:pt x="99" y="53"/>
                  <a:pt x="99" y="54"/>
                </a:cubicBezTo>
                <a:cubicBezTo>
                  <a:pt x="99" y="54"/>
                  <a:pt x="99" y="54"/>
                  <a:pt x="99" y="55"/>
                </a:cubicBezTo>
                <a:cubicBezTo>
                  <a:pt x="99" y="55"/>
                  <a:pt x="100" y="53"/>
                  <a:pt x="100" y="54"/>
                </a:cubicBezTo>
                <a:cubicBezTo>
                  <a:pt x="99" y="54"/>
                  <a:pt x="99" y="54"/>
                  <a:pt x="99" y="54"/>
                </a:cubicBezTo>
                <a:cubicBezTo>
                  <a:pt x="99" y="54"/>
                  <a:pt x="99" y="56"/>
                  <a:pt x="99" y="56"/>
                </a:cubicBezTo>
                <a:cubicBezTo>
                  <a:pt x="99" y="55"/>
                  <a:pt x="99" y="55"/>
                  <a:pt x="99" y="55"/>
                </a:cubicBezTo>
                <a:cubicBezTo>
                  <a:pt x="99" y="55"/>
                  <a:pt x="99" y="57"/>
                  <a:pt x="100" y="56"/>
                </a:cubicBezTo>
                <a:cubicBezTo>
                  <a:pt x="100" y="55"/>
                  <a:pt x="100" y="55"/>
                  <a:pt x="100" y="55"/>
                </a:cubicBezTo>
                <a:cubicBezTo>
                  <a:pt x="100" y="56"/>
                  <a:pt x="100" y="55"/>
                  <a:pt x="100" y="56"/>
                </a:cubicBezTo>
                <a:cubicBezTo>
                  <a:pt x="100" y="56"/>
                  <a:pt x="100" y="56"/>
                  <a:pt x="100" y="56"/>
                </a:cubicBezTo>
                <a:cubicBezTo>
                  <a:pt x="100" y="56"/>
                  <a:pt x="100" y="56"/>
                  <a:pt x="100" y="55"/>
                </a:cubicBezTo>
                <a:cubicBezTo>
                  <a:pt x="100" y="55"/>
                  <a:pt x="100" y="55"/>
                  <a:pt x="100" y="55"/>
                </a:cubicBezTo>
                <a:cubicBezTo>
                  <a:pt x="100" y="55"/>
                  <a:pt x="100" y="55"/>
                  <a:pt x="100" y="55"/>
                </a:cubicBezTo>
                <a:cubicBezTo>
                  <a:pt x="100" y="55"/>
                  <a:pt x="100" y="55"/>
                  <a:pt x="100" y="55"/>
                </a:cubicBezTo>
                <a:cubicBezTo>
                  <a:pt x="100" y="55"/>
                  <a:pt x="100" y="55"/>
                  <a:pt x="100" y="55"/>
                </a:cubicBezTo>
                <a:cubicBezTo>
                  <a:pt x="100" y="55"/>
                  <a:pt x="100" y="56"/>
                  <a:pt x="100" y="56"/>
                </a:cubicBezTo>
                <a:cubicBezTo>
                  <a:pt x="100" y="55"/>
                  <a:pt x="100" y="55"/>
                  <a:pt x="100" y="56"/>
                </a:cubicBezTo>
                <a:cubicBezTo>
                  <a:pt x="101" y="55"/>
                  <a:pt x="101" y="54"/>
                  <a:pt x="101" y="54"/>
                </a:cubicBezTo>
                <a:cubicBezTo>
                  <a:pt x="101" y="54"/>
                  <a:pt x="101" y="54"/>
                  <a:pt x="101" y="54"/>
                </a:cubicBezTo>
                <a:cubicBezTo>
                  <a:pt x="101" y="54"/>
                  <a:pt x="101" y="54"/>
                  <a:pt x="101" y="54"/>
                </a:cubicBezTo>
                <a:cubicBezTo>
                  <a:pt x="101" y="54"/>
                  <a:pt x="101" y="55"/>
                  <a:pt x="101" y="55"/>
                </a:cubicBezTo>
                <a:cubicBezTo>
                  <a:pt x="101" y="54"/>
                  <a:pt x="101" y="55"/>
                  <a:pt x="101" y="55"/>
                </a:cubicBezTo>
                <a:cubicBezTo>
                  <a:pt x="101" y="55"/>
                  <a:pt x="101" y="55"/>
                  <a:pt x="101" y="55"/>
                </a:cubicBezTo>
                <a:cubicBezTo>
                  <a:pt x="101" y="54"/>
                  <a:pt x="101" y="56"/>
                  <a:pt x="101" y="55"/>
                </a:cubicBezTo>
                <a:cubicBezTo>
                  <a:pt x="101" y="56"/>
                  <a:pt x="102" y="55"/>
                  <a:pt x="102" y="56"/>
                </a:cubicBezTo>
                <a:cubicBezTo>
                  <a:pt x="101" y="56"/>
                  <a:pt x="102" y="56"/>
                  <a:pt x="102" y="56"/>
                </a:cubicBezTo>
                <a:cubicBezTo>
                  <a:pt x="102" y="56"/>
                  <a:pt x="102" y="56"/>
                  <a:pt x="102" y="56"/>
                </a:cubicBezTo>
                <a:cubicBezTo>
                  <a:pt x="102" y="55"/>
                  <a:pt x="102" y="56"/>
                  <a:pt x="102" y="55"/>
                </a:cubicBezTo>
                <a:cubicBezTo>
                  <a:pt x="102" y="56"/>
                  <a:pt x="102" y="56"/>
                  <a:pt x="102" y="56"/>
                </a:cubicBezTo>
                <a:cubicBezTo>
                  <a:pt x="102" y="55"/>
                  <a:pt x="102" y="55"/>
                  <a:pt x="102" y="55"/>
                </a:cubicBezTo>
                <a:cubicBezTo>
                  <a:pt x="102" y="56"/>
                  <a:pt x="102" y="56"/>
                  <a:pt x="102" y="56"/>
                </a:cubicBezTo>
                <a:cubicBezTo>
                  <a:pt x="102" y="56"/>
                  <a:pt x="102" y="56"/>
                  <a:pt x="102" y="56"/>
                </a:cubicBezTo>
                <a:cubicBezTo>
                  <a:pt x="102" y="56"/>
                  <a:pt x="102" y="56"/>
                  <a:pt x="102" y="56"/>
                </a:cubicBezTo>
                <a:cubicBezTo>
                  <a:pt x="102" y="55"/>
                  <a:pt x="102" y="55"/>
                  <a:pt x="102" y="55"/>
                </a:cubicBezTo>
                <a:cubicBezTo>
                  <a:pt x="102" y="56"/>
                  <a:pt x="103" y="55"/>
                  <a:pt x="102" y="56"/>
                </a:cubicBezTo>
                <a:cubicBezTo>
                  <a:pt x="102" y="55"/>
                  <a:pt x="103" y="55"/>
                  <a:pt x="103" y="55"/>
                </a:cubicBezTo>
                <a:cubicBezTo>
                  <a:pt x="103" y="55"/>
                  <a:pt x="103" y="55"/>
                  <a:pt x="103" y="55"/>
                </a:cubicBezTo>
                <a:cubicBezTo>
                  <a:pt x="103" y="55"/>
                  <a:pt x="103" y="55"/>
                  <a:pt x="103" y="55"/>
                </a:cubicBezTo>
                <a:cubicBezTo>
                  <a:pt x="103" y="55"/>
                  <a:pt x="103" y="55"/>
                  <a:pt x="103" y="55"/>
                </a:cubicBezTo>
                <a:cubicBezTo>
                  <a:pt x="103" y="55"/>
                  <a:pt x="103" y="55"/>
                  <a:pt x="103" y="55"/>
                </a:cubicBezTo>
                <a:cubicBezTo>
                  <a:pt x="103" y="55"/>
                  <a:pt x="103" y="55"/>
                  <a:pt x="103" y="55"/>
                </a:cubicBezTo>
                <a:cubicBezTo>
                  <a:pt x="103" y="55"/>
                  <a:pt x="103" y="55"/>
                  <a:pt x="103" y="55"/>
                </a:cubicBezTo>
                <a:cubicBezTo>
                  <a:pt x="103" y="55"/>
                  <a:pt x="103" y="55"/>
                  <a:pt x="103" y="55"/>
                </a:cubicBezTo>
                <a:cubicBezTo>
                  <a:pt x="103" y="55"/>
                  <a:pt x="103" y="55"/>
                  <a:pt x="103" y="55"/>
                </a:cubicBezTo>
                <a:cubicBezTo>
                  <a:pt x="103" y="55"/>
                  <a:pt x="103" y="55"/>
                  <a:pt x="103" y="55"/>
                </a:cubicBezTo>
                <a:cubicBezTo>
                  <a:pt x="103" y="56"/>
                  <a:pt x="103" y="54"/>
                  <a:pt x="103" y="55"/>
                </a:cubicBezTo>
                <a:cubicBezTo>
                  <a:pt x="103" y="55"/>
                  <a:pt x="103" y="55"/>
                  <a:pt x="103" y="55"/>
                </a:cubicBezTo>
                <a:cubicBezTo>
                  <a:pt x="103" y="55"/>
                  <a:pt x="103" y="56"/>
                  <a:pt x="103" y="56"/>
                </a:cubicBezTo>
                <a:cubicBezTo>
                  <a:pt x="103" y="55"/>
                  <a:pt x="103" y="55"/>
                  <a:pt x="103" y="55"/>
                </a:cubicBezTo>
                <a:cubicBezTo>
                  <a:pt x="104" y="55"/>
                  <a:pt x="104" y="55"/>
                  <a:pt x="104" y="55"/>
                </a:cubicBezTo>
                <a:cubicBezTo>
                  <a:pt x="104" y="54"/>
                  <a:pt x="104" y="54"/>
                  <a:pt x="104" y="54"/>
                </a:cubicBezTo>
                <a:cubicBezTo>
                  <a:pt x="104" y="55"/>
                  <a:pt x="104" y="54"/>
                  <a:pt x="104" y="55"/>
                </a:cubicBezTo>
                <a:cubicBezTo>
                  <a:pt x="104" y="55"/>
                  <a:pt x="104" y="55"/>
                  <a:pt x="104" y="55"/>
                </a:cubicBezTo>
                <a:cubicBezTo>
                  <a:pt x="104" y="55"/>
                  <a:pt x="104" y="55"/>
                  <a:pt x="104" y="55"/>
                </a:cubicBezTo>
                <a:cubicBezTo>
                  <a:pt x="104" y="55"/>
                  <a:pt x="104" y="55"/>
                  <a:pt x="104" y="55"/>
                </a:cubicBezTo>
                <a:cubicBezTo>
                  <a:pt x="104" y="56"/>
                  <a:pt x="105" y="55"/>
                  <a:pt x="105" y="55"/>
                </a:cubicBezTo>
                <a:cubicBezTo>
                  <a:pt x="105" y="56"/>
                  <a:pt x="105" y="56"/>
                  <a:pt x="105" y="56"/>
                </a:cubicBezTo>
                <a:cubicBezTo>
                  <a:pt x="105" y="55"/>
                  <a:pt x="105" y="55"/>
                  <a:pt x="105" y="55"/>
                </a:cubicBezTo>
                <a:cubicBezTo>
                  <a:pt x="105" y="56"/>
                  <a:pt x="105" y="55"/>
                  <a:pt x="105" y="55"/>
                </a:cubicBezTo>
                <a:cubicBezTo>
                  <a:pt x="105" y="55"/>
                  <a:pt x="105" y="55"/>
                  <a:pt x="105" y="55"/>
                </a:cubicBezTo>
                <a:cubicBezTo>
                  <a:pt x="105" y="55"/>
                  <a:pt x="105" y="55"/>
                  <a:pt x="105" y="55"/>
                </a:cubicBezTo>
                <a:cubicBezTo>
                  <a:pt x="105" y="56"/>
                  <a:pt x="105" y="56"/>
                  <a:pt x="105" y="56"/>
                </a:cubicBezTo>
                <a:cubicBezTo>
                  <a:pt x="105" y="56"/>
                  <a:pt x="105" y="56"/>
                  <a:pt x="105" y="56"/>
                </a:cubicBezTo>
                <a:cubicBezTo>
                  <a:pt x="105" y="56"/>
                  <a:pt x="105" y="56"/>
                  <a:pt x="105" y="56"/>
                </a:cubicBezTo>
                <a:cubicBezTo>
                  <a:pt x="105" y="56"/>
                  <a:pt x="105" y="56"/>
                  <a:pt x="105" y="56"/>
                </a:cubicBezTo>
                <a:cubicBezTo>
                  <a:pt x="105" y="56"/>
                  <a:pt x="105" y="56"/>
                  <a:pt x="105" y="56"/>
                </a:cubicBezTo>
                <a:cubicBezTo>
                  <a:pt x="105" y="56"/>
                  <a:pt x="105" y="56"/>
                  <a:pt x="105" y="56"/>
                </a:cubicBezTo>
                <a:cubicBezTo>
                  <a:pt x="105" y="56"/>
                  <a:pt x="105" y="56"/>
                  <a:pt x="105" y="56"/>
                </a:cubicBezTo>
                <a:cubicBezTo>
                  <a:pt x="105" y="56"/>
                  <a:pt x="105" y="56"/>
                  <a:pt x="105" y="56"/>
                </a:cubicBezTo>
                <a:cubicBezTo>
                  <a:pt x="105" y="56"/>
                  <a:pt x="105" y="55"/>
                  <a:pt x="105" y="55"/>
                </a:cubicBezTo>
                <a:cubicBezTo>
                  <a:pt x="106" y="56"/>
                  <a:pt x="106" y="55"/>
                  <a:pt x="106" y="55"/>
                </a:cubicBezTo>
                <a:cubicBezTo>
                  <a:pt x="105" y="56"/>
                  <a:pt x="106" y="55"/>
                  <a:pt x="105" y="56"/>
                </a:cubicBezTo>
                <a:cubicBezTo>
                  <a:pt x="106" y="55"/>
                  <a:pt x="106" y="56"/>
                  <a:pt x="106" y="55"/>
                </a:cubicBezTo>
                <a:cubicBezTo>
                  <a:pt x="106" y="56"/>
                  <a:pt x="106" y="55"/>
                  <a:pt x="106" y="56"/>
                </a:cubicBezTo>
                <a:cubicBezTo>
                  <a:pt x="106" y="56"/>
                  <a:pt x="105" y="56"/>
                  <a:pt x="105" y="57"/>
                </a:cubicBezTo>
                <a:cubicBezTo>
                  <a:pt x="105" y="57"/>
                  <a:pt x="105" y="57"/>
                  <a:pt x="105" y="57"/>
                </a:cubicBezTo>
                <a:cubicBezTo>
                  <a:pt x="105" y="58"/>
                  <a:pt x="105" y="57"/>
                  <a:pt x="105" y="57"/>
                </a:cubicBezTo>
                <a:cubicBezTo>
                  <a:pt x="105" y="57"/>
                  <a:pt x="105" y="57"/>
                  <a:pt x="105" y="57"/>
                </a:cubicBezTo>
                <a:cubicBezTo>
                  <a:pt x="105" y="57"/>
                  <a:pt x="105" y="57"/>
                  <a:pt x="105" y="57"/>
                </a:cubicBezTo>
                <a:cubicBezTo>
                  <a:pt x="105" y="56"/>
                  <a:pt x="105" y="57"/>
                  <a:pt x="105" y="57"/>
                </a:cubicBezTo>
                <a:cubicBezTo>
                  <a:pt x="105" y="57"/>
                  <a:pt x="105" y="57"/>
                  <a:pt x="105" y="58"/>
                </a:cubicBezTo>
                <a:cubicBezTo>
                  <a:pt x="105" y="58"/>
                  <a:pt x="105" y="58"/>
                  <a:pt x="105" y="58"/>
                </a:cubicBezTo>
                <a:cubicBezTo>
                  <a:pt x="105" y="58"/>
                  <a:pt x="105" y="58"/>
                  <a:pt x="104" y="58"/>
                </a:cubicBezTo>
                <a:cubicBezTo>
                  <a:pt x="104" y="58"/>
                  <a:pt x="104" y="58"/>
                  <a:pt x="104" y="58"/>
                </a:cubicBezTo>
                <a:cubicBezTo>
                  <a:pt x="104" y="58"/>
                  <a:pt x="104" y="58"/>
                  <a:pt x="104" y="58"/>
                </a:cubicBezTo>
                <a:cubicBezTo>
                  <a:pt x="104" y="57"/>
                  <a:pt x="104" y="57"/>
                  <a:pt x="104" y="57"/>
                </a:cubicBezTo>
                <a:cubicBezTo>
                  <a:pt x="104" y="57"/>
                  <a:pt x="104" y="58"/>
                  <a:pt x="104" y="58"/>
                </a:cubicBezTo>
                <a:cubicBezTo>
                  <a:pt x="105" y="57"/>
                  <a:pt x="105" y="57"/>
                  <a:pt x="105" y="56"/>
                </a:cubicBezTo>
                <a:cubicBezTo>
                  <a:pt x="105" y="56"/>
                  <a:pt x="104" y="57"/>
                  <a:pt x="104" y="57"/>
                </a:cubicBezTo>
                <a:cubicBezTo>
                  <a:pt x="104" y="57"/>
                  <a:pt x="104" y="56"/>
                  <a:pt x="104" y="57"/>
                </a:cubicBezTo>
                <a:cubicBezTo>
                  <a:pt x="104" y="57"/>
                  <a:pt x="104" y="58"/>
                  <a:pt x="104" y="59"/>
                </a:cubicBezTo>
                <a:cubicBezTo>
                  <a:pt x="104" y="58"/>
                  <a:pt x="104" y="58"/>
                  <a:pt x="104" y="58"/>
                </a:cubicBezTo>
                <a:cubicBezTo>
                  <a:pt x="104" y="59"/>
                  <a:pt x="103" y="59"/>
                  <a:pt x="103" y="59"/>
                </a:cubicBezTo>
                <a:cubicBezTo>
                  <a:pt x="104" y="58"/>
                  <a:pt x="104" y="59"/>
                  <a:pt x="104" y="58"/>
                </a:cubicBezTo>
                <a:cubicBezTo>
                  <a:pt x="104" y="58"/>
                  <a:pt x="103" y="59"/>
                  <a:pt x="103" y="59"/>
                </a:cubicBezTo>
                <a:cubicBezTo>
                  <a:pt x="104" y="58"/>
                  <a:pt x="104" y="58"/>
                  <a:pt x="104" y="58"/>
                </a:cubicBezTo>
                <a:cubicBezTo>
                  <a:pt x="103" y="58"/>
                  <a:pt x="104" y="58"/>
                  <a:pt x="103" y="58"/>
                </a:cubicBezTo>
                <a:cubicBezTo>
                  <a:pt x="103" y="58"/>
                  <a:pt x="103" y="57"/>
                  <a:pt x="104" y="57"/>
                </a:cubicBezTo>
                <a:cubicBezTo>
                  <a:pt x="103" y="57"/>
                  <a:pt x="103" y="58"/>
                  <a:pt x="103" y="59"/>
                </a:cubicBezTo>
                <a:cubicBezTo>
                  <a:pt x="103" y="59"/>
                  <a:pt x="103" y="58"/>
                  <a:pt x="103" y="59"/>
                </a:cubicBezTo>
                <a:cubicBezTo>
                  <a:pt x="103" y="59"/>
                  <a:pt x="103" y="58"/>
                  <a:pt x="103" y="59"/>
                </a:cubicBezTo>
                <a:cubicBezTo>
                  <a:pt x="103" y="59"/>
                  <a:pt x="103" y="59"/>
                  <a:pt x="103" y="59"/>
                </a:cubicBezTo>
                <a:cubicBezTo>
                  <a:pt x="103" y="59"/>
                  <a:pt x="103" y="59"/>
                  <a:pt x="103" y="59"/>
                </a:cubicBezTo>
                <a:cubicBezTo>
                  <a:pt x="103" y="59"/>
                  <a:pt x="103" y="58"/>
                  <a:pt x="103" y="57"/>
                </a:cubicBezTo>
                <a:cubicBezTo>
                  <a:pt x="103" y="57"/>
                  <a:pt x="103" y="56"/>
                  <a:pt x="103" y="56"/>
                </a:cubicBezTo>
                <a:cubicBezTo>
                  <a:pt x="103" y="57"/>
                  <a:pt x="102" y="59"/>
                  <a:pt x="102" y="60"/>
                </a:cubicBezTo>
                <a:cubicBezTo>
                  <a:pt x="102" y="60"/>
                  <a:pt x="102" y="59"/>
                  <a:pt x="102" y="59"/>
                </a:cubicBezTo>
                <a:cubicBezTo>
                  <a:pt x="102" y="59"/>
                  <a:pt x="102" y="60"/>
                  <a:pt x="102" y="59"/>
                </a:cubicBezTo>
                <a:cubicBezTo>
                  <a:pt x="102" y="59"/>
                  <a:pt x="102" y="59"/>
                  <a:pt x="102" y="59"/>
                </a:cubicBezTo>
                <a:cubicBezTo>
                  <a:pt x="102" y="59"/>
                  <a:pt x="102" y="59"/>
                  <a:pt x="102" y="59"/>
                </a:cubicBezTo>
                <a:cubicBezTo>
                  <a:pt x="102" y="59"/>
                  <a:pt x="102" y="58"/>
                  <a:pt x="102" y="58"/>
                </a:cubicBezTo>
                <a:cubicBezTo>
                  <a:pt x="102" y="58"/>
                  <a:pt x="102" y="59"/>
                  <a:pt x="102" y="60"/>
                </a:cubicBezTo>
                <a:cubicBezTo>
                  <a:pt x="102" y="59"/>
                  <a:pt x="102" y="59"/>
                  <a:pt x="102" y="59"/>
                </a:cubicBezTo>
                <a:cubicBezTo>
                  <a:pt x="102" y="60"/>
                  <a:pt x="102" y="60"/>
                  <a:pt x="102" y="60"/>
                </a:cubicBezTo>
                <a:cubicBezTo>
                  <a:pt x="102" y="60"/>
                  <a:pt x="102" y="60"/>
                  <a:pt x="102" y="60"/>
                </a:cubicBezTo>
                <a:cubicBezTo>
                  <a:pt x="102" y="60"/>
                  <a:pt x="102" y="60"/>
                  <a:pt x="102" y="59"/>
                </a:cubicBezTo>
                <a:cubicBezTo>
                  <a:pt x="102" y="59"/>
                  <a:pt x="102" y="59"/>
                  <a:pt x="102" y="59"/>
                </a:cubicBezTo>
                <a:cubicBezTo>
                  <a:pt x="102" y="58"/>
                  <a:pt x="103" y="57"/>
                  <a:pt x="103" y="56"/>
                </a:cubicBezTo>
                <a:cubicBezTo>
                  <a:pt x="103" y="56"/>
                  <a:pt x="103" y="56"/>
                  <a:pt x="103" y="56"/>
                </a:cubicBezTo>
                <a:cubicBezTo>
                  <a:pt x="103" y="56"/>
                  <a:pt x="103" y="56"/>
                  <a:pt x="103" y="56"/>
                </a:cubicBezTo>
                <a:cubicBezTo>
                  <a:pt x="103" y="56"/>
                  <a:pt x="102" y="58"/>
                  <a:pt x="102" y="59"/>
                </a:cubicBezTo>
                <a:cubicBezTo>
                  <a:pt x="102" y="59"/>
                  <a:pt x="102" y="58"/>
                  <a:pt x="102" y="57"/>
                </a:cubicBezTo>
                <a:cubicBezTo>
                  <a:pt x="102" y="57"/>
                  <a:pt x="102" y="59"/>
                  <a:pt x="101" y="59"/>
                </a:cubicBezTo>
                <a:cubicBezTo>
                  <a:pt x="101" y="59"/>
                  <a:pt x="101" y="59"/>
                  <a:pt x="101" y="59"/>
                </a:cubicBezTo>
                <a:cubicBezTo>
                  <a:pt x="101" y="59"/>
                  <a:pt x="101" y="59"/>
                  <a:pt x="101" y="59"/>
                </a:cubicBezTo>
                <a:cubicBezTo>
                  <a:pt x="101" y="59"/>
                  <a:pt x="102" y="58"/>
                  <a:pt x="102" y="58"/>
                </a:cubicBezTo>
                <a:cubicBezTo>
                  <a:pt x="101" y="59"/>
                  <a:pt x="101" y="59"/>
                  <a:pt x="101" y="59"/>
                </a:cubicBezTo>
                <a:cubicBezTo>
                  <a:pt x="101" y="59"/>
                  <a:pt x="102" y="58"/>
                  <a:pt x="102" y="58"/>
                </a:cubicBezTo>
                <a:cubicBezTo>
                  <a:pt x="102" y="58"/>
                  <a:pt x="101" y="59"/>
                  <a:pt x="101" y="59"/>
                </a:cubicBezTo>
                <a:cubicBezTo>
                  <a:pt x="101" y="58"/>
                  <a:pt x="101" y="59"/>
                  <a:pt x="101" y="58"/>
                </a:cubicBezTo>
                <a:cubicBezTo>
                  <a:pt x="101" y="58"/>
                  <a:pt x="101" y="59"/>
                  <a:pt x="101" y="59"/>
                </a:cubicBezTo>
                <a:cubicBezTo>
                  <a:pt x="101" y="59"/>
                  <a:pt x="101" y="59"/>
                  <a:pt x="101" y="59"/>
                </a:cubicBezTo>
                <a:cubicBezTo>
                  <a:pt x="101" y="59"/>
                  <a:pt x="102" y="57"/>
                  <a:pt x="102" y="56"/>
                </a:cubicBezTo>
                <a:cubicBezTo>
                  <a:pt x="101" y="59"/>
                  <a:pt x="101" y="59"/>
                  <a:pt x="101" y="59"/>
                </a:cubicBezTo>
                <a:cubicBezTo>
                  <a:pt x="101" y="59"/>
                  <a:pt x="101" y="58"/>
                  <a:pt x="101" y="58"/>
                </a:cubicBezTo>
                <a:cubicBezTo>
                  <a:pt x="101" y="59"/>
                  <a:pt x="101" y="59"/>
                  <a:pt x="101" y="58"/>
                </a:cubicBezTo>
                <a:cubicBezTo>
                  <a:pt x="101" y="58"/>
                  <a:pt x="101" y="58"/>
                  <a:pt x="101" y="58"/>
                </a:cubicBezTo>
                <a:cubicBezTo>
                  <a:pt x="101" y="58"/>
                  <a:pt x="101" y="58"/>
                  <a:pt x="101" y="58"/>
                </a:cubicBezTo>
                <a:cubicBezTo>
                  <a:pt x="101" y="58"/>
                  <a:pt x="101" y="58"/>
                  <a:pt x="101" y="58"/>
                </a:cubicBezTo>
                <a:cubicBezTo>
                  <a:pt x="101" y="57"/>
                  <a:pt x="100" y="59"/>
                  <a:pt x="100" y="59"/>
                </a:cubicBezTo>
                <a:cubicBezTo>
                  <a:pt x="100" y="59"/>
                  <a:pt x="100" y="58"/>
                  <a:pt x="101" y="58"/>
                </a:cubicBezTo>
                <a:cubicBezTo>
                  <a:pt x="100" y="58"/>
                  <a:pt x="100" y="58"/>
                  <a:pt x="100" y="59"/>
                </a:cubicBezTo>
                <a:cubicBezTo>
                  <a:pt x="100" y="59"/>
                  <a:pt x="100" y="59"/>
                  <a:pt x="100" y="58"/>
                </a:cubicBezTo>
                <a:cubicBezTo>
                  <a:pt x="100" y="59"/>
                  <a:pt x="100" y="59"/>
                  <a:pt x="100" y="59"/>
                </a:cubicBezTo>
                <a:cubicBezTo>
                  <a:pt x="100" y="59"/>
                  <a:pt x="100" y="59"/>
                  <a:pt x="100" y="58"/>
                </a:cubicBezTo>
                <a:cubicBezTo>
                  <a:pt x="100" y="59"/>
                  <a:pt x="100" y="58"/>
                  <a:pt x="100" y="58"/>
                </a:cubicBezTo>
                <a:cubicBezTo>
                  <a:pt x="100" y="58"/>
                  <a:pt x="100" y="57"/>
                  <a:pt x="101" y="57"/>
                </a:cubicBezTo>
                <a:cubicBezTo>
                  <a:pt x="100" y="57"/>
                  <a:pt x="100" y="58"/>
                  <a:pt x="100" y="59"/>
                </a:cubicBezTo>
                <a:cubicBezTo>
                  <a:pt x="100" y="58"/>
                  <a:pt x="100" y="58"/>
                  <a:pt x="100" y="58"/>
                </a:cubicBezTo>
                <a:cubicBezTo>
                  <a:pt x="100" y="59"/>
                  <a:pt x="100" y="59"/>
                  <a:pt x="100" y="59"/>
                </a:cubicBezTo>
                <a:cubicBezTo>
                  <a:pt x="100" y="58"/>
                  <a:pt x="100" y="58"/>
                  <a:pt x="100" y="58"/>
                </a:cubicBezTo>
                <a:cubicBezTo>
                  <a:pt x="100" y="58"/>
                  <a:pt x="100" y="58"/>
                  <a:pt x="100" y="58"/>
                </a:cubicBezTo>
                <a:cubicBezTo>
                  <a:pt x="100" y="58"/>
                  <a:pt x="100" y="58"/>
                  <a:pt x="100" y="58"/>
                </a:cubicBezTo>
                <a:cubicBezTo>
                  <a:pt x="100" y="58"/>
                  <a:pt x="100" y="58"/>
                  <a:pt x="100" y="58"/>
                </a:cubicBezTo>
                <a:cubicBezTo>
                  <a:pt x="100" y="58"/>
                  <a:pt x="100" y="57"/>
                  <a:pt x="100" y="57"/>
                </a:cubicBezTo>
                <a:cubicBezTo>
                  <a:pt x="100" y="57"/>
                  <a:pt x="100" y="57"/>
                  <a:pt x="100" y="57"/>
                </a:cubicBezTo>
                <a:cubicBezTo>
                  <a:pt x="100" y="57"/>
                  <a:pt x="100" y="57"/>
                  <a:pt x="100" y="56"/>
                </a:cubicBezTo>
                <a:cubicBezTo>
                  <a:pt x="100" y="57"/>
                  <a:pt x="100" y="57"/>
                  <a:pt x="100" y="57"/>
                </a:cubicBezTo>
                <a:cubicBezTo>
                  <a:pt x="100" y="56"/>
                  <a:pt x="100" y="56"/>
                  <a:pt x="100" y="56"/>
                </a:cubicBezTo>
                <a:cubicBezTo>
                  <a:pt x="100" y="56"/>
                  <a:pt x="100" y="56"/>
                  <a:pt x="100" y="56"/>
                </a:cubicBezTo>
                <a:cubicBezTo>
                  <a:pt x="100" y="56"/>
                  <a:pt x="100" y="57"/>
                  <a:pt x="100" y="57"/>
                </a:cubicBezTo>
                <a:cubicBezTo>
                  <a:pt x="100" y="57"/>
                  <a:pt x="100" y="58"/>
                  <a:pt x="100" y="58"/>
                </a:cubicBezTo>
                <a:cubicBezTo>
                  <a:pt x="100" y="58"/>
                  <a:pt x="100" y="58"/>
                  <a:pt x="100" y="58"/>
                </a:cubicBezTo>
                <a:cubicBezTo>
                  <a:pt x="99" y="58"/>
                  <a:pt x="99" y="58"/>
                  <a:pt x="99" y="59"/>
                </a:cubicBezTo>
                <a:cubicBezTo>
                  <a:pt x="99" y="59"/>
                  <a:pt x="99" y="58"/>
                  <a:pt x="99" y="58"/>
                </a:cubicBezTo>
                <a:cubicBezTo>
                  <a:pt x="99" y="59"/>
                  <a:pt x="99" y="57"/>
                  <a:pt x="99" y="58"/>
                </a:cubicBezTo>
                <a:cubicBezTo>
                  <a:pt x="99" y="58"/>
                  <a:pt x="99" y="59"/>
                  <a:pt x="99" y="59"/>
                </a:cubicBezTo>
                <a:cubicBezTo>
                  <a:pt x="99" y="59"/>
                  <a:pt x="99" y="58"/>
                  <a:pt x="99" y="58"/>
                </a:cubicBezTo>
                <a:cubicBezTo>
                  <a:pt x="99" y="59"/>
                  <a:pt x="99" y="59"/>
                  <a:pt x="99" y="59"/>
                </a:cubicBezTo>
                <a:cubicBezTo>
                  <a:pt x="99" y="59"/>
                  <a:pt x="99" y="59"/>
                  <a:pt x="99" y="58"/>
                </a:cubicBezTo>
                <a:cubicBezTo>
                  <a:pt x="99" y="59"/>
                  <a:pt x="99" y="59"/>
                  <a:pt x="99" y="59"/>
                </a:cubicBezTo>
                <a:cubicBezTo>
                  <a:pt x="99" y="59"/>
                  <a:pt x="99" y="60"/>
                  <a:pt x="98" y="60"/>
                </a:cubicBezTo>
                <a:cubicBezTo>
                  <a:pt x="99" y="59"/>
                  <a:pt x="99" y="59"/>
                  <a:pt x="99" y="59"/>
                </a:cubicBezTo>
                <a:cubicBezTo>
                  <a:pt x="98" y="59"/>
                  <a:pt x="98" y="59"/>
                  <a:pt x="98" y="59"/>
                </a:cubicBezTo>
                <a:cubicBezTo>
                  <a:pt x="98" y="59"/>
                  <a:pt x="98" y="59"/>
                  <a:pt x="98" y="59"/>
                </a:cubicBezTo>
                <a:cubicBezTo>
                  <a:pt x="98" y="59"/>
                  <a:pt x="98" y="59"/>
                  <a:pt x="98" y="58"/>
                </a:cubicBezTo>
                <a:cubicBezTo>
                  <a:pt x="98" y="59"/>
                  <a:pt x="98" y="59"/>
                  <a:pt x="98" y="59"/>
                </a:cubicBezTo>
                <a:cubicBezTo>
                  <a:pt x="98" y="59"/>
                  <a:pt x="98" y="60"/>
                  <a:pt x="98" y="60"/>
                </a:cubicBezTo>
                <a:cubicBezTo>
                  <a:pt x="98" y="60"/>
                  <a:pt x="98" y="60"/>
                  <a:pt x="98" y="59"/>
                </a:cubicBezTo>
                <a:cubicBezTo>
                  <a:pt x="98" y="59"/>
                  <a:pt x="98" y="59"/>
                  <a:pt x="98" y="59"/>
                </a:cubicBezTo>
                <a:cubicBezTo>
                  <a:pt x="98" y="58"/>
                  <a:pt x="98" y="60"/>
                  <a:pt x="98" y="58"/>
                </a:cubicBezTo>
                <a:cubicBezTo>
                  <a:pt x="98" y="59"/>
                  <a:pt x="98" y="58"/>
                  <a:pt x="98" y="58"/>
                </a:cubicBezTo>
                <a:cubicBezTo>
                  <a:pt x="98" y="58"/>
                  <a:pt x="98" y="58"/>
                  <a:pt x="98" y="58"/>
                </a:cubicBezTo>
                <a:cubicBezTo>
                  <a:pt x="98" y="58"/>
                  <a:pt x="98" y="58"/>
                  <a:pt x="98" y="58"/>
                </a:cubicBezTo>
                <a:cubicBezTo>
                  <a:pt x="98" y="58"/>
                  <a:pt x="98" y="58"/>
                  <a:pt x="98" y="59"/>
                </a:cubicBezTo>
                <a:cubicBezTo>
                  <a:pt x="98" y="58"/>
                  <a:pt x="98" y="58"/>
                  <a:pt x="98" y="58"/>
                </a:cubicBezTo>
                <a:cubicBezTo>
                  <a:pt x="98" y="59"/>
                  <a:pt x="98" y="59"/>
                  <a:pt x="98" y="59"/>
                </a:cubicBezTo>
                <a:cubicBezTo>
                  <a:pt x="98" y="59"/>
                  <a:pt x="98" y="58"/>
                  <a:pt x="98" y="58"/>
                </a:cubicBezTo>
                <a:cubicBezTo>
                  <a:pt x="98" y="59"/>
                  <a:pt x="98" y="59"/>
                  <a:pt x="98" y="59"/>
                </a:cubicBezTo>
                <a:cubicBezTo>
                  <a:pt x="98" y="58"/>
                  <a:pt x="98" y="58"/>
                  <a:pt x="98" y="58"/>
                </a:cubicBezTo>
                <a:cubicBezTo>
                  <a:pt x="98" y="58"/>
                  <a:pt x="97" y="60"/>
                  <a:pt x="98" y="59"/>
                </a:cubicBezTo>
                <a:cubicBezTo>
                  <a:pt x="98" y="59"/>
                  <a:pt x="98" y="59"/>
                  <a:pt x="98" y="59"/>
                </a:cubicBezTo>
                <a:cubicBezTo>
                  <a:pt x="98" y="59"/>
                  <a:pt x="98" y="59"/>
                  <a:pt x="98" y="59"/>
                </a:cubicBezTo>
                <a:cubicBezTo>
                  <a:pt x="97" y="60"/>
                  <a:pt x="97" y="59"/>
                  <a:pt x="97" y="60"/>
                </a:cubicBezTo>
                <a:cubicBezTo>
                  <a:pt x="97" y="59"/>
                  <a:pt x="97" y="60"/>
                  <a:pt x="97" y="59"/>
                </a:cubicBezTo>
                <a:cubicBezTo>
                  <a:pt x="97" y="59"/>
                  <a:pt x="97" y="59"/>
                  <a:pt x="97" y="59"/>
                </a:cubicBezTo>
                <a:cubicBezTo>
                  <a:pt x="97" y="59"/>
                  <a:pt x="97" y="59"/>
                  <a:pt x="97" y="59"/>
                </a:cubicBezTo>
                <a:close/>
                <a:moveTo>
                  <a:pt x="98" y="59"/>
                </a:moveTo>
                <a:cubicBezTo>
                  <a:pt x="98" y="59"/>
                  <a:pt x="98" y="59"/>
                  <a:pt x="98" y="59"/>
                </a:cubicBezTo>
                <a:cubicBezTo>
                  <a:pt x="98" y="58"/>
                  <a:pt x="98" y="58"/>
                  <a:pt x="98" y="59"/>
                </a:cubicBezTo>
                <a:close/>
                <a:moveTo>
                  <a:pt x="100" y="58"/>
                </a:moveTo>
                <a:cubicBezTo>
                  <a:pt x="100" y="58"/>
                  <a:pt x="100" y="58"/>
                  <a:pt x="100" y="58"/>
                </a:cubicBezTo>
                <a:cubicBezTo>
                  <a:pt x="100" y="58"/>
                  <a:pt x="100" y="58"/>
                  <a:pt x="100" y="58"/>
                </a:cubicBezTo>
                <a:close/>
                <a:moveTo>
                  <a:pt x="105" y="56"/>
                </a:moveTo>
                <a:cubicBezTo>
                  <a:pt x="105" y="56"/>
                  <a:pt x="105" y="56"/>
                  <a:pt x="105" y="56"/>
                </a:cubicBezTo>
                <a:cubicBezTo>
                  <a:pt x="105" y="56"/>
                  <a:pt x="105" y="55"/>
                  <a:pt x="105" y="56"/>
                </a:cubicBezTo>
                <a:close/>
                <a:moveTo>
                  <a:pt x="105" y="56"/>
                </a:moveTo>
                <a:cubicBezTo>
                  <a:pt x="105" y="56"/>
                  <a:pt x="105" y="56"/>
                  <a:pt x="105" y="56"/>
                </a:cubicBezTo>
                <a:cubicBezTo>
                  <a:pt x="105" y="56"/>
                  <a:pt x="105" y="56"/>
                  <a:pt x="105" y="56"/>
                </a:cubicBezTo>
                <a:cubicBezTo>
                  <a:pt x="105" y="56"/>
                  <a:pt x="105" y="56"/>
                  <a:pt x="105" y="56"/>
                </a:cubicBezTo>
                <a:close/>
                <a:moveTo>
                  <a:pt x="95" y="54"/>
                </a:moveTo>
                <a:cubicBezTo>
                  <a:pt x="95" y="54"/>
                  <a:pt x="95" y="54"/>
                  <a:pt x="95" y="54"/>
                </a:cubicBezTo>
                <a:cubicBezTo>
                  <a:pt x="95" y="54"/>
                  <a:pt x="95" y="54"/>
                  <a:pt x="95" y="54"/>
                </a:cubicBezTo>
                <a:close/>
                <a:moveTo>
                  <a:pt x="100" y="58"/>
                </a:moveTo>
                <a:cubicBezTo>
                  <a:pt x="100" y="58"/>
                  <a:pt x="100" y="58"/>
                  <a:pt x="100" y="58"/>
                </a:cubicBezTo>
                <a:cubicBezTo>
                  <a:pt x="100" y="58"/>
                  <a:pt x="100" y="58"/>
                  <a:pt x="100" y="58"/>
                </a:cubicBezTo>
                <a:close/>
                <a:moveTo>
                  <a:pt x="97" y="59"/>
                </a:moveTo>
                <a:cubicBezTo>
                  <a:pt x="97" y="59"/>
                  <a:pt x="97" y="59"/>
                  <a:pt x="97" y="59"/>
                </a:cubicBezTo>
                <a:cubicBezTo>
                  <a:pt x="97" y="59"/>
                  <a:pt x="97" y="59"/>
                  <a:pt x="97" y="59"/>
                </a:cubicBezTo>
                <a:close/>
                <a:moveTo>
                  <a:pt x="103" y="59"/>
                </a:moveTo>
                <a:cubicBezTo>
                  <a:pt x="103" y="59"/>
                  <a:pt x="103" y="59"/>
                  <a:pt x="103" y="59"/>
                </a:cubicBezTo>
                <a:cubicBezTo>
                  <a:pt x="103" y="59"/>
                  <a:pt x="103" y="59"/>
                  <a:pt x="103" y="59"/>
                </a:cubicBezTo>
                <a:close/>
                <a:moveTo>
                  <a:pt x="106" y="55"/>
                </a:moveTo>
                <a:cubicBezTo>
                  <a:pt x="106" y="55"/>
                  <a:pt x="106" y="55"/>
                  <a:pt x="106" y="55"/>
                </a:cubicBezTo>
                <a:cubicBezTo>
                  <a:pt x="106" y="55"/>
                  <a:pt x="106" y="55"/>
                  <a:pt x="106" y="55"/>
                </a:cubicBezTo>
                <a:cubicBezTo>
                  <a:pt x="106" y="55"/>
                  <a:pt x="106" y="55"/>
                  <a:pt x="106" y="55"/>
                </a:cubicBezTo>
                <a:close/>
                <a:moveTo>
                  <a:pt x="105" y="58"/>
                </a:moveTo>
                <a:cubicBezTo>
                  <a:pt x="105" y="58"/>
                  <a:pt x="105" y="58"/>
                  <a:pt x="105" y="58"/>
                </a:cubicBezTo>
                <a:cubicBezTo>
                  <a:pt x="105" y="58"/>
                  <a:pt x="105" y="58"/>
                  <a:pt x="105" y="58"/>
                </a:cubicBezTo>
                <a:cubicBezTo>
                  <a:pt x="105" y="58"/>
                  <a:pt x="105" y="58"/>
                  <a:pt x="105" y="58"/>
                </a:cubicBezTo>
                <a:close/>
                <a:moveTo>
                  <a:pt x="105" y="57"/>
                </a:moveTo>
                <a:cubicBezTo>
                  <a:pt x="105" y="57"/>
                  <a:pt x="105" y="57"/>
                  <a:pt x="105" y="57"/>
                </a:cubicBezTo>
                <a:cubicBezTo>
                  <a:pt x="105" y="57"/>
                  <a:pt x="105" y="57"/>
                  <a:pt x="105" y="57"/>
                </a:cubicBezTo>
                <a:cubicBezTo>
                  <a:pt x="106" y="56"/>
                  <a:pt x="105" y="57"/>
                  <a:pt x="105" y="57"/>
                </a:cubicBezTo>
                <a:close/>
                <a:moveTo>
                  <a:pt x="105" y="57"/>
                </a:moveTo>
                <a:cubicBezTo>
                  <a:pt x="105" y="57"/>
                  <a:pt x="105" y="57"/>
                  <a:pt x="105" y="57"/>
                </a:cubicBezTo>
                <a:cubicBezTo>
                  <a:pt x="105" y="57"/>
                  <a:pt x="105" y="57"/>
                  <a:pt x="105" y="57"/>
                </a:cubicBezTo>
                <a:close/>
                <a:moveTo>
                  <a:pt x="105" y="56"/>
                </a:moveTo>
                <a:cubicBezTo>
                  <a:pt x="105" y="56"/>
                  <a:pt x="105" y="55"/>
                  <a:pt x="105" y="55"/>
                </a:cubicBezTo>
                <a:cubicBezTo>
                  <a:pt x="106" y="55"/>
                  <a:pt x="105" y="56"/>
                  <a:pt x="105" y="56"/>
                </a:cubicBezTo>
                <a:close/>
                <a:moveTo>
                  <a:pt x="105" y="58"/>
                </a:moveTo>
                <a:cubicBezTo>
                  <a:pt x="105" y="58"/>
                  <a:pt x="105" y="58"/>
                  <a:pt x="105" y="58"/>
                </a:cubicBezTo>
                <a:cubicBezTo>
                  <a:pt x="105" y="58"/>
                  <a:pt x="105" y="58"/>
                  <a:pt x="105" y="58"/>
                </a:cubicBezTo>
                <a:close/>
                <a:moveTo>
                  <a:pt x="105" y="58"/>
                </a:moveTo>
                <a:cubicBezTo>
                  <a:pt x="105" y="58"/>
                  <a:pt x="105" y="58"/>
                  <a:pt x="105" y="58"/>
                </a:cubicBezTo>
                <a:cubicBezTo>
                  <a:pt x="105" y="58"/>
                  <a:pt x="105" y="58"/>
                  <a:pt x="105" y="58"/>
                </a:cubicBezTo>
                <a:cubicBezTo>
                  <a:pt x="105" y="58"/>
                  <a:pt x="105" y="57"/>
                  <a:pt x="105" y="58"/>
                </a:cubicBezTo>
                <a:close/>
                <a:moveTo>
                  <a:pt x="105" y="58"/>
                </a:moveTo>
                <a:cubicBezTo>
                  <a:pt x="105" y="58"/>
                  <a:pt x="105" y="58"/>
                  <a:pt x="105" y="58"/>
                </a:cubicBezTo>
                <a:cubicBezTo>
                  <a:pt x="105" y="58"/>
                  <a:pt x="105" y="58"/>
                  <a:pt x="105" y="58"/>
                </a:cubicBezTo>
                <a:close/>
                <a:moveTo>
                  <a:pt x="105" y="58"/>
                </a:moveTo>
                <a:cubicBezTo>
                  <a:pt x="105" y="58"/>
                  <a:pt x="105" y="58"/>
                  <a:pt x="105" y="58"/>
                </a:cubicBezTo>
                <a:cubicBezTo>
                  <a:pt x="105" y="58"/>
                  <a:pt x="105" y="58"/>
                  <a:pt x="105" y="58"/>
                </a:cubicBezTo>
                <a:close/>
                <a:moveTo>
                  <a:pt x="104" y="57"/>
                </a:moveTo>
                <a:cubicBezTo>
                  <a:pt x="104" y="57"/>
                  <a:pt x="104" y="57"/>
                  <a:pt x="104" y="57"/>
                </a:cubicBezTo>
                <a:cubicBezTo>
                  <a:pt x="104" y="58"/>
                  <a:pt x="104" y="58"/>
                  <a:pt x="104" y="58"/>
                </a:cubicBezTo>
                <a:cubicBezTo>
                  <a:pt x="104" y="58"/>
                  <a:pt x="104" y="57"/>
                  <a:pt x="104" y="57"/>
                </a:cubicBezTo>
                <a:close/>
                <a:moveTo>
                  <a:pt x="104" y="59"/>
                </a:moveTo>
                <a:cubicBezTo>
                  <a:pt x="104" y="59"/>
                  <a:pt x="104" y="58"/>
                  <a:pt x="104" y="58"/>
                </a:cubicBezTo>
                <a:cubicBezTo>
                  <a:pt x="104" y="59"/>
                  <a:pt x="104" y="59"/>
                  <a:pt x="104" y="59"/>
                </a:cubicBezTo>
                <a:close/>
                <a:moveTo>
                  <a:pt x="104" y="59"/>
                </a:moveTo>
                <a:cubicBezTo>
                  <a:pt x="104" y="59"/>
                  <a:pt x="103" y="59"/>
                  <a:pt x="104" y="59"/>
                </a:cubicBezTo>
                <a:cubicBezTo>
                  <a:pt x="104" y="59"/>
                  <a:pt x="104" y="59"/>
                  <a:pt x="104" y="59"/>
                </a:cubicBezTo>
                <a:close/>
                <a:moveTo>
                  <a:pt x="103" y="58"/>
                </a:moveTo>
                <a:cubicBezTo>
                  <a:pt x="103" y="58"/>
                  <a:pt x="103" y="58"/>
                  <a:pt x="103" y="58"/>
                </a:cubicBezTo>
                <a:cubicBezTo>
                  <a:pt x="103" y="57"/>
                  <a:pt x="103" y="57"/>
                  <a:pt x="103" y="57"/>
                </a:cubicBezTo>
                <a:lnTo>
                  <a:pt x="103" y="58"/>
                </a:lnTo>
                <a:close/>
                <a:moveTo>
                  <a:pt x="101" y="60"/>
                </a:moveTo>
                <a:cubicBezTo>
                  <a:pt x="101" y="60"/>
                  <a:pt x="102" y="59"/>
                  <a:pt x="102" y="60"/>
                </a:cubicBezTo>
                <a:cubicBezTo>
                  <a:pt x="102" y="59"/>
                  <a:pt x="102" y="59"/>
                  <a:pt x="102" y="59"/>
                </a:cubicBezTo>
                <a:cubicBezTo>
                  <a:pt x="102" y="59"/>
                  <a:pt x="102" y="59"/>
                  <a:pt x="101" y="60"/>
                </a:cubicBezTo>
                <a:close/>
                <a:moveTo>
                  <a:pt x="102" y="59"/>
                </a:moveTo>
                <a:cubicBezTo>
                  <a:pt x="102" y="59"/>
                  <a:pt x="102" y="59"/>
                  <a:pt x="102" y="59"/>
                </a:cubicBezTo>
                <a:cubicBezTo>
                  <a:pt x="102" y="59"/>
                  <a:pt x="102" y="59"/>
                  <a:pt x="102" y="59"/>
                </a:cubicBezTo>
                <a:close/>
                <a:moveTo>
                  <a:pt x="92" y="53"/>
                </a:moveTo>
                <a:cubicBezTo>
                  <a:pt x="92" y="53"/>
                  <a:pt x="92" y="53"/>
                  <a:pt x="92" y="53"/>
                </a:cubicBezTo>
                <a:cubicBezTo>
                  <a:pt x="92" y="53"/>
                  <a:pt x="92" y="53"/>
                  <a:pt x="92" y="53"/>
                </a:cubicBezTo>
                <a:close/>
                <a:moveTo>
                  <a:pt x="92" y="54"/>
                </a:moveTo>
                <a:cubicBezTo>
                  <a:pt x="92" y="53"/>
                  <a:pt x="92" y="53"/>
                  <a:pt x="92" y="53"/>
                </a:cubicBezTo>
                <a:cubicBezTo>
                  <a:pt x="92" y="54"/>
                  <a:pt x="92" y="54"/>
                  <a:pt x="92" y="54"/>
                </a:cubicBezTo>
                <a:cubicBezTo>
                  <a:pt x="92" y="54"/>
                  <a:pt x="92" y="54"/>
                  <a:pt x="92" y="54"/>
                </a:cubicBezTo>
                <a:close/>
                <a:moveTo>
                  <a:pt x="98" y="60"/>
                </a:moveTo>
                <a:cubicBezTo>
                  <a:pt x="98" y="60"/>
                  <a:pt x="98" y="60"/>
                  <a:pt x="98" y="60"/>
                </a:cubicBezTo>
                <a:cubicBezTo>
                  <a:pt x="98" y="60"/>
                  <a:pt x="98" y="60"/>
                  <a:pt x="98" y="59"/>
                </a:cubicBezTo>
                <a:lnTo>
                  <a:pt x="98" y="60"/>
                </a:lnTo>
                <a:close/>
                <a:moveTo>
                  <a:pt x="98" y="59"/>
                </a:moveTo>
                <a:cubicBezTo>
                  <a:pt x="98" y="59"/>
                  <a:pt x="98" y="59"/>
                  <a:pt x="98" y="59"/>
                </a:cubicBezTo>
                <a:cubicBezTo>
                  <a:pt x="98" y="59"/>
                  <a:pt x="98" y="59"/>
                  <a:pt x="98" y="59"/>
                </a:cubicBezTo>
                <a:close/>
                <a:moveTo>
                  <a:pt x="97" y="60"/>
                </a:moveTo>
                <a:cubicBezTo>
                  <a:pt x="97" y="60"/>
                  <a:pt x="97" y="60"/>
                  <a:pt x="97" y="60"/>
                </a:cubicBezTo>
                <a:cubicBezTo>
                  <a:pt x="97" y="60"/>
                  <a:pt x="97" y="59"/>
                  <a:pt x="97" y="60"/>
                </a:cubicBezTo>
                <a:close/>
                <a:moveTo>
                  <a:pt x="88" y="70"/>
                </a:moveTo>
                <a:cubicBezTo>
                  <a:pt x="88" y="70"/>
                  <a:pt x="88" y="71"/>
                  <a:pt x="88" y="71"/>
                </a:cubicBezTo>
                <a:cubicBezTo>
                  <a:pt x="88" y="71"/>
                  <a:pt x="88" y="70"/>
                  <a:pt x="88" y="70"/>
                </a:cubicBezTo>
                <a:close/>
                <a:moveTo>
                  <a:pt x="88" y="69"/>
                </a:moveTo>
                <a:cubicBezTo>
                  <a:pt x="88" y="69"/>
                  <a:pt x="88" y="69"/>
                  <a:pt x="88" y="69"/>
                </a:cubicBezTo>
                <a:cubicBezTo>
                  <a:pt x="88" y="69"/>
                  <a:pt x="88" y="69"/>
                  <a:pt x="88" y="69"/>
                </a:cubicBezTo>
                <a:close/>
                <a:moveTo>
                  <a:pt x="89" y="69"/>
                </a:moveTo>
                <a:cubicBezTo>
                  <a:pt x="88" y="68"/>
                  <a:pt x="88" y="69"/>
                  <a:pt x="88" y="69"/>
                </a:cubicBezTo>
                <a:cubicBezTo>
                  <a:pt x="88" y="69"/>
                  <a:pt x="88" y="69"/>
                  <a:pt x="88" y="69"/>
                </a:cubicBezTo>
                <a:cubicBezTo>
                  <a:pt x="88" y="69"/>
                  <a:pt x="88" y="69"/>
                  <a:pt x="88" y="69"/>
                </a:cubicBezTo>
                <a:cubicBezTo>
                  <a:pt x="88" y="69"/>
                  <a:pt x="88" y="69"/>
                  <a:pt x="89" y="69"/>
                </a:cubicBezTo>
                <a:close/>
                <a:moveTo>
                  <a:pt x="89" y="71"/>
                </a:moveTo>
                <a:cubicBezTo>
                  <a:pt x="89" y="70"/>
                  <a:pt x="89" y="70"/>
                  <a:pt x="89" y="71"/>
                </a:cubicBezTo>
                <a:cubicBezTo>
                  <a:pt x="89" y="71"/>
                  <a:pt x="89" y="71"/>
                  <a:pt x="89" y="71"/>
                </a:cubicBezTo>
                <a:cubicBezTo>
                  <a:pt x="89" y="71"/>
                  <a:pt x="89" y="71"/>
                  <a:pt x="89" y="71"/>
                </a:cubicBezTo>
                <a:close/>
                <a:moveTo>
                  <a:pt x="89" y="71"/>
                </a:moveTo>
                <a:cubicBezTo>
                  <a:pt x="89" y="71"/>
                  <a:pt x="89" y="71"/>
                  <a:pt x="89" y="71"/>
                </a:cubicBezTo>
                <a:close/>
                <a:moveTo>
                  <a:pt x="89" y="71"/>
                </a:moveTo>
                <a:cubicBezTo>
                  <a:pt x="89" y="71"/>
                  <a:pt x="89" y="71"/>
                  <a:pt x="89" y="71"/>
                </a:cubicBezTo>
                <a:cubicBezTo>
                  <a:pt x="89" y="71"/>
                  <a:pt x="89" y="71"/>
                  <a:pt x="89" y="71"/>
                </a:cubicBezTo>
                <a:cubicBezTo>
                  <a:pt x="89" y="71"/>
                  <a:pt x="89" y="71"/>
                  <a:pt x="89" y="71"/>
                </a:cubicBezTo>
                <a:close/>
                <a:moveTo>
                  <a:pt x="89" y="70"/>
                </a:moveTo>
                <a:cubicBezTo>
                  <a:pt x="89" y="70"/>
                  <a:pt x="89" y="70"/>
                  <a:pt x="89" y="70"/>
                </a:cubicBezTo>
                <a:cubicBezTo>
                  <a:pt x="89" y="70"/>
                  <a:pt x="89" y="70"/>
                  <a:pt x="89" y="70"/>
                </a:cubicBezTo>
                <a:close/>
                <a:moveTo>
                  <a:pt x="89" y="70"/>
                </a:moveTo>
                <a:cubicBezTo>
                  <a:pt x="89" y="70"/>
                  <a:pt x="89" y="70"/>
                  <a:pt x="89" y="70"/>
                </a:cubicBezTo>
                <a:cubicBezTo>
                  <a:pt x="89" y="70"/>
                  <a:pt x="89" y="70"/>
                  <a:pt x="89" y="70"/>
                </a:cubicBezTo>
                <a:cubicBezTo>
                  <a:pt x="89" y="70"/>
                  <a:pt x="89" y="70"/>
                  <a:pt x="89" y="70"/>
                </a:cubicBezTo>
                <a:close/>
                <a:moveTo>
                  <a:pt x="89" y="70"/>
                </a:moveTo>
                <a:cubicBezTo>
                  <a:pt x="89" y="70"/>
                  <a:pt x="89" y="70"/>
                  <a:pt x="89" y="70"/>
                </a:cubicBezTo>
                <a:cubicBezTo>
                  <a:pt x="89" y="70"/>
                  <a:pt x="89" y="70"/>
                  <a:pt x="89" y="70"/>
                </a:cubicBezTo>
                <a:close/>
                <a:moveTo>
                  <a:pt x="88" y="68"/>
                </a:moveTo>
                <a:cubicBezTo>
                  <a:pt x="88" y="68"/>
                  <a:pt x="88" y="68"/>
                  <a:pt x="88" y="68"/>
                </a:cubicBezTo>
                <a:cubicBezTo>
                  <a:pt x="88" y="68"/>
                  <a:pt x="88" y="68"/>
                  <a:pt x="88" y="68"/>
                </a:cubicBezTo>
                <a:cubicBezTo>
                  <a:pt x="88" y="68"/>
                  <a:pt x="89" y="69"/>
                  <a:pt x="88" y="68"/>
                </a:cubicBezTo>
                <a:close/>
                <a:moveTo>
                  <a:pt x="89" y="71"/>
                </a:moveTo>
                <a:cubicBezTo>
                  <a:pt x="89" y="71"/>
                  <a:pt x="89" y="70"/>
                  <a:pt x="89" y="70"/>
                </a:cubicBezTo>
                <a:cubicBezTo>
                  <a:pt x="89" y="70"/>
                  <a:pt x="89" y="70"/>
                  <a:pt x="89" y="70"/>
                </a:cubicBezTo>
                <a:cubicBezTo>
                  <a:pt x="89" y="71"/>
                  <a:pt x="89" y="71"/>
                  <a:pt x="89" y="71"/>
                </a:cubicBezTo>
                <a:close/>
                <a:moveTo>
                  <a:pt x="89" y="70"/>
                </a:moveTo>
                <a:cubicBezTo>
                  <a:pt x="89" y="70"/>
                  <a:pt x="89" y="70"/>
                  <a:pt x="89" y="70"/>
                </a:cubicBezTo>
                <a:cubicBezTo>
                  <a:pt x="89" y="70"/>
                  <a:pt x="89" y="70"/>
                  <a:pt x="89" y="70"/>
                </a:cubicBezTo>
                <a:close/>
                <a:moveTo>
                  <a:pt x="89" y="69"/>
                </a:moveTo>
                <a:cubicBezTo>
                  <a:pt x="89" y="70"/>
                  <a:pt x="89" y="70"/>
                  <a:pt x="89" y="70"/>
                </a:cubicBezTo>
                <a:cubicBezTo>
                  <a:pt x="89" y="69"/>
                  <a:pt x="89" y="69"/>
                  <a:pt x="89" y="69"/>
                </a:cubicBezTo>
                <a:close/>
                <a:moveTo>
                  <a:pt x="89" y="71"/>
                </a:moveTo>
                <a:cubicBezTo>
                  <a:pt x="89" y="71"/>
                  <a:pt x="89" y="71"/>
                  <a:pt x="89" y="71"/>
                </a:cubicBezTo>
                <a:cubicBezTo>
                  <a:pt x="89" y="71"/>
                  <a:pt x="89" y="71"/>
                  <a:pt x="89" y="71"/>
                </a:cubicBezTo>
                <a:close/>
                <a:moveTo>
                  <a:pt x="90" y="71"/>
                </a:moveTo>
                <a:cubicBezTo>
                  <a:pt x="90" y="71"/>
                  <a:pt x="90" y="71"/>
                  <a:pt x="90" y="71"/>
                </a:cubicBezTo>
                <a:cubicBezTo>
                  <a:pt x="90" y="71"/>
                  <a:pt x="90" y="71"/>
                  <a:pt x="90" y="71"/>
                </a:cubicBezTo>
                <a:cubicBezTo>
                  <a:pt x="90" y="71"/>
                  <a:pt x="90" y="71"/>
                  <a:pt x="90" y="71"/>
                </a:cubicBezTo>
                <a:close/>
                <a:moveTo>
                  <a:pt x="90" y="71"/>
                </a:moveTo>
                <a:cubicBezTo>
                  <a:pt x="90" y="71"/>
                  <a:pt x="90" y="71"/>
                  <a:pt x="90" y="71"/>
                </a:cubicBezTo>
                <a:cubicBezTo>
                  <a:pt x="90" y="71"/>
                  <a:pt x="90" y="71"/>
                  <a:pt x="90" y="71"/>
                </a:cubicBezTo>
                <a:close/>
                <a:moveTo>
                  <a:pt x="89" y="70"/>
                </a:moveTo>
                <a:cubicBezTo>
                  <a:pt x="89" y="70"/>
                  <a:pt x="89" y="70"/>
                  <a:pt x="89" y="70"/>
                </a:cubicBezTo>
                <a:cubicBezTo>
                  <a:pt x="89" y="70"/>
                  <a:pt x="89" y="70"/>
                  <a:pt x="89" y="70"/>
                </a:cubicBezTo>
                <a:close/>
                <a:moveTo>
                  <a:pt x="89" y="70"/>
                </a:moveTo>
                <a:cubicBezTo>
                  <a:pt x="89" y="70"/>
                  <a:pt x="89" y="70"/>
                  <a:pt x="89" y="70"/>
                </a:cubicBezTo>
                <a:cubicBezTo>
                  <a:pt x="89" y="70"/>
                  <a:pt x="89" y="70"/>
                  <a:pt x="89" y="70"/>
                </a:cubicBezTo>
                <a:cubicBezTo>
                  <a:pt x="89" y="70"/>
                  <a:pt x="89" y="70"/>
                  <a:pt x="89" y="70"/>
                </a:cubicBezTo>
                <a:close/>
                <a:moveTo>
                  <a:pt x="89" y="70"/>
                </a:moveTo>
                <a:cubicBezTo>
                  <a:pt x="89" y="70"/>
                  <a:pt x="89" y="70"/>
                  <a:pt x="89" y="70"/>
                </a:cubicBezTo>
                <a:cubicBezTo>
                  <a:pt x="89" y="70"/>
                  <a:pt x="89" y="70"/>
                  <a:pt x="89" y="70"/>
                </a:cubicBezTo>
                <a:close/>
                <a:moveTo>
                  <a:pt x="89" y="70"/>
                </a:moveTo>
                <a:cubicBezTo>
                  <a:pt x="89" y="69"/>
                  <a:pt x="89" y="69"/>
                  <a:pt x="89" y="69"/>
                </a:cubicBezTo>
                <a:cubicBezTo>
                  <a:pt x="89" y="69"/>
                  <a:pt x="89" y="69"/>
                  <a:pt x="89" y="70"/>
                </a:cubicBezTo>
                <a:close/>
                <a:moveTo>
                  <a:pt x="89" y="70"/>
                </a:moveTo>
                <a:cubicBezTo>
                  <a:pt x="89" y="69"/>
                  <a:pt x="89" y="69"/>
                  <a:pt x="89" y="69"/>
                </a:cubicBezTo>
                <a:cubicBezTo>
                  <a:pt x="89" y="70"/>
                  <a:pt x="89" y="70"/>
                  <a:pt x="89" y="70"/>
                </a:cubicBezTo>
                <a:close/>
                <a:moveTo>
                  <a:pt x="89" y="69"/>
                </a:moveTo>
                <a:cubicBezTo>
                  <a:pt x="89" y="70"/>
                  <a:pt x="89" y="70"/>
                  <a:pt x="89" y="70"/>
                </a:cubicBezTo>
                <a:cubicBezTo>
                  <a:pt x="89" y="70"/>
                  <a:pt x="89" y="70"/>
                  <a:pt x="89" y="70"/>
                </a:cubicBezTo>
                <a:lnTo>
                  <a:pt x="89" y="69"/>
                </a:lnTo>
                <a:close/>
                <a:moveTo>
                  <a:pt x="90" y="70"/>
                </a:moveTo>
                <a:cubicBezTo>
                  <a:pt x="90" y="70"/>
                  <a:pt x="90" y="70"/>
                  <a:pt x="90" y="70"/>
                </a:cubicBezTo>
                <a:cubicBezTo>
                  <a:pt x="90" y="70"/>
                  <a:pt x="90" y="70"/>
                  <a:pt x="89" y="70"/>
                </a:cubicBezTo>
                <a:cubicBezTo>
                  <a:pt x="89" y="70"/>
                  <a:pt x="90" y="70"/>
                  <a:pt x="90" y="70"/>
                </a:cubicBezTo>
                <a:close/>
                <a:moveTo>
                  <a:pt x="89" y="70"/>
                </a:moveTo>
                <a:cubicBezTo>
                  <a:pt x="89" y="70"/>
                  <a:pt x="89" y="70"/>
                  <a:pt x="89" y="70"/>
                </a:cubicBezTo>
                <a:cubicBezTo>
                  <a:pt x="89" y="70"/>
                  <a:pt x="89" y="70"/>
                  <a:pt x="89" y="70"/>
                </a:cubicBezTo>
                <a:close/>
                <a:moveTo>
                  <a:pt x="90" y="70"/>
                </a:moveTo>
                <a:cubicBezTo>
                  <a:pt x="90" y="70"/>
                  <a:pt x="90" y="70"/>
                  <a:pt x="90" y="70"/>
                </a:cubicBezTo>
                <a:cubicBezTo>
                  <a:pt x="90" y="70"/>
                  <a:pt x="90" y="70"/>
                  <a:pt x="90" y="70"/>
                </a:cubicBezTo>
                <a:close/>
                <a:moveTo>
                  <a:pt x="89" y="70"/>
                </a:moveTo>
                <a:cubicBezTo>
                  <a:pt x="89" y="70"/>
                  <a:pt x="89" y="70"/>
                  <a:pt x="89" y="70"/>
                </a:cubicBezTo>
                <a:cubicBezTo>
                  <a:pt x="89" y="70"/>
                  <a:pt x="89" y="70"/>
                  <a:pt x="89" y="70"/>
                </a:cubicBezTo>
                <a:cubicBezTo>
                  <a:pt x="89" y="70"/>
                  <a:pt x="89" y="70"/>
                  <a:pt x="89" y="70"/>
                </a:cubicBezTo>
                <a:close/>
                <a:moveTo>
                  <a:pt x="90" y="70"/>
                </a:moveTo>
                <a:cubicBezTo>
                  <a:pt x="90" y="70"/>
                  <a:pt x="90" y="70"/>
                  <a:pt x="90" y="70"/>
                </a:cubicBezTo>
                <a:cubicBezTo>
                  <a:pt x="90" y="70"/>
                  <a:pt x="90" y="70"/>
                  <a:pt x="90" y="70"/>
                </a:cubicBezTo>
                <a:close/>
                <a:moveTo>
                  <a:pt x="89" y="70"/>
                </a:moveTo>
                <a:cubicBezTo>
                  <a:pt x="89" y="70"/>
                  <a:pt x="89" y="70"/>
                  <a:pt x="89" y="70"/>
                </a:cubicBezTo>
                <a:cubicBezTo>
                  <a:pt x="89" y="70"/>
                  <a:pt x="89" y="70"/>
                  <a:pt x="89" y="70"/>
                </a:cubicBezTo>
                <a:close/>
                <a:moveTo>
                  <a:pt x="89" y="70"/>
                </a:moveTo>
                <a:cubicBezTo>
                  <a:pt x="89" y="70"/>
                  <a:pt x="89" y="70"/>
                  <a:pt x="89" y="70"/>
                </a:cubicBezTo>
                <a:cubicBezTo>
                  <a:pt x="89" y="70"/>
                  <a:pt x="89" y="70"/>
                  <a:pt x="89" y="70"/>
                </a:cubicBezTo>
                <a:cubicBezTo>
                  <a:pt x="89" y="70"/>
                  <a:pt x="89" y="70"/>
                  <a:pt x="89" y="70"/>
                </a:cubicBezTo>
                <a:close/>
                <a:moveTo>
                  <a:pt x="90" y="67"/>
                </a:moveTo>
                <a:cubicBezTo>
                  <a:pt x="90" y="68"/>
                  <a:pt x="90" y="68"/>
                  <a:pt x="90" y="68"/>
                </a:cubicBezTo>
                <a:cubicBezTo>
                  <a:pt x="90" y="68"/>
                  <a:pt x="90" y="69"/>
                  <a:pt x="90" y="70"/>
                </a:cubicBezTo>
                <a:cubicBezTo>
                  <a:pt x="90" y="70"/>
                  <a:pt x="90" y="70"/>
                  <a:pt x="90" y="69"/>
                </a:cubicBezTo>
                <a:cubicBezTo>
                  <a:pt x="90" y="69"/>
                  <a:pt x="90" y="69"/>
                  <a:pt x="90" y="68"/>
                </a:cubicBezTo>
                <a:cubicBezTo>
                  <a:pt x="90" y="68"/>
                  <a:pt x="90" y="69"/>
                  <a:pt x="90" y="69"/>
                </a:cubicBezTo>
                <a:cubicBezTo>
                  <a:pt x="90" y="68"/>
                  <a:pt x="90" y="68"/>
                  <a:pt x="90" y="67"/>
                </a:cubicBezTo>
                <a:cubicBezTo>
                  <a:pt x="90" y="68"/>
                  <a:pt x="90" y="68"/>
                  <a:pt x="90" y="68"/>
                </a:cubicBezTo>
                <a:cubicBezTo>
                  <a:pt x="90" y="67"/>
                  <a:pt x="90" y="67"/>
                  <a:pt x="90" y="67"/>
                </a:cubicBezTo>
                <a:close/>
                <a:moveTo>
                  <a:pt x="90" y="70"/>
                </a:moveTo>
                <a:cubicBezTo>
                  <a:pt x="90" y="70"/>
                  <a:pt x="90" y="70"/>
                  <a:pt x="90" y="70"/>
                </a:cubicBezTo>
                <a:cubicBezTo>
                  <a:pt x="90" y="70"/>
                  <a:pt x="90" y="70"/>
                  <a:pt x="90" y="70"/>
                </a:cubicBezTo>
                <a:cubicBezTo>
                  <a:pt x="90" y="70"/>
                  <a:pt x="90" y="70"/>
                  <a:pt x="90" y="70"/>
                </a:cubicBezTo>
                <a:cubicBezTo>
                  <a:pt x="90" y="70"/>
                  <a:pt x="90" y="70"/>
                  <a:pt x="90" y="70"/>
                </a:cubicBezTo>
                <a:close/>
                <a:moveTo>
                  <a:pt x="90" y="70"/>
                </a:moveTo>
                <a:cubicBezTo>
                  <a:pt x="90" y="69"/>
                  <a:pt x="90" y="69"/>
                  <a:pt x="90" y="69"/>
                </a:cubicBezTo>
                <a:cubicBezTo>
                  <a:pt x="90" y="69"/>
                  <a:pt x="90" y="69"/>
                  <a:pt x="90" y="69"/>
                </a:cubicBezTo>
                <a:cubicBezTo>
                  <a:pt x="90" y="69"/>
                  <a:pt x="90" y="70"/>
                  <a:pt x="90" y="70"/>
                </a:cubicBezTo>
                <a:cubicBezTo>
                  <a:pt x="90" y="70"/>
                  <a:pt x="90" y="70"/>
                  <a:pt x="90" y="70"/>
                </a:cubicBezTo>
                <a:cubicBezTo>
                  <a:pt x="90" y="70"/>
                  <a:pt x="90" y="70"/>
                  <a:pt x="90" y="70"/>
                </a:cubicBezTo>
                <a:cubicBezTo>
                  <a:pt x="90" y="70"/>
                  <a:pt x="90" y="70"/>
                  <a:pt x="90" y="70"/>
                </a:cubicBezTo>
                <a:cubicBezTo>
                  <a:pt x="90" y="70"/>
                  <a:pt x="90" y="70"/>
                  <a:pt x="90" y="70"/>
                </a:cubicBezTo>
                <a:cubicBezTo>
                  <a:pt x="90" y="70"/>
                  <a:pt x="90" y="70"/>
                  <a:pt x="90" y="70"/>
                </a:cubicBezTo>
                <a:cubicBezTo>
                  <a:pt x="90" y="70"/>
                  <a:pt x="90" y="70"/>
                  <a:pt x="90" y="70"/>
                </a:cubicBezTo>
                <a:cubicBezTo>
                  <a:pt x="90" y="70"/>
                  <a:pt x="90" y="70"/>
                  <a:pt x="90" y="70"/>
                </a:cubicBezTo>
                <a:cubicBezTo>
                  <a:pt x="90" y="70"/>
                  <a:pt x="90" y="70"/>
                  <a:pt x="90" y="70"/>
                </a:cubicBezTo>
                <a:cubicBezTo>
                  <a:pt x="90" y="70"/>
                  <a:pt x="90" y="70"/>
                  <a:pt x="90" y="70"/>
                </a:cubicBezTo>
                <a:cubicBezTo>
                  <a:pt x="90" y="70"/>
                  <a:pt x="90" y="70"/>
                  <a:pt x="90" y="70"/>
                </a:cubicBezTo>
                <a:cubicBezTo>
                  <a:pt x="90" y="70"/>
                  <a:pt x="90" y="70"/>
                  <a:pt x="90" y="70"/>
                </a:cubicBezTo>
                <a:cubicBezTo>
                  <a:pt x="90" y="70"/>
                  <a:pt x="90" y="70"/>
                  <a:pt x="90" y="70"/>
                </a:cubicBezTo>
                <a:cubicBezTo>
                  <a:pt x="90" y="70"/>
                  <a:pt x="90" y="70"/>
                  <a:pt x="90" y="70"/>
                </a:cubicBezTo>
                <a:close/>
                <a:moveTo>
                  <a:pt x="89" y="68"/>
                </a:moveTo>
                <a:cubicBezTo>
                  <a:pt x="89" y="68"/>
                  <a:pt x="89" y="68"/>
                  <a:pt x="89" y="68"/>
                </a:cubicBezTo>
                <a:cubicBezTo>
                  <a:pt x="89" y="68"/>
                  <a:pt x="89" y="68"/>
                  <a:pt x="89" y="68"/>
                </a:cubicBezTo>
                <a:close/>
                <a:moveTo>
                  <a:pt x="89" y="68"/>
                </a:moveTo>
                <a:cubicBezTo>
                  <a:pt x="89" y="68"/>
                  <a:pt x="89" y="68"/>
                  <a:pt x="89" y="68"/>
                </a:cubicBezTo>
                <a:cubicBezTo>
                  <a:pt x="89" y="68"/>
                  <a:pt x="89" y="68"/>
                  <a:pt x="89" y="68"/>
                </a:cubicBezTo>
                <a:cubicBezTo>
                  <a:pt x="89" y="68"/>
                  <a:pt x="89" y="68"/>
                  <a:pt x="89" y="68"/>
                </a:cubicBezTo>
                <a:cubicBezTo>
                  <a:pt x="89" y="68"/>
                  <a:pt x="89" y="68"/>
                  <a:pt x="89" y="68"/>
                </a:cubicBezTo>
                <a:cubicBezTo>
                  <a:pt x="89" y="68"/>
                  <a:pt x="89" y="69"/>
                  <a:pt x="89" y="69"/>
                </a:cubicBezTo>
                <a:cubicBezTo>
                  <a:pt x="89" y="69"/>
                  <a:pt x="89" y="68"/>
                  <a:pt x="89" y="68"/>
                </a:cubicBezTo>
                <a:close/>
                <a:moveTo>
                  <a:pt x="89" y="69"/>
                </a:moveTo>
                <a:cubicBezTo>
                  <a:pt x="89" y="69"/>
                  <a:pt x="89" y="69"/>
                  <a:pt x="89" y="69"/>
                </a:cubicBezTo>
                <a:cubicBezTo>
                  <a:pt x="89" y="68"/>
                  <a:pt x="89" y="68"/>
                  <a:pt x="89" y="68"/>
                </a:cubicBezTo>
                <a:cubicBezTo>
                  <a:pt x="89" y="68"/>
                  <a:pt x="89" y="68"/>
                  <a:pt x="89" y="68"/>
                </a:cubicBezTo>
                <a:cubicBezTo>
                  <a:pt x="89" y="68"/>
                  <a:pt x="89" y="69"/>
                  <a:pt x="89" y="69"/>
                </a:cubicBezTo>
                <a:close/>
                <a:moveTo>
                  <a:pt x="90" y="70"/>
                </a:moveTo>
                <a:cubicBezTo>
                  <a:pt x="90" y="71"/>
                  <a:pt x="90" y="71"/>
                  <a:pt x="90" y="71"/>
                </a:cubicBezTo>
                <a:cubicBezTo>
                  <a:pt x="90" y="70"/>
                  <a:pt x="90" y="70"/>
                  <a:pt x="90" y="70"/>
                </a:cubicBezTo>
                <a:close/>
                <a:moveTo>
                  <a:pt x="90" y="70"/>
                </a:moveTo>
                <a:cubicBezTo>
                  <a:pt x="90" y="70"/>
                  <a:pt x="90" y="70"/>
                  <a:pt x="90" y="70"/>
                </a:cubicBezTo>
                <a:cubicBezTo>
                  <a:pt x="90" y="70"/>
                  <a:pt x="90" y="70"/>
                  <a:pt x="90" y="70"/>
                </a:cubicBezTo>
                <a:close/>
                <a:moveTo>
                  <a:pt x="95" y="65"/>
                </a:moveTo>
                <a:cubicBezTo>
                  <a:pt x="95" y="65"/>
                  <a:pt x="95" y="65"/>
                  <a:pt x="95" y="65"/>
                </a:cubicBezTo>
                <a:close/>
                <a:moveTo>
                  <a:pt x="95" y="65"/>
                </a:moveTo>
                <a:cubicBezTo>
                  <a:pt x="95" y="65"/>
                  <a:pt x="95" y="65"/>
                  <a:pt x="95" y="65"/>
                </a:cubicBezTo>
                <a:cubicBezTo>
                  <a:pt x="95" y="65"/>
                  <a:pt x="95" y="65"/>
                  <a:pt x="95" y="65"/>
                </a:cubicBezTo>
                <a:close/>
                <a:moveTo>
                  <a:pt x="93" y="70"/>
                </a:moveTo>
                <a:cubicBezTo>
                  <a:pt x="93" y="70"/>
                  <a:pt x="93" y="71"/>
                  <a:pt x="93" y="70"/>
                </a:cubicBezTo>
                <a:cubicBezTo>
                  <a:pt x="93" y="70"/>
                  <a:pt x="93" y="70"/>
                  <a:pt x="93" y="70"/>
                </a:cubicBezTo>
                <a:cubicBezTo>
                  <a:pt x="93" y="70"/>
                  <a:pt x="93" y="70"/>
                  <a:pt x="93" y="70"/>
                </a:cubicBezTo>
                <a:close/>
                <a:moveTo>
                  <a:pt x="95" y="67"/>
                </a:moveTo>
                <a:cubicBezTo>
                  <a:pt x="94" y="67"/>
                  <a:pt x="94" y="67"/>
                  <a:pt x="94" y="67"/>
                </a:cubicBezTo>
                <a:cubicBezTo>
                  <a:pt x="94" y="67"/>
                  <a:pt x="94" y="67"/>
                  <a:pt x="95" y="68"/>
                </a:cubicBezTo>
                <a:lnTo>
                  <a:pt x="95" y="67"/>
                </a:lnTo>
                <a:close/>
                <a:moveTo>
                  <a:pt x="94" y="66"/>
                </a:moveTo>
                <a:cubicBezTo>
                  <a:pt x="94" y="65"/>
                  <a:pt x="94" y="65"/>
                  <a:pt x="94" y="65"/>
                </a:cubicBezTo>
                <a:lnTo>
                  <a:pt x="94" y="66"/>
                </a:lnTo>
                <a:close/>
                <a:moveTo>
                  <a:pt x="96" y="64"/>
                </a:moveTo>
                <a:cubicBezTo>
                  <a:pt x="96" y="64"/>
                  <a:pt x="96" y="64"/>
                  <a:pt x="96" y="64"/>
                </a:cubicBezTo>
                <a:cubicBezTo>
                  <a:pt x="96" y="64"/>
                  <a:pt x="96" y="64"/>
                  <a:pt x="96" y="64"/>
                </a:cubicBezTo>
                <a:close/>
                <a:moveTo>
                  <a:pt x="91" y="70"/>
                </a:moveTo>
                <a:cubicBezTo>
                  <a:pt x="91" y="70"/>
                  <a:pt x="91" y="70"/>
                  <a:pt x="91" y="70"/>
                </a:cubicBezTo>
                <a:cubicBezTo>
                  <a:pt x="91" y="70"/>
                  <a:pt x="91" y="70"/>
                  <a:pt x="91" y="70"/>
                </a:cubicBezTo>
                <a:close/>
                <a:moveTo>
                  <a:pt x="97" y="69"/>
                </a:moveTo>
                <a:cubicBezTo>
                  <a:pt x="97" y="69"/>
                  <a:pt x="97" y="69"/>
                  <a:pt x="97" y="69"/>
                </a:cubicBezTo>
                <a:cubicBezTo>
                  <a:pt x="97" y="69"/>
                  <a:pt x="97" y="69"/>
                  <a:pt x="97" y="69"/>
                </a:cubicBezTo>
                <a:close/>
                <a:moveTo>
                  <a:pt x="91" y="70"/>
                </a:moveTo>
                <a:cubicBezTo>
                  <a:pt x="91" y="70"/>
                  <a:pt x="91" y="70"/>
                  <a:pt x="91" y="70"/>
                </a:cubicBezTo>
                <a:cubicBezTo>
                  <a:pt x="91" y="70"/>
                  <a:pt x="91" y="70"/>
                  <a:pt x="91" y="70"/>
                </a:cubicBezTo>
                <a:cubicBezTo>
                  <a:pt x="91" y="70"/>
                  <a:pt x="91" y="70"/>
                  <a:pt x="91" y="70"/>
                </a:cubicBezTo>
                <a:close/>
                <a:moveTo>
                  <a:pt x="97" y="63"/>
                </a:moveTo>
                <a:cubicBezTo>
                  <a:pt x="97" y="63"/>
                  <a:pt x="97" y="63"/>
                  <a:pt x="97" y="63"/>
                </a:cubicBezTo>
                <a:cubicBezTo>
                  <a:pt x="97" y="63"/>
                  <a:pt x="97" y="63"/>
                  <a:pt x="97" y="63"/>
                </a:cubicBezTo>
                <a:close/>
                <a:moveTo>
                  <a:pt x="102" y="63"/>
                </a:moveTo>
                <a:cubicBezTo>
                  <a:pt x="102" y="63"/>
                  <a:pt x="102" y="63"/>
                  <a:pt x="102" y="63"/>
                </a:cubicBezTo>
                <a:cubicBezTo>
                  <a:pt x="102" y="63"/>
                  <a:pt x="102" y="63"/>
                  <a:pt x="102" y="63"/>
                </a:cubicBezTo>
                <a:close/>
                <a:moveTo>
                  <a:pt x="90" y="70"/>
                </a:moveTo>
                <a:cubicBezTo>
                  <a:pt x="90" y="70"/>
                  <a:pt x="90" y="70"/>
                  <a:pt x="90" y="70"/>
                </a:cubicBezTo>
                <a:close/>
                <a:moveTo>
                  <a:pt x="90" y="69"/>
                </a:moveTo>
                <a:cubicBezTo>
                  <a:pt x="90" y="69"/>
                  <a:pt x="90" y="68"/>
                  <a:pt x="90" y="68"/>
                </a:cubicBezTo>
                <a:cubicBezTo>
                  <a:pt x="90" y="68"/>
                  <a:pt x="90" y="69"/>
                  <a:pt x="90" y="69"/>
                </a:cubicBezTo>
                <a:close/>
                <a:moveTo>
                  <a:pt x="91" y="67"/>
                </a:moveTo>
                <a:cubicBezTo>
                  <a:pt x="91" y="67"/>
                  <a:pt x="91" y="67"/>
                  <a:pt x="91" y="67"/>
                </a:cubicBezTo>
                <a:cubicBezTo>
                  <a:pt x="91" y="67"/>
                  <a:pt x="91" y="67"/>
                  <a:pt x="91" y="67"/>
                </a:cubicBezTo>
                <a:close/>
                <a:moveTo>
                  <a:pt x="90" y="70"/>
                </a:moveTo>
                <a:cubicBezTo>
                  <a:pt x="90" y="70"/>
                  <a:pt x="90" y="70"/>
                  <a:pt x="90" y="70"/>
                </a:cubicBezTo>
                <a:cubicBezTo>
                  <a:pt x="90" y="70"/>
                  <a:pt x="90" y="70"/>
                  <a:pt x="90" y="70"/>
                </a:cubicBezTo>
                <a:close/>
                <a:moveTo>
                  <a:pt x="90" y="70"/>
                </a:moveTo>
                <a:cubicBezTo>
                  <a:pt x="90" y="70"/>
                  <a:pt x="90" y="70"/>
                  <a:pt x="90" y="70"/>
                </a:cubicBezTo>
                <a:cubicBezTo>
                  <a:pt x="90" y="70"/>
                  <a:pt x="90" y="70"/>
                  <a:pt x="90" y="70"/>
                </a:cubicBezTo>
                <a:close/>
                <a:moveTo>
                  <a:pt x="90" y="70"/>
                </a:moveTo>
                <a:cubicBezTo>
                  <a:pt x="90" y="70"/>
                  <a:pt x="90" y="70"/>
                  <a:pt x="90" y="70"/>
                </a:cubicBezTo>
                <a:cubicBezTo>
                  <a:pt x="90" y="70"/>
                  <a:pt x="90" y="70"/>
                  <a:pt x="90" y="70"/>
                </a:cubicBezTo>
                <a:close/>
                <a:moveTo>
                  <a:pt x="98" y="65"/>
                </a:moveTo>
                <a:cubicBezTo>
                  <a:pt x="98" y="65"/>
                  <a:pt x="98" y="65"/>
                  <a:pt x="98" y="65"/>
                </a:cubicBezTo>
                <a:cubicBezTo>
                  <a:pt x="98" y="65"/>
                  <a:pt x="98" y="65"/>
                  <a:pt x="98" y="65"/>
                </a:cubicBezTo>
                <a:close/>
                <a:moveTo>
                  <a:pt x="93" y="65"/>
                </a:moveTo>
                <a:cubicBezTo>
                  <a:pt x="93" y="65"/>
                  <a:pt x="93" y="65"/>
                  <a:pt x="93" y="65"/>
                </a:cubicBezTo>
                <a:cubicBezTo>
                  <a:pt x="93" y="65"/>
                  <a:pt x="93" y="65"/>
                  <a:pt x="93" y="65"/>
                </a:cubicBezTo>
                <a:close/>
                <a:moveTo>
                  <a:pt x="93" y="65"/>
                </a:moveTo>
                <a:cubicBezTo>
                  <a:pt x="93" y="66"/>
                  <a:pt x="93" y="66"/>
                  <a:pt x="93" y="65"/>
                </a:cubicBezTo>
                <a:cubicBezTo>
                  <a:pt x="93" y="67"/>
                  <a:pt x="93" y="67"/>
                  <a:pt x="93" y="67"/>
                </a:cubicBezTo>
                <a:lnTo>
                  <a:pt x="93" y="65"/>
                </a:lnTo>
                <a:close/>
                <a:moveTo>
                  <a:pt x="96" y="65"/>
                </a:moveTo>
                <a:cubicBezTo>
                  <a:pt x="96" y="65"/>
                  <a:pt x="96" y="64"/>
                  <a:pt x="96" y="64"/>
                </a:cubicBezTo>
                <a:cubicBezTo>
                  <a:pt x="96" y="64"/>
                  <a:pt x="96" y="65"/>
                  <a:pt x="96" y="65"/>
                </a:cubicBezTo>
                <a:cubicBezTo>
                  <a:pt x="96" y="65"/>
                  <a:pt x="96" y="64"/>
                  <a:pt x="95" y="64"/>
                </a:cubicBezTo>
                <a:cubicBezTo>
                  <a:pt x="96" y="64"/>
                  <a:pt x="96" y="64"/>
                  <a:pt x="96" y="64"/>
                </a:cubicBezTo>
                <a:cubicBezTo>
                  <a:pt x="96" y="64"/>
                  <a:pt x="96" y="64"/>
                  <a:pt x="96" y="64"/>
                </a:cubicBezTo>
                <a:cubicBezTo>
                  <a:pt x="96" y="64"/>
                  <a:pt x="96" y="64"/>
                  <a:pt x="96" y="64"/>
                </a:cubicBezTo>
                <a:cubicBezTo>
                  <a:pt x="96" y="64"/>
                  <a:pt x="96" y="63"/>
                  <a:pt x="96" y="64"/>
                </a:cubicBezTo>
                <a:cubicBezTo>
                  <a:pt x="96" y="64"/>
                  <a:pt x="96" y="64"/>
                  <a:pt x="96" y="64"/>
                </a:cubicBezTo>
                <a:cubicBezTo>
                  <a:pt x="96" y="64"/>
                  <a:pt x="96" y="64"/>
                  <a:pt x="96" y="64"/>
                </a:cubicBezTo>
                <a:cubicBezTo>
                  <a:pt x="96" y="64"/>
                  <a:pt x="96" y="64"/>
                  <a:pt x="96" y="65"/>
                </a:cubicBezTo>
                <a:cubicBezTo>
                  <a:pt x="96" y="65"/>
                  <a:pt x="96" y="64"/>
                  <a:pt x="96" y="64"/>
                </a:cubicBezTo>
                <a:cubicBezTo>
                  <a:pt x="96" y="64"/>
                  <a:pt x="96" y="65"/>
                  <a:pt x="97" y="65"/>
                </a:cubicBezTo>
                <a:cubicBezTo>
                  <a:pt x="96" y="64"/>
                  <a:pt x="96" y="64"/>
                  <a:pt x="96" y="64"/>
                </a:cubicBezTo>
                <a:cubicBezTo>
                  <a:pt x="96" y="64"/>
                  <a:pt x="96" y="64"/>
                  <a:pt x="96" y="64"/>
                </a:cubicBezTo>
                <a:cubicBezTo>
                  <a:pt x="96" y="64"/>
                  <a:pt x="96" y="64"/>
                  <a:pt x="96" y="64"/>
                </a:cubicBezTo>
                <a:cubicBezTo>
                  <a:pt x="97" y="64"/>
                  <a:pt x="97" y="64"/>
                  <a:pt x="97" y="64"/>
                </a:cubicBezTo>
                <a:cubicBezTo>
                  <a:pt x="96" y="64"/>
                  <a:pt x="96" y="64"/>
                  <a:pt x="97" y="65"/>
                </a:cubicBezTo>
                <a:cubicBezTo>
                  <a:pt x="97" y="65"/>
                  <a:pt x="97" y="65"/>
                  <a:pt x="97" y="65"/>
                </a:cubicBezTo>
                <a:cubicBezTo>
                  <a:pt x="97" y="65"/>
                  <a:pt x="97" y="65"/>
                  <a:pt x="96" y="64"/>
                </a:cubicBezTo>
                <a:cubicBezTo>
                  <a:pt x="97" y="64"/>
                  <a:pt x="97" y="64"/>
                  <a:pt x="96" y="64"/>
                </a:cubicBezTo>
                <a:cubicBezTo>
                  <a:pt x="97" y="65"/>
                  <a:pt x="97" y="65"/>
                  <a:pt x="97" y="65"/>
                </a:cubicBezTo>
                <a:cubicBezTo>
                  <a:pt x="97" y="64"/>
                  <a:pt x="97" y="64"/>
                  <a:pt x="97" y="64"/>
                </a:cubicBezTo>
                <a:cubicBezTo>
                  <a:pt x="97" y="65"/>
                  <a:pt x="97" y="65"/>
                  <a:pt x="97" y="65"/>
                </a:cubicBezTo>
                <a:cubicBezTo>
                  <a:pt x="97" y="65"/>
                  <a:pt x="96" y="64"/>
                  <a:pt x="97" y="64"/>
                </a:cubicBezTo>
                <a:cubicBezTo>
                  <a:pt x="97" y="65"/>
                  <a:pt x="97" y="65"/>
                  <a:pt x="97" y="65"/>
                </a:cubicBezTo>
                <a:cubicBezTo>
                  <a:pt x="97" y="65"/>
                  <a:pt x="96" y="64"/>
                  <a:pt x="97" y="64"/>
                </a:cubicBezTo>
                <a:cubicBezTo>
                  <a:pt x="97" y="64"/>
                  <a:pt x="96" y="64"/>
                  <a:pt x="96" y="64"/>
                </a:cubicBezTo>
                <a:cubicBezTo>
                  <a:pt x="97" y="64"/>
                  <a:pt x="97" y="64"/>
                  <a:pt x="97" y="64"/>
                </a:cubicBezTo>
                <a:cubicBezTo>
                  <a:pt x="97" y="64"/>
                  <a:pt x="96" y="64"/>
                  <a:pt x="96" y="64"/>
                </a:cubicBezTo>
                <a:cubicBezTo>
                  <a:pt x="96" y="63"/>
                  <a:pt x="97" y="65"/>
                  <a:pt x="97" y="64"/>
                </a:cubicBezTo>
                <a:cubicBezTo>
                  <a:pt x="97" y="64"/>
                  <a:pt x="97" y="64"/>
                  <a:pt x="97" y="64"/>
                </a:cubicBezTo>
                <a:cubicBezTo>
                  <a:pt x="96" y="63"/>
                  <a:pt x="97" y="64"/>
                  <a:pt x="97" y="64"/>
                </a:cubicBezTo>
                <a:cubicBezTo>
                  <a:pt x="97" y="64"/>
                  <a:pt x="97" y="64"/>
                  <a:pt x="97" y="64"/>
                </a:cubicBezTo>
                <a:cubicBezTo>
                  <a:pt x="97" y="64"/>
                  <a:pt x="97" y="64"/>
                  <a:pt x="97" y="64"/>
                </a:cubicBezTo>
                <a:cubicBezTo>
                  <a:pt x="97" y="64"/>
                  <a:pt x="97" y="64"/>
                  <a:pt x="97" y="64"/>
                </a:cubicBezTo>
                <a:cubicBezTo>
                  <a:pt x="97" y="64"/>
                  <a:pt x="98" y="65"/>
                  <a:pt x="97" y="64"/>
                </a:cubicBezTo>
                <a:cubicBezTo>
                  <a:pt x="97" y="64"/>
                  <a:pt x="97" y="64"/>
                  <a:pt x="97" y="64"/>
                </a:cubicBezTo>
                <a:cubicBezTo>
                  <a:pt x="98" y="64"/>
                  <a:pt x="97" y="64"/>
                  <a:pt x="98" y="65"/>
                </a:cubicBezTo>
                <a:cubicBezTo>
                  <a:pt x="98" y="65"/>
                  <a:pt x="97" y="64"/>
                  <a:pt x="98" y="65"/>
                </a:cubicBezTo>
                <a:cubicBezTo>
                  <a:pt x="98" y="65"/>
                  <a:pt x="98" y="65"/>
                  <a:pt x="98" y="65"/>
                </a:cubicBezTo>
                <a:cubicBezTo>
                  <a:pt x="98" y="65"/>
                  <a:pt x="98" y="65"/>
                  <a:pt x="98" y="64"/>
                </a:cubicBezTo>
                <a:cubicBezTo>
                  <a:pt x="98" y="65"/>
                  <a:pt x="98" y="65"/>
                  <a:pt x="98" y="65"/>
                </a:cubicBezTo>
                <a:cubicBezTo>
                  <a:pt x="97" y="64"/>
                  <a:pt x="98" y="64"/>
                  <a:pt x="97" y="64"/>
                </a:cubicBezTo>
                <a:cubicBezTo>
                  <a:pt x="98" y="64"/>
                  <a:pt x="97" y="64"/>
                  <a:pt x="97" y="64"/>
                </a:cubicBezTo>
                <a:cubicBezTo>
                  <a:pt x="97" y="64"/>
                  <a:pt x="97" y="64"/>
                  <a:pt x="97" y="64"/>
                </a:cubicBezTo>
                <a:cubicBezTo>
                  <a:pt x="97" y="64"/>
                  <a:pt x="98" y="65"/>
                  <a:pt x="98" y="65"/>
                </a:cubicBezTo>
                <a:cubicBezTo>
                  <a:pt x="98" y="65"/>
                  <a:pt x="98" y="65"/>
                  <a:pt x="98" y="64"/>
                </a:cubicBezTo>
                <a:cubicBezTo>
                  <a:pt x="98" y="64"/>
                  <a:pt x="98" y="65"/>
                  <a:pt x="97" y="64"/>
                </a:cubicBezTo>
                <a:cubicBezTo>
                  <a:pt x="98" y="65"/>
                  <a:pt x="97" y="64"/>
                  <a:pt x="98" y="64"/>
                </a:cubicBezTo>
                <a:cubicBezTo>
                  <a:pt x="98" y="64"/>
                  <a:pt x="98" y="64"/>
                  <a:pt x="98" y="65"/>
                </a:cubicBezTo>
                <a:cubicBezTo>
                  <a:pt x="98" y="65"/>
                  <a:pt x="98" y="64"/>
                  <a:pt x="98" y="64"/>
                </a:cubicBezTo>
                <a:cubicBezTo>
                  <a:pt x="98" y="64"/>
                  <a:pt x="98" y="64"/>
                  <a:pt x="98" y="64"/>
                </a:cubicBezTo>
                <a:cubicBezTo>
                  <a:pt x="98" y="64"/>
                  <a:pt x="98" y="64"/>
                  <a:pt x="97" y="64"/>
                </a:cubicBezTo>
                <a:cubicBezTo>
                  <a:pt x="98" y="64"/>
                  <a:pt x="98" y="64"/>
                  <a:pt x="98" y="64"/>
                </a:cubicBezTo>
                <a:cubicBezTo>
                  <a:pt x="98" y="64"/>
                  <a:pt x="98" y="64"/>
                  <a:pt x="98" y="64"/>
                </a:cubicBezTo>
                <a:cubicBezTo>
                  <a:pt x="98" y="64"/>
                  <a:pt x="98" y="64"/>
                  <a:pt x="98" y="64"/>
                </a:cubicBezTo>
                <a:cubicBezTo>
                  <a:pt x="98" y="64"/>
                  <a:pt x="98" y="64"/>
                  <a:pt x="98" y="64"/>
                </a:cubicBezTo>
                <a:cubicBezTo>
                  <a:pt x="98" y="64"/>
                  <a:pt x="98" y="64"/>
                  <a:pt x="98" y="64"/>
                </a:cubicBezTo>
                <a:cubicBezTo>
                  <a:pt x="97" y="63"/>
                  <a:pt x="98" y="63"/>
                  <a:pt x="98" y="63"/>
                </a:cubicBezTo>
                <a:cubicBezTo>
                  <a:pt x="97" y="63"/>
                  <a:pt x="97" y="63"/>
                  <a:pt x="97" y="63"/>
                </a:cubicBezTo>
                <a:cubicBezTo>
                  <a:pt x="98" y="63"/>
                  <a:pt x="97" y="63"/>
                  <a:pt x="97" y="63"/>
                </a:cubicBezTo>
                <a:cubicBezTo>
                  <a:pt x="97" y="63"/>
                  <a:pt x="98" y="63"/>
                  <a:pt x="97" y="63"/>
                </a:cubicBezTo>
                <a:cubicBezTo>
                  <a:pt x="98" y="63"/>
                  <a:pt x="98" y="63"/>
                  <a:pt x="98" y="63"/>
                </a:cubicBezTo>
                <a:cubicBezTo>
                  <a:pt x="98" y="63"/>
                  <a:pt x="98" y="63"/>
                  <a:pt x="98" y="63"/>
                </a:cubicBezTo>
                <a:cubicBezTo>
                  <a:pt x="98" y="63"/>
                  <a:pt x="98" y="63"/>
                  <a:pt x="98" y="63"/>
                </a:cubicBezTo>
                <a:cubicBezTo>
                  <a:pt x="98" y="63"/>
                  <a:pt x="98" y="63"/>
                  <a:pt x="98" y="63"/>
                </a:cubicBezTo>
                <a:cubicBezTo>
                  <a:pt x="99" y="63"/>
                  <a:pt x="98" y="63"/>
                  <a:pt x="99" y="63"/>
                </a:cubicBezTo>
                <a:cubicBezTo>
                  <a:pt x="98" y="63"/>
                  <a:pt x="99" y="63"/>
                  <a:pt x="98" y="63"/>
                </a:cubicBezTo>
                <a:cubicBezTo>
                  <a:pt x="98" y="63"/>
                  <a:pt x="98" y="63"/>
                  <a:pt x="98" y="63"/>
                </a:cubicBezTo>
                <a:cubicBezTo>
                  <a:pt x="98" y="63"/>
                  <a:pt x="98" y="63"/>
                  <a:pt x="98" y="63"/>
                </a:cubicBezTo>
                <a:cubicBezTo>
                  <a:pt x="98" y="63"/>
                  <a:pt x="98" y="63"/>
                  <a:pt x="98" y="63"/>
                </a:cubicBezTo>
                <a:cubicBezTo>
                  <a:pt x="98" y="63"/>
                  <a:pt x="98" y="63"/>
                  <a:pt x="98" y="63"/>
                </a:cubicBezTo>
                <a:cubicBezTo>
                  <a:pt x="99" y="63"/>
                  <a:pt x="99" y="63"/>
                  <a:pt x="98" y="63"/>
                </a:cubicBezTo>
                <a:cubicBezTo>
                  <a:pt x="98" y="63"/>
                  <a:pt x="98" y="63"/>
                  <a:pt x="99" y="63"/>
                </a:cubicBezTo>
                <a:cubicBezTo>
                  <a:pt x="97" y="63"/>
                  <a:pt x="100" y="63"/>
                  <a:pt x="99" y="63"/>
                </a:cubicBezTo>
                <a:cubicBezTo>
                  <a:pt x="100" y="63"/>
                  <a:pt x="101" y="63"/>
                  <a:pt x="101" y="63"/>
                </a:cubicBezTo>
                <a:cubicBezTo>
                  <a:pt x="101" y="63"/>
                  <a:pt x="101" y="63"/>
                  <a:pt x="101" y="63"/>
                </a:cubicBezTo>
                <a:cubicBezTo>
                  <a:pt x="102" y="63"/>
                  <a:pt x="101" y="63"/>
                  <a:pt x="102" y="63"/>
                </a:cubicBezTo>
                <a:cubicBezTo>
                  <a:pt x="101" y="63"/>
                  <a:pt x="101" y="63"/>
                  <a:pt x="101" y="63"/>
                </a:cubicBezTo>
                <a:cubicBezTo>
                  <a:pt x="101" y="63"/>
                  <a:pt x="102" y="63"/>
                  <a:pt x="102" y="63"/>
                </a:cubicBezTo>
                <a:cubicBezTo>
                  <a:pt x="102" y="63"/>
                  <a:pt x="102" y="63"/>
                  <a:pt x="102" y="63"/>
                </a:cubicBezTo>
                <a:cubicBezTo>
                  <a:pt x="101" y="64"/>
                  <a:pt x="102" y="64"/>
                  <a:pt x="101" y="65"/>
                </a:cubicBezTo>
                <a:cubicBezTo>
                  <a:pt x="101" y="65"/>
                  <a:pt x="101" y="65"/>
                  <a:pt x="101" y="65"/>
                </a:cubicBezTo>
                <a:cubicBezTo>
                  <a:pt x="101" y="65"/>
                  <a:pt x="102" y="65"/>
                  <a:pt x="102" y="65"/>
                </a:cubicBezTo>
                <a:cubicBezTo>
                  <a:pt x="101" y="65"/>
                  <a:pt x="101" y="65"/>
                  <a:pt x="101" y="65"/>
                </a:cubicBezTo>
                <a:cubicBezTo>
                  <a:pt x="101" y="65"/>
                  <a:pt x="101" y="65"/>
                  <a:pt x="102" y="65"/>
                </a:cubicBezTo>
                <a:cubicBezTo>
                  <a:pt x="102" y="65"/>
                  <a:pt x="101" y="65"/>
                  <a:pt x="101" y="66"/>
                </a:cubicBezTo>
                <a:cubicBezTo>
                  <a:pt x="101" y="65"/>
                  <a:pt x="100" y="65"/>
                  <a:pt x="100" y="65"/>
                </a:cubicBezTo>
                <a:cubicBezTo>
                  <a:pt x="101" y="66"/>
                  <a:pt x="101" y="66"/>
                  <a:pt x="101" y="66"/>
                </a:cubicBezTo>
                <a:cubicBezTo>
                  <a:pt x="100" y="65"/>
                  <a:pt x="101" y="66"/>
                  <a:pt x="100" y="65"/>
                </a:cubicBezTo>
                <a:cubicBezTo>
                  <a:pt x="100" y="65"/>
                  <a:pt x="100" y="66"/>
                  <a:pt x="100" y="66"/>
                </a:cubicBezTo>
                <a:cubicBezTo>
                  <a:pt x="100" y="66"/>
                  <a:pt x="100" y="66"/>
                  <a:pt x="100" y="66"/>
                </a:cubicBezTo>
                <a:cubicBezTo>
                  <a:pt x="100" y="66"/>
                  <a:pt x="100" y="67"/>
                  <a:pt x="100" y="66"/>
                </a:cubicBezTo>
                <a:cubicBezTo>
                  <a:pt x="100" y="66"/>
                  <a:pt x="100" y="66"/>
                  <a:pt x="100" y="67"/>
                </a:cubicBezTo>
                <a:cubicBezTo>
                  <a:pt x="100" y="67"/>
                  <a:pt x="100" y="67"/>
                  <a:pt x="100" y="67"/>
                </a:cubicBezTo>
                <a:cubicBezTo>
                  <a:pt x="100" y="67"/>
                  <a:pt x="100" y="67"/>
                  <a:pt x="100" y="67"/>
                </a:cubicBezTo>
                <a:cubicBezTo>
                  <a:pt x="100" y="67"/>
                  <a:pt x="100" y="67"/>
                  <a:pt x="100" y="67"/>
                </a:cubicBezTo>
                <a:cubicBezTo>
                  <a:pt x="100" y="67"/>
                  <a:pt x="100" y="67"/>
                  <a:pt x="100" y="67"/>
                </a:cubicBezTo>
                <a:cubicBezTo>
                  <a:pt x="100" y="67"/>
                  <a:pt x="100" y="67"/>
                  <a:pt x="100" y="67"/>
                </a:cubicBezTo>
                <a:cubicBezTo>
                  <a:pt x="100" y="67"/>
                  <a:pt x="100" y="67"/>
                  <a:pt x="100" y="67"/>
                </a:cubicBezTo>
                <a:cubicBezTo>
                  <a:pt x="100" y="67"/>
                  <a:pt x="100" y="67"/>
                  <a:pt x="100" y="67"/>
                </a:cubicBezTo>
                <a:cubicBezTo>
                  <a:pt x="100" y="67"/>
                  <a:pt x="100" y="67"/>
                  <a:pt x="100" y="67"/>
                </a:cubicBezTo>
                <a:cubicBezTo>
                  <a:pt x="100" y="67"/>
                  <a:pt x="100" y="67"/>
                  <a:pt x="100" y="67"/>
                </a:cubicBezTo>
                <a:cubicBezTo>
                  <a:pt x="100" y="67"/>
                  <a:pt x="100" y="67"/>
                  <a:pt x="100" y="67"/>
                </a:cubicBezTo>
                <a:cubicBezTo>
                  <a:pt x="99" y="67"/>
                  <a:pt x="99" y="67"/>
                  <a:pt x="99" y="67"/>
                </a:cubicBezTo>
                <a:cubicBezTo>
                  <a:pt x="100" y="67"/>
                  <a:pt x="100" y="67"/>
                  <a:pt x="100" y="67"/>
                </a:cubicBezTo>
                <a:cubicBezTo>
                  <a:pt x="100" y="67"/>
                  <a:pt x="99" y="67"/>
                  <a:pt x="99" y="67"/>
                </a:cubicBezTo>
                <a:cubicBezTo>
                  <a:pt x="99" y="67"/>
                  <a:pt x="99" y="68"/>
                  <a:pt x="98" y="67"/>
                </a:cubicBezTo>
                <a:cubicBezTo>
                  <a:pt x="98" y="67"/>
                  <a:pt x="98" y="67"/>
                  <a:pt x="98" y="67"/>
                </a:cubicBezTo>
                <a:cubicBezTo>
                  <a:pt x="98" y="67"/>
                  <a:pt x="98" y="66"/>
                  <a:pt x="98" y="66"/>
                </a:cubicBezTo>
                <a:cubicBezTo>
                  <a:pt x="98" y="67"/>
                  <a:pt x="98" y="67"/>
                  <a:pt x="98" y="67"/>
                </a:cubicBezTo>
                <a:cubicBezTo>
                  <a:pt x="99" y="68"/>
                  <a:pt x="99" y="68"/>
                  <a:pt x="99" y="68"/>
                </a:cubicBezTo>
                <a:cubicBezTo>
                  <a:pt x="99" y="69"/>
                  <a:pt x="98" y="68"/>
                  <a:pt x="98" y="68"/>
                </a:cubicBezTo>
                <a:cubicBezTo>
                  <a:pt x="98" y="68"/>
                  <a:pt x="98" y="68"/>
                  <a:pt x="98" y="68"/>
                </a:cubicBezTo>
                <a:cubicBezTo>
                  <a:pt x="98" y="69"/>
                  <a:pt x="98" y="68"/>
                  <a:pt x="98" y="68"/>
                </a:cubicBezTo>
                <a:cubicBezTo>
                  <a:pt x="98" y="68"/>
                  <a:pt x="98" y="68"/>
                  <a:pt x="98" y="68"/>
                </a:cubicBezTo>
                <a:cubicBezTo>
                  <a:pt x="98" y="68"/>
                  <a:pt x="98" y="68"/>
                  <a:pt x="98" y="68"/>
                </a:cubicBezTo>
                <a:cubicBezTo>
                  <a:pt x="98" y="68"/>
                  <a:pt x="97" y="68"/>
                  <a:pt x="97" y="68"/>
                </a:cubicBezTo>
                <a:cubicBezTo>
                  <a:pt x="98" y="68"/>
                  <a:pt x="98" y="69"/>
                  <a:pt x="97" y="69"/>
                </a:cubicBezTo>
                <a:cubicBezTo>
                  <a:pt x="97" y="68"/>
                  <a:pt x="97" y="68"/>
                  <a:pt x="97" y="68"/>
                </a:cubicBezTo>
                <a:cubicBezTo>
                  <a:pt x="97" y="69"/>
                  <a:pt x="97" y="69"/>
                  <a:pt x="97" y="69"/>
                </a:cubicBezTo>
                <a:cubicBezTo>
                  <a:pt x="97" y="67"/>
                  <a:pt x="97" y="70"/>
                  <a:pt x="97" y="68"/>
                </a:cubicBezTo>
                <a:cubicBezTo>
                  <a:pt x="97" y="68"/>
                  <a:pt x="97" y="69"/>
                  <a:pt x="97" y="69"/>
                </a:cubicBezTo>
                <a:cubicBezTo>
                  <a:pt x="97" y="69"/>
                  <a:pt x="97" y="69"/>
                  <a:pt x="97" y="69"/>
                </a:cubicBezTo>
                <a:cubicBezTo>
                  <a:pt x="97" y="69"/>
                  <a:pt x="96" y="68"/>
                  <a:pt x="96" y="69"/>
                </a:cubicBezTo>
                <a:cubicBezTo>
                  <a:pt x="96" y="69"/>
                  <a:pt x="96" y="69"/>
                  <a:pt x="97" y="69"/>
                </a:cubicBezTo>
                <a:cubicBezTo>
                  <a:pt x="96" y="69"/>
                  <a:pt x="97" y="70"/>
                  <a:pt x="96" y="70"/>
                </a:cubicBezTo>
                <a:cubicBezTo>
                  <a:pt x="96" y="70"/>
                  <a:pt x="96" y="69"/>
                  <a:pt x="96" y="69"/>
                </a:cubicBezTo>
                <a:cubicBezTo>
                  <a:pt x="96" y="69"/>
                  <a:pt x="96" y="70"/>
                  <a:pt x="96" y="70"/>
                </a:cubicBezTo>
                <a:cubicBezTo>
                  <a:pt x="96" y="70"/>
                  <a:pt x="96" y="70"/>
                  <a:pt x="96" y="69"/>
                </a:cubicBezTo>
                <a:cubicBezTo>
                  <a:pt x="96" y="69"/>
                  <a:pt x="96" y="68"/>
                  <a:pt x="96" y="68"/>
                </a:cubicBezTo>
                <a:cubicBezTo>
                  <a:pt x="96" y="68"/>
                  <a:pt x="96" y="68"/>
                  <a:pt x="96" y="68"/>
                </a:cubicBezTo>
                <a:cubicBezTo>
                  <a:pt x="96" y="69"/>
                  <a:pt x="95" y="67"/>
                  <a:pt x="95" y="68"/>
                </a:cubicBezTo>
                <a:cubicBezTo>
                  <a:pt x="96" y="69"/>
                  <a:pt x="96" y="69"/>
                  <a:pt x="96" y="69"/>
                </a:cubicBezTo>
                <a:cubicBezTo>
                  <a:pt x="95" y="68"/>
                  <a:pt x="96" y="69"/>
                  <a:pt x="95" y="68"/>
                </a:cubicBezTo>
                <a:cubicBezTo>
                  <a:pt x="95" y="68"/>
                  <a:pt x="95" y="68"/>
                  <a:pt x="95" y="68"/>
                </a:cubicBezTo>
                <a:cubicBezTo>
                  <a:pt x="95" y="68"/>
                  <a:pt x="95" y="68"/>
                  <a:pt x="95" y="69"/>
                </a:cubicBezTo>
                <a:cubicBezTo>
                  <a:pt x="95" y="69"/>
                  <a:pt x="95" y="69"/>
                  <a:pt x="95" y="69"/>
                </a:cubicBezTo>
                <a:cubicBezTo>
                  <a:pt x="95" y="69"/>
                  <a:pt x="95" y="69"/>
                  <a:pt x="95" y="69"/>
                </a:cubicBezTo>
                <a:cubicBezTo>
                  <a:pt x="95" y="69"/>
                  <a:pt x="95" y="69"/>
                  <a:pt x="95" y="69"/>
                </a:cubicBezTo>
                <a:cubicBezTo>
                  <a:pt x="95" y="69"/>
                  <a:pt x="95" y="69"/>
                  <a:pt x="95" y="69"/>
                </a:cubicBezTo>
                <a:cubicBezTo>
                  <a:pt x="95" y="69"/>
                  <a:pt x="95" y="69"/>
                  <a:pt x="95" y="68"/>
                </a:cubicBezTo>
                <a:cubicBezTo>
                  <a:pt x="95" y="69"/>
                  <a:pt x="95" y="69"/>
                  <a:pt x="95" y="69"/>
                </a:cubicBezTo>
                <a:cubicBezTo>
                  <a:pt x="95" y="69"/>
                  <a:pt x="95" y="70"/>
                  <a:pt x="95" y="70"/>
                </a:cubicBezTo>
                <a:cubicBezTo>
                  <a:pt x="95" y="70"/>
                  <a:pt x="95" y="70"/>
                  <a:pt x="95" y="70"/>
                </a:cubicBezTo>
                <a:cubicBezTo>
                  <a:pt x="95" y="70"/>
                  <a:pt x="95" y="70"/>
                  <a:pt x="95" y="70"/>
                </a:cubicBezTo>
                <a:cubicBezTo>
                  <a:pt x="95" y="70"/>
                  <a:pt x="95" y="70"/>
                  <a:pt x="95" y="69"/>
                </a:cubicBezTo>
                <a:cubicBezTo>
                  <a:pt x="95" y="70"/>
                  <a:pt x="94" y="69"/>
                  <a:pt x="94" y="70"/>
                </a:cubicBezTo>
                <a:cubicBezTo>
                  <a:pt x="94" y="69"/>
                  <a:pt x="94" y="69"/>
                  <a:pt x="94" y="69"/>
                </a:cubicBezTo>
                <a:cubicBezTo>
                  <a:pt x="94" y="70"/>
                  <a:pt x="94" y="68"/>
                  <a:pt x="94" y="69"/>
                </a:cubicBezTo>
                <a:cubicBezTo>
                  <a:pt x="94" y="69"/>
                  <a:pt x="94" y="69"/>
                  <a:pt x="94" y="69"/>
                </a:cubicBezTo>
                <a:cubicBezTo>
                  <a:pt x="94" y="68"/>
                  <a:pt x="93" y="69"/>
                  <a:pt x="93" y="69"/>
                </a:cubicBezTo>
                <a:cubicBezTo>
                  <a:pt x="93" y="69"/>
                  <a:pt x="93" y="69"/>
                  <a:pt x="93" y="69"/>
                </a:cubicBezTo>
                <a:cubicBezTo>
                  <a:pt x="93" y="69"/>
                  <a:pt x="93" y="69"/>
                  <a:pt x="93" y="70"/>
                </a:cubicBezTo>
                <a:cubicBezTo>
                  <a:pt x="93" y="69"/>
                  <a:pt x="93" y="69"/>
                  <a:pt x="93" y="68"/>
                </a:cubicBezTo>
                <a:cubicBezTo>
                  <a:pt x="93" y="69"/>
                  <a:pt x="93" y="69"/>
                  <a:pt x="93" y="69"/>
                </a:cubicBezTo>
                <a:cubicBezTo>
                  <a:pt x="93" y="69"/>
                  <a:pt x="93" y="69"/>
                  <a:pt x="93" y="69"/>
                </a:cubicBezTo>
                <a:cubicBezTo>
                  <a:pt x="93" y="69"/>
                  <a:pt x="93" y="69"/>
                  <a:pt x="93" y="69"/>
                </a:cubicBezTo>
                <a:cubicBezTo>
                  <a:pt x="93" y="69"/>
                  <a:pt x="93" y="69"/>
                  <a:pt x="93" y="69"/>
                </a:cubicBezTo>
                <a:cubicBezTo>
                  <a:pt x="93" y="69"/>
                  <a:pt x="93" y="69"/>
                  <a:pt x="93" y="70"/>
                </a:cubicBezTo>
                <a:cubicBezTo>
                  <a:pt x="93" y="69"/>
                  <a:pt x="93" y="70"/>
                  <a:pt x="93" y="69"/>
                </a:cubicBezTo>
                <a:cubicBezTo>
                  <a:pt x="93" y="69"/>
                  <a:pt x="93" y="69"/>
                  <a:pt x="93" y="69"/>
                </a:cubicBezTo>
                <a:cubicBezTo>
                  <a:pt x="93" y="70"/>
                  <a:pt x="93" y="70"/>
                  <a:pt x="93" y="70"/>
                </a:cubicBezTo>
                <a:cubicBezTo>
                  <a:pt x="93" y="70"/>
                  <a:pt x="93" y="70"/>
                  <a:pt x="93" y="70"/>
                </a:cubicBezTo>
                <a:cubicBezTo>
                  <a:pt x="93" y="70"/>
                  <a:pt x="93" y="70"/>
                  <a:pt x="93" y="70"/>
                </a:cubicBezTo>
                <a:cubicBezTo>
                  <a:pt x="93" y="70"/>
                  <a:pt x="93" y="70"/>
                  <a:pt x="93" y="70"/>
                </a:cubicBezTo>
                <a:cubicBezTo>
                  <a:pt x="93" y="70"/>
                  <a:pt x="93" y="70"/>
                  <a:pt x="93" y="70"/>
                </a:cubicBezTo>
                <a:cubicBezTo>
                  <a:pt x="93" y="70"/>
                  <a:pt x="93" y="70"/>
                  <a:pt x="93" y="70"/>
                </a:cubicBezTo>
                <a:cubicBezTo>
                  <a:pt x="93" y="70"/>
                  <a:pt x="93" y="70"/>
                  <a:pt x="93" y="70"/>
                </a:cubicBezTo>
                <a:cubicBezTo>
                  <a:pt x="93" y="70"/>
                  <a:pt x="93" y="70"/>
                  <a:pt x="93" y="70"/>
                </a:cubicBezTo>
                <a:cubicBezTo>
                  <a:pt x="93" y="70"/>
                  <a:pt x="93" y="70"/>
                  <a:pt x="93" y="70"/>
                </a:cubicBezTo>
                <a:cubicBezTo>
                  <a:pt x="92" y="69"/>
                  <a:pt x="92" y="71"/>
                  <a:pt x="92" y="70"/>
                </a:cubicBezTo>
                <a:cubicBezTo>
                  <a:pt x="92" y="70"/>
                  <a:pt x="92" y="70"/>
                  <a:pt x="92" y="70"/>
                </a:cubicBezTo>
                <a:cubicBezTo>
                  <a:pt x="92" y="70"/>
                  <a:pt x="92" y="69"/>
                  <a:pt x="92" y="69"/>
                </a:cubicBezTo>
                <a:cubicBezTo>
                  <a:pt x="92" y="70"/>
                  <a:pt x="92" y="70"/>
                  <a:pt x="92" y="70"/>
                </a:cubicBezTo>
                <a:cubicBezTo>
                  <a:pt x="92" y="70"/>
                  <a:pt x="92" y="70"/>
                  <a:pt x="92" y="70"/>
                </a:cubicBezTo>
                <a:cubicBezTo>
                  <a:pt x="92" y="71"/>
                  <a:pt x="92" y="71"/>
                  <a:pt x="92" y="71"/>
                </a:cubicBezTo>
                <a:cubicBezTo>
                  <a:pt x="92" y="71"/>
                  <a:pt x="92" y="71"/>
                  <a:pt x="91" y="70"/>
                </a:cubicBezTo>
                <a:cubicBezTo>
                  <a:pt x="91" y="71"/>
                  <a:pt x="91" y="70"/>
                  <a:pt x="91" y="70"/>
                </a:cubicBezTo>
                <a:cubicBezTo>
                  <a:pt x="91" y="70"/>
                  <a:pt x="91" y="70"/>
                  <a:pt x="91" y="70"/>
                </a:cubicBezTo>
                <a:cubicBezTo>
                  <a:pt x="91" y="70"/>
                  <a:pt x="91" y="70"/>
                  <a:pt x="91" y="70"/>
                </a:cubicBezTo>
                <a:cubicBezTo>
                  <a:pt x="91" y="69"/>
                  <a:pt x="91" y="70"/>
                  <a:pt x="91" y="70"/>
                </a:cubicBezTo>
                <a:cubicBezTo>
                  <a:pt x="91" y="70"/>
                  <a:pt x="91" y="70"/>
                  <a:pt x="91" y="70"/>
                </a:cubicBezTo>
                <a:cubicBezTo>
                  <a:pt x="91" y="70"/>
                  <a:pt x="91" y="70"/>
                  <a:pt x="91" y="70"/>
                </a:cubicBezTo>
                <a:cubicBezTo>
                  <a:pt x="91" y="70"/>
                  <a:pt x="91" y="70"/>
                  <a:pt x="91" y="70"/>
                </a:cubicBezTo>
                <a:cubicBezTo>
                  <a:pt x="91" y="71"/>
                  <a:pt x="91" y="70"/>
                  <a:pt x="91" y="70"/>
                </a:cubicBezTo>
                <a:cubicBezTo>
                  <a:pt x="90" y="70"/>
                  <a:pt x="90" y="70"/>
                  <a:pt x="90" y="70"/>
                </a:cubicBezTo>
                <a:cubicBezTo>
                  <a:pt x="91" y="70"/>
                  <a:pt x="90" y="70"/>
                  <a:pt x="90" y="69"/>
                </a:cubicBezTo>
                <a:cubicBezTo>
                  <a:pt x="90" y="69"/>
                  <a:pt x="90" y="69"/>
                  <a:pt x="90" y="69"/>
                </a:cubicBezTo>
                <a:cubicBezTo>
                  <a:pt x="90" y="69"/>
                  <a:pt x="90" y="69"/>
                  <a:pt x="90" y="69"/>
                </a:cubicBezTo>
                <a:cubicBezTo>
                  <a:pt x="90" y="69"/>
                  <a:pt x="90" y="69"/>
                  <a:pt x="90" y="70"/>
                </a:cubicBezTo>
                <a:cubicBezTo>
                  <a:pt x="90" y="70"/>
                  <a:pt x="90" y="70"/>
                  <a:pt x="90" y="70"/>
                </a:cubicBezTo>
                <a:cubicBezTo>
                  <a:pt x="90" y="70"/>
                  <a:pt x="90" y="70"/>
                  <a:pt x="90" y="70"/>
                </a:cubicBezTo>
                <a:cubicBezTo>
                  <a:pt x="90" y="70"/>
                  <a:pt x="90" y="70"/>
                  <a:pt x="90" y="70"/>
                </a:cubicBezTo>
                <a:cubicBezTo>
                  <a:pt x="90" y="70"/>
                  <a:pt x="90" y="70"/>
                  <a:pt x="90" y="70"/>
                </a:cubicBezTo>
                <a:cubicBezTo>
                  <a:pt x="90" y="70"/>
                  <a:pt x="90" y="70"/>
                  <a:pt x="90" y="70"/>
                </a:cubicBezTo>
                <a:cubicBezTo>
                  <a:pt x="90" y="70"/>
                  <a:pt x="90" y="70"/>
                  <a:pt x="90" y="71"/>
                </a:cubicBezTo>
                <a:cubicBezTo>
                  <a:pt x="90" y="70"/>
                  <a:pt x="90" y="70"/>
                  <a:pt x="90" y="69"/>
                </a:cubicBezTo>
                <a:cubicBezTo>
                  <a:pt x="90" y="70"/>
                  <a:pt x="90" y="69"/>
                  <a:pt x="90" y="70"/>
                </a:cubicBezTo>
                <a:cubicBezTo>
                  <a:pt x="90" y="70"/>
                  <a:pt x="90" y="70"/>
                  <a:pt x="90" y="70"/>
                </a:cubicBezTo>
                <a:cubicBezTo>
                  <a:pt x="90" y="70"/>
                  <a:pt x="90" y="69"/>
                  <a:pt x="90" y="69"/>
                </a:cubicBezTo>
                <a:cubicBezTo>
                  <a:pt x="90" y="69"/>
                  <a:pt x="90" y="69"/>
                  <a:pt x="90" y="69"/>
                </a:cubicBezTo>
                <a:cubicBezTo>
                  <a:pt x="90" y="68"/>
                  <a:pt x="90" y="69"/>
                  <a:pt x="90" y="69"/>
                </a:cubicBezTo>
                <a:cubicBezTo>
                  <a:pt x="90" y="69"/>
                  <a:pt x="90" y="69"/>
                  <a:pt x="90" y="68"/>
                </a:cubicBezTo>
                <a:cubicBezTo>
                  <a:pt x="90" y="69"/>
                  <a:pt x="90" y="69"/>
                  <a:pt x="90" y="69"/>
                </a:cubicBezTo>
                <a:cubicBezTo>
                  <a:pt x="90" y="69"/>
                  <a:pt x="90" y="69"/>
                  <a:pt x="90" y="68"/>
                </a:cubicBezTo>
                <a:cubicBezTo>
                  <a:pt x="90" y="68"/>
                  <a:pt x="90" y="68"/>
                  <a:pt x="90" y="68"/>
                </a:cubicBezTo>
                <a:cubicBezTo>
                  <a:pt x="90" y="68"/>
                  <a:pt x="90" y="68"/>
                  <a:pt x="90" y="68"/>
                </a:cubicBezTo>
                <a:cubicBezTo>
                  <a:pt x="90" y="68"/>
                  <a:pt x="90" y="67"/>
                  <a:pt x="90" y="67"/>
                </a:cubicBezTo>
                <a:cubicBezTo>
                  <a:pt x="90" y="68"/>
                  <a:pt x="91" y="67"/>
                  <a:pt x="91" y="68"/>
                </a:cubicBezTo>
                <a:cubicBezTo>
                  <a:pt x="91" y="68"/>
                  <a:pt x="91" y="68"/>
                  <a:pt x="91" y="68"/>
                </a:cubicBezTo>
                <a:cubicBezTo>
                  <a:pt x="91" y="68"/>
                  <a:pt x="91" y="68"/>
                  <a:pt x="91" y="68"/>
                </a:cubicBezTo>
                <a:cubicBezTo>
                  <a:pt x="91" y="68"/>
                  <a:pt x="91" y="68"/>
                  <a:pt x="91" y="68"/>
                </a:cubicBezTo>
                <a:cubicBezTo>
                  <a:pt x="91" y="68"/>
                  <a:pt x="91" y="69"/>
                  <a:pt x="91" y="69"/>
                </a:cubicBezTo>
                <a:cubicBezTo>
                  <a:pt x="91" y="70"/>
                  <a:pt x="91" y="68"/>
                  <a:pt x="91" y="68"/>
                </a:cubicBezTo>
                <a:cubicBezTo>
                  <a:pt x="91" y="68"/>
                  <a:pt x="91" y="69"/>
                  <a:pt x="91" y="69"/>
                </a:cubicBezTo>
                <a:cubicBezTo>
                  <a:pt x="91" y="68"/>
                  <a:pt x="91" y="68"/>
                  <a:pt x="91" y="67"/>
                </a:cubicBezTo>
                <a:cubicBezTo>
                  <a:pt x="91" y="67"/>
                  <a:pt x="91" y="67"/>
                  <a:pt x="91" y="67"/>
                </a:cubicBezTo>
                <a:cubicBezTo>
                  <a:pt x="91" y="67"/>
                  <a:pt x="91" y="66"/>
                  <a:pt x="91" y="66"/>
                </a:cubicBezTo>
                <a:cubicBezTo>
                  <a:pt x="91" y="67"/>
                  <a:pt x="91" y="66"/>
                  <a:pt x="91" y="67"/>
                </a:cubicBezTo>
                <a:cubicBezTo>
                  <a:pt x="91" y="67"/>
                  <a:pt x="91" y="67"/>
                  <a:pt x="91" y="66"/>
                </a:cubicBezTo>
                <a:cubicBezTo>
                  <a:pt x="91" y="67"/>
                  <a:pt x="91" y="67"/>
                  <a:pt x="91" y="67"/>
                </a:cubicBezTo>
                <a:cubicBezTo>
                  <a:pt x="91" y="67"/>
                  <a:pt x="91" y="67"/>
                  <a:pt x="91" y="67"/>
                </a:cubicBezTo>
                <a:cubicBezTo>
                  <a:pt x="91" y="68"/>
                  <a:pt x="91" y="68"/>
                  <a:pt x="91" y="68"/>
                </a:cubicBezTo>
                <a:cubicBezTo>
                  <a:pt x="91" y="68"/>
                  <a:pt x="92" y="67"/>
                  <a:pt x="91" y="66"/>
                </a:cubicBezTo>
                <a:cubicBezTo>
                  <a:pt x="92" y="66"/>
                  <a:pt x="92" y="67"/>
                  <a:pt x="92" y="66"/>
                </a:cubicBezTo>
                <a:cubicBezTo>
                  <a:pt x="92" y="66"/>
                  <a:pt x="92" y="66"/>
                  <a:pt x="92" y="66"/>
                </a:cubicBezTo>
                <a:cubicBezTo>
                  <a:pt x="92" y="66"/>
                  <a:pt x="92" y="66"/>
                  <a:pt x="92" y="66"/>
                </a:cubicBezTo>
                <a:cubicBezTo>
                  <a:pt x="92" y="66"/>
                  <a:pt x="92" y="66"/>
                  <a:pt x="92" y="66"/>
                </a:cubicBezTo>
                <a:cubicBezTo>
                  <a:pt x="92" y="66"/>
                  <a:pt x="92" y="67"/>
                  <a:pt x="92" y="68"/>
                </a:cubicBezTo>
                <a:cubicBezTo>
                  <a:pt x="92" y="68"/>
                  <a:pt x="92" y="69"/>
                  <a:pt x="92" y="69"/>
                </a:cubicBezTo>
                <a:cubicBezTo>
                  <a:pt x="92" y="68"/>
                  <a:pt x="92" y="66"/>
                  <a:pt x="92" y="65"/>
                </a:cubicBezTo>
                <a:cubicBezTo>
                  <a:pt x="92" y="65"/>
                  <a:pt x="92" y="66"/>
                  <a:pt x="92" y="66"/>
                </a:cubicBezTo>
                <a:cubicBezTo>
                  <a:pt x="92" y="66"/>
                  <a:pt x="92" y="65"/>
                  <a:pt x="92" y="65"/>
                </a:cubicBezTo>
                <a:cubicBezTo>
                  <a:pt x="92" y="66"/>
                  <a:pt x="92" y="66"/>
                  <a:pt x="92" y="66"/>
                </a:cubicBezTo>
                <a:cubicBezTo>
                  <a:pt x="92" y="66"/>
                  <a:pt x="92" y="66"/>
                  <a:pt x="92" y="65"/>
                </a:cubicBezTo>
                <a:cubicBezTo>
                  <a:pt x="92" y="66"/>
                  <a:pt x="92" y="67"/>
                  <a:pt x="92" y="67"/>
                </a:cubicBezTo>
                <a:cubicBezTo>
                  <a:pt x="92" y="67"/>
                  <a:pt x="92" y="66"/>
                  <a:pt x="92" y="65"/>
                </a:cubicBezTo>
                <a:cubicBezTo>
                  <a:pt x="92" y="66"/>
                  <a:pt x="92" y="66"/>
                  <a:pt x="92" y="66"/>
                </a:cubicBezTo>
                <a:cubicBezTo>
                  <a:pt x="92" y="65"/>
                  <a:pt x="92" y="65"/>
                  <a:pt x="92" y="65"/>
                </a:cubicBezTo>
                <a:cubicBezTo>
                  <a:pt x="92" y="65"/>
                  <a:pt x="92" y="65"/>
                  <a:pt x="92" y="65"/>
                </a:cubicBezTo>
                <a:cubicBezTo>
                  <a:pt x="92" y="65"/>
                  <a:pt x="92" y="65"/>
                  <a:pt x="92" y="65"/>
                </a:cubicBezTo>
                <a:cubicBezTo>
                  <a:pt x="92" y="65"/>
                  <a:pt x="92" y="65"/>
                  <a:pt x="92" y="66"/>
                </a:cubicBezTo>
                <a:cubicBezTo>
                  <a:pt x="92" y="66"/>
                  <a:pt x="92" y="68"/>
                  <a:pt x="92" y="69"/>
                </a:cubicBezTo>
                <a:cubicBezTo>
                  <a:pt x="92" y="69"/>
                  <a:pt x="92" y="69"/>
                  <a:pt x="92" y="69"/>
                </a:cubicBezTo>
                <a:cubicBezTo>
                  <a:pt x="92" y="69"/>
                  <a:pt x="92" y="69"/>
                  <a:pt x="92" y="69"/>
                </a:cubicBezTo>
                <a:cubicBezTo>
                  <a:pt x="92" y="68"/>
                  <a:pt x="92" y="66"/>
                  <a:pt x="92" y="66"/>
                </a:cubicBezTo>
                <a:cubicBezTo>
                  <a:pt x="93" y="66"/>
                  <a:pt x="93" y="67"/>
                  <a:pt x="93" y="67"/>
                </a:cubicBezTo>
                <a:cubicBezTo>
                  <a:pt x="93" y="67"/>
                  <a:pt x="93" y="66"/>
                  <a:pt x="93" y="66"/>
                </a:cubicBezTo>
                <a:cubicBezTo>
                  <a:pt x="93" y="65"/>
                  <a:pt x="93" y="65"/>
                  <a:pt x="93" y="65"/>
                </a:cubicBezTo>
                <a:cubicBezTo>
                  <a:pt x="93" y="65"/>
                  <a:pt x="93" y="66"/>
                  <a:pt x="93" y="65"/>
                </a:cubicBezTo>
                <a:cubicBezTo>
                  <a:pt x="93" y="66"/>
                  <a:pt x="93" y="66"/>
                  <a:pt x="93" y="67"/>
                </a:cubicBezTo>
                <a:cubicBezTo>
                  <a:pt x="93" y="66"/>
                  <a:pt x="93" y="66"/>
                  <a:pt x="93" y="66"/>
                </a:cubicBezTo>
                <a:cubicBezTo>
                  <a:pt x="93" y="66"/>
                  <a:pt x="93" y="67"/>
                  <a:pt x="93" y="67"/>
                </a:cubicBezTo>
                <a:cubicBezTo>
                  <a:pt x="93" y="67"/>
                  <a:pt x="93" y="66"/>
                  <a:pt x="93" y="66"/>
                </a:cubicBezTo>
                <a:cubicBezTo>
                  <a:pt x="93" y="66"/>
                  <a:pt x="93" y="66"/>
                  <a:pt x="93" y="67"/>
                </a:cubicBezTo>
                <a:cubicBezTo>
                  <a:pt x="93" y="67"/>
                  <a:pt x="93" y="66"/>
                  <a:pt x="93" y="66"/>
                </a:cubicBezTo>
                <a:cubicBezTo>
                  <a:pt x="93" y="65"/>
                  <a:pt x="93" y="65"/>
                  <a:pt x="93" y="65"/>
                </a:cubicBezTo>
                <a:cubicBezTo>
                  <a:pt x="93" y="66"/>
                  <a:pt x="93" y="68"/>
                  <a:pt x="93" y="68"/>
                </a:cubicBezTo>
                <a:cubicBezTo>
                  <a:pt x="93" y="65"/>
                  <a:pt x="93" y="65"/>
                  <a:pt x="93" y="65"/>
                </a:cubicBezTo>
                <a:cubicBezTo>
                  <a:pt x="93" y="66"/>
                  <a:pt x="93" y="67"/>
                  <a:pt x="93" y="67"/>
                </a:cubicBezTo>
                <a:cubicBezTo>
                  <a:pt x="93" y="66"/>
                  <a:pt x="93" y="66"/>
                  <a:pt x="94" y="66"/>
                </a:cubicBezTo>
                <a:cubicBezTo>
                  <a:pt x="94" y="66"/>
                  <a:pt x="94" y="66"/>
                  <a:pt x="94" y="66"/>
                </a:cubicBezTo>
                <a:cubicBezTo>
                  <a:pt x="94" y="66"/>
                  <a:pt x="94" y="66"/>
                  <a:pt x="94" y="66"/>
                </a:cubicBezTo>
                <a:cubicBezTo>
                  <a:pt x="94" y="66"/>
                  <a:pt x="94" y="66"/>
                  <a:pt x="94" y="66"/>
                </a:cubicBezTo>
                <a:cubicBezTo>
                  <a:pt x="94" y="67"/>
                  <a:pt x="94" y="65"/>
                  <a:pt x="94" y="66"/>
                </a:cubicBezTo>
                <a:cubicBezTo>
                  <a:pt x="94" y="66"/>
                  <a:pt x="94" y="66"/>
                  <a:pt x="94" y="66"/>
                </a:cubicBezTo>
                <a:cubicBezTo>
                  <a:pt x="94" y="66"/>
                  <a:pt x="94" y="66"/>
                  <a:pt x="94" y="65"/>
                </a:cubicBezTo>
                <a:cubicBezTo>
                  <a:pt x="94" y="65"/>
                  <a:pt x="94" y="65"/>
                  <a:pt x="94" y="66"/>
                </a:cubicBezTo>
                <a:cubicBezTo>
                  <a:pt x="94" y="65"/>
                  <a:pt x="94" y="65"/>
                  <a:pt x="94" y="65"/>
                </a:cubicBezTo>
                <a:cubicBezTo>
                  <a:pt x="94" y="65"/>
                  <a:pt x="94" y="66"/>
                  <a:pt x="94" y="66"/>
                </a:cubicBezTo>
                <a:cubicBezTo>
                  <a:pt x="94" y="66"/>
                  <a:pt x="94" y="67"/>
                  <a:pt x="94" y="66"/>
                </a:cubicBezTo>
                <a:cubicBezTo>
                  <a:pt x="94" y="66"/>
                  <a:pt x="94" y="67"/>
                  <a:pt x="94" y="67"/>
                </a:cubicBezTo>
                <a:cubicBezTo>
                  <a:pt x="94" y="67"/>
                  <a:pt x="94" y="66"/>
                  <a:pt x="94" y="65"/>
                </a:cubicBezTo>
                <a:cubicBezTo>
                  <a:pt x="94" y="66"/>
                  <a:pt x="94" y="66"/>
                  <a:pt x="94" y="66"/>
                </a:cubicBezTo>
                <a:cubicBezTo>
                  <a:pt x="94" y="65"/>
                  <a:pt x="94" y="65"/>
                  <a:pt x="94" y="65"/>
                </a:cubicBezTo>
                <a:cubicBezTo>
                  <a:pt x="94" y="66"/>
                  <a:pt x="94" y="66"/>
                  <a:pt x="94" y="66"/>
                </a:cubicBezTo>
                <a:cubicBezTo>
                  <a:pt x="94" y="66"/>
                  <a:pt x="94" y="66"/>
                  <a:pt x="94" y="66"/>
                </a:cubicBezTo>
                <a:cubicBezTo>
                  <a:pt x="94" y="66"/>
                  <a:pt x="94" y="66"/>
                  <a:pt x="94" y="66"/>
                </a:cubicBezTo>
                <a:cubicBezTo>
                  <a:pt x="94" y="66"/>
                  <a:pt x="94" y="66"/>
                  <a:pt x="94" y="66"/>
                </a:cubicBezTo>
                <a:cubicBezTo>
                  <a:pt x="94" y="66"/>
                  <a:pt x="94" y="67"/>
                  <a:pt x="94" y="67"/>
                </a:cubicBezTo>
                <a:cubicBezTo>
                  <a:pt x="94" y="67"/>
                  <a:pt x="94" y="67"/>
                  <a:pt x="94" y="67"/>
                </a:cubicBezTo>
                <a:cubicBezTo>
                  <a:pt x="94" y="67"/>
                  <a:pt x="94" y="67"/>
                  <a:pt x="95" y="68"/>
                </a:cubicBezTo>
                <a:cubicBezTo>
                  <a:pt x="95" y="68"/>
                  <a:pt x="95" y="68"/>
                  <a:pt x="95" y="68"/>
                </a:cubicBezTo>
                <a:cubicBezTo>
                  <a:pt x="95" y="68"/>
                  <a:pt x="95" y="68"/>
                  <a:pt x="95" y="68"/>
                </a:cubicBezTo>
                <a:cubicBezTo>
                  <a:pt x="95" y="68"/>
                  <a:pt x="95" y="68"/>
                  <a:pt x="95" y="68"/>
                </a:cubicBezTo>
                <a:cubicBezTo>
                  <a:pt x="95" y="68"/>
                  <a:pt x="95" y="67"/>
                  <a:pt x="95" y="67"/>
                </a:cubicBezTo>
                <a:cubicBezTo>
                  <a:pt x="95" y="67"/>
                  <a:pt x="94" y="66"/>
                  <a:pt x="94" y="66"/>
                </a:cubicBezTo>
                <a:cubicBezTo>
                  <a:pt x="95" y="66"/>
                  <a:pt x="95" y="66"/>
                  <a:pt x="95" y="66"/>
                </a:cubicBezTo>
                <a:cubicBezTo>
                  <a:pt x="94" y="65"/>
                  <a:pt x="94" y="66"/>
                  <a:pt x="94" y="65"/>
                </a:cubicBezTo>
                <a:cubicBezTo>
                  <a:pt x="95" y="65"/>
                  <a:pt x="95" y="66"/>
                  <a:pt x="95" y="66"/>
                </a:cubicBezTo>
                <a:cubicBezTo>
                  <a:pt x="95" y="65"/>
                  <a:pt x="95" y="67"/>
                  <a:pt x="95" y="66"/>
                </a:cubicBezTo>
                <a:cubicBezTo>
                  <a:pt x="95" y="66"/>
                  <a:pt x="95" y="65"/>
                  <a:pt x="95" y="65"/>
                </a:cubicBezTo>
                <a:cubicBezTo>
                  <a:pt x="95" y="65"/>
                  <a:pt x="95" y="65"/>
                  <a:pt x="95" y="65"/>
                </a:cubicBezTo>
                <a:cubicBezTo>
                  <a:pt x="95" y="65"/>
                  <a:pt x="95" y="65"/>
                  <a:pt x="95" y="65"/>
                </a:cubicBezTo>
                <a:cubicBezTo>
                  <a:pt x="95" y="65"/>
                  <a:pt x="95" y="65"/>
                  <a:pt x="95" y="65"/>
                </a:cubicBezTo>
                <a:cubicBezTo>
                  <a:pt x="95" y="65"/>
                  <a:pt x="95" y="65"/>
                  <a:pt x="95" y="65"/>
                </a:cubicBezTo>
                <a:cubicBezTo>
                  <a:pt x="95" y="65"/>
                  <a:pt x="95" y="64"/>
                  <a:pt x="95" y="64"/>
                </a:cubicBezTo>
                <a:cubicBezTo>
                  <a:pt x="95" y="64"/>
                  <a:pt x="95" y="65"/>
                  <a:pt x="95" y="65"/>
                </a:cubicBezTo>
                <a:cubicBezTo>
                  <a:pt x="95" y="65"/>
                  <a:pt x="95" y="64"/>
                  <a:pt x="95" y="64"/>
                </a:cubicBezTo>
                <a:cubicBezTo>
                  <a:pt x="95" y="65"/>
                  <a:pt x="95" y="65"/>
                  <a:pt x="95" y="65"/>
                </a:cubicBezTo>
                <a:cubicBezTo>
                  <a:pt x="95" y="65"/>
                  <a:pt x="95" y="65"/>
                  <a:pt x="95" y="65"/>
                </a:cubicBezTo>
                <a:cubicBezTo>
                  <a:pt x="95" y="65"/>
                  <a:pt x="95" y="65"/>
                  <a:pt x="95" y="65"/>
                </a:cubicBezTo>
                <a:cubicBezTo>
                  <a:pt x="95" y="65"/>
                  <a:pt x="95" y="64"/>
                  <a:pt x="95" y="64"/>
                </a:cubicBezTo>
                <a:cubicBezTo>
                  <a:pt x="95" y="64"/>
                  <a:pt x="95" y="64"/>
                  <a:pt x="95" y="64"/>
                </a:cubicBezTo>
                <a:cubicBezTo>
                  <a:pt x="95" y="65"/>
                  <a:pt x="95" y="65"/>
                  <a:pt x="95" y="65"/>
                </a:cubicBezTo>
                <a:cubicBezTo>
                  <a:pt x="95" y="65"/>
                  <a:pt x="95" y="64"/>
                  <a:pt x="95" y="65"/>
                </a:cubicBezTo>
                <a:cubicBezTo>
                  <a:pt x="95" y="65"/>
                  <a:pt x="95" y="65"/>
                  <a:pt x="95" y="66"/>
                </a:cubicBezTo>
                <a:cubicBezTo>
                  <a:pt x="95" y="65"/>
                  <a:pt x="95" y="65"/>
                  <a:pt x="95" y="65"/>
                </a:cubicBezTo>
                <a:cubicBezTo>
                  <a:pt x="95" y="65"/>
                  <a:pt x="95" y="65"/>
                  <a:pt x="95" y="66"/>
                </a:cubicBezTo>
                <a:cubicBezTo>
                  <a:pt x="95" y="65"/>
                  <a:pt x="95" y="65"/>
                  <a:pt x="95" y="65"/>
                </a:cubicBezTo>
                <a:cubicBezTo>
                  <a:pt x="95" y="65"/>
                  <a:pt x="95" y="65"/>
                  <a:pt x="95" y="65"/>
                </a:cubicBezTo>
                <a:cubicBezTo>
                  <a:pt x="95" y="65"/>
                  <a:pt x="95" y="65"/>
                  <a:pt x="95" y="65"/>
                </a:cubicBezTo>
                <a:cubicBezTo>
                  <a:pt x="95" y="65"/>
                  <a:pt x="95" y="65"/>
                  <a:pt x="95" y="65"/>
                </a:cubicBezTo>
                <a:cubicBezTo>
                  <a:pt x="95" y="65"/>
                  <a:pt x="95" y="65"/>
                  <a:pt x="95" y="65"/>
                </a:cubicBezTo>
                <a:cubicBezTo>
                  <a:pt x="95" y="65"/>
                  <a:pt x="96" y="65"/>
                  <a:pt x="96" y="65"/>
                </a:cubicBezTo>
                <a:cubicBezTo>
                  <a:pt x="96" y="65"/>
                  <a:pt x="95" y="64"/>
                  <a:pt x="95" y="64"/>
                </a:cubicBezTo>
                <a:cubicBezTo>
                  <a:pt x="95" y="64"/>
                  <a:pt x="95" y="64"/>
                  <a:pt x="95" y="64"/>
                </a:cubicBezTo>
                <a:cubicBezTo>
                  <a:pt x="96" y="65"/>
                  <a:pt x="96" y="65"/>
                  <a:pt x="96" y="65"/>
                </a:cubicBezTo>
                <a:cubicBezTo>
                  <a:pt x="95" y="63"/>
                  <a:pt x="96" y="65"/>
                  <a:pt x="95" y="63"/>
                </a:cubicBezTo>
                <a:cubicBezTo>
                  <a:pt x="95" y="64"/>
                  <a:pt x="95" y="64"/>
                  <a:pt x="95" y="64"/>
                </a:cubicBezTo>
                <a:cubicBezTo>
                  <a:pt x="96" y="65"/>
                  <a:pt x="96" y="65"/>
                  <a:pt x="96" y="65"/>
                </a:cubicBezTo>
                <a:cubicBezTo>
                  <a:pt x="96" y="65"/>
                  <a:pt x="96" y="64"/>
                  <a:pt x="96" y="65"/>
                </a:cubicBezTo>
                <a:close/>
                <a:moveTo>
                  <a:pt x="95" y="65"/>
                </a:moveTo>
                <a:cubicBezTo>
                  <a:pt x="95" y="65"/>
                  <a:pt x="95" y="65"/>
                  <a:pt x="95" y="65"/>
                </a:cubicBezTo>
                <a:cubicBezTo>
                  <a:pt x="95" y="65"/>
                  <a:pt x="95" y="65"/>
                  <a:pt x="95" y="65"/>
                </a:cubicBezTo>
                <a:close/>
                <a:moveTo>
                  <a:pt x="94" y="66"/>
                </a:moveTo>
                <a:cubicBezTo>
                  <a:pt x="94" y="66"/>
                  <a:pt x="94" y="66"/>
                  <a:pt x="94" y="66"/>
                </a:cubicBezTo>
                <a:cubicBezTo>
                  <a:pt x="94" y="66"/>
                  <a:pt x="94" y="66"/>
                  <a:pt x="94" y="66"/>
                </a:cubicBezTo>
                <a:close/>
                <a:moveTo>
                  <a:pt x="91" y="70"/>
                </a:moveTo>
                <a:cubicBezTo>
                  <a:pt x="91" y="70"/>
                  <a:pt x="91" y="70"/>
                  <a:pt x="91" y="70"/>
                </a:cubicBezTo>
                <a:cubicBezTo>
                  <a:pt x="91" y="70"/>
                  <a:pt x="91" y="70"/>
                  <a:pt x="91" y="70"/>
                </a:cubicBezTo>
                <a:close/>
                <a:moveTo>
                  <a:pt x="91" y="70"/>
                </a:moveTo>
                <a:cubicBezTo>
                  <a:pt x="91" y="70"/>
                  <a:pt x="91" y="70"/>
                  <a:pt x="91" y="70"/>
                </a:cubicBezTo>
                <a:cubicBezTo>
                  <a:pt x="91" y="70"/>
                  <a:pt x="91" y="70"/>
                  <a:pt x="91" y="70"/>
                </a:cubicBezTo>
                <a:cubicBezTo>
                  <a:pt x="91" y="70"/>
                  <a:pt x="91" y="70"/>
                  <a:pt x="91" y="70"/>
                </a:cubicBezTo>
                <a:close/>
                <a:moveTo>
                  <a:pt x="100" y="67"/>
                </a:moveTo>
                <a:cubicBezTo>
                  <a:pt x="100" y="67"/>
                  <a:pt x="100" y="67"/>
                  <a:pt x="100" y="67"/>
                </a:cubicBezTo>
                <a:cubicBezTo>
                  <a:pt x="100" y="67"/>
                  <a:pt x="100" y="67"/>
                  <a:pt x="100" y="67"/>
                </a:cubicBezTo>
                <a:close/>
                <a:moveTo>
                  <a:pt x="94" y="66"/>
                </a:moveTo>
                <a:cubicBezTo>
                  <a:pt x="94" y="66"/>
                  <a:pt x="94" y="66"/>
                  <a:pt x="94" y="66"/>
                </a:cubicBezTo>
                <a:cubicBezTo>
                  <a:pt x="94" y="66"/>
                  <a:pt x="94" y="66"/>
                  <a:pt x="94" y="66"/>
                </a:cubicBezTo>
                <a:close/>
                <a:moveTo>
                  <a:pt x="96" y="64"/>
                </a:moveTo>
                <a:cubicBezTo>
                  <a:pt x="96" y="64"/>
                  <a:pt x="96" y="64"/>
                  <a:pt x="96" y="64"/>
                </a:cubicBezTo>
                <a:cubicBezTo>
                  <a:pt x="96" y="64"/>
                  <a:pt x="96" y="64"/>
                  <a:pt x="96" y="64"/>
                </a:cubicBezTo>
                <a:close/>
                <a:moveTo>
                  <a:pt x="92" y="66"/>
                </a:moveTo>
                <a:cubicBezTo>
                  <a:pt x="92" y="66"/>
                  <a:pt x="92" y="66"/>
                  <a:pt x="92" y="66"/>
                </a:cubicBezTo>
                <a:cubicBezTo>
                  <a:pt x="92" y="66"/>
                  <a:pt x="92" y="66"/>
                  <a:pt x="92" y="66"/>
                </a:cubicBezTo>
                <a:close/>
                <a:moveTo>
                  <a:pt x="90" y="70"/>
                </a:moveTo>
                <a:cubicBezTo>
                  <a:pt x="90" y="70"/>
                  <a:pt x="90" y="70"/>
                  <a:pt x="90" y="70"/>
                </a:cubicBezTo>
                <a:cubicBezTo>
                  <a:pt x="90" y="70"/>
                  <a:pt x="90" y="70"/>
                  <a:pt x="90" y="70"/>
                </a:cubicBezTo>
                <a:cubicBezTo>
                  <a:pt x="90" y="70"/>
                  <a:pt x="90" y="70"/>
                  <a:pt x="90" y="70"/>
                </a:cubicBezTo>
                <a:close/>
                <a:moveTo>
                  <a:pt x="90" y="68"/>
                </a:moveTo>
                <a:cubicBezTo>
                  <a:pt x="90" y="68"/>
                  <a:pt x="90" y="68"/>
                  <a:pt x="90" y="68"/>
                </a:cubicBezTo>
                <a:cubicBezTo>
                  <a:pt x="90" y="68"/>
                  <a:pt x="90" y="68"/>
                  <a:pt x="90" y="68"/>
                </a:cubicBezTo>
                <a:cubicBezTo>
                  <a:pt x="90" y="68"/>
                  <a:pt x="90" y="68"/>
                  <a:pt x="90" y="68"/>
                </a:cubicBezTo>
                <a:close/>
                <a:moveTo>
                  <a:pt x="90" y="69"/>
                </a:moveTo>
                <a:cubicBezTo>
                  <a:pt x="90" y="68"/>
                  <a:pt x="90" y="69"/>
                  <a:pt x="90" y="69"/>
                </a:cubicBezTo>
                <a:cubicBezTo>
                  <a:pt x="90" y="69"/>
                  <a:pt x="90" y="69"/>
                  <a:pt x="90" y="69"/>
                </a:cubicBezTo>
                <a:cubicBezTo>
                  <a:pt x="90" y="69"/>
                  <a:pt x="90" y="69"/>
                  <a:pt x="90" y="69"/>
                </a:cubicBezTo>
                <a:close/>
                <a:moveTo>
                  <a:pt x="90" y="69"/>
                </a:moveTo>
                <a:cubicBezTo>
                  <a:pt x="90" y="69"/>
                  <a:pt x="90" y="69"/>
                  <a:pt x="90" y="69"/>
                </a:cubicBezTo>
                <a:cubicBezTo>
                  <a:pt x="90" y="69"/>
                  <a:pt x="90" y="69"/>
                  <a:pt x="90" y="69"/>
                </a:cubicBezTo>
                <a:close/>
                <a:moveTo>
                  <a:pt x="90" y="70"/>
                </a:moveTo>
                <a:cubicBezTo>
                  <a:pt x="90" y="70"/>
                  <a:pt x="90" y="70"/>
                  <a:pt x="90" y="70"/>
                </a:cubicBezTo>
                <a:cubicBezTo>
                  <a:pt x="90" y="71"/>
                  <a:pt x="90" y="70"/>
                  <a:pt x="90" y="70"/>
                </a:cubicBezTo>
                <a:close/>
                <a:moveTo>
                  <a:pt x="90" y="68"/>
                </a:moveTo>
                <a:cubicBezTo>
                  <a:pt x="90" y="68"/>
                  <a:pt x="90" y="68"/>
                  <a:pt x="90" y="68"/>
                </a:cubicBezTo>
                <a:cubicBezTo>
                  <a:pt x="90" y="68"/>
                  <a:pt x="90" y="68"/>
                  <a:pt x="90" y="68"/>
                </a:cubicBezTo>
                <a:close/>
                <a:moveTo>
                  <a:pt x="90" y="68"/>
                </a:moveTo>
                <a:cubicBezTo>
                  <a:pt x="90" y="68"/>
                  <a:pt x="90" y="68"/>
                  <a:pt x="90" y="68"/>
                </a:cubicBezTo>
                <a:cubicBezTo>
                  <a:pt x="90" y="68"/>
                  <a:pt x="90" y="68"/>
                  <a:pt x="90" y="68"/>
                </a:cubicBezTo>
                <a:cubicBezTo>
                  <a:pt x="90" y="68"/>
                  <a:pt x="90" y="68"/>
                  <a:pt x="90" y="68"/>
                </a:cubicBezTo>
                <a:close/>
                <a:moveTo>
                  <a:pt x="90" y="68"/>
                </a:moveTo>
                <a:cubicBezTo>
                  <a:pt x="90" y="68"/>
                  <a:pt x="90" y="68"/>
                  <a:pt x="90" y="68"/>
                </a:cubicBezTo>
                <a:cubicBezTo>
                  <a:pt x="90" y="68"/>
                  <a:pt x="90" y="68"/>
                  <a:pt x="90" y="68"/>
                </a:cubicBezTo>
                <a:close/>
                <a:moveTo>
                  <a:pt x="90" y="67"/>
                </a:moveTo>
                <a:cubicBezTo>
                  <a:pt x="90" y="68"/>
                  <a:pt x="90" y="68"/>
                  <a:pt x="90" y="68"/>
                </a:cubicBezTo>
                <a:cubicBezTo>
                  <a:pt x="90" y="68"/>
                  <a:pt x="90" y="68"/>
                  <a:pt x="90" y="68"/>
                </a:cubicBezTo>
                <a:lnTo>
                  <a:pt x="90" y="67"/>
                </a:lnTo>
                <a:close/>
                <a:moveTo>
                  <a:pt x="91" y="68"/>
                </a:moveTo>
                <a:cubicBezTo>
                  <a:pt x="91" y="68"/>
                  <a:pt x="91" y="68"/>
                  <a:pt x="91" y="68"/>
                </a:cubicBezTo>
                <a:cubicBezTo>
                  <a:pt x="91" y="68"/>
                  <a:pt x="91" y="68"/>
                  <a:pt x="91" y="68"/>
                </a:cubicBezTo>
                <a:cubicBezTo>
                  <a:pt x="91" y="68"/>
                  <a:pt x="91" y="68"/>
                  <a:pt x="91" y="68"/>
                </a:cubicBezTo>
                <a:close/>
                <a:moveTo>
                  <a:pt x="91" y="67"/>
                </a:moveTo>
                <a:cubicBezTo>
                  <a:pt x="91" y="67"/>
                  <a:pt x="91" y="67"/>
                  <a:pt x="91" y="67"/>
                </a:cubicBezTo>
                <a:cubicBezTo>
                  <a:pt x="91" y="66"/>
                  <a:pt x="91" y="66"/>
                  <a:pt x="91" y="66"/>
                </a:cubicBezTo>
                <a:lnTo>
                  <a:pt x="91" y="67"/>
                </a:lnTo>
                <a:close/>
                <a:moveTo>
                  <a:pt x="91" y="66"/>
                </a:moveTo>
                <a:cubicBezTo>
                  <a:pt x="91" y="66"/>
                  <a:pt x="91" y="66"/>
                  <a:pt x="91" y="66"/>
                </a:cubicBezTo>
                <a:cubicBezTo>
                  <a:pt x="91" y="66"/>
                  <a:pt x="91" y="66"/>
                  <a:pt x="91" y="66"/>
                </a:cubicBezTo>
                <a:close/>
                <a:moveTo>
                  <a:pt x="92" y="67"/>
                </a:moveTo>
                <a:cubicBezTo>
                  <a:pt x="92" y="67"/>
                  <a:pt x="92" y="67"/>
                  <a:pt x="92" y="67"/>
                </a:cubicBezTo>
                <a:cubicBezTo>
                  <a:pt x="92" y="68"/>
                  <a:pt x="92" y="68"/>
                  <a:pt x="92" y="68"/>
                </a:cubicBezTo>
                <a:lnTo>
                  <a:pt x="92" y="67"/>
                </a:lnTo>
                <a:close/>
                <a:moveTo>
                  <a:pt x="93" y="65"/>
                </a:moveTo>
                <a:cubicBezTo>
                  <a:pt x="93" y="65"/>
                  <a:pt x="93" y="65"/>
                  <a:pt x="93" y="65"/>
                </a:cubicBezTo>
                <a:cubicBezTo>
                  <a:pt x="93" y="65"/>
                  <a:pt x="93" y="65"/>
                  <a:pt x="93" y="66"/>
                </a:cubicBezTo>
                <a:cubicBezTo>
                  <a:pt x="93" y="65"/>
                  <a:pt x="93" y="65"/>
                  <a:pt x="93" y="65"/>
                </a:cubicBezTo>
                <a:close/>
                <a:moveTo>
                  <a:pt x="93" y="66"/>
                </a:moveTo>
                <a:cubicBezTo>
                  <a:pt x="93" y="66"/>
                  <a:pt x="93" y="66"/>
                  <a:pt x="93" y="66"/>
                </a:cubicBezTo>
                <a:cubicBezTo>
                  <a:pt x="93" y="66"/>
                  <a:pt x="93" y="66"/>
                  <a:pt x="93" y="66"/>
                </a:cubicBezTo>
                <a:close/>
                <a:moveTo>
                  <a:pt x="102" y="63"/>
                </a:moveTo>
                <a:cubicBezTo>
                  <a:pt x="103" y="63"/>
                  <a:pt x="103" y="63"/>
                  <a:pt x="103" y="63"/>
                </a:cubicBezTo>
                <a:cubicBezTo>
                  <a:pt x="102" y="63"/>
                  <a:pt x="102" y="63"/>
                  <a:pt x="102" y="63"/>
                </a:cubicBezTo>
                <a:close/>
                <a:moveTo>
                  <a:pt x="102" y="63"/>
                </a:moveTo>
                <a:cubicBezTo>
                  <a:pt x="102" y="63"/>
                  <a:pt x="102" y="63"/>
                  <a:pt x="102" y="63"/>
                </a:cubicBezTo>
                <a:cubicBezTo>
                  <a:pt x="102" y="63"/>
                  <a:pt x="102" y="63"/>
                  <a:pt x="102" y="63"/>
                </a:cubicBezTo>
                <a:cubicBezTo>
                  <a:pt x="102" y="63"/>
                  <a:pt x="102" y="63"/>
                  <a:pt x="102" y="63"/>
                </a:cubicBezTo>
                <a:close/>
                <a:moveTo>
                  <a:pt x="95" y="64"/>
                </a:moveTo>
                <a:cubicBezTo>
                  <a:pt x="95" y="64"/>
                  <a:pt x="95" y="64"/>
                  <a:pt x="95" y="64"/>
                </a:cubicBezTo>
                <a:cubicBezTo>
                  <a:pt x="95" y="64"/>
                  <a:pt x="95" y="64"/>
                  <a:pt x="95" y="64"/>
                </a:cubicBezTo>
                <a:close/>
                <a:moveTo>
                  <a:pt x="95" y="64"/>
                </a:moveTo>
                <a:cubicBezTo>
                  <a:pt x="95" y="64"/>
                  <a:pt x="95" y="64"/>
                  <a:pt x="95" y="64"/>
                </a:cubicBezTo>
                <a:cubicBezTo>
                  <a:pt x="95" y="65"/>
                  <a:pt x="95" y="65"/>
                  <a:pt x="95" y="65"/>
                </a:cubicBezTo>
                <a:lnTo>
                  <a:pt x="95" y="64"/>
                </a:lnTo>
                <a:close/>
                <a:moveTo>
                  <a:pt x="95" y="63"/>
                </a:moveTo>
                <a:cubicBezTo>
                  <a:pt x="95" y="63"/>
                  <a:pt x="95" y="63"/>
                  <a:pt x="95" y="63"/>
                </a:cubicBezTo>
                <a:cubicBezTo>
                  <a:pt x="95" y="63"/>
                  <a:pt x="96" y="64"/>
                  <a:pt x="95" y="63"/>
                </a:cubicBezTo>
                <a:close/>
                <a:moveTo>
                  <a:pt x="92" y="73"/>
                </a:moveTo>
                <a:cubicBezTo>
                  <a:pt x="92" y="73"/>
                  <a:pt x="92" y="73"/>
                  <a:pt x="92" y="73"/>
                </a:cubicBezTo>
                <a:cubicBezTo>
                  <a:pt x="92" y="73"/>
                  <a:pt x="92" y="73"/>
                  <a:pt x="92" y="73"/>
                </a:cubicBezTo>
                <a:close/>
                <a:moveTo>
                  <a:pt x="93" y="73"/>
                </a:moveTo>
                <a:cubicBezTo>
                  <a:pt x="93" y="73"/>
                  <a:pt x="93" y="73"/>
                  <a:pt x="93" y="73"/>
                </a:cubicBezTo>
                <a:cubicBezTo>
                  <a:pt x="93" y="74"/>
                  <a:pt x="93" y="74"/>
                  <a:pt x="93" y="74"/>
                </a:cubicBezTo>
                <a:lnTo>
                  <a:pt x="93" y="73"/>
                </a:lnTo>
                <a:close/>
                <a:moveTo>
                  <a:pt x="93" y="74"/>
                </a:moveTo>
                <a:cubicBezTo>
                  <a:pt x="94" y="74"/>
                  <a:pt x="93" y="74"/>
                  <a:pt x="93" y="74"/>
                </a:cubicBezTo>
                <a:cubicBezTo>
                  <a:pt x="93" y="74"/>
                  <a:pt x="93" y="74"/>
                  <a:pt x="93" y="74"/>
                </a:cubicBezTo>
                <a:cubicBezTo>
                  <a:pt x="93" y="73"/>
                  <a:pt x="93" y="73"/>
                  <a:pt x="93" y="73"/>
                </a:cubicBezTo>
                <a:cubicBezTo>
                  <a:pt x="93" y="74"/>
                  <a:pt x="93" y="74"/>
                  <a:pt x="93" y="74"/>
                </a:cubicBezTo>
                <a:close/>
                <a:moveTo>
                  <a:pt x="91" y="73"/>
                </a:moveTo>
                <a:cubicBezTo>
                  <a:pt x="92" y="74"/>
                  <a:pt x="92" y="74"/>
                  <a:pt x="91" y="73"/>
                </a:cubicBezTo>
                <a:cubicBezTo>
                  <a:pt x="91" y="73"/>
                  <a:pt x="91" y="73"/>
                  <a:pt x="91" y="73"/>
                </a:cubicBezTo>
                <a:cubicBezTo>
                  <a:pt x="91" y="73"/>
                  <a:pt x="91" y="73"/>
                  <a:pt x="91" y="73"/>
                </a:cubicBezTo>
                <a:close/>
                <a:moveTo>
                  <a:pt x="91" y="73"/>
                </a:moveTo>
                <a:cubicBezTo>
                  <a:pt x="91" y="73"/>
                  <a:pt x="91" y="73"/>
                  <a:pt x="91" y="73"/>
                </a:cubicBezTo>
                <a:close/>
                <a:moveTo>
                  <a:pt x="91" y="74"/>
                </a:moveTo>
                <a:cubicBezTo>
                  <a:pt x="91" y="74"/>
                  <a:pt x="91" y="74"/>
                  <a:pt x="91" y="74"/>
                </a:cubicBezTo>
                <a:cubicBezTo>
                  <a:pt x="91" y="73"/>
                  <a:pt x="91" y="73"/>
                  <a:pt x="91" y="73"/>
                </a:cubicBezTo>
                <a:cubicBezTo>
                  <a:pt x="91" y="74"/>
                  <a:pt x="91" y="74"/>
                  <a:pt x="91" y="74"/>
                </a:cubicBezTo>
                <a:close/>
                <a:moveTo>
                  <a:pt x="92" y="74"/>
                </a:moveTo>
                <a:cubicBezTo>
                  <a:pt x="92" y="74"/>
                  <a:pt x="92" y="74"/>
                  <a:pt x="92" y="74"/>
                </a:cubicBezTo>
                <a:cubicBezTo>
                  <a:pt x="92" y="74"/>
                  <a:pt x="92" y="74"/>
                  <a:pt x="92" y="74"/>
                </a:cubicBezTo>
                <a:close/>
                <a:moveTo>
                  <a:pt x="92" y="74"/>
                </a:moveTo>
                <a:cubicBezTo>
                  <a:pt x="92" y="74"/>
                  <a:pt x="92" y="74"/>
                  <a:pt x="92" y="74"/>
                </a:cubicBezTo>
                <a:cubicBezTo>
                  <a:pt x="92" y="74"/>
                  <a:pt x="92" y="74"/>
                  <a:pt x="92" y="74"/>
                </a:cubicBezTo>
                <a:cubicBezTo>
                  <a:pt x="92" y="74"/>
                  <a:pt x="92" y="74"/>
                  <a:pt x="92" y="74"/>
                </a:cubicBezTo>
                <a:close/>
                <a:moveTo>
                  <a:pt x="92" y="74"/>
                </a:moveTo>
                <a:cubicBezTo>
                  <a:pt x="92" y="74"/>
                  <a:pt x="92" y="74"/>
                  <a:pt x="92" y="74"/>
                </a:cubicBezTo>
                <a:cubicBezTo>
                  <a:pt x="92" y="74"/>
                  <a:pt x="92" y="74"/>
                  <a:pt x="92" y="74"/>
                </a:cubicBezTo>
                <a:close/>
                <a:moveTo>
                  <a:pt x="94" y="74"/>
                </a:moveTo>
                <a:cubicBezTo>
                  <a:pt x="94" y="74"/>
                  <a:pt x="94" y="74"/>
                  <a:pt x="94" y="74"/>
                </a:cubicBezTo>
                <a:cubicBezTo>
                  <a:pt x="94" y="74"/>
                  <a:pt x="94" y="74"/>
                  <a:pt x="94" y="74"/>
                </a:cubicBezTo>
                <a:cubicBezTo>
                  <a:pt x="94" y="74"/>
                  <a:pt x="93" y="74"/>
                  <a:pt x="94" y="74"/>
                </a:cubicBezTo>
                <a:close/>
                <a:moveTo>
                  <a:pt x="91" y="74"/>
                </a:moveTo>
                <a:cubicBezTo>
                  <a:pt x="91" y="74"/>
                  <a:pt x="91" y="74"/>
                  <a:pt x="92" y="74"/>
                </a:cubicBezTo>
                <a:cubicBezTo>
                  <a:pt x="91" y="74"/>
                  <a:pt x="91" y="74"/>
                  <a:pt x="91" y="74"/>
                </a:cubicBezTo>
                <a:cubicBezTo>
                  <a:pt x="91" y="74"/>
                  <a:pt x="91" y="74"/>
                  <a:pt x="91" y="74"/>
                </a:cubicBezTo>
                <a:close/>
                <a:moveTo>
                  <a:pt x="92" y="74"/>
                </a:moveTo>
                <a:cubicBezTo>
                  <a:pt x="92" y="74"/>
                  <a:pt x="92" y="74"/>
                  <a:pt x="92" y="74"/>
                </a:cubicBezTo>
                <a:cubicBezTo>
                  <a:pt x="92" y="74"/>
                  <a:pt x="92" y="74"/>
                  <a:pt x="92" y="74"/>
                </a:cubicBezTo>
                <a:close/>
                <a:moveTo>
                  <a:pt x="93" y="74"/>
                </a:moveTo>
                <a:cubicBezTo>
                  <a:pt x="92" y="74"/>
                  <a:pt x="92" y="74"/>
                  <a:pt x="92" y="74"/>
                </a:cubicBezTo>
                <a:cubicBezTo>
                  <a:pt x="93" y="74"/>
                  <a:pt x="93" y="74"/>
                  <a:pt x="93" y="74"/>
                </a:cubicBezTo>
                <a:close/>
                <a:moveTo>
                  <a:pt x="91" y="74"/>
                </a:moveTo>
                <a:cubicBezTo>
                  <a:pt x="91" y="74"/>
                  <a:pt x="91" y="74"/>
                  <a:pt x="91" y="74"/>
                </a:cubicBezTo>
                <a:cubicBezTo>
                  <a:pt x="91" y="74"/>
                  <a:pt x="91" y="74"/>
                  <a:pt x="91" y="74"/>
                </a:cubicBezTo>
                <a:close/>
                <a:moveTo>
                  <a:pt x="91" y="74"/>
                </a:moveTo>
                <a:cubicBezTo>
                  <a:pt x="91" y="74"/>
                  <a:pt x="91" y="74"/>
                  <a:pt x="90" y="74"/>
                </a:cubicBezTo>
                <a:cubicBezTo>
                  <a:pt x="90" y="74"/>
                  <a:pt x="91" y="74"/>
                  <a:pt x="91" y="74"/>
                </a:cubicBezTo>
                <a:cubicBezTo>
                  <a:pt x="91" y="74"/>
                  <a:pt x="91" y="74"/>
                  <a:pt x="91" y="74"/>
                </a:cubicBezTo>
                <a:close/>
                <a:moveTo>
                  <a:pt x="91" y="74"/>
                </a:moveTo>
                <a:cubicBezTo>
                  <a:pt x="91" y="74"/>
                  <a:pt x="91" y="74"/>
                  <a:pt x="91" y="74"/>
                </a:cubicBezTo>
                <a:cubicBezTo>
                  <a:pt x="91" y="74"/>
                  <a:pt x="91" y="74"/>
                  <a:pt x="91" y="74"/>
                </a:cubicBezTo>
                <a:close/>
                <a:moveTo>
                  <a:pt x="92" y="74"/>
                </a:moveTo>
                <a:cubicBezTo>
                  <a:pt x="92" y="74"/>
                  <a:pt x="91" y="74"/>
                  <a:pt x="91" y="74"/>
                </a:cubicBezTo>
                <a:cubicBezTo>
                  <a:pt x="92" y="74"/>
                  <a:pt x="92" y="74"/>
                  <a:pt x="92" y="74"/>
                </a:cubicBezTo>
                <a:close/>
                <a:moveTo>
                  <a:pt x="92" y="74"/>
                </a:moveTo>
                <a:cubicBezTo>
                  <a:pt x="92" y="74"/>
                  <a:pt x="92" y="74"/>
                  <a:pt x="92" y="74"/>
                </a:cubicBezTo>
                <a:cubicBezTo>
                  <a:pt x="92" y="74"/>
                  <a:pt x="92" y="74"/>
                  <a:pt x="92" y="74"/>
                </a:cubicBezTo>
                <a:cubicBezTo>
                  <a:pt x="92" y="74"/>
                  <a:pt x="92" y="74"/>
                  <a:pt x="92" y="74"/>
                </a:cubicBezTo>
                <a:close/>
                <a:moveTo>
                  <a:pt x="92" y="74"/>
                </a:moveTo>
                <a:cubicBezTo>
                  <a:pt x="92" y="74"/>
                  <a:pt x="92" y="74"/>
                  <a:pt x="92" y="74"/>
                </a:cubicBezTo>
                <a:cubicBezTo>
                  <a:pt x="92" y="74"/>
                  <a:pt x="92" y="74"/>
                  <a:pt x="92" y="74"/>
                </a:cubicBezTo>
                <a:close/>
                <a:moveTo>
                  <a:pt x="92" y="74"/>
                </a:moveTo>
                <a:cubicBezTo>
                  <a:pt x="92" y="74"/>
                  <a:pt x="93" y="74"/>
                  <a:pt x="93" y="74"/>
                </a:cubicBezTo>
                <a:cubicBezTo>
                  <a:pt x="93" y="74"/>
                  <a:pt x="93" y="74"/>
                  <a:pt x="92" y="74"/>
                </a:cubicBezTo>
                <a:close/>
                <a:moveTo>
                  <a:pt x="92" y="74"/>
                </a:moveTo>
                <a:cubicBezTo>
                  <a:pt x="92" y="74"/>
                  <a:pt x="92" y="74"/>
                  <a:pt x="92" y="74"/>
                </a:cubicBezTo>
                <a:cubicBezTo>
                  <a:pt x="92" y="74"/>
                  <a:pt x="92" y="74"/>
                  <a:pt x="92" y="74"/>
                </a:cubicBezTo>
                <a:close/>
                <a:moveTo>
                  <a:pt x="92" y="74"/>
                </a:moveTo>
                <a:cubicBezTo>
                  <a:pt x="92" y="74"/>
                  <a:pt x="92" y="74"/>
                  <a:pt x="92" y="74"/>
                </a:cubicBezTo>
                <a:cubicBezTo>
                  <a:pt x="92" y="74"/>
                  <a:pt x="92" y="74"/>
                  <a:pt x="92" y="74"/>
                </a:cubicBezTo>
                <a:close/>
                <a:moveTo>
                  <a:pt x="92" y="74"/>
                </a:moveTo>
                <a:cubicBezTo>
                  <a:pt x="92" y="74"/>
                  <a:pt x="92" y="74"/>
                  <a:pt x="92" y="74"/>
                </a:cubicBezTo>
                <a:cubicBezTo>
                  <a:pt x="92" y="74"/>
                  <a:pt x="92" y="74"/>
                  <a:pt x="92" y="74"/>
                </a:cubicBezTo>
                <a:cubicBezTo>
                  <a:pt x="92" y="74"/>
                  <a:pt x="92" y="74"/>
                  <a:pt x="92" y="74"/>
                </a:cubicBezTo>
                <a:close/>
                <a:moveTo>
                  <a:pt x="92" y="74"/>
                </a:moveTo>
                <a:cubicBezTo>
                  <a:pt x="92" y="74"/>
                  <a:pt x="92" y="74"/>
                  <a:pt x="92" y="74"/>
                </a:cubicBezTo>
                <a:cubicBezTo>
                  <a:pt x="92" y="74"/>
                  <a:pt x="92" y="74"/>
                  <a:pt x="92" y="74"/>
                </a:cubicBezTo>
                <a:close/>
                <a:moveTo>
                  <a:pt x="92" y="74"/>
                </a:moveTo>
                <a:cubicBezTo>
                  <a:pt x="92" y="74"/>
                  <a:pt x="92" y="74"/>
                  <a:pt x="92" y="74"/>
                </a:cubicBezTo>
                <a:cubicBezTo>
                  <a:pt x="92" y="74"/>
                  <a:pt x="92" y="74"/>
                  <a:pt x="92" y="74"/>
                </a:cubicBezTo>
                <a:close/>
                <a:moveTo>
                  <a:pt x="92" y="74"/>
                </a:moveTo>
                <a:cubicBezTo>
                  <a:pt x="92" y="74"/>
                  <a:pt x="92" y="74"/>
                  <a:pt x="92" y="74"/>
                </a:cubicBezTo>
                <a:cubicBezTo>
                  <a:pt x="92" y="74"/>
                  <a:pt x="92" y="74"/>
                  <a:pt x="92" y="74"/>
                </a:cubicBezTo>
                <a:cubicBezTo>
                  <a:pt x="92" y="74"/>
                  <a:pt x="92" y="74"/>
                  <a:pt x="92" y="74"/>
                </a:cubicBezTo>
                <a:close/>
                <a:moveTo>
                  <a:pt x="91" y="74"/>
                </a:moveTo>
                <a:cubicBezTo>
                  <a:pt x="91" y="74"/>
                  <a:pt x="91" y="74"/>
                  <a:pt x="92" y="74"/>
                </a:cubicBezTo>
                <a:cubicBezTo>
                  <a:pt x="91" y="74"/>
                  <a:pt x="91" y="74"/>
                  <a:pt x="91" y="74"/>
                </a:cubicBezTo>
                <a:close/>
                <a:moveTo>
                  <a:pt x="92" y="74"/>
                </a:moveTo>
                <a:cubicBezTo>
                  <a:pt x="92" y="74"/>
                  <a:pt x="92" y="74"/>
                  <a:pt x="92" y="74"/>
                </a:cubicBezTo>
                <a:cubicBezTo>
                  <a:pt x="91" y="74"/>
                  <a:pt x="92" y="74"/>
                  <a:pt x="92" y="74"/>
                </a:cubicBezTo>
                <a:close/>
                <a:moveTo>
                  <a:pt x="92" y="74"/>
                </a:moveTo>
                <a:cubicBezTo>
                  <a:pt x="92" y="74"/>
                  <a:pt x="92" y="74"/>
                  <a:pt x="92" y="74"/>
                </a:cubicBezTo>
                <a:cubicBezTo>
                  <a:pt x="92" y="74"/>
                  <a:pt x="92" y="74"/>
                  <a:pt x="92" y="74"/>
                </a:cubicBezTo>
                <a:cubicBezTo>
                  <a:pt x="92" y="74"/>
                  <a:pt x="92" y="74"/>
                  <a:pt x="92" y="74"/>
                </a:cubicBezTo>
                <a:close/>
                <a:moveTo>
                  <a:pt x="94" y="76"/>
                </a:moveTo>
                <a:cubicBezTo>
                  <a:pt x="94" y="76"/>
                  <a:pt x="93" y="75"/>
                  <a:pt x="94" y="75"/>
                </a:cubicBezTo>
                <a:cubicBezTo>
                  <a:pt x="94" y="75"/>
                  <a:pt x="92" y="75"/>
                  <a:pt x="92" y="74"/>
                </a:cubicBezTo>
                <a:cubicBezTo>
                  <a:pt x="92" y="75"/>
                  <a:pt x="92" y="75"/>
                  <a:pt x="92" y="75"/>
                </a:cubicBezTo>
                <a:cubicBezTo>
                  <a:pt x="92" y="75"/>
                  <a:pt x="93" y="75"/>
                  <a:pt x="93" y="75"/>
                </a:cubicBezTo>
                <a:cubicBezTo>
                  <a:pt x="93" y="75"/>
                  <a:pt x="93" y="75"/>
                  <a:pt x="93" y="75"/>
                </a:cubicBezTo>
                <a:cubicBezTo>
                  <a:pt x="93" y="75"/>
                  <a:pt x="93" y="75"/>
                  <a:pt x="94" y="76"/>
                </a:cubicBezTo>
                <a:cubicBezTo>
                  <a:pt x="94" y="76"/>
                  <a:pt x="94" y="76"/>
                  <a:pt x="94" y="76"/>
                </a:cubicBezTo>
                <a:cubicBezTo>
                  <a:pt x="94" y="76"/>
                  <a:pt x="94" y="76"/>
                  <a:pt x="94" y="76"/>
                </a:cubicBezTo>
                <a:close/>
                <a:moveTo>
                  <a:pt x="92" y="74"/>
                </a:moveTo>
                <a:cubicBezTo>
                  <a:pt x="92" y="74"/>
                  <a:pt x="92" y="74"/>
                  <a:pt x="92" y="74"/>
                </a:cubicBezTo>
                <a:cubicBezTo>
                  <a:pt x="92" y="74"/>
                  <a:pt x="92" y="74"/>
                  <a:pt x="91" y="74"/>
                </a:cubicBezTo>
                <a:cubicBezTo>
                  <a:pt x="91" y="74"/>
                  <a:pt x="92" y="74"/>
                  <a:pt x="92" y="74"/>
                </a:cubicBezTo>
                <a:cubicBezTo>
                  <a:pt x="92" y="74"/>
                  <a:pt x="92" y="74"/>
                  <a:pt x="92" y="74"/>
                </a:cubicBezTo>
                <a:close/>
                <a:moveTo>
                  <a:pt x="92" y="74"/>
                </a:moveTo>
                <a:cubicBezTo>
                  <a:pt x="92" y="75"/>
                  <a:pt x="92" y="75"/>
                  <a:pt x="93" y="75"/>
                </a:cubicBezTo>
                <a:cubicBezTo>
                  <a:pt x="93" y="75"/>
                  <a:pt x="92" y="75"/>
                  <a:pt x="92" y="75"/>
                </a:cubicBezTo>
                <a:cubicBezTo>
                  <a:pt x="92" y="75"/>
                  <a:pt x="92" y="74"/>
                  <a:pt x="92" y="74"/>
                </a:cubicBezTo>
                <a:cubicBezTo>
                  <a:pt x="92" y="74"/>
                  <a:pt x="92" y="74"/>
                  <a:pt x="92" y="74"/>
                </a:cubicBezTo>
                <a:cubicBezTo>
                  <a:pt x="92" y="74"/>
                  <a:pt x="92" y="74"/>
                  <a:pt x="92" y="74"/>
                </a:cubicBezTo>
                <a:cubicBezTo>
                  <a:pt x="92" y="74"/>
                  <a:pt x="92" y="74"/>
                  <a:pt x="92" y="74"/>
                </a:cubicBezTo>
                <a:cubicBezTo>
                  <a:pt x="92" y="74"/>
                  <a:pt x="92" y="74"/>
                  <a:pt x="92" y="74"/>
                </a:cubicBezTo>
                <a:cubicBezTo>
                  <a:pt x="92" y="74"/>
                  <a:pt x="92" y="74"/>
                  <a:pt x="92" y="74"/>
                </a:cubicBezTo>
                <a:cubicBezTo>
                  <a:pt x="92" y="74"/>
                  <a:pt x="92" y="74"/>
                  <a:pt x="92" y="74"/>
                </a:cubicBezTo>
                <a:cubicBezTo>
                  <a:pt x="92" y="74"/>
                  <a:pt x="92" y="74"/>
                  <a:pt x="92" y="74"/>
                </a:cubicBezTo>
                <a:cubicBezTo>
                  <a:pt x="92" y="74"/>
                  <a:pt x="92" y="74"/>
                  <a:pt x="92" y="74"/>
                </a:cubicBezTo>
                <a:cubicBezTo>
                  <a:pt x="92" y="74"/>
                  <a:pt x="92" y="74"/>
                  <a:pt x="92" y="74"/>
                </a:cubicBezTo>
                <a:cubicBezTo>
                  <a:pt x="92" y="74"/>
                  <a:pt x="92" y="74"/>
                  <a:pt x="92" y="74"/>
                </a:cubicBezTo>
                <a:cubicBezTo>
                  <a:pt x="92" y="74"/>
                  <a:pt x="92" y="74"/>
                  <a:pt x="92" y="74"/>
                </a:cubicBezTo>
                <a:cubicBezTo>
                  <a:pt x="92" y="74"/>
                  <a:pt x="92" y="74"/>
                  <a:pt x="92" y="74"/>
                </a:cubicBezTo>
                <a:cubicBezTo>
                  <a:pt x="92" y="74"/>
                  <a:pt x="92" y="74"/>
                  <a:pt x="92" y="74"/>
                </a:cubicBezTo>
                <a:close/>
                <a:moveTo>
                  <a:pt x="94" y="75"/>
                </a:moveTo>
                <a:cubicBezTo>
                  <a:pt x="94" y="75"/>
                  <a:pt x="94" y="75"/>
                  <a:pt x="94" y="75"/>
                </a:cubicBezTo>
                <a:cubicBezTo>
                  <a:pt x="94" y="75"/>
                  <a:pt x="94" y="75"/>
                  <a:pt x="94" y="75"/>
                </a:cubicBezTo>
                <a:close/>
                <a:moveTo>
                  <a:pt x="94" y="75"/>
                </a:moveTo>
                <a:cubicBezTo>
                  <a:pt x="94" y="75"/>
                  <a:pt x="93" y="74"/>
                  <a:pt x="94" y="74"/>
                </a:cubicBezTo>
                <a:cubicBezTo>
                  <a:pt x="94" y="75"/>
                  <a:pt x="94" y="75"/>
                  <a:pt x="94" y="75"/>
                </a:cubicBezTo>
                <a:cubicBezTo>
                  <a:pt x="94" y="75"/>
                  <a:pt x="94" y="74"/>
                  <a:pt x="93" y="74"/>
                </a:cubicBezTo>
                <a:cubicBezTo>
                  <a:pt x="93" y="74"/>
                  <a:pt x="93" y="74"/>
                  <a:pt x="93" y="74"/>
                </a:cubicBezTo>
                <a:cubicBezTo>
                  <a:pt x="93" y="74"/>
                  <a:pt x="93" y="74"/>
                  <a:pt x="93" y="74"/>
                </a:cubicBezTo>
                <a:cubicBezTo>
                  <a:pt x="93" y="74"/>
                  <a:pt x="93" y="74"/>
                  <a:pt x="94" y="75"/>
                </a:cubicBezTo>
                <a:close/>
                <a:moveTo>
                  <a:pt x="93" y="75"/>
                </a:moveTo>
                <a:cubicBezTo>
                  <a:pt x="93" y="75"/>
                  <a:pt x="93" y="75"/>
                  <a:pt x="93" y="75"/>
                </a:cubicBezTo>
                <a:cubicBezTo>
                  <a:pt x="93" y="75"/>
                  <a:pt x="93" y="75"/>
                  <a:pt x="93" y="75"/>
                </a:cubicBezTo>
                <a:cubicBezTo>
                  <a:pt x="93" y="75"/>
                  <a:pt x="93" y="75"/>
                  <a:pt x="93" y="75"/>
                </a:cubicBezTo>
                <a:cubicBezTo>
                  <a:pt x="93" y="75"/>
                  <a:pt x="93" y="75"/>
                  <a:pt x="93" y="75"/>
                </a:cubicBezTo>
                <a:close/>
                <a:moveTo>
                  <a:pt x="91" y="74"/>
                </a:moveTo>
                <a:cubicBezTo>
                  <a:pt x="91" y="74"/>
                  <a:pt x="91" y="74"/>
                  <a:pt x="91" y="74"/>
                </a:cubicBezTo>
                <a:cubicBezTo>
                  <a:pt x="92" y="74"/>
                  <a:pt x="92" y="74"/>
                  <a:pt x="92" y="74"/>
                </a:cubicBezTo>
                <a:lnTo>
                  <a:pt x="91" y="74"/>
                </a:lnTo>
                <a:close/>
                <a:moveTo>
                  <a:pt x="91" y="74"/>
                </a:moveTo>
                <a:cubicBezTo>
                  <a:pt x="91" y="74"/>
                  <a:pt x="91" y="74"/>
                  <a:pt x="91" y="74"/>
                </a:cubicBezTo>
                <a:cubicBezTo>
                  <a:pt x="91" y="74"/>
                  <a:pt x="91" y="74"/>
                  <a:pt x="91" y="74"/>
                </a:cubicBezTo>
                <a:close/>
                <a:moveTo>
                  <a:pt x="89" y="82"/>
                </a:moveTo>
                <a:cubicBezTo>
                  <a:pt x="89" y="82"/>
                  <a:pt x="89" y="82"/>
                  <a:pt x="89" y="82"/>
                </a:cubicBezTo>
                <a:close/>
                <a:moveTo>
                  <a:pt x="90" y="82"/>
                </a:moveTo>
                <a:cubicBezTo>
                  <a:pt x="89" y="82"/>
                  <a:pt x="89" y="82"/>
                  <a:pt x="89" y="82"/>
                </a:cubicBezTo>
                <a:cubicBezTo>
                  <a:pt x="90" y="82"/>
                  <a:pt x="90" y="82"/>
                  <a:pt x="90" y="82"/>
                </a:cubicBezTo>
                <a:close/>
                <a:moveTo>
                  <a:pt x="90" y="76"/>
                </a:moveTo>
                <a:cubicBezTo>
                  <a:pt x="90" y="76"/>
                  <a:pt x="90" y="76"/>
                  <a:pt x="90" y="76"/>
                </a:cubicBezTo>
                <a:cubicBezTo>
                  <a:pt x="90" y="76"/>
                  <a:pt x="90" y="76"/>
                  <a:pt x="90" y="76"/>
                </a:cubicBezTo>
                <a:cubicBezTo>
                  <a:pt x="90" y="76"/>
                  <a:pt x="90" y="76"/>
                  <a:pt x="90" y="76"/>
                </a:cubicBezTo>
                <a:close/>
                <a:moveTo>
                  <a:pt x="90" y="79"/>
                </a:moveTo>
                <a:cubicBezTo>
                  <a:pt x="90" y="79"/>
                  <a:pt x="90" y="79"/>
                  <a:pt x="90" y="79"/>
                </a:cubicBezTo>
                <a:cubicBezTo>
                  <a:pt x="90" y="79"/>
                  <a:pt x="90" y="79"/>
                  <a:pt x="90" y="79"/>
                </a:cubicBezTo>
                <a:close/>
                <a:moveTo>
                  <a:pt x="91" y="81"/>
                </a:moveTo>
                <a:cubicBezTo>
                  <a:pt x="91" y="81"/>
                  <a:pt x="91" y="81"/>
                  <a:pt x="91" y="81"/>
                </a:cubicBezTo>
                <a:cubicBezTo>
                  <a:pt x="91" y="81"/>
                  <a:pt x="91" y="81"/>
                  <a:pt x="91" y="81"/>
                </a:cubicBezTo>
                <a:close/>
                <a:moveTo>
                  <a:pt x="88" y="83"/>
                </a:moveTo>
                <a:cubicBezTo>
                  <a:pt x="88" y="84"/>
                  <a:pt x="88" y="84"/>
                  <a:pt x="88" y="84"/>
                </a:cubicBezTo>
                <a:cubicBezTo>
                  <a:pt x="88" y="84"/>
                  <a:pt x="88" y="83"/>
                  <a:pt x="88" y="83"/>
                </a:cubicBezTo>
                <a:close/>
                <a:moveTo>
                  <a:pt x="91" y="75"/>
                </a:moveTo>
                <a:cubicBezTo>
                  <a:pt x="91" y="75"/>
                  <a:pt x="91" y="75"/>
                  <a:pt x="91" y="75"/>
                </a:cubicBezTo>
                <a:cubicBezTo>
                  <a:pt x="91" y="75"/>
                  <a:pt x="91" y="76"/>
                  <a:pt x="91" y="75"/>
                </a:cubicBezTo>
                <a:close/>
                <a:moveTo>
                  <a:pt x="88" y="78"/>
                </a:moveTo>
                <a:cubicBezTo>
                  <a:pt x="88" y="78"/>
                  <a:pt x="88" y="78"/>
                  <a:pt x="88" y="78"/>
                </a:cubicBezTo>
                <a:cubicBezTo>
                  <a:pt x="88" y="78"/>
                  <a:pt x="88" y="78"/>
                  <a:pt x="88" y="78"/>
                </a:cubicBezTo>
                <a:close/>
                <a:moveTo>
                  <a:pt x="91" y="75"/>
                </a:moveTo>
                <a:cubicBezTo>
                  <a:pt x="91" y="75"/>
                  <a:pt x="91" y="75"/>
                  <a:pt x="91" y="75"/>
                </a:cubicBezTo>
                <a:cubicBezTo>
                  <a:pt x="91" y="75"/>
                  <a:pt x="91" y="75"/>
                  <a:pt x="91" y="75"/>
                </a:cubicBezTo>
                <a:cubicBezTo>
                  <a:pt x="91" y="75"/>
                  <a:pt x="91" y="75"/>
                  <a:pt x="91" y="75"/>
                </a:cubicBezTo>
                <a:close/>
                <a:moveTo>
                  <a:pt x="83" y="83"/>
                </a:moveTo>
                <a:cubicBezTo>
                  <a:pt x="83" y="83"/>
                  <a:pt x="83" y="83"/>
                  <a:pt x="83" y="83"/>
                </a:cubicBezTo>
                <a:cubicBezTo>
                  <a:pt x="83" y="83"/>
                  <a:pt x="83" y="83"/>
                  <a:pt x="83" y="83"/>
                </a:cubicBezTo>
                <a:close/>
                <a:moveTo>
                  <a:pt x="83" y="78"/>
                </a:moveTo>
                <a:cubicBezTo>
                  <a:pt x="83" y="78"/>
                  <a:pt x="83" y="78"/>
                  <a:pt x="83" y="78"/>
                </a:cubicBezTo>
                <a:cubicBezTo>
                  <a:pt x="83" y="78"/>
                  <a:pt x="83" y="78"/>
                  <a:pt x="83" y="78"/>
                </a:cubicBezTo>
                <a:close/>
                <a:moveTo>
                  <a:pt x="91" y="75"/>
                </a:moveTo>
                <a:cubicBezTo>
                  <a:pt x="91" y="75"/>
                  <a:pt x="91" y="75"/>
                  <a:pt x="91" y="75"/>
                </a:cubicBezTo>
                <a:close/>
                <a:moveTo>
                  <a:pt x="93" y="75"/>
                </a:moveTo>
                <a:cubicBezTo>
                  <a:pt x="93" y="75"/>
                  <a:pt x="93" y="75"/>
                  <a:pt x="93" y="76"/>
                </a:cubicBezTo>
                <a:cubicBezTo>
                  <a:pt x="93" y="75"/>
                  <a:pt x="93" y="75"/>
                  <a:pt x="93" y="75"/>
                </a:cubicBezTo>
                <a:close/>
                <a:moveTo>
                  <a:pt x="93" y="77"/>
                </a:moveTo>
                <a:cubicBezTo>
                  <a:pt x="93" y="77"/>
                  <a:pt x="93" y="77"/>
                  <a:pt x="93" y="77"/>
                </a:cubicBezTo>
                <a:cubicBezTo>
                  <a:pt x="93" y="77"/>
                  <a:pt x="93" y="77"/>
                  <a:pt x="93" y="77"/>
                </a:cubicBezTo>
                <a:close/>
                <a:moveTo>
                  <a:pt x="91" y="75"/>
                </a:moveTo>
                <a:cubicBezTo>
                  <a:pt x="91" y="75"/>
                  <a:pt x="91" y="75"/>
                  <a:pt x="91" y="75"/>
                </a:cubicBezTo>
                <a:cubicBezTo>
                  <a:pt x="91" y="75"/>
                  <a:pt x="91" y="75"/>
                  <a:pt x="91" y="75"/>
                </a:cubicBezTo>
                <a:close/>
                <a:moveTo>
                  <a:pt x="91" y="75"/>
                </a:moveTo>
                <a:cubicBezTo>
                  <a:pt x="91" y="75"/>
                  <a:pt x="91" y="75"/>
                  <a:pt x="91" y="75"/>
                </a:cubicBezTo>
                <a:cubicBezTo>
                  <a:pt x="91" y="75"/>
                  <a:pt x="91" y="75"/>
                  <a:pt x="91" y="75"/>
                </a:cubicBezTo>
                <a:close/>
                <a:moveTo>
                  <a:pt x="91" y="75"/>
                </a:moveTo>
                <a:cubicBezTo>
                  <a:pt x="91" y="75"/>
                  <a:pt x="91" y="75"/>
                  <a:pt x="91" y="75"/>
                </a:cubicBezTo>
                <a:cubicBezTo>
                  <a:pt x="91" y="75"/>
                  <a:pt x="91" y="75"/>
                  <a:pt x="91" y="75"/>
                </a:cubicBezTo>
                <a:close/>
                <a:moveTo>
                  <a:pt x="86" y="82"/>
                </a:moveTo>
                <a:cubicBezTo>
                  <a:pt x="86" y="82"/>
                  <a:pt x="86" y="82"/>
                  <a:pt x="86" y="82"/>
                </a:cubicBezTo>
                <a:cubicBezTo>
                  <a:pt x="86" y="82"/>
                  <a:pt x="86" y="82"/>
                  <a:pt x="86" y="82"/>
                </a:cubicBezTo>
                <a:close/>
                <a:moveTo>
                  <a:pt x="93" y="80"/>
                </a:moveTo>
                <a:cubicBezTo>
                  <a:pt x="93" y="80"/>
                  <a:pt x="93" y="80"/>
                  <a:pt x="93" y="80"/>
                </a:cubicBezTo>
                <a:cubicBezTo>
                  <a:pt x="93" y="80"/>
                  <a:pt x="93" y="80"/>
                  <a:pt x="93" y="80"/>
                </a:cubicBezTo>
                <a:close/>
                <a:moveTo>
                  <a:pt x="93" y="80"/>
                </a:moveTo>
                <a:cubicBezTo>
                  <a:pt x="93" y="80"/>
                  <a:pt x="93" y="80"/>
                  <a:pt x="93" y="80"/>
                </a:cubicBezTo>
                <a:cubicBezTo>
                  <a:pt x="92" y="79"/>
                  <a:pt x="92" y="79"/>
                  <a:pt x="92" y="79"/>
                </a:cubicBezTo>
                <a:lnTo>
                  <a:pt x="93" y="80"/>
                </a:lnTo>
                <a:close/>
                <a:moveTo>
                  <a:pt x="89" y="83"/>
                </a:moveTo>
                <a:cubicBezTo>
                  <a:pt x="89" y="82"/>
                  <a:pt x="89" y="83"/>
                  <a:pt x="89" y="83"/>
                </a:cubicBezTo>
                <a:cubicBezTo>
                  <a:pt x="89" y="83"/>
                  <a:pt x="88" y="82"/>
                  <a:pt x="88" y="82"/>
                </a:cubicBezTo>
                <a:cubicBezTo>
                  <a:pt x="88" y="83"/>
                  <a:pt x="89" y="83"/>
                  <a:pt x="89" y="83"/>
                </a:cubicBezTo>
                <a:cubicBezTo>
                  <a:pt x="88" y="83"/>
                  <a:pt x="88" y="83"/>
                  <a:pt x="88" y="83"/>
                </a:cubicBezTo>
                <a:cubicBezTo>
                  <a:pt x="88" y="83"/>
                  <a:pt x="88" y="83"/>
                  <a:pt x="88" y="83"/>
                </a:cubicBezTo>
                <a:cubicBezTo>
                  <a:pt x="88" y="83"/>
                  <a:pt x="88" y="83"/>
                  <a:pt x="88" y="83"/>
                </a:cubicBezTo>
                <a:cubicBezTo>
                  <a:pt x="88" y="83"/>
                  <a:pt x="88" y="84"/>
                  <a:pt x="88" y="84"/>
                </a:cubicBezTo>
                <a:cubicBezTo>
                  <a:pt x="88" y="83"/>
                  <a:pt x="88" y="83"/>
                  <a:pt x="88" y="83"/>
                </a:cubicBezTo>
                <a:cubicBezTo>
                  <a:pt x="88" y="83"/>
                  <a:pt x="88" y="83"/>
                  <a:pt x="88" y="83"/>
                </a:cubicBezTo>
                <a:cubicBezTo>
                  <a:pt x="88" y="83"/>
                  <a:pt x="88" y="83"/>
                  <a:pt x="87" y="82"/>
                </a:cubicBezTo>
                <a:cubicBezTo>
                  <a:pt x="87" y="82"/>
                  <a:pt x="87" y="83"/>
                  <a:pt x="87" y="83"/>
                </a:cubicBezTo>
                <a:cubicBezTo>
                  <a:pt x="87" y="83"/>
                  <a:pt x="87" y="82"/>
                  <a:pt x="87" y="82"/>
                </a:cubicBezTo>
                <a:cubicBezTo>
                  <a:pt x="87" y="83"/>
                  <a:pt x="87" y="83"/>
                  <a:pt x="87" y="83"/>
                </a:cubicBezTo>
                <a:cubicBezTo>
                  <a:pt x="87" y="83"/>
                  <a:pt x="87" y="83"/>
                  <a:pt x="87" y="83"/>
                </a:cubicBezTo>
                <a:cubicBezTo>
                  <a:pt x="87" y="83"/>
                  <a:pt x="87" y="83"/>
                  <a:pt x="87" y="83"/>
                </a:cubicBezTo>
                <a:cubicBezTo>
                  <a:pt x="87" y="83"/>
                  <a:pt x="87" y="83"/>
                  <a:pt x="87" y="83"/>
                </a:cubicBezTo>
                <a:cubicBezTo>
                  <a:pt x="87" y="83"/>
                  <a:pt x="87" y="83"/>
                  <a:pt x="87" y="82"/>
                </a:cubicBezTo>
                <a:cubicBezTo>
                  <a:pt x="87" y="82"/>
                  <a:pt x="87" y="82"/>
                  <a:pt x="87" y="82"/>
                </a:cubicBezTo>
                <a:cubicBezTo>
                  <a:pt x="87" y="82"/>
                  <a:pt x="87" y="83"/>
                  <a:pt x="87" y="83"/>
                </a:cubicBezTo>
                <a:cubicBezTo>
                  <a:pt x="87" y="83"/>
                  <a:pt x="87" y="83"/>
                  <a:pt x="87" y="83"/>
                </a:cubicBezTo>
                <a:cubicBezTo>
                  <a:pt x="87" y="82"/>
                  <a:pt x="87" y="82"/>
                  <a:pt x="87" y="82"/>
                </a:cubicBezTo>
                <a:cubicBezTo>
                  <a:pt x="87" y="83"/>
                  <a:pt x="87" y="83"/>
                  <a:pt x="87" y="83"/>
                </a:cubicBezTo>
                <a:cubicBezTo>
                  <a:pt x="87" y="82"/>
                  <a:pt x="87" y="82"/>
                  <a:pt x="87" y="82"/>
                </a:cubicBezTo>
                <a:cubicBezTo>
                  <a:pt x="87" y="82"/>
                  <a:pt x="87" y="83"/>
                  <a:pt x="87" y="83"/>
                </a:cubicBezTo>
                <a:cubicBezTo>
                  <a:pt x="87" y="82"/>
                  <a:pt x="87" y="82"/>
                  <a:pt x="87" y="82"/>
                </a:cubicBezTo>
                <a:cubicBezTo>
                  <a:pt x="87" y="82"/>
                  <a:pt x="87" y="83"/>
                  <a:pt x="86" y="83"/>
                </a:cubicBezTo>
                <a:cubicBezTo>
                  <a:pt x="86" y="83"/>
                  <a:pt x="87" y="83"/>
                  <a:pt x="87" y="83"/>
                </a:cubicBezTo>
                <a:cubicBezTo>
                  <a:pt x="86" y="83"/>
                  <a:pt x="86" y="83"/>
                  <a:pt x="86" y="83"/>
                </a:cubicBezTo>
                <a:cubicBezTo>
                  <a:pt x="86" y="83"/>
                  <a:pt x="86" y="83"/>
                  <a:pt x="86" y="83"/>
                </a:cubicBezTo>
                <a:cubicBezTo>
                  <a:pt x="86" y="84"/>
                  <a:pt x="86" y="82"/>
                  <a:pt x="86" y="82"/>
                </a:cubicBezTo>
                <a:cubicBezTo>
                  <a:pt x="86" y="83"/>
                  <a:pt x="86" y="83"/>
                  <a:pt x="86" y="83"/>
                </a:cubicBezTo>
                <a:cubicBezTo>
                  <a:pt x="86" y="84"/>
                  <a:pt x="86" y="83"/>
                  <a:pt x="86" y="83"/>
                </a:cubicBezTo>
                <a:cubicBezTo>
                  <a:pt x="86" y="82"/>
                  <a:pt x="86" y="82"/>
                  <a:pt x="86" y="82"/>
                </a:cubicBezTo>
                <a:cubicBezTo>
                  <a:pt x="86" y="82"/>
                  <a:pt x="86" y="83"/>
                  <a:pt x="86" y="83"/>
                </a:cubicBezTo>
                <a:cubicBezTo>
                  <a:pt x="86" y="82"/>
                  <a:pt x="86" y="82"/>
                  <a:pt x="86" y="82"/>
                </a:cubicBezTo>
                <a:cubicBezTo>
                  <a:pt x="86" y="83"/>
                  <a:pt x="86" y="82"/>
                  <a:pt x="86" y="83"/>
                </a:cubicBezTo>
                <a:cubicBezTo>
                  <a:pt x="86" y="82"/>
                  <a:pt x="86" y="83"/>
                  <a:pt x="86" y="83"/>
                </a:cubicBezTo>
                <a:cubicBezTo>
                  <a:pt x="86" y="82"/>
                  <a:pt x="86" y="83"/>
                  <a:pt x="86" y="82"/>
                </a:cubicBezTo>
                <a:cubicBezTo>
                  <a:pt x="86" y="82"/>
                  <a:pt x="86" y="82"/>
                  <a:pt x="86" y="82"/>
                </a:cubicBezTo>
                <a:cubicBezTo>
                  <a:pt x="86" y="82"/>
                  <a:pt x="86" y="82"/>
                  <a:pt x="86" y="81"/>
                </a:cubicBezTo>
                <a:cubicBezTo>
                  <a:pt x="86" y="81"/>
                  <a:pt x="86" y="82"/>
                  <a:pt x="85" y="82"/>
                </a:cubicBezTo>
                <a:cubicBezTo>
                  <a:pt x="86" y="82"/>
                  <a:pt x="86" y="82"/>
                  <a:pt x="86" y="82"/>
                </a:cubicBezTo>
                <a:cubicBezTo>
                  <a:pt x="86" y="83"/>
                  <a:pt x="86" y="82"/>
                  <a:pt x="85" y="83"/>
                </a:cubicBezTo>
                <a:cubicBezTo>
                  <a:pt x="85" y="82"/>
                  <a:pt x="85" y="83"/>
                  <a:pt x="85" y="83"/>
                </a:cubicBezTo>
                <a:cubicBezTo>
                  <a:pt x="85" y="83"/>
                  <a:pt x="85" y="83"/>
                  <a:pt x="85" y="83"/>
                </a:cubicBezTo>
                <a:cubicBezTo>
                  <a:pt x="85" y="83"/>
                  <a:pt x="85" y="81"/>
                  <a:pt x="85" y="81"/>
                </a:cubicBezTo>
                <a:cubicBezTo>
                  <a:pt x="85" y="81"/>
                  <a:pt x="85" y="82"/>
                  <a:pt x="85" y="82"/>
                </a:cubicBezTo>
                <a:cubicBezTo>
                  <a:pt x="85" y="82"/>
                  <a:pt x="85" y="82"/>
                  <a:pt x="85" y="83"/>
                </a:cubicBezTo>
                <a:cubicBezTo>
                  <a:pt x="85" y="81"/>
                  <a:pt x="85" y="83"/>
                  <a:pt x="85" y="82"/>
                </a:cubicBezTo>
                <a:cubicBezTo>
                  <a:pt x="85" y="82"/>
                  <a:pt x="85" y="82"/>
                  <a:pt x="85" y="81"/>
                </a:cubicBezTo>
                <a:cubicBezTo>
                  <a:pt x="85" y="81"/>
                  <a:pt x="85" y="82"/>
                  <a:pt x="85" y="82"/>
                </a:cubicBezTo>
                <a:cubicBezTo>
                  <a:pt x="85" y="82"/>
                  <a:pt x="85" y="82"/>
                  <a:pt x="85" y="82"/>
                </a:cubicBezTo>
                <a:cubicBezTo>
                  <a:pt x="84" y="82"/>
                  <a:pt x="85" y="82"/>
                  <a:pt x="84" y="83"/>
                </a:cubicBezTo>
                <a:cubicBezTo>
                  <a:pt x="84" y="82"/>
                  <a:pt x="84" y="82"/>
                  <a:pt x="84" y="82"/>
                </a:cubicBezTo>
                <a:cubicBezTo>
                  <a:pt x="84" y="82"/>
                  <a:pt x="84" y="82"/>
                  <a:pt x="84" y="82"/>
                </a:cubicBezTo>
                <a:cubicBezTo>
                  <a:pt x="84" y="82"/>
                  <a:pt x="84" y="82"/>
                  <a:pt x="84" y="82"/>
                </a:cubicBezTo>
                <a:cubicBezTo>
                  <a:pt x="84" y="82"/>
                  <a:pt x="84" y="82"/>
                  <a:pt x="84" y="82"/>
                </a:cubicBezTo>
                <a:cubicBezTo>
                  <a:pt x="84" y="82"/>
                  <a:pt x="84" y="82"/>
                  <a:pt x="84" y="82"/>
                </a:cubicBezTo>
                <a:cubicBezTo>
                  <a:pt x="84" y="83"/>
                  <a:pt x="83" y="82"/>
                  <a:pt x="83" y="83"/>
                </a:cubicBezTo>
                <a:cubicBezTo>
                  <a:pt x="83" y="83"/>
                  <a:pt x="83" y="83"/>
                  <a:pt x="83" y="83"/>
                </a:cubicBezTo>
                <a:cubicBezTo>
                  <a:pt x="83" y="83"/>
                  <a:pt x="83" y="83"/>
                  <a:pt x="83" y="83"/>
                </a:cubicBezTo>
                <a:cubicBezTo>
                  <a:pt x="83" y="83"/>
                  <a:pt x="83" y="83"/>
                  <a:pt x="83" y="83"/>
                </a:cubicBezTo>
                <a:cubicBezTo>
                  <a:pt x="83" y="83"/>
                  <a:pt x="83" y="82"/>
                  <a:pt x="83" y="82"/>
                </a:cubicBezTo>
                <a:cubicBezTo>
                  <a:pt x="83" y="82"/>
                  <a:pt x="83" y="82"/>
                  <a:pt x="83" y="82"/>
                </a:cubicBezTo>
                <a:cubicBezTo>
                  <a:pt x="83" y="82"/>
                  <a:pt x="83" y="82"/>
                  <a:pt x="83" y="82"/>
                </a:cubicBezTo>
                <a:cubicBezTo>
                  <a:pt x="83" y="82"/>
                  <a:pt x="83" y="83"/>
                  <a:pt x="83" y="83"/>
                </a:cubicBezTo>
                <a:cubicBezTo>
                  <a:pt x="83" y="82"/>
                  <a:pt x="83" y="82"/>
                  <a:pt x="83" y="82"/>
                </a:cubicBezTo>
                <a:cubicBezTo>
                  <a:pt x="83" y="82"/>
                  <a:pt x="83" y="82"/>
                  <a:pt x="83" y="82"/>
                </a:cubicBezTo>
                <a:cubicBezTo>
                  <a:pt x="83" y="82"/>
                  <a:pt x="83" y="82"/>
                  <a:pt x="83" y="82"/>
                </a:cubicBezTo>
                <a:cubicBezTo>
                  <a:pt x="83" y="82"/>
                  <a:pt x="83" y="82"/>
                  <a:pt x="83" y="82"/>
                </a:cubicBezTo>
                <a:cubicBezTo>
                  <a:pt x="82" y="82"/>
                  <a:pt x="82" y="82"/>
                  <a:pt x="82" y="82"/>
                </a:cubicBezTo>
                <a:cubicBezTo>
                  <a:pt x="82" y="82"/>
                  <a:pt x="82" y="82"/>
                  <a:pt x="82" y="82"/>
                </a:cubicBezTo>
                <a:cubicBezTo>
                  <a:pt x="82" y="81"/>
                  <a:pt x="82" y="82"/>
                  <a:pt x="82" y="82"/>
                </a:cubicBezTo>
                <a:cubicBezTo>
                  <a:pt x="82" y="82"/>
                  <a:pt x="82" y="82"/>
                  <a:pt x="82" y="81"/>
                </a:cubicBezTo>
                <a:cubicBezTo>
                  <a:pt x="82" y="83"/>
                  <a:pt x="82" y="81"/>
                  <a:pt x="82" y="81"/>
                </a:cubicBezTo>
                <a:cubicBezTo>
                  <a:pt x="82" y="80"/>
                  <a:pt x="82" y="79"/>
                  <a:pt x="82" y="79"/>
                </a:cubicBezTo>
                <a:cubicBezTo>
                  <a:pt x="82" y="79"/>
                  <a:pt x="82" y="79"/>
                  <a:pt x="82" y="79"/>
                </a:cubicBezTo>
                <a:cubicBezTo>
                  <a:pt x="83" y="78"/>
                  <a:pt x="83" y="79"/>
                  <a:pt x="83" y="78"/>
                </a:cubicBezTo>
                <a:cubicBezTo>
                  <a:pt x="83" y="79"/>
                  <a:pt x="83" y="79"/>
                  <a:pt x="83" y="79"/>
                </a:cubicBezTo>
                <a:cubicBezTo>
                  <a:pt x="83" y="79"/>
                  <a:pt x="83" y="78"/>
                  <a:pt x="83" y="78"/>
                </a:cubicBezTo>
                <a:cubicBezTo>
                  <a:pt x="83" y="78"/>
                  <a:pt x="83" y="78"/>
                  <a:pt x="83" y="78"/>
                </a:cubicBezTo>
                <a:cubicBezTo>
                  <a:pt x="83" y="80"/>
                  <a:pt x="84" y="78"/>
                  <a:pt x="84" y="79"/>
                </a:cubicBezTo>
                <a:cubicBezTo>
                  <a:pt x="84" y="79"/>
                  <a:pt x="84" y="79"/>
                  <a:pt x="84" y="79"/>
                </a:cubicBezTo>
                <a:cubicBezTo>
                  <a:pt x="84" y="79"/>
                  <a:pt x="84" y="78"/>
                  <a:pt x="84" y="78"/>
                </a:cubicBezTo>
                <a:cubicBezTo>
                  <a:pt x="84" y="79"/>
                  <a:pt x="84" y="79"/>
                  <a:pt x="84" y="79"/>
                </a:cubicBezTo>
                <a:cubicBezTo>
                  <a:pt x="84" y="79"/>
                  <a:pt x="84" y="79"/>
                  <a:pt x="84" y="78"/>
                </a:cubicBezTo>
                <a:cubicBezTo>
                  <a:pt x="84" y="78"/>
                  <a:pt x="84" y="79"/>
                  <a:pt x="84" y="79"/>
                </a:cubicBezTo>
                <a:cubicBezTo>
                  <a:pt x="84" y="79"/>
                  <a:pt x="84" y="79"/>
                  <a:pt x="84" y="79"/>
                </a:cubicBezTo>
                <a:cubicBezTo>
                  <a:pt x="84" y="78"/>
                  <a:pt x="84" y="79"/>
                  <a:pt x="84" y="78"/>
                </a:cubicBezTo>
                <a:cubicBezTo>
                  <a:pt x="84" y="79"/>
                  <a:pt x="85" y="79"/>
                  <a:pt x="85" y="80"/>
                </a:cubicBezTo>
                <a:cubicBezTo>
                  <a:pt x="85" y="80"/>
                  <a:pt x="85" y="79"/>
                  <a:pt x="85" y="79"/>
                </a:cubicBezTo>
                <a:cubicBezTo>
                  <a:pt x="85" y="79"/>
                  <a:pt x="85" y="79"/>
                  <a:pt x="85" y="79"/>
                </a:cubicBezTo>
                <a:cubicBezTo>
                  <a:pt x="85" y="79"/>
                  <a:pt x="85" y="79"/>
                  <a:pt x="85" y="80"/>
                </a:cubicBezTo>
                <a:cubicBezTo>
                  <a:pt x="85" y="79"/>
                  <a:pt x="85" y="79"/>
                  <a:pt x="85" y="79"/>
                </a:cubicBezTo>
                <a:cubicBezTo>
                  <a:pt x="85" y="78"/>
                  <a:pt x="85" y="78"/>
                  <a:pt x="85" y="78"/>
                </a:cubicBezTo>
                <a:cubicBezTo>
                  <a:pt x="85" y="78"/>
                  <a:pt x="85" y="78"/>
                  <a:pt x="85" y="78"/>
                </a:cubicBezTo>
                <a:cubicBezTo>
                  <a:pt x="85" y="78"/>
                  <a:pt x="85" y="78"/>
                  <a:pt x="85" y="78"/>
                </a:cubicBezTo>
                <a:cubicBezTo>
                  <a:pt x="85" y="78"/>
                  <a:pt x="85" y="79"/>
                  <a:pt x="85" y="79"/>
                </a:cubicBezTo>
                <a:cubicBezTo>
                  <a:pt x="85" y="79"/>
                  <a:pt x="85" y="79"/>
                  <a:pt x="85" y="78"/>
                </a:cubicBezTo>
                <a:cubicBezTo>
                  <a:pt x="85" y="78"/>
                  <a:pt x="85" y="78"/>
                  <a:pt x="85" y="78"/>
                </a:cubicBezTo>
                <a:cubicBezTo>
                  <a:pt x="86" y="78"/>
                  <a:pt x="86" y="78"/>
                  <a:pt x="86" y="78"/>
                </a:cubicBezTo>
                <a:cubicBezTo>
                  <a:pt x="86" y="78"/>
                  <a:pt x="85" y="79"/>
                  <a:pt x="86" y="79"/>
                </a:cubicBezTo>
                <a:cubicBezTo>
                  <a:pt x="86" y="79"/>
                  <a:pt x="86" y="78"/>
                  <a:pt x="86" y="79"/>
                </a:cubicBezTo>
                <a:cubicBezTo>
                  <a:pt x="86" y="79"/>
                  <a:pt x="86" y="79"/>
                  <a:pt x="86" y="79"/>
                </a:cubicBezTo>
                <a:cubicBezTo>
                  <a:pt x="86" y="79"/>
                  <a:pt x="86" y="79"/>
                  <a:pt x="86" y="79"/>
                </a:cubicBezTo>
                <a:cubicBezTo>
                  <a:pt x="86" y="78"/>
                  <a:pt x="86" y="78"/>
                  <a:pt x="86" y="78"/>
                </a:cubicBezTo>
                <a:cubicBezTo>
                  <a:pt x="86" y="78"/>
                  <a:pt x="86" y="79"/>
                  <a:pt x="86" y="79"/>
                </a:cubicBezTo>
                <a:cubicBezTo>
                  <a:pt x="86" y="80"/>
                  <a:pt x="86" y="79"/>
                  <a:pt x="87" y="80"/>
                </a:cubicBezTo>
                <a:cubicBezTo>
                  <a:pt x="87" y="80"/>
                  <a:pt x="87" y="80"/>
                  <a:pt x="87" y="80"/>
                </a:cubicBezTo>
                <a:cubicBezTo>
                  <a:pt x="86" y="80"/>
                  <a:pt x="87" y="80"/>
                  <a:pt x="87" y="80"/>
                </a:cubicBezTo>
                <a:cubicBezTo>
                  <a:pt x="87" y="80"/>
                  <a:pt x="87" y="79"/>
                  <a:pt x="87" y="79"/>
                </a:cubicBezTo>
                <a:cubicBezTo>
                  <a:pt x="87" y="79"/>
                  <a:pt x="87" y="79"/>
                  <a:pt x="87" y="79"/>
                </a:cubicBezTo>
                <a:cubicBezTo>
                  <a:pt x="86" y="77"/>
                  <a:pt x="87" y="79"/>
                  <a:pt x="87" y="78"/>
                </a:cubicBezTo>
                <a:cubicBezTo>
                  <a:pt x="87" y="78"/>
                  <a:pt x="87" y="79"/>
                  <a:pt x="87" y="79"/>
                </a:cubicBezTo>
                <a:cubicBezTo>
                  <a:pt x="87" y="78"/>
                  <a:pt x="87" y="79"/>
                  <a:pt x="87" y="79"/>
                </a:cubicBezTo>
                <a:cubicBezTo>
                  <a:pt x="87" y="79"/>
                  <a:pt x="87" y="79"/>
                  <a:pt x="87" y="79"/>
                </a:cubicBezTo>
                <a:cubicBezTo>
                  <a:pt x="87" y="78"/>
                  <a:pt x="87" y="78"/>
                  <a:pt x="87" y="79"/>
                </a:cubicBezTo>
                <a:cubicBezTo>
                  <a:pt x="87" y="79"/>
                  <a:pt x="87" y="79"/>
                  <a:pt x="88" y="79"/>
                </a:cubicBezTo>
                <a:cubicBezTo>
                  <a:pt x="87" y="79"/>
                  <a:pt x="87" y="78"/>
                  <a:pt x="87" y="78"/>
                </a:cubicBezTo>
                <a:cubicBezTo>
                  <a:pt x="88" y="78"/>
                  <a:pt x="88" y="78"/>
                  <a:pt x="88" y="78"/>
                </a:cubicBezTo>
                <a:cubicBezTo>
                  <a:pt x="88" y="78"/>
                  <a:pt x="88" y="78"/>
                  <a:pt x="88" y="78"/>
                </a:cubicBezTo>
                <a:cubicBezTo>
                  <a:pt x="88" y="80"/>
                  <a:pt x="88" y="77"/>
                  <a:pt x="88" y="79"/>
                </a:cubicBezTo>
                <a:cubicBezTo>
                  <a:pt x="88" y="79"/>
                  <a:pt x="88" y="78"/>
                  <a:pt x="88" y="78"/>
                </a:cubicBezTo>
                <a:cubicBezTo>
                  <a:pt x="88" y="78"/>
                  <a:pt x="88" y="78"/>
                  <a:pt x="88" y="78"/>
                </a:cubicBezTo>
                <a:cubicBezTo>
                  <a:pt x="88" y="78"/>
                  <a:pt x="88" y="79"/>
                  <a:pt x="88" y="78"/>
                </a:cubicBezTo>
                <a:cubicBezTo>
                  <a:pt x="88" y="78"/>
                  <a:pt x="88" y="78"/>
                  <a:pt x="88" y="78"/>
                </a:cubicBezTo>
                <a:cubicBezTo>
                  <a:pt x="88" y="78"/>
                  <a:pt x="88" y="77"/>
                  <a:pt x="88" y="77"/>
                </a:cubicBezTo>
                <a:cubicBezTo>
                  <a:pt x="88" y="77"/>
                  <a:pt x="88" y="78"/>
                  <a:pt x="88" y="78"/>
                </a:cubicBezTo>
                <a:cubicBezTo>
                  <a:pt x="88" y="78"/>
                  <a:pt x="88" y="77"/>
                  <a:pt x="88" y="77"/>
                </a:cubicBezTo>
                <a:cubicBezTo>
                  <a:pt x="88" y="77"/>
                  <a:pt x="88" y="78"/>
                  <a:pt x="88" y="78"/>
                </a:cubicBezTo>
                <a:cubicBezTo>
                  <a:pt x="88" y="78"/>
                  <a:pt x="89" y="79"/>
                  <a:pt x="89" y="79"/>
                </a:cubicBezTo>
                <a:cubicBezTo>
                  <a:pt x="89" y="79"/>
                  <a:pt x="89" y="79"/>
                  <a:pt x="89" y="79"/>
                </a:cubicBezTo>
                <a:cubicBezTo>
                  <a:pt x="89" y="78"/>
                  <a:pt x="90" y="80"/>
                  <a:pt x="89" y="79"/>
                </a:cubicBezTo>
                <a:cubicBezTo>
                  <a:pt x="89" y="78"/>
                  <a:pt x="89" y="78"/>
                  <a:pt x="89" y="78"/>
                </a:cubicBezTo>
                <a:cubicBezTo>
                  <a:pt x="89" y="79"/>
                  <a:pt x="89" y="78"/>
                  <a:pt x="89" y="79"/>
                </a:cubicBezTo>
                <a:cubicBezTo>
                  <a:pt x="89" y="79"/>
                  <a:pt x="89" y="79"/>
                  <a:pt x="89" y="79"/>
                </a:cubicBezTo>
                <a:cubicBezTo>
                  <a:pt x="89" y="79"/>
                  <a:pt x="90" y="79"/>
                  <a:pt x="89" y="78"/>
                </a:cubicBezTo>
                <a:cubicBezTo>
                  <a:pt x="89" y="78"/>
                  <a:pt x="89" y="78"/>
                  <a:pt x="89" y="78"/>
                </a:cubicBezTo>
                <a:cubicBezTo>
                  <a:pt x="89" y="78"/>
                  <a:pt x="89" y="78"/>
                  <a:pt x="89" y="78"/>
                </a:cubicBezTo>
                <a:cubicBezTo>
                  <a:pt x="89" y="78"/>
                  <a:pt x="89" y="78"/>
                  <a:pt x="89" y="78"/>
                </a:cubicBezTo>
                <a:cubicBezTo>
                  <a:pt x="89" y="78"/>
                  <a:pt x="89" y="78"/>
                  <a:pt x="89" y="78"/>
                </a:cubicBezTo>
                <a:cubicBezTo>
                  <a:pt x="89" y="78"/>
                  <a:pt x="90" y="78"/>
                  <a:pt x="90" y="78"/>
                </a:cubicBezTo>
                <a:cubicBezTo>
                  <a:pt x="90" y="78"/>
                  <a:pt x="90" y="78"/>
                  <a:pt x="90" y="78"/>
                </a:cubicBezTo>
                <a:cubicBezTo>
                  <a:pt x="89" y="78"/>
                  <a:pt x="89" y="77"/>
                  <a:pt x="89" y="77"/>
                </a:cubicBezTo>
                <a:cubicBezTo>
                  <a:pt x="89" y="77"/>
                  <a:pt x="89" y="77"/>
                  <a:pt x="89" y="77"/>
                </a:cubicBezTo>
                <a:cubicBezTo>
                  <a:pt x="89" y="77"/>
                  <a:pt x="89" y="77"/>
                  <a:pt x="89" y="77"/>
                </a:cubicBezTo>
                <a:cubicBezTo>
                  <a:pt x="89" y="77"/>
                  <a:pt x="89" y="77"/>
                  <a:pt x="89" y="77"/>
                </a:cubicBezTo>
                <a:cubicBezTo>
                  <a:pt x="89" y="77"/>
                  <a:pt x="89" y="77"/>
                  <a:pt x="89" y="77"/>
                </a:cubicBezTo>
                <a:cubicBezTo>
                  <a:pt x="89" y="77"/>
                  <a:pt x="90" y="77"/>
                  <a:pt x="90" y="78"/>
                </a:cubicBezTo>
                <a:cubicBezTo>
                  <a:pt x="89" y="77"/>
                  <a:pt x="90" y="78"/>
                  <a:pt x="90" y="77"/>
                </a:cubicBezTo>
                <a:cubicBezTo>
                  <a:pt x="90" y="78"/>
                  <a:pt x="90" y="77"/>
                  <a:pt x="90" y="78"/>
                </a:cubicBezTo>
                <a:cubicBezTo>
                  <a:pt x="91" y="78"/>
                  <a:pt x="90" y="77"/>
                  <a:pt x="90" y="77"/>
                </a:cubicBezTo>
                <a:cubicBezTo>
                  <a:pt x="91" y="78"/>
                  <a:pt x="91" y="78"/>
                  <a:pt x="91" y="78"/>
                </a:cubicBezTo>
                <a:cubicBezTo>
                  <a:pt x="90" y="77"/>
                  <a:pt x="91" y="78"/>
                  <a:pt x="90" y="77"/>
                </a:cubicBezTo>
                <a:cubicBezTo>
                  <a:pt x="90" y="77"/>
                  <a:pt x="91" y="77"/>
                  <a:pt x="91" y="78"/>
                </a:cubicBezTo>
                <a:cubicBezTo>
                  <a:pt x="90" y="77"/>
                  <a:pt x="90" y="77"/>
                  <a:pt x="90" y="77"/>
                </a:cubicBezTo>
                <a:cubicBezTo>
                  <a:pt x="91" y="77"/>
                  <a:pt x="91" y="77"/>
                  <a:pt x="91" y="77"/>
                </a:cubicBezTo>
                <a:cubicBezTo>
                  <a:pt x="91" y="77"/>
                  <a:pt x="91" y="77"/>
                  <a:pt x="91" y="77"/>
                </a:cubicBezTo>
                <a:cubicBezTo>
                  <a:pt x="91" y="77"/>
                  <a:pt x="91" y="77"/>
                  <a:pt x="91" y="78"/>
                </a:cubicBezTo>
                <a:cubicBezTo>
                  <a:pt x="90" y="77"/>
                  <a:pt x="91" y="77"/>
                  <a:pt x="90" y="77"/>
                </a:cubicBezTo>
                <a:cubicBezTo>
                  <a:pt x="91" y="77"/>
                  <a:pt x="90" y="76"/>
                  <a:pt x="91" y="77"/>
                </a:cubicBezTo>
                <a:cubicBezTo>
                  <a:pt x="91" y="77"/>
                  <a:pt x="91" y="77"/>
                  <a:pt x="91" y="77"/>
                </a:cubicBezTo>
                <a:cubicBezTo>
                  <a:pt x="90" y="76"/>
                  <a:pt x="90" y="76"/>
                  <a:pt x="90" y="76"/>
                </a:cubicBezTo>
                <a:cubicBezTo>
                  <a:pt x="90" y="76"/>
                  <a:pt x="90" y="76"/>
                  <a:pt x="90" y="76"/>
                </a:cubicBezTo>
                <a:cubicBezTo>
                  <a:pt x="90" y="77"/>
                  <a:pt x="90" y="77"/>
                  <a:pt x="90" y="77"/>
                </a:cubicBezTo>
                <a:cubicBezTo>
                  <a:pt x="90" y="76"/>
                  <a:pt x="90" y="76"/>
                  <a:pt x="90" y="76"/>
                </a:cubicBezTo>
                <a:cubicBezTo>
                  <a:pt x="90" y="76"/>
                  <a:pt x="90" y="76"/>
                  <a:pt x="90" y="76"/>
                </a:cubicBezTo>
                <a:cubicBezTo>
                  <a:pt x="90" y="76"/>
                  <a:pt x="90" y="76"/>
                  <a:pt x="90" y="76"/>
                </a:cubicBezTo>
                <a:cubicBezTo>
                  <a:pt x="90" y="76"/>
                  <a:pt x="90" y="76"/>
                  <a:pt x="90" y="76"/>
                </a:cubicBezTo>
                <a:cubicBezTo>
                  <a:pt x="90" y="76"/>
                  <a:pt x="90" y="76"/>
                  <a:pt x="90" y="76"/>
                </a:cubicBezTo>
                <a:cubicBezTo>
                  <a:pt x="91" y="76"/>
                  <a:pt x="91" y="77"/>
                  <a:pt x="90" y="76"/>
                </a:cubicBezTo>
                <a:cubicBezTo>
                  <a:pt x="91" y="77"/>
                  <a:pt x="90" y="76"/>
                  <a:pt x="91" y="76"/>
                </a:cubicBezTo>
                <a:cubicBezTo>
                  <a:pt x="91" y="76"/>
                  <a:pt x="91" y="76"/>
                  <a:pt x="91" y="76"/>
                </a:cubicBezTo>
                <a:cubicBezTo>
                  <a:pt x="91" y="76"/>
                  <a:pt x="91" y="77"/>
                  <a:pt x="91" y="76"/>
                </a:cubicBezTo>
                <a:cubicBezTo>
                  <a:pt x="91" y="76"/>
                  <a:pt x="91" y="76"/>
                  <a:pt x="91" y="76"/>
                </a:cubicBezTo>
                <a:cubicBezTo>
                  <a:pt x="91" y="76"/>
                  <a:pt x="90" y="76"/>
                  <a:pt x="91" y="76"/>
                </a:cubicBezTo>
                <a:cubicBezTo>
                  <a:pt x="90" y="75"/>
                  <a:pt x="90" y="75"/>
                  <a:pt x="90" y="75"/>
                </a:cubicBezTo>
                <a:cubicBezTo>
                  <a:pt x="90" y="75"/>
                  <a:pt x="90" y="75"/>
                  <a:pt x="91" y="75"/>
                </a:cubicBezTo>
                <a:cubicBezTo>
                  <a:pt x="90" y="75"/>
                  <a:pt x="91" y="75"/>
                  <a:pt x="91" y="75"/>
                </a:cubicBezTo>
                <a:cubicBezTo>
                  <a:pt x="91" y="76"/>
                  <a:pt x="91" y="76"/>
                  <a:pt x="91" y="76"/>
                </a:cubicBezTo>
                <a:cubicBezTo>
                  <a:pt x="91" y="76"/>
                  <a:pt x="91" y="75"/>
                  <a:pt x="91" y="75"/>
                </a:cubicBezTo>
                <a:cubicBezTo>
                  <a:pt x="92" y="76"/>
                  <a:pt x="91" y="75"/>
                  <a:pt x="91" y="75"/>
                </a:cubicBezTo>
                <a:cubicBezTo>
                  <a:pt x="91" y="75"/>
                  <a:pt x="91" y="75"/>
                  <a:pt x="91" y="75"/>
                </a:cubicBezTo>
                <a:cubicBezTo>
                  <a:pt x="91" y="75"/>
                  <a:pt x="91" y="75"/>
                  <a:pt x="91" y="75"/>
                </a:cubicBezTo>
                <a:cubicBezTo>
                  <a:pt x="91" y="75"/>
                  <a:pt x="91" y="75"/>
                  <a:pt x="91" y="75"/>
                </a:cubicBezTo>
                <a:cubicBezTo>
                  <a:pt x="91" y="75"/>
                  <a:pt x="91" y="75"/>
                  <a:pt x="91" y="75"/>
                </a:cubicBezTo>
                <a:cubicBezTo>
                  <a:pt x="91" y="75"/>
                  <a:pt x="91" y="75"/>
                  <a:pt x="91" y="75"/>
                </a:cubicBezTo>
                <a:cubicBezTo>
                  <a:pt x="91" y="75"/>
                  <a:pt x="92" y="75"/>
                  <a:pt x="92" y="75"/>
                </a:cubicBezTo>
                <a:cubicBezTo>
                  <a:pt x="92" y="75"/>
                  <a:pt x="92" y="75"/>
                  <a:pt x="92" y="75"/>
                </a:cubicBezTo>
                <a:cubicBezTo>
                  <a:pt x="92" y="75"/>
                  <a:pt x="92" y="75"/>
                  <a:pt x="92" y="75"/>
                </a:cubicBezTo>
                <a:cubicBezTo>
                  <a:pt x="92" y="75"/>
                  <a:pt x="92" y="75"/>
                  <a:pt x="92" y="75"/>
                </a:cubicBezTo>
                <a:cubicBezTo>
                  <a:pt x="92" y="75"/>
                  <a:pt x="91" y="75"/>
                  <a:pt x="91" y="75"/>
                </a:cubicBezTo>
                <a:cubicBezTo>
                  <a:pt x="91" y="75"/>
                  <a:pt x="91" y="75"/>
                  <a:pt x="91" y="75"/>
                </a:cubicBezTo>
                <a:cubicBezTo>
                  <a:pt x="91" y="75"/>
                  <a:pt x="91" y="75"/>
                  <a:pt x="91" y="75"/>
                </a:cubicBezTo>
                <a:cubicBezTo>
                  <a:pt x="91" y="75"/>
                  <a:pt x="91" y="75"/>
                  <a:pt x="91" y="75"/>
                </a:cubicBezTo>
                <a:cubicBezTo>
                  <a:pt x="91" y="75"/>
                  <a:pt x="91" y="75"/>
                  <a:pt x="91" y="75"/>
                </a:cubicBezTo>
                <a:cubicBezTo>
                  <a:pt x="91" y="75"/>
                  <a:pt x="91" y="75"/>
                  <a:pt x="91" y="75"/>
                </a:cubicBezTo>
                <a:cubicBezTo>
                  <a:pt x="92" y="75"/>
                  <a:pt x="91" y="75"/>
                  <a:pt x="92" y="75"/>
                </a:cubicBezTo>
                <a:cubicBezTo>
                  <a:pt x="91" y="75"/>
                  <a:pt x="92" y="75"/>
                  <a:pt x="91" y="74"/>
                </a:cubicBezTo>
                <a:cubicBezTo>
                  <a:pt x="92" y="75"/>
                  <a:pt x="91" y="74"/>
                  <a:pt x="92" y="75"/>
                </a:cubicBezTo>
                <a:cubicBezTo>
                  <a:pt x="92" y="75"/>
                  <a:pt x="92" y="75"/>
                  <a:pt x="92" y="75"/>
                </a:cubicBezTo>
                <a:cubicBezTo>
                  <a:pt x="93" y="75"/>
                  <a:pt x="93" y="75"/>
                  <a:pt x="93" y="75"/>
                </a:cubicBezTo>
                <a:cubicBezTo>
                  <a:pt x="93" y="76"/>
                  <a:pt x="92" y="75"/>
                  <a:pt x="93" y="75"/>
                </a:cubicBezTo>
                <a:cubicBezTo>
                  <a:pt x="93" y="75"/>
                  <a:pt x="93" y="75"/>
                  <a:pt x="93" y="75"/>
                </a:cubicBezTo>
                <a:cubicBezTo>
                  <a:pt x="92" y="75"/>
                  <a:pt x="92" y="75"/>
                  <a:pt x="92" y="75"/>
                </a:cubicBezTo>
                <a:cubicBezTo>
                  <a:pt x="92" y="75"/>
                  <a:pt x="92" y="75"/>
                  <a:pt x="93" y="76"/>
                </a:cubicBezTo>
                <a:cubicBezTo>
                  <a:pt x="93" y="76"/>
                  <a:pt x="93" y="76"/>
                  <a:pt x="93" y="76"/>
                </a:cubicBezTo>
                <a:cubicBezTo>
                  <a:pt x="93" y="76"/>
                  <a:pt x="93" y="76"/>
                  <a:pt x="93" y="76"/>
                </a:cubicBezTo>
                <a:cubicBezTo>
                  <a:pt x="94" y="76"/>
                  <a:pt x="94" y="76"/>
                  <a:pt x="94" y="76"/>
                </a:cubicBezTo>
                <a:cubicBezTo>
                  <a:pt x="93" y="76"/>
                  <a:pt x="94" y="77"/>
                  <a:pt x="93" y="76"/>
                </a:cubicBezTo>
                <a:cubicBezTo>
                  <a:pt x="93" y="76"/>
                  <a:pt x="93" y="76"/>
                  <a:pt x="93" y="76"/>
                </a:cubicBezTo>
                <a:cubicBezTo>
                  <a:pt x="93" y="76"/>
                  <a:pt x="93" y="76"/>
                  <a:pt x="93" y="76"/>
                </a:cubicBezTo>
                <a:cubicBezTo>
                  <a:pt x="93" y="76"/>
                  <a:pt x="93" y="76"/>
                  <a:pt x="93" y="76"/>
                </a:cubicBezTo>
                <a:cubicBezTo>
                  <a:pt x="93" y="76"/>
                  <a:pt x="92" y="76"/>
                  <a:pt x="92" y="75"/>
                </a:cubicBezTo>
                <a:cubicBezTo>
                  <a:pt x="91" y="75"/>
                  <a:pt x="93" y="76"/>
                  <a:pt x="93" y="76"/>
                </a:cubicBezTo>
                <a:cubicBezTo>
                  <a:pt x="93" y="76"/>
                  <a:pt x="92" y="76"/>
                  <a:pt x="92" y="76"/>
                </a:cubicBezTo>
                <a:cubicBezTo>
                  <a:pt x="92" y="76"/>
                  <a:pt x="93" y="77"/>
                  <a:pt x="94" y="77"/>
                </a:cubicBezTo>
                <a:cubicBezTo>
                  <a:pt x="94" y="77"/>
                  <a:pt x="93" y="77"/>
                  <a:pt x="94" y="77"/>
                </a:cubicBezTo>
                <a:cubicBezTo>
                  <a:pt x="94" y="77"/>
                  <a:pt x="94" y="77"/>
                  <a:pt x="94" y="78"/>
                </a:cubicBezTo>
                <a:cubicBezTo>
                  <a:pt x="94" y="77"/>
                  <a:pt x="94" y="77"/>
                  <a:pt x="94" y="77"/>
                </a:cubicBezTo>
                <a:cubicBezTo>
                  <a:pt x="94" y="77"/>
                  <a:pt x="94" y="77"/>
                  <a:pt x="94" y="77"/>
                </a:cubicBezTo>
                <a:cubicBezTo>
                  <a:pt x="94" y="77"/>
                  <a:pt x="94" y="77"/>
                  <a:pt x="93" y="77"/>
                </a:cubicBezTo>
                <a:cubicBezTo>
                  <a:pt x="93" y="77"/>
                  <a:pt x="93" y="77"/>
                  <a:pt x="93" y="77"/>
                </a:cubicBezTo>
                <a:cubicBezTo>
                  <a:pt x="93" y="77"/>
                  <a:pt x="93" y="77"/>
                  <a:pt x="92" y="77"/>
                </a:cubicBezTo>
                <a:cubicBezTo>
                  <a:pt x="93" y="77"/>
                  <a:pt x="93" y="78"/>
                  <a:pt x="94" y="78"/>
                </a:cubicBezTo>
                <a:cubicBezTo>
                  <a:pt x="94" y="78"/>
                  <a:pt x="93" y="78"/>
                  <a:pt x="94" y="78"/>
                </a:cubicBezTo>
                <a:cubicBezTo>
                  <a:pt x="94" y="78"/>
                  <a:pt x="93" y="78"/>
                  <a:pt x="94" y="78"/>
                </a:cubicBezTo>
                <a:cubicBezTo>
                  <a:pt x="94" y="78"/>
                  <a:pt x="94" y="78"/>
                  <a:pt x="94" y="78"/>
                </a:cubicBezTo>
                <a:cubicBezTo>
                  <a:pt x="94" y="78"/>
                  <a:pt x="94" y="78"/>
                  <a:pt x="94" y="78"/>
                </a:cubicBezTo>
                <a:cubicBezTo>
                  <a:pt x="93" y="78"/>
                  <a:pt x="93" y="78"/>
                  <a:pt x="92" y="77"/>
                </a:cubicBezTo>
                <a:cubicBezTo>
                  <a:pt x="92" y="77"/>
                  <a:pt x="92" y="77"/>
                  <a:pt x="91" y="77"/>
                </a:cubicBezTo>
                <a:cubicBezTo>
                  <a:pt x="92" y="77"/>
                  <a:pt x="94" y="79"/>
                  <a:pt x="94" y="79"/>
                </a:cubicBezTo>
                <a:cubicBezTo>
                  <a:pt x="95" y="79"/>
                  <a:pt x="94" y="79"/>
                  <a:pt x="94" y="79"/>
                </a:cubicBezTo>
                <a:cubicBezTo>
                  <a:pt x="93" y="78"/>
                  <a:pt x="94" y="79"/>
                  <a:pt x="94" y="79"/>
                </a:cubicBezTo>
                <a:cubicBezTo>
                  <a:pt x="94" y="79"/>
                  <a:pt x="94" y="79"/>
                  <a:pt x="94" y="79"/>
                </a:cubicBezTo>
                <a:cubicBezTo>
                  <a:pt x="94" y="79"/>
                  <a:pt x="94" y="79"/>
                  <a:pt x="94" y="79"/>
                </a:cubicBezTo>
                <a:cubicBezTo>
                  <a:pt x="94" y="79"/>
                  <a:pt x="93" y="78"/>
                  <a:pt x="93" y="78"/>
                </a:cubicBezTo>
                <a:cubicBezTo>
                  <a:pt x="93" y="78"/>
                  <a:pt x="93" y="79"/>
                  <a:pt x="94" y="80"/>
                </a:cubicBezTo>
                <a:cubicBezTo>
                  <a:pt x="94" y="79"/>
                  <a:pt x="94" y="79"/>
                  <a:pt x="94" y="79"/>
                </a:cubicBezTo>
                <a:cubicBezTo>
                  <a:pt x="94" y="79"/>
                  <a:pt x="94" y="79"/>
                  <a:pt x="94" y="80"/>
                </a:cubicBezTo>
                <a:cubicBezTo>
                  <a:pt x="94" y="80"/>
                  <a:pt x="94" y="80"/>
                  <a:pt x="94" y="80"/>
                </a:cubicBezTo>
                <a:cubicBezTo>
                  <a:pt x="94" y="80"/>
                  <a:pt x="94" y="80"/>
                  <a:pt x="94" y="79"/>
                </a:cubicBezTo>
                <a:cubicBezTo>
                  <a:pt x="94" y="80"/>
                  <a:pt x="94" y="79"/>
                  <a:pt x="93" y="79"/>
                </a:cubicBezTo>
                <a:cubicBezTo>
                  <a:pt x="93" y="79"/>
                  <a:pt x="92" y="77"/>
                  <a:pt x="91" y="77"/>
                </a:cubicBezTo>
                <a:cubicBezTo>
                  <a:pt x="91" y="77"/>
                  <a:pt x="91" y="77"/>
                  <a:pt x="91" y="77"/>
                </a:cubicBezTo>
                <a:cubicBezTo>
                  <a:pt x="91" y="77"/>
                  <a:pt x="91" y="77"/>
                  <a:pt x="91" y="77"/>
                </a:cubicBezTo>
                <a:cubicBezTo>
                  <a:pt x="91" y="77"/>
                  <a:pt x="93" y="79"/>
                  <a:pt x="93" y="79"/>
                </a:cubicBezTo>
                <a:cubicBezTo>
                  <a:pt x="93" y="79"/>
                  <a:pt x="92" y="78"/>
                  <a:pt x="92" y="78"/>
                </a:cubicBezTo>
                <a:cubicBezTo>
                  <a:pt x="92" y="78"/>
                  <a:pt x="93" y="79"/>
                  <a:pt x="93" y="79"/>
                </a:cubicBezTo>
                <a:cubicBezTo>
                  <a:pt x="93" y="80"/>
                  <a:pt x="93" y="80"/>
                  <a:pt x="93" y="80"/>
                </a:cubicBezTo>
                <a:cubicBezTo>
                  <a:pt x="93" y="80"/>
                  <a:pt x="93" y="80"/>
                  <a:pt x="93" y="80"/>
                </a:cubicBezTo>
                <a:cubicBezTo>
                  <a:pt x="93" y="80"/>
                  <a:pt x="92" y="79"/>
                  <a:pt x="92" y="79"/>
                </a:cubicBezTo>
                <a:cubicBezTo>
                  <a:pt x="93" y="80"/>
                  <a:pt x="93" y="80"/>
                  <a:pt x="93" y="80"/>
                </a:cubicBezTo>
                <a:cubicBezTo>
                  <a:pt x="93" y="80"/>
                  <a:pt x="92" y="79"/>
                  <a:pt x="92" y="79"/>
                </a:cubicBezTo>
                <a:cubicBezTo>
                  <a:pt x="92" y="79"/>
                  <a:pt x="93" y="80"/>
                  <a:pt x="93" y="80"/>
                </a:cubicBezTo>
                <a:cubicBezTo>
                  <a:pt x="92" y="79"/>
                  <a:pt x="93" y="80"/>
                  <a:pt x="92" y="79"/>
                </a:cubicBezTo>
                <a:cubicBezTo>
                  <a:pt x="92" y="79"/>
                  <a:pt x="93" y="80"/>
                  <a:pt x="93" y="80"/>
                </a:cubicBezTo>
                <a:cubicBezTo>
                  <a:pt x="93" y="80"/>
                  <a:pt x="93" y="80"/>
                  <a:pt x="93" y="80"/>
                </a:cubicBezTo>
                <a:cubicBezTo>
                  <a:pt x="93" y="80"/>
                  <a:pt x="91" y="78"/>
                  <a:pt x="91" y="78"/>
                </a:cubicBezTo>
                <a:cubicBezTo>
                  <a:pt x="93" y="80"/>
                  <a:pt x="93" y="80"/>
                  <a:pt x="93" y="80"/>
                </a:cubicBezTo>
                <a:cubicBezTo>
                  <a:pt x="92" y="80"/>
                  <a:pt x="92" y="79"/>
                  <a:pt x="92" y="79"/>
                </a:cubicBezTo>
                <a:cubicBezTo>
                  <a:pt x="92" y="80"/>
                  <a:pt x="92" y="80"/>
                  <a:pt x="92" y="80"/>
                </a:cubicBezTo>
                <a:cubicBezTo>
                  <a:pt x="92" y="80"/>
                  <a:pt x="92" y="80"/>
                  <a:pt x="92" y="80"/>
                </a:cubicBezTo>
                <a:cubicBezTo>
                  <a:pt x="92" y="80"/>
                  <a:pt x="92" y="80"/>
                  <a:pt x="92" y="80"/>
                </a:cubicBezTo>
                <a:cubicBezTo>
                  <a:pt x="92" y="80"/>
                  <a:pt x="92" y="80"/>
                  <a:pt x="92" y="80"/>
                </a:cubicBezTo>
                <a:cubicBezTo>
                  <a:pt x="91" y="79"/>
                  <a:pt x="92" y="81"/>
                  <a:pt x="92" y="80"/>
                </a:cubicBezTo>
                <a:cubicBezTo>
                  <a:pt x="92" y="80"/>
                  <a:pt x="92" y="80"/>
                  <a:pt x="92" y="80"/>
                </a:cubicBezTo>
                <a:cubicBezTo>
                  <a:pt x="92" y="80"/>
                  <a:pt x="91" y="80"/>
                  <a:pt x="92" y="81"/>
                </a:cubicBezTo>
                <a:cubicBezTo>
                  <a:pt x="92" y="81"/>
                  <a:pt x="92" y="81"/>
                  <a:pt x="92" y="80"/>
                </a:cubicBezTo>
                <a:cubicBezTo>
                  <a:pt x="92" y="81"/>
                  <a:pt x="92" y="81"/>
                  <a:pt x="92" y="81"/>
                </a:cubicBezTo>
                <a:cubicBezTo>
                  <a:pt x="92" y="81"/>
                  <a:pt x="92" y="81"/>
                  <a:pt x="91" y="81"/>
                </a:cubicBezTo>
                <a:cubicBezTo>
                  <a:pt x="92" y="81"/>
                  <a:pt x="91" y="80"/>
                  <a:pt x="92" y="80"/>
                </a:cubicBezTo>
                <a:cubicBezTo>
                  <a:pt x="91" y="80"/>
                  <a:pt x="91" y="80"/>
                  <a:pt x="91" y="79"/>
                </a:cubicBezTo>
                <a:cubicBezTo>
                  <a:pt x="91" y="79"/>
                  <a:pt x="91" y="80"/>
                  <a:pt x="92" y="81"/>
                </a:cubicBezTo>
                <a:cubicBezTo>
                  <a:pt x="91" y="81"/>
                  <a:pt x="91" y="81"/>
                  <a:pt x="91" y="81"/>
                </a:cubicBezTo>
                <a:cubicBezTo>
                  <a:pt x="91" y="81"/>
                  <a:pt x="91" y="81"/>
                  <a:pt x="91" y="81"/>
                </a:cubicBezTo>
                <a:cubicBezTo>
                  <a:pt x="91" y="80"/>
                  <a:pt x="91" y="80"/>
                  <a:pt x="91" y="80"/>
                </a:cubicBezTo>
                <a:cubicBezTo>
                  <a:pt x="91" y="81"/>
                  <a:pt x="91" y="81"/>
                  <a:pt x="91" y="81"/>
                </a:cubicBezTo>
                <a:cubicBezTo>
                  <a:pt x="91" y="81"/>
                  <a:pt x="91" y="80"/>
                  <a:pt x="91" y="80"/>
                </a:cubicBezTo>
                <a:cubicBezTo>
                  <a:pt x="91" y="80"/>
                  <a:pt x="91" y="80"/>
                  <a:pt x="91" y="81"/>
                </a:cubicBezTo>
                <a:cubicBezTo>
                  <a:pt x="91" y="80"/>
                  <a:pt x="91" y="80"/>
                  <a:pt x="90" y="79"/>
                </a:cubicBezTo>
                <a:cubicBezTo>
                  <a:pt x="91" y="80"/>
                  <a:pt x="91" y="80"/>
                  <a:pt x="91" y="80"/>
                </a:cubicBezTo>
                <a:cubicBezTo>
                  <a:pt x="90" y="79"/>
                  <a:pt x="90" y="79"/>
                  <a:pt x="90" y="79"/>
                </a:cubicBezTo>
                <a:cubicBezTo>
                  <a:pt x="90" y="79"/>
                  <a:pt x="90" y="79"/>
                  <a:pt x="90" y="79"/>
                </a:cubicBezTo>
                <a:cubicBezTo>
                  <a:pt x="90" y="79"/>
                  <a:pt x="90" y="79"/>
                  <a:pt x="90" y="79"/>
                </a:cubicBezTo>
                <a:cubicBezTo>
                  <a:pt x="90" y="79"/>
                  <a:pt x="90" y="79"/>
                  <a:pt x="90" y="79"/>
                </a:cubicBezTo>
                <a:cubicBezTo>
                  <a:pt x="90" y="79"/>
                  <a:pt x="90" y="79"/>
                  <a:pt x="90" y="79"/>
                </a:cubicBezTo>
                <a:cubicBezTo>
                  <a:pt x="91" y="80"/>
                  <a:pt x="91" y="80"/>
                  <a:pt x="91" y="81"/>
                </a:cubicBezTo>
                <a:cubicBezTo>
                  <a:pt x="91" y="80"/>
                  <a:pt x="91" y="80"/>
                  <a:pt x="91" y="80"/>
                </a:cubicBezTo>
                <a:cubicBezTo>
                  <a:pt x="91" y="81"/>
                  <a:pt x="91" y="81"/>
                  <a:pt x="91" y="81"/>
                </a:cubicBezTo>
                <a:cubicBezTo>
                  <a:pt x="91" y="81"/>
                  <a:pt x="91" y="81"/>
                  <a:pt x="91" y="81"/>
                </a:cubicBezTo>
                <a:cubicBezTo>
                  <a:pt x="91" y="82"/>
                  <a:pt x="90" y="80"/>
                  <a:pt x="90" y="81"/>
                </a:cubicBezTo>
                <a:cubicBezTo>
                  <a:pt x="90" y="81"/>
                  <a:pt x="91" y="81"/>
                  <a:pt x="91" y="82"/>
                </a:cubicBezTo>
                <a:cubicBezTo>
                  <a:pt x="91" y="82"/>
                  <a:pt x="91" y="81"/>
                  <a:pt x="91" y="81"/>
                </a:cubicBezTo>
                <a:cubicBezTo>
                  <a:pt x="91" y="82"/>
                  <a:pt x="91" y="82"/>
                  <a:pt x="91" y="82"/>
                </a:cubicBezTo>
                <a:cubicBezTo>
                  <a:pt x="91" y="82"/>
                  <a:pt x="91" y="82"/>
                  <a:pt x="90" y="81"/>
                </a:cubicBezTo>
                <a:cubicBezTo>
                  <a:pt x="91" y="82"/>
                  <a:pt x="91" y="82"/>
                  <a:pt x="90" y="82"/>
                </a:cubicBezTo>
                <a:cubicBezTo>
                  <a:pt x="90" y="82"/>
                  <a:pt x="91" y="83"/>
                  <a:pt x="91" y="83"/>
                </a:cubicBezTo>
                <a:cubicBezTo>
                  <a:pt x="90" y="82"/>
                  <a:pt x="90" y="82"/>
                  <a:pt x="90" y="82"/>
                </a:cubicBezTo>
                <a:cubicBezTo>
                  <a:pt x="90" y="82"/>
                  <a:pt x="90" y="82"/>
                  <a:pt x="90" y="83"/>
                </a:cubicBezTo>
                <a:cubicBezTo>
                  <a:pt x="90" y="82"/>
                  <a:pt x="90" y="82"/>
                  <a:pt x="90" y="82"/>
                </a:cubicBezTo>
                <a:cubicBezTo>
                  <a:pt x="90" y="82"/>
                  <a:pt x="90" y="82"/>
                  <a:pt x="90" y="82"/>
                </a:cubicBezTo>
                <a:cubicBezTo>
                  <a:pt x="90" y="82"/>
                  <a:pt x="90" y="82"/>
                  <a:pt x="90" y="82"/>
                </a:cubicBezTo>
                <a:cubicBezTo>
                  <a:pt x="90" y="82"/>
                  <a:pt x="90" y="83"/>
                  <a:pt x="90" y="83"/>
                </a:cubicBezTo>
                <a:cubicBezTo>
                  <a:pt x="90" y="83"/>
                  <a:pt x="90" y="83"/>
                  <a:pt x="90" y="83"/>
                </a:cubicBezTo>
                <a:cubicBezTo>
                  <a:pt x="90" y="82"/>
                  <a:pt x="90" y="82"/>
                  <a:pt x="90" y="82"/>
                </a:cubicBezTo>
                <a:cubicBezTo>
                  <a:pt x="90" y="82"/>
                  <a:pt x="90" y="83"/>
                  <a:pt x="90" y="82"/>
                </a:cubicBezTo>
                <a:cubicBezTo>
                  <a:pt x="90" y="82"/>
                  <a:pt x="90" y="82"/>
                  <a:pt x="89" y="81"/>
                </a:cubicBezTo>
                <a:cubicBezTo>
                  <a:pt x="89" y="82"/>
                  <a:pt x="89" y="82"/>
                  <a:pt x="89" y="82"/>
                </a:cubicBezTo>
                <a:cubicBezTo>
                  <a:pt x="89" y="82"/>
                  <a:pt x="89" y="82"/>
                  <a:pt x="89" y="81"/>
                </a:cubicBezTo>
                <a:cubicBezTo>
                  <a:pt x="89" y="82"/>
                  <a:pt x="89" y="82"/>
                  <a:pt x="89" y="82"/>
                </a:cubicBezTo>
                <a:cubicBezTo>
                  <a:pt x="89" y="82"/>
                  <a:pt x="89" y="82"/>
                  <a:pt x="89" y="82"/>
                </a:cubicBezTo>
                <a:cubicBezTo>
                  <a:pt x="89" y="82"/>
                  <a:pt x="89" y="82"/>
                  <a:pt x="89" y="82"/>
                </a:cubicBezTo>
                <a:cubicBezTo>
                  <a:pt x="89" y="82"/>
                  <a:pt x="89" y="82"/>
                  <a:pt x="89" y="82"/>
                </a:cubicBezTo>
                <a:cubicBezTo>
                  <a:pt x="89" y="82"/>
                  <a:pt x="89" y="82"/>
                  <a:pt x="89" y="82"/>
                </a:cubicBezTo>
                <a:cubicBezTo>
                  <a:pt x="89" y="82"/>
                  <a:pt x="89" y="82"/>
                  <a:pt x="89" y="82"/>
                </a:cubicBezTo>
                <a:cubicBezTo>
                  <a:pt x="89" y="82"/>
                  <a:pt x="89" y="83"/>
                  <a:pt x="89" y="83"/>
                </a:cubicBezTo>
                <a:cubicBezTo>
                  <a:pt x="89" y="83"/>
                  <a:pt x="89" y="83"/>
                  <a:pt x="89" y="83"/>
                </a:cubicBezTo>
                <a:cubicBezTo>
                  <a:pt x="89" y="82"/>
                  <a:pt x="89" y="82"/>
                  <a:pt x="89" y="82"/>
                </a:cubicBezTo>
                <a:cubicBezTo>
                  <a:pt x="89" y="84"/>
                  <a:pt x="89" y="83"/>
                  <a:pt x="89" y="84"/>
                </a:cubicBezTo>
                <a:cubicBezTo>
                  <a:pt x="89" y="83"/>
                  <a:pt x="89" y="84"/>
                  <a:pt x="89" y="83"/>
                </a:cubicBezTo>
                <a:cubicBezTo>
                  <a:pt x="89" y="83"/>
                  <a:pt x="89" y="83"/>
                  <a:pt x="89" y="83"/>
                </a:cubicBezTo>
                <a:cubicBezTo>
                  <a:pt x="89" y="83"/>
                  <a:pt x="89" y="83"/>
                  <a:pt x="89" y="83"/>
                </a:cubicBezTo>
                <a:close/>
                <a:moveTo>
                  <a:pt x="90" y="82"/>
                </a:moveTo>
                <a:cubicBezTo>
                  <a:pt x="90" y="82"/>
                  <a:pt x="90" y="82"/>
                  <a:pt x="90" y="82"/>
                </a:cubicBezTo>
                <a:cubicBezTo>
                  <a:pt x="90" y="82"/>
                  <a:pt x="90" y="82"/>
                  <a:pt x="90" y="82"/>
                </a:cubicBezTo>
                <a:close/>
                <a:moveTo>
                  <a:pt x="91" y="80"/>
                </a:moveTo>
                <a:cubicBezTo>
                  <a:pt x="91" y="80"/>
                  <a:pt x="91" y="80"/>
                  <a:pt x="91" y="80"/>
                </a:cubicBezTo>
                <a:cubicBezTo>
                  <a:pt x="91" y="80"/>
                  <a:pt x="91" y="80"/>
                  <a:pt x="91" y="80"/>
                </a:cubicBezTo>
                <a:close/>
                <a:moveTo>
                  <a:pt x="91" y="75"/>
                </a:moveTo>
                <a:cubicBezTo>
                  <a:pt x="91" y="75"/>
                  <a:pt x="91" y="75"/>
                  <a:pt x="91" y="75"/>
                </a:cubicBezTo>
                <a:cubicBezTo>
                  <a:pt x="91" y="75"/>
                  <a:pt x="91" y="75"/>
                  <a:pt x="91" y="75"/>
                </a:cubicBezTo>
                <a:close/>
                <a:moveTo>
                  <a:pt x="91" y="75"/>
                </a:moveTo>
                <a:cubicBezTo>
                  <a:pt x="92" y="75"/>
                  <a:pt x="92" y="75"/>
                  <a:pt x="91" y="75"/>
                </a:cubicBezTo>
                <a:cubicBezTo>
                  <a:pt x="92" y="75"/>
                  <a:pt x="92" y="75"/>
                  <a:pt x="92" y="75"/>
                </a:cubicBezTo>
                <a:cubicBezTo>
                  <a:pt x="92" y="75"/>
                  <a:pt x="92" y="75"/>
                  <a:pt x="91" y="75"/>
                </a:cubicBezTo>
                <a:close/>
                <a:moveTo>
                  <a:pt x="85" y="79"/>
                </a:moveTo>
                <a:cubicBezTo>
                  <a:pt x="85" y="79"/>
                  <a:pt x="85" y="79"/>
                  <a:pt x="85" y="79"/>
                </a:cubicBezTo>
                <a:cubicBezTo>
                  <a:pt x="85" y="79"/>
                  <a:pt x="85" y="79"/>
                  <a:pt x="85" y="79"/>
                </a:cubicBezTo>
                <a:close/>
                <a:moveTo>
                  <a:pt x="91" y="81"/>
                </a:moveTo>
                <a:cubicBezTo>
                  <a:pt x="91" y="81"/>
                  <a:pt x="91" y="81"/>
                  <a:pt x="91" y="81"/>
                </a:cubicBezTo>
                <a:cubicBezTo>
                  <a:pt x="91" y="81"/>
                  <a:pt x="91" y="81"/>
                  <a:pt x="91" y="81"/>
                </a:cubicBezTo>
                <a:close/>
                <a:moveTo>
                  <a:pt x="88" y="83"/>
                </a:moveTo>
                <a:cubicBezTo>
                  <a:pt x="88" y="83"/>
                  <a:pt x="88" y="83"/>
                  <a:pt x="88" y="83"/>
                </a:cubicBezTo>
                <a:cubicBezTo>
                  <a:pt x="88" y="83"/>
                  <a:pt x="88" y="83"/>
                  <a:pt x="88" y="83"/>
                </a:cubicBezTo>
                <a:close/>
                <a:moveTo>
                  <a:pt x="94" y="79"/>
                </a:moveTo>
                <a:cubicBezTo>
                  <a:pt x="94" y="79"/>
                  <a:pt x="94" y="79"/>
                  <a:pt x="94" y="78"/>
                </a:cubicBezTo>
                <a:cubicBezTo>
                  <a:pt x="94" y="79"/>
                  <a:pt x="94" y="79"/>
                  <a:pt x="94" y="79"/>
                </a:cubicBezTo>
                <a:close/>
                <a:moveTo>
                  <a:pt x="91" y="74"/>
                </a:moveTo>
                <a:cubicBezTo>
                  <a:pt x="91" y="75"/>
                  <a:pt x="91" y="75"/>
                  <a:pt x="91" y="75"/>
                </a:cubicBezTo>
                <a:cubicBezTo>
                  <a:pt x="91" y="75"/>
                  <a:pt x="91" y="75"/>
                  <a:pt x="91" y="75"/>
                </a:cubicBezTo>
                <a:cubicBezTo>
                  <a:pt x="91" y="75"/>
                  <a:pt x="91" y="74"/>
                  <a:pt x="91" y="74"/>
                </a:cubicBezTo>
                <a:close/>
                <a:moveTo>
                  <a:pt x="94" y="75"/>
                </a:moveTo>
                <a:cubicBezTo>
                  <a:pt x="94" y="75"/>
                  <a:pt x="94" y="75"/>
                  <a:pt x="94" y="75"/>
                </a:cubicBezTo>
                <a:cubicBezTo>
                  <a:pt x="94" y="75"/>
                  <a:pt x="94" y="75"/>
                  <a:pt x="94" y="75"/>
                </a:cubicBezTo>
                <a:cubicBezTo>
                  <a:pt x="94" y="75"/>
                  <a:pt x="94" y="75"/>
                  <a:pt x="94" y="75"/>
                </a:cubicBezTo>
                <a:close/>
                <a:moveTo>
                  <a:pt x="92" y="75"/>
                </a:moveTo>
                <a:cubicBezTo>
                  <a:pt x="93" y="75"/>
                  <a:pt x="93" y="75"/>
                  <a:pt x="93" y="75"/>
                </a:cubicBezTo>
                <a:cubicBezTo>
                  <a:pt x="93" y="75"/>
                  <a:pt x="93" y="75"/>
                  <a:pt x="93" y="75"/>
                </a:cubicBezTo>
                <a:cubicBezTo>
                  <a:pt x="92" y="75"/>
                  <a:pt x="92" y="75"/>
                  <a:pt x="92" y="75"/>
                </a:cubicBezTo>
                <a:close/>
                <a:moveTo>
                  <a:pt x="93" y="75"/>
                </a:moveTo>
                <a:cubicBezTo>
                  <a:pt x="93" y="75"/>
                  <a:pt x="93" y="75"/>
                  <a:pt x="93" y="75"/>
                </a:cubicBezTo>
                <a:cubicBezTo>
                  <a:pt x="92" y="75"/>
                  <a:pt x="93" y="75"/>
                  <a:pt x="93" y="75"/>
                </a:cubicBezTo>
                <a:close/>
                <a:moveTo>
                  <a:pt x="91" y="75"/>
                </a:moveTo>
                <a:cubicBezTo>
                  <a:pt x="91" y="75"/>
                  <a:pt x="91" y="75"/>
                  <a:pt x="91" y="75"/>
                </a:cubicBezTo>
                <a:cubicBezTo>
                  <a:pt x="91" y="74"/>
                  <a:pt x="92" y="75"/>
                  <a:pt x="91" y="75"/>
                </a:cubicBezTo>
                <a:close/>
                <a:moveTo>
                  <a:pt x="94" y="76"/>
                </a:moveTo>
                <a:cubicBezTo>
                  <a:pt x="93" y="75"/>
                  <a:pt x="93" y="75"/>
                  <a:pt x="93" y="75"/>
                </a:cubicBezTo>
                <a:cubicBezTo>
                  <a:pt x="94" y="76"/>
                  <a:pt x="94" y="76"/>
                  <a:pt x="94" y="76"/>
                </a:cubicBezTo>
                <a:close/>
                <a:moveTo>
                  <a:pt x="93" y="76"/>
                </a:moveTo>
                <a:cubicBezTo>
                  <a:pt x="93" y="76"/>
                  <a:pt x="93" y="76"/>
                  <a:pt x="93" y="76"/>
                </a:cubicBezTo>
                <a:cubicBezTo>
                  <a:pt x="93" y="76"/>
                  <a:pt x="93" y="76"/>
                  <a:pt x="93" y="76"/>
                </a:cubicBezTo>
                <a:cubicBezTo>
                  <a:pt x="93" y="76"/>
                  <a:pt x="93" y="76"/>
                  <a:pt x="93" y="76"/>
                </a:cubicBezTo>
                <a:close/>
                <a:moveTo>
                  <a:pt x="93" y="76"/>
                </a:moveTo>
                <a:cubicBezTo>
                  <a:pt x="93" y="76"/>
                  <a:pt x="93" y="76"/>
                  <a:pt x="93" y="76"/>
                </a:cubicBezTo>
                <a:cubicBezTo>
                  <a:pt x="93" y="76"/>
                  <a:pt x="93" y="76"/>
                  <a:pt x="93" y="76"/>
                </a:cubicBezTo>
                <a:close/>
                <a:moveTo>
                  <a:pt x="94" y="76"/>
                </a:moveTo>
                <a:cubicBezTo>
                  <a:pt x="94" y="76"/>
                  <a:pt x="94" y="76"/>
                  <a:pt x="94" y="76"/>
                </a:cubicBezTo>
                <a:cubicBezTo>
                  <a:pt x="94" y="76"/>
                  <a:pt x="94" y="76"/>
                  <a:pt x="94" y="76"/>
                </a:cubicBezTo>
                <a:close/>
                <a:moveTo>
                  <a:pt x="93" y="76"/>
                </a:moveTo>
                <a:cubicBezTo>
                  <a:pt x="93" y="76"/>
                  <a:pt x="93" y="76"/>
                  <a:pt x="93" y="76"/>
                </a:cubicBezTo>
                <a:cubicBezTo>
                  <a:pt x="93" y="77"/>
                  <a:pt x="93" y="77"/>
                  <a:pt x="93" y="77"/>
                </a:cubicBezTo>
                <a:cubicBezTo>
                  <a:pt x="93" y="76"/>
                  <a:pt x="93" y="76"/>
                  <a:pt x="93" y="76"/>
                </a:cubicBezTo>
                <a:close/>
                <a:moveTo>
                  <a:pt x="94" y="77"/>
                </a:moveTo>
                <a:cubicBezTo>
                  <a:pt x="94" y="77"/>
                  <a:pt x="94" y="77"/>
                  <a:pt x="94" y="77"/>
                </a:cubicBezTo>
                <a:cubicBezTo>
                  <a:pt x="94" y="77"/>
                  <a:pt x="94" y="77"/>
                  <a:pt x="94" y="77"/>
                </a:cubicBezTo>
                <a:close/>
                <a:moveTo>
                  <a:pt x="94" y="77"/>
                </a:moveTo>
                <a:cubicBezTo>
                  <a:pt x="94" y="77"/>
                  <a:pt x="94" y="78"/>
                  <a:pt x="94" y="77"/>
                </a:cubicBezTo>
                <a:cubicBezTo>
                  <a:pt x="94" y="77"/>
                  <a:pt x="94" y="77"/>
                  <a:pt x="94" y="77"/>
                </a:cubicBezTo>
                <a:close/>
                <a:moveTo>
                  <a:pt x="93" y="78"/>
                </a:moveTo>
                <a:cubicBezTo>
                  <a:pt x="93" y="78"/>
                  <a:pt x="93" y="78"/>
                  <a:pt x="93" y="78"/>
                </a:cubicBezTo>
                <a:cubicBezTo>
                  <a:pt x="92" y="77"/>
                  <a:pt x="92" y="77"/>
                  <a:pt x="92" y="77"/>
                </a:cubicBezTo>
                <a:lnTo>
                  <a:pt x="93" y="78"/>
                </a:lnTo>
                <a:close/>
                <a:moveTo>
                  <a:pt x="94" y="80"/>
                </a:moveTo>
                <a:cubicBezTo>
                  <a:pt x="94" y="80"/>
                  <a:pt x="93" y="80"/>
                  <a:pt x="94" y="80"/>
                </a:cubicBezTo>
                <a:cubicBezTo>
                  <a:pt x="93" y="80"/>
                  <a:pt x="93" y="80"/>
                  <a:pt x="93" y="79"/>
                </a:cubicBezTo>
                <a:cubicBezTo>
                  <a:pt x="93" y="80"/>
                  <a:pt x="93" y="80"/>
                  <a:pt x="94" y="80"/>
                </a:cubicBezTo>
                <a:close/>
                <a:moveTo>
                  <a:pt x="93" y="79"/>
                </a:moveTo>
                <a:cubicBezTo>
                  <a:pt x="93" y="79"/>
                  <a:pt x="93" y="79"/>
                  <a:pt x="93" y="79"/>
                </a:cubicBezTo>
                <a:cubicBezTo>
                  <a:pt x="93" y="79"/>
                  <a:pt x="93" y="79"/>
                  <a:pt x="93" y="79"/>
                </a:cubicBezTo>
                <a:close/>
                <a:moveTo>
                  <a:pt x="83" y="78"/>
                </a:moveTo>
                <a:cubicBezTo>
                  <a:pt x="83" y="78"/>
                  <a:pt x="83" y="78"/>
                  <a:pt x="83" y="78"/>
                </a:cubicBezTo>
                <a:cubicBezTo>
                  <a:pt x="83" y="78"/>
                  <a:pt x="83" y="78"/>
                  <a:pt x="83" y="78"/>
                </a:cubicBezTo>
                <a:close/>
                <a:moveTo>
                  <a:pt x="83" y="78"/>
                </a:moveTo>
                <a:cubicBezTo>
                  <a:pt x="83" y="78"/>
                  <a:pt x="83" y="78"/>
                  <a:pt x="83" y="78"/>
                </a:cubicBezTo>
                <a:cubicBezTo>
                  <a:pt x="82" y="78"/>
                  <a:pt x="82" y="78"/>
                  <a:pt x="82" y="78"/>
                </a:cubicBezTo>
                <a:cubicBezTo>
                  <a:pt x="83" y="78"/>
                  <a:pt x="83" y="78"/>
                  <a:pt x="83" y="78"/>
                </a:cubicBezTo>
                <a:close/>
                <a:moveTo>
                  <a:pt x="90" y="83"/>
                </a:moveTo>
                <a:cubicBezTo>
                  <a:pt x="90" y="83"/>
                  <a:pt x="90" y="83"/>
                  <a:pt x="90" y="83"/>
                </a:cubicBezTo>
                <a:cubicBezTo>
                  <a:pt x="90" y="83"/>
                  <a:pt x="90" y="83"/>
                  <a:pt x="90" y="83"/>
                </a:cubicBezTo>
                <a:close/>
                <a:moveTo>
                  <a:pt x="89" y="83"/>
                </a:moveTo>
                <a:cubicBezTo>
                  <a:pt x="89" y="83"/>
                  <a:pt x="89" y="83"/>
                  <a:pt x="89" y="83"/>
                </a:cubicBezTo>
                <a:cubicBezTo>
                  <a:pt x="89" y="82"/>
                  <a:pt x="89" y="82"/>
                  <a:pt x="89" y="82"/>
                </a:cubicBezTo>
                <a:lnTo>
                  <a:pt x="89" y="83"/>
                </a:lnTo>
                <a:close/>
                <a:moveTo>
                  <a:pt x="89" y="84"/>
                </a:moveTo>
                <a:cubicBezTo>
                  <a:pt x="89" y="84"/>
                  <a:pt x="89" y="84"/>
                  <a:pt x="89" y="84"/>
                </a:cubicBezTo>
                <a:cubicBezTo>
                  <a:pt x="89" y="84"/>
                  <a:pt x="89" y="83"/>
                  <a:pt x="89" y="84"/>
                </a:cubicBezTo>
                <a:close/>
                <a:moveTo>
                  <a:pt x="105" y="78"/>
                </a:moveTo>
                <a:cubicBezTo>
                  <a:pt x="105" y="78"/>
                  <a:pt x="105" y="78"/>
                  <a:pt x="105" y="78"/>
                </a:cubicBezTo>
                <a:cubicBezTo>
                  <a:pt x="105" y="78"/>
                  <a:pt x="105" y="78"/>
                  <a:pt x="105" y="78"/>
                </a:cubicBezTo>
                <a:close/>
                <a:moveTo>
                  <a:pt x="106" y="79"/>
                </a:moveTo>
                <a:cubicBezTo>
                  <a:pt x="106" y="79"/>
                  <a:pt x="106" y="79"/>
                  <a:pt x="106" y="79"/>
                </a:cubicBezTo>
                <a:cubicBezTo>
                  <a:pt x="106" y="79"/>
                  <a:pt x="106" y="79"/>
                  <a:pt x="106" y="79"/>
                </a:cubicBezTo>
                <a:close/>
                <a:moveTo>
                  <a:pt x="106" y="79"/>
                </a:moveTo>
                <a:cubicBezTo>
                  <a:pt x="106" y="80"/>
                  <a:pt x="106" y="79"/>
                  <a:pt x="106" y="79"/>
                </a:cubicBezTo>
                <a:cubicBezTo>
                  <a:pt x="106" y="79"/>
                  <a:pt x="106" y="79"/>
                  <a:pt x="106" y="79"/>
                </a:cubicBezTo>
                <a:cubicBezTo>
                  <a:pt x="106" y="79"/>
                  <a:pt x="106" y="79"/>
                  <a:pt x="106" y="79"/>
                </a:cubicBezTo>
                <a:cubicBezTo>
                  <a:pt x="106" y="79"/>
                  <a:pt x="106" y="79"/>
                  <a:pt x="106" y="79"/>
                </a:cubicBezTo>
                <a:close/>
                <a:moveTo>
                  <a:pt x="105" y="78"/>
                </a:moveTo>
                <a:cubicBezTo>
                  <a:pt x="105" y="78"/>
                  <a:pt x="105" y="78"/>
                  <a:pt x="105" y="78"/>
                </a:cubicBezTo>
                <a:cubicBezTo>
                  <a:pt x="105" y="78"/>
                  <a:pt x="105" y="78"/>
                  <a:pt x="105" y="78"/>
                </a:cubicBezTo>
                <a:cubicBezTo>
                  <a:pt x="105" y="78"/>
                  <a:pt x="105" y="78"/>
                  <a:pt x="105" y="78"/>
                </a:cubicBezTo>
                <a:close/>
                <a:moveTo>
                  <a:pt x="105" y="78"/>
                </a:moveTo>
                <a:cubicBezTo>
                  <a:pt x="105" y="78"/>
                  <a:pt x="105" y="78"/>
                  <a:pt x="105" y="78"/>
                </a:cubicBezTo>
                <a:close/>
                <a:moveTo>
                  <a:pt x="105" y="78"/>
                </a:moveTo>
                <a:cubicBezTo>
                  <a:pt x="105" y="78"/>
                  <a:pt x="105" y="78"/>
                  <a:pt x="105" y="78"/>
                </a:cubicBezTo>
                <a:cubicBezTo>
                  <a:pt x="104" y="78"/>
                  <a:pt x="104" y="78"/>
                  <a:pt x="104" y="78"/>
                </a:cubicBezTo>
                <a:cubicBezTo>
                  <a:pt x="104" y="78"/>
                  <a:pt x="104" y="78"/>
                  <a:pt x="105" y="78"/>
                </a:cubicBezTo>
                <a:close/>
                <a:moveTo>
                  <a:pt x="105" y="79"/>
                </a:moveTo>
                <a:cubicBezTo>
                  <a:pt x="105" y="78"/>
                  <a:pt x="105" y="78"/>
                  <a:pt x="105" y="78"/>
                </a:cubicBezTo>
                <a:cubicBezTo>
                  <a:pt x="105" y="78"/>
                  <a:pt x="105" y="78"/>
                  <a:pt x="105" y="79"/>
                </a:cubicBezTo>
                <a:close/>
                <a:moveTo>
                  <a:pt x="105" y="78"/>
                </a:moveTo>
                <a:cubicBezTo>
                  <a:pt x="105" y="78"/>
                  <a:pt x="105" y="78"/>
                  <a:pt x="105" y="78"/>
                </a:cubicBezTo>
                <a:cubicBezTo>
                  <a:pt x="105" y="79"/>
                  <a:pt x="105" y="79"/>
                  <a:pt x="105" y="78"/>
                </a:cubicBezTo>
                <a:cubicBezTo>
                  <a:pt x="105" y="79"/>
                  <a:pt x="105" y="78"/>
                  <a:pt x="105" y="78"/>
                </a:cubicBezTo>
                <a:close/>
                <a:moveTo>
                  <a:pt x="105" y="78"/>
                </a:moveTo>
                <a:cubicBezTo>
                  <a:pt x="105" y="78"/>
                  <a:pt x="105" y="79"/>
                  <a:pt x="105" y="79"/>
                </a:cubicBezTo>
                <a:cubicBezTo>
                  <a:pt x="105" y="79"/>
                  <a:pt x="105" y="78"/>
                  <a:pt x="105" y="78"/>
                </a:cubicBezTo>
                <a:close/>
                <a:moveTo>
                  <a:pt x="106" y="80"/>
                </a:moveTo>
                <a:cubicBezTo>
                  <a:pt x="106" y="80"/>
                  <a:pt x="106" y="80"/>
                  <a:pt x="106" y="80"/>
                </a:cubicBezTo>
                <a:cubicBezTo>
                  <a:pt x="106" y="80"/>
                  <a:pt x="106" y="80"/>
                  <a:pt x="106" y="80"/>
                </a:cubicBezTo>
                <a:cubicBezTo>
                  <a:pt x="106" y="80"/>
                  <a:pt x="106" y="80"/>
                  <a:pt x="106" y="80"/>
                </a:cubicBezTo>
                <a:close/>
                <a:moveTo>
                  <a:pt x="104" y="78"/>
                </a:moveTo>
                <a:cubicBezTo>
                  <a:pt x="104" y="78"/>
                  <a:pt x="105" y="78"/>
                  <a:pt x="105" y="78"/>
                </a:cubicBezTo>
                <a:cubicBezTo>
                  <a:pt x="105" y="78"/>
                  <a:pt x="105" y="78"/>
                  <a:pt x="105" y="78"/>
                </a:cubicBezTo>
                <a:cubicBezTo>
                  <a:pt x="104" y="78"/>
                  <a:pt x="104" y="78"/>
                  <a:pt x="104" y="78"/>
                </a:cubicBezTo>
                <a:close/>
                <a:moveTo>
                  <a:pt x="105" y="78"/>
                </a:moveTo>
                <a:cubicBezTo>
                  <a:pt x="105" y="79"/>
                  <a:pt x="105" y="79"/>
                  <a:pt x="105" y="79"/>
                </a:cubicBezTo>
                <a:cubicBezTo>
                  <a:pt x="105" y="79"/>
                  <a:pt x="105" y="79"/>
                  <a:pt x="105" y="78"/>
                </a:cubicBezTo>
                <a:close/>
                <a:moveTo>
                  <a:pt x="105" y="79"/>
                </a:moveTo>
                <a:cubicBezTo>
                  <a:pt x="105" y="79"/>
                  <a:pt x="105" y="79"/>
                  <a:pt x="105" y="79"/>
                </a:cubicBezTo>
                <a:cubicBezTo>
                  <a:pt x="105" y="79"/>
                  <a:pt x="105" y="79"/>
                  <a:pt x="105" y="79"/>
                </a:cubicBezTo>
                <a:close/>
                <a:moveTo>
                  <a:pt x="104" y="78"/>
                </a:moveTo>
                <a:cubicBezTo>
                  <a:pt x="104" y="78"/>
                  <a:pt x="104" y="78"/>
                  <a:pt x="104" y="78"/>
                </a:cubicBezTo>
                <a:cubicBezTo>
                  <a:pt x="104" y="78"/>
                  <a:pt x="104" y="78"/>
                  <a:pt x="104" y="78"/>
                </a:cubicBezTo>
                <a:close/>
                <a:moveTo>
                  <a:pt x="104" y="78"/>
                </a:moveTo>
                <a:cubicBezTo>
                  <a:pt x="104" y="78"/>
                  <a:pt x="104" y="78"/>
                  <a:pt x="104" y="77"/>
                </a:cubicBezTo>
                <a:cubicBezTo>
                  <a:pt x="104" y="77"/>
                  <a:pt x="104" y="78"/>
                  <a:pt x="104" y="78"/>
                </a:cubicBezTo>
                <a:cubicBezTo>
                  <a:pt x="104" y="78"/>
                  <a:pt x="104" y="78"/>
                  <a:pt x="104" y="78"/>
                </a:cubicBezTo>
                <a:close/>
                <a:moveTo>
                  <a:pt x="104" y="78"/>
                </a:moveTo>
                <a:cubicBezTo>
                  <a:pt x="104" y="78"/>
                  <a:pt x="104" y="78"/>
                  <a:pt x="104" y="78"/>
                </a:cubicBezTo>
                <a:cubicBezTo>
                  <a:pt x="104" y="78"/>
                  <a:pt x="104" y="78"/>
                  <a:pt x="104" y="78"/>
                </a:cubicBezTo>
                <a:close/>
                <a:moveTo>
                  <a:pt x="105" y="79"/>
                </a:moveTo>
                <a:cubicBezTo>
                  <a:pt x="105" y="79"/>
                  <a:pt x="104" y="78"/>
                  <a:pt x="104" y="78"/>
                </a:cubicBezTo>
                <a:cubicBezTo>
                  <a:pt x="105" y="79"/>
                  <a:pt x="105" y="79"/>
                  <a:pt x="105" y="79"/>
                </a:cubicBezTo>
                <a:close/>
                <a:moveTo>
                  <a:pt x="105" y="79"/>
                </a:moveTo>
                <a:cubicBezTo>
                  <a:pt x="105" y="79"/>
                  <a:pt x="105" y="79"/>
                  <a:pt x="105" y="79"/>
                </a:cubicBezTo>
                <a:cubicBezTo>
                  <a:pt x="105" y="79"/>
                  <a:pt x="105" y="79"/>
                  <a:pt x="105" y="79"/>
                </a:cubicBezTo>
                <a:cubicBezTo>
                  <a:pt x="105" y="79"/>
                  <a:pt x="105" y="79"/>
                  <a:pt x="105" y="79"/>
                </a:cubicBezTo>
                <a:close/>
                <a:moveTo>
                  <a:pt x="105" y="79"/>
                </a:moveTo>
                <a:cubicBezTo>
                  <a:pt x="105" y="79"/>
                  <a:pt x="105" y="79"/>
                  <a:pt x="105" y="79"/>
                </a:cubicBezTo>
                <a:cubicBezTo>
                  <a:pt x="105" y="79"/>
                  <a:pt x="105" y="79"/>
                  <a:pt x="105" y="79"/>
                </a:cubicBezTo>
                <a:close/>
                <a:moveTo>
                  <a:pt x="105" y="79"/>
                </a:moveTo>
                <a:cubicBezTo>
                  <a:pt x="105" y="79"/>
                  <a:pt x="105" y="79"/>
                  <a:pt x="105" y="80"/>
                </a:cubicBezTo>
                <a:cubicBezTo>
                  <a:pt x="105" y="79"/>
                  <a:pt x="105" y="79"/>
                  <a:pt x="105" y="79"/>
                </a:cubicBezTo>
                <a:close/>
                <a:moveTo>
                  <a:pt x="105" y="79"/>
                </a:moveTo>
                <a:cubicBezTo>
                  <a:pt x="105" y="79"/>
                  <a:pt x="105" y="79"/>
                  <a:pt x="105" y="79"/>
                </a:cubicBezTo>
                <a:cubicBezTo>
                  <a:pt x="105" y="79"/>
                  <a:pt x="105" y="79"/>
                  <a:pt x="105" y="79"/>
                </a:cubicBezTo>
                <a:close/>
                <a:moveTo>
                  <a:pt x="105" y="79"/>
                </a:moveTo>
                <a:cubicBezTo>
                  <a:pt x="105" y="79"/>
                  <a:pt x="105" y="79"/>
                  <a:pt x="105" y="79"/>
                </a:cubicBezTo>
                <a:cubicBezTo>
                  <a:pt x="105" y="79"/>
                  <a:pt x="105" y="79"/>
                  <a:pt x="105" y="79"/>
                </a:cubicBezTo>
                <a:close/>
                <a:moveTo>
                  <a:pt x="104" y="79"/>
                </a:moveTo>
                <a:cubicBezTo>
                  <a:pt x="104" y="79"/>
                  <a:pt x="104" y="79"/>
                  <a:pt x="104" y="79"/>
                </a:cubicBezTo>
                <a:cubicBezTo>
                  <a:pt x="104" y="79"/>
                  <a:pt x="104" y="79"/>
                  <a:pt x="105" y="79"/>
                </a:cubicBezTo>
                <a:cubicBezTo>
                  <a:pt x="104" y="79"/>
                  <a:pt x="104" y="79"/>
                  <a:pt x="104" y="79"/>
                </a:cubicBezTo>
                <a:close/>
                <a:moveTo>
                  <a:pt x="104" y="79"/>
                </a:moveTo>
                <a:cubicBezTo>
                  <a:pt x="104" y="79"/>
                  <a:pt x="104" y="79"/>
                  <a:pt x="104" y="79"/>
                </a:cubicBezTo>
                <a:cubicBezTo>
                  <a:pt x="105" y="79"/>
                  <a:pt x="105" y="79"/>
                  <a:pt x="104" y="79"/>
                </a:cubicBezTo>
                <a:close/>
                <a:moveTo>
                  <a:pt x="104" y="79"/>
                </a:moveTo>
                <a:cubicBezTo>
                  <a:pt x="104" y="79"/>
                  <a:pt x="104" y="79"/>
                  <a:pt x="104" y="79"/>
                </a:cubicBezTo>
                <a:cubicBezTo>
                  <a:pt x="104" y="79"/>
                  <a:pt x="104" y="79"/>
                  <a:pt x="104" y="79"/>
                </a:cubicBezTo>
                <a:close/>
                <a:moveTo>
                  <a:pt x="105" y="79"/>
                </a:moveTo>
                <a:cubicBezTo>
                  <a:pt x="105" y="79"/>
                  <a:pt x="105" y="79"/>
                  <a:pt x="105" y="79"/>
                </a:cubicBezTo>
                <a:cubicBezTo>
                  <a:pt x="105" y="79"/>
                  <a:pt x="105" y="79"/>
                  <a:pt x="105" y="79"/>
                </a:cubicBezTo>
                <a:cubicBezTo>
                  <a:pt x="105" y="79"/>
                  <a:pt x="105" y="79"/>
                  <a:pt x="105" y="79"/>
                </a:cubicBezTo>
                <a:close/>
                <a:moveTo>
                  <a:pt x="104" y="78"/>
                </a:moveTo>
                <a:cubicBezTo>
                  <a:pt x="104" y="78"/>
                  <a:pt x="104" y="79"/>
                  <a:pt x="104" y="79"/>
                </a:cubicBezTo>
                <a:cubicBezTo>
                  <a:pt x="104" y="78"/>
                  <a:pt x="104" y="78"/>
                  <a:pt x="104" y="78"/>
                </a:cubicBezTo>
                <a:close/>
                <a:moveTo>
                  <a:pt x="104" y="79"/>
                </a:moveTo>
                <a:cubicBezTo>
                  <a:pt x="104" y="79"/>
                  <a:pt x="104" y="79"/>
                  <a:pt x="104" y="79"/>
                </a:cubicBezTo>
                <a:cubicBezTo>
                  <a:pt x="104" y="78"/>
                  <a:pt x="104" y="78"/>
                  <a:pt x="104" y="79"/>
                </a:cubicBezTo>
                <a:close/>
                <a:moveTo>
                  <a:pt x="104" y="79"/>
                </a:moveTo>
                <a:cubicBezTo>
                  <a:pt x="104" y="79"/>
                  <a:pt x="104" y="79"/>
                  <a:pt x="105" y="79"/>
                </a:cubicBezTo>
                <a:cubicBezTo>
                  <a:pt x="105" y="79"/>
                  <a:pt x="105" y="79"/>
                  <a:pt x="104" y="79"/>
                </a:cubicBezTo>
                <a:cubicBezTo>
                  <a:pt x="104" y="79"/>
                  <a:pt x="104" y="79"/>
                  <a:pt x="104" y="79"/>
                </a:cubicBezTo>
                <a:close/>
                <a:moveTo>
                  <a:pt x="105" y="81"/>
                </a:moveTo>
                <a:cubicBezTo>
                  <a:pt x="105" y="81"/>
                  <a:pt x="105" y="81"/>
                  <a:pt x="105" y="81"/>
                </a:cubicBezTo>
                <a:cubicBezTo>
                  <a:pt x="105" y="81"/>
                  <a:pt x="105" y="80"/>
                  <a:pt x="104" y="79"/>
                </a:cubicBezTo>
                <a:cubicBezTo>
                  <a:pt x="104" y="79"/>
                  <a:pt x="104" y="79"/>
                  <a:pt x="104" y="79"/>
                </a:cubicBezTo>
                <a:cubicBezTo>
                  <a:pt x="104" y="80"/>
                  <a:pt x="105" y="80"/>
                  <a:pt x="105" y="80"/>
                </a:cubicBezTo>
                <a:cubicBezTo>
                  <a:pt x="105" y="80"/>
                  <a:pt x="105" y="80"/>
                  <a:pt x="105" y="80"/>
                </a:cubicBezTo>
                <a:cubicBezTo>
                  <a:pt x="105" y="80"/>
                  <a:pt x="105" y="81"/>
                  <a:pt x="105" y="81"/>
                </a:cubicBezTo>
                <a:cubicBezTo>
                  <a:pt x="105" y="81"/>
                  <a:pt x="105" y="81"/>
                  <a:pt x="105" y="81"/>
                </a:cubicBezTo>
                <a:cubicBezTo>
                  <a:pt x="105" y="81"/>
                  <a:pt x="105" y="81"/>
                  <a:pt x="105" y="81"/>
                </a:cubicBezTo>
                <a:close/>
                <a:moveTo>
                  <a:pt x="104" y="79"/>
                </a:moveTo>
                <a:cubicBezTo>
                  <a:pt x="104" y="79"/>
                  <a:pt x="104" y="79"/>
                  <a:pt x="104" y="79"/>
                </a:cubicBezTo>
                <a:cubicBezTo>
                  <a:pt x="104" y="79"/>
                  <a:pt x="104" y="79"/>
                  <a:pt x="104" y="78"/>
                </a:cubicBezTo>
                <a:cubicBezTo>
                  <a:pt x="104" y="79"/>
                  <a:pt x="104" y="79"/>
                  <a:pt x="104" y="79"/>
                </a:cubicBezTo>
                <a:cubicBezTo>
                  <a:pt x="104" y="79"/>
                  <a:pt x="104" y="79"/>
                  <a:pt x="104" y="79"/>
                </a:cubicBezTo>
                <a:close/>
                <a:moveTo>
                  <a:pt x="104" y="79"/>
                </a:moveTo>
                <a:cubicBezTo>
                  <a:pt x="105" y="79"/>
                  <a:pt x="105" y="79"/>
                  <a:pt x="105" y="80"/>
                </a:cubicBezTo>
                <a:cubicBezTo>
                  <a:pt x="105" y="80"/>
                  <a:pt x="105" y="80"/>
                  <a:pt x="105" y="79"/>
                </a:cubicBezTo>
                <a:cubicBezTo>
                  <a:pt x="105" y="79"/>
                  <a:pt x="105" y="79"/>
                  <a:pt x="104" y="79"/>
                </a:cubicBezTo>
                <a:cubicBezTo>
                  <a:pt x="104" y="79"/>
                  <a:pt x="104" y="79"/>
                  <a:pt x="104" y="79"/>
                </a:cubicBezTo>
                <a:cubicBezTo>
                  <a:pt x="104" y="79"/>
                  <a:pt x="104" y="79"/>
                  <a:pt x="104" y="79"/>
                </a:cubicBezTo>
                <a:cubicBezTo>
                  <a:pt x="104" y="79"/>
                  <a:pt x="104" y="79"/>
                  <a:pt x="104" y="79"/>
                </a:cubicBezTo>
                <a:cubicBezTo>
                  <a:pt x="104" y="79"/>
                  <a:pt x="104" y="79"/>
                  <a:pt x="104" y="79"/>
                </a:cubicBezTo>
                <a:cubicBezTo>
                  <a:pt x="104" y="79"/>
                  <a:pt x="104" y="79"/>
                  <a:pt x="104" y="79"/>
                </a:cubicBezTo>
                <a:cubicBezTo>
                  <a:pt x="104" y="79"/>
                  <a:pt x="104" y="79"/>
                  <a:pt x="104" y="79"/>
                </a:cubicBezTo>
                <a:cubicBezTo>
                  <a:pt x="104" y="79"/>
                  <a:pt x="104" y="79"/>
                  <a:pt x="104" y="79"/>
                </a:cubicBezTo>
                <a:cubicBezTo>
                  <a:pt x="104" y="79"/>
                  <a:pt x="104" y="79"/>
                  <a:pt x="104" y="79"/>
                </a:cubicBezTo>
                <a:cubicBezTo>
                  <a:pt x="104" y="79"/>
                  <a:pt x="104" y="79"/>
                  <a:pt x="104" y="79"/>
                </a:cubicBezTo>
                <a:cubicBezTo>
                  <a:pt x="104" y="79"/>
                  <a:pt x="104" y="79"/>
                  <a:pt x="104" y="79"/>
                </a:cubicBezTo>
                <a:cubicBezTo>
                  <a:pt x="104" y="79"/>
                  <a:pt x="104" y="79"/>
                  <a:pt x="104" y="79"/>
                </a:cubicBezTo>
                <a:cubicBezTo>
                  <a:pt x="104" y="79"/>
                  <a:pt x="104" y="79"/>
                  <a:pt x="104" y="79"/>
                </a:cubicBezTo>
                <a:cubicBezTo>
                  <a:pt x="104" y="79"/>
                  <a:pt x="104" y="79"/>
                  <a:pt x="104" y="79"/>
                </a:cubicBezTo>
                <a:close/>
                <a:moveTo>
                  <a:pt x="106" y="81"/>
                </a:moveTo>
                <a:cubicBezTo>
                  <a:pt x="106" y="81"/>
                  <a:pt x="106" y="81"/>
                  <a:pt x="106" y="81"/>
                </a:cubicBezTo>
                <a:cubicBezTo>
                  <a:pt x="106" y="81"/>
                  <a:pt x="106" y="81"/>
                  <a:pt x="106" y="81"/>
                </a:cubicBezTo>
                <a:close/>
                <a:moveTo>
                  <a:pt x="106" y="80"/>
                </a:moveTo>
                <a:cubicBezTo>
                  <a:pt x="106" y="80"/>
                  <a:pt x="105" y="80"/>
                  <a:pt x="105" y="80"/>
                </a:cubicBezTo>
                <a:cubicBezTo>
                  <a:pt x="106" y="80"/>
                  <a:pt x="106" y="80"/>
                  <a:pt x="106" y="81"/>
                </a:cubicBezTo>
                <a:cubicBezTo>
                  <a:pt x="106" y="80"/>
                  <a:pt x="106" y="80"/>
                  <a:pt x="105" y="80"/>
                </a:cubicBezTo>
                <a:cubicBezTo>
                  <a:pt x="105" y="80"/>
                  <a:pt x="105" y="80"/>
                  <a:pt x="105" y="80"/>
                </a:cubicBezTo>
                <a:cubicBezTo>
                  <a:pt x="105" y="80"/>
                  <a:pt x="105" y="80"/>
                  <a:pt x="105" y="79"/>
                </a:cubicBezTo>
                <a:cubicBezTo>
                  <a:pt x="105" y="80"/>
                  <a:pt x="105" y="80"/>
                  <a:pt x="106" y="80"/>
                </a:cubicBezTo>
                <a:close/>
                <a:moveTo>
                  <a:pt x="105" y="80"/>
                </a:moveTo>
                <a:cubicBezTo>
                  <a:pt x="105" y="80"/>
                  <a:pt x="105" y="80"/>
                  <a:pt x="105" y="80"/>
                </a:cubicBezTo>
                <a:cubicBezTo>
                  <a:pt x="105" y="80"/>
                  <a:pt x="105" y="80"/>
                  <a:pt x="105" y="80"/>
                </a:cubicBezTo>
                <a:cubicBezTo>
                  <a:pt x="105" y="80"/>
                  <a:pt x="105" y="80"/>
                  <a:pt x="105" y="80"/>
                </a:cubicBezTo>
                <a:cubicBezTo>
                  <a:pt x="105" y="80"/>
                  <a:pt x="105" y="80"/>
                  <a:pt x="105" y="80"/>
                </a:cubicBezTo>
                <a:close/>
                <a:moveTo>
                  <a:pt x="104" y="79"/>
                </a:moveTo>
                <a:cubicBezTo>
                  <a:pt x="104" y="78"/>
                  <a:pt x="104" y="78"/>
                  <a:pt x="104" y="78"/>
                </a:cubicBezTo>
                <a:cubicBezTo>
                  <a:pt x="104" y="79"/>
                  <a:pt x="104" y="79"/>
                  <a:pt x="104" y="79"/>
                </a:cubicBezTo>
                <a:close/>
                <a:moveTo>
                  <a:pt x="104" y="79"/>
                </a:moveTo>
                <a:cubicBezTo>
                  <a:pt x="104" y="78"/>
                  <a:pt x="104" y="78"/>
                  <a:pt x="104" y="78"/>
                </a:cubicBezTo>
                <a:cubicBezTo>
                  <a:pt x="104" y="79"/>
                  <a:pt x="104" y="79"/>
                  <a:pt x="104" y="79"/>
                </a:cubicBezTo>
                <a:close/>
                <a:moveTo>
                  <a:pt x="97" y="83"/>
                </a:moveTo>
                <a:cubicBezTo>
                  <a:pt x="97" y="83"/>
                  <a:pt x="97" y="83"/>
                  <a:pt x="97" y="83"/>
                </a:cubicBezTo>
                <a:close/>
                <a:moveTo>
                  <a:pt x="97" y="83"/>
                </a:moveTo>
                <a:cubicBezTo>
                  <a:pt x="97" y="83"/>
                  <a:pt x="97" y="83"/>
                  <a:pt x="97" y="83"/>
                </a:cubicBezTo>
                <a:cubicBezTo>
                  <a:pt x="97" y="83"/>
                  <a:pt x="97" y="83"/>
                  <a:pt x="97" y="83"/>
                </a:cubicBezTo>
                <a:close/>
                <a:moveTo>
                  <a:pt x="102" y="79"/>
                </a:moveTo>
                <a:cubicBezTo>
                  <a:pt x="102" y="79"/>
                  <a:pt x="102" y="78"/>
                  <a:pt x="102" y="79"/>
                </a:cubicBezTo>
                <a:cubicBezTo>
                  <a:pt x="102" y="79"/>
                  <a:pt x="102" y="79"/>
                  <a:pt x="102" y="79"/>
                </a:cubicBezTo>
                <a:cubicBezTo>
                  <a:pt x="102" y="79"/>
                  <a:pt x="102" y="79"/>
                  <a:pt x="102" y="79"/>
                </a:cubicBezTo>
                <a:close/>
                <a:moveTo>
                  <a:pt x="100" y="81"/>
                </a:moveTo>
                <a:cubicBezTo>
                  <a:pt x="100" y="81"/>
                  <a:pt x="100" y="81"/>
                  <a:pt x="100" y="81"/>
                </a:cubicBezTo>
                <a:cubicBezTo>
                  <a:pt x="100" y="81"/>
                  <a:pt x="100" y="81"/>
                  <a:pt x="100" y="81"/>
                </a:cubicBezTo>
                <a:close/>
                <a:moveTo>
                  <a:pt x="99" y="83"/>
                </a:moveTo>
                <a:cubicBezTo>
                  <a:pt x="99" y="83"/>
                  <a:pt x="99" y="83"/>
                  <a:pt x="99" y="83"/>
                </a:cubicBezTo>
                <a:cubicBezTo>
                  <a:pt x="99" y="83"/>
                  <a:pt x="99" y="83"/>
                  <a:pt x="99" y="83"/>
                </a:cubicBezTo>
                <a:close/>
                <a:moveTo>
                  <a:pt x="96" y="83"/>
                </a:moveTo>
                <a:cubicBezTo>
                  <a:pt x="95" y="83"/>
                  <a:pt x="95" y="83"/>
                  <a:pt x="95" y="83"/>
                </a:cubicBezTo>
                <a:cubicBezTo>
                  <a:pt x="95" y="83"/>
                  <a:pt x="96" y="83"/>
                  <a:pt x="96" y="83"/>
                </a:cubicBezTo>
                <a:close/>
                <a:moveTo>
                  <a:pt x="103" y="79"/>
                </a:moveTo>
                <a:cubicBezTo>
                  <a:pt x="103" y="79"/>
                  <a:pt x="103" y="79"/>
                  <a:pt x="103" y="79"/>
                </a:cubicBezTo>
                <a:cubicBezTo>
                  <a:pt x="103" y="79"/>
                  <a:pt x="103" y="79"/>
                  <a:pt x="103" y="79"/>
                </a:cubicBezTo>
                <a:close/>
                <a:moveTo>
                  <a:pt x="99" y="79"/>
                </a:moveTo>
                <a:cubicBezTo>
                  <a:pt x="99" y="79"/>
                  <a:pt x="99" y="79"/>
                  <a:pt x="99" y="79"/>
                </a:cubicBezTo>
                <a:cubicBezTo>
                  <a:pt x="99" y="79"/>
                  <a:pt x="99" y="79"/>
                  <a:pt x="99" y="79"/>
                </a:cubicBezTo>
                <a:close/>
                <a:moveTo>
                  <a:pt x="103" y="79"/>
                </a:moveTo>
                <a:cubicBezTo>
                  <a:pt x="103" y="79"/>
                  <a:pt x="103" y="79"/>
                  <a:pt x="103" y="79"/>
                </a:cubicBezTo>
                <a:cubicBezTo>
                  <a:pt x="103" y="79"/>
                  <a:pt x="103" y="79"/>
                  <a:pt x="103" y="79"/>
                </a:cubicBezTo>
                <a:cubicBezTo>
                  <a:pt x="103" y="79"/>
                  <a:pt x="103" y="79"/>
                  <a:pt x="103" y="79"/>
                </a:cubicBezTo>
                <a:close/>
                <a:moveTo>
                  <a:pt x="92" y="80"/>
                </a:moveTo>
                <a:cubicBezTo>
                  <a:pt x="92" y="80"/>
                  <a:pt x="92" y="80"/>
                  <a:pt x="92" y="80"/>
                </a:cubicBezTo>
                <a:cubicBezTo>
                  <a:pt x="92" y="80"/>
                  <a:pt x="92" y="80"/>
                  <a:pt x="92" y="80"/>
                </a:cubicBezTo>
                <a:close/>
                <a:moveTo>
                  <a:pt x="94" y="76"/>
                </a:moveTo>
                <a:cubicBezTo>
                  <a:pt x="94" y="76"/>
                  <a:pt x="94" y="76"/>
                  <a:pt x="94" y="76"/>
                </a:cubicBezTo>
                <a:cubicBezTo>
                  <a:pt x="94" y="76"/>
                  <a:pt x="94" y="76"/>
                  <a:pt x="94" y="76"/>
                </a:cubicBezTo>
                <a:close/>
                <a:moveTo>
                  <a:pt x="104" y="79"/>
                </a:moveTo>
                <a:cubicBezTo>
                  <a:pt x="104" y="79"/>
                  <a:pt x="104" y="79"/>
                  <a:pt x="104" y="79"/>
                </a:cubicBezTo>
                <a:close/>
                <a:moveTo>
                  <a:pt x="104" y="80"/>
                </a:moveTo>
                <a:cubicBezTo>
                  <a:pt x="104" y="80"/>
                  <a:pt x="104" y="80"/>
                  <a:pt x="104" y="80"/>
                </a:cubicBezTo>
                <a:cubicBezTo>
                  <a:pt x="104" y="80"/>
                  <a:pt x="104" y="80"/>
                  <a:pt x="104" y="80"/>
                </a:cubicBezTo>
                <a:close/>
                <a:moveTo>
                  <a:pt x="103" y="82"/>
                </a:moveTo>
                <a:cubicBezTo>
                  <a:pt x="103" y="82"/>
                  <a:pt x="103" y="82"/>
                  <a:pt x="103" y="82"/>
                </a:cubicBezTo>
                <a:cubicBezTo>
                  <a:pt x="103" y="82"/>
                  <a:pt x="103" y="82"/>
                  <a:pt x="103" y="82"/>
                </a:cubicBezTo>
                <a:close/>
                <a:moveTo>
                  <a:pt x="104" y="79"/>
                </a:moveTo>
                <a:cubicBezTo>
                  <a:pt x="104" y="79"/>
                  <a:pt x="104" y="79"/>
                  <a:pt x="104" y="79"/>
                </a:cubicBezTo>
                <a:cubicBezTo>
                  <a:pt x="104" y="79"/>
                  <a:pt x="104" y="79"/>
                  <a:pt x="104" y="79"/>
                </a:cubicBezTo>
                <a:close/>
                <a:moveTo>
                  <a:pt x="104" y="79"/>
                </a:moveTo>
                <a:cubicBezTo>
                  <a:pt x="104" y="79"/>
                  <a:pt x="104" y="79"/>
                  <a:pt x="104" y="79"/>
                </a:cubicBezTo>
                <a:cubicBezTo>
                  <a:pt x="104" y="79"/>
                  <a:pt x="104" y="79"/>
                  <a:pt x="104" y="79"/>
                </a:cubicBezTo>
                <a:close/>
                <a:moveTo>
                  <a:pt x="104" y="79"/>
                </a:moveTo>
                <a:cubicBezTo>
                  <a:pt x="104" y="79"/>
                  <a:pt x="104" y="79"/>
                  <a:pt x="104" y="79"/>
                </a:cubicBezTo>
                <a:cubicBezTo>
                  <a:pt x="104" y="79"/>
                  <a:pt x="104" y="79"/>
                  <a:pt x="104" y="79"/>
                </a:cubicBezTo>
                <a:close/>
                <a:moveTo>
                  <a:pt x="95" y="80"/>
                </a:moveTo>
                <a:cubicBezTo>
                  <a:pt x="95" y="80"/>
                  <a:pt x="95" y="80"/>
                  <a:pt x="95" y="80"/>
                </a:cubicBezTo>
                <a:cubicBezTo>
                  <a:pt x="95" y="80"/>
                  <a:pt x="95" y="80"/>
                  <a:pt x="95" y="80"/>
                </a:cubicBezTo>
                <a:close/>
                <a:moveTo>
                  <a:pt x="101" y="83"/>
                </a:moveTo>
                <a:cubicBezTo>
                  <a:pt x="101" y="83"/>
                  <a:pt x="101" y="83"/>
                  <a:pt x="101" y="83"/>
                </a:cubicBezTo>
                <a:cubicBezTo>
                  <a:pt x="101" y="83"/>
                  <a:pt x="101" y="83"/>
                  <a:pt x="101" y="83"/>
                </a:cubicBezTo>
                <a:close/>
                <a:moveTo>
                  <a:pt x="101" y="84"/>
                </a:moveTo>
                <a:cubicBezTo>
                  <a:pt x="101" y="83"/>
                  <a:pt x="101" y="83"/>
                  <a:pt x="101" y="83"/>
                </a:cubicBezTo>
                <a:cubicBezTo>
                  <a:pt x="101" y="82"/>
                  <a:pt x="101" y="82"/>
                  <a:pt x="101" y="82"/>
                </a:cubicBezTo>
                <a:lnTo>
                  <a:pt x="101" y="84"/>
                </a:lnTo>
                <a:close/>
                <a:moveTo>
                  <a:pt x="97" y="83"/>
                </a:moveTo>
                <a:cubicBezTo>
                  <a:pt x="97" y="82"/>
                  <a:pt x="96" y="83"/>
                  <a:pt x="96" y="83"/>
                </a:cubicBezTo>
                <a:cubicBezTo>
                  <a:pt x="96" y="83"/>
                  <a:pt x="97" y="82"/>
                  <a:pt x="96" y="82"/>
                </a:cubicBezTo>
                <a:cubicBezTo>
                  <a:pt x="96" y="82"/>
                  <a:pt x="96" y="83"/>
                  <a:pt x="96" y="83"/>
                </a:cubicBezTo>
                <a:cubicBezTo>
                  <a:pt x="96" y="82"/>
                  <a:pt x="96" y="82"/>
                  <a:pt x="96" y="82"/>
                </a:cubicBezTo>
                <a:cubicBezTo>
                  <a:pt x="96" y="83"/>
                  <a:pt x="96" y="82"/>
                  <a:pt x="96" y="82"/>
                </a:cubicBezTo>
                <a:cubicBezTo>
                  <a:pt x="96" y="82"/>
                  <a:pt x="96" y="82"/>
                  <a:pt x="96" y="82"/>
                </a:cubicBezTo>
                <a:cubicBezTo>
                  <a:pt x="96" y="82"/>
                  <a:pt x="95" y="83"/>
                  <a:pt x="95" y="83"/>
                </a:cubicBezTo>
                <a:cubicBezTo>
                  <a:pt x="95" y="83"/>
                  <a:pt x="95" y="82"/>
                  <a:pt x="95" y="82"/>
                </a:cubicBezTo>
                <a:cubicBezTo>
                  <a:pt x="95" y="82"/>
                  <a:pt x="95" y="82"/>
                  <a:pt x="95" y="82"/>
                </a:cubicBezTo>
                <a:cubicBezTo>
                  <a:pt x="95" y="82"/>
                  <a:pt x="95" y="82"/>
                  <a:pt x="96" y="82"/>
                </a:cubicBezTo>
                <a:cubicBezTo>
                  <a:pt x="96" y="82"/>
                  <a:pt x="95" y="82"/>
                  <a:pt x="95" y="82"/>
                </a:cubicBezTo>
                <a:cubicBezTo>
                  <a:pt x="95" y="82"/>
                  <a:pt x="96" y="82"/>
                  <a:pt x="96" y="81"/>
                </a:cubicBezTo>
                <a:cubicBezTo>
                  <a:pt x="95" y="82"/>
                  <a:pt x="95" y="82"/>
                  <a:pt x="95" y="82"/>
                </a:cubicBezTo>
                <a:cubicBezTo>
                  <a:pt x="95" y="82"/>
                  <a:pt x="95" y="82"/>
                  <a:pt x="95" y="82"/>
                </a:cubicBezTo>
                <a:cubicBezTo>
                  <a:pt x="95" y="82"/>
                  <a:pt x="95" y="82"/>
                  <a:pt x="95" y="82"/>
                </a:cubicBezTo>
                <a:cubicBezTo>
                  <a:pt x="95" y="82"/>
                  <a:pt x="95" y="82"/>
                  <a:pt x="95" y="82"/>
                </a:cubicBezTo>
                <a:cubicBezTo>
                  <a:pt x="95" y="82"/>
                  <a:pt x="95" y="82"/>
                  <a:pt x="96" y="81"/>
                </a:cubicBezTo>
                <a:cubicBezTo>
                  <a:pt x="95" y="81"/>
                  <a:pt x="96" y="81"/>
                  <a:pt x="96" y="81"/>
                </a:cubicBezTo>
                <a:cubicBezTo>
                  <a:pt x="96" y="81"/>
                  <a:pt x="95" y="81"/>
                  <a:pt x="95" y="82"/>
                </a:cubicBezTo>
                <a:cubicBezTo>
                  <a:pt x="95" y="82"/>
                  <a:pt x="95" y="81"/>
                  <a:pt x="95" y="82"/>
                </a:cubicBezTo>
                <a:cubicBezTo>
                  <a:pt x="95" y="81"/>
                  <a:pt x="95" y="81"/>
                  <a:pt x="95" y="81"/>
                </a:cubicBezTo>
                <a:cubicBezTo>
                  <a:pt x="95" y="81"/>
                  <a:pt x="95" y="81"/>
                  <a:pt x="95" y="81"/>
                </a:cubicBezTo>
                <a:cubicBezTo>
                  <a:pt x="95" y="81"/>
                  <a:pt x="95" y="81"/>
                  <a:pt x="95" y="81"/>
                </a:cubicBezTo>
                <a:cubicBezTo>
                  <a:pt x="96" y="80"/>
                  <a:pt x="95" y="82"/>
                  <a:pt x="95" y="81"/>
                </a:cubicBezTo>
                <a:cubicBezTo>
                  <a:pt x="95" y="81"/>
                  <a:pt x="95" y="81"/>
                  <a:pt x="95" y="81"/>
                </a:cubicBezTo>
                <a:cubicBezTo>
                  <a:pt x="95" y="81"/>
                  <a:pt x="95" y="82"/>
                  <a:pt x="95" y="81"/>
                </a:cubicBezTo>
                <a:cubicBezTo>
                  <a:pt x="95" y="81"/>
                  <a:pt x="95" y="82"/>
                  <a:pt x="94" y="82"/>
                </a:cubicBezTo>
                <a:cubicBezTo>
                  <a:pt x="95" y="82"/>
                  <a:pt x="95" y="81"/>
                  <a:pt x="95" y="81"/>
                </a:cubicBezTo>
                <a:cubicBezTo>
                  <a:pt x="94" y="81"/>
                  <a:pt x="94" y="82"/>
                  <a:pt x="94" y="82"/>
                </a:cubicBezTo>
                <a:cubicBezTo>
                  <a:pt x="94" y="82"/>
                  <a:pt x="95" y="80"/>
                  <a:pt x="95" y="81"/>
                </a:cubicBezTo>
                <a:cubicBezTo>
                  <a:pt x="95" y="81"/>
                  <a:pt x="94" y="81"/>
                  <a:pt x="94" y="82"/>
                </a:cubicBezTo>
                <a:cubicBezTo>
                  <a:pt x="94" y="82"/>
                  <a:pt x="94" y="81"/>
                  <a:pt x="94" y="81"/>
                </a:cubicBezTo>
                <a:cubicBezTo>
                  <a:pt x="95" y="81"/>
                  <a:pt x="95" y="81"/>
                  <a:pt x="95" y="81"/>
                </a:cubicBezTo>
                <a:cubicBezTo>
                  <a:pt x="95" y="81"/>
                  <a:pt x="94" y="81"/>
                  <a:pt x="94" y="81"/>
                </a:cubicBezTo>
                <a:cubicBezTo>
                  <a:pt x="95" y="81"/>
                  <a:pt x="95" y="81"/>
                  <a:pt x="95" y="81"/>
                </a:cubicBezTo>
                <a:cubicBezTo>
                  <a:pt x="94" y="81"/>
                  <a:pt x="95" y="80"/>
                  <a:pt x="94" y="81"/>
                </a:cubicBezTo>
                <a:cubicBezTo>
                  <a:pt x="95" y="80"/>
                  <a:pt x="94" y="81"/>
                  <a:pt x="94" y="81"/>
                </a:cubicBezTo>
                <a:cubicBezTo>
                  <a:pt x="94" y="80"/>
                  <a:pt x="94" y="81"/>
                  <a:pt x="95" y="80"/>
                </a:cubicBezTo>
                <a:cubicBezTo>
                  <a:pt x="95" y="80"/>
                  <a:pt x="95" y="80"/>
                  <a:pt x="95" y="80"/>
                </a:cubicBezTo>
                <a:cubicBezTo>
                  <a:pt x="95" y="80"/>
                  <a:pt x="95" y="80"/>
                  <a:pt x="95" y="80"/>
                </a:cubicBezTo>
                <a:cubicBezTo>
                  <a:pt x="95" y="79"/>
                  <a:pt x="95" y="80"/>
                  <a:pt x="94" y="80"/>
                </a:cubicBezTo>
                <a:cubicBezTo>
                  <a:pt x="95" y="80"/>
                  <a:pt x="95" y="80"/>
                  <a:pt x="95" y="80"/>
                </a:cubicBezTo>
                <a:cubicBezTo>
                  <a:pt x="94" y="81"/>
                  <a:pt x="94" y="80"/>
                  <a:pt x="94" y="81"/>
                </a:cubicBezTo>
                <a:cubicBezTo>
                  <a:pt x="94" y="80"/>
                  <a:pt x="94" y="81"/>
                  <a:pt x="94" y="81"/>
                </a:cubicBezTo>
                <a:cubicBezTo>
                  <a:pt x="94" y="80"/>
                  <a:pt x="94" y="80"/>
                  <a:pt x="94" y="80"/>
                </a:cubicBezTo>
                <a:cubicBezTo>
                  <a:pt x="94" y="80"/>
                  <a:pt x="95" y="79"/>
                  <a:pt x="95" y="79"/>
                </a:cubicBezTo>
                <a:cubicBezTo>
                  <a:pt x="95" y="79"/>
                  <a:pt x="94" y="79"/>
                  <a:pt x="94" y="80"/>
                </a:cubicBezTo>
                <a:cubicBezTo>
                  <a:pt x="94" y="80"/>
                  <a:pt x="94" y="80"/>
                  <a:pt x="94" y="80"/>
                </a:cubicBezTo>
                <a:cubicBezTo>
                  <a:pt x="94" y="79"/>
                  <a:pt x="93" y="81"/>
                  <a:pt x="94" y="80"/>
                </a:cubicBezTo>
                <a:cubicBezTo>
                  <a:pt x="94" y="80"/>
                  <a:pt x="94" y="79"/>
                  <a:pt x="94" y="79"/>
                </a:cubicBezTo>
                <a:cubicBezTo>
                  <a:pt x="94" y="79"/>
                  <a:pt x="94" y="79"/>
                  <a:pt x="94" y="80"/>
                </a:cubicBezTo>
                <a:cubicBezTo>
                  <a:pt x="94" y="79"/>
                  <a:pt x="94" y="79"/>
                  <a:pt x="94" y="79"/>
                </a:cubicBezTo>
                <a:cubicBezTo>
                  <a:pt x="93" y="80"/>
                  <a:pt x="94" y="80"/>
                  <a:pt x="93" y="80"/>
                </a:cubicBezTo>
                <a:cubicBezTo>
                  <a:pt x="93" y="80"/>
                  <a:pt x="93" y="80"/>
                  <a:pt x="94" y="79"/>
                </a:cubicBezTo>
                <a:cubicBezTo>
                  <a:pt x="94" y="79"/>
                  <a:pt x="94" y="80"/>
                  <a:pt x="93" y="80"/>
                </a:cubicBezTo>
                <a:cubicBezTo>
                  <a:pt x="93" y="80"/>
                  <a:pt x="93" y="80"/>
                  <a:pt x="93" y="80"/>
                </a:cubicBezTo>
                <a:cubicBezTo>
                  <a:pt x="93" y="80"/>
                  <a:pt x="94" y="79"/>
                  <a:pt x="93" y="79"/>
                </a:cubicBezTo>
                <a:cubicBezTo>
                  <a:pt x="93" y="80"/>
                  <a:pt x="93" y="80"/>
                  <a:pt x="93" y="80"/>
                </a:cubicBezTo>
                <a:cubicBezTo>
                  <a:pt x="93" y="80"/>
                  <a:pt x="93" y="79"/>
                  <a:pt x="92" y="80"/>
                </a:cubicBezTo>
                <a:cubicBezTo>
                  <a:pt x="92" y="80"/>
                  <a:pt x="92" y="80"/>
                  <a:pt x="92" y="80"/>
                </a:cubicBezTo>
                <a:cubicBezTo>
                  <a:pt x="92" y="80"/>
                  <a:pt x="92" y="80"/>
                  <a:pt x="92" y="80"/>
                </a:cubicBezTo>
                <a:cubicBezTo>
                  <a:pt x="92" y="80"/>
                  <a:pt x="92" y="80"/>
                  <a:pt x="92" y="80"/>
                </a:cubicBezTo>
                <a:cubicBezTo>
                  <a:pt x="92" y="79"/>
                  <a:pt x="93" y="79"/>
                  <a:pt x="93" y="79"/>
                </a:cubicBezTo>
                <a:cubicBezTo>
                  <a:pt x="92" y="79"/>
                  <a:pt x="92" y="79"/>
                  <a:pt x="92" y="79"/>
                </a:cubicBezTo>
                <a:cubicBezTo>
                  <a:pt x="92" y="79"/>
                  <a:pt x="92" y="79"/>
                  <a:pt x="92" y="79"/>
                </a:cubicBezTo>
                <a:cubicBezTo>
                  <a:pt x="92" y="79"/>
                  <a:pt x="92" y="80"/>
                  <a:pt x="92" y="79"/>
                </a:cubicBezTo>
                <a:cubicBezTo>
                  <a:pt x="93" y="79"/>
                  <a:pt x="92" y="79"/>
                  <a:pt x="93" y="78"/>
                </a:cubicBezTo>
                <a:cubicBezTo>
                  <a:pt x="92" y="79"/>
                  <a:pt x="93" y="79"/>
                  <a:pt x="92" y="79"/>
                </a:cubicBezTo>
                <a:cubicBezTo>
                  <a:pt x="92" y="79"/>
                  <a:pt x="92" y="79"/>
                  <a:pt x="92" y="79"/>
                </a:cubicBezTo>
                <a:cubicBezTo>
                  <a:pt x="92" y="79"/>
                  <a:pt x="92" y="79"/>
                  <a:pt x="92" y="79"/>
                </a:cubicBezTo>
                <a:cubicBezTo>
                  <a:pt x="92" y="79"/>
                  <a:pt x="92" y="78"/>
                  <a:pt x="92" y="78"/>
                </a:cubicBezTo>
                <a:cubicBezTo>
                  <a:pt x="92" y="78"/>
                  <a:pt x="92" y="78"/>
                  <a:pt x="92" y="78"/>
                </a:cubicBezTo>
                <a:cubicBezTo>
                  <a:pt x="92" y="78"/>
                  <a:pt x="92" y="78"/>
                  <a:pt x="92" y="78"/>
                </a:cubicBezTo>
                <a:cubicBezTo>
                  <a:pt x="92" y="78"/>
                  <a:pt x="92" y="78"/>
                  <a:pt x="92" y="78"/>
                </a:cubicBezTo>
                <a:cubicBezTo>
                  <a:pt x="91" y="79"/>
                  <a:pt x="92" y="77"/>
                  <a:pt x="92" y="78"/>
                </a:cubicBezTo>
                <a:cubicBezTo>
                  <a:pt x="92" y="77"/>
                  <a:pt x="93" y="76"/>
                  <a:pt x="94" y="76"/>
                </a:cubicBezTo>
                <a:cubicBezTo>
                  <a:pt x="93" y="76"/>
                  <a:pt x="93" y="76"/>
                  <a:pt x="93" y="76"/>
                </a:cubicBezTo>
                <a:cubicBezTo>
                  <a:pt x="94" y="75"/>
                  <a:pt x="94" y="76"/>
                  <a:pt x="94" y="75"/>
                </a:cubicBezTo>
                <a:cubicBezTo>
                  <a:pt x="94" y="76"/>
                  <a:pt x="94" y="76"/>
                  <a:pt x="94" y="76"/>
                </a:cubicBezTo>
                <a:cubicBezTo>
                  <a:pt x="94" y="76"/>
                  <a:pt x="94" y="76"/>
                  <a:pt x="94" y="76"/>
                </a:cubicBezTo>
                <a:cubicBezTo>
                  <a:pt x="94" y="76"/>
                  <a:pt x="94" y="76"/>
                  <a:pt x="94" y="75"/>
                </a:cubicBezTo>
                <a:cubicBezTo>
                  <a:pt x="94" y="77"/>
                  <a:pt x="95" y="76"/>
                  <a:pt x="95" y="77"/>
                </a:cubicBezTo>
                <a:cubicBezTo>
                  <a:pt x="95" y="77"/>
                  <a:pt x="95" y="76"/>
                  <a:pt x="95" y="76"/>
                </a:cubicBezTo>
                <a:cubicBezTo>
                  <a:pt x="94" y="77"/>
                  <a:pt x="95" y="76"/>
                  <a:pt x="95" y="76"/>
                </a:cubicBezTo>
                <a:cubicBezTo>
                  <a:pt x="95" y="77"/>
                  <a:pt x="95" y="77"/>
                  <a:pt x="95" y="77"/>
                </a:cubicBezTo>
                <a:cubicBezTo>
                  <a:pt x="95" y="77"/>
                  <a:pt x="95" y="76"/>
                  <a:pt x="95" y="76"/>
                </a:cubicBezTo>
                <a:cubicBezTo>
                  <a:pt x="95" y="76"/>
                  <a:pt x="95" y="77"/>
                  <a:pt x="95" y="77"/>
                </a:cubicBezTo>
                <a:cubicBezTo>
                  <a:pt x="95" y="77"/>
                  <a:pt x="95" y="77"/>
                  <a:pt x="95" y="77"/>
                </a:cubicBezTo>
                <a:cubicBezTo>
                  <a:pt x="95" y="77"/>
                  <a:pt x="95" y="77"/>
                  <a:pt x="96" y="77"/>
                </a:cubicBezTo>
                <a:cubicBezTo>
                  <a:pt x="95" y="77"/>
                  <a:pt x="96" y="77"/>
                  <a:pt x="95" y="78"/>
                </a:cubicBezTo>
                <a:cubicBezTo>
                  <a:pt x="95" y="78"/>
                  <a:pt x="95" y="77"/>
                  <a:pt x="95" y="77"/>
                </a:cubicBezTo>
                <a:cubicBezTo>
                  <a:pt x="95" y="77"/>
                  <a:pt x="95" y="78"/>
                  <a:pt x="96" y="77"/>
                </a:cubicBezTo>
                <a:cubicBezTo>
                  <a:pt x="96" y="77"/>
                  <a:pt x="96" y="77"/>
                  <a:pt x="96" y="78"/>
                </a:cubicBezTo>
                <a:cubicBezTo>
                  <a:pt x="96" y="77"/>
                  <a:pt x="96" y="78"/>
                  <a:pt x="96" y="78"/>
                </a:cubicBezTo>
                <a:cubicBezTo>
                  <a:pt x="96" y="77"/>
                  <a:pt x="96" y="77"/>
                  <a:pt x="96" y="77"/>
                </a:cubicBezTo>
                <a:cubicBezTo>
                  <a:pt x="96" y="77"/>
                  <a:pt x="96" y="77"/>
                  <a:pt x="96" y="77"/>
                </a:cubicBezTo>
                <a:cubicBezTo>
                  <a:pt x="96" y="77"/>
                  <a:pt x="96" y="77"/>
                  <a:pt x="96" y="77"/>
                </a:cubicBezTo>
                <a:cubicBezTo>
                  <a:pt x="96" y="77"/>
                  <a:pt x="96" y="77"/>
                  <a:pt x="96" y="78"/>
                </a:cubicBezTo>
                <a:cubicBezTo>
                  <a:pt x="96" y="78"/>
                  <a:pt x="96" y="77"/>
                  <a:pt x="97" y="77"/>
                </a:cubicBezTo>
                <a:cubicBezTo>
                  <a:pt x="97" y="77"/>
                  <a:pt x="97" y="77"/>
                  <a:pt x="97" y="77"/>
                </a:cubicBezTo>
                <a:cubicBezTo>
                  <a:pt x="97" y="77"/>
                  <a:pt x="97" y="77"/>
                  <a:pt x="97" y="77"/>
                </a:cubicBezTo>
                <a:cubicBezTo>
                  <a:pt x="97" y="77"/>
                  <a:pt x="96" y="77"/>
                  <a:pt x="96" y="78"/>
                </a:cubicBezTo>
                <a:cubicBezTo>
                  <a:pt x="96" y="78"/>
                  <a:pt x="97" y="77"/>
                  <a:pt x="97" y="77"/>
                </a:cubicBezTo>
                <a:cubicBezTo>
                  <a:pt x="97" y="77"/>
                  <a:pt x="96" y="78"/>
                  <a:pt x="96" y="78"/>
                </a:cubicBezTo>
                <a:cubicBezTo>
                  <a:pt x="96" y="78"/>
                  <a:pt x="96" y="78"/>
                  <a:pt x="96" y="78"/>
                </a:cubicBezTo>
                <a:cubicBezTo>
                  <a:pt x="97" y="77"/>
                  <a:pt x="97" y="77"/>
                  <a:pt x="97" y="77"/>
                </a:cubicBezTo>
                <a:cubicBezTo>
                  <a:pt x="97" y="77"/>
                  <a:pt x="97" y="78"/>
                  <a:pt x="97" y="78"/>
                </a:cubicBezTo>
                <a:cubicBezTo>
                  <a:pt x="97" y="79"/>
                  <a:pt x="97" y="78"/>
                  <a:pt x="97" y="79"/>
                </a:cubicBezTo>
                <a:cubicBezTo>
                  <a:pt x="97" y="79"/>
                  <a:pt x="97" y="79"/>
                  <a:pt x="97" y="79"/>
                </a:cubicBezTo>
                <a:cubicBezTo>
                  <a:pt x="97" y="79"/>
                  <a:pt x="96" y="80"/>
                  <a:pt x="96" y="80"/>
                </a:cubicBezTo>
                <a:cubicBezTo>
                  <a:pt x="96" y="79"/>
                  <a:pt x="97" y="79"/>
                  <a:pt x="97" y="79"/>
                </a:cubicBezTo>
                <a:cubicBezTo>
                  <a:pt x="97" y="78"/>
                  <a:pt x="97" y="78"/>
                  <a:pt x="97" y="78"/>
                </a:cubicBezTo>
                <a:cubicBezTo>
                  <a:pt x="98" y="77"/>
                  <a:pt x="97" y="79"/>
                  <a:pt x="98" y="78"/>
                </a:cubicBezTo>
                <a:cubicBezTo>
                  <a:pt x="98" y="78"/>
                  <a:pt x="98" y="78"/>
                  <a:pt x="98" y="78"/>
                </a:cubicBezTo>
                <a:cubicBezTo>
                  <a:pt x="98" y="78"/>
                  <a:pt x="98" y="79"/>
                  <a:pt x="98" y="79"/>
                </a:cubicBezTo>
                <a:cubicBezTo>
                  <a:pt x="98" y="79"/>
                  <a:pt x="98" y="79"/>
                  <a:pt x="98" y="79"/>
                </a:cubicBezTo>
                <a:cubicBezTo>
                  <a:pt x="98" y="78"/>
                  <a:pt x="98" y="78"/>
                  <a:pt x="98" y="79"/>
                </a:cubicBezTo>
                <a:cubicBezTo>
                  <a:pt x="98" y="79"/>
                  <a:pt x="98" y="79"/>
                  <a:pt x="98" y="79"/>
                </a:cubicBezTo>
                <a:cubicBezTo>
                  <a:pt x="98" y="79"/>
                  <a:pt x="98" y="78"/>
                  <a:pt x="98" y="79"/>
                </a:cubicBezTo>
                <a:cubicBezTo>
                  <a:pt x="98" y="79"/>
                  <a:pt x="98" y="79"/>
                  <a:pt x="98" y="79"/>
                </a:cubicBezTo>
                <a:cubicBezTo>
                  <a:pt x="98" y="79"/>
                  <a:pt x="98" y="79"/>
                  <a:pt x="98" y="79"/>
                </a:cubicBezTo>
                <a:cubicBezTo>
                  <a:pt x="98" y="80"/>
                  <a:pt x="99" y="78"/>
                  <a:pt x="98" y="79"/>
                </a:cubicBezTo>
                <a:cubicBezTo>
                  <a:pt x="99" y="79"/>
                  <a:pt x="99" y="79"/>
                  <a:pt x="99" y="79"/>
                </a:cubicBezTo>
                <a:cubicBezTo>
                  <a:pt x="99" y="79"/>
                  <a:pt x="99" y="79"/>
                  <a:pt x="99" y="79"/>
                </a:cubicBezTo>
                <a:cubicBezTo>
                  <a:pt x="99" y="78"/>
                  <a:pt x="99" y="79"/>
                  <a:pt x="99" y="79"/>
                </a:cubicBezTo>
                <a:cubicBezTo>
                  <a:pt x="99" y="79"/>
                  <a:pt x="99" y="79"/>
                  <a:pt x="99" y="79"/>
                </a:cubicBezTo>
                <a:cubicBezTo>
                  <a:pt x="99" y="79"/>
                  <a:pt x="100" y="78"/>
                  <a:pt x="100" y="78"/>
                </a:cubicBezTo>
                <a:cubicBezTo>
                  <a:pt x="100" y="78"/>
                  <a:pt x="99" y="79"/>
                  <a:pt x="99" y="79"/>
                </a:cubicBezTo>
                <a:cubicBezTo>
                  <a:pt x="99" y="79"/>
                  <a:pt x="100" y="78"/>
                  <a:pt x="100" y="78"/>
                </a:cubicBezTo>
                <a:cubicBezTo>
                  <a:pt x="100" y="78"/>
                  <a:pt x="100" y="78"/>
                  <a:pt x="100" y="79"/>
                </a:cubicBezTo>
                <a:cubicBezTo>
                  <a:pt x="99" y="79"/>
                  <a:pt x="99" y="80"/>
                  <a:pt x="99" y="80"/>
                </a:cubicBezTo>
                <a:cubicBezTo>
                  <a:pt x="99" y="80"/>
                  <a:pt x="99" y="80"/>
                  <a:pt x="99" y="80"/>
                </a:cubicBezTo>
                <a:cubicBezTo>
                  <a:pt x="99" y="79"/>
                  <a:pt x="99" y="81"/>
                  <a:pt x="99" y="80"/>
                </a:cubicBezTo>
                <a:cubicBezTo>
                  <a:pt x="99" y="80"/>
                  <a:pt x="99" y="80"/>
                  <a:pt x="99" y="80"/>
                </a:cubicBezTo>
                <a:cubicBezTo>
                  <a:pt x="99" y="80"/>
                  <a:pt x="100" y="79"/>
                  <a:pt x="100" y="80"/>
                </a:cubicBezTo>
                <a:cubicBezTo>
                  <a:pt x="99" y="80"/>
                  <a:pt x="99" y="80"/>
                  <a:pt x="99" y="80"/>
                </a:cubicBezTo>
                <a:cubicBezTo>
                  <a:pt x="100" y="80"/>
                  <a:pt x="99" y="81"/>
                  <a:pt x="100" y="80"/>
                </a:cubicBezTo>
                <a:cubicBezTo>
                  <a:pt x="100" y="80"/>
                  <a:pt x="100" y="80"/>
                  <a:pt x="100" y="80"/>
                </a:cubicBezTo>
                <a:cubicBezTo>
                  <a:pt x="100" y="80"/>
                  <a:pt x="100" y="80"/>
                  <a:pt x="100" y="80"/>
                </a:cubicBezTo>
                <a:cubicBezTo>
                  <a:pt x="100" y="80"/>
                  <a:pt x="100" y="80"/>
                  <a:pt x="100" y="80"/>
                </a:cubicBezTo>
                <a:cubicBezTo>
                  <a:pt x="100" y="79"/>
                  <a:pt x="100" y="80"/>
                  <a:pt x="100" y="80"/>
                </a:cubicBezTo>
                <a:cubicBezTo>
                  <a:pt x="100" y="80"/>
                  <a:pt x="100" y="80"/>
                  <a:pt x="100" y="80"/>
                </a:cubicBezTo>
                <a:cubicBezTo>
                  <a:pt x="100" y="80"/>
                  <a:pt x="100" y="80"/>
                  <a:pt x="100" y="80"/>
                </a:cubicBezTo>
                <a:cubicBezTo>
                  <a:pt x="100" y="79"/>
                  <a:pt x="101" y="78"/>
                  <a:pt x="101" y="78"/>
                </a:cubicBezTo>
                <a:cubicBezTo>
                  <a:pt x="101" y="79"/>
                  <a:pt x="101" y="79"/>
                  <a:pt x="101" y="79"/>
                </a:cubicBezTo>
                <a:cubicBezTo>
                  <a:pt x="101" y="79"/>
                  <a:pt x="101" y="79"/>
                  <a:pt x="101" y="79"/>
                </a:cubicBezTo>
                <a:cubicBezTo>
                  <a:pt x="101" y="79"/>
                  <a:pt x="101" y="79"/>
                  <a:pt x="100" y="79"/>
                </a:cubicBezTo>
                <a:cubicBezTo>
                  <a:pt x="101" y="79"/>
                  <a:pt x="101" y="79"/>
                  <a:pt x="101" y="79"/>
                </a:cubicBezTo>
                <a:cubicBezTo>
                  <a:pt x="101" y="79"/>
                  <a:pt x="101" y="79"/>
                  <a:pt x="101" y="80"/>
                </a:cubicBezTo>
                <a:cubicBezTo>
                  <a:pt x="101" y="79"/>
                  <a:pt x="101" y="80"/>
                  <a:pt x="101" y="79"/>
                </a:cubicBezTo>
                <a:cubicBezTo>
                  <a:pt x="101" y="80"/>
                  <a:pt x="101" y="79"/>
                  <a:pt x="101" y="80"/>
                </a:cubicBezTo>
                <a:cubicBezTo>
                  <a:pt x="101" y="81"/>
                  <a:pt x="101" y="80"/>
                  <a:pt x="101" y="80"/>
                </a:cubicBezTo>
                <a:cubicBezTo>
                  <a:pt x="101" y="80"/>
                  <a:pt x="101" y="80"/>
                  <a:pt x="101" y="80"/>
                </a:cubicBezTo>
                <a:cubicBezTo>
                  <a:pt x="101" y="80"/>
                  <a:pt x="101" y="80"/>
                  <a:pt x="101" y="79"/>
                </a:cubicBezTo>
                <a:cubicBezTo>
                  <a:pt x="101" y="80"/>
                  <a:pt x="101" y="80"/>
                  <a:pt x="101" y="80"/>
                </a:cubicBezTo>
                <a:cubicBezTo>
                  <a:pt x="101" y="80"/>
                  <a:pt x="101" y="80"/>
                  <a:pt x="101" y="80"/>
                </a:cubicBezTo>
                <a:cubicBezTo>
                  <a:pt x="101" y="80"/>
                  <a:pt x="101" y="80"/>
                  <a:pt x="101" y="80"/>
                </a:cubicBezTo>
                <a:cubicBezTo>
                  <a:pt x="101" y="80"/>
                  <a:pt x="102" y="80"/>
                  <a:pt x="102" y="80"/>
                </a:cubicBezTo>
                <a:cubicBezTo>
                  <a:pt x="102" y="80"/>
                  <a:pt x="102" y="80"/>
                  <a:pt x="102" y="80"/>
                </a:cubicBezTo>
                <a:cubicBezTo>
                  <a:pt x="102" y="80"/>
                  <a:pt x="102" y="80"/>
                  <a:pt x="102" y="79"/>
                </a:cubicBezTo>
                <a:cubicBezTo>
                  <a:pt x="102" y="80"/>
                  <a:pt x="102" y="79"/>
                  <a:pt x="102" y="80"/>
                </a:cubicBezTo>
                <a:cubicBezTo>
                  <a:pt x="102" y="80"/>
                  <a:pt x="102" y="80"/>
                  <a:pt x="102" y="80"/>
                </a:cubicBezTo>
                <a:cubicBezTo>
                  <a:pt x="102" y="79"/>
                  <a:pt x="102" y="79"/>
                  <a:pt x="102" y="79"/>
                </a:cubicBezTo>
                <a:cubicBezTo>
                  <a:pt x="102" y="79"/>
                  <a:pt x="102" y="79"/>
                  <a:pt x="102" y="79"/>
                </a:cubicBezTo>
                <a:cubicBezTo>
                  <a:pt x="102" y="79"/>
                  <a:pt x="102" y="79"/>
                  <a:pt x="102" y="79"/>
                </a:cubicBezTo>
                <a:cubicBezTo>
                  <a:pt x="102" y="79"/>
                  <a:pt x="102" y="79"/>
                  <a:pt x="102" y="79"/>
                </a:cubicBezTo>
                <a:cubicBezTo>
                  <a:pt x="102" y="79"/>
                  <a:pt x="102" y="79"/>
                  <a:pt x="102" y="79"/>
                </a:cubicBezTo>
                <a:cubicBezTo>
                  <a:pt x="102" y="79"/>
                  <a:pt x="102" y="79"/>
                  <a:pt x="102" y="79"/>
                </a:cubicBezTo>
                <a:cubicBezTo>
                  <a:pt x="102" y="79"/>
                  <a:pt x="102" y="79"/>
                  <a:pt x="102" y="79"/>
                </a:cubicBezTo>
                <a:cubicBezTo>
                  <a:pt x="102" y="79"/>
                  <a:pt x="102" y="79"/>
                  <a:pt x="102" y="79"/>
                </a:cubicBezTo>
                <a:cubicBezTo>
                  <a:pt x="102" y="79"/>
                  <a:pt x="102" y="79"/>
                  <a:pt x="102" y="79"/>
                </a:cubicBezTo>
                <a:cubicBezTo>
                  <a:pt x="102" y="80"/>
                  <a:pt x="102" y="78"/>
                  <a:pt x="102" y="79"/>
                </a:cubicBezTo>
                <a:cubicBezTo>
                  <a:pt x="102" y="79"/>
                  <a:pt x="102" y="79"/>
                  <a:pt x="102" y="79"/>
                </a:cubicBezTo>
                <a:cubicBezTo>
                  <a:pt x="102" y="79"/>
                  <a:pt x="102" y="80"/>
                  <a:pt x="103" y="80"/>
                </a:cubicBezTo>
                <a:cubicBezTo>
                  <a:pt x="102" y="79"/>
                  <a:pt x="102" y="79"/>
                  <a:pt x="102" y="79"/>
                </a:cubicBezTo>
                <a:cubicBezTo>
                  <a:pt x="103" y="79"/>
                  <a:pt x="103" y="79"/>
                  <a:pt x="103" y="79"/>
                </a:cubicBezTo>
                <a:cubicBezTo>
                  <a:pt x="103" y="78"/>
                  <a:pt x="103" y="78"/>
                  <a:pt x="103" y="78"/>
                </a:cubicBezTo>
                <a:cubicBezTo>
                  <a:pt x="103" y="78"/>
                  <a:pt x="103" y="78"/>
                  <a:pt x="103" y="79"/>
                </a:cubicBezTo>
                <a:cubicBezTo>
                  <a:pt x="103" y="78"/>
                  <a:pt x="103" y="79"/>
                  <a:pt x="103" y="79"/>
                </a:cubicBezTo>
                <a:cubicBezTo>
                  <a:pt x="103" y="79"/>
                  <a:pt x="103" y="79"/>
                  <a:pt x="103" y="79"/>
                </a:cubicBezTo>
                <a:cubicBezTo>
                  <a:pt x="103" y="79"/>
                  <a:pt x="103" y="79"/>
                  <a:pt x="103" y="79"/>
                </a:cubicBezTo>
                <a:cubicBezTo>
                  <a:pt x="103" y="80"/>
                  <a:pt x="103" y="79"/>
                  <a:pt x="103" y="79"/>
                </a:cubicBezTo>
                <a:cubicBezTo>
                  <a:pt x="103" y="79"/>
                  <a:pt x="103" y="79"/>
                  <a:pt x="103" y="79"/>
                </a:cubicBezTo>
                <a:cubicBezTo>
                  <a:pt x="103" y="79"/>
                  <a:pt x="103" y="79"/>
                  <a:pt x="103" y="79"/>
                </a:cubicBezTo>
                <a:cubicBezTo>
                  <a:pt x="103" y="79"/>
                  <a:pt x="103" y="79"/>
                  <a:pt x="103" y="79"/>
                </a:cubicBezTo>
                <a:cubicBezTo>
                  <a:pt x="103" y="78"/>
                  <a:pt x="103" y="79"/>
                  <a:pt x="104" y="79"/>
                </a:cubicBezTo>
                <a:cubicBezTo>
                  <a:pt x="104" y="79"/>
                  <a:pt x="104" y="79"/>
                  <a:pt x="104" y="79"/>
                </a:cubicBezTo>
                <a:cubicBezTo>
                  <a:pt x="104" y="79"/>
                  <a:pt x="104" y="79"/>
                  <a:pt x="104" y="80"/>
                </a:cubicBezTo>
                <a:cubicBezTo>
                  <a:pt x="104" y="79"/>
                  <a:pt x="104" y="79"/>
                  <a:pt x="104" y="79"/>
                </a:cubicBezTo>
                <a:cubicBezTo>
                  <a:pt x="104" y="80"/>
                  <a:pt x="104" y="80"/>
                  <a:pt x="104" y="80"/>
                </a:cubicBezTo>
                <a:cubicBezTo>
                  <a:pt x="104" y="80"/>
                  <a:pt x="104" y="80"/>
                  <a:pt x="104" y="79"/>
                </a:cubicBezTo>
                <a:cubicBezTo>
                  <a:pt x="104" y="79"/>
                  <a:pt x="104" y="79"/>
                  <a:pt x="104" y="79"/>
                </a:cubicBezTo>
                <a:cubicBezTo>
                  <a:pt x="104" y="79"/>
                  <a:pt x="104" y="79"/>
                  <a:pt x="104" y="79"/>
                </a:cubicBezTo>
                <a:cubicBezTo>
                  <a:pt x="104" y="79"/>
                  <a:pt x="104" y="79"/>
                  <a:pt x="104" y="79"/>
                </a:cubicBezTo>
                <a:cubicBezTo>
                  <a:pt x="104" y="79"/>
                  <a:pt x="104" y="79"/>
                  <a:pt x="104" y="79"/>
                </a:cubicBezTo>
                <a:cubicBezTo>
                  <a:pt x="104" y="79"/>
                  <a:pt x="104" y="79"/>
                  <a:pt x="104" y="79"/>
                </a:cubicBezTo>
                <a:cubicBezTo>
                  <a:pt x="104" y="79"/>
                  <a:pt x="104" y="79"/>
                  <a:pt x="104" y="78"/>
                </a:cubicBezTo>
                <a:cubicBezTo>
                  <a:pt x="104" y="79"/>
                  <a:pt x="104" y="79"/>
                  <a:pt x="104" y="79"/>
                </a:cubicBezTo>
                <a:cubicBezTo>
                  <a:pt x="104" y="78"/>
                  <a:pt x="104" y="79"/>
                  <a:pt x="104" y="78"/>
                </a:cubicBezTo>
                <a:cubicBezTo>
                  <a:pt x="104" y="79"/>
                  <a:pt x="104" y="79"/>
                  <a:pt x="104" y="79"/>
                </a:cubicBezTo>
                <a:cubicBezTo>
                  <a:pt x="104" y="79"/>
                  <a:pt x="104" y="80"/>
                  <a:pt x="104" y="80"/>
                </a:cubicBezTo>
                <a:cubicBezTo>
                  <a:pt x="104" y="80"/>
                  <a:pt x="104" y="80"/>
                  <a:pt x="104" y="80"/>
                </a:cubicBezTo>
                <a:cubicBezTo>
                  <a:pt x="105" y="81"/>
                  <a:pt x="104" y="80"/>
                  <a:pt x="104" y="80"/>
                </a:cubicBezTo>
                <a:cubicBezTo>
                  <a:pt x="104" y="80"/>
                  <a:pt x="104" y="80"/>
                  <a:pt x="104" y="80"/>
                </a:cubicBezTo>
                <a:cubicBezTo>
                  <a:pt x="104" y="80"/>
                  <a:pt x="104" y="80"/>
                  <a:pt x="104" y="80"/>
                </a:cubicBezTo>
                <a:cubicBezTo>
                  <a:pt x="104" y="80"/>
                  <a:pt x="104" y="80"/>
                  <a:pt x="104" y="80"/>
                </a:cubicBezTo>
                <a:cubicBezTo>
                  <a:pt x="104" y="81"/>
                  <a:pt x="104" y="81"/>
                  <a:pt x="104" y="81"/>
                </a:cubicBezTo>
                <a:cubicBezTo>
                  <a:pt x="104" y="81"/>
                  <a:pt x="104" y="81"/>
                  <a:pt x="104" y="81"/>
                </a:cubicBezTo>
                <a:cubicBezTo>
                  <a:pt x="104" y="81"/>
                  <a:pt x="104" y="81"/>
                  <a:pt x="104" y="82"/>
                </a:cubicBezTo>
                <a:cubicBezTo>
                  <a:pt x="104" y="81"/>
                  <a:pt x="104" y="82"/>
                  <a:pt x="104" y="81"/>
                </a:cubicBezTo>
                <a:cubicBezTo>
                  <a:pt x="104" y="81"/>
                  <a:pt x="104" y="81"/>
                  <a:pt x="104" y="81"/>
                </a:cubicBezTo>
                <a:cubicBezTo>
                  <a:pt x="104" y="81"/>
                  <a:pt x="104" y="81"/>
                  <a:pt x="104" y="81"/>
                </a:cubicBezTo>
                <a:cubicBezTo>
                  <a:pt x="104" y="81"/>
                  <a:pt x="104" y="81"/>
                  <a:pt x="104" y="81"/>
                </a:cubicBezTo>
                <a:cubicBezTo>
                  <a:pt x="104" y="81"/>
                  <a:pt x="104" y="80"/>
                  <a:pt x="104" y="80"/>
                </a:cubicBezTo>
                <a:cubicBezTo>
                  <a:pt x="104" y="79"/>
                  <a:pt x="104" y="81"/>
                  <a:pt x="104" y="81"/>
                </a:cubicBezTo>
                <a:cubicBezTo>
                  <a:pt x="104" y="81"/>
                  <a:pt x="104" y="80"/>
                  <a:pt x="104" y="80"/>
                </a:cubicBezTo>
                <a:cubicBezTo>
                  <a:pt x="104" y="81"/>
                  <a:pt x="104" y="81"/>
                  <a:pt x="104" y="82"/>
                </a:cubicBezTo>
                <a:cubicBezTo>
                  <a:pt x="104" y="82"/>
                  <a:pt x="104" y="82"/>
                  <a:pt x="104" y="82"/>
                </a:cubicBezTo>
                <a:cubicBezTo>
                  <a:pt x="104" y="82"/>
                  <a:pt x="104" y="83"/>
                  <a:pt x="104" y="83"/>
                </a:cubicBezTo>
                <a:cubicBezTo>
                  <a:pt x="104" y="82"/>
                  <a:pt x="104" y="83"/>
                  <a:pt x="104" y="82"/>
                </a:cubicBezTo>
                <a:cubicBezTo>
                  <a:pt x="104" y="82"/>
                  <a:pt x="104" y="82"/>
                  <a:pt x="104" y="83"/>
                </a:cubicBezTo>
                <a:cubicBezTo>
                  <a:pt x="104" y="82"/>
                  <a:pt x="104" y="82"/>
                  <a:pt x="104" y="82"/>
                </a:cubicBezTo>
                <a:cubicBezTo>
                  <a:pt x="103" y="82"/>
                  <a:pt x="103" y="82"/>
                  <a:pt x="103" y="82"/>
                </a:cubicBezTo>
                <a:cubicBezTo>
                  <a:pt x="103" y="81"/>
                  <a:pt x="103" y="81"/>
                  <a:pt x="103" y="81"/>
                </a:cubicBezTo>
                <a:cubicBezTo>
                  <a:pt x="103" y="81"/>
                  <a:pt x="103" y="82"/>
                  <a:pt x="103" y="83"/>
                </a:cubicBezTo>
                <a:cubicBezTo>
                  <a:pt x="103" y="83"/>
                  <a:pt x="103" y="82"/>
                  <a:pt x="103" y="83"/>
                </a:cubicBezTo>
                <a:cubicBezTo>
                  <a:pt x="103" y="83"/>
                  <a:pt x="103" y="83"/>
                  <a:pt x="103" y="83"/>
                </a:cubicBezTo>
                <a:cubicBezTo>
                  <a:pt x="103" y="83"/>
                  <a:pt x="103" y="83"/>
                  <a:pt x="103" y="83"/>
                </a:cubicBezTo>
                <a:cubicBezTo>
                  <a:pt x="103" y="83"/>
                  <a:pt x="103" y="83"/>
                  <a:pt x="103" y="83"/>
                </a:cubicBezTo>
                <a:cubicBezTo>
                  <a:pt x="103" y="83"/>
                  <a:pt x="103" y="82"/>
                  <a:pt x="103" y="81"/>
                </a:cubicBezTo>
                <a:cubicBezTo>
                  <a:pt x="103" y="81"/>
                  <a:pt x="103" y="80"/>
                  <a:pt x="103" y="80"/>
                </a:cubicBezTo>
                <a:cubicBezTo>
                  <a:pt x="103" y="81"/>
                  <a:pt x="103" y="83"/>
                  <a:pt x="103" y="84"/>
                </a:cubicBezTo>
                <a:cubicBezTo>
                  <a:pt x="103" y="84"/>
                  <a:pt x="103" y="83"/>
                  <a:pt x="103" y="83"/>
                </a:cubicBezTo>
                <a:cubicBezTo>
                  <a:pt x="103" y="83"/>
                  <a:pt x="103" y="84"/>
                  <a:pt x="102" y="84"/>
                </a:cubicBezTo>
                <a:cubicBezTo>
                  <a:pt x="102" y="83"/>
                  <a:pt x="102" y="83"/>
                  <a:pt x="102" y="83"/>
                </a:cubicBezTo>
                <a:cubicBezTo>
                  <a:pt x="102" y="83"/>
                  <a:pt x="102" y="83"/>
                  <a:pt x="102" y="84"/>
                </a:cubicBezTo>
                <a:cubicBezTo>
                  <a:pt x="102" y="83"/>
                  <a:pt x="102" y="82"/>
                  <a:pt x="102" y="82"/>
                </a:cubicBezTo>
                <a:cubicBezTo>
                  <a:pt x="102" y="82"/>
                  <a:pt x="102" y="83"/>
                  <a:pt x="102" y="84"/>
                </a:cubicBezTo>
                <a:cubicBezTo>
                  <a:pt x="102" y="83"/>
                  <a:pt x="102" y="83"/>
                  <a:pt x="102" y="83"/>
                </a:cubicBezTo>
                <a:cubicBezTo>
                  <a:pt x="102" y="84"/>
                  <a:pt x="102" y="84"/>
                  <a:pt x="102" y="84"/>
                </a:cubicBezTo>
                <a:cubicBezTo>
                  <a:pt x="102" y="84"/>
                  <a:pt x="102" y="84"/>
                  <a:pt x="102" y="84"/>
                </a:cubicBezTo>
                <a:cubicBezTo>
                  <a:pt x="102" y="84"/>
                  <a:pt x="102" y="84"/>
                  <a:pt x="102" y="84"/>
                </a:cubicBezTo>
                <a:cubicBezTo>
                  <a:pt x="102" y="84"/>
                  <a:pt x="102" y="84"/>
                  <a:pt x="102" y="83"/>
                </a:cubicBezTo>
                <a:cubicBezTo>
                  <a:pt x="102" y="83"/>
                  <a:pt x="102" y="81"/>
                  <a:pt x="102" y="80"/>
                </a:cubicBezTo>
                <a:cubicBezTo>
                  <a:pt x="102" y="80"/>
                  <a:pt x="102" y="80"/>
                  <a:pt x="102" y="80"/>
                </a:cubicBezTo>
                <a:cubicBezTo>
                  <a:pt x="102" y="80"/>
                  <a:pt x="102" y="80"/>
                  <a:pt x="102" y="80"/>
                </a:cubicBezTo>
                <a:cubicBezTo>
                  <a:pt x="102" y="81"/>
                  <a:pt x="102" y="83"/>
                  <a:pt x="102" y="83"/>
                </a:cubicBezTo>
                <a:cubicBezTo>
                  <a:pt x="102" y="83"/>
                  <a:pt x="102" y="82"/>
                  <a:pt x="102" y="82"/>
                </a:cubicBezTo>
                <a:cubicBezTo>
                  <a:pt x="102" y="82"/>
                  <a:pt x="102" y="83"/>
                  <a:pt x="102" y="83"/>
                </a:cubicBezTo>
                <a:cubicBezTo>
                  <a:pt x="102" y="84"/>
                  <a:pt x="102" y="84"/>
                  <a:pt x="102" y="84"/>
                </a:cubicBezTo>
                <a:cubicBezTo>
                  <a:pt x="102" y="84"/>
                  <a:pt x="101" y="83"/>
                  <a:pt x="101" y="84"/>
                </a:cubicBezTo>
                <a:cubicBezTo>
                  <a:pt x="101" y="83"/>
                  <a:pt x="101" y="83"/>
                  <a:pt x="101" y="82"/>
                </a:cubicBezTo>
                <a:cubicBezTo>
                  <a:pt x="101" y="83"/>
                  <a:pt x="101" y="83"/>
                  <a:pt x="101" y="83"/>
                </a:cubicBezTo>
                <a:cubicBezTo>
                  <a:pt x="101" y="83"/>
                  <a:pt x="101" y="82"/>
                  <a:pt x="101" y="82"/>
                </a:cubicBezTo>
                <a:cubicBezTo>
                  <a:pt x="101" y="82"/>
                  <a:pt x="101" y="83"/>
                  <a:pt x="101" y="83"/>
                </a:cubicBezTo>
                <a:cubicBezTo>
                  <a:pt x="101" y="83"/>
                  <a:pt x="101" y="83"/>
                  <a:pt x="101" y="82"/>
                </a:cubicBezTo>
                <a:cubicBezTo>
                  <a:pt x="101" y="82"/>
                  <a:pt x="101" y="83"/>
                  <a:pt x="101" y="83"/>
                </a:cubicBezTo>
                <a:cubicBezTo>
                  <a:pt x="101" y="84"/>
                  <a:pt x="101" y="84"/>
                  <a:pt x="101" y="83"/>
                </a:cubicBezTo>
                <a:cubicBezTo>
                  <a:pt x="101" y="83"/>
                  <a:pt x="101" y="81"/>
                  <a:pt x="101" y="81"/>
                </a:cubicBezTo>
                <a:cubicBezTo>
                  <a:pt x="101" y="83"/>
                  <a:pt x="101" y="83"/>
                  <a:pt x="101" y="83"/>
                </a:cubicBezTo>
                <a:cubicBezTo>
                  <a:pt x="101" y="83"/>
                  <a:pt x="101" y="82"/>
                  <a:pt x="101" y="82"/>
                </a:cubicBezTo>
                <a:cubicBezTo>
                  <a:pt x="101" y="83"/>
                  <a:pt x="100" y="83"/>
                  <a:pt x="100" y="83"/>
                </a:cubicBezTo>
                <a:cubicBezTo>
                  <a:pt x="100" y="83"/>
                  <a:pt x="100" y="83"/>
                  <a:pt x="100" y="83"/>
                </a:cubicBezTo>
                <a:cubicBezTo>
                  <a:pt x="100" y="83"/>
                  <a:pt x="100" y="82"/>
                  <a:pt x="100" y="83"/>
                </a:cubicBezTo>
                <a:cubicBezTo>
                  <a:pt x="100" y="83"/>
                  <a:pt x="100" y="83"/>
                  <a:pt x="100" y="83"/>
                </a:cubicBezTo>
                <a:cubicBezTo>
                  <a:pt x="100" y="82"/>
                  <a:pt x="100" y="84"/>
                  <a:pt x="100" y="83"/>
                </a:cubicBezTo>
                <a:cubicBezTo>
                  <a:pt x="100" y="83"/>
                  <a:pt x="100" y="83"/>
                  <a:pt x="100" y="83"/>
                </a:cubicBezTo>
                <a:cubicBezTo>
                  <a:pt x="100" y="83"/>
                  <a:pt x="100" y="82"/>
                  <a:pt x="100" y="83"/>
                </a:cubicBezTo>
                <a:cubicBezTo>
                  <a:pt x="100" y="83"/>
                  <a:pt x="100" y="83"/>
                  <a:pt x="100" y="83"/>
                </a:cubicBezTo>
                <a:cubicBezTo>
                  <a:pt x="100" y="83"/>
                  <a:pt x="100" y="83"/>
                  <a:pt x="100" y="83"/>
                </a:cubicBezTo>
                <a:cubicBezTo>
                  <a:pt x="100" y="83"/>
                  <a:pt x="100" y="83"/>
                  <a:pt x="100" y="83"/>
                </a:cubicBezTo>
                <a:cubicBezTo>
                  <a:pt x="100" y="83"/>
                  <a:pt x="100" y="82"/>
                  <a:pt x="100" y="83"/>
                </a:cubicBezTo>
                <a:cubicBezTo>
                  <a:pt x="100" y="82"/>
                  <a:pt x="100" y="82"/>
                  <a:pt x="100" y="81"/>
                </a:cubicBezTo>
                <a:cubicBezTo>
                  <a:pt x="100" y="82"/>
                  <a:pt x="100" y="83"/>
                  <a:pt x="99" y="83"/>
                </a:cubicBezTo>
                <a:cubicBezTo>
                  <a:pt x="99" y="83"/>
                  <a:pt x="99" y="83"/>
                  <a:pt x="99" y="83"/>
                </a:cubicBezTo>
                <a:cubicBezTo>
                  <a:pt x="99" y="83"/>
                  <a:pt x="99" y="83"/>
                  <a:pt x="99" y="83"/>
                </a:cubicBezTo>
                <a:cubicBezTo>
                  <a:pt x="99" y="82"/>
                  <a:pt x="99" y="82"/>
                  <a:pt x="99" y="82"/>
                </a:cubicBezTo>
                <a:cubicBezTo>
                  <a:pt x="99" y="83"/>
                  <a:pt x="99" y="83"/>
                  <a:pt x="99" y="83"/>
                </a:cubicBezTo>
                <a:cubicBezTo>
                  <a:pt x="99" y="83"/>
                  <a:pt x="99" y="83"/>
                  <a:pt x="99" y="82"/>
                </a:cubicBezTo>
                <a:cubicBezTo>
                  <a:pt x="99" y="82"/>
                  <a:pt x="99" y="82"/>
                  <a:pt x="99" y="83"/>
                </a:cubicBezTo>
                <a:cubicBezTo>
                  <a:pt x="99" y="82"/>
                  <a:pt x="100" y="82"/>
                  <a:pt x="100" y="81"/>
                </a:cubicBezTo>
                <a:cubicBezTo>
                  <a:pt x="100" y="82"/>
                  <a:pt x="100" y="82"/>
                  <a:pt x="100" y="82"/>
                </a:cubicBezTo>
                <a:cubicBezTo>
                  <a:pt x="100" y="81"/>
                  <a:pt x="100" y="81"/>
                  <a:pt x="100" y="81"/>
                </a:cubicBezTo>
                <a:cubicBezTo>
                  <a:pt x="100" y="81"/>
                  <a:pt x="100" y="81"/>
                  <a:pt x="100" y="81"/>
                </a:cubicBezTo>
                <a:cubicBezTo>
                  <a:pt x="100" y="81"/>
                  <a:pt x="100" y="81"/>
                  <a:pt x="100" y="80"/>
                </a:cubicBezTo>
                <a:cubicBezTo>
                  <a:pt x="100" y="81"/>
                  <a:pt x="100" y="81"/>
                  <a:pt x="100" y="81"/>
                </a:cubicBezTo>
                <a:cubicBezTo>
                  <a:pt x="100" y="81"/>
                  <a:pt x="100" y="81"/>
                  <a:pt x="100" y="81"/>
                </a:cubicBezTo>
                <a:cubicBezTo>
                  <a:pt x="100" y="82"/>
                  <a:pt x="99" y="82"/>
                  <a:pt x="99" y="83"/>
                </a:cubicBezTo>
                <a:cubicBezTo>
                  <a:pt x="99" y="82"/>
                  <a:pt x="99" y="82"/>
                  <a:pt x="99" y="82"/>
                </a:cubicBezTo>
                <a:cubicBezTo>
                  <a:pt x="99" y="83"/>
                  <a:pt x="99" y="83"/>
                  <a:pt x="99" y="83"/>
                </a:cubicBezTo>
                <a:cubicBezTo>
                  <a:pt x="99" y="83"/>
                  <a:pt x="99" y="83"/>
                  <a:pt x="99" y="83"/>
                </a:cubicBezTo>
                <a:cubicBezTo>
                  <a:pt x="99" y="83"/>
                  <a:pt x="99" y="82"/>
                  <a:pt x="99" y="82"/>
                </a:cubicBezTo>
                <a:cubicBezTo>
                  <a:pt x="99" y="83"/>
                  <a:pt x="99" y="83"/>
                  <a:pt x="98" y="83"/>
                </a:cubicBezTo>
                <a:cubicBezTo>
                  <a:pt x="98" y="83"/>
                  <a:pt x="99" y="83"/>
                  <a:pt x="99" y="83"/>
                </a:cubicBezTo>
                <a:cubicBezTo>
                  <a:pt x="98" y="83"/>
                  <a:pt x="98" y="83"/>
                  <a:pt x="98" y="83"/>
                </a:cubicBezTo>
                <a:cubicBezTo>
                  <a:pt x="98" y="83"/>
                  <a:pt x="98" y="83"/>
                  <a:pt x="98" y="83"/>
                </a:cubicBezTo>
                <a:cubicBezTo>
                  <a:pt x="98" y="83"/>
                  <a:pt x="98" y="83"/>
                  <a:pt x="98" y="83"/>
                </a:cubicBezTo>
                <a:cubicBezTo>
                  <a:pt x="98" y="83"/>
                  <a:pt x="98" y="84"/>
                  <a:pt x="98" y="84"/>
                </a:cubicBezTo>
                <a:cubicBezTo>
                  <a:pt x="98" y="84"/>
                  <a:pt x="98" y="83"/>
                  <a:pt x="98" y="83"/>
                </a:cubicBezTo>
                <a:cubicBezTo>
                  <a:pt x="98" y="83"/>
                  <a:pt x="98" y="84"/>
                  <a:pt x="98" y="84"/>
                </a:cubicBezTo>
                <a:cubicBezTo>
                  <a:pt x="98" y="83"/>
                  <a:pt x="98" y="83"/>
                  <a:pt x="98" y="83"/>
                </a:cubicBezTo>
                <a:cubicBezTo>
                  <a:pt x="98" y="83"/>
                  <a:pt x="98" y="83"/>
                  <a:pt x="98" y="83"/>
                </a:cubicBezTo>
                <a:cubicBezTo>
                  <a:pt x="98" y="83"/>
                  <a:pt x="98" y="83"/>
                  <a:pt x="98" y="83"/>
                </a:cubicBezTo>
                <a:cubicBezTo>
                  <a:pt x="97" y="83"/>
                  <a:pt x="97" y="84"/>
                  <a:pt x="97" y="84"/>
                </a:cubicBezTo>
                <a:cubicBezTo>
                  <a:pt x="97" y="84"/>
                  <a:pt x="97" y="84"/>
                  <a:pt x="97" y="83"/>
                </a:cubicBezTo>
                <a:cubicBezTo>
                  <a:pt x="97" y="83"/>
                  <a:pt x="97" y="83"/>
                  <a:pt x="97" y="83"/>
                </a:cubicBezTo>
                <a:cubicBezTo>
                  <a:pt x="98" y="82"/>
                  <a:pt x="97" y="84"/>
                  <a:pt x="97" y="83"/>
                </a:cubicBezTo>
                <a:cubicBezTo>
                  <a:pt x="97" y="83"/>
                  <a:pt x="98" y="82"/>
                  <a:pt x="98" y="82"/>
                </a:cubicBezTo>
                <a:cubicBezTo>
                  <a:pt x="98" y="82"/>
                  <a:pt x="98" y="82"/>
                  <a:pt x="98" y="82"/>
                </a:cubicBezTo>
                <a:cubicBezTo>
                  <a:pt x="98" y="82"/>
                  <a:pt x="98" y="82"/>
                  <a:pt x="98" y="82"/>
                </a:cubicBezTo>
                <a:cubicBezTo>
                  <a:pt x="98" y="82"/>
                  <a:pt x="97" y="82"/>
                  <a:pt x="97" y="83"/>
                </a:cubicBezTo>
                <a:cubicBezTo>
                  <a:pt x="97" y="83"/>
                  <a:pt x="97" y="83"/>
                  <a:pt x="97" y="83"/>
                </a:cubicBezTo>
                <a:cubicBezTo>
                  <a:pt x="97" y="83"/>
                  <a:pt x="97" y="83"/>
                  <a:pt x="97" y="83"/>
                </a:cubicBezTo>
                <a:cubicBezTo>
                  <a:pt x="97" y="83"/>
                  <a:pt x="97" y="82"/>
                  <a:pt x="97" y="82"/>
                </a:cubicBezTo>
                <a:cubicBezTo>
                  <a:pt x="97" y="83"/>
                  <a:pt x="97" y="83"/>
                  <a:pt x="97" y="83"/>
                </a:cubicBezTo>
                <a:cubicBezTo>
                  <a:pt x="97" y="83"/>
                  <a:pt x="97" y="82"/>
                  <a:pt x="97" y="82"/>
                </a:cubicBezTo>
                <a:cubicBezTo>
                  <a:pt x="97" y="82"/>
                  <a:pt x="96" y="84"/>
                  <a:pt x="97" y="83"/>
                </a:cubicBezTo>
                <a:cubicBezTo>
                  <a:pt x="97" y="83"/>
                  <a:pt x="97" y="83"/>
                  <a:pt x="97" y="83"/>
                </a:cubicBezTo>
                <a:cubicBezTo>
                  <a:pt x="97" y="83"/>
                  <a:pt x="97" y="83"/>
                  <a:pt x="97" y="83"/>
                </a:cubicBezTo>
                <a:cubicBezTo>
                  <a:pt x="96" y="84"/>
                  <a:pt x="96" y="83"/>
                  <a:pt x="96" y="84"/>
                </a:cubicBezTo>
                <a:cubicBezTo>
                  <a:pt x="96" y="83"/>
                  <a:pt x="96" y="83"/>
                  <a:pt x="96" y="83"/>
                </a:cubicBezTo>
                <a:cubicBezTo>
                  <a:pt x="96" y="83"/>
                  <a:pt x="96" y="83"/>
                  <a:pt x="96" y="83"/>
                </a:cubicBezTo>
                <a:cubicBezTo>
                  <a:pt x="97" y="83"/>
                  <a:pt x="96" y="83"/>
                  <a:pt x="97" y="83"/>
                </a:cubicBezTo>
                <a:close/>
                <a:moveTo>
                  <a:pt x="98" y="83"/>
                </a:moveTo>
                <a:cubicBezTo>
                  <a:pt x="97" y="83"/>
                  <a:pt x="98" y="83"/>
                  <a:pt x="98" y="83"/>
                </a:cubicBezTo>
                <a:cubicBezTo>
                  <a:pt x="98" y="83"/>
                  <a:pt x="98" y="82"/>
                  <a:pt x="98" y="83"/>
                </a:cubicBezTo>
                <a:close/>
                <a:moveTo>
                  <a:pt x="100" y="82"/>
                </a:moveTo>
                <a:cubicBezTo>
                  <a:pt x="100" y="82"/>
                  <a:pt x="100" y="82"/>
                  <a:pt x="100" y="82"/>
                </a:cubicBezTo>
                <a:cubicBezTo>
                  <a:pt x="100" y="82"/>
                  <a:pt x="100" y="82"/>
                  <a:pt x="100" y="82"/>
                </a:cubicBezTo>
                <a:close/>
                <a:moveTo>
                  <a:pt x="104" y="79"/>
                </a:moveTo>
                <a:cubicBezTo>
                  <a:pt x="104" y="79"/>
                  <a:pt x="104" y="79"/>
                  <a:pt x="104" y="79"/>
                </a:cubicBezTo>
                <a:cubicBezTo>
                  <a:pt x="104" y="79"/>
                  <a:pt x="104" y="79"/>
                  <a:pt x="104" y="79"/>
                </a:cubicBezTo>
                <a:close/>
                <a:moveTo>
                  <a:pt x="104" y="79"/>
                </a:moveTo>
                <a:cubicBezTo>
                  <a:pt x="104" y="79"/>
                  <a:pt x="104" y="79"/>
                  <a:pt x="104" y="79"/>
                </a:cubicBezTo>
                <a:cubicBezTo>
                  <a:pt x="104" y="79"/>
                  <a:pt x="104" y="79"/>
                  <a:pt x="104" y="79"/>
                </a:cubicBezTo>
                <a:cubicBezTo>
                  <a:pt x="104" y="79"/>
                  <a:pt x="104" y="79"/>
                  <a:pt x="104" y="79"/>
                </a:cubicBezTo>
                <a:close/>
                <a:moveTo>
                  <a:pt x="96" y="77"/>
                </a:moveTo>
                <a:cubicBezTo>
                  <a:pt x="96" y="77"/>
                  <a:pt x="96" y="77"/>
                  <a:pt x="96" y="77"/>
                </a:cubicBezTo>
                <a:cubicBezTo>
                  <a:pt x="96" y="77"/>
                  <a:pt x="96" y="78"/>
                  <a:pt x="96" y="77"/>
                </a:cubicBezTo>
                <a:close/>
                <a:moveTo>
                  <a:pt x="99" y="83"/>
                </a:moveTo>
                <a:cubicBezTo>
                  <a:pt x="99" y="83"/>
                  <a:pt x="99" y="83"/>
                  <a:pt x="99" y="83"/>
                </a:cubicBezTo>
                <a:cubicBezTo>
                  <a:pt x="99" y="83"/>
                  <a:pt x="99" y="83"/>
                  <a:pt x="99" y="83"/>
                </a:cubicBezTo>
                <a:close/>
                <a:moveTo>
                  <a:pt x="96" y="82"/>
                </a:moveTo>
                <a:cubicBezTo>
                  <a:pt x="96" y="82"/>
                  <a:pt x="96" y="82"/>
                  <a:pt x="96" y="82"/>
                </a:cubicBezTo>
                <a:cubicBezTo>
                  <a:pt x="96" y="83"/>
                  <a:pt x="96" y="83"/>
                  <a:pt x="96" y="83"/>
                </a:cubicBezTo>
                <a:lnTo>
                  <a:pt x="96" y="82"/>
                </a:lnTo>
                <a:close/>
                <a:moveTo>
                  <a:pt x="103" y="83"/>
                </a:moveTo>
                <a:cubicBezTo>
                  <a:pt x="103" y="83"/>
                  <a:pt x="103" y="83"/>
                  <a:pt x="103" y="83"/>
                </a:cubicBezTo>
                <a:cubicBezTo>
                  <a:pt x="103" y="83"/>
                  <a:pt x="103" y="83"/>
                  <a:pt x="103" y="83"/>
                </a:cubicBezTo>
                <a:close/>
                <a:moveTo>
                  <a:pt x="104" y="78"/>
                </a:moveTo>
                <a:cubicBezTo>
                  <a:pt x="104" y="78"/>
                  <a:pt x="104" y="78"/>
                  <a:pt x="104" y="78"/>
                </a:cubicBezTo>
                <a:cubicBezTo>
                  <a:pt x="104" y="78"/>
                  <a:pt x="104" y="79"/>
                  <a:pt x="104" y="79"/>
                </a:cubicBezTo>
                <a:cubicBezTo>
                  <a:pt x="104" y="79"/>
                  <a:pt x="104" y="78"/>
                  <a:pt x="104" y="78"/>
                </a:cubicBezTo>
                <a:close/>
                <a:moveTo>
                  <a:pt x="105" y="81"/>
                </a:moveTo>
                <a:cubicBezTo>
                  <a:pt x="105" y="81"/>
                  <a:pt x="105" y="81"/>
                  <a:pt x="105" y="81"/>
                </a:cubicBezTo>
                <a:cubicBezTo>
                  <a:pt x="105" y="81"/>
                  <a:pt x="105" y="81"/>
                  <a:pt x="105" y="81"/>
                </a:cubicBezTo>
                <a:cubicBezTo>
                  <a:pt x="105" y="81"/>
                  <a:pt x="105" y="81"/>
                  <a:pt x="105" y="81"/>
                </a:cubicBezTo>
                <a:close/>
                <a:moveTo>
                  <a:pt x="104" y="80"/>
                </a:moveTo>
                <a:cubicBezTo>
                  <a:pt x="104" y="80"/>
                  <a:pt x="104" y="80"/>
                  <a:pt x="104" y="80"/>
                </a:cubicBezTo>
                <a:cubicBezTo>
                  <a:pt x="104" y="80"/>
                  <a:pt x="104" y="80"/>
                  <a:pt x="104" y="80"/>
                </a:cubicBezTo>
                <a:cubicBezTo>
                  <a:pt x="104" y="80"/>
                  <a:pt x="104" y="80"/>
                  <a:pt x="104" y="80"/>
                </a:cubicBezTo>
                <a:close/>
                <a:moveTo>
                  <a:pt x="104" y="80"/>
                </a:moveTo>
                <a:cubicBezTo>
                  <a:pt x="104" y="80"/>
                  <a:pt x="104" y="80"/>
                  <a:pt x="104" y="80"/>
                </a:cubicBezTo>
                <a:cubicBezTo>
                  <a:pt x="104" y="80"/>
                  <a:pt x="104" y="80"/>
                  <a:pt x="104" y="80"/>
                </a:cubicBezTo>
                <a:close/>
                <a:moveTo>
                  <a:pt x="104" y="79"/>
                </a:moveTo>
                <a:cubicBezTo>
                  <a:pt x="104" y="79"/>
                  <a:pt x="104" y="78"/>
                  <a:pt x="104" y="79"/>
                </a:cubicBezTo>
                <a:cubicBezTo>
                  <a:pt x="104" y="78"/>
                  <a:pt x="104" y="79"/>
                  <a:pt x="104" y="79"/>
                </a:cubicBezTo>
                <a:close/>
                <a:moveTo>
                  <a:pt x="105" y="81"/>
                </a:moveTo>
                <a:cubicBezTo>
                  <a:pt x="105" y="81"/>
                  <a:pt x="105" y="81"/>
                  <a:pt x="105" y="81"/>
                </a:cubicBezTo>
                <a:cubicBezTo>
                  <a:pt x="105" y="81"/>
                  <a:pt x="105" y="81"/>
                  <a:pt x="105" y="81"/>
                </a:cubicBezTo>
                <a:close/>
                <a:moveTo>
                  <a:pt x="104" y="81"/>
                </a:moveTo>
                <a:cubicBezTo>
                  <a:pt x="104" y="81"/>
                  <a:pt x="104" y="81"/>
                  <a:pt x="104" y="81"/>
                </a:cubicBezTo>
                <a:cubicBezTo>
                  <a:pt x="104" y="81"/>
                  <a:pt x="104" y="81"/>
                  <a:pt x="104" y="81"/>
                </a:cubicBezTo>
                <a:cubicBezTo>
                  <a:pt x="104" y="81"/>
                  <a:pt x="104" y="81"/>
                  <a:pt x="104" y="81"/>
                </a:cubicBezTo>
                <a:close/>
                <a:moveTo>
                  <a:pt x="104" y="81"/>
                </a:moveTo>
                <a:cubicBezTo>
                  <a:pt x="104" y="81"/>
                  <a:pt x="104" y="81"/>
                  <a:pt x="104" y="81"/>
                </a:cubicBezTo>
                <a:cubicBezTo>
                  <a:pt x="104" y="81"/>
                  <a:pt x="104" y="81"/>
                  <a:pt x="104" y="81"/>
                </a:cubicBezTo>
                <a:close/>
                <a:moveTo>
                  <a:pt x="105" y="81"/>
                </a:moveTo>
                <a:cubicBezTo>
                  <a:pt x="105" y="81"/>
                  <a:pt x="105" y="81"/>
                  <a:pt x="105" y="81"/>
                </a:cubicBezTo>
                <a:cubicBezTo>
                  <a:pt x="105" y="81"/>
                  <a:pt x="105" y="81"/>
                  <a:pt x="105" y="81"/>
                </a:cubicBezTo>
                <a:close/>
                <a:moveTo>
                  <a:pt x="104" y="81"/>
                </a:moveTo>
                <a:cubicBezTo>
                  <a:pt x="104" y="81"/>
                  <a:pt x="104" y="81"/>
                  <a:pt x="104" y="81"/>
                </a:cubicBezTo>
                <a:cubicBezTo>
                  <a:pt x="104" y="81"/>
                  <a:pt x="104" y="81"/>
                  <a:pt x="104" y="81"/>
                </a:cubicBezTo>
                <a:cubicBezTo>
                  <a:pt x="104" y="81"/>
                  <a:pt x="104" y="81"/>
                  <a:pt x="104" y="81"/>
                </a:cubicBezTo>
                <a:close/>
                <a:moveTo>
                  <a:pt x="104" y="82"/>
                </a:moveTo>
                <a:cubicBezTo>
                  <a:pt x="104" y="82"/>
                  <a:pt x="104" y="82"/>
                  <a:pt x="104" y="82"/>
                </a:cubicBezTo>
                <a:cubicBezTo>
                  <a:pt x="104" y="82"/>
                  <a:pt x="104" y="82"/>
                  <a:pt x="104" y="82"/>
                </a:cubicBezTo>
                <a:close/>
                <a:moveTo>
                  <a:pt x="104" y="82"/>
                </a:moveTo>
                <a:cubicBezTo>
                  <a:pt x="104" y="83"/>
                  <a:pt x="104" y="83"/>
                  <a:pt x="104" y="83"/>
                </a:cubicBezTo>
                <a:cubicBezTo>
                  <a:pt x="104" y="83"/>
                  <a:pt x="104" y="83"/>
                  <a:pt x="104" y="82"/>
                </a:cubicBezTo>
                <a:close/>
                <a:moveTo>
                  <a:pt x="103" y="82"/>
                </a:moveTo>
                <a:cubicBezTo>
                  <a:pt x="103" y="82"/>
                  <a:pt x="103" y="82"/>
                  <a:pt x="103" y="82"/>
                </a:cubicBezTo>
                <a:cubicBezTo>
                  <a:pt x="103" y="81"/>
                  <a:pt x="103" y="81"/>
                  <a:pt x="103" y="81"/>
                </a:cubicBezTo>
                <a:lnTo>
                  <a:pt x="103" y="82"/>
                </a:lnTo>
                <a:close/>
                <a:moveTo>
                  <a:pt x="102" y="84"/>
                </a:moveTo>
                <a:cubicBezTo>
                  <a:pt x="102" y="84"/>
                  <a:pt x="102" y="84"/>
                  <a:pt x="102" y="84"/>
                </a:cubicBezTo>
                <a:cubicBezTo>
                  <a:pt x="102" y="84"/>
                  <a:pt x="102" y="84"/>
                  <a:pt x="102" y="83"/>
                </a:cubicBezTo>
                <a:cubicBezTo>
                  <a:pt x="102" y="84"/>
                  <a:pt x="102" y="84"/>
                  <a:pt x="102" y="84"/>
                </a:cubicBezTo>
                <a:close/>
                <a:moveTo>
                  <a:pt x="102" y="83"/>
                </a:moveTo>
                <a:cubicBezTo>
                  <a:pt x="102" y="83"/>
                  <a:pt x="102" y="83"/>
                  <a:pt x="102" y="83"/>
                </a:cubicBezTo>
                <a:cubicBezTo>
                  <a:pt x="102" y="83"/>
                  <a:pt x="102" y="83"/>
                  <a:pt x="102" y="83"/>
                </a:cubicBezTo>
                <a:close/>
                <a:moveTo>
                  <a:pt x="94" y="75"/>
                </a:moveTo>
                <a:cubicBezTo>
                  <a:pt x="94" y="75"/>
                  <a:pt x="94" y="75"/>
                  <a:pt x="94" y="75"/>
                </a:cubicBezTo>
                <a:cubicBezTo>
                  <a:pt x="94" y="75"/>
                  <a:pt x="94" y="75"/>
                  <a:pt x="94" y="75"/>
                </a:cubicBezTo>
                <a:close/>
                <a:moveTo>
                  <a:pt x="94" y="76"/>
                </a:moveTo>
                <a:cubicBezTo>
                  <a:pt x="94" y="75"/>
                  <a:pt x="94" y="75"/>
                  <a:pt x="94" y="75"/>
                </a:cubicBezTo>
                <a:cubicBezTo>
                  <a:pt x="94" y="75"/>
                  <a:pt x="94" y="75"/>
                  <a:pt x="94" y="75"/>
                </a:cubicBezTo>
                <a:cubicBezTo>
                  <a:pt x="94" y="75"/>
                  <a:pt x="94" y="75"/>
                  <a:pt x="94" y="76"/>
                </a:cubicBezTo>
                <a:close/>
                <a:moveTo>
                  <a:pt x="97" y="84"/>
                </a:moveTo>
                <a:cubicBezTo>
                  <a:pt x="97" y="84"/>
                  <a:pt x="97" y="84"/>
                  <a:pt x="97" y="84"/>
                </a:cubicBezTo>
                <a:cubicBezTo>
                  <a:pt x="97" y="84"/>
                  <a:pt x="97" y="84"/>
                  <a:pt x="97" y="84"/>
                </a:cubicBezTo>
                <a:close/>
                <a:moveTo>
                  <a:pt x="97" y="83"/>
                </a:moveTo>
                <a:cubicBezTo>
                  <a:pt x="97" y="83"/>
                  <a:pt x="97" y="83"/>
                  <a:pt x="97" y="83"/>
                </a:cubicBezTo>
                <a:cubicBezTo>
                  <a:pt x="97" y="83"/>
                  <a:pt x="97" y="83"/>
                  <a:pt x="97" y="83"/>
                </a:cubicBezTo>
                <a:close/>
                <a:moveTo>
                  <a:pt x="96" y="84"/>
                </a:moveTo>
                <a:cubicBezTo>
                  <a:pt x="96" y="84"/>
                  <a:pt x="96" y="84"/>
                  <a:pt x="96" y="84"/>
                </a:cubicBezTo>
                <a:cubicBezTo>
                  <a:pt x="96" y="84"/>
                  <a:pt x="96" y="83"/>
                  <a:pt x="96" y="84"/>
                </a:cubicBezTo>
                <a:close/>
                <a:moveTo>
                  <a:pt x="60" y="83"/>
                </a:moveTo>
                <a:cubicBezTo>
                  <a:pt x="60" y="83"/>
                  <a:pt x="61" y="83"/>
                  <a:pt x="61" y="83"/>
                </a:cubicBezTo>
                <a:cubicBezTo>
                  <a:pt x="60" y="83"/>
                  <a:pt x="60" y="83"/>
                  <a:pt x="60" y="83"/>
                </a:cubicBezTo>
                <a:close/>
                <a:moveTo>
                  <a:pt x="59" y="84"/>
                </a:moveTo>
                <a:cubicBezTo>
                  <a:pt x="59" y="84"/>
                  <a:pt x="59" y="84"/>
                  <a:pt x="59" y="84"/>
                </a:cubicBezTo>
                <a:cubicBezTo>
                  <a:pt x="59" y="84"/>
                  <a:pt x="59" y="84"/>
                  <a:pt x="59" y="84"/>
                </a:cubicBezTo>
                <a:close/>
                <a:moveTo>
                  <a:pt x="58" y="84"/>
                </a:moveTo>
                <a:cubicBezTo>
                  <a:pt x="58" y="85"/>
                  <a:pt x="59" y="84"/>
                  <a:pt x="59" y="84"/>
                </a:cubicBezTo>
                <a:cubicBezTo>
                  <a:pt x="59" y="84"/>
                  <a:pt x="59" y="84"/>
                  <a:pt x="59" y="84"/>
                </a:cubicBezTo>
                <a:cubicBezTo>
                  <a:pt x="59" y="84"/>
                  <a:pt x="59" y="84"/>
                  <a:pt x="59" y="84"/>
                </a:cubicBezTo>
                <a:cubicBezTo>
                  <a:pt x="59" y="84"/>
                  <a:pt x="59" y="84"/>
                  <a:pt x="58" y="84"/>
                </a:cubicBezTo>
                <a:close/>
                <a:moveTo>
                  <a:pt x="58" y="82"/>
                </a:moveTo>
                <a:cubicBezTo>
                  <a:pt x="58" y="82"/>
                  <a:pt x="58" y="82"/>
                  <a:pt x="58" y="82"/>
                </a:cubicBezTo>
                <a:cubicBezTo>
                  <a:pt x="58" y="82"/>
                  <a:pt x="58" y="82"/>
                  <a:pt x="58" y="82"/>
                </a:cubicBezTo>
                <a:cubicBezTo>
                  <a:pt x="58" y="82"/>
                  <a:pt x="58" y="82"/>
                  <a:pt x="58" y="82"/>
                </a:cubicBezTo>
                <a:close/>
                <a:moveTo>
                  <a:pt x="58" y="82"/>
                </a:moveTo>
                <a:cubicBezTo>
                  <a:pt x="59" y="82"/>
                  <a:pt x="58" y="82"/>
                  <a:pt x="58" y="82"/>
                </a:cubicBezTo>
                <a:close/>
                <a:moveTo>
                  <a:pt x="58" y="82"/>
                </a:moveTo>
                <a:cubicBezTo>
                  <a:pt x="58" y="82"/>
                  <a:pt x="58" y="82"/>
                  <a:pt x="58" y="82"/>
                </a:cubicBezTo>
                <a:cubicBezTo>
                  <a:pt x="58" y="82"/>
                  <a:pt x="58" y="82"/>
                  <a:pt x="58" y="82"/>
                </a:cubicBezTo>
                <a:cubicBezTo>
                  <a:pt x="58" y="82"/>
                  <a:pt x="58" y="82"/>
                  <a:pt x="58" y="82"/>
                </a:cubicBezTo>
                <a:close/>
                <a:moveTo>
                  <a:pt x="58" y="83"/>
                </a:moveTo>
                <a:cubicBezTo>
                  <a:pt x="58" y="83"/>
                  <a:pt x="58" y="83"/>
                  <a:pt x="58" y="83"/>
                </a:cubicBezTo>
                <a:cubicBezTo>
                  <a:pt x="58" y="83"/>
                  <a:pt x="58" y="83"/>
                  <a:pt x="58" y="83"/>
                </a:cubicBezTo>
                <a:close/>
                <a:moveTo>
                  <a:pt x="58" y="83"/>
                </a:moveTo>
                <a:cubicBezTo>
                  <a:pt x="58" y="83"/>
                  <a:pt x="58" y="83"/>
                  <a:pt x="58" y="83"/>
                </a:cubicBezTo>
                <a:cubicBezTo>
                  <a:pt x="58" y="83"/>
                  <a:pt x="58" y="83"/>
                  <a:pt x="58" y="83"/>
                </a:cubicBezTo>
                <a:cubicBezTo>
                  <a:pt x="58" y="83"/>
                  <a:pt x="58" y="83"/>
                  <a:pt x="58" y="83"/>
                </a:cubicBezTo>
                <a:close/>
                <a:moveTo>
                  <a:pt x="58" y="83"/>
                </a:moveTo>
                <a:cubicBezTo>
                  <a:pt x="58" y="83"/>
                  <a:pt x="58" y="83"/>
                  <a:pt x="58" y="83"/>
                </a:cubicBezTo>
                <a:cubicBezTo>
                  <a:pt x="58" y="83"/>
                  <a:pt x="58" y="83"/>
                  <a:pt x="58" y="83"/>
                </a:cubicBezTo>
                <a:close/>
                <a:moveTo>
                  <a:pt x="58" y="85"/>
                </a:moveTo>
                <a:cubicBezTo>
                  <a:pt x="58" y="85"/>
                  <a:pt x="58" y="85"/>
                  <a:pt x="58" y="85"/>
                </a:cubicBezTo>
                <a:cubicBezTo>
                  <a:pt x="58" y="85"/>
                  <a:pt x="58" y="85"/>
                  <a:pt x="58" y="85"/>
                </a:cubicBezTo>
                <a:cubicBezTo>
                  <a:pt x="58" y="85"/>
                  <a:pt x="58" y="84"/>
                  <a:pt x="58" y="85"/>
                </a:cubicBezTo>
                <a:close/>
                <a:moveTo>
                  <a:pt x="57" y="82"/>
                </a:moveTo>
                <a:cubicBezTo>
                  <a:pt x="57" y="82"/>
                  <a:pt x="57" y="82"/>
                  <a:pt x="57" y="82"/>
                </a:cubicBezTo>
                <a:cubicBezTo>
                  <a:pt x="57" y="82"/>
                  <a:pt x="57" y="82"/>
                  <a:pt x="57" y="82"/>
                </a:cubicBezTo>
                <a:cubicBezTo>
                  <a:pt x="57" y="82"/>
                  <a:pt x="57" y="82"/>
                  <a:pt x="57" y="82"/>
                </a:cubicBezTo>
                <a:close/>
                <a:moveTo>
                  <a:pt x="57" y="82"/>
                </a:moveTo>
                <a:cubicBezTo>
                  <a:pt x="57" y="83"/>
                  <a:pt x="57" y="83"/>
                  <a:pt x="57" y="83"/>
                </a:cubicBezTo>
                <a:cubicBezTo>
                  <a:pt x="57" y="83"/>
                  <a:pt x="57" y="83"/>
                  <a:pt x="57" y="82"/>
                </a:cubicBezTo>
                <a:close/>
                <a:moveTo>
                  <a:pt x="58" y="84"/>
                </a:moveTo>
                <a:cubicBezTo>
                  <a:pt x="58" y="83"/>
                  <a:pt x="58" y="83"/>
                  <a:pt x="58" y="83"/>
                </a:cubicBezTo>
                <a:cubicBezTo>
                  <a:pt x="58" y="84"/>
                  <a:pt x="58" y="84"/>
                  <a:pt x="58" y="84"/>
                </a:cubicBezTo>
                <a:close/>
                <a:moveTo>
                  <a:pt x="57" y="82"/>
                </a:moveTo>
                <a:cubicBezTo>
                  <a:pt x="57" y="81"/>
                  <a:pt x="57" y="81"/>
                  <a:pt x="57" y="81"/>
                </a:cubicBezTo>
                <a:cubicBezTo>
                  <a:pt x="57" y="82"/>
                  <a:pt x="57" y="82"/>
                  <a:pt x="57" y="82"/>
                </a:cubicBezTo>
                <a:close/>
                <a:moveTo>
                  <a:pt x="57" y="82"/>
                </a:moveTo>
                <a:cubicBezTo>
                  <a:pt x="57" y="81"/>
                  <a:pt x="57" y="81"/>
                  <a:pt x="57" y="81"/>
                </a:cubicBezTo>
                <a:cubicBezTo>
                  <a:pt x="57" y="81"/>
                  <a:pt x="56" y="81"/>
                  <a:pt x="56" y="82"/>
                </a:cubicBezTo>
                <a:cubicBezTo>
                  <a:pt x="56" y="81"/>
                  <a:pt x="56" y="81"/>
                  <a:pt x="57" y="82"/>
                </a:cubicBezTo>
                <a:close/>
                <a:moveTo>
                  <a:pt x="56" y="82"/>
                </a:moveTo>
                <a:cubicBezTo>
                  <a:pt x="56" y="82"/>
                  <a:pt x="56" y="82"/>
                  <a:pt x="56" y="82"/>
                </a:cubicBezTo>
                <a:cubicBezTo>
                  <a:pt x="56" y="82"/>
                  <a:pt x="56" y="82"/>
                  <a:pt x="56" y="82"/>
                </a:cubicBezTo>
                <a:close/>
                <a:moveTo>
                  <a:pt x="57" y="83"/>
                </a:moveTo>
                <a:cubicBezTo>
                  <a:pt x="57" y="82"/>
                  <a:pt x="57" y="82"/>
                  <a:pt x="57" y="82"/>
                </a:cubicBezTo>
                <a:cubicBezTo>
                  <a:pt x="57" y="83"/>
                  <a:pt x="57" y="83"/>
                  <a:pt x="57" y="83"/>
                </a:cubicBezTo>
                <a:close/>
                <a:moveTo>
                  <a:pt x="57" y="83"/>
                </a:moveTo>
                <a:cubicBezTo>
                  <a:pt x="57" y="83"/>
                  <a:pt x="57" y="83"/>
                  <a:pt x="57" y="83"/>
                </a:cubicBezTo>
                <a:cubicBezTo>
                  <a:pt x="57" y="83"/>
                  <a:pt x="57" y="82"/>
                  <a:pt x="57" y="82"/>
                </a:cubicBezTo>
                <a:cubicBezTo>
                  <a:pt x="57" y="82"/>
                  <a:pt x="57" y="83"/>
                  <a:pt x="57" y="83"/>
                </a:cubicBezTo>
                <a:close/>
                <a:moveTo>
                  <a:pt x="57" y="83"/>
                </a:moveTo>
                <a:cubicBezTo>
                  <a:pt x="57" y="83"/>
                  <a:pt x="57" y="83"/>
                  <a:pt x="57" y="83"/>
                </a:cubicBezTo>
                <a:cubicBezTo>
                  <a:pt x="57" y="83"/>
                  <a:pt x="57" y="83"/>
                  <a:pt x="57" y="83"/>
                </a:cubicBezTo>
                <a:close/>
                <a:moveTo>
                  <a:pt x="57" y="83"/>
                </a:moveTo>
                <a:cubicBezTo>
                  <a:pt x="57" y="83"/>
                  <a:pt x="57" y="84"/>
                  <a:pt x="57" y="84"/>
                </a:cubicBezTo>
                <a:cubicBezTo>
                  <a:pt x="57" y="84"/>
                  <a:pt x="57" y="83"/>
                  <a:pt x="57" y="83"/>
                </a:cubicBezTo>
                <a:close/>
                <a:moveTo>
                  <a:pt x="57" y="83"/>
                </a:moveTo>
                <a:cubicBezTo>
                  <a:pt x="57" y="83"/>
                  <a:pt x="57" y="83"/>
                  <a:pt x="57" y="83"/>
                </a:cubicBezTo>
                <a:cubicBezTo>
                  <a:pt x="57" y="83"/>
                  <a:pt x="57" y="83"/>
                  <a:pt x="57" y="83"/>
                </a:cubicBezTo>
                <a:close/>
                <a:moveTo>
                  <a:pt x="57" y="83"/>
                </a:moveTo>
                <a:cubicBezTo>
                  <a:pt x="57" y="83"/>
                  <a:pt x="57" y="83"/>
                  <a:pt x="57" y="83"/>
                </a:cubicBezTo>
                <a:cubicBezTo>
                  <a:pt x="57" y="83"/>
                  <a:pt x="57" y="83"/>
                  <a:pt x="57" y="83"/>
                </a:cubicBezTo>
                <a:close/>
                <a:moveTo>
                  <a:pt x="56" y="82"/>
                </a:moveTo>
                <a:cubicBezTo>
                  <a:pt x="56" y="82"/>
                  <a:pt x="56" y="82"/>
                  <a:pt x="56" y="82"/>
                </a:cubicBezTo>
                <a:cubicBezTo>
                  <a:pt x="56" y="83"/>
                  <a:pt x="56" y="83"/>
                  <a:pt x="56" y="83"/>
                </a:cubicBezTo>
                <a:cubicBezTo>
                  <a:pt x="56" y="83"/>
                  <a:pt x="56" y="82"/>
                  <a:pt x="56" y="82"/>
                </a:cubicBezTo>
                <a:close/>
                <a:moveTo>
                  <a:pt x="57" y="82"/>
                </a:moveTo>
                <a:cubicBezTo>
                  <a:pt x="57" y="82"/>
                  <a:pt x="57" y="82"/>
                  <a:pt x="57" y="82"/>
                </a:cubicBezTo>
                <a:cubicBezTo>
                  <a:pt x="57" y="83"/>
                  <a:pt x="57" y="83"/>
                  <a:pt x="57" y="82"/>
                </a:cubicBezTo>
                <a:close/>
                <a:moveTo>
                  <a:pt x="55" y="82"/>
                </a:moveTo>
                <a:cubicBezTo>
                  <a:pt x="55" y="82"/>
                  <a:pt x="55" y="82"/>
                  <a:pt x="55" y="82"/>
                </a:cubicBezTo>
                <a:cubicBezTo>
                  <a:pt x="55" y="82"/>
                  <a:pt x="55" y="82"/>
                  <a:pt x="55" y="82"/>
                </a:cubicBezTo>
                <a:close/>
                <a:moveTo>
                  <a:pt x="56" y="83"/>
                </a:moveTo>
                <a:cubicBezTo>
                  <a:pt x="56" y="83"/>
                  <a:pt x="56" y="83"/>
                  <a:pt x="56" y="83"/>
                </a:cubicBezTo>
                <a:cubicBezTo>
                  <a:pt x="56" y="83"/>
                  <a:pt x="56" y="83"/>
                  <a:pt x="56" y="83"/>
                </a:cubicBezTo>
                <a:cubicBezTo>
                  <a:pt x="56" y="83"/>
                  <a:pt x="56" y="83"/>
                  <a:pt x="56" y="83"/>
                </a:cubicBezTo>
                <a:close/>
                <a:moveTo>
                  <a:pt x="56" y="82"/>
                </a:moveTo>
                <a:cubicBezTo>
                  <a:pt x="56" y="82"/>
                  <a:pt x="56" y="82"/>
                  <a:pt x="56" y="82"/>
                </a:cubicBezTo>
                <a:cubicBezTo>
                  <a:pt x="56" y="82"/>
                  <a:pt x="56" y="82"/>
                  <a:pt x="56" y="82"/>
                </a:cubicBezTo>
                <a:close/>
                <a:moveTo>
                  <a:pt x="57" y="82"/>
                </a:moveTo>
                <a:cubicBezTo>
                  <a:pt x="57" y="82"/>
                  <a:pt x="57" y="82"/>
                  <a:pt x="57" y="82"/>
                </a:cubicBezTo>
                <a:cubicBezTo>
                  <a:pt x="57" y="82"/>
                  <a:pt x="57" y="82"/>
                  <a:pt x="57" y="82"/>
                </a:cubicBezTo>
                <a:close/>
                <a:moveTo>
                  <a:pt x="57" y="82"/>
                </a:moveTo>
                <a:cubicBezTo>
                  <a:pt x="57" y="82"/>
                  <a:pt x="56" y="83"/>
                  <a:pt x="56" y="83"/>
                </a:cubicBezTo>
                <a:cubicBezTo>
                  <a:pt x="56" y="83"/>
                  <a:pt x="57" y="83"/>
                  <a:pt x="57" y="82"/>
                </a:cubicBezTo>
                <a:cubicBezTo>
                  <a:pt x="57" y="82"/>
                  <a:pt x="57" y="82"/>
                  <a:pt x="57" y="82"/>
                </a:cubicBezTo>
                <a:close/>
                <a:moveTo>
                  <a:pt x="55" y="85"/>
                </a:moveTo>
                <a:cubicBezTo>
                  <a:pt x="55" y="85"/>
                  <a:pt x="55" y="84"/>
                  <a:pt x="55" y="85"/>
                </a:cubicBezTo>
                <a:cubicBezTo>
                  <a:pt x="55" y="85"/>
                  <a:pt x="55" y="83"/>
                  <a:pt x="55" y="82"/>
                </a:cubicBezTo>
                <a:cubicBezTo>
                  <a:pt x="55" y="83"/>
                  <a:pt x="55" y="83"/>
                  <a:pt x="55" y="83"/>
                </a:cubicBezTo>
                <a:cubicBezTo>
                  <a:pt x="55" y="83"/>
                  <a:pt x="55" y="84"/>
                  <a:pt x="55" y="84"/>
                </a:cubicBezTo>
                <a:cubicBezTo>
                  <a:pt x="55" y="84"/>
                  <a:pt x="55" y="84"/>
                  <a:pt x="55" y="84"/>
                </a:cubicBezTo>
                <a:cubicBezTo>
                  <a:pt x="55" y="84"/>
                  <a:pt x="55" y="84"/>
                  <a:pt x="55" y="85"/>
                </a:cubicBezTo>
                <a:cubicBezTo>
                  <a:pt x="55" y="85"/>
                  <a:pt x="55" y="85"/>
                  <a:pt x="55" y="85"/>
                </a:cubicBezTo>
                <a:cubicBezTo>
                  <a:pt x="55" y="85"/>
                  <a:pt x="55" y="85"/>
                  <a:pt x="55" y="85"/>
                </a:cubicBezTo>
                <a:close/>
                <a:moveTo>
                  <a:pt x="56" y="83"/>
                </a:moveTo>
                <a:cubicBezTo>
                  <a:pt x="56" y="83"/>
                  <a:pt x="56" y="83"/>
                  <a:pt x="56" y="83"/>
                </a:cubicBezTo>
                <a:cubicBezTo>
                  <a:pt x="56" y="82"/>
                  <a:pt x="56" y="82"/>
                  <a:pt x="56" y="82"/>
                </a:cubicBezTo>
                <a:cubicBezTo>
                  <a:pt x="55" y="82"/>
                  <a:pt x="55" y="82"/>
                  <a:pt x="55" y="82"/>
                </a:cubicBezTo>
                <a:cubicBezTo>
                  <a:pt x="56" y="83"/>
                  <a:pt x="56" y="83"/>
                  <a:pt x="56" y="83"/>
                </a:cubicBezTo>
                <a:close/>
                <a:moveTo>
                  <a:pt x="56" y="83"/>
                </a:moveTo>
                <a:cubicBezTo>
                  <a:pt x="56" y="83"/>
                  <a:pt x="56" y="83"/>
                  <a:pt x="56" y="84"/>
                </a:cubicBezTo>
                <a:cubicBezTo>
                  <a:pt x="56" y="84"/>
                  <a:pt x="56" y="83"/>
                  <a:pt x="56" y="83"/>
                </a:cubicBezTo>
                <a:cubicBezTo>
                  <a:pt x="56" y="83"/>
                  <a:pt x="56" y="83"/>
                  <a:pt x="56" y="83"/>
                </a:cubicBezTo>
                <a:cubicBezTo>
                  <a:pt x="56" y="83"/>
                  <a:pt x="56" y="83"/>
                  <a:pt x="56" y="82"/>
                </a:cubicBezTo>
                <a:cubicBezTo>
                  <a:pt x="56" y="82"/>
                  <a:pt x="56" y="82"/>
                  <a:pt x="56" y="82"/>
                </a:cubicBezTo>
                <a:cubicBezTo>
                  <a:pt x="56" y="82"/>
                  <a:pt x="56" y="82"/>
                  <a:pt x="56" y="82"/>
                </a:cubicBezTo>
                <a:cubicBezTo>
                  <a:pt x="56" y="82"/>
                  <a:pt x="56" y="82"/>
                  <a:pt x="56" y="82"/>
                </a:cubicBezTo>
                <a:cubicBezTo>
                  <a:pt x="56" y="82"/>
                  <a:pt x="56" y="82"/>
                  <a:pt x="56" y="82"/>
                </a:cubicBezTo>
                <a:cubicBezTo>
                  <a:pt x="56" y="82"/>
                  <a:pt x="56" y="82"/>
                  <a:pt x="56" y="82"/>
                </a:cubicBezTo>
                <a:cubicBezTo>
                  <a:pt x="56" y="82"/>
                  <a:pt x="56" y="82"/>
                  <a:pt x="56" y="82"/>
                </a:cubicBezTo>
                <a:cubicBezTo>
                  <a:pt x="56" y="83"/>
                  <a:pt x="56" y="83"/>
                  <a:pt x="56" y="83"/>
                </a:cubicBezTo>
                <a:cubicBezTo>
                  <a:pt x="56" y="82"/>
                  <a:pt x="56" y="82"/>
                  <a:pt x="56" y="82"/>
                </a:cubicBezTo>
                <a:cubicBezTo>
                  <a:pt x="56" y="82"/>
                  <a:pt x="56" y="82"/>
                  <a:pt x="56" y="82"/>
                </a:cubicBezTo>
                <a:cubicBezTo>
                  <a:pt x="56" y="82"/>
                  <a:pt x="56" y="82"/>
                  <a:pt x="56" y="82"/>
                </a:cubicBezTo>
                <a:cubicBezTo>
                  <a:pt x="56" y="83"/>
                  <a:pt x="56" y="83"/>
                  <a:pt x="56" y="83"/>
                </a:cubicBezTo>
                <a:cubicBezTo>
                  <a:pt x="56" y="83"/>
                  <a:pt x="56" y="83"/>
                  <a:pt x="56" y="83"/>
                </a:cubicBezTo>
                <a:close/>
                <a:moveTo>
                  <a:pt x="57" y="85"/>
                </a:moveTo>
                <a:cubicBezTo>
                  <a:pt x="57" y="85"/>
                  <a:pt x="57" y="85"/>
                  <a:pt x="57" y="85"/>
                </a:cubicBezTo>
                <a:cubicBezTo>
                  <a:pt x="57" y="85"/>
                  <a:pt x="57" y="85"/>
                  <a:pt x="57" y="85"/>
                </a:cubicBezTo>
                <a:close/>
                <a:moveTo>
                  <a:pt x="57" y="85"/>
                </a:moveTo>
                <a:cubicBezTo>
                  <a:pt x="57" y="85"/>
                  <a:pt x="57" y="84"/>
                  <a:pt x="57" y="84"/>
                </a:cubicBezTo>
                <a:cubicBezTo>
                  <a:pt x="57" y="85"/>
                  <a:pt x="57" y="85"/>
                  <a:pt x="57" y="85"/>
                </a:cubicBezTo>
                <a:cubicBezTo>
                  <a:pt x="57" y="85"/>
                  <a:pt x="57" y="84"/>
                  <a:pt x="57" y="84"/>
                </a:cubicBezTo>
                <a:cubicBezTo>
                  <a:pt x="57" y="84"/>
                  <a:pt x="57" y="84"/>
                  <a:pt x="57" y="84"/>
                </a:cubicBezTo>
                <a:cubicBezTo>
                  <a:pt x="57" y="84"/>
                  <a:pt x="57" y="84"/>
                  <a:pt x="57" y="84"/>
                </a:cubicBezTo>
                <a:cubicBezTo>
                  <a:pt x="57" y="84"/>
                  <a:pt x="57" y="84"/>
                  <a:pt x="57" y="85"/>
                </a:cubicBezTo>
                <a:close/>
                <a:moveTo>
                  <a:pt x="56" y="84"/>
                </a:moveTo>
                <a:cubicBezTo>
                  <a:pt x="56" y="84"/>
                  <a:pt x="56" y="84"/>
                  <a:pt x="56" y="84"/>
                </a:cubicBezTo>
                <a:cubicBezTo>
                  <a:pt x="56" y="84"/>
                  <a:pt x="56" y="84"/>
                  <a:pt x="56" y="84"/>
                </a:cubicBezTo>
                <a:cubicBezTo>
                  <a:pt x="56" y="84"/>
                  <a:pt x="56" y="84"/>
                  <a:pt x="56" y="84"/>
                </a:cubicBezTo>
                <a:cubicBezTo>
                  <a:pt x="56" y="84"/>
                  <a:pt x="56" y="84"/>
                  <a:pt x="56" y="84"/>
                </a:cubicBezTo>
                <a:close/>
                <a:moveTo>
                  <a:pt x="55" y="82"/>
                </a:moveTo>
                <a:cubicBezTo>
                  <a:pt x="56" y="82"/>
                  <a:pt x="56" y="82"/>
                  <a:pt x="56" y="82"/>
                </a:cubicBezTo>
                <a:cubicBezTo>
                  <a:pt x="55" y="82"/>
                  <a:pt x="55" y="82"/>
                  <a:pt x="55" y="82"/>
                </a:cubicBezTo>
                <a:close/>
                <a:moveTo>
                  <a:pt x="55" y="82"/>
                </a:moveTo>
                <a:cubicBezTo>
                  <a:pt x="55" y="82"/>
                  <a:pt x="55" y="82"/>
                  <a:pt x="55" y="82"/>
                </a:cubicBezTo>
                <a:cubicBezTo>
                  <a:pt x="55" y="82"/>
                  <a:pt x="55" y="82"/>
                  <a:pt x="55" y="82"/>
                </a:cubicBezTo>
                <a:close/>
                <a:moveTo>
                  <a:pt x="40" y="82"/>
                </a:moveTo>
                <a:cubicBezTo>
                  <a:pt x="40" y="82"/>
                  <a:pt x="40" y="82"/>
                  <a:pt x="40" y="82"/>
                </a:cubicBezTo>
                <a:cubicBezTo>
                  <a:pt x="40" y="82"/>
                  <a:pt x="40" y="82"/>
                  <a:pt x="40" y="82"/>
                </a:cubicBezTo>
                <a:close/>
                <a:moveTo>
                  <a:pt x="40" y="83"/>
                </a:moveTo>
                <a:cubicBezTo>
                  <a:pt x="40" y="82"/>
                  <a:pt x="40" y="82"/>
                  <a:pt x="40" y="82"/>
                </a:cubicBezTo>
                <a:cubicBezTo>
                  <a:pt x="40" y="83"/>
                  <a:pt x="40" y="83"/>
                  <a:pt x="40" y="83"/>
                </a:cubicBezTo>
                <a:close/>
                <a:moveTo>
                  <a:pt x="49" y="82"/>
                </a:moveTo>
                <a:cubicBezTo>
                  <a:pt x="49" y="81"/>
                  <a:pt x="49" y="81"/>
                  <a:pt x="49" y="81"/>
                </a:cubicBezTo>
                <a:cubicBezTo>
                  <a:pt x="49" y="82"/>
                  <a:pt x="49" y="82"/>
                  <a:pt x="49" y="82"/>
                </a:cubicBezTo>
                <a:cubicBezTo>
                  <a:pt x="49" y="81"/>
                  <a:pt x="49" y="82"/>
                  <a:pt x="49" y="82"/>
                </a:cubicBezTo>
                <a:close/>
                <a:moveTo>
                  <a:pt x="45" y="83"/>
                </a:moveTo>
                <a:cubicBezTo>
                  <a:pt x="45" y="83"/>
                  <a:pt x="45" y="83"/>
                  <a:pt x="45" y="83"/>
                </a:cubicBezTo>
                <a:cubicBezTo>
                  <a:pt x="45" y="83"/>
                  <a:pt x="45" y="83"/>
                  <a:pt x="45" y="83"/>
                </a:cubicBezTo>
                <a:close/>
                <a:moveTo>
                  <a:pt x="44" y="84"/>
                </a:moveTo>
                <a:cubicBezTo>
                  <a:pt x="44" y="84"/>
                  <a:pt x="44" y="84"/>
                  <a:pt x="44" y="84"/>
                </a:cubicBezTo>
                <a:cubicBezTo>
                  <a:pt x="44" y="84"/>
                  <a:pt x="44" y="84"/>
                  <a:pt x="44" y="84"/>
                </a:cubicBezTo>
                <a:close/>
                <a:moveTo>
                  <a:pt x="38" y="81"/>
                </a:moveTo>
                <a:cubicBezTo>
                  <a:pt x="37" y="81"/>
                  <a:pt x="37" y="81"/>
                  <a:pt x="37" y="81"/>
                </a:cubicBezTo>
                <a:cubicBezTo>
                  <a:pt x="37" y="81"/>
                  <a:pt x="38" y="81"/>
                  <a:pt x="38" y="81"/>
                </a:cubicBezTo>
                <a:close/>
                <a:moveTo>
                  <a:pt x="52" y="82"/>
                </a:moveTo>
                <a:cubicBezTo>
                  <a:pt x="52" y="82"/>
                  <a:pt x="52" y="82"/>
                  <a:pt x="52" y="82"/>
                </a:cubicBezTo>
                <a:cubicBezTo>
                  <a:pt x="52" y="82"/>
                  <a:pt x="52" y="82"/>
                  <a:pt x="52" y="82"/>
                </a:cubicBezTo>
                <a:close/>
                <a:moveTo>
                  <a:pt x="43" y="79"/>
                </a:moveTo>
                <a:cubicBezTo>
                  <a:pt x="43" y="79"/>
                  <a:pt x="43" y="79"/>
                  <a:pt x="43" y="79"/>
                </a:cubicBezTo>
                <a:cubicBezTo>
                  <a:pt x="43" y="79"/>
                  <a:pt x="43" y="79"/>
                  <a:pt x="43" y="79"/>
                </a:cubicBezTo>
                <a:close/>
                <a:moveTo>
                  <a:pt x="52" y="82"/>
                </a:moveTo>
                <a:cubicBezTo>
                  <a:pt x="52" y="82"/>
                  <a:pt x="52" y="82"/>
                  <a:pt x="52" y="82"/>
                </a:cubicBezTo>
                <a:cubicBezTo>
                  <a:pt x="52" y="82"/>
                  <a:pt x="52" y="82"/>
                  <a:pt x="52" y="82"/>
                </a:cubicBezTo>
                <a:cubicBezTo>
                  <a:pt x="52" y="82"/>
                  <a:pt x="52" y="82"/>
                  <a:pt x="52" y="82"/>
                </a:cubicBezTo>
                <a:close/>
                <a:moveTo>
                  <a:pt x="34" y="72"/>
                </a:moveTo>
                <a:cubicBezTo>
                  <a:pt x="34" y="72"/>
                  <a:pt x="34" y="72"/>
                  <a:pt x="34" y="72"/>
                </a:cubicBezTo>
                <a:cubicBezTo>
                  <a:pt x="34" y="72"/>
                  <a:pt x="34" y="72"/>
                  <a:pt x="34" y="72"/>
                </a:cubicBezTo>
                <a:close/>
                <a:moveTo>
                  <a:pt x="38" y="70"/>
                </a:moveTo>
                <a:cubicBezTo>
                  <a:pt x="38" y="70"/>
                  <a:pt x="38" y="70"/>
                  <a:pt x="38" y="70"/>
                </a:cubicBezTo>
                <a:cubicBezTo>
                  <a:pt x="38" y="70"/>
                  <a:pt x="38" y="70"/>
                  <a:pt x="38" y="70"/>
                </a:cubicBezTo>
                <a:close/>
                <a:moveTo>
                  <a:pt x="54" y="82"/>
                </a:moveTo>
                <a:cubicBezTo>
                  <a:pt x="54" y="82"/>
                  <a:pt x="54" y="82"/>
                  <a:pt x="54" y="82"/>
                </a:cubicBezTo>
                <a:close/>
                <a:moveTo>
                  <a:pt x="54" y="84"/>
                </a:moveTo>
                <a:cubicBezTo>
                  <a:pt x="54" y="84"/>
                  <a:pt x="54" y="84"/>
                  <a:pt x="54" y="84"/>
                </a:cubicBezTo>
                <a:cubicBezTo>
                  <a:pt x="54" y="84"/>
                  <a:pt x="54" y="84"/>
                  <a:pt x="54" y="84"/>
                </a:cubicBezTo>
                <a:close/>
                <a:moveTo>
                  <a:pt x="51" y="84"/>
                </a:moveTo>
                <a:cubicBezTo>
                  <a:pt x="51" y="84"/>
                  <a:pt x="51" y="84"/>
                  <a:pt x="51" y="84"/>
                </a:cubicBezTo>
                <a:cubicBezTo>
                  <a:pt x="51" y="85"/>
                  <a:pt x="51" y="85"/>
                  <a:pt x="51" y="84"/>
                </a:cubicBezTo>
                <a:close/>
                <a:moveTo>
                  <a:pt x="54" y="82"/>
                </a:moveTo>
                <a:cubicBezTo>
                  <a:pt x="54" y="82"/>
                  <a:pt x="54" y="82"/>
                  <a:pt x="54" y="82"/>
                </a:cubicBezTo>
                <a:cubicBezTo>
                  <a:pt x="54" y="82"/>
                  <a:pt x="54" y="82"/>
                  <a:pt x="54" y="82"/>
                </a:cubicBezTo>
                <a:close/>
                <a:moveTo>
                  <a:pt x="54" y="82"/>
                </a:moveTo>
                <a:cubicBezTo>
                  <a:pt x="54" y="82"/>
                  <a:pt x="54" y="82"/>
                  <a:pt x="54" y="82"/>
                </a:cubicBezTo>
                <a:cubicBezTo>
                  <a:pt x="54" y="82"/>
                  <a:pt x="54" y="82"/>
                  <a:pt x="54" y="82"/>
                </a:cubicBezTo>
                <a:close/>
                <a:moveTo>
                  <a:pt x="54" y="82"/>
                </a:moveTo>
                <a:cubicBezTo>
                  <a:pt x="54" y="82"/>
                  <a:pt x="54" y="82"/>
                  <a:pt x="54" y="82"/>
                </a:cubicBezTo>
                <a:cubicBezTo>
                  <a:pt x="54" y="82"/>
                  <a:pt x="54" y="82"/>
                  <a:pt x="54" y="82"/>
                </a:cubicBezTo>
                <a:close/>
                <a:moveTo>
                  <a:pt x="37" y="76"/>
                </a:moveTo>
                <a:cubicBezTo>
                  <a:pt x="37" y="76"/>
                  <a:pt x="37" y="76"/>
                  <a:pt x="37" y="76"/>
                </a:cubicBezTo>
                <a:cubicBezTo>
                  <a:pt x="37" y="76"/>
                  <a:pt x="37" y="76"/>
                  <a:pt x="37" y="76"/>
                </a:cubicBezTo>
                <a:close/>
                <a:moveTo>
                  <a:pt x="47" y="86"/>
                </a:moveTo>
                <a:cubicBezTo>
                  <a:pt x="47" y="86"/>
                  <a:pt x="47" y="86"/>
                  <a:pt x="47" y="86"/>
                </a:cubicBezTo>
                <a:cubicBezTo>
                  <a:pt x="47" y="86"/>
                  <a:pt x="47" y="86"/>
                  <a:pt x="47" y="86"/>
                </a:cubicBezTo>
                <a:close/>
                <a:moveTo>
                  <a:pt x="47" y="86"/>
                </a:moveTo>
                <a:cubicBezTo>
                  <a:pt x="47" y="85"/>
                  <a:pt x="47" y="86"/>
                  <a:pt x="47" y="86"/>
                </a:cubicBezTo>
                <a:cubicBezTo>
                  <a:pt x="47" y="84"/>
                  <a:pt x="47" y="84"/>
                  <a:pt x="47" y="84"/>
                </a:cubicBezTo>
                <a:lnTo>
                  <a:pt x="47" y="86"/>
                </a:lnTo>
                <a:close/>
                <a:moveTo>
                  <a:pt x="39" y="82"/>
                </a:moveTo>
                <a:cubicBezTo>
                  <a:pt x="39" y="81"/>
                  <a:pt x="39" y="81"/>
                  <a:pt x="38" y="82"/>
                </a:cubicBezTo>
                <a:cubicBezTo>
                  <a:pt x="39" y="81"/>
                  <a:pt x="39" y="81"/>
                  <a:pt x="39" y="81"/>
                </a:cubicBezTo>
                <a:cubicBezTo>
                  <a:pt x="39" y="81"/>
                  <a:pt x="38" y="82"/>
                  <a:pt x="38" y="82"/>
                </a:cubicBezTo>
                <a:cubicBezTo>
                  <a:pt x="38" y="81"/>
                  <a:pt x="38" y="81"/>
                  <a:pt x="38" y="81"/>
                </a:cubicBezTo>
                <a:cubicBezTo>
                  <a:pt x="38" y="81"/>
                  <a:pt x="38" y="81"/>
                  <a:pt x="38" y="81"/>
                </a:cubicBezTo>
                <a:cubicBezTo>
                  <a:pt x="38" y="81"/>
                  <a:pt x="38" y="81"/>
                  <a:pt x="38" y="81"/>
                </a:cubicBezTo>
                <a:cubicBezTo>
                  <a:pt x="38" y="80"/>
                  <a:pt x="37" y="81"/>
                  <a:pt x="37" y="80"/>
                </a:cubicBezTo>
                <a:cubicBezTo>
                  <a:pt x="37" y="80"/>
                  <a:pt x="37" y="80"/>
                  <a:pt x="38" y="80"/>
                </a:cubicBezTo>
                <a:cubicBezTo>
                  <a:pt x="37" y="80"/>
                  <a:pt x="37" y="80"/>
                  <a:pt x="37" y="80"/>
                </a:cubicBezTo>
                <a:cubicBezTo>
                  <a:pt x="37" y="80"/>
                  <a:pt x="38" y="80"/>
                  <a:pt x="38" y="79"/>
                </a:cubicBezTo>
                <a:cubicBezTo>
                  <a:pt x="38" y="79"/>
                  <a:pt x="38" y="80"/>
                  <a:pt x="38" y="80"/>
                </a:cubicBezTo>
                <a:cubicBezTo>
                  <a:pt x="38" y="79"/>
                  <a:pt x="38" y="79"/>
                  <a:pt x="38" y="79"/>
                </a:cubicBezTo>
                <a:cubicBezTo>
                  <a:pt x="37" y="79"/>
                  <a:pt x="37" y="79"/>
                  <a:pt x="37" y="79"/>
                </a:cubicBezTo>
                <a:cubicBezTo>
                  <a:pt x="37" y="79"/>
                  <a:pt x="37" y="80"/>
                  <a:pt x="37" y="80"/>
                </a:cubicBezTo>
                <a:cubicBezTo>
                  <a:pt x="37" y="79"/>
                  <a:pt x="37" y="80"/>
                  <a:pt x="37" y="79"/>
                </a:cubicBezTo>
                <a:cubicBezTo>
                  <a:pt x="37" y="79"/>
                  <a:pt x="37" y="79"/>
                  <a:pt x="37" y="79"/>
                </a:cubicBezTo>
                <a:cubicBezTo>
                  <a:pt x="37" y="79"/>
                  <a:pt x="37" y="79"/>
                  <a:pt x="38" y="79"/>
                </a:cubicBezTo>
                <a:cubicBezTo>
                  <a:pt x="38" y="79"/>
                  <a:pt x="38" y="79"/>
                  <a:pt x="38" y="79"/>
                </a:cubicBezTo>
                <a:cubicBezTo>
                  <a:pt x="38" y="79"/>
                  <a:pt x="37" y="79"/>
                  <a:pt x="37" y="79"/>
                </a:cubicBezTo>
                <a:cubicBezTo>
                  <a:pt x="37" y="79"/>
                  <a:pt x="37" y="79"/>
                  <a:pt x="37" y="79"/>
                </a:cubicBezTo>
                <a:cubicBezTo>
                  <a:pt x="37" y="79"/>
                  <a:pt x="37" y="79"/>
                  <a:pt x="37" y="79"/>
                </a:cubicBezTo>
                <a:cubicBezTo>
                  <a:pt x="37" y="79"/>
                  <a:pt x="37" y="79"/>
                  <a:pt x="37" y="79"/>
                </a:cubicBezTo>
                <a:cubicBezTo>
                  <a:pt x="38" y="78"/>
                  <a:pt x="38" y="78"/>
                  <a:pt x="38" y="78"/>
                </a:cubicBezTo>
                <a:cubicBezTo>
                  <a:pt x="38" y="78"/>
                  <a:pt x="37" y="79"/>
                  <a:pt x="37" y="78"/>
                </a:cubicBezTo>
                <a:cubicBezTo>
                  <a:pt x="37" y="78"/>
                  <a:pt x="37" y="78"/>
                  <a:pt x="37" y="78"/>
                </a:cubicBezTo>
                <a:cubicBezTo>
                  <a:pt x="37" y="78"/>
                  <a:pt x="36" y="78"/>
                  <a:pt x="37" y="78"/>
                </a:cubicBezTo>
                <a:cubicBezTo>
                  <a:pt x="37" y="78"/>
                  <a:pt x="36" y="79"/>
                  <a:pt x="36" y="78"/>
                </a:cubicBezTo>
                <a:cubicBezTo>
                  <a:pt x="36" y="78"/>
                  <a:pt x="36" y="78"/>
                  <a:pt x="37" y="78"/>
                </a:cubicBezTo>
                <a:cubicBezTo>
                  <a:pt x="36" y="78"/>
                  <a:pt x="36" y="78"/>
                  <a:pt x="36" y="78"/>
                </a:cubicBezTo>
                <a:cubicBezTo>
                  <a:pt x="36" y="78"/>
                  <a:pt x="37" y="77"/>
                  <a:pt x="37" y="77"/>
                </a:cubicBezTo>
                <a:cubicBezTo>
                  <a:pt x="36" y="78"/>
                  <a:pt x="36" y="78"/>
                  <a:pt x="36" y="78"/>
                </a:cubicBezTo>
                <a:cubicBezTo>
                  <a:pt x="36" y="78"/>
                  <a:pt x="36" y="77"/>
                  <a:pt x="36" y="77"/>
                </a:cubicBezTo>
                <a:cubicBezTo>
                  <a:pt x="36" y="77"/>
                  <a:pt x="36" y="77"/>
                  <a:pt x="36" y="77"/>
                </a:cubicBezTo>
                <a:cubicBezTo>
                  <a:pt x="36" y="77"/>
                  <a:pt x="36" y="77"/>
                  <a:pt x="36" y="77"/>
                </a:cubicBezTo>
                <a:cubicBezTo>
                  <a:pt x="37" y="77"/>
                  <a:pt x="37" y="77"/>
                  <a:pt x="37" y="77"/>
                </a:cubicBezTo>
                <a:cubicBezTo>
                  <a:pt x="36" y="77"/>
                  <a:pt x="37" y="76"/>
                  <a:pt x="36" y="77"/>
                </a:cubicBezTo>
                <a:cubicBezTo>
                  <a:pt x="36" y="77"/>
                  <a:pt x="36" y="77"/>
                  <a:pt x="36" y="77"/>
                </a:cubicBezTo>
                <a:cubicBezTo>
                  <a:pt x="36" y="76"/>
                  <a:pt x="36" y="77"/>
                  <a:pt x="37" y="77"/>
                </a:cubicBezTo>
                <a:cubicBezTo>
                  <a:pt x="37" y="76"/>
                  <a:pt x="37" y="77"/>
                  <a:pt x="37" y="76"/>
                </a:cubicBezTo>
                <a:cubicBezTo>
                  <a:pt x="37" y="76"/>
                  <a:pt x="37" y="76"/>
                  <a:pt x="37" y="76"/>
                </a:cubicBezTo>
                <a:cubicBezTo>
                  <a:pt x="37" y="76"/>
                  <a:pt x="37" y="76"/>
                  <a:pt x="36" y="76"/>
                </a:cubicBezTo>
                <a:cubicBezTo>
                  <a:pt x="37" y="76"/>
                  <a:pt x="37" y="76"/>
                  <a:pt x="37" y="76"/>
                </a:cubicBezTo>
                <a:cubicBezTo>
                  <a:pt x="36" y="77"/>
                  <a:pt x="36" y="76"/>
                  <a:pt x="36" y="76"/>
                </a:cubicBezTo>
                <a:cubicBezTo>
                  <a:pt x="36" y="76"/>
                  <a:pt x="36" y="76"/>
                  <a:pt x="36" y="76"/>
                </a:cubicBezTo>
                <a:cubicBezTo>
                  <a:pt x="36" y="76"/>
                  <a:pt x="36" y="76"/>
                  <a:pt x="36" y="76"/>
                </a:cubicBezTo>
                <a:cubicBezTo>
                  <a:pt x="36" y="76"/>
                  <a:pt x="37" y="75"/>
                  <a:pt x="37" y="75"/>
                </a:cubicBezTo>
                <a:cubicBezTo>
                  <a:pt x="37" y="75"/>
                  <a:pt x="36" y="75"/>
                  <a:pt x="36" y="75"/>
                </a:cubicBezTo>
                <a:cubicBezTo>
                  <a:pt x="36" y="75"/>
                  <a:pt x="36" y="75"/>
                  <a:pt x="36" y="76"/>
                </a:cubicBezTo>
                <a:cubicBezTo>
                  <a:pt x="36" y="75"/>
                  <a:pt x="35" y="76"/>
                  <a:pt x="36" y="75"/>
                </a:cubicBezTo>
                <a:cubicBezTo>
                  <a:pt x="36" y="75"/>
                  <a:pt x="36" y="75"/>
                  <a:pt x="36" y="75"/>
                </a:cubicBezTo>
                <a:cubicBezTo>
                  <a:pt x="36" y="75"/>
                  <a:pt x="36" y="75"/>
                  <a:pt x="36" y="75"/>
                </a:cubicBezTo>
                <a:cubicBezTo>
                  <a:pt x="36" y="74"/>
                  <a:pt x="36" y="74"/>
                  <a:pt x="36" y="74"/>
                </a:cubicBezTo>
                <a:cubicBezTo>
                  <a:pt x="35" y="75"/>
                  <a:pt x="35" y="75"/>
                  <a:pt x="35" y="75"/>
                </a:cubicBezTo>
                <a:cubicBezTo>
                  <a:pt x="35" y="75"/>
                  <a:pt x="35" y="74"/>
                  <a:pt x="36" y="74"/>
                </a:cubicBezTo>
                <a:cubicBezTo>
                  <a:pt x="36" y="74"/>
                  <a:pt x="35" y="74"/>
                  <a:pt x="35" y="74"/>
                </a:cubicBezTo>
                <a:cubicBezTo>
                  <a:pt x="35" y="74"/>
                  <a:pt x="35" y="74"/>
                  <a:pt x="35" y="74"/>
                </a:cubicBezTo>
                <a:cubicBezTo>
                  <a:pt x="35" y="74"/>
                  <a:pt x="36" y="74"/>
                  <a:pt x="35" y="73"/>
                </a:cubicBezTo>
                <a:cubicBezTo>
                  <a:pt x="35" y="74"/>
                  <a:pt x="35" y="74"/>
                  <a:pt x="35" y="74"/>
                </a:cubicBezTo>
                <a:cubicBezTo>
                  <a:pt x="34" y="73"/>
                  <a:pt x="34" y="73"/>
                  <a:pt x="34" y="72"/>
                </a:cubicBezTo>
                <a:cubicBezTo>
                  <a:pt x="34" y="72"/>
                  <a:pt x="34" y="72"/>
                  <a:pt x="34" y="72"/>
                </a:cubicBezTo>
                <a:cubicBezTo>
                  <a:pt x="34" y="72"/>
                  <a:pt x="34" y="72"/>
                  <a:pt x="34" y="72"/>
                </a:cubicBezTo>
                <a:cubicBezTo>
                  <a:pt x="34" y="72"/>
                  <a:pt x="34" y="72"/>
                  <a:pt x="34" y="72"/>
                </a:cubicBezTo>
                <a:cubicBezTo>
                  <a:pt x="34" y="72"/>
                  <a:pt x="35" y="72"/>
                  <a:pt x="35" y="72"/>
                </a:cubicBezTo>
                <a:cubicBezTo>
                  <a:pt x="34" y="72"/>
                  <a:pt x="34" y="72"/>
                  <a:pt x="34" y="72"/>
                </a:cubicBezTo>
                <a:cubicBezTo>
                  <a:pt x="35" y="72"/>
                  <a:pt x="35" y="72"/>
                  <a:pt x="35" y="72"/>
                </a:cubicBezTo>
                <a:cubicBezTo>
                  <a:pt x="35" y="71"/>
                  <a:pt x="34" y="72"/>
                  <a:pt x="34" y="72"/>
                </a:cubicBezTo>
                <a:cubicBezTo>
                  <a:pt x="35" y="71"/>
                  <a:pt x="34" y="71"/>
                  <a:pt x="35" y="71"/>
                </a:cubicBezTo>
                <a:cubicBezTo>
                  <a:pt x="34" y="70"/>
                  <a:pt x="35" y="71"/>
                  <a:pt x="34" y="71"/>
                </a:cubicBezTo>
                <a:cubicBezTo>
                  <a:pt x="34" y="71"/>
                  <a:pt x="34" y="71"/>
                  <a:pt x="35" y="71"/>
                </a:cubicBezTo>
                <a:cubicBezTo>
                  <a:pt x="34" y="71"/>
                  <a:pt x="34" y="71"/>
                  <a:pt x="34" y="71"/>
                </a:cubicBezTo>
                <a:cubicBezTo>
                  <a:pt x="34" y="70"/>
                  <a:pt x="35" y="70"/>
                  <a:pt x="35" y="69"/>
                </a:cubicBezTo>
                <a:cubicBezTo>
                  <a:pt x="35" y="69"/>
                  <a:pt x="35" y="69"/>
                  <a:pt x="35" y="69"/>
                </a:cubicBezTo>
                <a:cubicBezTo>
                  <a:pt x="35" y="69"/>
                  <a:pt x="35" y="69"/>
                  <a:pt x="35" y="69"/>
                </a:cubicBezTo>
                <a:cubicBezTo>
                  <a:pt x="35" y="69"/>
                  <a:pt x="35" y="69"/>
                  <a:pt x="35" y="69"/>
                </a:cubicBezTo>
                <a:cubicBezTo>
                  <a:pt x="34" y="69"/>
                  <a:pt x="36" y="69"/>
                  <a:pt x="36" y="68"/>
                </a:cubicBezTo>
                <a:cubicBezTo>
                  <a:pt x="36" y="69"/>
                  <a:pt x="37" y="69"/>
                  <a:pt x="38" y="69"/>
                </a:cubicBezTo>
                <a:cubicBezTo>
                  <a:pt x="38" y="69"/>
                  <a:pt x="38" y="69"/>
                  <a:pt x="38" y="69"/>
                </a:cubicBezTo>
                <a:cubicBezTo>
                  <a:pt x="38" y="70"/>
                  <a:pt x="38" y="70"/>
                  <a:pt x="38" y="70"/>
                </a:cubicBezTo>
                <a:cubicBezTo>
                  <a:pt x="38" y="70"/>
                  <a:pt x="38" y="70"/>
                  <a:pt x="38" y="70"/>
                </a:cubicBezTo>
                <a:cubicBezTo>
                  <a:pt x="38" y="70"/>
                  <a:pt x="38" y="70"/>
                  <a:pt x="38" y="70"/>
                </a:cubicBezTo>
                <a:cubicBezTo>
                  <a:pt x="38" y="70"/>
                  <a:pt x="38" y="70"/>
                  <a:pt x="39" y="70"/>
                </a:cubicBezTo>
                <a:cubicBezTo>
                  <a:pt x="37" y="70"/>
                  <a:pt x="38" y="71"/>
                  <a:pt x="38" y="71"/>
                </a:cubicBezTo>
                <a:cubicBezTo>
                  <a:pt x="38" y="71"/>
                  <a:pt x="38" y="71"/>
                  <a:pt x="38" y="71"/>
                </a:cubicBezTo>
                <a:cubicBezTo>
                  <a:pt x="38" y="72"/>
                  <a:pt x="38" y="71"/>
                  <a:pt x="39" y="71"/>
                </a:cubicBezTo>
                <a:cubicBezTo>
                  <a:pt x="38" y="72"/>
                  <a:pt x="38" y="72"/>
                  <a:pt x="38" y="72"/>
                </a:cubicBezTo>
                <a:cubicBezTo>
                  <a:pt x="38" y="72"/>
                  <a:pt x="38" y="72"/>
                  <a:pt x="38" y="72"/>
                </a:cubicBezTo>
                <a:cubicBezTo>
                  <a:pt x="39" y="72"/>
                  <a:pt x="38" y="72"/>
                  <a:pt x="38" y="72"/>
                </a:cubicBezTo>
                <a:cubicBezTo>
                  <a:pt x="38" y="73"/>
                  <a:pt x="38" y="73"/>
                  <a:pt x="38" y="73"/>
                </a:cubicBezTo>
                <a:cubicBezTo>
                  <a:pt x="38" y="72"/>
                  <a:pt x="38" y="73"/>
                  <a:pt x="39" y="73"/>
                </a:cubicBezTo>
                <a:cubicBezTo>
                  <a:pt x="38" y="73"/>
                  <a:pt x="39" y="73"/>
                  <a:pt x="37" y="73"/>
                </a:cubicBezTo>
                <a:cubicBezTo>
                  <a:pt x="37" y="74"/>
                  <a:pt x="38" y="73"/>
                  <a:pt x="38" y="73"/>
                </a:cubicBezTo>
                <a:cubicBezTo>
                  <a:pt x="38" y="73"/>
                  <a:pt x="38" y="74"/>
                  <a:pt x="39" y="73"/>
                </a:cubicBezTo>
                <a:cubicBezTo>
                  <a:pt x="38" y="74"/>
                  <a:pt x="39" y="74"/>
                  <a:pt x="38" y="75"/>
                </a:cubicBezTo>
                <a:cubicBezTo>
                  <a:pt x="39" y="74"/>
                  <a:pt x="39" y="74"/>
                  <a:pt x="39" y="74"/>
                </a:cubicBezTo>
                <a:cubicBezTo>
                  <a:pt x="39" y="74"/>
                  <a:pt x="39" y="74"/>
                  <a:pt x="39" y="74"/>
                </a:cubicBezTo>
                <a:cubicBezTo>
                  <a:pt x="39" y="74"/>
                  <a:pt x="39" y="74"/>
                  <a:pt x="39" y="74"/>
                </a:cubicBezTo>
                <a:cubicBezTo>
                  <a:pt x="40" y="74"/>
                  <a:pt x="39" y="74"/>
                  <a:pt x="39" y="74"/>
                </a:cubicBezTo>
                <a:cubicBezTo>
                  <a:pt x="39" y="74"/>
                  <a:pt x="39" y="74"/>
                  <a:pt x="39" y="75"/>
                </a:cubicBezTo>
                <a:cubicBezTo>
                  <a:pt x="39" y="75"/>
                  <a:pt x="39" y="75"/>
                  <a:pt x="40" y="74"/>
                </a:cubicBezTo>
                <a:cubicBezTo>
                  <a:pt x="40" y="74"/>
                  <a:pt x="40" y="74"/>
                  <a:pt x="40" y="74"/>
                </a:cubicBezTo>
                <a:cubicBezTo>
                  <a:pt x="40" y="74"/>
                  <a:pt x="40" y="74"/>
                  <a:pt x="40" y="74"/>
                </a:cubicBezTo>
                <a:cubicBezTo>
                  <a:pt x="40" y="74"/>
                  <a:pt x="39" y="75"/>
                  <a:pt x="39" y="75"/>
                </a:cubicBezTo>
                <a:cubicBezTo>
                  <a:pt x="39" y="75"/>
                  <a:pt x="40" y="75"/>
                  <a:pt x="40" y="75"/>
                </a:cubicBezTo>
                <a:cubicBezTo>
                  <a:pt x="40" y="75"/>
                  <a:pt x="39" y="75"/>
                  <a:pt x="39" y="75"/>
                </a:cubicBezTo>
                <a:cubicBezTo>
                  <a:pt x="39" y="75"/>
                  <a:pt x="39" y="75"/>
                  <a:pt x="39" y="75"/>
                </a:cubicBezTo>
                <a:cubicBezTo>
                  <a:pt x="40" y="75"/>
                  <a:pt x="40" y="75"/>
                  <a:pt x="40" y="75"/>
                </a:cubicBezTo>
                <a:cubicBezTo>
                  <a:pt x="40" y="75"/>
                  <a:pt x="40" y="76"/>
                  <a:pt x="40" y="76"/>
                </a:cubicBezTo>
                <a:cubicBezTo>
                  <a:pt x="40" y="77"/>
                  <a:pt x="40" y="77"/>
                  <a:pt x="40" y="77"/>
                </a:cubicBezTo>
                <a:cubicBezTo>
                  <a:pt x="40" y="77"/>
                  <a:pt x="40" y="77"/>
                  <a:pt x="40" y="77"/>
                </a:cubicBezTo>
                <a:cubicBezTo>
                  <a:pt x="39" y="77"/>
                  <a:pt x="39" y="77"/>
                  <a:pt x="39" y="77"/>
                </a:cubicBezTo>
                <a:cubicBezTo>
                  <a:pt x="39" y="77"/>
                  <a:pt x="40" y="77"/>
                  <a:pt x="40" y="77"/>
                </a:cubicBezTo>
                <a:cubicBezTo>
                  <a:pt x="40" y="77"/>
                  <a:pt x="40" y="77"/>
                  <a:pt x="40" y="77"/>
                </a:cubicBezTo>
                <a:cubicBezTo>
                  <a:pt x="42" y="76"/>
                  <a:pt x="41" y="77"/>
                  <a:pt x="41" y="77"/>
                </a:cubicBezTo>
                <a:cubicBezTo>
                  <a:pt x="41" y="77"/>
                  <a:pt x="41" y="77"/>
                  <a:pt x="41" y="77"/>
                </a:cubicBezTo>
                <a:cubicBezTo>
                  <a:pt x="42" y="77"/>
                  <a:pt x="41" y="78"/>
                  <a:pt x="41" y="78"/>
                </a:cubicBezTo>
                <a:cubicBezTo>
                  <a:pt x="41" y="78"/>
                  <a:pt x="41" y="78"/>
                  <a:pt x="41" y="78"/>
                </a:cubicBezTo>
                <a:cubicBezTo>
                  <a:pt x="42" y="78"/>
                  <a:pt x="42" y="78"/>
                  <a:pt x="42" y="78"/>
                </a:cubicBezTo>
                <a:cubicBezTo>
                  <a:pt x="42" y="78"/>
                  <a:pt x="42" y="78"/>
                  <a:pt x="41" y="79"/>
                </a:cubicBezTo>
                <a:cubicBezTo>
                  <a:pt x="42" y="78"/>
                  <a:pt x="42" y="78"/>
                  <a:pt x="42" y="78"/>
                </a:cubicBezTo>
                <a:cubicBezTo>
                  <a:pt x="42" y="78"/>
                  <a:pt x="42" y="78"/>
                  <a:pt x="42" y="78"/>
                </a:cubicBezTo>
                <a:cubicBezTo>
                  <a:pt x="42" y="79"/>
                  <a:pt x="42" y="79"/>
                  <a:pt x="42" y="79"/>
                </a:cubicBezTo>
                <a:cubicBezTo>
                  <a:pt x="41" y="80"/>
                  <a:pt x="43" y="78"/>
                  <a:pt x="42" y="80"/>
                </a:cubicBezTo>
                <a:cubicBezTo>
                  <a:pt x="43" y="79"/>
                  <a:pt x="43" y="79"/>
                  <a:pt x="43" y="79"/>
                </a:cubicBezTo>
                <a:cubicBezTo>
                  <a:pt x="43" y="79"/>
                  <a:pt x="43" y="79"/>
                  <a:pt x="43" y="79"/>
                </a:cubicBezTo>
                <a:cubicBezTo>
                  <a:pt x="43" y="79"/>
                  <a:pt x="43" y="80"/>
                  <a:pt x="43" y="80"/>
                </a:cubicBezTo>
                <a:cubicBezTo>
                  <a:pt x="43" y="80"/>
                  <a:pt x="43" y="79"/>
                  <a:pt x="44" y="79"/>
                </a:cubicBezTo>
                <a:cubicBezTo>
                  <a:pt x="43" y="80"/>
                  <a:pt x="44" y="79"/>
                  <a:pt x="44" y="79"/>
                </a:cubicBezTo>
                <a:cubicBezTo>
                  <a:pt x="44" y="79"/>
                  <a:pt x="44" y="80"/>
                  <a:pt x="44" y="80"/>
                </a:cubicBezTo>
                <a:cubicBezTo>
                  <a:pt x="44" y="80"/>
                  <a:pt x="44" y="79"/>
                  <a:pt x="44" y="79"/>
                </a:cubicBezTo>
                <a:cubicBezTo>
                  <a:pt x="44" y="80"/>
                  <a:pt x="44" y="80"/>
                  <a:pt x="44" y="80"/>
                </a:cubicBezTo>
                <a:cubicBezTo>
                  <a:pt x="44" y="80"/>
                  <a:pt x="43" y="81"/>
                  <a:pt x="43" y="81"/>
                </a:cubicBezTo>
                <a:cubicBezTo>
                  <a:pt x="44" y="81"/>
                  <a:pt x="44" y="81"/>
                  <a:pt x="44" y="81"/>
                </a:cubicBezTo>
                <a:cubicBezTo>
                  <a:pt x="44" y="81"/>
                  <a:pt x="43" y="82"/>
                  <a:pt x="44" y="81"/>
                </a:cubicBezTo>
                <a:cubicBezTo>
                  <a:pt x="44" y="81"/>
                  <a:pt x="44" y="81"/>
                  <a:pt x="44" y="81"/>
                </a:cubicBezTo>
                <a:cubicBezTo>
                  <a:pt x="44" y="81"/>
                  <a:pt x="44" y="81"/>
                  <a:pt x="44" y="81"/>
                </a:cubicBezTo>
                <a:cubicBezTo>
                  <a:pt x="44" y="81"/>
                  <a:pt x="44" y="81"/>
                  <a:pt x="44" y="81"/>
                </a:cubicBezTo>
                <a:cubicBezTo>
                  <a:pt x="44" y="81"/>
                  <a:pt x="44" y="82"/>
                  <a:pt x="44" y="81"/>
                </a:cubicBezTo>
                <a:cubicBezTo>
                  <a:pt x="44" y="81"/>
                  <a:pt x="44" y="81"/>
                  <a:pt x="44" y="81"/>
                </a:cubicBezTo>
                <a:cubicBezTo>
                  <a:pt x="45" y="81"/>
                  <a:pt x="45" y="81"/>
                  <a:pt x="45" y="81"/>
                </a:cubicBezTo>
                <a:cubicBezTo>
                  <a:pt x="45" y="81"/>
                  <a:pt x="45" y="81"/>
                  <a:pt x="45" y="81"/>
                </a:cubicBezTo>
                <a:cubicBezTo>
                  <a:pt x="45" y="81"/>
                  <a:pt x="45" y="81"/>
                  <a:pt x="45" y="81"/>
                </a:cubicBezTo>
                <a:cubicBezTo>
                  <a:pt x="45" y="81"/>
                  <a:pt x="45" y="82"/>
                  <a:pt x="45" y="82"/>
                </a:cubicBezTo>
                <a:cubicBezTo>
                  <a:pt x="45" y="81"/>
                  <a:pt x="45" y="81"/>
                  <a:pt x="45" y="82"/>
                </a:cubicBezTo>
                <a:cubicBezTo>
                  <a:pt x="46" y="81"/>
                  <a:pt x="46" y="80"/>
                  <a:pt x="46" y="80"/>
                </a:cubicBezTo>
                <a:cubicBezTo>
                  <a:pt x="46" y="80"/>
                  <a:pt x="46" y="81"/>
                  <a:pt x="46" y="81"/>
                </a:cubicBezTo>
                <a:cubicBezTo>
                  <a:pt x="46" y="81"/>
                  <a:pt x="46" y="81"/>
                  <a:pt x="46" y="81"/>
                </a:cubicBezTo>
                <a:cubicBezTo>
                  <a:pt x="46" y="81"/>
                  <a:pt x="46" y="81"/>
                  <a:pt x="46" y="81"/>
                </a:cubicBezTo>
                <a:cubicBezTo>
                  <a:pt x="46" y="81"/>
                  <a:pt x="46" y="81"/>
                  <a:pt x="46" y="81"/>
                </a:cubicBezTo>
                <a:cubicBezTo>
                  <a:pt x="46" y="81"/>
                  <a:pt x="46" y="81"/>
                  <a:pt x="46" y="82"/>
                </a:cubicBezTo>
                <a:cubicBezTo>
                  <a:pt x="46" y="81"/>
                  <a:pt x="46" y="82"/>
                  <a:pt x="46" y="81"/>
                </a:cubicBezTo>
                <a:cubicBezTo>
                  <a:pt x="46" y="82"/>
                  <a:pt x="47" y="82"/>
                  <a:pt x="47" y="82"/>
                </a:cubicBezTo>
                <a:cubicBezTo>
                  <a:pt x="47" y="83"/>
                  <a:pt x="47" y="82"/>
                  <a:pt x="47" y="82"/>
                </a:cubicBezTo>
                <a:cubicBezTo>
                  <a:pt x="47" y="83"/>
                  <a:pt x="47" y="83"/>
                  <a:pt x="47" y="83"/>
                </a:cubicBezTo>
                <a:cubicBezTo>
                  <a:pt x="48" y="82"/>
                  <a:pt x="47" y="82"/>
                  <a:pt x="48" y="82"/>
                </a:cubicBezTo>
                <a:cubicBezTo>
                  <a:pt x="48" y="82"/>
                  <a:pt x="48" y="82"/>
                  <a:pt x="48" y="83"/>
                </a:cubicBezTo>
                <a:cubicBezTo>
                  <a:pt x="48" y="82"/>
                  <a:pt x="48" y="82"/>
                  <a:pt x="48" y="82"/>
                </a:cubicBezTo>
                <a:cubicBezTo>
                  <a:pt x="48" y="83"/>
                  <a:pt x="48" y="83"/>
                  <a:pt x="48" y="83"/>
                </a:cubicBezTo>
                <a:cubicBezTo>
                  <a:pt x="48" y="82"/>
                  <a:pt x="48" y="83"/>
                  <a:pt x="48" y="83"/>
                </a:cubicBezTo>
                <a:cubicBezTo>
                  <a:pt x="48" y="83"/>
                  <a:pt x="48" y="83"/>
                  <a:pt x="48" y="83"/>
                </a:cubicBezTo>
                <a:cubicBezTo>
                  <a:pt x="48" y="82"/>
                  <a:pt x="48" y="82"/>
                  <a:pt x="49" y="82"/>
                </a:cubicBezTo>
                <a:cubicBezTo>
                  <a:pt x="49" y="83"/>
                  <a:pt x="49" y="82"/>
                  <a:pt x="49" y="82"/>
                </a:cubicBezTo>
                <a:cubicBezTo>
                  <a:pt x="49" y="82"/>
                  <a:pt x="49" y="82"/>
                  <a:pt x="49" y="82"/>
                </a:cubicBezTo>
                <a:cubicBezTo>
                  <a:pt x="49" y="82"/>
                  <a:pt x="49" y="81"/>
                  <a:pt x="49" y="82"/>
                </a:cubicBezTo>
                <a:cubicBezTo>
                  <a:pt x="49" y="82"/>
                  <a:pt x="49" y="82"/>
                  <a:pt x="49" y="82"/>
                </a:cubicBezTo>
                <a:cubicBezTo>
                  <a:pt x="49" y="82"/>
                  <a:pt x="49" y="82"/>
                  <a:pt x="49" y="82"/>
                </a:cubicBezTo>
                <a:cubicBezTo>
                  <a:pt x="49" y="82"/>
                  <a:pt x="49" y="82"/>
                  <a:pt x="49" y="82"/>
                </a:cubicBezTo>
                <a:cubicBezTo>
                  <a:pt x="49" y="82"/>
                  <a:pt x="49" y="82"/>
                  <a:pt x="49" y="82"/>
                </a:cubicBezTo>
                <a:cubicBezTo>
                  <a:pt x="49" y="82"/>
                  <a:pt x="49" y="82"/>
                  <a:pt x="49" y="82"/>
                </a:cubicBezTo>
                <a:cubicBezTo>
                  <a:pt x="49" y="82"/>
                  <a:pt x="49" y="82"/>
                  <a:pt x="49" y="82"/>
                </a:cubicBezTo>
                <a:cubicBezTo>
                  <a:pt x="49" y="82"/>
                  <a:pt x="49" y="82"/>
                  <a:pt x="49" y="82"/>
                </a:cubicBezTo>
                <a:cubicBezTo>
                  <a:pt x="49" y="82"/>
                  <a:pt x="49" y="82"/>
                  <a:pt x="49" y="82"/>
                </a:cubicBezTo>
                <a:cubicBezTo>
                  <a:pt x="49" y="83"/>
                  <a:pt x="50" y="81"/>
                  <a:pt x="50" y="82"/>
                </a:cubicBezTo>
                <a:cubicBezTo>
                  <a:pt x="50" y="82"/>
                  <a:pt x="50" y="82"/>
                  <a:pt x="50" y="82"/>
                </a:cubicBezTo>
                <a:cubicBezTo>
                  <a:pt x="50" y="82"/>
                  <a:pt x="50" y="83"/>
                  <a:pt x="50" y="82"/>
                </a:cubicBezTo>
                <a:cubicBezTo>
                  <a:pt x="50" y="82"/>
                  <a:pt x="50" y="82"/>
                  <a:pt x="50" y="82"/>
                </a:cubicBezTo>
                <a:cubicBezTo>
                  <a:pt x="51" y="82"/>
                  <a:pt x="51" y="82"/>
                  <a:pt x="51" y="82"/>
                </a:cubicBezTo>
                <a:cubicBezTo>
                  <a:pt x="51" y="81"/>
                  <a:pt x="51" y="81"/>
                  <a:pt x="51" y="81"/>
                </a:cubicBezTo>
                <a:cubicBezTo>
                  <a:pt x="51" y="81"/>
                  <a:pt x="52" y="81"/>
                  <a:pt x="52" y="82"/>
                </a:cubicBezTo>
                <a:cubicBezTo>
                  <a:pt x="52" y="81"/>
                  <a:pt x="52" y="82"/>
                  <a:pt x="52" y="82"/>
                </a:cubicBezTo>
                <a:cubicBezTo>
                  <a:pt x="52" y="82"/>
                  <a:pt x="52" y="82"/>
                  <a:pt x="52" y="82"/>
                </a:cubicBezTo>
                <a:cubicBezTo>
                  <a:pt x="52" y="82"/>
                  <a:pt x="52" y="82"/>
                  <a:pt x="52" y="82"/>
                </a:cubicBezTo>
                <a:cubicBezTo>
                  <a:pt x="52" y="83"/>
                  <a:pt x="53" y="82"/>
                  <a:pt x="53" y="82"/>
                </a:cubicBezTo>
                <a:cubicBezTo>
                  <a:pt x="53" y="82"/>
                  <a:pt x="53" y="82"/>
                  <a:pt x="53" y="82"/>
                </a:cubicBezTo>
                <a:cubicBezTo>
                  <a:pt x="53" y="82"/>
                  <a:pt x="53" y="82"/>
                  <a:pt x="53" y="82"/>
                </a:cubicBezTo>
                <a:cubicBezTo>
                  <a:pt x="53" y="82"/>
                  <a:pt x="53" y="82"/>
                  <a:pt x="53" y="82"/>
                </a:cubicBezTo>
                <a:cubicBezTo>
                  <a:pt x="53" y="82"/>
                  <a:pt x="54" y="82"/>
                  <a:pt x="54" y="82"/>
                </a:cubicBezTo>
                <a:cubicBezTo>
                  <a:pt x="54" y="82"/>
                  <a:pt x="54" y="82"/>
                  <a:pt x="54" y="82"/>
                </a:cubicBezTo>
                <a:cubicBezTo>
                  <a:pt x="54" y="82"/>
                  <a:pt x="54" y="83"/>
                  <a:pt x="54" y="83"/>
                </a:cubicBezTo>
                <a:cubicBezTo>
                  <a:pt x="54" y="83"/>
                  <a:pt x="54" y="83"/>
                  <a:pt x="54" y="83"/>
                </a:cubicBezTo>
                <a:cubicBezTo>
                  <a:pt x="54" y="83"/>
                  <a:pt x="54" y="83"/>
                  <a:pt x="54" y="83"/>
                </a:cubicBezTo>
                <a:cubicBezTo>
                  <a:pt x="54" y="83"/>
                  <a:pt x="54" y="83"/>
                  <a:pt x="54" y="82"/>
                </a:cubicBezTo>
                <a:cubicBezTo>
                  <a:pt x="54" y="82"/>
                  <a:pt x="54" y="82"/>
                  <a:pt x="54" y="82"/>
                </a:cubicBezTo>
                <a:cubicBezTo>
                  <a:pt x="54" y="82"/>
                  <a:pt x="54" y="82"/>
                  <a:pt x="54" y="82"/>
                </a:cubicBezTo>
                <a:cubicBezTo>
                  <a:pt x="54" y="82"/>
                  <a:pt x="54" y="82"/>
                  <a:pt x="54" y="82"/>
                </a:cubicBezTo>
                <a:cubicBezTo>
                  <a:pt x="54" y="82"/>
                  <a:pt x="54" y="82"/>
                  <a:pt x="54" y="82"/>
                </a:cubicBezTo>
                <a:cubicBezTo>
                  <a:pt x="54" y="82"/>
                  <a:pt x="54" y="82"/>
                  <a:pt x="54" y="82"/>
                </a:cubicBezTo>
                <a:cubicBezTo>
                  <a:pt x="54" y="82"/>
                  <a:pt x="54" y="82"/>
                  <a:pt x="54" y="82"/>
                </a:cubicBezTo>
                <a:cubicBezTo>
                  <a:pt x="54" y="82"/>
                  <a:pt x="55" y="82"/>
                  <a:pt x="55" y="83"/>
                </a:cubicBezTo>
                <a:cubicBezTo>
                  <a:pt x="55" y="82"/>
                  <a:pt x="55" y="83"/>
                  <a:pt x="55" y="82"/>
                </a:cubicBezTo>
                <a:cubicBezTo>
                  <a:pt x="55" y="83"/>
                  <a:pt x="55" y="82"/>
                  <a:pt x="55" y="83"/>
                </a:cubicBezTo>
                <a:cubicBezTo>
                  <a:pt x="55" y="82"/>
                  <a:pt x="55" y="83"/>
                  <a:pt x="54" y="83"/>
                </a:cubicBezTo>
                <a:cubicBezTo>
                  <a:pt x="55" y="84"/>
                  <a:pt x="55" y="84"/>
                  <a:pt x="55" y="84"/>
                </a:cubicBezTo>
                <a:cubicBezTo>
                  <a:pt x="54" y="85"/>
                  <a:pt x="54" y="83"/>
                  <a:pt x="54" y="84"/>
                </a:cubicBezTo>
                <a:cubicBezTo>
                  <a:pt x="54" y="83"/>
                  <a:pt x="54" y="84"/>
                  <a:pt x="54" y="84"/>
                </a:cubicBezTo>
                <a:cubicBezTo>
                  <a:pt x="54" y="83"/>
                  <a:pt x="54" y="83"/>
                  <a:pt x="54" y="83"/>
                </a:cubicBezTo>
                <a:cubicBezTo>
                  <a:pt x="54" y="83"/>
                  <a:pt x="54" y="83"/>
                  <a:pt x="54" y="84"/>
                </a:cubicBezTo>
                <a:cubicBezTo>
                  <a:pt x="54" y="84"/>
                  <a:pt x="54" y="84"/>
                  <a:pt x="54" y="85"/>
                </a:cubicBezTo>
                <a:cubicBezTo>
                  <a:pt x="54" y="84"/>
                  <a:pt x="54" y="84"/>
                  <a:pt x="54" y="84"/>
                </a:cubicBezTo>
                <a:cubicBezTo>
                  <a:pt x="54" y="85"/>
                  <a:pt x="54" y="85"/>
                  <a:pt x="54" y="85"/>
                </a:cubicBezTo>
                <a:cubicBezTo>
                  <a:pt x="53" y="85"/>
                  <a:pt x="53" y="85"/>
                  <a:pt x="53" y="84"/>
                </a:cubicBezTo>
                <a:cubicBezTo>
                  <a:pt x="53" y="85"/>
                  <a:pt x="53" y="84"/>
                  <a:pt x="53" y="84"/>
                </a:cubicBezTo>
                <a:cubicBezTo>
                  <a:pt x="53" y="84"/>
                  <a:pt x="53" y="84"/>
                  <a:pt x="53" y="84"/>
                </a:cubicBezTo>
                <a:cubicBezTo>
                  <a:pt x="53" y="84"/>
                  <a:pt x="53" y="85"/>
                  <a:pt x="53" y="84"/>
                </a:cubicBezTo>
                <a:cubicBezTo>
                  <a:pt x="53" y="84"/>
                  <a:pt x="53" y="83"/>
                  <a:pt x="53" y="83"/>
                </a:cubicBezTo>
                <a:cubicBezTo>
                  <a:pt x="53" y="82"/>
                  <a:pt x="53" y="84"/>
                  <a:pt x="53" y="84"/>
                </a:cubicBezTo>
                <a:cubicBezTo>
                  <a:pt x="53" y="84"/>
                  <a:pt x="53" y="83"/>
                  <a:pt x="53" y="83"/>
                </a:cubicBezTo>
                <a:cubicBezTo>
                  <a:pt x="52" y="84"/>
                  <a:pt x="52" y="85"/>
                  <a:pt x="52" y="85"/>
                </a:cubicBezTo>
                <a:cubicBezTo>
                  <a:pt x="52" y="85"/>
                  <a:pt x="52" y="85"/>
                  <a:pt x="52" y="85"/>
                </a:cubicBezTo>
                <a:cubicBezTo>
                  <a:pt x="52" y="85"/>
                  <a:pt x="52" y="86"/>
                  <a:pt x="52" y="86"/>
                </a:cubicBezTo>
                <a:cubicBezTo>
                  <a:pt x="52" y="85"/>
                  <a:pt x="52" y="86"/>
                  <a:pt x="52" y="85"/>
                </a:cubicBezTo>
                <a:cubicBezTo>
                  <a:pt x="52" y="85"/>
                  <a:pt x="52" y="85"/>
                  <a:pt x="52" y="86"/>
                </a:cubicBezTo>
                <a:cubicBezTo>
                  <a:pt x="52" y="85"/>
                  <a:pt x="52" y="85"/>
                  <a:pt x="52" y="85"/>
                </a:cubicBezTo>
                <a:cubicBezTo>
                  <a:pt x="52" y="85"/>
                  <a:pt x="52" y="85"/>
                  <a:pt x="51" y="84"/>
                </a:cubicBezTo>
                <a:cubicBezTo>
                  <a:pt x="51" y="84"/>
                  <a:pt x="51" y="84"/>
                  <a:pt x="51" y="84"/>
                </a:cubicBezTo>
                <a:cubicBezTo>
                  <a:pt x="51" y="84"/>
                  <a:pt x="51" y="85"/>
                  <a:pt x="51" y="86"/>
                </a:cubicBezTo>
                <a:cubicBezTo>
                  <a:pt x="51" y="86"/>
                  <a:pt x="51" y="85"/>
                  <a:pt x="51" y="85"/>
                </a:cubicBezTo>
                <a:cubicBezTo>
                  <a:pt x="51" y="86"/>
                  <a:pt x="51" y="85"/>
                  <a:pt x="51" y="86"/>
                </a:cubicBezTo>
                <a:cubicBezTo>
                  <a:pt x="50" y="86"/>
                  <a:pt x="51" y="86"/>
                  <a:pt x="51" y="86"/>
                </a:cubicBezTo>
                <a:cubicBezTo>
                  <a:pt x="50" y="86"/>
                  <a:pt x="50" y="86"/>
                  <a:pt x="50" y="86"/>
                </a:cubicBezTo>
                <a:cubicBezTo>
                  <a:pt x="50" y="86"/>
                  <a:pt x="51" y="85"/>
                  <a:pt x="51" y="84"/>
                </a:cubicBezTo>
                <a:cubicBezTo>
                  <a:pt x="51" y="84"/>
                  <a:pt x="50" y="83"/>
                  <a:pt x="50" y="83"/>
                </a:cubicBezTo>
                <a:cubicBezTo>
                  <a:pt x="50" y="84"/>
                  <a:pt x="50" y="86"/>
                  <a:pt x="50" y="87"/>
                </a:cubicBezTo>
                <a:cubicBezTo>
                  <a:pt x="50" y="87"/>
                  <a:pt x="50" y="86"/>
                  <a:pt x="50" y="86"/>
                </a:cubicBezTo>
                <a:cubicBezTo>
                  <a:pt x="50" y="86"/>
                  <a:pt x="50" y="87"/>
                  <a:pt x="49" y="86"/>
                </a:cubicBezTo>
                <a:cubicBezTo>
                  <a:pt x="50" y="86"/>
                  <a:pt x="50" y="86"/>
                  <a:pt x="50" y="86"/>
                </a:cubicBezTo>
                <a:cubicBezTo>
                  <a:pt x="50" y="86"/>
                  <a:pt x="49" y="86"/>
                  <a:pt x="49" y="86"/>
                </a:cubicBezTo>
                <a:cubicBezTo>
                  <a:pt x="49" y="86"/>
                  <a:pt x="50" y="85"/>
                  <a:pt x="50" y="85"/>
                </a:cubicBezTo>
                <a:cubicBezTo>
                  <a:pt x="49" y="85"/>
                  <a:pt x="49" y="86"/>
                  <a:pt x="49" y="87"/>
                </a:cubicBezTo>
                <a:cubicBezTo>
                  <a:pt x="49" y="86"/>
                  <a:pt x="49" y="86"/>
                  <a:pt x="49" y="86"/>
                </a:cubicBezTo>
                <a:cubicBezTo>
                  <a:pt x="49" y="86"/>
                  <a:pt x="49" y="86"/>
                  <a:pt x="49" y="87"/>
                </a:cubicBezTo>
                <a:cubicBezTo>
                  <a:pt x="49" y="87"/>
                  <a:pt x="49" y="87"/>
                  <a:pt x="49" y="87"/>
                </a:cubicBezTo>
                <a:cubicBezTo>
                  <a:pt x="49" y="87"/>
                  <a:pt x="49" y="87"/>
                  <a:pt x="49" y="86"/>
                </a:cubicBezTo>
                <a:cubicBezTo>
                  <a:pt x="49" y="86"/>
                  <a:pt x="49" y="86"/>
                  <a:pt x="49" y="86"/>
                </a:cubicBezTo>
                <a:cubicBezTo>
                  <a:pt x="49" y="85"/>
                  <a:pt x="50" y="84"/>
                  <a:pt x="50" y="83"/>
                </a:cubicBezTo>
                <a:cubicBezTo>
                  <a:pt x="50" y="83"/>
                  <a:pt x="50" y="83"/>
                  <a:pt x="50" y="83"/>
                </a:cubicBezTo>
                <a:cubicBezTo>
                  <a:pt x="50" y="83"/>
                  <a:pt x="50" y="83"/>
                  <a:pt x="50" y="83"/>
                </a:cubicBezTo>
                <a:cubicBezTo>
                  <a:pt x="49" y="83"/>
                  <a:pt x="49" y="85"/>
                  <a:pt x="49" y="86"/>
                </a:cubicBezTo>
                <a:cubicBezTo>
                  <a:pt x="48" y="86"/>
                  <a:pt x="49" y="85"/>
                  <a:pt x="49" y="84"/>
                </a:cubicBezTo>
                <a:cubicBezTo>
                  <a:pt x="48" y="84"/>
                  <a:pt x="48" y="86"/>
                  <a:pt x="48" y="86"/>
                </a:cubicBezTo>
                <a:cubicBezTo>
                  <a:pt x="48" y="86"/>
                  <a:pt x="48" y="86"/>
                  <a:pt x="48" y="86"/>
                </a:cubicBezTo>
                <a:cubicBezTo>
                  <a:pt x="48" y="86"/>
                  <a:pt x="48" y="86"/>
                  <a:pt x="48" y="86"/>
                </a:cubicBezTo>
                <a:cubicBezTo>
                  <a:pt x="48" y="86"/>
                  <a:pt x="48" y="85"/>
                  <a:pt x="48" y="85"/>
                </a:cubicBezTo>
                <a:cubicBezTo>
                  <a:pt x="47" y="86"/>
                  <a:pt x="47" y="86"/>
                  <a:pt x="47" y="86"/>
                </a:cubicBezTo>
                <a:cubicBezTo>
                  <a:pt x="47" y="86"/>
                  <a:pt x="48" y="85"/>
                  <a:pt x="48" y="85"/>
                </a:cubicBezTo>
                <a:cubicBezTo>
                  <a:pt x="48" y="85"/>
                  <a:pt x="47" y="86"/>
                  <a:pt x="47" y="86"/>
                </a:cubicBezTo>
                <a:cubicBezTo>
                  <a:pt x="47" y="85"/>
                  <a:pt x="47" y="85"/>
                  <a:pt x="47" y="85"/>
                </a:cubicBezTo>
                <a:cubicBezTo>
                  <a:pt x="47" y="85"/>
                  <a:pt x="47" y="86"/>
                  <a:pt x="47" y="86"/>
                </a:cubicBezTo>
                <a:cubicBezTo>
                  <a:pt x="47" y="86"/>
                  <a:pt x="47" y="86"/>
                  <a:pt x="47" y="86"/>
                </a:cubicBezTo>
                <a:cubicBezTo>
                  <a:pt x="47" y="85"/>
                  <a:pt x="47" y="84"/>
                  <a:pt x="48" y="83"/>
                </a:cubicBezTo>
                <a:cubicBezTo>
                  <a:pt x="46" y="86"/>
                  <a:pt x="46" y="86"/>
                  <a:pt x="46" y="86"/>
                </a:cubicBezTo>
                <a:cubicBezTo>
                  <a:pt x="47" y="85"/>
                  <a:pt x="47" y="85"/>
                  <a:pt x="47" y="84"/>
                </a:cubicBezTo>
                <a:cubicBezTo>
                  <a:pt x="47" y="85"/>
                  <a:pt x="46" y="85"/>
                  <a:pt x="46" y="85"/>
                </a:cubicBezTo>
                <a:cubicBezTo>
                  <a:pt x="46" y="85"/>
                  <a:pt x="46" y="85"/>
                  <a:pt x="46" y="85"/>
                </a:cubicBezTo>
                <a:cubicBezTo>
                  <a:pt x="46" y="85"/>
                  <a:pt x="46" y="84"/>
                  <a:pt x="46" y="85"/>
                </a:cubicBezTo>
                <a:cubicBezTo>
                  <a:pt x="46" y="85"/>
                  <a:pt x="46" y="85"/>
                  <a:pt x="46" y="85"/>
                </a:cubicBezTo>
                <a:cubicBezTo>
                  <a:pt x="46" y="84"/>
                  <a:pt x="45" y="86"/>
                  <a:pt x="45" y="85"/>
                </a:cubicBezTo>
                <a:cubicBezTo>
                  <a:pt x="45" y="85"/>
                  <a:pt x="45" y="85"/>
                  <a:pt x="46" y="84"/>
                </a:cubicBezTo>
                <a:cubicBezTo>
                  <a:pt x="45" y="85"/>
                  <a:pt x="45" y="84"/>
                  <a:pt x="45" y="85"/>
                </a:cubicBezTo>
                <a:cubicBezTo>
                  <a:pt x="45" y="85"/>
                  <a:pt x="45" y="85"/>
                  <a:pt x="45" y="85"/>
                </a:cubicBezTo>
                <a:cubicBezTo>
                  <a:pt x="44" y="85"/>
                  <a:pt x="44" y="85"/>
                  <a:pt x="44" y="85"/>
                </a:cubicBezTo>
                <a:cubicBezTo>
                  <a:pt x="44" y="85"/>
                  <a:pt x="45" y="85"/>
                  <a:pt x="45" y="85"/>
                </a:cubicBezTo>
                <a:cubicBezTo>
                  <a:pt x="45" y="85"/>
                  <a:pt x="45" y="84"/>
                  <a:pt x="45" y="85"/>
                </a:cubicBezTo>
                <a:cubicBezTo>
                  <a:pt x="45" y="84"/>
                  <a:pt x="45" y="84"/>
                  <a:pt x="46" y="83"/>
                </a:cubicBezTo>
                <a:cubicBezTo>
                  <a:pt x="45" y="83"/>
                  <a:pt x="45" y="84"/>
                  <a:pt x="44" y="85"/>
                </a:cubicBezTo>
                <a:cubicBezTo>
                  <a:pt x="44" y="84"/>
                  <a:pt x="44" y="84"/>
                  <a:pt x="44" y="84"/>
                </a:cubicBezTo>
                <a:cubicBezTo>
                  <a:pt x="44" y="85"/>
                  <a:pt x="44" y="85"/>
                  <a:pt x="44" y="85"/>
                </a:cubicBezTo>
                <a:cubicBezTo>
                  <a:pt x="44" y="84"/>
                  <a:pt x="44" y="84"/>
                  <a:pt x="44" y="84"/>
                </a:cubicBezTo>
                <a:cubicBezTo>
                  <a:pt x="44" y="84"/>
                  <a:pt x="44" y="84"/>
                  <a:pt x="44" y="84"/>
                </a:cubicBezTo>
                <a:cubicBezTo>
                  <a:pt x="44" y="84"/>
                  <a:pt x="44" y="84"/>
                  <a:pt x="44" y="84"/>
                </a:cubicBezTo>
                <a:cubicBezTo>
                  <a:pt x="44" y="84"/>
                  <a:pt x="44" y="84"/>
                  <a:pt x="44" y="84"/>
                </a:cubicBezTo>
                <a:cubicBezTo>
                  <a:pt x="44" y="84"/>
                  <a:pt x="44" y="83"/>
                  <a:pt x="45" y="83"/>
                </a:cubicBezTo>
                <a:cubicBezTo>
                  <a:pt x="44" y="83"/>
                  <a:pt x="44" y="83"/>
                  <a:pt x="44" y="83"/>
                </a:cubicBezTo>
                <a:cubicBezTo>
                  <a:pt x="45" y="83"/>
                  <a:pt x="45" y="83"/>
                  <a:pt x="45" y="83"/>
                </a:cubicBezTo>
                <a:cubicBezTo>
                  <a:pt x="45" y="83"/>
                  <a:pt x="45" y="83"/>
                  <a:pt x="45" y="83"/>
                </a:cubicBezTo>
                <a:cubicBezTo>
                  <a:pt x="45" y="82"/>
                  <a:pt x="45" y="82"/>
                  <a:pt x="45" y="82"/>
                </a:cubicBezTo>
                <a:cubicBezTo>
                  <a:pt x="45" y="82"/>
                  <a:pt x="45" y="82"/>
                  <a:pt x="45" y="82"/>
                </a:cubicBezTo>
                <a:cubicBezTo>
                  <a:pt x="45" y="82"/>
                  <a:pt x="45" y="83"/>
                  <a:pt x="45" y="83"/>
                </a:cubicBezTo>
                <a:cubicBezTo>
                  <a:pt x="44" y="83"/>
                  <a:pt x="44" y="84"/>
                  <a:pt x="44" y="84"/>
                </a:cubicBezTo>
                <a:cubicBezTo>
                  <a:pt x="44" y="84"/>
                  <a:pt x="44" y="84"/>
                  <a:pt x="44" y="84"/>
                </a:cubicBezTo>
                <a:cubicBezTo>
                  <a:pt x="43" y="84"/>
                  <a:pt x="43" y="84"/>
                  <a:pt x="43" y="84"/>
                </a:cubicBezTo>
                <a:cubicBezTo>
                  <a:pt x="43" y="84"/>
                  <a:pt x="43" y="84"/>
                  <a:pt x="43" y="84"/>
                </a:cubicBezTo>
                <a:cubicBezTo>
                  <a:pt x="43" y="84"/>
                  <a:pt x="43" y="83"/>
                  <a:pt x="43" y="83"/>
                </a:cubicBezTo>
                <a:cubicBezTo>
                  <a:pt x="43" y="83"/>
                  <a:pt x="42" y="84"/>
                  <a:pt x="42" y="84"/>
                </a:cubicBezTo>
                <a:cubicBezTo>
                  <a:pt x="42" y="84"/>
                  <a:pt x="42" y="84"/>
                  <a:pt x="42" y="84"/>
                </a:cubicBezTo>
                <a:cubicBezTo>
                  <a:pt x="42" y="84"/>
                  <a:pt x="42" y="84"/>
                  <a:pt x="42" y="84"/>
                </a:cubicBezTo>
                <a:cubicBezTo>
                  <a:pt x="42" y="84"/>
                  <a:pt x="42" y="84"/>
                  <a:pt x="42" y="84"/>
                </a:cubicBezTo>
                <a:cubicBezTo>
                  <a:pt x="42" y="84"/>
                  <a:pt x="42" y="84"/>
                  <a:pt x="42" y="84"/>
                </a:cubicBezTo>
                <a:cubicBezTo>
                  <a:pt x="41" y="84"/>
                  <a:pt x="41" y="85"/>
                  <a:pt x="41" y="84"/>
                </a:cubicBezTo>
                <a:cubicBezTo>
                  <a:pt x="41" y="84"/>
                  <a:pt x="41" y="84"/>
                  <a:pt x="41" y="83"/>
                </a:cubicBezTo>
                <a:cubicBezTo>
                  <a:pt x="41" y="84"/>
                  <a:pt x="41" y="84"/>
                  <a:pt x="41" y="84"/>
                </a:cubicBezTo>
                <a:cubicBezTo>
                  <a:pt x="41" y="83"/>
                  <a:pt x="41" y="83"/>
                  <a:pt x="41" y="83"/>
                </a:cubicBezTo>
                <a:cubicBezTo>
                  <a:pt x="41" y="83"/>
                  <a:pt x="41" y="83"/>
                  <a:pt x="41" y="83"/>
                </a:cubicBezTo>
                <a:cubicBezTo>
                  <a:pt x="41" y="83"/>
                  <a:pt x="41" y="83"/>
                  <a:pt x="41" y="83"/>
                </a:cubicBezTo>
                <a:cubicBezTo>
                  <a:pt x="41" y="83"/>
                  <a:pt x="40" y="84"/>
                  <a:pt x="40" y="84"/>
                </a:cubicBezTo>
                <a:cubicBezTo>
                  <a:pt x="40" y="84"/>
                  <a:pt x="40" y="84"/>
                  <a:pt x="40" y="83"/>
                </a:cubicBezTo>
                <a:cubicBezTo>
                  <a:pt x="41" y="83"/>
                  <a:pt x="41" y="83"/>
                  <a:pt x="41" y="83"/>
                </a:cubicBezTo>
                <a:cubicBezTo>
                  <a:pt x="41" y="82"/>
                  <a:pt x="40" y="84"/>
                  <a:pt x="40" y="83"/>
                </a:cubicBezTo>
                <a:cubicBezTo>
                  <a:pt x="41" y="83"/>
                  <a:pt x="41" y="82"/>
                  <a:pt x="41" y="82"/>
                </a:cubicBezTo>
                <a:cubicBezTo>
                  <a:pt x="41" y="82"/>
                  <a:pt x="41" y="82"/>
                  <a:pt x="41" y="82"/>
                </a:cubicBezTo>
                <a:cubicBezTo>
                  <a:pt x="41" y="82"/>
                  <a:pt x="41" y="82"/>
                  <a:pt x="41" y="82"/>
                </a:cubicBezTo>
                <a:cubicBezTo>
                  <a:pt x="41" y="82"/>
                  <a:pt x="41" y="82"/>
                  <a:pt x="40" y="82"/>
                </a:cubicBezTo>
                <a:cubicBezTo>
                  <a:pt x="40" y="82"/>
                  <a:pt x="40" y="82"/>
                  <a:pt x="40" y="82"/>
                </a:cubicBezTo>
                <a:cubicBezTo>
                  <a:pt x="40" y="82"/>
                  <a:pt x="40" y="82"/>
                  <a:pt x="40" y="82"/>
                </a:cubicBezTo>
                <a:cubicBezTo>
                  <a:pt x="40" y="82"/>
                  <a:pt x="40" y="82"/>
                  <a:pt x="40" y="82"/>
                </a:cubicBezTo>
                <a:cubicBezTo>
                  <a:pt x="40" y="82"/>
                  <a:pt x="40" y="82"/>
                  <a:pt x="40" y="82"/>
                </a:cubicBezTo>
                <a:cubicBezTo>
                  <a:pt x="40" y="82"/>
                  <a:pt x="40" y="82"/>
                  <a:pt x="40" y="82"/>
                </a:cubicBezTo>
                <a:cubicBezTo>
                  <a:pt x="40" y="82"/>
                  <a:pt x="39" y="83"/>
                  <a:pt x="39" y="82"/>
                </a:cubicBezTo>
                <a:cubicBezTo>
                  <a:pt x="39" y="82"/>
                  <a:pt x="39" y="82"/>
                  <a:pt x="39" y="82"/>
                </a:cubicBezTo>
                <a:cubicBezTo>
                  <a:pt x="39" y="82"/>
                  <a:pt x="39" y="82"/>
                  <a:pt x="39" y="82"/>
                </a:cubicBezTo>
                <a:cubicBezTo>
                  <a:pt x="38" y="83"/>
                  <a:pt x="39" y="82"/>
                  <a:pt x="38" y="82"/>
                </a:cubicBezTo>
                <a:cubicBezTo>
                  <a:pt x="38" y="82"/>
                  <a:pt x="38" y="82"/>
                  <a:pt x="39" y="82"/>
                </a:cubicBezTo>
                <a:cubicBezTo>
                  <a:pt x="39" y="82"/>
                  <a:pt x="39" y="82"/>
                  <a:pt x="39" y="82"/>
                </a:cubicBezTo>
                <a:cubicBezTo>
                  <a:pt x="39" y="82"/>
                  <a:pt x="39" y="82"/>
                  <a:pt x="39" y="82"/>
                </a:cubicBezTo>
                <a:close/>
                <a:moveTo>
                  <a:pt x="41" y="83"/>
                </a:moveTo>
                <a:cubicBezTo>
                  <a:pt x="41" y="83"/>
                  <a:pt x="41" y="83"/>
                  <a:pt x="41" y="83"/>
                </a:cubicBezTo>
                <a:cubicBezTo>
                  <a:pt x="41" y="83"/>
                  <a:pt x="41" y="83"/>
                  <a:pt x="41" y="83"/>
                </a:cubicBezTo>
                <a:close/>
                <a:moveTo>
                  <a:pt x="44" y="84"/>
                </a:moveTo>
                <a:cubicBezTo>
                  <a:pt x="44" y="84"/>
                  <a:pt x="44" y="84"/>
                  <a:pt x="44" y="84"/>
                </a:cubicBezTo>
                <a:cubicBezTo>
                  <a:pt x="44" y="84"/>
                  <a:pt x="44" y="84"/>
                  <a:pt x="44" y="84"/>
                </a:cubicBezTo>
                <a:close/>
                <a:moveTo>
                  <a:pt x="53" y="82"/>
                </a:moveTo>
                <a:cubicBezTo>
                  <a:pt x="53" y="82"/>
                  <a:pt x="53" y="82"/>
                  <a:pt x="53" y="82"/>
                </a:cubicBezTo>
                <a:cubicBezTo>
                  <a:pt x="53" y="82"/>
                  <a:pt x="53" y="82"/>
                  <a:pt x="53" y="82"/>
                </a:cubicBezTo>
                <a:close/>
                <a:moveTo>
                  <a:pt x="54" y="82"/>
                </a:moveTo>
                <a:cubicBezTo>
                  <a:pt x="54" y="82"/>
                  <a:pt x="54" y="82"/>
                  <a:pt x="54" y="82"/>
                </a:cubicBezTo>
                <a:cubicBezTo>
                  <a:pt x="54" y="82"/>
                  <a:pt x="54" y="82"/>
                  <a:pt x="54" y="82"/>
                </a:cubicBezTo>
                <a:cubicBezTo>
                  <a:pt x="54" y="83"/>
                  <a:pt x="54" y="83"/>
                  <a:pt x="54" y="82"/>
                </a:cubicBezTo>
                <a:close/>
                <a:moveTo>
                  <a:pt x="39" y="74"/>
                </a:moveTo>
                <a:cubicBezTo>
                  <a:pt x="39" y="74"/>
                  <a:pt x="39" y="74"/>
                  <a:pt x="39" y="74"/>
                </a:cubicBezTo>
                <a:cubicBezTo>
                  <a:pt x="39" y="74"/>
                  <a:pt x="39" y="74"/>
                  <a:pt x="39" y="74"/>
                </a:cubicBezTo>
                <a:close/>
                <a:moveTo>
                  <a:pt x="44" y="84"/>
                </a:moveTo>
                <a:cubicBezTo>
                  <a:pt x="44" y="84"/>
                  <a:pt x="44" y="84"/>
                  <a:pt x="44" y="84"/>
                </a:cubicBezTo>
                <a:cubicBezTo>
                  <a:pt x="44" y="84"/>
                  <a:pt x="44" y="84"/>
                  <a:pt x="44" y="84"/>
                </a:cubicBezTo>
                <a:close/>
                <a:moveTo>
                  <a:pt x="38" y="81"/>
                </a:moveTo>
                <a:cubicBezTo>
                  <a:pt x="38" y="81"/>
                  <a:pt x="38" y="81"/>
                  <a:pt x="38" y="81"/>
                </a:cubicBezTo>
                <a:cubicBezTo>
                  <a:pt x="38" y="81"/>
                  <a:pt x="38" y="81"/>
                  <a:pt x="38" y="81"/>
                </a:cubicBezTo>
                <a:close/>
                <a:moveTo>
                  <a:pt x="50" y="86"/>
                </a:moveTo>
                <a:cubicBezTo>
                  <a:pt x="50" y="86"/>
                  <a:pt x="50" y="86"/>
                  <a:pt x="50" y="86"/>
                </a:cubicBezTo>
                <a:cubicBezTo>
                  <a:pt x="50" y="86"/>
                  <a:pt x="50" y="86"/>
                  <a:pt x="50" y="86"/>
                </a:cubicBezTo>
                <a:close/>
                <a:moveTo>
                  <a:pt x="55" y="82"/>
                </a:moveTo>
                <a:cubicBezTo>
                  <a:pt x="55" y="82"/>
                  <a:pt x="55" y="82"/>
                  <a:pt x="55" y="82"/>
                </a:cubicBezTo>
                <a:cubicBezTo>
                  <a:pt x="55" y="82"/>
                  <a:pt x="55" y="82"/>
                  <a:pt x="55" y="82"/>
                </a:cubicBezTo>
                <a:cubicBezTo>
                  <a:pt x="55" y="82"/>
                  <a:pt x="55" y="82"/>
                  <a:pt x="55" y="82"/>
                </a:cubicBezTo>
                <a:close/>
                <a:moveTo>
                  <a:pt x="55" y="85"/>
                </a:moveTo>
                <a:cubicBezTo>
                  <a:pt x="55" y="85"/>
                  <a:pt x="55" y="85"/>
                  <a:pt x="55" y="85"/>
                </a:cubicBezTo>
                <a:cubicBezTo>
                  <a:pt x="55" y="85"/>
                  <a:pt x="55" y="85"/>
                  <a:pt x="55" y="85"/>
                </a:cubicBezTo>
                <a:cubicBezTo>
                  <a:pt x="55" y="85"/>
                  <a:pt x="55" y="85"/>
                  <a:pt x="55" y="85"/>
                </a:cubicBezTo>
                <a:close/>
                <a:moveTo>
                  <a:pt x="55" y="83"/>
                </a:moveTo>
                <a:cubicBezTo>
                  <a:pt x="55" y="84"/>
                  <a:pt x="55" y="84"/>
                  <a:pt x="55" y="84"/>
                </a:cubicBezTo>
                <a:cubicBezTo>
                  <a:pt x="55" y="84"/>
                  <a:pt x="55" y="84"/>
                  <a:pt x="55" y="84"/>
                </a:cubicBezTo>
                <a:cubicBezTo>
                  <a:pt x="55" y="83"/>
                  <a:pt x="55" y="83"/>
                  <a:pt x="55" y="83"/>
                </a:cubicBezTo>
                <a:close/>
                <a:moveTo>
                  <a:pt x="55" y="84"/>
                </a:moveTo>
                <a:cubicBezTo>
                  <a:pt x="55" y="84"/>
                  <a:pt x="55" y="84"/>
                  <a:pt x="55" y="84"/>
                </a:cubicBezTo>
                <a:cubicBezTo>
                  <a:pt x="55" y="83"/>
                  <a:pt x="55" y="84"/>
                  <a:pt x="55" y="84"/>
                </a:cubicBezTo>
                <a:close/>
                <a:moveTo>
                  <a:pt x="54" y="82"/>
                </a:moveTo>
                <a:cubicBezTo>
                  <a:pt x="54" y="82"/>
                  <a:pt x="54" y="82"/>
                  <a:pt x="54" y="82"/>
                </a:cubicBezTo>
                <a:cubicBezTo>
                  <a:pt x="54" y="81"/>
                  <a:pt x="54" y="82"/>
                  <a:pt x="54" y="82"/>
                </a:cubicBezTo>
                <a:close/>
                <a:moveTo>
                  <a:pt x="55" y="85"/>
                </a:moveTo>
                <a:cubicBezTo>
                  <a:pt x="55" y="84"/>
                  <a:pt x="55" y="84"/>
                  <a:pt x="55" y="84"/>
                </a:cubicBezTo>
                <a:cubicBezTo>
                  <a:pt x="55" y="85"/>
                  <a:pt x="55" y="85"/>
                  <a:pt x="55" y="85"/>
                </a:cubicBezTo>
                <a:close/>
                <a:moveTo>
                  <a:pt x="54" y="84"/>
                </a:moveTo>
                <a:cubicBezTo>
                  <a:pt x="54" y="84"/>
                  <a:pt x="54" y="84"/>
                  <a:pt x="54" y="84"/>
                </a:cubicBezTo>
                <a:cubicBezTo>
                  <a:pt x="54" y="84"/>
                  <a:pt x="54" y="84"/>
                  <a:pt x="54" y="84"/>
                </a:cubicBezTo>
                <a:cubicBezTo>
                  <a:pt x="54" y="84"/>
                  <a:pt x="54" y="84"/>
                  <a:pt x="54" y="84"/>
                </a:cubicBezTo>
                <a:close/>
                <a:moveTo>
                  <a:pt x="54" y="84"/>
                </a:moveTo>
                <a:cubicBezTo>
                  <a:pt x="54" y="84"/>
                  <a:pt x="54" y="84"/>
                  <a:pt x="54" y="84"/>
                </a:cubicBezTo>
                <a:cubicBezTo>
                  <a:pt x="54" y="84"/>
                  <a:pt x="54" y="84"/>
                  <a:pt x="54" y="84"/>
                </a:cubicBezTo>
                <a:close/>
                <a:moveTo>
                  <a:pt x="54" y="85"/>
                </a:moveTo>
                <a:cubicBezTo>
                  <a:pt x="54" y="85"/>
                  <a:pt x="54" y="85"/>
                  <a:pt x="54" y="85"/>
                </a:cubicBezTo>
                <a:cubicBezTo>
                  <a:pt x="54" y="85"/>
                  <a:pt x="54" y="85"/>
                  <a:pt x="54" y="85"/>
                </a:cubicBezTo>
                <a:close/>
                <a:moveTo>
                  <a:pt x="53" y="84"/>
                </a:moveTo>
                <a:cubicBezTo>
                  <a:pt x="52" y="84"/>
                  <a:pt x="52" y="84"/>
                  <a:pt x="52" y="84"/>
                </a:cubicBezTo>
                <a:cubicBezTo>
                  <a:pt x="52" y="84"/>
                  <a:pt x="52" y="84"/>
                  <a:pt x="52" y="84"/>
                </a:cubicBezTo>
                <a:cubicBezTo>
                  <a:pt x="53" y="84"/>
                  <a:pt x="53" y="84"/>
                  <a:pt x="53" y="84"/>
                </a:cubicBezTo>
                <a:close/>
                <a:moveTo>
                  <a:pt x="53" y="85"/>
                </a:moveTo>
                <a:cubicBezTo>
                  <a:pt x="53" y="85"/>
                  <a:pt x="53" y="85"/>
                  <a:pt x="53" y="85"/>
                </a:cubicBezTo>
                <a:cubicBezTo>
                  <a:pt x="53" y="86"/>
                  <a:pt x="53" y="86"/>
                  <a:pt x="53" y="86"/>
                </a:cubicBezTo>
                <a:lnTo>
                  <a:pt x="53" y="85"/>
                </a:lnTo>
                <a:close/>
                <a:moveTo>
                  <a:pt x="52" y="86"/>
                </a:moveTo>
                <a:cubicBezTo>
                  <a:pt x="52" y="86"/>
                  <a:pt x="52" y="86"/>
                  <a:pt x="52" y="86"/>
                </a:cubicBezTo>
                <a:cubicBezTo>
                  <a:pt x="52" y="86"/>
                  <a:pt x="53" y="86"/>
                  <a:pt x="52" y="86"/>
                </a:cubicBezTo>
                <a:close/>
                <a:moveTo>
                  <a:pt x="50" y="85"/>
                </a:moveTo>
                <a:cubicBezTo>
                  <a:pt x="50" y="85"/>
                  <a:pt x="50" y="85"/>
                  <a:pt x="50" y="85"/>
                </a:cubicBezTo>
                <a:cubicBezTo>
                  <a:pt x="51" y="84"/>
                  <a:pt x="51" y="84"/>
                  <a:pt x="51" y="84"/>
                </a:cubicBezTo>
                <a:lnTo>
                  <a:pt x="50" y="85"/>
                </a:lnTo>
                <a:close/>
                <a:moveTo>
                  <a:pt x="48" y="87"/>
                </a:moveTo>
                <a:cubicBezTo>
                  <a:pt x="48" y="87"/>
                  <a:pt x="48" y="86"/>
                  <a:pt x="48" y="86"/>
                </a:cubicBezTo>
                <a:cubicBezTo>
                  <a:pt x="48" y="86"/>
                  <a:pt x="48" y="86"/>
                  <a:pt x="48" y="86"/>
                </a:cubicBezTo>
                <a:cubicBezTo>
                  <a:pt x="48" y="86"/>
                  <a:pt x="48" y="86"/>
                  <a:pt x="48" y="87"/>
                </a:cubicBezTo>
                <a:close/>
                <a:moveTo>
                  <a:pt x="48" y="86"/>
                </a:moveTo>
                <a:cubicBezTo>
                  <a:pt x="48" y="86"/>
                  <a:pt x="48" y="86"/>
                  <a:pt x="48" y="86"/>
                </a:cubicBezTo>
                <a:cubicBezTo>
                  <a:pt x="48" y="86"/>
                  <a:pt x="48" y="86"/>
                  <a:pt x="48" y="86"/>
                </a:cubicBezTo>
                <a:close/>
                <a:moveTo>
                  <a:pt x="39" y="70"/>
                </a:moveTo>
                <a:cubicBezTo>
                  <a:pt x="39" y="70"/>
                  <a:pt x="39" y="70"/>
                  <a:pt x="39" y="70"/>
                </a:cubicBezTo>
                <a:cubicBezTo>
                  <a:pt x="39" y="70"/>
                  <a:pt x="39" y="70"/>
                  <a:pt x="39" y="70"/>
                </a:cubicBezTo>
                <a:close/>
                <a:moveTo>
                  <a:pt x="38" y="69"/>
                </a:moveTo>
                <a:cubicBezTo>
                  <a:pt x="39" y="70"/>
                  <a:pt x="39" y="70"/>
                  <a:pt x="39" y="70"/>
                </a:cubicBezTo>
                <a:cubicBezTo>
                  <a:pt x="38" y="69"/>
                  <a:pt x="38" y="69"/>
                  <a:pt x="38" y="69"/>
                </a:cubicBezTo>
                <a:cubicBezTo>
                  <a:pt x="38" y="69"/>
                  <a:pt x="38" y="70"/>
                  <a:pt x="38" y="69"/>
                </a:cubicBezTo>
                <a:close/>
                <a:moveTo>
                  <a:pt x="40" y="84"/>
                </a:moveTo>
                <a:cubicBezTo>
                  <a:pt x="40" y="84"/>
                  <a:pt x="40" y="84"/>
                  <a:pt x="40" y="84"/>
                </a:cubicBezTo>
                <a:cubicBezTo>
                  <a:pt x="41" y="84"/>
                  <a:pt x="41" y="84"/>
                  <a:pt x="40" y="84"/>
                </a:cubicBezTo>
                <a:close/>
                <a:moveTo>
                  <a:pt x="39" y="83"/>
                </a:moveTo>
                <a:cubicBezTo>
                  <a:pt x="39" y="83"/>
                  <a:pt x="39" y="83"/>
                  <a:pt x="39" y="83"/>
                </a:cubicBezTo>
                <a:cubicBezTo>
                  <a:pt x="40" y="82"/>
                  <a:pt x="40" y="82"/>
                  <a:pt x="40" y="82"/>
                </a:cubicBezTo>
                <a:lnTo>
                  <a:pt x="39" y="83"/>
                </a:lnTo>
                <a:close/>
                <a:moveTo>
                  <a:pt x="38" y="82"/>
                </a:moveTo>
                <a:cubicBezTo>
                  <a:pt x="38" y="82"/>
                  <a:pt x="38" y="82"/>
                  <a:pt x="38" y="82"/>
                </a:cubicBezTo>
                <a:cubicBezTo>
                  <a:pt x="38" y="82"/>
                  <a:pt x="38" y="82"/>
                  <a:pt x="38" y="82"/>
                </a:cubicBezTo>
                <a:close/>
                <a:moveTo>
                  <a:pt x="39" y="71"/>
                </a:moveTo>
                <a:cubicBezTo>
                  <a:pt x="40" y="71"/>
                  <a:pt x="39" y="70"/>
                  <a:pt x="39" y="70"/>
                </a:cubicBezTo>
                <a:cubicBezTo>
                  <a:pt x="39" y="70"/>
                  <a:pt x="39" y="71"/>
                  <a:pt x="39" y="71"/>
                </a:cubicBezTo>
                <a:close/>
                <a:moveTo>
                  <a:pt x="39" y="72"/>
                </a:moveTo>
                <a:cubicBezTo>
                  <a:pt x="39" y="72"/>
                  <a:pt x="39" y="72"/>
                  <a:pt x="39" y="72"/>
                </a:cubicBezTo>
                <a:cubicBezTo>
                  <a:pt x="39" y="72"/>
                  <a:pt x="39" y="72"/>
                  <a:pt x="39" y="72"/>
                </a:cubicBezTo>
                <a:close/>
                <a:moveTo>
                  <a:pt x="38" y="72"/>
                </a:moveTo>
                <a:cubicBezTo>
                  <a:pt x="39" y="73"/>
                  <a:pt x="39" y="72"/>
                  <a:pt x="39" y="72"/>
                </a:cubicBezTo>
                <a:cubicBezTo>
                  <a:pt x="39" y="72"/>
                  <a:pt x="39" y="72"/>
                  <a:pt x="39" y="72"/>
                </a:cubicBezTo>
                <a:cubicBezTo>
                  <a:pt x="39" y="72"/>
                  <a:pt x="39" y="72"/>
                  <a:pt x="39" y="72"/>
                </a:cubicBezTo>
                <a:cubicBezTo>
                  <a:pt x="39" y="72"/>
                  <a:pt x="39" y="72"/>
                  <a:pt x="38" y="72"/>
                </a:cubicBezTo>
                <a:close/>
                <a:moveTo>
                  <a:pt x="38" y="70"/>
                </a:moveTo>
                <a:cubicBezTo>
                  <a:pt x="38" y="71"/>
                  <a:pt x="38" y="71"/>
                  <a:pt x="38" y="70"/>
                </a:cubicBezTo>
                <a:cubicBezTo>
                  <a:pt x="38" y="70"/>
                  <a:pt x="38" y="70"/>
                  <a:pt x="38" y="70"/>
                </a:cubicBezTo>
                <a:cubicBezTo>
                  <a:pt x="38" y="70"/>
                  <a:pt x="38" y="70"/>
                  <a:pt x="38" y="70"/>
                </a:cubicBezTo>
                <a:close/>
                <a:moveTo>
                  <a:pt x="38" y="70"/>
                </a:moveTo>
                <a:cubicBezTo>
                  <a:pt x="38" y="70"/>
                  <a:pt x="38" y="70"/>
                  <a:pt x="38" y="70"/>
                </a:cubicBezTo>
                <a:close/>
                <a:moveTo>
                  <a:pt x="38" y="70"/>
                </a:moveTo>
                <a:cubicBezTo>
                  <a:pt x="38" y="70"/>
                  <a:pt x="38" y="70"/>
                  <a:pt x="38" y="70"/>
                </a:cubicBezTo>
                <a:cubicBezTo>
                  <a:pt x="38" y="70"/>
                  <a:pt x="38" y="70"/>
                  <a:pt x="38" y="70"/>
                </a:cubicBezTo>
                <a:cubicBezTo>
                  <a:pt x="38" y="70"/>
                  <a:pt x="38" y="70"/>
                  <a:pt x="38" y="70"/>
                </a:cubicBezTo>
                <a:close/>
                <a:moveTo>
                  <a:pt x="38" y="71"/>
                </a:moveTo>
                <a:cubicBezTo>
                  <a:pt x="38" y="71"/>
                  <a:pt x="38" y="71"/>
                  <a:pt x="38" y="71"/>
                </a:cubicBezTo>
                <a:cubicBezTo>
                  <a:pt x="38" y="71"/>
                  <a:pt x="38" y="71"/>
                  <a:pt x="38" y="71"/>
                </a:cubicBezTo>
                <a:close/>
                <a:moveTo>
                  <a:pt x="38" y="71"/>
                </a:moveTo>
                <a:cubicBezTo>
                  <a:pt x="38" y="71"/>
                  <a:pt x="38" y="71"/>
                  <a:pt x="38" y="71"/>
                </a:cubicBezTo>
                <a:cubicBezTo>
                  <a:pt x="38" y="71"/>
                  <a:pt x="38" y="71"/>
                  <a:pt x="38" y="71"/>
                </a:cubicBezTo>
                <a:cubicBezTo>
                  <a:pt x="38" y="71"/>
                  <a:pt x="38" y="71"/>
                  <a:pt x="38" y="71"/>
                </a:cubicBezTo>
                <a:close/>
                <a:moveTo>
                  <a:pt x="38" y="71"/>
                </a:moveTo>
                <a:cubicBezTo>
                  <a:pt x="38" y="71"/>
                  <a:pt x="38" y="71"/>
                  <a:pt x="38" y="71"/>
                </a:cubicBezTo>
                <a:cubicBezTo>
                  <a:pt x="38" y="71"/>
                  <a:pt x="38" y="71"/>
                  <a:pt x="38" y="71"/>
                </a:cubicBezTo>
                <a:close/>
                <a:moveTo>
                  <a:pt x="38" y="73"/>
                </a:moveTo>
                <a:cubicBezTo>
                  <a:pt x="39" y="73"/>
                  <a:pt x="39" y="73"/>
                  <a:pt x="39" y="73"/>
                </a:cubicBezTo>
                <a:cubicBezTo>
                  <a:pt x="39" y="73"/>
                  <a:pt x="39" y="73"/>
                  <a:pt x="39" y="73"/>
                </a:cubicBezTo>
                <a:cubicBezTo>
                  <a:pt x="39" y="73"/>
                  <a:pt x="38" y="72"/>
                  <a:pt x="38" y="73"/>
                </a:cubicBezTo>
                <a:close/>
                <a:moveTo>
                  <a:pt x="37" y="70"/>
                </a:moveTo>
                <a:cubicBezTo>
                  <a:pt x="37" y="70"/>
                  <a:pt x="37" y="71"/>
                  <a:pt x="38" y="71"/>
                </a:cubicBezTo>
                <a:cubicBezTo>
                  <a:pt x="38" y="71"/>
                  <a:pt x="38" y="71"/>
                  <a:pt x="38" y="71"/>
                </a:cubicBezTo>
                <a:cubicBezTo>
                  <a:pt x="38" y="70"/>
                  <a:pt x="37" y="70"/>
                  <a:pt x="37" y="70"/>
                </a:cubicBezTo>
                <a:close/>
                <a:moveTo>
                  <a:pt x="38" y="71"/>
                </a:moveTo>
                <a:cubicBezTo>
                  <a:pt x="37" y="71"/>
                  <a:pt x="37" y="71"/>
                  <a:pt x="37" y="71"/>
                </a:cubicBezTo>
                <a:cubicBezTo>
                  <a:pt x="38" y="71"/>
                  <a:pt x="38" y="71"/>
                  <a:pt x="38" y="71"/>
                </a:cubicBezTo>
                <a:close/>
                <a:moveTo>
                  <a:pt x="38" y="72"/>
                </a:moveTo>
                <a:cubicBezTo>
                  <a:pt x="38" y="71"/>
                  <a:pt x="38" y="71"/>
                  <a:pt x="38" y="71"/>
                </a:cubicBezTo>
                <a:cubicBezTo>
                  <a:pt x="38" y="72"/>
                  <a:pt x="38" y="72"/>
                  <a:pt x="38" y="72"/>
                </a:cubicBezTo>
                <a:close/>
                <a:moveTo>
                  <a:pt x="37" y="70"/>
                </a:moveTo>
                <a:cubicBezTo>
                  <a:pt x="37" y="70"/>
                  <a:pt x="37" y="70"/>
                  <a:pt x="37" y="70"/>
                </a:cubicBezTo>
                <a:cubicBezTo>
                  <a:pt x="37" y="70"/>
                  <a:pt x="37" y="70"/>
                  <a:pt x="37" y="70"/>
                </a:cubicBezTo>
                <a:close/>
                <a:moveTo>
                  <a:pt x="37" y="70"/>
                </a:moveTo>
                <a:cubicBezTo>
                  <a:pt x="37" y="70"/>
                  <a:pt x="37" y="70"/>
                  <a:pt x="37" y="70"/>
                </a:cubicBezTo>
                <a:cubicBezTo>
                  <a:pt x="37" y="70"/>
                  <a:pt x="37" y="70"/>
                  <a:pt x="37" y="70"/>
                </a:cubicBezTo>
                <a:cubicBezTo>
                  <a:pt x="37" y="70"/>
                  <a:pt x="37" y="70"/>
                  <a:pt x="37" y="70"/>
                </a:cubicBezTo>
                <a:close/>
                <a:moveTo>
                  <a:pt x="37" y="70"/>
                </a:moveTo>
                <a:cubicBezTo>
                  <a:pt x="37" y="70"/>
                  <a:pt x="37" y="70"/>
                  <a:pt x="37" y="70"/>
                </a:cubicBezTo>
                <a:cubicBezTo>
                  <a:pt x="37" y="70"/>
                  <a:pt x="37" y="70"/>
                  <a:pt x="37" y="70"/>
                </a:cubicBezTo>
                <a:close/>
                <a:moveTo>
                  <a:pt x="37" y="71"/>
                </a:moveTo>
                <a:cubicBezTo>
                  <a:pt x="37" y="71"/>
                  <a:pt x="37" y="71"/>
                  <a:pt x="37" y="70"/>
                </a:cubicBezTo>
                <a:cubicBezTo>
                  <a:pt x="37" y="71"/>
                  <a:pt x="37" y="71"/>
                  <a:pt x="37" y="71"/>
                </a:cubicBezTo>
                <a:close/>
                <a:moveTo>
                  <a:pt x="37" y="71"/>
                </a:moveTo>
                <a:cubicBezTo>
                  <a:pt x="37" y="71"/>
                  <a:pt x="37" y="71"/>
                  <a:pt x="37" y="71"/>
                </a:cubicBezTo>
                <a:cubicBezTo>
                  <a:pt x="37" y="71"/>
                  <a:pt x="37" y="71"/>
                  <a:pt x="37" y="71"/>
                </a:cubicBezTo>
                <a:cubicBezTo>
                  <a:pt x="37" y="71"/>
                  <a:pt x="37" y="71"/>
                  <a:pt x="37" y="71"/>
                </a:cubicBezTo>
                <a:close/>
                <a:moveTo>
                  <a:pt x="37" y="71"/>
                </a:moveTo>
                <a:cubicBezTo>
                  <a:pt x="37" y="71"/>
                  <a:pt x="37" y="71"/>
                  <a:pt x="37" y="71"/>
                </a:cubicBezTo>
                <a:cubicBezTo>
                  <a:pt x="37" y="71"/>
                  <a:pt x="37" y="71"/>
                  <a:pt x="37" y="71"/>
                </a:cubicBezTo>
                <a:close/>
                <a:moveTo>
                  <a:pt x="38" y="71"/>
                </a:moveTo>
                <a:cubicBezTo>
                  <a:pt x="38" y="72"/>
                  <a:pt x="38" y="72"/>
                  <a:pt x="38" y="72"/>
                </a:cubicBezTo>
                <a:cubicBezTo>
                  <a:pt x="38" y="72"/>
                  <a:pt x="38" y="72"/>
                  <a:pt x="38" y="71"/>
                </a:cubicBezTo>
                <a:close/>
                <a:moveTo>
                  <a:pt x="37" y="71"/>
                </a:moveTo>
                <a:cubicBezTo>
                  <a:pt x="37" y="72"/>
                  <a:pt x="37" y="72"/>
                  <a:pt x="37" y="72"/>
                </a:cubicBezTo>
                <a:cubicBezTo>
                  <a:pt x="37" y="71"/>
                  <a:pt x="37" y="71"/>
                  <a:pt x="37" y="71"/>
                </a:cubicBezTo>
                <a:close/>
                <a:moveTo>
                  <a:pt x="37" y="72"/>
                </a:moveTo>
                <a:cubicBezTo>
                  <a:pt x="37" y="71"/>
                  <a:pt x="37" y="71"/>
                  <a:pt x="37" y="71"/>
                </a:cubicBezTo>
                <a:cubicBezTo>
                  <a:pt x="37" y="71"/>
                  <a:pt x="37" y="71"/>
                  <a:pt x="37" y="71"/>
                </a:cubicBezTo>
                <a:lnTo>
                  <a:pt x="37" y="72"/>
                </a:lnTo>
                <a:close/>
                <a:moveTo>
                  <a:pt x="37" y="71"/>
                </a:moveTo>
                <a:cubicBezTo>
                  <a:pt x="37" y="71"/>
                  <a:pt x="37" y="71"/>
                  <a:pt x="37" y="71"/>
                </a:cubicBezTo>
                <a:cubicBezTo>
                  <a:pt x="37" y="71"/>
                  <a:pt x="37" y="71"/>
                  <a:pt x="37" y="71"/>
                </a:cubicBezTo>
                <a:cubicBezTo>
                  <a:pt x="37" y="71"/>
                  <a:pt x="37" y="71"/>
                  <a:pt x="37" y="71"/>
                </a:cubicBezTo>
                <a:close/>
                <a:moveTo>
                  <a:pt x="37" y="71"/>
                </a:moveTo>
                <a:cubicBezTo>
                  <a:pt x="37" y="71"/>
                  <a:pt x="37" y="71"/>
                  <a:pt x="37" y="71"/>
                </a:cubicBezTo>
                <a:cubicBezTo>
                  <a:pt x="37" y="71"/>
                  <a:pt x="37" y="71"/>
                  <a:pt x="37" y="71"/>
                </a:cubicBezTo>
                <a:close/>
                <a:moveTo>
                  <a:pt x="36" y="71"/>
                </a:moveTo>
                <a:cubicBezTo>
                  <a:pt x="36" y="71"/>
                  <a:pt x="36" y="71"/>
                  <a:pt x="36" y="71"/>
                </a:cubicBezTo>
                <a:cubicBezTo>
                  <a:pt x="36" y="71"/>
                  <a:pt x="36" y="71"/>
                  <a:pt x="36" y="71"/>
                </a:cubicBezTo>
                <a:close/>
                <a:moveTo>
                  <a:pt x="37" y="71"/>
                </a:moveTo>
                <a:cubicBezTo>
                  <a:pt x="37" y="71"/>
                  <a:pt x="37" y="71"/>
                  <a:pt x="37" y="71"/>
                </a:cubicBezTo>
                <a:cubicBezTo>
                  <a:pt x="37" y="71"/>
                  <a:pt x="37" y="71"/>
                  <a:pt x="37" y="71"/>
                </a:cubicBezTo>
                <a:cubicBezTo>
                  <a:pt x="37" y="71"/>
                  <a:pt x="37" y="71"/>
                  <a:pt x="37" y="71"/>
                </a:cubicBezTo>
                <a:close/>
                <a:moveTo>
                  <a:pt x="37" y="71"/>
                </a:moveTo>
                <a:cubicBezTo>
                  <a:pt x="37" y="71"/>
                  <a:pt x="37" y="71"/>
                  <a:pt x="37" y="71"/>
                </a:cubicBezTo>
                <a:cubicBezTo>
                  <a:pt x="37" y="71"/>
                  <a:pt x="37" y="70"/>
                  <a:pt x="37" y="71"/>
                </a:cubicBezTo>
                <a:close/>
                <a:moveTo>
                  <a:pt x="37" y="71"/>
                </a:moveTo>
                <a:cubicBezTo>
                  <a:pt x="37" y="71"/>
                  <a:pt x="37" y="71"/>
                  <a:pt x="37" y="71"/>
                </a:cubicBezTo>
                <a:cubicBezTo>
                  <a:pt x="37" y="71"/>
                  <a:pt x="37" y="71"/>
                  <a:pt x="37" y="71"/>
                </a:cubicBezTo>
                <a:close/>
                <a:moveTo>
                  <a:pt x="37" y="71"/>
                </a:moveTo>
                <a:cubicBezTo>
                  <a:pt x="37" y="71"/>
                  <a:pt x="37" y="71"/>
                  <a:pt x="37" y="71"/>
                </a:cubicBezTo>
                <a:cubicBezTo>
                  <a:pt x="37" y="71"/>
                  <a:pt x="37" y="71"/>
                  <a:pt x="37" y="71"/>
                </a:cubicBezTo>
                <a:cubicBezTo>
                  <a:pt x="37" y="71"/>
                  <a:pt x="37" y="71"/>
                  <a:pt x="37" y="71"/>
                </a:cubicBezTo>
                <a:close/>
                <a:moveTo>
                  <a:pt x="36" y="74"/>
                </a:moveTo>
                <a:cubicBezTo>
                  <a:pt x="36" y="73"/>
                  <a:pt x="36" y="73"/>
                  <a:pt x="36" y="73"/>
                </a:cubicBezTo>
                <a:cubicBezTo>
                  <a:pt x="37" y="73"/>
                  <a:pt x="36" y="72"/>
                  <a:pt x="36" y="71"/>
                </a:cubicBezTo>
                <a:cubicBezTo>
                  <a:pt x="36" y="71"/>
                  <a:pt x="36" y="71"/>
                  <a:pt x="36" y="72"/>
                </a:cubicBezTo>
                <a:cubicBezTo>
                  <a:pt x="36" y="72"/>
                  <a:pt x="36" y="72"/>
                  <a:pt x="36" y="72"/>
                </a:cubicBezTo>
                <a:cubicBezTo>
                  <a:pt x="36" y="73"/>
                  <a:pt x="36" y="72"/>
                  <a:pt x="36" y="72"/>
                </a:cubicBezTo>
                <a:cubicBezTo>
                  <a:pt x="36" y="73"/>
                  <a:pt x="36" y="73"/>
                  <a:pt x="36" y="74"/>
                </a:cubicBezTo>
                <a:cubicBezTo>
                  <a:pt x="36" y="73"/>
                  <a:pt x="36" y="73"/>
                  <a:pt x="36" y="73"/>
                </a:cubicBezTo>
                <a:cubicBezTo>
                  <a:pt x="36" y="73"/>
                  <a:pt x="36" y="74"/>
                  <a:pt x="36" y="74"/>
                </a:cubicBezTo>
                <a:close/>
                <a:moveTo>
                  <a:pt x="37" y="71"/>
                </a:moveTo>
                <a:cubicBezTo>
                  <a:pt x="37" y="71"/>
                  <a:pt x="37" y="71"/>
                  <a:pt x="37" y="71"/>
                </a:cubicBezTo>
                <a:cubicBezTo>
                  <a:pt x="37" y="71"/>
                  <a:pt x="36" y="71"/>
                  <a:pt x="36" y="71"/>
                </a:cubicBezTo>
                <a:cubicBezTo>
                  <a:pt x="36" y="71"/>
                  <a:pt x="36" y="71"/>
                  <a:pt x="36" y="71"/>
                </a:cubicBezTo>
                <a:cubicBezTo>
                  <a:pt x="37" y="71"/>
                  <a:pt x="37" y="71"/>
                  <a:pt x="37" y="71"/>
                </a:cubicBezTo>
                <a:close/>
                <a:moveTo>
                  <a:pt x="37" y="71"/>
                </a:moveTo>
                <a:cubicBezTo>
                  <a:pt x="37" y="71"/>
                  <a:pt x="37" y="72"/>
                  <a:pt x="37" y="72"/>
                </a:cubicBezTo>
                <a:cubicBezTo>
                  <a:pt x="37" y="72"/>
                  <a:pt x="37" y="72"/>
                  <a:pt x="37" y="72"/>
                </a:cubicBezTo>
                <a:cubicBezTo>
                  <a:pt x="37" y="72"/>
                  <a:pt x="37" y="71"/>
                  <a:pt x="37" y="71"/>
                </a:cubicBezTo>
                <a:cubicBezTo>
                  <a:pt x="37" y="71"/>
                  <a:pt x="37" y="71"/>
                  <a:pt x="37" y="71"/>
                </a:cubicBezTo>
                <a:cubicBezTo>
                  <a:pt x="37" y="71"/>
                  <a:pt x="37" y="71"/>
                  <a:pt x="37" y="71"/>
                </a:cubicBezTo>
                <a:cubicBezTo>
                  <a:pt x="37" y="71"/>
                  <a:pt x="37" y="71"/>
                  <a:pt x="37" y="71"/>
                </a:cubicBezTo>
                <a:cubicBezTo>
                  <a:pt x="37" y="71"/>
                  <a:pt x="37" y="71"/>
                  <a:pt x="37" y="71"/>
                </a:cubicBezTo>
                <a:cubicBezTo>
                  <a:pt x="37" y="71"/>
                  <a:pt x="37" y="71"/>
                  <a:pt x="37" y="71"/>
                </a:cubicBezTo>
                <a:cubicBezTo>
                  <a:pt x="37" y="71"/>
                  <a:pt x="37" y="71"/>
                  <a:pt x="37" y="71"/>
                </a:cubicBezTo>
                <a:cubicBezTo>
                  <a:pt x="37" y="71"/>
                  <a:pt x="37" y="71"/>
                  <a:pt x="37" y="71"/>
                </a:cubicBezTo>
                <a:cubicBezTo>
                  <a:pt x="37" y="71"/>
                  <a:pt x="37" y="71"/>
                  <a:pt x="37" y="71"/>
                </a:cubicBezTo>
                <a:cubicBezTo>
                  <a:pt x="37" y="71"/>
                  <a:pt x="37" y="71"/>
                  <a:pt x="37" y="71"/>
                </a:cubicBezTo>
                <a:cubicBezTo>
                  <a:pt x="37" y="71"/>
                  <a:pt x="37" y="71"/>
                  <a:pt x="37" y="71"/>
                </a:cubicBezTo>
                <a:cubicBezTo>
                  <a:pt x="37" y="71"/>
                  <a:pt x="37" y="71"/>
                  <a:pt x="37" y="71"/>
                </a:cubicBezTo>
                <a:cubicBezTo>
                  <a:pt x="37" y="71"/>
                  <a:pt x="37" y="71"/>
                  <a:pt x="37" y="71"/>
                </a:cubicBezTo>
                <a:cubicBezTo>
                  <a:pt x="37" y="71"/>
                  <a:pt x="37" y="71"/>
                  <a:pt x="37" y="71"/>
                </a:cubicBezTo>
                <a:close/>
                <a:moveTo>
                  <a:pt x="38" y="73"/>
                </a:moveTo>
                <a:cubicBezTo>
                  <a:pt x="38" y="73"/>
                  <a:pt x="38" y="73"/>
                  <a:pt x="38" y="73"/>
                </a:cubicBezTo>
                <a:cubicBezTo>
                  <a:pt x="38" y="73"/>
                  <a:pt x="38" y="73"/>
                  <a:pt x="38" y="73"/>
                </a:cubicBezTo>
                <a:close/>
                <a:moveTo>
                  <a:pt x="37" y="73"/>
                </a:moveTo>
                <a:cubicBezTo>
                  <a:pt x="38" y="73"/>
                  <a:pt x="38" y="73"/>
                  <a:pt x="38" y="73"/>
                </a:cubicBezTo>
                <a:cubicBezTo>
                  <a:pt x="38" y="73"/>
                  <a:pt x="38" y="73"/>
                  <a:pt x="38" y="73"/>
                </a:cubicBezTo>
                <a:cubicBezTo>
                  <a:pt x="38" y="73"/>
                  <a:pt x="38" y="73"/>
                  <a:pt x="38" y="73"/>
                </a:cubicBezTo>
                <a:cubicBezTo>
                  <a:pt x="38" y="73"/>
                  <a:pt x="38" y="73"/>
                  <a:pt x="38" y="73"/>
                </a:cubicBezTo>
                <a:cubicBezTo>
                  <a:pt x="37" y="72"/>
                  <a:pt x="37" y="72"/>
                  <a:pt x="37" y="72"/>
                </a:cubicBezTo>
                <a:cubicBezTo>
                  <a:pt x="37" y="72"/>
                  <a:pt x="37" y="73"/>
                  <a:pt x="37" y="73"/>
                </a:cubicBezTo>
                <a:close/>
                <a:moveTo>
                  <a:pt x="37" y="72"/>
                </a:moveTo>
                <a:cubicBezTo>
                  <a:pt x="37" y="72"/>
                  <a:pt x="37" y="72"/>
                  <a:pt x="37" y="72"/>
                </a:cubicBezTo>
                <a:cubicBezTo>
                  <a:pt x="37" y="73"/>
                  <a:pt x="37" y="73"/>
                  <a:pt x="37" y="73"/>
                </a:cubicBezTo>
                <a:cubicBezTo>
                  <a:pt x="37" y="72"/>
                  <a:pt x="37" y="72"/>
                  <a:pt x="37" y="72"/>
                </a:cubicBezTo>
                <a:cubicBezTo>
                  <a:pt x="37" y="73"/>
                  <a:pt x="37" y="72"/>
                  <a:pt x="37" y="72"/>
                </a:cubicBezTo>
                <a:close/>
                <a:moveTo>
                  <a:pt x="36" y="71"/>
                </a:moveTo>
                <a:cubicBezTo>
                  <a:pt x="36" y="70"/>
                  <a:pt x="36" y="70"/>
                  <a:pt x="36" y="70"/>
                </a:cubicBezTo>
                <a:cubicBezTo>
                  <a:pt x="36" y="71"/>
                  <a:pt x="36" y="71"/>
                  <a:pt x="36" y="71"/>
                </a:cubicBezTo>
                <a:close/>
                <a:moveTo>
                  <a:pt x="36" y="71"/>
                </a:moveTo>
                <a:cubicBezTo>
                  <a:pt x="36" y="70"/>
                  <a:pt x="36" y="70"/>
                  <a:pt x="36" y="70"/>
                </a:cubicBezTo>
                <a:cubicBezTo>
                  <a:pt x="36" y="71"/>
                  <a:pt x="36" y="71"/>
                  <a:pt x="36" y="71"/>
                </a:cubicBezTo>
                <a:close/>
                <a:moveTo>
                  <a:pt x="25" y="73"/>
                </a:moveTo>
                <a:cubicBezTo>
                  <a:pt x="25" y="73"/>
                  <a:pt x="25" y="73"/>
                  <a:pt x="25" y="73"/>
                </a:cubicBezTo>
                <a:close/>
                <a:moveTo>
                  <a:pt x="25" y="74"/>
                </a:moveTo>
                <a:cubicBezTo>
                  <a:pt x="25" y="73"/>
                  <a:pt x="25" y="73"/>
                  <a:pt x="25" y="73"/>
                </a:cubicBezTo>
                <a:cubicBezTo>
                  <a:pt x="25" y="73"/>
                  <a:pt x="25" y="74"/>
                  <a:pt x="25" y="74"/>
                </a:cubicBezTo>
                <a:close/>
                <a:moveTo>
                  <a:pt x="32" y="71"/>
                </a:moveTo>
                <a:cubicBezTo>
                  <a:pt x="32" y="70"/>
                  <a:pt x="32" y="70"/>
                  <a:pt x="32" y="70"/>
                </a:cubicBezTo>
                <a:cubicBezTo>
                  <a:pt x="32" y="71"/>
                  <a:pt x="32" y="71"/>
                  <a:pt x="32" y="71"/>
                </a:cubicBezTo>
                <a:cubicBezTo>
                  <a:pt x="32" y="70"/>
                  <a:pt x="32" y="71"/>
                  <a:pt x="32" y="71"/>
                </a:cubicBezTo>
                <a:close/>
                <a:moveTo>
                  <a:pt x="29" y="72"/>
                </a:moveTo>
                <a:cubicBezTo>
                  <a:pt x="29" y="73"/>
                  <a:pt x="29" y="73"/>
                  <a:pt x="29" y="73"/>
                </a:cubicBezTo>
                <a:cubicBezTo>
                  <a:pt x="29" y="72"/>
                  <a:pt x="29" y="72"/>
                  <a:pt x="29" y="72"/>
                </a:cubicBezTo>
                <a:close/>
                <a:moveTo>
                  <a:pt x="28" y="74"/>
                </a:moveTo>
                <a:cubicBezTo>
                  <a:pt x="28" y="74"/>
                  <a:pt x="28" y="74"/>
                  <a:pt x="28" y="74"/>
                </a:cubicBezTo>
                <a:cubicBezTo>
                  <a:pt x="28" y="74"/>
                  <a:pt x="28" y="74"/>
                  <a:pt x="28" y="74"/>
                </a:cubicBezTo>
                <a:close/>
                <a:moveTo>
                  <a:pt x="23" y="73"/>
                </a:moveTo>
                <a:cubicBezTo>
                  <a:pt x="23" y="73"/>
                  <a:pt x="23" y="73"/>
                  <a:pt x="23" y="73"/>
                </a:cubicBezTo>
                <a:cubicBezTo>
                  <a:pt x="23" y="73"/>
                  <a:pt x="23" y="73"/>
                  <a:pt x="23" y="73"/>
                </a:cubicBezTo>
                <a:close/>
                <a:moveTo>
                  <a:pt x="34" y="71"/>
                </a:moveTo>
                <a:cubicBezTo>
                  <a:pt x="34" y="71"/>
                  <a:pt x="34" y="71"/>
                  <a:pt x="34" y="71"/>
                </a:cubicBezTo>
                <a:cubicBezTo>
                  <a:pt x="34" y="71"/>
                  <a:pt x="34" y="71"/>
                  <a:pt x="34" y="71"/>
                </a:cubicBezTo>
                <a:close/>
                <a:moveTo>
                  <a:pt x="27" y="69"/>
                </a:moveTo>
                <a:cubicBezTo>
                  <a:pt x="27" y="69"/>
                  <a:pt x="27" y="70"/>
                  <a:pt x="27" y="70"/>
                </a:cubicBezTo>
                <a:cubicBezTo>
                  <a:pt x="27" y="70"/>
                  <a:pt x="27" y="69"/>
                  <a:pt x="27" y="69"/>
                </a:cubicBezTo>
                <a:close/>
                <a:moveTo>
                  <a:pt x="34" y="71"/>
                </a:moveTo>
                <a:cubicBezTo>
                  <a:pt x="34" y="71"/>
                  <a:pt x="34" y="71"/>
                  <a:pt x="34" y="71"/>
                </a:cubicBezTo>
                <a:cubicBezTo>
                  <a:pt x="34" y="71"/>
                  <a:pt x="34" y="71"/>
                  <a:pt x="34" y="71"/>
                </a:cubicBezTo>
                <a:cubicBezTo>
                  <a:pt x="34" y="70"/>
                  <a:pt x="34" y="70"/>
                  <a:pt x="34" y="71"/>
                </a:cubicBezTo>
                <a:close/>
                <a:moveTo>
                  <a:pt x="19" y="67"/>
                </a:moveTo>
                <a:cubicBezTo>
                  <a:pt x="19" y="67"/>
                  <a:pt x="19" y="67"/>
                  <a:pt x="19" y="67"/>
                </a:cubicBezTo>
                <a:cubicBezTo>
                  <a:pt x="19" y="67"/>
                  <a:pt x="19" y="67"/>
                  <a:pt x="19" y="67"/>
                </a:cubicBezTo>
                <a:close/>
                <a:moveTo>
                  <a:pt x="23" y="64"/>
                </a:moveTo>
                <a:cubicBezTo>
                  <a:pt x="23" y="64"/>
                  <a:pt x="23" y="64"/>
                  <a:pt x="23" y="64"/>
                </a:cubicBezTo>
                <a:cubicBezTo>
                  <a:pt x="23" y="64"/>
                  <a:pt x="23" y="64"/>
                  <a:pt x="23" y="64"/>
                </a:cubicBezTo>
                <a:close/>
                <a:moveTo>
                  <a:pt x="35" y="71"/>
                </a:moveTo>
                <a:cubicBezTo>
                  <a:pt x="36" y="71"/>
                  <a:pt x="35" y="71"/>
                  <a:pt x="35" y="71"/>
                </a:cubicBezTo>
                <a:close/>
                <a:moveTo>
                  <a:pt x="36" y="72"/>
                </a:moveTo>
                <a:cubicBezTo>
                  <a:pt x="36" y="72"/>
                  <a:pt x="36" y="72"/>
                  <a:pt x="36" y="73"/>
                </a:cubicBezTo>
                <a:cubicBezTo>
                  <a:pt x="36" y="72"/>
                  <a:pt x="36" y="72"/>
                  <a:pt x="36" y="72"/>
                </a:cubicBezTo>
                <a:close/>
                <a:moveTo>
                  <a:pt x="34" y="73"/>
                </a:moveTo>
                <a:cubicBezTo>
                  <a:pt x="34" y="73"/>
                  <a:pt x="34" y="73"/>
                  <a:pt x="34" y="73"/>
                </a:cubicBezTo>
                <a:cubicBezTo>
                  <a:pt x="34" y="73"/>
                  <a:pt x="34" y="73"/>
                  <a:pt x="34" y="73"/>
                </a:cubicBezTo>
                <a:close/>
                <a:moveTo>
                  <a:pt x="36" y="71"/>
                </a:moveTo>
                <a:cubicBezTo>
                  <a:pt x="36" y="71"/>
                  <a:pt x="36" y="71"/>
                  <a:pt x="35" y="71"/>
                </a:cubicBezTo>
                <a:cubicBezTo>
                  <a:pt x="36" y="71"/>
                  <a:pt x="36" y="71"/>
                  <a:pt x="36" y="71"/>
                </a:cubicBezTo>
                <a:close/>
                <a:moveTo>
                  <a:pt x="36" y="71"/>
                </a:moveTo>
                <a:cubicBezTo>
                  <a:pt x="36" y="71"/>
                  <a:pt x="36" y="71"/>
                  <a:pt x="36" y="71"/>
                </a:cubicBezTo>
                <a:cubicBezTo>
                  <a:pt x="36" y="71"/>
                  <a:pt x="36" y="71"/>
                  <a:pt x="36" y="71"/>
                </a:cubicBezTo>
                <a:close/>
                <a:moveTo>
                  <a:pt x="35" y="71"/>
                </a:moveTo>
                <a:cubicBezTo>
                  <a:pt x="35" y="71"/>
                  <a:pt x="35" y="71"/>
                  <a:pt x="35" y="71"/>
                </a:cubicBezTo>
                <a:cubicBezTo>
                  <a:pt x="35" y="71"/>
                  <a:pt x="35" y="71"/>
                  <a:pt x="35" y="71"/>
                </a:cubicBezTo>
                <a:cubicBezTo>
                  <a:pt x="35" y="71"/>
                  <a:pt x="35" y="71"/>
                  <a:pt x="35" y="71"/>
                </a:cubicBezTo>
                <a:close/>
                <a:moveTo>
                  <a:pt x="22" y="69"/>
                </a:moveTo>
                <a:cubicBezTo>
                  <a:pt x="22" y="69"/>
                  <a:pt x="22" y="69"/>
                  <a:pt x="22" y="69"/>
                </a:cubicBezTo>
                <a:cubicBezTo>
                  <a:pt x="22" y="69"/>
                  <a:pt x="22" y="69"/>
                  <a:pt x="22" y="69"/>
                </a:cubicBezTo>
                <a:close/>
                <a:moveTo>
                  <a:pt x="30" y="75"/>
                </a:moveTo>
                <a:cubicBezTo>
                  <a:pt x="30" y="75"/>
                  <a:pt x="30" y="75"/>
                  <a:pt x="30" y="75"/>
                </a:cubicBezTo>
                <a:cubicBezTo>
                  <a:pt x="30" y="75"/>
                  <a:pt x="30" y="75"/>
                  <a:pt x="30" y="75"/>
                </a:cubicBezTo>
                <a:close/>
                <a:moveTo>
                  <a:pt x="30" y="75"/>
                </a:moveTo>
                <a:cubicBezTo>
                  <a:pt x="30" y="75"/>
                  <a:pt x="30" y="75"/>
                  <a:pt x="30" y="75"/>
                </a:cubicBezTo>
                <a:cubicBezTo>
                  <a:pt x="31" y="74"/>
                  <a:pt x="31" y="74"/>
                  <a:pt x="31" y="74"/>
                </a:cubicBezTo>
                <a:lnTo>
                  <a:pt x="30" y="75"/>
                </a:lnTo>
                <a:close/>
                <a:moveTo>
                  <a:pt x="24" y="73"/>
                </a:moveTo>
                <a:cubicBezTo>
                  <a:pt x="25" y="72"/>
                  <a:pt x="24" y="73"/>
                  <a:pt x="24" y="73"/>
                </a:cubicBezTo>
                <a:cubicBezTo>
                  <a:pt x="24" y="73"/>
                  <a:pt x="24" y="72"/>
                  <a:pt x="24" y="72"/>
                </a:cubicBezTo>
                <a:cubicBezTo>
                  <a:pt x="24" y="73"/>
                  <a:pt x="24" y="73"/>
                  <a:pt x="23" y="73"/>
                </a:cubicBezTo>
                <a:cubicBezTo>
                  <a:pt x="24" y="73"/>
                  <a:pt x="24" y="73"/>
                  <a:pt x="24" y="73"/>
                </a:cubicBezTo>
                <a:cubicBezTo>
                  <a:pt x="23" y="73"/>
                  <a:pt x="24" y="73"/>
                  <a:pt x="23" y="72"/>
                </a:cubicBezTo>
                <a:cubicBezTo>
                  <a:pt x="23" y="72"/>
                  <a:pt x="23" y="73"/>
                  <a:pt x="23" y="73"/>
                </a:cubicBezTo>
                <a:cubicBezTo>
                  <a:pt x="23" y="72"/>
                  <a:pt x="23" y="73"/>
                  <a:pt x="23" y="73"/>
                </a:cubicBezTo>
                <a:cubicBezTo>
                  <a:pt x="23" y="73"/>
                  <a:pt x="23" y="72"/>
                  <a:pt x="23" y="72"/>
                </a:cubicBezTo>
                <a:cubicBezTo>
                  <a:pt x="22" y="72"/>
                  <a:pt x="22" y="72"/>
                  <a:pt x="22" y="72"/>
                </a:cubicBezTo>
                <a:cubicBezTo>
                  <a:pt x="23" y="72"/>
                  <a:pt x="23" y="72"/>
                  <a:pt x="23" y="72"/>
                </a:cubicBezTo>
                <a:cubicBezTo>
                  <a:pt x="23" y="72"/>
                  <a:pt x="23" y="72"/>
                  <a:pt x="23" y="72"/>
                </a:cubicBezTo>
                <a:cubicBezTo>
                  <a:pt x="23" y="72"/>
                  <a:pt x="23" y="72"/>
                  <a:pt x="23" y="71"/>
                </a:cubicBezTo>
                <a:cubicBezTo>
                  <a:pt x="23" y="72"/>
                  <a:pt x="23" y="72"/>
                  <a:pt x="23" y="72"/>
                </a:cubicBezTo>
                <a:cubicBezTo>
                  <a:pt x="23" y="72"/>
                  <a:pt x="23" y="72"/>
                  <a:pt x="23" y="72"/>
                </a:cubicBezTo>
                <a:cubicBezTo>
                  <a:pt x="23" y="72"/>
                  <a:pt x="22" y="72"/>
                  <a:pt x="22" y="72"/>
                </a:cubicBezTo>
                <a:cubicBezTo>
                  <a:pt x="23" y="71"/>
                  <a:pt x="23" y="71"/>
                  <a:pt x="23" y="71"/>
                </a:cubicBezTo>
                <a:cubicBezTo>
                  <a:pt x="22" y="72"/>
                  <a:pt x="23" y="71"/>
                  <a:pt x="23" y="71"/>
                </a:cubicBezTo>
                <a:cubicBezTo>
                  <a:pt x="23" y="71"/>
                  <a:pt x="23" y="71"/>
                  <a:pt x="23" y="71"/>
                </a:cubicBezTo>
                <a:cubicBezTo>
                  <a:pt x="23" y="71"/>
                  <a:pt x="23" y="71"/>
                  <a:pt x="22" y="71"/>
                </a:cubicBezTo>
                <a:cubicBezTo>
                  <a:pt x="23" y="71"/>
                  <a:pt x="23" y="71"/>
                  <a:pt x="22" y="71"/>
                </a:cubicBezTo>
                <a:cubicBezTo>
                  <a:pt x="23" y="71"/>
                  <a:pt x="23" y="71"/>
                  <a:pt x="23" y="71"/>
                </a:cubicBezTo>
                <a:cubicBezTo>
                  <a:pt x="22" y="71"/>
                  <a:pt x="22" y="71"/>
                  <a:pt x="22" y="71"/>
                </a:cubicBezTo>
                <a:cubicBezTo>
                  <a:pt x="23" y="71"/>
                  <a:pt x="23" y="71"/>
                  <a:pt x="23" y="71"/>
                </a:cubicBezTo>
                <a:cubicBezTo>
                  <a:pt x="23" y="70"/>
                  <a:pt x="22" y="71"/>
                  <a:pt x="22" y="71"/>
                </a:cubicBezTo>
                <a:cubicBezTo>
                  <a:pt x="23" y="71"/>
                  <a:pt x="23" y="71"/>
                  <a:pt x="23" y="71"/>
                </a:cubicBezTo>
                <a:cubicBezTo>
                  <a:pt x="22" y="71"/>
                  <a:pt x="22" y="71"/>
                  <a:pt x="22" y="71"/>
                </a:cubicBezTo>
                <a:cubicBezTo>
                  <a:pt x="22" y="71"/>
                  <a:pt x="22" y="71"/>
                  <a:pt x="22" y="71"/>
                </a:cubicBezTo>
                <a:cubicBezTo>
                  <a:pt x="22" y="71"/>
                  <a:pt x="22" y="71"/>
                  <a:pt x="22" y="71"/>
                </a:cubicBezTo>
                <a:cubicBezTo>
                  <a:pt x="22" y="71"/>
                  <a:pt x="21" y="71"/>
                  <a:pt x="22" y="71"/>
                </a:cubicBezTo>
                <a:cubicBezTo>
                  <a:pt x="21" y="71"/>
                  <a:pt x="23" y="70"/>
                  <a:pt x="22" y="70"/>
                </a:cubicBezTo>
                <a:cubicBezTo>
                  <a:pt x="22" y="70"/>
                  <a:pt x="21" y="71"/>
                  <a:pt x="21" y="71"/>
                </a:cubicBezTo>
                <a:cubicBezTo>
                  <a:pt x="21" y="71"/>
                  <a:pt x="22" y="70"/>
                  <a:pt x="21" y="70"/>
                </a:cubicBezTo>
                <a:cubicBezTo>
                  <a:pt x="22" y="70"/>
                  <a:pt x="22" y="70"/>
                  <a:pt x="22" y="70"/>
                </a:cubicBezTo>
                <a:cubicBezTo>
                  <a:pt x="22" y="70"/>
                  <a:pt x="22" y="70"/>
                  <a:pt x="21" y="70"/>
                </a:cubicBezTo>
                <a:cubicBezTo>
                  <a:pt x="22" y="70"/>
                  <a:pt x="22" y="70"/>
                  <a:pt x="22" y="70"/>
                </a:cubicBezTo>
                <a:cubicBezTo>
                  <a:pt x="21" y="70"/>
                  <a:pt x="22" y="69"/>
                  <a:pt x="21" y="70"/>
                </a:cubicBezTo>
                <a:cubicBezTo>
                  <a:pt x="22" y="70"/>
                  <a:pt x="21" y="70"/>
                  <a:pt x="21" y="70"/>
                </a:cubicBezTo>
                <a:cubicBezTo>
                  <a:pt x="22" y="69"/>
                  <a:pt x="21" y="70"/>
                  <a:pt x="22" y="69"/>
                </a:cubicBezTo>
                <a:cubicBezTo>
                  <a:pt x="22" y="69"/>
                  <a:pt x="22" y="70"/>
                  <a:pt x="22" y="69"/>
                </a:cubicBezTo>
                <a:cubicBezTo>
                  <a:pt x="22" y="69"/>
                  <a:pt x="22" y="69"/>
                  <a:pt x="22" y="69"/>
                </a:cubicBezTo>
                <a:cubicBezTo>
                  <a:pt x="23" y="69"/>
                  <a:pt x="22" y="69"/>
                  <a:pt x="22" y="69"/>
                </a:cubicBezTo>
                <a:cubicBezTo>
                  <a:pt x="22" y="69"/>
                  <a:pt x="22" y="69"/>
                  <a:pt x="22" y="69"/>
                </a:cubicBezTo>
                <a:cubicBezTo>
                  <a:pt x="21" y="70"/>
                  <a:pt x="22" y="69"/>
                  <a:pt x="21" y="70"/>
                </a:cubicBezTo>
                <a:cubicBezTo>
                  <a:pt x="21" y="69"/>
                  <a:pt x="21" y="70"/>
                  <a:pt x="21" y="69"/>
                </a:cubicBezTo>
                <a:cubicBezTo>
                  <a:pt x="21" y="69"/>
                  <a:pt x="21" y="69"/>
                  <a:pt x="21" y="69"/>
                </a:cubicBezTo>
                <a:cubicBezTo>
                  <a:pt x="21" y="69"/>
                  <a:pt x="22" y="68"/>
                  <a:pt x="22" y="68"/>
                </a:cubicBezTo>
                <a:cubicBezTo>
                  <a:pt x="22" y="68"/>
                  <a:pt x="22" y="68"/>
                  <a:pt x="21" y="69"/>
                </a:cubicBezTo>
                <a:cubicBezTo>
                  <a:pt x="21" y="69"/>
                  <a:pt x="22" y="69"/>
                  <a:pt x="21" y="69"/>
                </a:cubicBezTo>
                <a:cubicBezTo>
                  <a:pt x="22" y="68"/>
                  <a:pt x="20" y="69"/>
                  <a:pt x="21" y="68"/>
                </a:cubicBezTo>
                <a:cubicBezTo>
                  <a:pt x="21" y="68"/>
                  <a:pt x="21" y="68"/>
                  <a:pt x="22" y="68"/>
                </a:cubicBezTo>
                <a:cubicBezTo>
                  <a:pt x="22" y="68"/>
                  <a:pt x="21" y="68"/>
                  <a:pt x="21" y="68"/>
                </a:cubicBezTo>
                <a:cubicBezTo>
                  <a:pt x="21" y="68"/>
                  <a:pt x="21" y="68"/>
                  <a:pt x="21" y="68"/>
                </a:cubicBezTo>
                <a:cubicBezTo>
                  <a:pt x="21" y="68"/>
                  <a:pt x="21" y="68"/>
                  <a:pt x="20" y="68"/>
                </a:cubicBezTo>
                <a:cubicBezTo>
                  <a:pt x="20" y="68"/>
                  <a:pt x="21" y="68"/>
                  <a:pt x="21" y="68"/>
                </a:cubicBezTo>
                <a:cubicBezTo>
                  <a:pt x="21" y="68"/>
                  <a:pt x="21" y="68"/>
                  <a:pt x="20" y="68"/>
                </a:cubicBezTo>
                <a:cubicBezTo>
                  <a:pt x="21" y="68"/>
                  <a:pt x="21" y="68"/>
                  <a:pt x="21" y="68"/>
                </a:cubicBezTo>
                <a:cubicBezTo>
                  <a:pt x="20" y="68"/>
                  <a:pt x="21" y="67"/>
                  <a:pt x="20" y="67"/>
                </a:cubicBezTo>
                <a:cubicBezTo>
                  <a:pt x="20" y="68"/>
                  <a:pt x="20" y="68"/>
                  <a:pt x="20" y="68"/>
                </a:cubicBezTo>
                <a:cubicBezTo>
                  <a:pt x="20" y="68"/>
                  <a:pt x="20" y="67"/>
                  <a:pt x="19" y="67"/>
                </a:cubicBezTo>
                <a:cubicBezTo>
                  <a:pt x="19" y="67"/>
                  <a:pt x="19" y="67"/>
                  <a:pt x="19" y="67"/>
                </a:cubicBezTo>
                <a:cubicBezTo>
                  <a:pt x="19" y="67"/>
                  <a:pt x="19" y="67"/>
                  <a:pt x="19" y="67"/>
                </a:cubicBezTo>
                <a:cubicBezTo>
                  <a:pt x="19" y="67"/>
                  <a:pt x="19" y="67"/>
                  <a:pt x="19" y="67"/>
                </a:cubicBezTo>
                <a:cubicBezTo>
                  <a:pt x="19" y="67"/>
                  <a:pt x="20" y="66"/>
                  <a:pt x="20" y="66"/>
                </a:cubicBezTo>
                <a:cubicBezTo>
                  <a:pt x="19" y="66"/>
                  <a:pt x="19" y="66"/>
                  <a:pt x="19" y="66"/>
                </a:cubicBezTo>
                <a:cubicBezTo>
                  <a:pt x="20" y="66"/>
                  <a:pt x="20" y="66"/>
                  <a:pt x="20" y="66"/>
                </a:cubicBezTo>
                <a:cubicBezTo>
                  <a:pt x="20" y="66"/>
                  <a:pt x="19" y="67"/>
                  <a:pt x="19" y="66"/>
                </a:cubicBezTo>
                <a:cubicBezTo>
                  <a:pt x="20" y="66"/>
                  <a:pt x="19" y="66"/>
                  <a:pt x="20" y="65"/>
                </a:cubicBezTo>
                <a:cubicBezTo>
                  <a:pt x="19" y="66"/>
                  <a:pt x="20" y="66"/>
                  <a:pt x="19" y="66"/>
                </a:cubicBezTo>
                <a:cubicBezTo>
                  <a:pt x="19" y="66"/>
                  <a:pt x="19" y="66"/>
                  <a:pt x="20" y="66"/>
                </a:cubicBezTo>
                <a:cubicBezTo>
                  <a:pt x="19" y="66"/>
                  <a:pt x="19" y="66"/>
                  <a:pt x="19" y="66"/>
                </a:cubicBezTo>
                <a:cubicBezTo>
                  <a:pt x="19" y="65"/>
                  <a:pt x="20" y="65"/>
                  <a:pt x="19" y="65"/>
                </a:cubicBezTo>
                <a:cubicBezTo>
                  <a:pt x="20" y="65"/>
                  <a:pt x="20" y="65"/>
                  <a:pt x="20" y="65"/>
                </a:cubicBezTo>
                <a:cubicBezTo>
                  <a:pt x="20" y="65"/>
                  <a:pt x="20" y="65"/>
                  <a:pt x="19" y="65"/>
                </a:cubicBezTo>
                <a:cubicBezTo>
                  <a:pt x="19" y="65"/>
                  <a:pt x="20" y="65"/>
                  <a:pt x="20" y="65"/>
                </a:cubicBezTo>
                <a:cubicBezTo>
                  <a:pt x="18" y="65"/>
                  <a:pt x="21" y="64"/>
                  <a:pt x="20" y="64"/>
                </a:cubicBezTo>
                <a:cubicBezTo>
                  <a:pt x="21" y="64"/>
                  <a:pt x="22" y="64"/>
                  <a:pt x="22" y="64"/>
                </a:cubicBezTo>
                <a:cubicBezTo>
                  <a:pt x="22" y="64"/>
                  <a:pt x="22" y="64"/>
                  <a:pt x="22" y="64"/>
                </a:cubicBezTo>
                <a:cubicBezTo>
                  <a:pt x="23" y="64"/>
                  <a:pt x="22" y="64"/>
                  <a:pt x="23" y="64"/>
                </a:cubicBezTo>
                <a:cubicBezTo>
                  <a:pt x="22" y="64"/>
                  <a:pt x="22" y="64"/>
                  <a:pt x="22" y="64"/>
                </a:cubicBezTo>
                <a:cubicBezTo>
                  <a:pt x="22" y="64"/>
                  <a:pt x="23" y="64"/>
                  <a:pt x="23" y="64"/>
                </a:cubicBezTo>
                <a:cubicBezTo>
                  <a:pt x="23" y="64"/>
                  <a:pt x="23" y="64"/>
                  <a:pt x="23" y="64"/>
                </a:cubicBezTo>
                <a:cubicBezTo>
                  <a:pt x="22" y="65"/>
                  <a:pt x="23" y="65"/>
                  <a:pt x="23" y="65"/>
                </a:cubicBezTo>
                <a:cubicBezTo>
                  <a:pt x="23" y="65"/>
                  <a:pt x="23" y="65"/>
                  <a:pt x="23" y="65"/>
                </a:cubicBezTo>
                <a:cubicBezTo>
                  <a:pt x="23" y="65"/>
                  <a:pt x="23" y="65"/>
                  <a:pt x="24" y="65"/>
                </a:cubicBezTo>
                <a:cubicBezTo>
                  <a:pt x="23" y="65"/>
                  <a:pt x="23" y="65"/>
                  <a:pt x="23" y="65"/>
                </a:cubicBezTo>
                <a:cubicBezTo>
                  <a:pt x="23" y="65"/>
                  <a:pt x="23" y="65"/>
                  <a:pt x="23" y="65"/>
                </a:cubicBezTo>
                <a:cubicBezTo>
                  <a:pt x="24" y="65"/>
                  <a:pt x="23" y="66"/>
                  <a:pt x="23" y="66"/>
                </a:cubicBezTo>
                <a:cubicBezTo>
                  <a:pt x="23" y="66"/>
                  <a:pt x="23" y="66"/>
                  <a:pt x="23" y="66"/>
                </a:cubicBezTo>
                <a:cubicBezTo>
                  <a:pt x="24" y="66"/>
                  <a:pt x="23" y="66"/>
                  <a:pt x="24" y="66"/>
                </a:cubicBezTo>
                <a:cubicBezTo>
                  <a:pt x="23" y="66"/>
                  <a:pt x="24" y="66"/>
                  <a:pt x="23" y="67"/>
                </a:cubicBezTo>
                <a:cubicBezTo>
                  <a:pt x="23" y="67"/>
                  <a:pt x="23" y="67"/>
                  <a:pt x="23" y="67"/>
                </a:cubicBezTo>
                <a:cubicBezTo>
                  <a:pt x="23" y="67"/>
                  <a:pt x="23" y="67"/>
                  <a:pt x="24" y="67"/>
                </a:cubicBezTo>
                <a:cubicBezTo>
                  <a:pt x="23" y="67"/>
                  <a:pt x="24" y="67"/>
                  <a:pt x="23" y="67"/>
                </a:cubicBezTo>
                <a:cubicBezTo>
                  <a:pt x="24" y="67"/>
                  <a:pt x="24" y="67"/>
                  <a:pt x="24" y="67"/>
                </a:cubicBezTo>
                <a:cubicBezTo>
                  <a:pt x="24" y="67"/>
                  <a:pt x="24" y="67"/>
                  <a:pt x="24" y="67"/>
                </a:cubicBezTo>
                <a:cubicBezTo>
                  <a:pt x="24" y="67"/>
                  <a:pt x="24" y="67"/>
                  <a:pt x="24" y="67"/>
                </a:cubicBezTo>
                <a:cubicBezTo>
                  <a:pt x="24" y="67"/>
                  <a:pt x="24" y="67"/>
                  <a:pt x="24" y="67"/>
                </a:cubicBezTo>
                <a:cubicBezTo>
                  <a:pt x="24" y="67"/>
                  <a:pt x="24" y="67"/>
                  <a:pt x="24" y="67"/>
                </a:cubicBezTo>
                <a:cubicBezTo>
                  <a:pt x="24" y="67"/>
                  <a:pt x="24" y="67"/>
                  <a:pt x="25" y="67"/>
                </a:cubicBezTo>
                <a:cubicBezTo>
                  <a:pt x="25" y="67"/>
                  <a:pt x="25" y="67"/>
                  <a:pt x="25" y="67"/>
                </a:cubicBezTo>
                <a:cubicBezTo>
                  <a:pt x="25" y="67"/>
                  <a:pt x="25" y="67"/>
                  <a:pt x="25" y="67"/>
                </a:cubicBezTo>
                <a:cubicBezTo>
                  <a:pt x="25" y="67"/>
                  <a:pt x="24" y="67"/>
                  <a:pt x="24" y="67"/>
                </a:cubicBezTo>
                <a:cubicBezTo>
                  <a:pt x="24" y="67"/>
                  <a:pt x="25" y="67"/>
                  <a:pt x="25" y="67"/>
                </a:cubicBezTo>
                <a:cubicBezTo>
                  <a:pt x="24" y="67"/>
                  <a:pt x="24" y="67"/>
                  <a:pt x="24" y="68"/>
                </a:cubicBezTo>
                <a:cubicBezTo>
                  <a:pt x="24" y="68"/>
                  <a:pt x="24" y="68"/>
                  <a:pt x="24" y="68"/>
                </a:cubicBezTo>
                <a:cubicBezTo>
                  <a:pt x="25" y="67"/>
                  <a:pt x="25" y="67"/>
                  <a:pt x="25" y="67"/>
                </a:cubicBezTo>
                <a:cubicBezTo>
                  <a:pt x="25" y="67"/>
                  <a:pt x="25" y="68"/>
                  <a:pt x="25" y="68"/>
                </a:cubicBezTo>
                <a:cubicBezTo>
                  <a:pt x="24" y="69"/>
                  <a:pt x="25" y="68"/>
                  <a:pt x="24" y="69"/>
                </a:cubicBezTo>
                <a:cubicBezTo>
                  <a:pt x="24" y="69"/>
                  <a:pt x="24" y="69"/>
                  <a:pt x="24" y="69"/>
                </a:cubicBezTo>
                <a:cubicBezTo>
                  <a:pt x="24" y="69"/>
                  <a:pt x="24" y="70"/>
                  <a:pt x="24" y="70"/>
                </a:cubicBezTo>
                <a:cubicBezTo>
                  <a:pt x="24" y="69"/>
                  <a:pt x="25" y="69"/>
                  <a:pt x="25" y="69"/>
                </a:cubicBezTo>
                <a:cubicBezTo>
                  <a:pt x="25" y="68"/>
                  <a:pt x="25" y="68"/>
                  <a:pt x="25" y="68"/>
                </a:cubicBezTo>
                <a:cubicBezTo>
                  <a:pt x="26" y="67"/>
                  <a:pt x="25" y="69"/>
                  <a:pt x="26" y="69"/>
                </a:cubicBezTo>
                <a:cubicBezTo>
                  <a:pt x="26" y="69"/>
                  <a:pt x="26" y="69"/>
                  <a:pt x="26" y="69"/>
                </a:cubicBezTo>
                <a:cubicBezTo>
                  <a:pt x="26" y="68"/>
                  <a:pt x="26" y="69"/>
                  <a:pt x="26" y="69"/>
                </a:cubicBezTo>
                <a:cubicBezTo>
                  <a:pt x="26" y="70"/>
                  <a:pt x="26" y="70"/>
                  <a:pt x="26" y="70"/>
                </a:cubicBezTo>
                <a:cubicBezTo>
                  <a:pt x="26" y="69"/>
                  <a:pt x="26" y="69"/>
                  <a:pt x="26" y="69"/>
                </a:cubicBezTo>
                <a:cubicBezTo>
                  <a:pt x="26" y="69"/>
                  <a:pt x="26" y="69"/>
                  <a:pt x="26" y="70"/>
                </a:cubicBezTo>
                <a:cubicBezTo>
                  <a:pt x="26" y="69"/>
                  <a:pt x="27" y="69"/>
                  <a:pt x="27" y="69"/>
                </a:cubicBezTo>
                <a:cubicBezTo>
                  <a:pt x="27" y="69"/>
                  <a:pt x="27" y="69"/>
                  <a:pt x="27" y="69"/>
                </a:cubicBezTo>
                <a:cubicBezTo>
                  <a:pt x="27" y="69"/>
                  <a:pt x="27" y="69"/>
                  <a:pt x="27" y="69"/>
                </a:cubicBezTo>
                <a:cubicBezTo>
                  <a:pt x="26" y="71"/>
                  <a:pt x="28" y="69"/>
                  <a:pt x="27" y="70"/>
                </a:cubicBezTo>
                <a:cubicBezTo>
                  <a:pt x="27" y="70"/>
                  <a:pt x="27" y="70"/>
                  <a:pt x="27" y="70"/>
                </a:cubicBezTo>
                <a:cubicBezTo>
                  <a:pt x="27" y="70"/>
                  <a:pt x="27" y="70"/>
                  <a:pt x="27" y="70"/>
                </a:cubicBezTo>
                <a:cubicBezTo>
                  <a:pt x="28" y="69"/>
                  <a:pt x="27" y="70"/>
                  <a:pt x="27" y="70"/>
                </a:cubicBezTo>
                <a:cubicBezTo>
                  <a:pt x="28" y="70"/>
                  <a:pt x="28" y="70"/>
                  <a:pt x="28" y="69"/>
                </a:cubicBezTo>
                <a:cubicBezTo>
                  <a:pt x="28" y="70"/>
                  <a:pt x="28" y="69"/>
                  <a:pt x="28" y="69"/>
                </a:cubicBezTo>
                <a:cubicBezTo>
                  <a:pt x="28" y="69"/>
                  <a:pt x="28" y="70"/>
                  <a:pt x="28" y="70"/>
                </a:cubicBezTo>
                <a:cubicBezTo>
                  <a:pt x="28" y="70"/>
                  <a:pt x="28" y="69"/>
                  <a:pt x="28" y="69"/>
                </a:cubicBezTo>
                <a:cubicBezTo>
                  <a:pt x="28" y="69"/>
                  <a:pt x="28" y="69"/>
                  <a:pt x="28" y="70"/>
                </a:cubicBezTo>
                <a:cubicBezTo>
                  <a:pt x="28" y="70"/>
                  <a:pt x="28" y="71"/>
                  <a:pt x="28" y="71"/>
                </a:cubicBezTo>
                <a:cubicBezTo>
                  <a:pt x="28" y="71"/>
                  <a:pt x="28" y="71"/>
                  <a:pt x="28" y="71"/>
                </a:cubicBezTo>
                <a:cubicBezTo>
                  <a:pt x="28" y="70"/>
                  <a:pt x="28" y="72"/>
                  <a:pt x="28" y="71"/>
                </a:cubicBezTo>
                <a:cubicBezTo>
                  <a:pt x="28" y="71"/>
                  <a:pt x="28" y="71"/>
                  <a:pt x="28" y="71"/>
                </a:cubicBezTo>
                <a:cubicBezTo>
                  <a:pt x="28" y="71"/>
                  <a:pt x="28" y="71"/>
                  <a:pt x="28" y="71"/>
                </a:cubicBezTo>
                <a:cubicBezTo>
                  <a:pt x="28" y="71"/>
                  <a:pt x="28" y="71"/>
                  <a:pt x="28" y="71"/>
                </a:cubicBezTo>
                <a:cubicBezTo>
                  <a:pt x="28" y="71"/>
                  <a:pt x="28" y="72"/>
                  <a:pt x="29" y="71"/>
                </a:cubicBezTo>
                <a:cubicBezTo>
                  <a:pt x="29" y="71"/>
                  <a:pt x="29" y="71"/>
                  <a:pt x="29" y="71"/>
                </a:cubicBezTo>
                <a:cubicBezTo>
                  <a:pt x="29" y="71"/>
                  <a:pt x="29" y="71"/>
                  <a:pt x="29" y="71"/>
                </a:cubicBezTo>
                <a:cubicBezTo>
                  <a:pt x="29" y="71"/>
                  <a:pt x="29" y="71"/>
                  <a:pt x="29" y="71"/>
                </a:cubicBezTo>
                <a:cubicBezTo>
                  <a:pt x="29" y="70"/>
                  <a:pt x="29" y="71"/>
                  <a:pt x="29" y="71"/>
                </a:cubicBezTo>
                <a:cubicBezTo>
                  <a:pt x="29" y="71"/>
                  <a:pt x="29" y="71"/>
                  <a:pt x="29" y="71"/>
                </a:cubicBezTo>
                <a:cubicBezTo>
                  <a:pt x="29" y="71"/>
                  <a:pt x="29" y="71"/>
                  <a:pt x="29" y="71"/>
                </a:cubicBezTo>
                <a:cubicBezTo>
                  <a:pt x="29" y="71"/>
                  <a:pt x="30" y="70"/>
                  <a:pt x="30" y="70"/>
                </a:cubicBezTo>
                <a:cubicBezTo>
                  <a:pt x="30" y="70"/>
                  <a:pt x="30" y="70"/>
                  <a:pt x="30" y="70"/>
                </a:cubicBezTo>
                <a:cubicBezTo>
                  <a:pt x="30" y="70"/>
                  <a:pt x="30" y="70"/>
                  <a:pt x="30" y="70"/>
                </a:cubicBezTo>
                <a:cubicBezTo>
                  <a:pt x="30" y="70"/>
                  <a:pt x="30" y="70"/>
                  <a:pt x="30" y="71"/>
                </a:cubicBezTo>
                <a:cubicBezTo>
                  <a:pt x="30" y="70"/>
                  <a:pt x="30" y="71"/>
                  <a:pt x="30" y="70"/>
                </a:cubicBezTo>
                <a:cubicBezTo>
                  <a:pt x="30" y="71"/>
                  <a:pt x="30" y="71"/>
                  <a:pt x="30" y="71"/>
                </a:cubicBezTo>
                <a:cubicBezTo>
                  <a:pt x="30" y="70"/>
                  <a:pt x="30" y="72"/>
                  <a:pt x="30" y="71"/>
                </a:cubicBezTo>
                <a:cubicBezTo>
                  <a:pt x="30" y="71"/>
                  <a:pt x="31" y="71"/>
                  <a:pt x="31" y="72"/>
                </a:cubicBezTo>
                <a:cubicBezTo>
                  <a:pt x="31" y="72"/>
                  <a:pt x="31" y="71"/>
                  <a:pt x="31" y="71"/>
                </a:cubicBezTo>
                <a:cubicBezTo>
                  <a:pt x="31" y="72"/>
                  <a:pt x="31" y="72"/>
                  <a:pt x="31" y="72"/>
                </a:cubicBezTo>
                <a:cubicBezTo>
                  <a:pt x="31" y="71"/>
                  <a:pt x="31" y="72"/>
                  <a:pt x="31" y="71"/>
                </a:cubicBezTo>
                <a:cubicBezTo>
                  <a:pt x="31" y="71"/>
                  <a:pt x="31" y="72"/>
                  <a:pt x="31" y="72"/>
                </a:cubicBezTo>
                <a:cubicBezTo>
                  <a:pt x="31" y="71"/>
                  <a:pt x="31" y="71"/>
                  <a:pt x="31" y="71"/>
                </a:cubicBezTo>
                <a:cubicBezTo>
                  <a:pt x="31" y="72"/>
                  <a:pt x="31" y="72"/>
                  <a:pt x="31" y="72"/>
                </a:cubicBezTo>
                <a:cubicBezTo>
                  <a:pt x="31" y="72"/>
                  <a:pt x="31" y="72"/>
                  <a:pt x="31" y="72"/>
                </a:cubicBezTo>
                <a:cubicBezTo>
                  <a:pt x="31" y="72"/>
                  <a:pt x="31" y="72"/>
                  <a:pt x="31" y="72"/>
                </a:cubicBezTo>
                <a:cubicBezTo>
                  <a:pt x="31" y="71"/>
                  <a:pt x="32" y="71"/>
                  <a:pt x="32" y="71"/>
                </a:cubicBezTo>
                <a:cubicBezTo>
                  <a:pt x="32" y="72"/>
                  <a:pt x="32" y="71"/>
                  <a:pt x="32" y="71"/>
                </a:cubicBezTo>
                <a:cubicBezTo>
                  <a:pt x="32" y="71"/>
                  <a:pt x="32" y="71"/>
                  <a:pt x="32" y="71"/>
                </a:cubicBezTo>
                <a:cubicBezTo>
                  <a:pt x="32" y="71"/>
                  <a:pt x="32" y="70"/>
                  <a:pt x="32" y="71"/>
                </a:cubicBezTo>
                <a:cubicBezTo>
                  <a:pt x="32" y="71"/>
                  <a:pt x="32" y="71"/>
                  <a:pt x="32" y="71"/>
                </a:cubicBezTo>
                <a:cubicBezTo>
                  <a:pt x="32" y="71"/>
                  <a:pt x="32" y="71"/>
                  <a:pt x="32" y="71"/>
                </a:cubicBezTo>
                <a:cubicBezTo>
                  <a:pt x="32" y="71"/>
                  <a:pt x="32" y="71"/>
                  <a:pt x="32" y="71"/>
                </a:cubicBezTo>
                <a:cubicBezTo>
                  <a:pt x="32" y="71"/>
                  <a:pt x="32" y="71"/>
                  <a:pt x="32" y="71"/>
                </a:cubicBezTo>
                <a:cubicBezTo>
                  <a:pt x="32" y="71"/>
                  <a:pt x="32" y="71"/>
                  <a:pt x="32" y="71"/>
                </a:cubicBezTo>
                <a:cubicBezTo>
                  <a:pt x="32" y="71"/>
                  <a:pt x="32" y="71"/>
                  <a:pt x="32" y="71"/>
                </a:cubicBezTo>
                <a:cubicBezTo>
                  <a:pt x="32" y="71"/>
                  <a:pt x="32" y="71"/>
                  <a:pt x="32" y="71"/>
                </a:cubicBezTo>
                <a:cubicBezTo>
                  <a:pt x="32" y="71"/>
                  <a:pt x="32" y="71"/>
                  <a:pt x="32" y="71"/>
                </a:cubicBezTo>
                <a:cubicBezTo>
                  <a:pt x="32" y="72"/>
                  <a:pt x="33" y="70"/>
                  <a:pt x="33" y="71"/>
                </a:cubicBezTo>
                <a:cubicBezTo>
                  <a:pt x="33" y="71"/>
                  <a:pt x="33" y="71"/>
                  <a:pt x="33" y="71"/>
                </a:cubicBezTo>
                <a:cubicBezTo>
                  <a:pt x="33" y="71"/>
                  <a:pt x="33" y="72"/>
                  <a:pt x="33" y="71"/>
                </a:cubicBezTo>
                <a:cubicBezTo>
                  <a:pt x="33" y="71"/>
                  <a:pt x="33" y="71"/>
                  <a:pt x="33" y="71"/>
                </a:cubicBezTo>
                <a:cubicBezTo>
                  <a:pt x="33" y="71"/>
                  <a:pt x="33" y="71"/>
                  <a:pt x="33" y="71"/>
                </a:cubicBezTo>
                <a:cubicBezTo>
                  <a:pt x="33" y="70"/>
                  <a:pt x="33" y="70"/>
                  <a:pt x="33" y="70"/>
                </a:cubicBezTo>
                <a:cubicBezTo>
                  <a:pt x="33" y="70"/>
                  <a:pt x="34" y="69"/>
                  <a:pt x="34" y="71"/>
                </a:cubicBezTo>
                <a:cubicBezTo>
                  <a:pt x="34" y="70"/>
                  <a:pt x="34" y="71"/>
                  <a:pt x="34" y="71"/>
                </a:cubicBezTo>
                <a:cubicBezTo>
                  <a:pt x="34" y="71"/>
                  <a:pt x="34" y="71"/>
                  <a:pt x="34" y="71"/>
                </a:cubicBezTo>
                <a:cubicBezTo>
                  <a:pt x="34" y="71"/>
                  <a:pt x="34" y="71"/>
                  <a:pt x="34" y="71"/>
                </a:cubicBezTo>
                <a:cubicBezTo>
                  <a:pt x="34" y="72"/>
                  <a:pt x="35" y="71"/>
                  <a:pt x="35" y="71"/>
                </a:cubicBezTo>
                <a:cubicBezTo>
                  <a:pt x="35" y="71"/>
                  <a:pt x="35" y="71"/>
                  <a:pt x="35" y="71"/>
                </a:cubicBezTo>
                <a:cubicBezTo>
                  <a:pt x="35" y="71"/>
                  <a:pt x="35" y="71"/>
                  <a:pt x="35" y="71"/>
                </a:cubicBezTo>
                <a:cubicBezTo>
                  <a:pt x="35" y="71"/>
                  <a:pt x="35" y="70"/>
                  <a:pt x="35" y="71"/>
                </a:cubicBezTo>
                <a:cubicBezTo>
                  <a:pt x="35" y="70"/>
                  <a:pt x="35" y="70"/>
                  <a:pt x="35" y="71"/>
                </a:cubicBezTo>
                <a:cubicBezTo>
                  <a:pt x="35" y="71"/>
                  <a:pt x="35" y="71"/>
                  <a:pt x="35" y="71"/>
                </a:cubicBezTo>
                <a:cubicBezTo>
                  <a:pt x="35" y="71"/>
                  <a:pt x="35" y="71"/>
                  <a:pt x="35" y="72"/>
                </a:cubicBezTo>
                <a:cubicBezTo>
                  <a:pt x="35" y="71"/>
                  <a:pt x="35" y="71"/>
                  <a:pt x="35" y="71"/>
                </a:cubicBezTo>
                <a:cubicBezTo>
                  <a:pt x="35" y="72"/>
                  <a:pt x="35" y="72"/>
                  <a:pt x="35" y="72"/>
                </a:cubicBezTo>
                <a:cubicBezTo>
                  <a:pt x="35" y="72"/>
                  <a:pt x="36" y="72"/>
                  <a:pt x="36" y="71"/>
                </a:cubicBezTo>
                <a:cubicBezTo>
                  <a:pt x="36" y="71"/>
                  <a:pt x="36" y="71"/>
                  <a:pt x="36" y="71"/>
                </a:cubicBezTo>
                <a:cubicBezTo>
                  <a:pt x="36" y="71"/>
                  <a:pt x="36" y="71"/>
                  <a:pt x="36" y="71"/>
                </a:cubicBezTo>
                <a:cubicBezTo>
                  <a:pt x="36" y="71"/>
                  <a:pt x="36" y="71"/>
                  <a:pt x="36" y="71"/>
                </a:cubicBezTo>
                <a:cubicBezTo>
                  <a:pt x="36" y="71"/>
                  <a:pt x="36" y="71"/>
                  <a:pt x="36" y="71"/>
                </a:cubicBezTo>
                <a:cubicBezTo>
                  <a:pt x="36" y="71"/>
                  <a:pt x="36" y="71"/>
                  <a:pt x="36" y="71"/>
                </a:cubicBezTo>
                <a:cubicBezTo>
                  <a:pt x="36" y="71"/>
                  <a:pt x="36" y="71"/>
                  <a:pt x="36" y="70"/>
                </a:cubicBezTo>
                <a:cubicBezTo>
                  <a:pt x="36" y="71"/>
                  <a:pt x="36" y="71"/>
                  <a:pt x="36" y="71"/>
                </a:cubicBezTo>
                <a:cubicBezTo>
                  <a:pt x="36" y="71"/>
                  <a:pt x="36" y="71"/>
                  <a:pt x="36" y="71"/>
                </a:cubicBezTo>
                <a:cubicBezTo>
                  <a:pt x="36" y="71"/>
                  <a:pt x="36" y="71"/>
                  <a:pt x="36" y="71"/>
                </a:cubicBezTo>
                <a:cubicBezTo>
                  <a:pt x="36" y="71"/>
                  <a:pt x="36" y="72"/>
                  <a:pt x="36" y="72"/>
                </a:cubicBezTo>
                <a:cubicBezTo>
                  <a:pt x="36" y="72"/>
                  <a:pt x="36" y="72"/>
                  <a:pt x="36" y="72"/>
                </a:cubicBezTo>
                <a:cubicBezTo>
                  <a:pt x="36" y="73"/>
                  <a:pt x="36" y="72"/>
                  <a:pt x="36" y="72"/>
                </a:cubicBezTo>
                <a:cubicBezTo>
                  <a:pt x="36" y="72"/>
                  <a:pt x="36" y="72"/>
                  <a:pt x="36" y="73"/>
                </a:cubicBezTo>
                <a:cubicBezTo>
                  <a:pt x="36" y="72"/>
                  <a:pt x="36" y="72"/>
                  <a:pt x="36" y="72"/>
                </a:cubicBezTo>
                <a:cubicBezTo>
                  <a:pt x="36" y="72"/>
                  <a:pt x="36" y="72"/>
                  <a:pt x="35" y="72"/>
                </a:cubicBezTo>
                <a:cubicBezTo>
                  <a:pt x="36" y="73"/>
                  <a:pt x="35" y="73"/>
                  <a:pt x="35" y="73"/>
                </a:cubicBezTo>
                <a:cubicBezTo>
                  <a:pt x="35" y="73"/>
                  <a:pt x="35" y="73"/>
                  <a:pt x="35" y="73"/>
                </a:cubicBezTo>
                <a:cubicBezTo>
                  <a:pt x="35" y="73"/>
                  <a:pt x="35" y="74"/>
                  <a:pt x="35" y="74"/>
                </a:cubicBezTo>
                <a:cubicBezTo>
                  <a:pt x="35" y="73"/>
                  <a:pt x="35" y="74"/>
                  <a:pt x="35" y="73"/>
                </a:cubicBezTo>
                <a:cubicBezTo>
                  <a:pt x="35" y="73"/>
                  <a:pt x="35" y="73"/>
                  <a:pt x="35" y="73"/>
                </a:cubicBezTo>
                <a:cubicBezTo>
                  <a:pt x="35" y="73"/>
                  <a:pt x="35" y="73"/>
                  <a:pt x="35" y="73"/>
                </a:cubicBezTo>
                <a:cubicBezTo>
                  <a:pt x="35" y="73"/>
                  <a:pt x="35" y="73"/>
                  <a:pt x="35" y="73"/>
                </a:cubicBezTo>
                <a:cubicBezTo>
                  <a:pt x="35" y="73"/>
                  <a:pt x="35" y="72"/>
                  <a:pt x="35" y="72"/>
                </a:cubicBezTo>
                <a:cubicBezTo>
                  <a:pt x="35" y="71"/>
                  <a:pt x="35" y="73"/>
                  <a:pt x="35" y="73"/>
                </a:cubicBezTo>
                <a:cubicBezTo>
                  <a:pt x="35" y="73"/>
                  <a:pt x="35" y="72"/>
                  <a:pt x="35" y="72"/>
                </a:cubicBezTo>
                <a:cubicBezTo>
                  <a:pt x="34" y="72"/>
                  <a:pt x="34" y="73"/>
                  <a:pt x="34" y="74"/>
                </a:cubicBezTo>
                <a:cubicBezTo>
                  <a:pt x="34" y="74"/>
                  <a:pt x="34" y="73"/>
                  <a:pt x="34" y="74"/>
                </a:cubicBezTo>
                <a:cubicBezTo>
                  <a:pt x="34" y="74"/>
                  <a:pt x="34" y="74"/>
                  <a:pt x="34" y="75"/>
                </a:cubicBezTo>
                <a:cubicBezTo>
                  <a:pt x="34" y="74"/>
                  <a:pt x="34" y="75"/>
                  <a:pt x="34" y="74"/>
                </a:cubicBezTo>
                <a:cubicBezTo>
                  <a:pt x="34" y="74"/>
                  <a:pt x="34" y="74"/>
                  <a:pt x="34" y="74"/>
                </a:cubicBezTo>
                <a:cubicBezTo>
                  <a:pt x="34" y="74"/>
                  <a:pt x="34" y="74"/>
                  <a:pt x="34" y="74"/>
                </a:cubicBezTo>
                <a:cubicBezTo>
                  <a:pt x="34" y="74"/>
                  <a:pt x="34" y="73"/>
                  <a:pt x="34" y="73"/>
                </a:cubicBezTo>
                <a:cubicBezTo>
                  <a:pt x="34" y="73"/>
                  <a:pt x="34" y="73"/>
                  <a:pt x="34" y="73"/>
                </a:cubicBezTo>
                <a:cubicBezTo>
                  <a:pt x="34" y="73"/>
                  <a:pt x="33" y="74"/>
                  <a:pt x="33" y="75"/>
                </a:cubicBezTo>
                <a:cubicBezTo>
                  <a:pt x="33" y="75"/>
                  <a:pt x="33" y="74"/>
                  <a:pt x="33" y="74"/>
                </a:cubicBezTo>
                <a:cubicBezTo>
                  <a:pt x="33" y="75"/>
                  <a:pt x="33" y="74"/>
                  <a:pt x="33" y="75"/>
                </a:cubicBezTo>
                <a:cubicBezTo>
                  <a:pt x="33" y="75"/>
                  <a:pt x="33" y="75"/>
                  <a:pt x="33" y="74"/>
                </a:cubicBezTo>
                <a:cubicBezTo>
                  <a:pt x="33" y="75"/>
                  <a:pt x="33" y="75"/>
                  <a:pt x="33" y="75"/>
                </a:cubicBezTo>
                <a:cubicBezTo>
                  <a:pt x="33" y="74"/>
                  <a:pt x="33" y="74"/>
                  <a:pt x="33" y="73"/>
                </a:cubicBezTo>
                <a:cubicBezTo>
                  <a:pt x="33" y="73"/>
                  <a:pt x="33" y="72"/>
                  <a:pt x="33" y="72"/>
                </a:cubicBezTo>
                <a:cubicBezTo>
                  <a:pt x="33" y="72"/>
                  <a:pt x="33" y="75"/>
                  <a:pt x="33" y="76"/>
                </a:cubicBezTo>
                <a:cubicBezTo>
                  <a:pt x="33" y="76"/>
                  <a:pt x="33" y="75"/>
                  <a:pt x="33" y="75"/>
                </a:cubicBezTo>
                <a:cubicBezTo>
                  <a:pt x="33" y="74"/>
                  <a:pt x="32" y="76"/>
                  <a:pt x="32" y="75"/>
                </a:cubicBezTo>
                <a:cubicBezTo>
                  <a:pt x="32" y="75"/>
                  <a:pt x="32" y="75"/>
                  <a:pt x="32" y="75"/>
                </a:cubicBezTo>
                <a:cubicBezTo>
                  <a:pt x="32" y="75"/>
                  <a:pt x="32" y="75"/>
                  <a:pt x="32" y="75"/>
                </a:cubicBezTo>
                <a:cubicBezTo>
                  <a:pt x="32" y="75"/>
                  <a:pt x="32" y="74"/>
                  <a:pt x="32" y="74"/>
                </a:cubicBezTo>
                <a:cubicBezTo>
                  <a:pt x="32" y="74"/>
                  <a:pt x="32" y="75"/>
                  <a:pt x="32" y="76"/>
                </a:cubicBezTo>
                <a:cubicBezTo>
                  <a:pt x="32" y="75"/>
                  <a:pt x="32" y="75"/>
                  <a:pt x="32" y="75"/>
                </a:cubicBezTo>
                <a:cubicBezTo>
                  <a:pt x="32" y="75"/>
                  <a:pt x="32" y="75"/>
                  <a:pt x="32" y="76"/>
                </a:cubicBezTo>
                <a:cubicBezTo>
                  <a:pt x="32" y="76"/>
                  <a:pt x="32" y="76"/>
                  <a:pt x="32" y="76"/>
                </a:cubicBezTo>
                <a:cubicBezTo>
                  <a:pt x="32" y="76"/>
                  <a:pt x="32" y="76"/>
                  <a:pt x="32" y="75"/>
                </a:cubicBezTo>
                <a:cubicBezTo>
                  <a:pt x="32" y="75"/>
                  <a:pt x="32" y="75"/>
                  <a:pt x="32" y="75"/>
                </a:cubicBezTo>
                <a:cubicBezTo>
                  <a:pt x="32" y="74"/>
                  <a:pt x="32" y="73"/>
                  <a:pt x="33" y="72"/>
                </a:cubicBezTo>
                <a:cubicBezTo>
                  <a:pt x="32" y="72"/>
                  <a:pt x="32" y="72"/>
                  <a:pt x="32" y="72"/>
                </a:cubicBezTo>
                <a:cubicBezTo>
                  <a:pt x="32" y="72"/>
                  <a:pt x="32" y="72"/>
                  <a:pt x="32" y="72"/>
                </a:cubicBezTo>
                <a:cubicBezTo>
                  <a:pt x="32" y="72"/>
                  <a:pt x="32" y="74"/>
                  <a:pt x="32" y="75"/>
                </a:cubicBezTo>
                <a:cubicBezTo>
                  <a:pt x="32" y="75"/>
                  <a:pt x="32" y="74"/>
                  <a:pt x="32" y="73"/>
                </a:cubicBezTo>
                <a:cubicBezTo>
                  <a:pt x="32" y="73"/>
                  <a:pt x="31" y="75"/>
                  <a:pt x="31" y="75"/>
                </a:cubicBezTo>
                <a:cubicBezTo>
                  <a:pt x="31" y="75"/>
                  <a:pt x="31" y="75"/>
                  <a:pt x="31" y="75"/>
                </a:cubicBezTo>
                <a:cubicBezTo>
                  <a:pt x="31" y="75"/>
                  <a:pt x="31" y="75"/>
                  <a:pt x="31" y="75"/>
                </a:cubicBezTo>
                <a:cubicBezTo>
                  <a:pt x="31" y="75"/>
                  <a:pt x="31" y="74"/>
                  <a:pt x="31" y="74"/>
                </a:cubicBezTo>
                <a:cubicBezTo>
                  <a:pt x="31" y="75"/>
                  <a:pt x="31" y="75"/>
                  <a:pt x="31" y="75"/>
                </a:cubicBezTo>
                <a:cubicBezTo>
                  <a:pt x="31" y="75"/>
                  <a:pt x="31" y="74"/>
                  <a:pt x="31" y="74"/>
                </a:cubicBezTo>
                <a:cubicBezTo>
                  <a:pt x="31" y="74"/>
                  <a:pt x="31" y="75"/>
                  <a:pt x="31" y="75"/>
                </a:cubicBezTo>
                <a:cubicBezTo>
                  <a:pt x="31" y="74"/>
                  <a:pt x="31" y="75"/>
                  <a:pt x="31" y="74"/>
                </a:cubicBezTo>
                <a:cubicBezTo>
                  <a:pt x="31" y="74"/>
                  <a:pt x="31" y="75"/>
                  <a:pt x="31" y="75"/>
                </a:cubicBezTo>
                <a:cubicBezTo>
                  <a:pt x="30" y="75"/>
                  <a:pt x="30" y="75"/>
                  <a:pt x="30" y="75"/>
                </a:cubicBezTo>
                <a:cubicBezTo>
                  <a:pt x="31" y="74"/>
                  <a:pt x="31" y="73"/>
                  <a:pt x="31" y="72"/>
                </a:cubicBezTo>
                <a:cubicBezTo>
                  <a:pt x="30" y="75"/>
                  <a:pt x="30" y="75"/>
                  <a:pt x="30" y="75"/>
                </a:cubicBezTo>
                <a:cubicBezTo>
                  <a:pt x="30" y="75"/>
                  <a:pt x="30" y="74"/>
                  <a:pt x="30" y="74"/>
                </a:cubicBezTo>
                <a:cubicBezTo>
                  <a:pt x="30" y="74"/>
                  <a:pt x="30" y="74"/>
                  <a:pt x="30" y="74"/>
                </a:cubicBezTo>
                <a:cubicBezTo>
                  <a:pt x="30" y="74"/>
                  <a:pt x="30" y="74"/>
                  <a:pt x="30" y="74"/>
                </a:cubicBezTo>
                <a:cubicBezTo>
                  <a:pt x="30" y="74"/>
                  <a:pt x="30" y="74"/>
                  <a:pt x="30" y="74"/>
                </a:cubicBezTo>
                <a:cubicBezTo>
                  <a:pt x="30" y="74"/>
                  <a:pt x="30" y="74"/>
                  <a:pt x="30" y="74"/>
                </a:cubicBezTo>
                <a:cubicBezTo>
                  <a:pt x="30" y="73"/>
                  <a:pt x="29" y="75"/>
                  <a:pt x="29" y="74"/>
                </a:cubicBezTo>
                <a:cubicBezTo>
                  <a:pt x="29" y="74"/>
                  <a:pt x="29" y="74"/>
                  <a:pt x="29" y="74"/>
                </a:cubicBezTo>
                <a:cubicBezTo>
                  <a:pt x="29" y="74"/>
                  <a:pt x="29" y="74"/>
                  <a:pt x="29" y="75"/>
                </a:cubicBezTo>
                <a:cubicBezTo>
                  <a:pt x="29" y="74"/>
                  <a:pt x="29" y="75"/>
                  <a:pt x="29" y="74"/>
                </a:cubicBezTo>
                <a:cubicBezTo>
                  <a:pt x="29" y="75"/>
                  <a:pt x="29" y="75"/>
                  <a:pt x="29" y="75"/>
                </a:cubicBezTo>
                <a:cubicBezTo>
                  <a:pt x="29" y="75"/>
                  <a:pt x="29" y="74"/>
                  <a:pt x="29" y="74"/>
                </a:cubicBezTo>
                <a:cubicBezTo>
                  <a:pt x="29" y="74"/>
                  <a:pt x="29" y="73"/>
                  <a:pt x="29" y="74"/>
                </a:cubicBezTo>
                <a:cubicBezTo>
                  <a:pt x="29" y="73"/>
                  <a:pt x="29" y="73"/>
                  <a:pt x="29" y="73"/>
                </a:cubicBezTo>
                <a:cubicBezTo>
                  <a:pt x="29" y="73"/>
                  <a:pt x="29" y="74"/>
                  <a:pt x="28" y="75"/>
                </a:cubicBezTo>
                <a:cubicBezTo>
                  <a:pt x="28" y="74"/>
                  <a:pt x="28" y="74"/>
                  <a:pt x="28" y="74"/>
                </a:cubicBezTo>
                <a:cubicBezTo>
                  <a:pt x="28" y="74"/>
                  <a:pt x="28" y="74"/>
                  <a:pt x="28" y="74"/>
                </a:cubicBezTo>
                <a:cubicBezTo>
                  <a:pt x="28" y="74"/>
                  <a:pt x="28" y="74"/>
                  <a:pt x="28" y="74"/>
                </a:cubicBezTo>
                <a:cubicBezTo>
                  <a:pt x="28" y="74"/>
                  <a:pt x="28" y="74"/>
                  <a:pt x="28" y="74"/>
                </a:cubicBezTo>
                <a:cubicBezTo>
                  <a:pt x="28" y="74"/>
                  <a:pt x="28" y="74"/>
                  <a:pt x="28" y="74"/>
                </a:cubicBezTo>
                <a:cubicBezTo>
                  <a:pt x="28" y="74"/>
                  <a:pt x="28" y="74"/>
                  <a:pt x="28" y="74"/>
                </a:cubicBezTo>
                <a:cubicBezTo>
                  <a:pt x="28" y="73"/>
                  <a:pt x="29" y="73"/>
                  <a:pt x="29" y="73"/>
                </a:cubicBezTo>
                <a:cubicBezTo>
                  <a:pt x="29" y="73"/>
                  <a:pt x="29" y="73"/>
                  <a:pt x="29" y="73"/>
                </a:cubicBezTo>
                <a:cubicBezTo>
                  <a:pt x="29" y="73"/>
                  <a:pt x="29" y="72"/>
                  <a:pt x="29" y="72"/>
                </a:cubicBezTo>
                <a:cubicBezTo>
                  <a:pt x="29" y="72"/>
                  <a:pt x="29" y="72"/>
                  <a:pt x="29" y="72"/>
                </a:cubicBezTo>
                <a:cubicBezTo>
                  <a:pt x="29" y="72"/>
                  <a:pt x="29" y="72"/>
                  <a:pt x="29" y="72"/>
                </a:cubicBezTo>
                <a:cubicBezTo>
                  <a:pt x="29" y="72"/>
                  <a:pt x="29" y="72"/>
                  <a:pt x="29" y="72"/>
                </a:cubicBezTo>
                <a:cubicBezTo>
                  <a:pt x="29" y="72"/>
                  <a:pt x="29" y="72"/>
                  <a:pt x="29" y="72"/>
                </a:cubicBezTo>
                <a:cubicBezTo>
                  <a:pt x="28" y="73"/>
                  <a:pt x="28" y="73"/>
                  <a:pt x="28" y="74"/>
                </a:cubicBezTo>
                <a:cubicBezTo>
                  <a:pt x="28" y="73"/>
                  <a:pt x="28" y="73"/>
                  <a:pt x="28" y="73"/>
                </a:cubicBezTo>
                <a:cubicBezTo>
                  <a:pt x="28" y="74"/>
                  <a:pt x="28" y="74"/>
                  <a:pt x="27" y="74"/>
                </a:cubicBezTo>
                <a:cubicBezTo>
                  <a:pt x="28" y="74"/>
                  <a:pt x="28" y="74"/>
                  <a:pt x="28" y="74"/>
                </a:cubicBezTo>
                <a:cubicBezTo>
                  <a:pt x="27" y="74"/>
                  <a:pt x="28" y="73"/>
                  <a:pt x="27" y="73"/>
                </a:cubicBezTo>
                <a:cubicBezTo>
                  <a:pt x="27" y="74"/>
                  <a:pt x="27" y="74"/>
                  <a:pt x="27" y="74"/>
                </a:cubicBezTo>
                <a:cubicBezTo>
                  <a:pt x="27" y="74"/>
                  <a:pt x="27" y="74"/>
                  <a:pt x="27" y="74"/>
                </a:cubicBezTo>
                <a:cubicBezTo>
                  <a:pt x="27" y="74"/>
                  <a:pt x="27" y="74"/>
                  <a:pt x="27" y="74"/>
                </a:cubicBezTo>
                <a:cubicBezTo>
                  <a:pt x="27" y="74"/>
                  <a:pt x="27" y="74"/>
                  <a:pt x="27" y="74"/>
                </a:cubicBezTo>
                <a:cubicBezTo>
                  <a:pt x="27" y="74"/>
                  <a:pt x="27" y="74"/>
                  <a:pt x="27" y="74"/>
                </a:cubicBezTo>
                <a:cubicBezTo>
                  <a:pt x="26" y="74"/>
                  <a:pt x="26" y="75"/>
                  <a:pt x="26" y="75"/>
                </a:cubicBezTo>
                <a:cubicBezTo>
                  <a:pt x="26" y="74"/>
                  <a:pt x="26" y="74"/>
                  <a:pt x="26" y="74"/>
                </a:cubicBezTo>
                <a:cubicBezTo>
                  <a:pt x="26" y="74"/>
                  <a:pt x="26" y="74"/>
                  <a:pt x="26" y="74"/>
                </a:cubicBezTo>
                <a:cubicBezTo>
                  <a:pt x="26" y="74"/>
                  <a:pt x="26" y="74"/>
                  <a:pt x="26" y="74"/>
                </a:cubicBezTo>
                <a:cubicBezTo>
                  <a:pt x="26" y="74"/>
                  <a:pt x="26" y="74"/>
                  <a:pt x="26" y="74"/>
                </a:cubicBezTo>
                <a:cubicBezTo>
                  <a:pt x="26" y="74"/>
                  <a:pt x="26" y="74"/>
                  <a:pt x="26" y="74"/>
                </a:cubicBezTo>
                <a:cubicBezTo>
                  <a:pt x="26" y="74"/>
                  <a:pt x="25" y="75"/>
                  <a:pt x="25" y="75"/>
                </a:cubicBezTo>
                <a:cubicBezTo>
                  <a:pt x="25" y="75"/>
                  <a:pt x="25" y="75"/>
                  <a:pt x="26" y="74"/>
                </a:cubicBezTo>
                <a:cubicBezTo>
                  <a:pt x="26" y="74"/>
                  <a:pt x="26" y="74"/>
                  <a:pt x="26" y="74"/>
                </a:cubicBezTo>
                <a:cubicBezTo>
                  <a:pt x="26" y="73"/>
                  <a:pt x="25" y="75"/>
                  <a:pt x="26" y="73"/>
                </a:cubicBezTo>
                <a:cubicBezTo>
                  <a:pt x="26" y="73"/>
                  <a:pt x="26" y="73"/>
                  <a:pt x="26" y="73"/>
                </a:cubicBezTo>
                <a:cubicBezTo>
                  <a:pt x="26" y="73"/>
                  <a:pt x="26" y="73"/>
                  <a:pt x="26" y="73"/>
                </a:cubicBezTo>
                <a:cubicBezTo>
                  <a:pt x="26" y="73"/>
                  <a:pt x="26" y="73"/>
                  <a:pt x="26" y="73"/>
                </a:cubicBezTo>
                <a:cubicBezTo>
                  <a:pt x="26" y="73"/>
                  <a:pt x="26" y="73"/>
                  <a:pt x="25" y="73"/>
                </a:cubicBezTo>
                <a:cubicBezTo>
                  <a:pt x="26" y="73"/>
                  <a:pt x="26" y="73"/>
                  <a:pt x="26" y="73"/>
                </a:cubicBezTo>
                <a:cubicBezTo>
                  <a:pt x="25" y="73"/>
                  <a:pt x="25" y="73"/>
                  <a:pt x="25" y="73"/>
                </a:cubicBezTo>
                <a:cubicBezTo>
                  <a:pt x="25" y="73"/>
                  <a:pt x="25" y="73"/>
                  <a:pt x="25" y="73"/>
                </a:cubicBezTo>
                <a:cubicBezTo>
                  <a:pt x="25" y="73"/>
                  <a:pt x="25" y="73"/>
                  <a:pt x="25" y="73"/>
                </a:cubicBezTo>
                <a:cubicBezTo>
                  <a:pt x="25" y="73"/>
                  <a:pt x="25" y="73"/>
                  <a:pt x="25" y="73"/>
                </a:cubicBezTo>
                <a:cubicBezTo>
                  <a:pt x="25" y="73"/>
                  <a:pt x="24" y="74"/>
                  <a:pt x="25" y="73"/>
                </a:cubicBezTo>
                <a:cubicBezTo>
                  <a:pt x="25" y="73"/>
                  <a:pt x="25" y="73"/>
                  <a:pt x="25" y="73"/>
                </a:cubicBezTo>
                <a:cubicBezTo>
                  <a:pt x="25" y="73"/>
                  <a:pt x="25" y="73"/>
                  <a:pt x="25" y="73"/>
                </a:cubicBezTo>
                <a:cubicBezTo>
                  <a:pt x="24" y="74"/>
                  <a:pt x="24" y="73"/>
                  <a:pt x="24" y="74"/>
                </a:cubicBezTo>
                <a:cubicBezTo>
                  <a:pt x="24" y="74"/>
                  <a:pt x="24" y="74"/>
                  <a:pt x="24" y="73"/>
                </a:cubicBezTo>
                <a:cubicBezTo>
                  <a:pt x="24" y="73"/>
                  <a:pt x="24" y="73"/>
                  <a:pt x="24" y="73"/>
                </a:cubicBezTo>
                <a:cubicBezTo>
                  <a:pt x="24" y="73"/>
                  <a:pt x="24" y="73"/>
                  <a:pt x="24" y="73"/>
                </a:cubicBezTo>
                <a:close/>
                <a:moveTo>
                  <a:pt x="26" y="74"/>
                </a:moveTo>
                <a:cubicBezTo>
                  <a:pt x="26" y="74"/>
                  <a:pt x="26" y="74"/>
                  <a:pt x="26" y="74"/>
                </a:cubicBezTo>
                <a:cubicBezTo>
                  <a:pt x="26" y="73"/>
                  <a:pt x="26" y="73"/>
                  <a:pt x="26" y="74"/>
                </a:cubicBezTo>
                <a:close/>
                <a:moveTo>
                  <a:pt x="29" y="73"/>
                </a:moveTo>
                <a:cubicBezTo>
                  <a:pt x="29" y="73"/>
                  <a:pt x="29" y="74"/>
                  <a:pt x="29" y="73"/>
                </a:cubicBezTo>
                <a:cubicBezTo>
                  <a:pt x="29" y="73"/>
                  <a:pt x="29" y="73"/>
                  <a:pt x="29" y="73"/>
                </a:cubicBezTo>
                <a:close/>
                <a:moveTo>
                  <a:pt x="35" y="71"/>
                </a:moveTo>
                <a:cubicBezTo>
                  <a:pt x="35" y="71"/>
                  <a:pt x="35" y="71"/>
                  <a:pt x="35" y="71"/>
                </a:cubicBezTo>
                <a:cubicBezTo>
                  <a:pt x="35" y="71"/>
                  <a:pt x="35" y="71"/>
                  <a:pt x="35" y="71"/>
                </a:cubicBezTo>
                <a:close/>
                <a:moveTo>
                  <a:pt x="35" y="71"/>
                </a:moveTo>
                <a:cubicBezTo>
                  <a:pt x="35" y="71"/>
                  <a:pt x="35" y="71"/>
                  <a:pt x="35" y="71"/>
                </a:cubicBezTo>
                <a:cubicBezTo>
                  <a:pt x="35" y="71"/>
                  <a:pt x="35" y="71"/>
                  <a:pt x="35" y="71"/>
                </a:cubicBezTo>
                <a:cubicBezTo>
                  <a:pt x="35" y="71"/>
                  <a:pt x="35" y="71"/>
                  <a:pt x="35" y="71"/>
                </a:cubicBezTo>
                <a:close/>
                <a:moveTo>
                  <a:pt x="24" y="67"/>
                </a:moveTo>
                <a:cubicBezTo>
                  <a:pt x="24" y="67"/>
                  <a:pt x="24" y="67"/>
                  <a:pt x="24" y="67"/>
                </a:cubicBezTo>
                <a:cubicBezTo>
                  <a:pt x="24" y="67"/>
                  <a:pt x="24" y="67"/>
                  <a:pt x="24" y="67"/>
                </a:cubicBezTo>
                <a:close/>
                <a:moveTo>
                  <a:pt x="28" y="74"/>
                </a:moveTo>
                <a:cubicBezTo>
                  <a:pt x="28" y="74"/>
                  <a:pt x="28" y="74"/>
                  <a:pt x="28" y="74"/>
                </a:cubicBezTo>
                <a:cubicBezTo>
                  <a:pt x="28" y="74"/>
                  <a:pt x="28" y="74"/>
                  <a:pt x="28" y="74"/>
                </a:cubicBezTo>
                <a:close/>
                <a:moveTo>
                  <a:pt x="23" y="73"/>
                </a:moveTo>
                <a:cubicBezTo>
                  <a:pt x="23" y="73"/>
                  <a:pt x="23" y="73"/>
                  <a:pt x="23" y="73"/>
                </a:cubicBezTo>
                <a:cubicBezTo>
                  <a:pt x="23" y="73"/>
                  <a:pt x="23" y="73"/>
                  <a:pt x="23" y="73"/>
                </a:cubicBezTo>
                <a:close/>
                <a:moveTo>
                  <a:pt x="33" y="75"/>
                </a:moveTo>
                <a:cubicBezTo>
                  <a:pt x="33" y="75"/>
                  <a:pt x="33" y="75"/>
                  <a:pt x="33" y="75"/>
                </a:cubicBezTo>
                <a:cubicBezTo>
                  <a:pt x="33" y="75"/>
                  <a:pt x="33" y="75"/>
                  <a:pt x="33" y="75"/>
                </a:cubicBezTo>
                <a:close/>
                <a:moveTo>
                  <a:pt x="36" y="70"/>
                </a:moveTo>
                <a:cubicBezTo>
                  <a:pt x="36" y="71"/>
                  <a:pt x="36" y="71"/>
                  <a:pt x="36" y="71"/>
                </a:cubicBezTo>
                <a:cubicBezTo>
                  <a:pt x="36" y="71"/>
                  <a:pt x="36" y="71"/>
                  <a:pt x="36" y="71"/>
                </a:cubicBezTo>
                <a:cubicBezTo>
                  <a:pt x="36" y="71"/>
                  <a:pt x="36" y="70"/>
                  <a:pt x="36" y="70"/>
                </a:cubicBezTo>
                <a:close/>
                <a:moveTo>
                  <a:pt x="37" y="73"/>
                </a:moveTo>
                <a:cubicBezTo>
                  <a:pt x="37" y="73"/>
                  <a:pt x="37" y="73"/>
                  <a:pt x="37" y="73"/>
                </a:cubicBezTo>
                <a:cubicBezTo>
                  <a:pt x="37" y="73"/>
                  <a:pt x="37" y="73"/>
                  <a:pt x="37" y="73"/>
                </a:cubicBezTo>
                <a:cubicBezTo>
                  <a:pt x="37" y="73"/>
                  <a:pt x="37" y="73"/>
                  <a:pt x="37" y="73"/>
                </a:cubicBezTo>
                <a:close/>
                <a:moveTo>
                  <a:pt x="36" y="72"/>
                </a:moveTo>
                <a:cubicBezTo>
                  <a:pt x="36" y="72"/>
                  <a:pt x="36" y="72"/>
                  <a:pt x="36" y="72"/>
                </a:cubicBezTo>
                <a:cubicBezTo>
                  <a:pt x="36" y="72"/>
                  <a:pt x="36" y="72"/>
                  <a:pt x="36" y="72"/>
                </a:cubicBezTo>
                <a:cubicBezTo>
                  <a:pt x="36" y="72"/>
                  <a:pt x="36" y="72"/>
                  <a:pt x="36" y="72"/>
                </a:cubicBezTo>
                <a:close/>
                <a:moveTo>
                  <a:pt x="36" y="72"/>
                </a:moveTo>
                <a:cubicBezTo>
                  <a:pt x="36" y="72"/>
                  <a:pt x="36" y="72"/>
                  <a:pt x="36" y="72"/>
                </a:cubicBezTo>
                <a:cubicBezTo>
                  <a:pt x="36" y="72"/>
                  <a:pt x="36" y="72"/>
                  <a:pt x="36" y="72"/>
                </a:cubicBezTo>
                <a:close/>
                <a:moveTo>
                  <a:pt x="35" y="71"/>
                </a:moveTo>
                <a:cubicBezTo>
                  <a:pt x="35" y="71"/>
                  <a:pt x="35" y="70"/>
                  <a:pt x="35" y="71"/>
                </a:cubicBezTo>
                <a:cubicBezTo>
                  <a:pt x="35" y="70"/>
                  <a:pt x="35" y="71"/>
                  <a:pt x="35" y="71"/>
                </a:cubicBezTo>
                <a:close/>
                <a:moveTo>
                  <a:pt x="36" y="73"/>
                </a:moveTo>
                <a:cubicBezTo>
                  <a:pt x="36" y="73"/>
                  <a:pt x="36" y="73"/>
                  <a:pt x="36" y="73"/>
                </a:cubicBezTo>
                <a:cubicBezTo>
                  <a:pt x="36" y="73"/>
                  <a:pt x="36" y="73"/>
                  <a:pt x="36" y="73"/>
                </a:cubicBezTo>
                <a:close/>
                <a:moveTo>
                  <a:pt x="36" y="73"/>
                </a:moveTo>
                <a:cubicBezTo>
                  <a:pt x="36" y="73"/>
                  <a:pt x="36" y="73"/>
                  <a:pt x="36" y="73"/>
                </a:cubicBezTo>
                <a:cubicBezTo>
                  <a:pt x="36" y="73"/>
                  <a:pt x="36" y="73"/>
                  <a:pt x="36" y="73"/>
                </a:cubicBezTo>
                <a:cubicBezTo>
                  <a:pt x="36" y="73"/>
                  <a:pt x="36" y="73"/>
                  <a:pt x="36" y="73"/>
                </a:cubicBezTo>
                <a:close/>
                <a:moveTo>
                  <a:pt x="36" y="73"/>
                </a:moveTo>
                <a:cubicBezTo>
                  <a:pt x="36" y="73"/>
                  <a:pt x="36" y="73"/>
                  <a:pt x="36" y="73"/>
                </a:cubicBezTo>
                <a:cubicBezTo>
                  <a:pt x="36" y="73"/>
                  <a:pt x="36" y="73"/>
                  <a:pt x="36" y="73"/>
                </a:cubicBezTo>
                <a:close/>
                <a:moveTo>
                  <a:pt x="36" y="74"/>
                </a:moveTo>
                <a:cubicBezTo>
                  <a:pt x="36" y="73"/>
                  <a:pt x="36" y="73"/>
                  <a:pt x="36" y="73"/>
                </a:cubicBezTo>
                <a:cubicBezTo>
                  <a:pt x="36" y="73"/>
                  <a:pt x="36" y="73"/>
                  <a:pt x="36" y="73"/>
                </a:cubicBezTo>
                <a:lnTo>
                  <a:pt x="36" y="74"/>
                </a:lnTo>
                <a:close/>
                <a:moveTo>
                  <a:pt x="35" y="73"/>
                </a:moveTo>
                <a:cubicBezTo>
                  <a:pt x="34" y="73"/>
                  <a:pt x="34" y="73"/>
                  <a:pt x="34" y="73"/>
                </a:cubicBezTo>
                <a:cubicBezTo>
                  <a:pt x="34" y="73"/>
                  <a:pt x="34" y="73"/>
                  <a:pt x="34" y="73"/>
                </a:cubicBezTo>
                <a:cubicBezTo>
                  <a:pt x="34" y="73"/>
                  <a:pt x="35" y="73"/>
                  <a:pt x="35" y="73"/>
                </a:cubicBezTo>
                <a:close/>
                <a:moveTo>
                  <a:pt x="35" y="74"/>
                </a:moveTo>
                <a:cubicBezTo>
                  <a:pt x="35" y="74"/>
                  <a:pt x="35" y="74"/>
                  <a:pt x="35" y="74"/>
                </a:cubicBezTo>
                <a:cubicBezTo>
                  <a:pt x="35" y="74"/>
                  <a:pt x="35" y="74"/>
                  <a:pt x="35" y="74"/>
                </a:cubicBezTo>
                <a:close/>
                <a:moveTo>
                  <a:pt x="34" y="74"/>
                </a:moveTo>
                <a:cubicBezTo>
                  <a:pt x="34" y="75"/>
                  <a:pt x="34" y="75"/>
                  <a:pt x="34" y="75"/>
                </a:cubicBezTo>
                <a:cubicBezTo>
                  <a:pt x="34" y="75"/>
                  <a:pt x="35" y="75"/>
                  <a:pt x="34" y="74"/>
                </a:cubicBezTo>
                <a:close/>
                <a:moveTo>
                  <a:pt x="33" y="73"/>
                </a:moveTo>
                <a:cubicBezTo>
                  <a:pt x="33" y="73"/>
                  <a:pt x="33" y="73"/>
                  <a:pt x="33" y="73"/>
                </a:cubicBezTo>
                <a:cubicBezTo>
                  <a:pt x="33" y="72"/>
                  <a:pt x="33" y="72"/>
                  <a:pt x="33" y="72"/>
                </a:cubicBezTo>
                <a:lnTo>
                  <a:pt x="33" y="73"/>
                </a:lnTo>
                <a:close/>
                <a:moveTo>
                  <a:pt x="31" y="76"/>
                </a:moveTo>
                <a:cubicBezTo>
                  <a:pt x="31" y="76"/>
                  <a:pt x="31" y="75"/>
                  <a:pt x="31" y="75"/>
                </a:cubicBezTo>
                <a:cubicBezTo>
                  <a:pt x="31" y="75"/>
                  <a:pt x="31" y="75"/>
                  <a:pt x="31" y="75"/>
                </a:cubicBezTo>
                <a:cubicBezTo>
                  <a:pt x="31" y="75"/>
                  <a:pt x="31" y="75"/>
                  <a:pt x="31" y="76"/>
                </a:cubicBezTo>
                <a:close/>
                <a:moveTo>
                  <a:pt x="31" y="75"/>
                </a:moveTo>
                <a:cubicBezTo>
                  <a:pt x="31" y="75"/>
                  <a:pt x="31" y="75"/>
                  <a:pt x="31" y="75"/>
                </a:cubicBezTo>
                <a:cubicBezTo>
                  <a:pt x="31" y="75"/>
                  <a:pt x="31" y="75"/>
                  <a:pt x="31" y="75"/>
                </a:cubicBezTo>
                <a:close/>
                <a:moveTo>
                  <a:pt x="23" y="64"/>
                </a:moveTo>
                <a:cubicBezTo>
                  <a:pt x="24" y="64"/>
                  <a:pt x="24" y="64"/>
                  <a:pt x="24" y="64"/>
                </a:cubicBezTo>
                <a:cubicBezTo>
                  <a:pt x="23" y="64"/>
                  <a:pt x="23" y="64"/>
                  <a:pt x="23" y="64"/>
                </a:cubicBezTo>
                <a:close/>
                <a:moveTo>
                  <a:pt x="23" y="64"/>
                </a:moveTo>
                <a:cubicBezTo>
                  <a:pt x="23" y="63"/>
                  <a:pt x="23" y="63"/>
                  <a:pt x="23" y="63"/>
                </a:cubicBezTo>
                <a:cubicBezTo>
                  <a:pt x="23" y="63"/>
                  <a:pt x="23" y="63"/>
                  <a:pt x="23" y="63"/>
                </a:cubicBezTo>
                <a:cubicBezTo>
                  <a:pt x="23" y="63"/>
                  <a:pt x="23" y="64"/>
                  <a:pt x="23" y="64"/>
                </a:cubicBezTo>
                <a:close/>
                <a:moveTo>
                  <a:pt x="26" y="75"/>
                </a:moveTo>
                <a:cubicBezTo>
                  <a:pt x="26" y="75"/>
                  <a:pt x="26" y="75"/>
                  <a:pt x="26" y="75"/>
                </a:cubicBezTo>
                <a:cubicBezTo>
                  <a:pt x="26" y="75"/>
                  <a:pt x="26" y="75"/>
                  <a:pt x="26" y="74"/>
                </a:cubicBezTo>
                <a:lnTo>
                  <a:pt x="26" y="75"/>
                </a:lnTo>
                <a:close/>
                <a:moveTo>
                  <a:pt x="25" y="74"/>
                </a:moveTo>
                <a:cubicBezTo>
                  <a:pt x="25" y="74"/>
                  <a:pt x="25" y="74"/>
                  <a:pt x="25" y="74"/>
                </a:cubicBezTo>
                <a:cubicBezTo>
                  <a:pt x="25" y="73"/>
                  <a:pt x="25" y="73"/>
                  <a:pt x="25" y="73"/>
                </a:cubicBezTo>
                <a:lnTo>
                  <a:pt x="25" y="74"/>
                </a:lnTo>
                <a:close/>
                <a:moveTo>
                  <a:pt x="23" y="74"/>
                </a:moveTo>
                <a:cubicBezTo>
                  <a:pt x="23" y="74"/>
                  <a:pt x="23" y="74"/>
                  <a:pt x="23" y="74"/>
                </a:cubicBezTo>
                <a:cubicBezTo>
                  <a:pt x="23" y="74"/>
                  <a:pt x="24" y="73"/>
                  <a:pt x="23" y="74"/>
                </a:cubicBezTo>
                <a:close/>
                <a:moveTo>
                  <a:pt x="18" y="56"/>
                </a:moveTo>
                <a:cubicBezTo>
                  <a:pt x="18" y="56"/>
                  <a:pt x="18" y="56"/>
                  <a:pt x="18" y="56"/>
                </a:cubicBezTo>
                <a:cubicBezTo>
                  <a:pt x="18" y="56"/>
                  <a:pt x="18" y="56"/>
                  <a:pt x="18" y="56"/>
                </a:cubicBezTo>
                <a:close/>
                <a:moveTo>
                  <a:pt x="17" y="57"/>
                </a:moveTo>
                <a:cubicBezTo>
                  <a:pt x="17" y="57"/>
                  <a:pt x="17" y="57"/>
                  <a:pt x="17" y="57"/>
                </a:cubicBezTo>
                <a:cubicBezTo>
                  <a:pt x="17" y="57"/>
                  <a:pt x="17" y="57"/>
                  <a:pt x="17" y="57"/>
                </a:cubicBezTo>
                <a:close/>
                <a:moveTo>
                  <a:pt x="16" y="57"/>
                </a:moveTo>
                <a:cubicBezTo>
                  <a:pt x="16" y="57"/>
                  <a:pt x="16" y="57"/>
                  <a:pt x="16" y="57"/>
                </a:cubicBezTo>
                <a:cubicBezTo>
                  <a:pt x="16" y="57"/>
                  <a:pt x="16" y="57"/>
                  <a:pt x="16" y="57"/>
                </a:cubicBezTo>
                <a:cubicBezTo>
                  <a:pt x="17" y="57"/>
                  <a:pt x="17" y="57"/>
                  <a:pt x="17" y="57"/>
                </a:cubicBezTo>
                <a:cubicBezTo>
                  <a:pt x="17" y="57"/>
                  <a:pt x="16" y="57"/>
                  <a:pt x="16" y="57"/>
                </a:cubicBezTo>
                <a:close/>
                <a:moveTo>
                  <a:pt x="17" y="55"/>
                </a:moveTo>
                <a:cubicBezTo>
                  <a:pt x="16" y="55"/>
                  <a:pt x="16" y="55"/>
                  <a:pt x="17" y="55"/>
                </a:cubicBezTo>
                <a:cubicBezTo>
                  <a:pt x="17" y="55"/>
                  <a:pt x="17" y="55"/>
                  <a:pt x="17" y="55"/>
                </a:cubicBezTo>
                <a:cubicBezTo>
                  <a:pt x="17" y="55"/>
                  <a:pt x="17" y="55"/>
                  <a:pt x="17" y="55"/>
                </a:cubicBezTo>
                <a:close/>
                <a:moveTo>
                  <a:pt x="17" y="55"/>
                </a:moveTo>
                <a:cubicBezTo>
                  <a:pt x="17" y="55"/>
                  <a:pt x="17" y="55"/>
                  <a:pt x="17" y="55"/>
                </a:cubicBezTo>
                <a:close/>
                <a:moveTo>
                  <a:pt x="16" y="55"/>
                </a:moveTo>
                <a:cubicBezTo>
                  <a:pt x="16" y="55"/>
                  <a:pt x="16" y="55"/>
                  <a:pt x="16" y="55"/>
                </a:cubicBezTo>
                <a:cubicBezTo>
                  <a:pt x="17" y="55"/>
                  <a:pt x="16" y="55"/>
                  <a:pt x="17" y="55"/>
                </a:cubicBezTo>
                <a:cubicBezTo>
                  <a:pt x="16" y="55"/>
                  <a:pt x="16" y="55"/>
                  <a:pt x="16" y="55"/>
                </a:cubicBezTo>
                <a:close/>
                <a:moveTo>
                  <a:pt x="16" y="56"/>
                </a:moveTo>
                <a:cubicBezTo>
                  <a:pt x="16" y="56"/>
                  <a:pt x="16" y="56"/>
                  <a:pt x="16" y="56"/>
                </a:cubicBezTo>
                <a:cubicBezTo>
                  <a:pt x="16" y="55"/>
                  <a:pt x="16" y="55"/>
                  <a:pt x="16" y="56"/>
                </a:cubicBezTo>
                <a:close/>
                <a:moveTo>
                  <a:pt x="16" y="55"/>
                </a:moveTo>
                <a:cubicBezTo>
                  <a:pt x="16" y="56"/>
                  <a:pt x="16" y="56"/>
                  <a:pt x="16" y="56"/>
                </a:cubicBezTo>
                <a:cubicBezTo>
                  <a:pt x="16" y="56"/>
                  <a:pt x="16" y="56"/>
                  <a:pt x="16" y="55"/>
                </a:cubicBezTo>
                <a:cubicBezTo>
                  <a:pt x="16" y="56"/>
                  <a:pt x="16" y="55"/>
                  <a:pt x="16" y="55"/>
                </a:cubicBezTo>
                <a:close/>
                <a:moveTo>
                  <a:pt x="16" y="55"/>
                </a:moveTo>
                <a:cubicBezTo>
                  <a:pt x="16" y="56"/>
                  <a:pt x="16" y="56"/>
                  <a:pt x="16" y="56"/>
                </a:cubicBezTo>
                <a:cubicBezTo>
                  <a:pt x="16" y="56"/>
                  <a:pt x="16" y="55"/>
                  <a:pt x="16" y="55"/>
                </a:cubicBezTo>
                <a:close/>
                <a:moveTo>
                  <a:pt x="16" y="57"/>
                </a:moveTo>
                <a:cubicBezTo>
                  <a:pt x="16" y="57"/>
                  <a:pt x="16" y="57"/>
                  <a:pt x="16" y="57"/>
                </a:cubicBezTo>
                <a:cubicBezTo>
                  <a:pt x="16" y="57"/>
                  <a:pt x="16" y="57"/>
                  <a:pt x="16" y="57"/>
                </a:cubicBezTo>
                <a:cubicBezTo>
                  <a:pt x="16" y="57"/>
                  <a:pt x="16" y="57"/>
                  <a:pt x="16" y="57"/>
                </a:cubicBezTo>
                <a:close/>
                <a:moveTo>
                  <a:pt x="16" y="55"/>
                </a:moveTo>
                <a:cubicBezTo>
                  <a:pt x="16" y="55"/>
                  <a:pt x="16" y="55"/>
                  <a:pt x="16" y="55"/>
                </a:cubicBezTo>
                <a:cubicBezTo>
                  <a:pt x="16" y="55"/>
                  <a:pt x="16" y="55"/>
                  <a:pt x="16" y="55"/>
                </a:cubicBezTo>
                <a:cubicBezTo>
                  <a:pt x="16" y="55"/>
                  <a:pt x="16" y="55"/>
                  <a:pt x="16" y="55"/>
                </a:cubicBezTo>
                <a:close/>
                <a:moveTo>
                  <a:pt x="16" y="55"/>
                </a:moveTo>
                <a:cubicBezTo>
                  <a:pt x="16" y="55"/>
                  <a:pt x="16" y="55"/>
                  <a:pt x="16" y="55"/>
                </a:cubicBezTo>
                <a:cubicBezTo>
                  <a:pt x="16" y="55"/>
                  <a:pt x="16" y="55"/>
                  <a:pt x="16" y="55"/>
                </a:cubicBezTo>
                <a:close/>
                <a:moveTo>
                  <a:pt x="16" y="56"/>
                </a:moveTo>
                <a:cubicBezTo>
                  <a:pt x="16" y="56"/>
                  <a:pt x="16" y="56"/>
                  <a:pt x="16" y="56"/>
                </a:cubicBezTo>
                <a:cubicBezTo>
                  <a:pt x="16" y="56"/>
                  <a:pt x="16" y="56"/>
                  <a:pt x="16" y="56"/>
                </a:cubicBezTo>
                <a:close/>
                <a:moveTo>
                  <a:pt x="16" y="54"/>
                </a:moveTo>
                <a:cubicBezTo>
                  <a:pt x="16" y="54"/>
                  <a:pt x="16" y="54"/>
                  <a:pt x="16" y="54"/>
                </a:cubicBezTo>
                <a:cubicBezTo>
                  <a:pt x="16" y="55"/>
                  <a:pt x="16" y="55"/>
                  <a:pt x="16" y="55"/>
                </a:cubicBezTo>
                <a:lnTo>
                  <a:pt x="16" y="54"/>
                </a:lnTo>
                <a:close/>
                <a:moveTo>
                  <a:pt x="15" y="54"/>
                </a:moveTo>
                <a:cubicBezTo>
                  <a:pt x="16" y="54"/>
                  <a:pt x="16" y="54"/>
                  <a:pt x="16" y="54"/>
                </a:cubicBezTo>
                <a:cubicBezTo>
                  <a:pt x="16" y="54"/>
                  <a:pt x="16" y="54"/>
                  <a:pt x="15" y="54"/>
                </a:cubicBezTo>
                <a:cubicBezTo>
                  <a:pt x="15" y="54"/>
                  <a:pt x="16" y="54"/>
                  <a:pt x="15" y="54"/>
                </a:cubicBezTo>
                <a:close/>
                <a:moveTo>
                  <a:pt x="15" y="54"/>
                </a:moveTo>
                <a:cubicBezTo>
                  <a:pt x="15" y="54"/>
                  <a:pt x="15" y="54"/>
                  <a:pt x="15" y="54"/>
                </a:cubicBezTo>
                <a:cubicBezTo>
                  <a:pt x="15" y="54"/>
                  <a:pt x="15" y="54"/>
                  <a:pt x="15" y="54"/>
                </a:cubicBezTo>
                <a:close/>
                <a:moveTo>
                  <a:pt x="15" y="55"/>
                </a:moveTo>
                <a:cubicBezTo>
                  <a:pt x="16" y="55"/>
                  <a:pt x="16" y="55"/>
                  <a:pt x="16" y="55"/>
                </a:cubicBezTo>
                <a:cubicBezTo>
                  <a:pt x="15" y="55"/>
                  <a:pt x="15" y="55"/>
                  <a:pt x="15" y="55"/>
                </a:cubicBezTo>
                <a:close/>
                <a:moveTo>
                  <a:pt x="15" y="55"/>
                </a:moveTo>
                <a:cubicBezTo>
                  <a:pt x="15" y="55"/>
                  <a:pt x="15" y="55"/>
                  <a:pt x="15" y="55"/>
                </a:cubicBezTo>
                <a:cubicBezTo>
                  <a:pt x="15" y="55"/>
                  <a:pt x="15" y="55"/>
                  <a:pt x="15" y="55"/>
                </a:cubicBezTo>
                <a:cubicBezTo>
                  <a:pt x="15" y="55"/>
                  <a:pt x="15" y="55"/>
                  <a:pt x="15" y="55"/>
                </a:cubicBezTo>
                <a:close/>
                <a:moveTo>
                  <a:pt x="15" y="55"/>
                </a:moveTo>
                <a:cubicBezTo>
                  <a:pt x="15" y="55"/>
                  <a:pt x="15" y="55"/>
                  <a:pt x="15" y="55"/>
                </a:cubicBezTo>
                <a:cubicBezTo>
                  <a:pt x="15" y="55"/>
                  <a:pt x="15" y="55"/>
                  <a:pt x="15" y="55"/>
                </a:cubicBezTo>
                <a:close/>
                <a:moveTo>
                  <a:pt x="16" y="56"/>
                </a:moveTo>
                <a:cubicBezTo>
                  <a:pt x="15" y="56"/>
                  <a:pt x="15" y="56"/>
                  <a:pt x="15" y="57"/>
                </a:cubicBezTo>
                <a:cubicBezTo>
                  <a:pt x="15" y="56"/>
                  <a:pt x="15" y="56"/>
                  <a:pt x="16" y="56"/>
                </a:cubicBezTo>
                <a:close/>
                <a:moveTo>
                  <a:pt x="15" y="56"/>
                </a:moveTo>
                <a:cubicBezTo>
                  <a:pt x="15" y="56"/>
                  <a:pt x="15" y="56"/>
                  <a:pt x="15" y="56"/>
                </a:cubicBezTo>
                <a:cubicBezTo>
                  <a:pt x="15" y="56"/>
                  <a:pt x="15" y="56"/>
                  <a:pt x="16" y="55"/>
                </a:cubicBezTo>
                <a:lnTo>
                  <a:pt x="15" y="56"/>
                </a:lnTo>
                <a:close/>
                <a:moveTo>
                  <a:pt x="15" y="56"/>
                </a:moveTo>
                <a:cubicBezTo>
                  <a:pt x="15" y="56"/>
                  <a:pt x="15" y="56"/>
                  <a:pt x="15" y="56"/>
                </a:cubicBezTo>
                <a:cubicBezTo>
                  <a:pt x="15" y="56"/>
                  <a:pt x="15" y="56"/>
                  <a:pt x="15" y="56"/>
                </a:cubicBezTo>
                <a:close/>
                <a:moveTo>
                  <a:pt x="15" y="55"/>
                </a:moveTo>
                <a:cubicBezTo>
                  <a:pt x="15" y="55"/>
                  <a:pt x="15" y="55"/>
                  <a:pt x="15" y="55"/>
                </a:cubicBezTo>
                <a:cubicBezTo>
                  <a:pt x="15" y="55"/>
                  <a:pt x="15" y="55"/>
                  <a:pt x="15" y="55"/>
                </a:cubicBezTo>
                <a:cubicBezTo>
                  <a:pt x="15" y="55"/>
                  <a:pt x="15" y="55"/>
                  <a:pt x="15" y="55"/>
                </a:cubicBezTo>
                <a:close/>
                <a:moveTo>
                  <a:pt x="15" y="55"/>
                </a:moveTo>
                <a:cubicBezTo>
                  <a:pt x="15" y="55"/>
                  <a:pt x="15" y="55"/>
                  <a:pt x="15" y="55"/>
                </a:cubicBezTo>
                <a:cubicBezTo>
                  <a:pt x="15" y="55"/>
                  <a:pt x="15" y="55"/>
                  <a:pt x="15" y="55"/>
                </a:cubicBezTo>
                <a:close/>
                <a:moveTo>
                  <a:pt x="14" y="55"/>
                </a:moveTo>
                <a:cubicBezTo>
                  <a:pt x="14" y="55"/>
                  <a:pt x="14" y="55"/>
                  <a:pt x="14" y="55"/>
                </a:cubicBezTo>
                <a:cubicBezTo>
                  <a:pt x="14" y="55"/>
                  <a:pt x="14" y="55"/>
                  <a:pt x="14" y="55"/>
                </a:cubicBezTo>
                <a:close/>
                <a:moveTo>
                  <a:pt x="15" y="55"/>
                </a:moveTo>
                <a:cubicBezTo>
                  <a:pt x="15" y="55"/>
                  <a:pt x="15" y="55"/>
                  <a:pt x="15" y="55"/>
                </a:cubicBezTo>
                <a:cubicBezTo>
                  <a:pt x="15" y="55"/>
                  <a:pt x="15" y="55"/>
                  <a:pt x="15" y="55"/>
                </a:cubicBezTo>
                <a:cubicBezTo>
                  <a:pt x="15" y="55"/>
                  <a:pt x="15" y="55"/>
                  <a:pt x="15" y="55"/>
                </a:cubicBezTo>
                <a:close/>
                <a:moveTo>
                  <a:pt x="15" y="55"/>
                </a:moveTo>
                <a:cubicBezTo>
                  <a:pt x="15" y="55"/>
                  <a:pt x="15" y="55"/>
                  <a:pt x="15" y="55"/>
                </a:cubicBezTo>
                <a:cubicBezTo>
                  <a:pt x="15" y="55"/>
                  <a:pt x="15" y="54"/>
                  <a:pt x="15" y="55"/>
                </a:cubicBezTo>
                <a:close/>
                <a:moveTo>
                  <a:pt x="15" y="55"/>
                </a:moveTo>
                <a:cubicBezTo>
                  <a:pt x="15" y="55"/>
                  <a:pt x="15" y="55"/>
                  <a:pt x="15" y="55"/>
                </a:cubicBezTo>
                <a:cubicBezTo>
                  <a:pt x="15" y="55"/>
                  <a:pt x="15" y="55"/>
                  <a:pt x="15" y="55"/>
                </a:cubicBezTo>
                <a:close/>
                <a:moveTo>
                  <a:pt x="15" y="55"/>
                </a:moveTo>
                <a:cubicBezTo>
                  <a:pt x="15" y="55"/>
                  <a:pt x="15" y="55"/>
                  <a:pt x="15" y="55"/>
                </a:cubicBezTo>
                <a:cubicBezTo>
                  <a:pt x="15" y="55"/>
                  <a:pt x="15" y="55"/>
                  <a:pt x="15" y="55"/>
                </a:cubicBezTo>
                <a:cubicBezTo>
                  <a:pt x="15" y="55"/>
                  <a:pt x="15" y="55"/>
                  <a:pt x="15" y="55"/>
                </a:cubicBezTo>
                <a:close/>
                <a:moveTo>
                  <a:pt x="13" y="57"/>
                </a:moveTo>
                <a:cubicBezTo>
                  <a:pt x="13" y="57"/>
                  <a:pt x="13" y="57"/>
                  <a:pt x="13" y="57"/>
                </a:cubicBezTo>
                <a:cubicBezTo>
                  <a:pt x="14" y="57"/>
                  <a:pt x="14" y="56"/>
                  <a:pt x="14" y="55"/>
                </a:cubicBezTo>
                <a:cubicBezTo>
                  <a:pt x="14" y="55"/>
                  <a:pt x="14" y="55"/>
                  <a:pt x="14" y="55"/>
                </a:cubicBezTo>
                <a:cubicBezTo>
                  <a:pt x="14" y="56"/>
                  <a:pt x="14" y="56"/>
                  <a:pt x="14" y="56"/>
                </a:cubicBezTo>
                <a:cubicBezTo>
                  <a:pt x="14" y="56"/>
                  <a:pt x="14" y="56"/>
                  <a:pt x="14" y="56"/>
                </a:cubicBezTo>
                <a:cubicBezTo>
                  <a:pt x="14" y="56"/>
                  <a:pt x="13" y="56"/>
                  <a:pt x="13" y="57"/>
                </a:cubicBezTo>
                <a:cubicBezTo>
                  <a:pt x="13" y="57"/>
                  <a:pt x="13" y="57"/>
                  <a:pt x="13" y="57"/>
                </a:cubicBezTo>
                <a:cubicBezTo>
                  <a:pt x="13" y="57"/>
                  <a:pt x="13" y="57"/>
                  <a:pt x="13" y="57"/>
                </a:cubicBezTo>
                <a:close/>
                <a:moveTo>
                  <a:pt x="15" y="55"/>
                </a:moveTo>
                <a:cubicBezTo>
                  <a:pt x="15" y="55"/>
                  <a:pt x="15" y="55"/>
                  <a:pt x="15" y="55"/>
                </a:cubicBezTo>
                <a:cubicBezTo>
                  <a:pt x="15" y="55"/>
                  <a:pt x="15" y="55"/>
                  <a:pt x="15" y="54"/>
                </a:cubicBezTo>
                <a:cubicBezTo>
                  <a:pt x="15" y="55"/>
                  <a:pt x="15" y="55"/>
                  <a:pt x="14" y="55"/>
                </a:cubicBezTo>
                <a:cubicBezTo>
                  <a:pt x="15" y="55"/>
                  <a:pt x="15" y="55"/>
                  <a:pt x="15" y="55"/>
                </a:cubicBezTo>
                <a:close/>
                <a:moveTo>
                  <a:pt x="15" y="55"/>
                </a:moveTo>
                <a:cubicBezTo>
                  <a:pt x="15" y="55"/>
                  <a:pt x="14" y="56"/>
                  <a:pt x="14" y="56"/>
                </a:cubicBezTo>
                <a:cubicBezTo>
                  <a:pt x="14" y="56"/>
                  <a:pt x="14" y="56"/>
                  <a:pt x="15" y="56"/>
                </a:cubicBezTo>
                <a:cubicBezTo>
                  <a:pt x="14" y="56"/>
                  <a:pt x="15" y="55"/>
                  <a:pt x="15" y="55"/>
                </a:cubicBezTo>
                <a:cubicBezTo>
                  <a:pt x="15" y="55"/>
                  <a:pt x="15" y="55"/>
                  <a:pt x="15" y="55"/>
                </a:cubicBezTo>
                <a:cubicBezTo>
                  <a:pt x="15" y="55"/>
                  <a:pt x="15" y="55"/>
                  <a:pt x="15" y="55"/>
                </a:cubicBezTo>
                <a:cubicBezTo>
                  <a:pt x="15" y="55"/>
                  <a:pt x="15" y="55"/>
                  <a:pt x="15" y="55"/>
                </a:cubicBezTo>
                <a:cubicBezTo>
                  <a:pt x="15" y="55"/>
                  <a:pt x="15" y="55"/>
                  <a:pt x="15" y="55"/>
                </a:cubicBezTo>
                <a:cubicBezTo>
                  <a:pt x="15" y="55"/>
                  <a:pt x="15" y="55"/>
                  <a:pt x="15" y="55"/>
                </a:cubicBezTo>
                <a:cubicBezTo>
                  <a:pt x="15" y="55"/>
                  <a:pt x="15" y="55"/>
                  <a:pt x="15" y="55"/>
                </a:cubicBezTo>
                <a:cubicBezTo>
                  <a:pt x="15" y="55"/>
                  <a:pt x="15" y="55"/>
                  <a:pt x="15" y="55"/>
                </a:cubicBezTo>
                <a:cubicBezTo>
                  <a:pt x="15" y="55"/>
                  <a:pt x="15" y="55"/>
                  <a:pt x="15" y="55"/>
                </a:cubicBezTo>
                <a:cubicBezTo>
                  <a:pt x="15" y="55"/>
                  <a:pt x="15" y="55"/>
                  <a:pt x="15" y="55"/>
                </a:cubicBezTo>
                <a:cubicBezTo>
                  <a:pt x="15" y="55"/>
                  <a:pt x="15" y="55"/>
                  <a:pt x="15" y="55"/>
                </a:cubicBezTo>
                <a:cubicBezTo>
                  <a:pt x="15" y="55"/>
                  <a:pt x="15" y="55"/>
                  <a:pt x="15" y="55"/>
                </a:cubicBezTo>
                <a:cubicBezTo>
                  <a:pt x="15" y="55"/>
                  <a:pt x="15" y="55"/>
                  <a:pt x="15" y="55"/>
                </a:cubicBezTo>
                <a:cubicBezTo>
                  <a:pt x="15" y="55"/>
                  <a:pt x="15" y="55"/>
                  <a:pt x="15" y="55"/>
                </a:cubicBezTo>
                <a:close/>
                <a:moveTo>
                  <a:pt x="15" y="57"/>
                </a:moveTo>
                <a:cubicBezTo>
                  <a:pt x="15" y="57"/>
                  <a:pt x="15" y="57"/>
                  <a:pt x="15" y="57"/>
                </a:cubicBezTo>
                <a:cubicBezTo>
                  <a:pt x="15" y="57"/>
                  <a:pt x="15" y="57"/>
                  <a:pt x="15" y="57"/>
                </a:cubicBezTo>
                <a:close/>
                <a:moveTo>
                  <a:pt x="15" y="57"/>
                </a:moveTo>
                <a:cubicBezTo>
                  <a:pt x="15" y="57"/>
                  <a:pt x="15" y="57"/>
                  <a:pt x="15" y="57"/>
                </a:cubicBezTo>
                <a:cubicBezTo>
                  <a:pt x="15" y="57"/>
                  <a:pt x="15" y="57"/>
                  <a:pt x="15" y="57"/>
                </a:cubicBezTo>
                <a:cubicBezTo>
                  <a:pt x="15" y="57"/>
                  <a:pt x="15" y="57"/>
                  <a:pt x="15" y="57"/>
                </a:cubicBezTo>
                <a:cubicBezTo>
                  <a:pt x="15" y="57"/>
                  <a:pt x="15" y="57"/>
                  <a:pt x="15" y="57"/>
                </a:cubicBezTo>
                <a:cubicBezTo>
                  <a:pt x="15" y="57"/>
                  <a:pt x="15" y="56"/>
                  <a:pt x="15" y="56"/>
                </a:cubicBezTo>
                <a:cubicBezTo>
                  <a:pt x="15" y="56"/>
                  <a:pt x="15" y="57"/>
                  <a:pt x="15" y="57"/>
                </a:cubicBezTo>
                <a:close/>
                <a:moveTo>
                  <a:pt x="15" y="56"/>
                </a:moveTo>
                <a:cubicBezTo>
                  <a:pt x="14" y="56"/>
                  <a:pt x="14" y="56"/>
                  <a:pt x="14" y="56"/>
                </a:cubicBezTo>
                <a:cubicBezTo>
                  <a:pt x="14" y="57"/>
                  <a:pt x="14" y="57"/>
                  <a:pt x="14" y="57"/>
                </a:cubicBezTo>
                <a:cubicBezTo>
                  <a:pt x="14" y="56"/>
                  <a:pt x="14" y="56"/>
                  <a:pt x="14" y="56"/>
                </a:cubicBezTo>
                <a:cubicBezTo>
                  <a:pt x="15" y="57"/>
                  <a:pt x="15" y="56"/>
                  <a:pt x="15" y="56"/>
                </a:cubicBezTo>
                <a:close/>
                <a:moveTo>
                  <a:pt x="15" y="55"/>
                </a:moveTo>
                <a:cubicBezTo>
                  <a:pt x="15" y="54"/>
                  <a:pt x="15" y="54"/>
                  <a:pt x="15" y="54"/>
                </a:cubicBezTo>
                <a:cubicBezTo>
                  <a:pt x="14" y="55"/>
                  <a:pt x="14" y="55"/>
                  <a:pt x="14" y="55"/>
                </a:cubicBezTo>
                <a:lnTo>
                  <a:pt x="15" y="55"/>
                </a:lnTo>
                <a:close/>
                <a:moveTo>
                  <a:pt x="14" y="55"/>
                </a:moveTo>
                <a:cubicBezTo>
                  <a:pt x="15" y="54"/>
                  <a:pt x="15" y="54"/>
                  <a:pt x="15" y="54"/>
                </a:cubicBezTo>
                <a:cubicBezTo>
                  <a:pt x="14" y="54"/>
                  <a:pt x="14" y="54"/>
                  <a:pt x="14" y="54"/>
                </a:cubicBezTo>
                <a:lnTo>
                  <a:pt x="14" y="55"/>
                </a:lnTo>
                <a:close/>
                <a:moveTo>
                  <a:pt x="2" y="50"/>
                </a:moveTo>
                <a:cubicBezTo>
                  <a:pt x="1" y="50"/>
                  <a:pt x="1" y="50"/>
                  <a:pt x="1" y="50"/>
                </a:cubicBezTo>
                <a:cubicBezTo>
                  <a:pt x="2" y="50"/>
                  <a:pt x="2" y="50"/>
                  <a:pt x="2" y="50"/>
                </a:cubicBezTo>
                <a:close/>
                <a:moveTo>
                  <a:pt x="2" y="51"/>
                </a:moveTo>
                <a:cubicBezTo>
                  <a:pt x="2" y="51"/>
                  <a:pt x="2" y="51"/>
                  <a:pt x="2" y="51"/>
                </a:cubicBezTo>
                <a:cubicBezTo>
                  <a:pt x="2" y="51"/>
                  <a:pt x="2" y="51"/>
                  <a:pt x="2" y="51"/>
                </a:cubicBezTo>
                <a:close/>
                <a:moveTo>
                  <a:pt x="10" y="52"/>
                </a:moveTo>
                <a:cubicBezTo>
                  <a:pt x="10" y="52"/>
                  <a:pt x="10" y="51"/>
                  <a:pt x="10" y="51"/>
                </a:cubicBezTo>
                <a:cubicBezTo>
                  <a:pt x="10" y="52"/>
                  <a:pt x="10" y="52"/>
                  <a:pt x="10" y="52"/>
                </a:cubicBezTo>
                <a:cubicBezTo>
                  <a:pt x="10" y="52"/>
                  <a:pt x="10" y="52"/>
                  <a:pt x="10" y="52"/>
                </a:cubicBezTo>
                <a:close/>
                <a:moveTo>
                  <a:pt x="6" y="52"/>
                </a:moveTo>
                <a:cubicBezTo>
                  <a:pt x="6" y="52"/>
                  <a:pt x="6" y="52"/>
                  <a:pt x="6" y="52"/>
                </a:cubicBezTo>
                <a:cubicBezTo>
                  <a:pt x="6" y="52"/>
                  <a:pt x="6" y="52"/>
                  <a:pt x="6" y="52"/>
                </a:cubicBezTo>
                <a:close/>
                <a:moveTo>
                  <a:pt x="4" y="53"/>
                </a:moveTo>
                <a:cubicBezTo>
                  <a:pt x="5" y="53"/>
                  <a:pt x="5" y="53"/>
                  <a:pt x="5" y="53"/>
                </a:cubicBezTo>
                <a:cubicBezTo>
                  <a:pt x="4" y="53"/>
                  <a:pt x="4" y="53"/>
                  <a:pt x="4" y="53"/>
                </a:cubicBezTo>
                <a:close/>
                <a:moveTo>
                  <a:pt x="0" y="48"/>
                </a:moveTo>
                <a:cubicBezTo>
                  <a:pt x="0" y="48"/>
                  <a:pt x="0" y="48"/>
                  <a:pt x="0" y="48"/>
                </a:cubicBezTo>
                <a:cubicBezTo>
                  <a:pt x="0" y="48"/>
                  <a:pt x="0" y="48"/>
                  <a:pt x="0" y="48"/>
                </a:cubicBezTo>
                <a:close/>
                <a:moveTo>
                  <a:pt x="12" y="54"/>
                </a:moveTo>
                <a:cubicBezTo>
                  <a:pt x="12" y="53"/>
                  <a:pt x="12" y="53"/>
                  <a:pt x="12" y="53"/>
                </a:cubicBezTo>
                <a:cubicBezTo>
                  <a:pt x="12" y="54"/>
                  <a:pt x="12" y="54"/>
                  <a:pt x="12" y="54"/>
                </a:cubicBezTo>
                <a:close/>
                <a:moveTo>
                  <a:pt x="6" y="48"/>
                </a:moveTo>
                <a:cubicBezTo>
                  <a:pt x="6" y="48"/>
                  <a:pt x="6" y="48"/>
                  <a:pt x="6" y="48"/>
                </a:cubicBezTo>
                <a:cubicBezTo>
                  <a:pt x="6" y="48"/>
                  <a:pt x="6" y="48"/>
                  <a:pt x="6" y="48"/>
                </a:cubicBezTo>
                <a:close/>
                <a:moveTo>
                  <a:pt x="12" y="53"/>
                </a:moveTo>
                <a:cubicBezTo>
                  <a:pt x="12" y="53"/>
                  <a:pt x="12" y="53"/>
                  <a:pt x="12" y="53"/>
                </a:cubicBezTo>
                <a:cubicBezTo>
                  <a:pt x="12" y="53"/>
                  <a:pt x="12" y="53"/>
                  <a:pt x="12" y="53"/>
                </a:cubicBezTo>
                <a:cubicBezTo>
                  <a:pt x="12" y="53"/>
                  <a:pt x="12" y="53"/>
                  <a:pt x="12" y="53"/>
                </a:cubicBezTo>
                <a:close/>
                <a:moveTo>
                  <a:pt x="3" y="39"/>
                </a:moveTo>
                <a:cubicBezTo>
                  <a:pt x="3" y="39"/>
                  <a:pt x="3" y="39"/>
                  <a:pt x="3" y="39"/>
                </a:cubicBezTo>
                <a:cubicBezTo>
                  <a:pt x="3" y="39"/>
                  <a:pt x="3" y="39"/>
                  <a:pt x="3" y="39"/>
                </a:cubicBezTo>
                <a:close/>
                <a:moveTo>
                  <a:pt x="8" y="40"/>
                </a:moveTo>
                <a:cubicBezTo>
                  <a:pt x="8" y="40"/>
                  <a:pt x="8" y="40"/>
                  <a:pt x="8" y="40"/>
                </a:cubicBezTo>
                <a:cubicBezTo>
                  <a:pt x="8" y="40"/>
                  <a:pt x="8" y="40"/>
                  <a:pt x="8" y="40"/>
                </a:cubicBezTo>
                <a:close/>
                <a:moveTo>
                  <a:pt x="14" y="54"/>
                </a:moveTo>
                <a:cubicBezTo>
                  <a:pt x="14" y="54"/>
                  <a:pt x="14" y="54"/>
                  <a:pt x="14" y="54"/>
                </a:cubicBezTo>
                <a:close/>
                <a:moveTo>
                  <a:pt x="13" y="56"/>
                </a:moveTo>
                <a:cubicBezTo>
                  <a:pt x="13" y="56"/>
                  <a:pt x="13" y="56"/>
                  <a:pt x="13" y="56"/>
                </a:cubicBezTo>
                <a:cubicBezTo>
                  <a:pt x="13" y="56"/>
                  <a:pt x="13" y="56"/>
                  <a:pt x="13" y="56"/>
                </a:cubicBezTo>
                <a:close/>
                <a:moveTo>
                  <a:pt x="11" y="55"/>
                </a:moveTo>
                <a:cubicBezTo>
                  <a:pt x="10" y="55"/>
                  <a:pt x="10" y="55"/>
                  <a:pt x="10" y="55"/>
                </a:cubicBezTo>
                <a:cubicBezTo>
                  <a:pt x="10" y="55"/>
                  <a:pt x="10" y="55"/>
                  <a:pt x="11" y="55"/>
                </a:cubicBezTo>
                <a:close/>
                <a:moveTo>
                  <a:pt x="14" y="54"/>
                </a:moveTo>
                <a:cubicBezTo>
                  <a:pt x="14" y="54"/>
                  <a:pt x="14" y="54"/>
                  <a:pt x="14" y="54"/>
                </a:cubicBezTo>
                <a:cubicBezTo>
                  <a:pt x="14" y="54"/>
                  <a:pt x="14" y="54"/>
                  <a:pt x="14" y="54"/>
                </a:cubicBezTo>
                <a:close/>
                <a:moveTo>
                  <a:pt x="14" y="54"/>
                </a:moveTo>
                <a:cubicBezTo>
                  <a:pt x="14" y="54"/>
                  <a:pt x="14" y="54"/>
                  <a:pt x="14" y="54"/>
                </a:cubicBezTo>
                <a:cubicBezTo>
                  <a:pt x="14" y="54"/>
                  <a:pt x="14" y="54"/>
                  <a:pt x="14" y="54"/>
                </a:cubicBezTo>
                <a:close/>
                <a:moveTo>
                  <a:pt x="14" y="54"/>
                </a:moveTo>
                <a:cubicBezTo>
                  <a:pt x="14" y="54"/>
                  <a:pt x="14" y="54"/>
                  <a:pt x="14" y="54"/>
                </a:cubicBezTo>
                <a:cubicBezTo>
                  <a:pt x="14" y="54"/>
                  <a:pt x="14" y="54"/>
                  <a:pt x="14" y="54"/>
                </a:cubicBezTo>
                <a:cubicBezTo>
                  <a:pt x="14" y="54"/>
                  <a:pt x="14" y="54"/>
                  <a:pt x="14" y="54"/>
                </a:cubicBezTo>
                <a:close/>
                <a:moveTo>
                  <a:pt x="2" y="44"/>
                </a:moveTo>
                <a:cubicBezTo>
                  <a:pt x="2" y="44"/>
                  <a:pt x="2" y="44"/>
                  <a:pt x="2" y="44"/>
                </a:cubicBezTo>
                <a:cubicBezTo>
                  <a:pt x="2" y="44"/>
                  <a:pt x="2" y="44"/>
                  <a:pt x="2" y="44"/>
                </a:cubicBezTo>
                <a:close/>
                <a:moveTo>
                  <a:pt x="6" y="55"/>
                </a:moveTo>
                <a:cubicBezTo>
                  <a:pt x="6" y="55"/>
                  <a:pt x="6" y="55"/>
                  <a:pt x="6" y="55"/>
                </a:cubicBezTo>
                <a:cubicBezTo>
                  <a:pt x="6" y="55"/>
                  <a:pt x="6" y="55"/>
                  <a:pt x="6" y="55"/>
                </a:cubicBezTo>
                <a:close/>
                <a:moveTo>
                  <a:pt x="6" y="55"/>
                </a:moveTo>
                <a:cubicBezTo>
                  <a:pt x="6" y="55"/>
                  <a:pt x="6" y="55"/>
                  <a:pt x="6" y="55"/>
                </a:cubicBezTo>
                <a:cubicBezTo>
                  <a:pt x="7" y="54"/>
                  <a:pt x="7" y="54"/>
                  <a:pt x="7" y="54"/>
                </a:cubicBezTo>
                <a:lnTo>
                  <a:pt x="6" y="55"/>
                </a:lnTo>
                <a:close/>
                <a:moveTo>
                  <a:pt x="1" y="49"/>
                </a:moveTo>
                <a:cubicBezTo>
                  <a:pt x="2" y="49"/>
                  <a:pt x="1" y="49"/>
                  <a:pt x="1" y="49"/>
                </a:cubicBezTo>
                <a:cubicBezTo>
                  <a:pt x="1" y="49"/>
                  <a:pt x="2" y="49"/>
                  <a:pt x="1" y="49"/>
                </a:cubicBezTo>
                <a:cubicBezTo>
                  <a:pt x="1" y="48"/>
                  <a:pt x="0" y="49"/>
                  <a:pt x="0" y="49"/>
                </a:cubicBezTo>
                <a:cubicBezTo>
                  <a:pt x="1" y="48"/>
                  <a:pt x="1" y="48"/>
                  <a:pt x="1" y="48"/>
                </a:cubicBezTo>
                <a:cubicBezTo>
                  <a:pt x="0" y="48"/>
                  <a:pt x="1" y="48"/>
                  <a:pt x="1" y="48"/>
                </a:cubicBezTo>
                <a:cubicBezTo>
                  <a:pt x="1" y="48"/>
                  <a:pt x="1" y="48"/>
                  <a:pt x="1" y="48"/>
                </a:cubicBezTo>
                <a:cubicBezTo>
                  <a:pt x="1" y="47"/>
                  <a:pt x="0" y="47"/>
                  <a:pt x="0" y="47"/>
                </a:cubicBezTo>
                <a:cubicBezTo>
                  <a:pt x="0" y="47"/>
                  <a:pt x="1" y="47"/>
                  <a:pt x="1" y="47"/>
                </a:cubicBezTo>
                <a:cubicBezTo>
                  <a:pt x="0" y="47"/>
                  <a:pt x="0" y="47"/>
                  <a:pt x="0" y="47"/>
                </a:cubicBezTo>
                <a:cubicBezTo>
                  <a:pt x="0" y="47"/>
                  <a:pt x="1" y="47"/>
                  <a:pt x="1" y="47"/>
                </a:cubicBezTo>
                <a:cubicBezTo>
                  <a:pt x="1" y="47"/>
                  <a:pt x="1" y="47"/>
                  <a:pt x="1" y="47"/>
                </a:cubicBezTo>
                <a:cubicBezTo>
                  <a:pt x="1" y="47"/>
                  <a:pt x="1" y="47"/>
                  <a:pt x="1" y="47"/>
                </a:cubicBezTo>
                <a:cubicBezTo>
                  <a:pt x="1" y="46"/>
                  <a:pt x="1" y="46"/>
                  <a:pt x="1" y="46"/>
                </a:cubicBezTo>
                <a:cubicBezTo>
                  <a:pt x="1" y="46"/>
                  <a:pt x="1" y="46"/>
                  <a:pt x="1" y="46"/>
                </a:cubicBezTo>
                <a:cubicBezTo>
                  <a:pt x="1" y="46"/>
                  <a:pt x="0" y="46"/>
                  <a:pt x="1" y="46"/>
                </a:cubicBezTo>
                <a:cubicBezTo>
                  <a:pt x="1" y="46"/>
                  <a:pt x="1" y="46"/>
                  <a:pt x="1" y="46"/>
                </a:cubicBezTo>
                <a:cubicBezTo>
                  <a:pt x="1" y="46"/>
                  <a:pt x="1" y="46"/>
                  <a:pt x="1" y="46"/>
                </a:cubicBezTo>
                <a:cubicBezTo>
                  <a:pt x="1" y="46"/>
                  <a:pt x="1" y="46"/>
                  <a:pt x="2" y="46"/>
                </a:cubicBezTo>
                <a:cubicBezTo>
                  <a:pt x="2" y="46"/>
                  <a:pt x="1" y="46"/>
                  <a:pt x="1" y="46"/>
                </a:cubicBezTo>
                <a:cubicBezTo>
                  <a:pt x="1" y="46"/>
                  <a:pt x="1" y="46"/>
                  <a:pt x="1" y="45"/>
                </a:cubicBezTo>
                <a:cubicBezTo>
                  <a:pt x="1" y="46"/>
                  <a:pt x="1" y="46"/>
                  <a:pt x="1" y="46"/>
                </a:cubicBezTo>
                <a:cubicBezTo>
                  <a:pt x="1" y="45"/>
                  <a:pt x="1" y="45"/>
                  <a:pt x="1" y="45"/>
                </a:cubicBezTo>
                <a:cubicBezTo>
                  <a:pt x="2" y="46"/>
                  <a:pt x="2" y="46"/>
                  <a:pt x="2" y="46"/>
                </a:cubicBezTo>
                <a:cubicBezTo>
                  <a:pt x="2" y="45"/>
                  <a:pt x="1" y="45"/>
                  <a:pt x="1" y="45"/>
                </a:cubicBezTo>
                <a:cubicBezTo>
                  <a:pt x="2" y="45"/>
                  <a:pt x="2" y="45"/>
                  <a:pt x="2" y="45"/>
                </a:cubicBezTo>
                <a:cubicBezTo>
                  <a:pt x="2" y="45"/>
                  <a:pt x="1" y="45"/>
                  <a:pt x="1" y="45"/>
                </a:cubicBezTo>
                <a:cubicBezTo>
                  <a:pt x="1" y="45"/>
                  <a:pt x="1" y="45"/>
                  <a:pt x="1" y="45"/>
                </a:cubicBezTo>
                <a:cubicBezTo>
                  <a:pt x="1" y="45"/>
                  <a:pt x="1" y="45"/>
                  <a:pt x="1" y="45"/>
                </a:cubicBezTo>
                <a:cubicBezTo>
                  <a:pt x="1" y="44"/>
                  <a:pt x="1" y="45"/>
                  <a:pt x="1" y="45"/>
                </a:cubicBezTo>
                <a:cubicBezTo>
                  <a:pt x="1" y="44"/>
                  <a:pt x="2" y="45"/>
                  <a:pt x="2" y="44"/>
                </a:cubicBezTo>
                <a:cubicBezTo>
                  <a:pt x="1" y="44"/>
                  <a:pt x="1" y="44"/>
                  <a:pt x="1" y="44"/>
                </a:cubicBezTo>
                <a:cubicBezTo>
                  <a:pt x="1" y="44"/>
                  <a:pt x="2" y="44"/>
                  <a:pt x="1" y="44"/>
                </a:cubicBezTo>
                <a:cubicBezTo>
                  <a:pt x="2" y="44"/>
                  <a:pt x="2" y="44"/>
                  <a:pt x="2" y="44"/>
                </a:cubicBezTo>
                <a:cubicBezTo>
                  <a:pt x="2" y="44"/>
                  <a:pt x="1" y="44"/>
                  <a:pt x="1" y="44"/>
                </a:cubicBezTo>
                <a:cubicBezTo>
                  <a:pt x="2" y="44"/>
                  <a:pt x="2" y="44"/>
                  <a:pt x="2" y="44"/>
                </a:cubicBezTo>
                <a:cubicBezTo>
                  <a:pt x="1" y="44"/>
                  <a:pt x="2" y="44"/>
                  <a:pt x="1" y="43"/>
                </a:cubicBezTo>
                <a:cubicBezTo>
                  <a:pt x="2" y="44"/>
                  <a:pt x="1" y="43"/>
                  <a:pt x="2" y="43"/>
                </a:cubicBezTo>
                <a:cubicBezTo>
                  <a:pt x="2" y="44"/>
                  <a:pt x="2" y="44"/>
                  <a:pt x="2" y="44"/>
                </a:cubicBezTo>
                <a:cubicBezTo>
                  <a:pt x="3" y="44"/>
                  <a:pt x="2" y="44"/>
                  <a:pt x="2" y="44"/>
                </a:cubicBezTo>
                <a:cubicBezTo>
                  <a:pt x="3" y="44"/>
                  <a:pt x="3" y="44"/>
                  <a:pt x="3" y="44"/>
                </a:cubicBezTo>
                <a:cubicBezTo>
                  <a:pt x="3" y="44"/>
                  <a:pt x="3" y="44"/>
                  <a:pt x="2" y="43"/>
                </a:cubicBezTo>
                <a:cubicBezTo>
                  <a:pt x="2" y="44"/>
                  <a:pt x="2" y="44"/>
                  <a:pt x="2" y="44"/>
                </a:cubicBezTo>
                <a:cubicBezTo>
                  <a:pt x="2" y="43"/>
                  <a:pt x="2" y="43"/>
                  <a:pt x="2" y="43"/>
                </a:cubicBezTo>
                <a:cubicBezTo>
                  <a:pt x="2" y="43"/>
                  <a:pt x="2" y="43"/>
                  <a:pt x="2" y="43"/>
                </a:cubicBezTo>
                <a:cubicBezTo>
                  <a:pt x="2" y="43"/>
                  <a:pt x="2" y="43"/>
                  <a:pt x="2" y="43"/>
                </a:cubicBezTo>
                <a:cubicBezTo>
                  <a:pt x="2" y="43"/>
                  <a:pt x="3" y="43"/>
                  <a:pt x="3" y="43"/>
                </a:cubicBezTo>
                <a:cubicBezTo>
                  <a:pt x="3" y="43"/>
                  <a:pt x="3" y="43"/>
                  <a:pt x="3" y="43"/>
                </a:cubicBezTo>
                <a:cubicBezTo>
                  <a:pt x="3" y="42"/>
                  <a:pt x="3" y="43"/>
                  <a:pt x="2" y="43"/>
                </a:cubicBezTo>
                <a:cubicBezTo>
                  <a:pt x="3" y="43"/>
                  <a:pt x="2" y="42"/>
                  <a:pt x="3" y="42"/>
                </a:cubicBezTo>
                <a:cubicBezTo>
                  <a:pt x="3" y="42"/>
                  <a:pt x="3" y="42"/>
                  <a:pt x="4" y="43"/>
                </a:cubicBezTo>
                <a:cubicBezTo>
                  <a:pt x="3" y="42"/>
                  <a:pt x="3" y="42"/>
                  <a:pt x="3" y="42"/>
                </a:cubicBezTo>
                <a:cubicBezTo>
                  <a:pt x="3" y="42"/>
                  <a:pt x="3" y="42"/>
                  <a:pt x="3" y="42"/>
                </a:cubicBezTo>
                <a:cubicBezTo>
                  <a:pt x="3" y="42"/>
                  <a:pt x="3" y="42"/>
                  <a:pt x="2" y="41"/>
                </a:cubicBezTo>
                <a:cubicBezTo>
                  <a:pt x="3" y="42"/>
                  <a:pt x="3" y="42"/>
                  <a:pt x="3" y="42"/>
                </a:cubicBezTo>
                <a:cubicBezTo>
                  <a:pt x="3" y="42"/>
                  <a:pt x="3" y="42"/>
                  <a:pt x="3" y="41"/>
                </a:cubicBezTo>
                <a:cubicBezTo>
                  <a:pt x="3" y="41"/>
                  <a:pt x="3" y="41"/>
                  <a:pt x="3" y="41"/>
                </a:cubicBezTo>
                <a:cubicBezTo>
                  <a:pt x="3" y="41"/>
                  <a:pt x="4" y="41"/>
                  <a:pt x="3" y="41"/>
                </a:cubicBezTo>
                <a:cubicBezTo>
                  <a:pt x="3" y="41"/>
                  <a:pt x="3" y="41"/>
                  <a:pt x="3" y="41"/>
                </a:cubicBezTo>
                <a:cubicBezTo>
                  <a:pt x="3" y="40"/>
                  <a:pt x="3" y="40"/>
                  <a:pt x="3" y="40"/>
                </a:cubicBezTo>
                <a:cubicBezTo>
                  <a:pt x="3" y="40"/>
                  <a:pt x="3" y="40"/>
                  <a:pt x="3" y="40"/>
                </a:cubicBezTo>
                <a:cubicBezTo>
                  <a:pt x="3" y="40"/>
                  <a:pt x="3" y="39"/>
                  <a:pt x="3" y="39"/>
                </a:cubicBezTo>
                <a:cubicBezTo>
                  <a:pt x="3" y="39"/>
                  <a:pt x="3" y="40"/>
                  <a:pt x="3" y="40"/>
                </a:cubicBezTo>
                <a:cubicBezTo>
                  <a:pt x="4" y="40"/>
                  <a:pt x="4" y="40"/>
                  <a:pt x="4" y="40"/>
                </a:cubicBezTo>
                <a:cubicBezTo>
                  <a:pt x="4" y="40"/>
                  <a:pt x="4" y="40"/>
                  <a:pt x="4" y="40"/>
                </a:cubicBezTo>
                <a:cubicBezTo>
                  <a:pt x="4" y="40"/>
                  <a:pt x="4" y="40"/>
                  <a:pt x="4" y="40"/>
                </a:cubicBezTo>
                <a:cubicBezTo>
                  <a:pt x="4" y="40"/>
                  <a:pt x="4" y="39"/>
                  <a:pt x="4" y="39"/>
                </a:cubicBezTo>
                <a:cubicBezTo>
                  <a:pt x="5" y="40"/>
                  <a:pt x="4" y="39"/>
                  <a:pt x="5" y="39"/>
                </a:cubicBezTo>
                <a:cubicBezTo>
                  <a:pt x="4" y="39"/>
                  <a:pt x="5" y="40"/>
                  <a:pt x="4" y="39"/>
                </a:cubicBezTo>
                <a:cubicBezTo>
                  <a:pt x="4" y="39"/>
                  <a:pt x="4" y="39"/>
                  <a:pt x="4" y="39"/>
                </a:cubicBezTo>
                <a:cubicBezTo>
                  <a:pt x="4" y="39"/>
                  <a:pt x="4" y="39"/>
                  <a:pt x="4" y="39"/>
                </a:cubicBezTo>
                <a:cubicBezTo>
                  <a:pt x="5" y="39"/>
                  <a:pt x="5" y="39"/>
                  <a:pt x="5" y="39"/>
                </a:cubicBezTo>
                <a:cubicBezTo>
                  <a:pt x="5" y="39"/>
                  <a:pt x="5" y="39"/>
                  <a:pt x="5" y="39"/>
                </a:cubicBezTo>
                <a:cubicBezTo>
                  <a:pt x="5" y="39"/>
                  <a:pt x="5" y="39"/>
                  <a:pt x="5" y="38"/>
                </a:cubicBezTo>
                <a:cubicBezTo>
                  <a:pt x="5" y="38"/>
                  <a:pt x="5" y="39"/>
                  <a:pt x="5" y="39"/>
                </a:cubicBezTo>
                <a:cubicBezTo>
                  <a:pt x="5" y="38"/>
                  <a:pt x="6" y="39"/>
                  <a:pt x="6" y="38"/>
                </a:cubicBezTo>
                <a:cubicBezTo>
                  <a:pt x="7" y="39"/>
                  <a:pt x="7" y="39"/>
                  <a:pt x="8" y="40"/>
                </a:cubicBezTo>
                <a:cubicBezTo>
                  <a:pt x="8" y="40"/>
                  <a:pt x="8" y="40"/>
                  <a:pt x="8" y="40"/>
                </a:cubicBezTo>
                <a:cubicBezTo>
                  <a:pt x="8" y="40"/>
                  <a:pt x="8" y="40"/>
                  <a:pt x="8" y="40"/>
                </a:cubicBezTo>
                <a:cubicBezTo>
                  <a:pt x="8" y="40"/>
                  <a:pt x="8" y="40"/>
                  <a:pt x="8" y="40"/>
                </a:cubicBezTo>
                <a:cubicBezTo>
                  <a:pt x="8" y="40"/>
                  <a:pt x="8" y="40"/>
                  <a:pt x="8" y="40"/>
                </a:cubicBezTo>
                <a:cubicBezTo>
                  <a:pt x="8" y="40"/>
                  <a:pt x="8" y="41"/>
                  <a:pt x="8" y="41"/>
                </a:cubicBezTo>
                <a:cubicBezTo>
                  <a:pt x="7" y="40"/>
                  <a:pt x="8" y="42"/>
                  <a:pt x="7" y="42"/>
                </a:cubicBezTo>
                <a:cubicBezTo>
                  <a:pt x="7" y="42"/>
                  <a:pt x="7" y="42"/>
                  <a:pt x="7" y="42"/>
                </a:cubicBezTo>
                <a:cubicBezTo>
                  <a:pt x="6" y="42"/>
                  <a:pt x="7" y="42"/>
                  <a:pt x="7" y="42"/>
                </a:cubicBezTo>
                <a:cubicBezTo>
                  <a:pt x="6" y="42"/>
                  <a:pt x="6" y="42"/>
                  <a:pt x="6" y="42"/>
                </a:cubicBezTo>
                <a:cubicBezTo>
                  <a:pt x="7" y="42"/>
                  <a:pt x="7" y="42"/>
                  <a:pt x="7" y="42"/>
                </a:cubicBezTo>
                <a:cubicBezTo>
                  <a:pt x="7" y="43"/>
                  <a:pt x="6" y="42"/>
                  <a:pt x="6" y="43"/>
                </a:cubicBezTo>
                <a:cubicBezTo>
                  <a:pt x="6" y="43"/>
                  <a:pt x="6" y="42"/>
                  <a:pt x="6" y="42"/>
                </a:cubicBezTo>
                <a:cubicBezTo>
                  <a:pt x="7" y="43"/>
                  <a:pt x="6" y="43"/>
                  <a:pt x="7" y="43"/>
                </a:cubicBezTo>
                <a:cubicBezTo>
                  <a:pt x="6" y="43"/>
                  <a:pt x="6" y="43"/>
                  <a:pt x="5" y="43"/>
                </a:cubicBezTo>
                <a:cubicBezTo>
                  <a:pt x="5" y="43"/>
                  <a:pt x="5" y="43"/>
                  <a:pt x="6" y="43"/>
                </a:cubicBezTo>
                <a:cubicBezTo>
                  <a:pt x="5" y="43"/>
                  <a:pt x="5" y="43"/>
                  <a:pt x="6" y="43"/>
                </a:cubicBezTo>
                <a:cubicBezTo>
                  <a:pt x="5" y="43"/>
                  <a:pt x="6" y="44"/>
                  <a:pt x="5" y="44"/>
                </a:cubicBezTo>
                <a:cubicBezTo>
                  <a:pt x="5" y="44"/>
                  <a:pt x="5" y="44"/>
                  <a:pt x="5" y="44"/>
                </a:cubicBezTo>
                <a:cubicBezTo>
                  <a:pt x="6" y="44"/>
                  <a:pt x="6" y="44"/>
                  <a:pt x="6" y="44"/>
                </a:cubicBezTo>
                <a:cubicBezTo>
                  <a:pt x="6" y="44"/>
                  <a:pt x="6" y="44"/>
                  <a:pt x="6" y="44"/>
                </a:cubicBezTo>
                <a:cubicBezTo>
                  <a:pt x="6" y="44"/>
                  <a:pt x="6" y="44"/>
                  <a:pt x="6" y="44"/>
                </a:cubicBezTo>
                <a:cubicBezTo>
                  <a:pt x="6" y="44"/>
                  <a:pt x="6" y="44"/>
                  <a:pt x="5" y="44"/>
                </a:cubicBezTo>
                <a:cubicBezTo>
                  <a:pt x="5" y="44"/>
                  <a:pt x="6" y="45"/>
                  <a:pt x="6" y="45"/>
                </a:cubicBezTo>
                <a:cubicBezTo>
                  <a:pt x="6" y="45"/>
                  <a:pt x="6" y="45"/>
                  <a:pt x="6" y="45"/>
                </a:cubicBezTo>
                <a:cubicBezTo>
                  <a:pt x="6" y="45"/>
                  <a:pt x="6" y="45"/>
                  <a:pt x="6" y="45"/>
                </a:cubicBezTo>
                <a:cubicBezTo>
                  <a:pt x="6" y="45"/>
                  <a:pt x="5" y="44"/>
                  <a:pt x="5" y="44"/>
                </a:cubicBezTo>
                <a:cubicBezTo>
                  <a:pt x="5" y="45"/>
                  <a:pt x="6" y="45"/>
                  <a:pt x="6" y="45"/>
                </a:cubicBezTo>
                <a:cubicBezTo>
                  <a:pt x="6" y="45"/>
                  <a:pt x="5" y="45"/>
                  <a:pt x="5" y="45"/>
                </a:cubicBezTo>
                <a:cubicBezTo>
                  <a:pt x="5" y="45"/>
                  <a:pt x="5" y="45"/>
                  <a:pt x="5" y="45"/>
                </a:cubicBezTo>
                <a:cubicBezTo>
                  <a:pt x="6" y="45"/>
                  <a:pt x="6" y="45"/>
                  <a:pt x="6" y="45"/>
                </a:cubicBezTo>
                <a:cubicBezTo>
                  <a:pt x="6" y="45"/>
                  <a:pt x="5" y="45"/>
                  <a:pt x="5" y="46"/>
                </a:cubicBezTo>
                <a:cubicBezTo>
                  <a:pt x="4" y="46"/>
                  <a:pt x="5" y="46"/>
                  <a:pt x="4" y="46"/>
                </a:cubicBezTo>
                <a:cubicBezTo>
                  <a:pt x="4" y="46"/>
                  <a:pt x="4" y="46"/>
                  <a:pt x="4" y="46"/>
                </a:cubicBezTo>
                <a:cubicBezTo>
                  <a:pt x="4" y="46"/>
                  <a:pt x="3" y="46"/>
                  <a:pt x="3" y="46"/>
                </a:cubicBezTo>
                <a:cubicBezTo>
                  <a:pt x="4" y="46"/>
                  <a:pt x="4" y="46"/>
                  <a:pt x="4" y="46"/>
                </a:cubicBezTo>
                <a:cubicBezTo>
                  <a:pt x="5" y="46"/>
                  <a:pt x="5" y="46"/>
                  <a:pt x="5" y="46"/>
                </a:cubicBezTo>
                <a:cubicBezTo>
                  <a:pt x="7" y="46"/>
                  <a:pt x="5" y="47"/>
                  <a:pt x="5" y="47"/>
                </a:cubicBezTo>
                <a:cubicBezTo>
                  <a:pt x="5" y="47"/>
                  <a:pt x="5" y="47"/>
                  <a:pt x="5" y="47"/>
                </a:cubicBezTo>
                <a:cubicBezTo>
                  <a:pt x="6" y="47"/>
                  <a:pt x="5" y="47"/>
                  <a:pt x="5" y="47"/>
                </a:cubicBezTo>
                <a:cubicBezTo>
                  <a:pt x="4" y="47"/>
                  <a:pt x="4" y="47"/>
                  <a:pt x="4" y="47"/>
                </a:cubicBezTo>
                <a:cubicBezTo>
                  <a:pt x="5" y="47"/>
                  <a:pt x="5" y="47"/>
                  <a:pt x="5" y="48"/>
                </a:cubicBezTo>
                <a:cubicBezTo>
                  <a:pt x="5" y="48"/>
                  <a:pt x="5" y="48"/>
                  <a:pt x="5" y="48"/>
                </a:cubicBezTo>
                <a:cubicBezTo>
                  <a:pt x="5" y="48"/>
                  <a:pt x="5" y="48"/>
                  <a:pt x="5" y="48"/>
                </a:cubicBezTo>
                <a:cubicBezTo>
                  <a:pt x="5" y="48"/>
                  <a:pt x="5" y="48"/>
                  <a:pt x="5" y="48"/>
                </a:cubicBezTo>
                <a:cubicBezTo>
                  <a:pt x="5" y="48"/>
                  <a:pt x="5" y="48"/>
                  <a:pt x="5" y="48"/>
                </a:cubicBezTo>
                <a:cubicBezTo>
                  <a:pt x="4" y="48"/>
                  <a:pt x="6" y="48"/>
                  <a:pt x="5" y="49"/>
                </a:cubicBezTo>
                <a:cubicBezTo>
                  <a:pt x="5" y="48"/>
                  <a:pt x="5" y="48"/>
                  <a:pt x="6" y="48"/>
                </a:cubicBezTo>
                <a:cubicBezTo>
                  <a:pt x="5" y="49"/>
                  <a:pt x="5" y="49"/>
                  <a:pt x="5" y="49"/>
                </a:cubicBezTo>
                <a:cubicBezTo>
                  <a:pt x="6" y="48"/>
                  <a:pt x="5" y="49"/>
                  <a:pt x="5" y="49"/>
                </a:cubicBezTo>
                <a:cubicBezTo>
                  <a:pt x="6" y="49"/>
                  <a:pt x="6" y="49"/>
                  <a:pt x="6" y="49"/>
                </a:cubicBezTo>
                <a:cubicBezTo>
                  <a:pt x="6" y="49"/>
                  <a:pt x="7" y="48"/>
                  <a:pt x="7" y="49"/>
                </a:cubicBezTo>
                <a:cubicBezTo>
                  <a:pt x="7" y="49"/>
                  <a:pt x="6" y="49"/>
                  <a:pt x="6" y="49"/>
                </a:cubicBezTo>
                <a:cubicBezTo>
                  <a:pt x="6" y="49"/>
                  <a:pt x="7" y="48"/>
                  <a:pt x="7" y="49"/>
                </a:cubicBezTo>
                <a:cubicBezTo>
                  <a:pt x="6" y="49"/>
                  <a:pt x="6" y="49"/>
                  <a:pt x="6" y="49"/>
                </a:cubicBezTo>
                <a:cubicBezTo>
                  <a:pt x="6" y="49"/>
                  <a:pt x="5" y="50"/>
                  <a:pt x="5" y="50"/>
                </a:cubicBezTo>
                <a:cubicBezTo>
                  <a:pt x="5" y="50"/>
                  <a:pt x="5" y="50"/>
                  <a:pt x="5" y="50"/>
                </a:cubicBezTo>
                <a:cubicBezTo>
                  <a:pt x="6" y="50"/>
                  <a:pt x="5" y="51"/>
                  <a:pt x="5" y="50"/>
                </a:cubicBezTo>
                <a:cubicBezTo>
                  <a:pt x="6" y="50"/>
                  <a:pt x="6" y="50"/>
                  <a:pt x="6" y="50"/>
                </a:cubicBezTo>
                <a:cubicBezTo>
                  <a:pt x="6" y="50"/>
                  <a:pt x="6" y="50"/>
                  <a:pt x="6" y="50"/>
                </a:cubicBezTo>
                <a:cubicBezTo>
                  <a:pt x="6" y="50"/>
                  <a:pt x="6" y="50"/>
                  <a:pt x="6" y="50"/>
                </a:cubicBezTo>
                <a:cubicBezTo>
                  <a:pt x="6" y="50"/>
                  <a:pt x="5" y="51"/>
                  <a:pt x="6" y="50"/>
                </a:cubicBezTo>
                <a:cubicBezTo>
                  <a:pt x="6" y="50"/>
                  <a:pt x="6" y="50"/>
                  <a:pt x="6" y="50"/>
                </a:cubicBezTo>
                <a:cubicBezTo>
                  <a:pt x="6" y="50"/>
                  <a:pt x="6" y="50"/>
                  <a:pt x="6" y="50"/>
                </a:cubicBezTo>
                <a:cubicBezTo>
                  <a:pt x="6" y="50"/>
                  <a:pt x="6" y="50"/>
                  <a:pt x="6" y="51"/>
                </a:cubicBezTo>
                <a:cubicBezTo>
                  <a:pt x="7" y="50"/>
                  <a:pt x="7" y="51"/>
                  <a:pt x="7" y="51"/>
                </a:cubicBezTo>
                <a:cubicBezTo>
                  <a:pt x="7" y="51"/>
                  <a:pt x="7" y="51"/>
                  <a:pt x="6" y="51"/>
                </a:cubicBezTo>
                <a:cubicBezTo>
                  <a:pt x="7" y="51"/>
                  <a:pt x="7" y="51"/>
                  <a:pt x="7" y="51"/>
                </a:cubicBezTo>
                <a:cubicBezTo>
                  <a:pt x="7" y="50"/>
                  <a:pt x="8" y="50"/>
                  <a:pt x="8" y="50"/>
                </a:cubicBezTo>
                <a:cubicBezTo>
                  <a:pt x="8" y="50"/>
                  <a:pt x="8" y="50"/>
                  <a:pt x="8" y="50"/>
                </a:cubicBezTo>
                <a:cubicBezTo>
                  <a:pt x="8" y="50"/>
                  <a:pt x="8" y="50"/>
                  <a:pt x="8" y="50"/>
                </a:cubicBezTo>
                <a:cubicBezTo>
                  <a:pt x="8" y="50"/>
                  <a:pt x="8" y="50"/>
                  <a:pt x="7" y="51"/>
                </a:cubicBezTo>
                <a:cubicBezTo>
                  <a:pt x="8" y="50"/>
                  <a:pt x="8" y="51"/>
                  <a:pt x="8" y="51"/>
                </a:cubicBezTo>
                <a:cubicBezTo>
                  <a:pt x="8" y="51"/>
                  <a:pt x="8" y="51"/>
                  <a:pt x="7" y="51"/>
                </a:cubicBezTo>
                <a:cubicBezTo>
                  <a:pt x="8" y="50"/>
                  <a:pt x="7" y="52"/>
                  <a:pt x="8" y="51"/>
                </a:cubicBezTo>
                <a:cubicBezTo>
                  <a:pt x="8" y="52"/>
                  <a:pt x="8" y="51"/>
                  <a:pt x="8" y="52"/>
                </a:cubicBezTo>
                <a:cubicBezTo>
                  <a:pt x="8" y="52"/>
                  <a:pt x="8" y="52"/>
                  <a:pt x="8" y="52"/>
                </a:cubicBezTo>
                <a:cubicBezTo>
                  <a:pt x="8" y="52"/>
                  <a:pt x="8" y="52"/>
                  <a:pt x="8" y="52"/>
                </a:cubicBezTo>
                <a:cubicBezTo>
                  <a:pt x="9" y="52"/>
                  <a:pt x="8" y="52"/>
                  <a:pt x="9" y="52"/>
                </a:cubicBezTo>
                <a:cubicBezTo>
                  <a:pt x="9" y="52"/>
                  <a:pt x="8" y="52"/>
                  <a:pt x="8" y="53"/>
                </a:cubicBezTo>
                <a:cubicBezTo>
                  <a:pt x="9" y="52"/>
                  <a:pt x="9" y="52"/>
                  <a:pt x="9" y="52"/>
                </a:cubicBezTo>
                <a:cubicBezTo>
                  <a:pt x="9" y="53"/>
                  <a:pt x="9" y="53"/>
                  <a:pt x="9" y="53"/>
                </a:cubicBezTo>
                <a:cubicBezTo>
                  <a:pt x="9" y="52"/>
                  <a:pt x="9" y="52"/>
                  <a:pt x="9" y="53"/>
                </a:cubicBezTo>
                <a:cubicBezTo>
                  <a:pt x="9" y="53"/>
                  <a:pt x="9" y="53"/>
                  <a:pt x="9" y="53"/>
                </a:cubicBezTo>
                <a:cubicBezTo>
                  <a:pt x="9" y="52"/>
                  <a:pt x="9" y="52"/>
                  <a:pt x="10" y="52"/>
                </a:cubicBezTo>
                <a:cubicBezTo>
                  <a:pt x="9" y="53"/>
                  <a:pt x="10" y="52"/>
                  <a:pt x="9" y="53"/>
                </a:cubicBezTo>
                <a:cubicBezTo>
                  <a:pt x="9" y="52"/>
                  <a:pt x="10" y="52"/>
                  <a:pt x="10" y="52"/>
                </a:cubicBezTo>
                <a:cubicBezTo>
                  <a:pt x="10" y="52"/>
                  <a:pt x="10" y="52"/>
                  <a:pt x="10" y="52"/>
                </a:cubicBezTo>
                <a:cubicBezTo>
                  <a:pt x="10" y="52"/>
                  <a:pt x="10" y="52"/>
                  <a:pt x="10" y="52"/>
                </a:cubicBezTo>
                <a:cubicBezTo>
                  <a:pt x="10" y="52"/>
                  <a:pt x="10" y="52"/>
                  <a:pt x="10" y="52"/>
                </a:cubicBezTo>
                <a:cubicBezTo>
                  <a:pt x="10" y="52"/>
                  <a:pt x="10" y="52"/>
                  <a:pt x="10" y="52"/>
                </a:cubicBezTo>
                <a:cubicBezTo>
                  <a:pt x="10" y="52"/>
                  <a:pt x="10" y="52"/>
                  <a:pt x="10" y="52"/>
                </a:cubicBezTo>
                <a:cubicBezTo>
                  <a:pt x="10" y="52"/>
                  <a:pt x="10" y="52"/>
                  <a:pt x="10" y="52"/>
                </a:cubicBezTo>
                <a:cubicBezTo>
                  <a:pt x="10" y="52"/>
                  <a:pt x="10" y="52"/>
                  <a:pt x="10" y="52"/>
                </a:cubicBezTo>
                <a:cubicBezTo>
                  <a:pt x="10" y="52"/>
                  <a:pt x="10" y="52"/>
                  <a:pt x="10" y="52"/>
                </a:cubicBezTo>
                <a:cubicBezTo>
                  <a:pt x="10" y="52"/>
                  <a:pt x="10" y="52"/>
                  <a:pt x="10" y="52"/>
                </a:cubicBezTo>
                <a:cubicBezTo>
                  <a:pt x="10" y="53"/>
                  <a:pt x="11" y="52"/>
                  <a:pt x="11" y="53"/>
                </a:cubicBezTo>
                <a:cubicBezTo>
                  <a:pt x="11" y="53"/>
                  <a:pt x="11" y="53"/>
                  <a:pt x="10" y="53"/>
                </a:cubicBezTo>
                <a:cubicBezTo>
                  <a:pt x="11" y="53"/>
                  <a:pt x="10" y="53"/>
                  <a:pt x="11" y="53"/>
                </a:cubicBezTo>
                <a:cubicBezTo>
                  <a:pt x="11" y="53"/>
                  <a:pt x="11" y="53"/>
                  <a:pt x="11" y="53"/>
                </a:cubicBezTo>
                <a:cubicBezTo>
                  <a:pt x="11" y="53"/>
                  <a:pt x="11" y="53"/>
                  <a:pt x="11" y="53"/>
                </a:cubicBezTo>
                <a:cubicBezTo>
                  <a:pt x="12" y="52"/>
                  <a:pt x="12" y="52"/>
                  <a:pt x="12" y="52"/>
                </a:cubicBezTo>
                <a:cubicBezTo>
                  <a:pt x="12" y="52"/>
                  <a:pt x="12" y="52"/>
                  <a:pt x="12" y="53"/>
                </a:cubicBezTo>
                <a:cubicBezTo>
                  <a:pt x="12" y="53"/>
                  <a:pt x="12" y="53"/>
                  <a:pt x="12" y="53"/>
                </a:cubicBezTo>
                <a:cubicBezTo>
                  <a:pt x="12" y="53"/>
                  <a:pt x="12" y="53"/>
                  <a:pt x="12" y="53"/>
                </a:cubicBezTo>
                <a:cubicBezTo>
                  <a:pt x="12" y="54"/>
                  <a:pt x="12" y="53"/>
                  <a:pt x="12" y="53"/>
                </a:cubicBezTo>
                <a:cubicBezTo>
                  <a:pt x="12" y="54"/>
                  <a:pt x="13" y="54"/>
                  <a:pt x="13" y="54"/>
                </a:cubicBezTo>
                <a:cubicBezTo>
                  <a:pt x="13" y="54"/>
                  <a:pt x="13" y="54"/>
                  <a:pt x="13" y="54"/>
                </a:cubicBezTo>
                <a:cubicBezTo>
                  <a:pt x="13" y="54"/>
                  <a:pt x="13" y="54"/>
                  <a:pt x="13" y="54"/>
                </a:cubicBezTo>
                <a:cubicBezTo>
                  <a:pt x="13" y="54"/>
                  <a:pt x="13" y="54"/>
                  <a:pt x="13" y="54"/>
                </a:cubicBezTo>
                <a:cubicBezTo>
                  <a:pt x="13" y="54"/>
                  <a:pt x="13" y="54"/>
                  <a:pt x="13" y="54"/>
                </a:cubicBezTo>
                <a:cubicBezTo>
                  <a:pt x="13" y="54"/>
                  <a:pt x="13" y="54"/>
                  <a:pt x="13" y="54"/>
                </a:cubicBezTo>
                <a:cubicBezTo>
                  <a:pt x="13" y="54"/>
                  <a:pt x="13" y="54"/>
                  <a:pt x="13" y="55"/>
                </a:cubicBezTo>
                <a:cubicBezTo>
                  <a:pt x="13" y="55"/>
                  <a:pt x="13" y="55"/>
                  <a:pt x="13" y="55"/>
                </a:cubicBezTo>
                <a:cubicBezTo>
                  <a:pt x="13" y="55"/>
                  <a:pt x="13" y="55"/>
                  <a:pt x="13" y="55"/>
                </a:cubicBezTo>
                <a:cubicBezTo>
                  <a:pt x="13" y="55"/>
                  <a:pt x="13" y="55"/>
                  <a:pt x="14" y="55"/>
                </a:cubicBezTo>
                <a:cubicBezTo>
                  <a:pt x="14" y="54"/>
                  <a:pt x="14" y="54"/>
                  <a:pt x="14" y="54"/>
                </a:cubicBezTo>
                <a:cubicBezTo>
                  <a:pt x="14" y="54"/>
                  <a:pt x="14" y="54"/>
                  <a:pt x="14" y="54"/>
                </a:cubicBezTo>
                <a:cubicBezTo>
                  <a:pt x="14" y="54"/>
                  <a:pt x="14" y="54"/>
                  <a:pt x="14" y="54"/>
                </a:cubicBezTo>
                <a:cubicBezTo>
                  <a:pt x="14" y="54"/>
                  <a:pt x="14" y="54"/>
                  <a:pt x="14" y="54"/>
                </a:cubicBezTo>
                <a:cubicBezTo>
                  <a:pt x="14" y="54"/>
                  <a:pt x="14" y="54"/>
                  <a:pt x="14" y="54"/>
                </a:cubicBezTo>
                <a:cubicBezTo>
                  <a:pt x="14" y="54"/>
                  <a:pt x="14" y="54"/>
                  <a:pt x="14" y="54"/>
                </a:cubicBezTo>
                <a:cubicBezTo>
                  <a:pt x="14" y="55"/>
                  <a:pt x="14" y="54"/>
                  <a:pt x="14" y="55"/>
                </a:cubicBezTo>
                <a:cubicBezTo>
                  <a:pt x="14" y="54"/>
                  <a:pt x="14" y="55"/>
                  <a:pt x="14" y="54"/>
                </a:cubicBezTo>
                <a:cubicBezTo>
                  <a:pt x="14" y="55"/>
                  <a:pt x="14" y="54"/>
                  <a:pt x="14" y="55"/>
                </a:cubicBezTo>
                <a:cubicBezTo>
                  <a:pt x="14" y="55"/>
                  <a:pt x="14" y="55"/>
                  <a:pt x="13" y="55"/>
                </a:cubicBezTo>
                <a:cubicBezTo>
                  <a:pt x="13" y="56"/>
                  <a:pt x="13" y="56"/>
                  <a:pt x="13" y="56"/>
                </a:cubicBezTo>
                <a:cubicBezTo>
                  <a:pt x="13" y="56"/>
                  <a:pt x="13" y="55"/>
                  <a:pt x="13" y="56"/>
                </a:cubicBezTo>
                <a:cubicBezTo>
                  <a:pt x="13" y="55"/>
                  <a:pt x="13" y="56"/>
                  <a:pt x="13" y="56"/>
                </a:cubicBezTo>
                <a:cubicBezTo>
                  <a:pt x="13" y="55"/>
                  <a:pt x="13" y="55"/>
                  <a:pt x="13" y="55"/>
                </a:cubicBezTo>
                <a:cubicBezTo>
                  <a:pt x="13" y="55"/>
                  <a:pt x="13" y="55"/>
                  <a:pt x="13" y="56"/>
                </a:cubicBezTo>
                <a:cubicBezTo>
                  <a:pt x="13" y="56"/>
                  <a:pt x="13" y="56"/>
                  <a:pt x="12" y="56"/>
                </a:cubicBezTo>
                <a:cubicBezTo>
                  <a:pt x="12" y="56"/>
                  <a:pt x="12" y="56"/>
                  <a:pt x="12" y="56"/>
                </a:cubicBezTo>
                <a:cubicBezTo>
                  <a:pt x="12" y="56"/>
                  <a:pt x="12" y="57"/>
                  <a:pt x="12" y="57"/>
                </a:cubicBezTo>
                <a:cubicBezTo>
                  <a:pt x="12" y="56"/>
                  <a:pt x="12" y="56"/>
                  <a:pt x="12" y="56"/>
                </a:cubicBezTo>
                <a:cubicBezTo>
                  <a:pt x="12" y="56"/>
                  <a:pt x="12" y="56"/>
                  <a:pt x="12" y="56"/>
                </a:cubicBezTo>
                <a:cubicBezTo>
                  <a:pt x="12" y="56"/>
                  <a:pt x="12" y="56"/>
                  <a:pt x="12" y="56"/>
                </a:cubicBezTo>
                <a:cubicBezTo>
                  <a:pt x="12" y="56"/>
                  <a:pt x="12" y="56"/>
                  <a:pt x="12" y="56"/>
                </a:cubicBezTo>
                <a:cubicBezTo>
                  <a:pt x="12" y="56"/>
                  <a:pt x="13" y="55"/>
                  <a:pt x="13" y="55"/>
                </a:cubicBezTo>
                <a:cubicBezTo>
                  <a:pt x="13" y="54"/>
                  <a:pt x="12" y="55"/>
                  <a:pt x="12" y="55"/>
                </a:cubicBezTo>
                <a:cubicBezTo>
                  <a:pt x="12" y="55"/>
                  <a:pt x="12" y="55"/>
                  <a:pt x="12" y="55"/>
                </a:cubicBezTo>
                <a:cubicBezTo>
                  <a:pt x="12" y="55"/>
                  <a:pt x="11" y="56"/>
                  <a:pt x="11" y="56"/>
                </a:cubicBezTo>
                <a:cubicBezTo>
                  <a:pt x="11" y="56"/>
                  <a:pt x="11" y="56"/>
                  <a:pt x="11" y="56"/>
                </a:cubicBezTo>
                <a:cubicBezTo>
                  <a:pt x="11" y="57"/>
                  <a:pt x="11" y="57"/>
                  <a:pt x="10" y="57"/>
                </a:cubicBezTo>
                <a:cubicBezTo>
                  <a:pt x="11" y="56"/>
                  <a:pt x="11" y="57"/>
                  <a:pt x="11" y="56"/>
                </a:cubicBezTo>
                <a:cubicBezTo>
                  <a:pt x="11" y="56"/>
                  <a:pt x="11" y="56"/>
                  <a:pt x="10" y="57"/>
                </a:cubicBezTo>
                <a:cubicBezTo>
                  <a:pt x="11" y="56"/>
                  <a:pt x="11" y="56"/>
                  <a:pt x="11" y="56"/>
                </a:cubicBezTo>
                <a:cubicBezTo>
                  <a:pt x="11" y="56"/>
                  <a:pt x="11" y="56"/>
                  <a:pt x="11" y="55"/>
                </a:cubicBezTo>
                <a:cubicBezTo>
                  <a:pt x="11" y="55"/>
                  <a:pt x="11" y="55"/>
                  <a:pt x="11" y="55"/>
                </a:cubicBezTo>
                <a:cubicBezTo>
                  <a:pt x="11" y="55"/>
                  <a:pt x="10" y="56"/>
                  <a:pt x="10" y="56"/>
                </a:cubicBezTo>
                <a:cubicBezTo>
                  <a:pt x="10" y="56"/>
                  <a:pt x="10" y="56"/>
                  <a:pt x="10" y="56"/>
                </a:cubicBezTo>
                <a:cubicBezTo>
                  <a:pt x="9" y="57"/>
                  <a:pt x="10" y="56"/>
                  <a:pt x="9" y="56"/>
                </a:cubicBezTo>
                <a:cubicBezTo>
                  <a:pt x="9" y="56"/>
                  <a:pt x="9" y="56"/>
                  <a:pt x="9" y="56"/>
                </a:cubicBezTo>
                <a:cubicBezTo>
                  <a:pt x="9" y="56"/>
                  <a:pt x="9" y="56"/>
                  <a:pt x="9" y="56"/>
                </a:cubicBezTo>
                <a:cubicBezTo>
                  <a:pt x="9" y="56"/>
                  <a:pt x="10" y="55"/>
                  <a:pt x="10" y="55"/>
                </a:cubicBezTo>
                <a:cubicBezTo>
                  <a:pt x="10" y="54"/>
                  <a:pt x="10" y="54"/>
                  <a:pt x="10" y="54"/>
                </a:cubicBezTo>
                <a:cubicBezTo>
                  <a:pt x="10" y="54"/>
                  <a:pt x="9" y="56"/>
                  <a:pt x="8" y="57"/>
                </a:cubicBezTo>
                <a:cubicBezTo>
                  <a:pt x="8" y="57"/>
                  <a:pt x="9" y="56"/>
                  <a:pt x="9" y="56"/>
                </a:cubicBezTo>
                <a:cubicBezTo>
                  <a:pt x="9" y="56"/>
                  <a:pt x="8" y="57"/>
                  <a:pt x="8" y="56"/>
                </a:cubicBezTo>
                <a:cubicBezTo>
                  <a:pt x="8" y="56"/>
                  <a:pt x="8" y="56"/>
                  <a:pt x="8" y="56"/>
                </a:cubicBezTo>
                <a:cubicBezTo>
                  <a:pt x="9" y="56"/>
                  <a:pt x="8" y="56"/>
                  <a:pt x="8" y="56"/>
                </a:cubicBezTo>
                <a:cubicBezTo>
                  <a:pt x="8" y="56"/>
                  <a:pt x="9" y="55"/>
                  <a:pt x="9" y="55"/>
                </a:cubicBezTo>
                <a:cubicBezTo>
                  <a:pt x="9" y="55"/>
                  <a:pt x="8" y="56"/>
                  <a:pt x="8" y="56"/>
                </a:cubicBezTo>
                <a:cubicBezTo>
                  <a:pt x="8" y="56"/>
                  <a:pt x="8" y="56"/>
                  <a:pt x="8" y="56"/>
                </a:cubicBezTo>
                <a:cubicBezTo>
                  <a:pt x="8" y="56"/>
                  <a:pt x="8" y="56"/>
                  <a:pt x="7" y="57"/>
                </a:cubicBezTo>
                <a:cubicBezTo>
                  <a:pt x="7" y="56"/>
                  <a:pt x="7" y="56"/>
                  <a:pt x="7" y="56"/>
                </a:cubicBezTo>
                <a:cubicBezTo>
                  <a:pt x="7" y="56"/>
                  <a:pt x="7" y="56"/>
                  <a:pt x="8" y="56"/>
                </a:cubicBezTo>
                <a:cubicBezTo>
                  <a:pt x="8" y="56"/>
                  <a:pt x="8" y="56"/>
                  <a:pt x="8" y="56"/>
                </a:cubicBezTo>
                <a:cubicBezTo>
                  <a:pt x="8" y="55"/>
                  <a:pt x="9" y="54"/>
                  <a:pt x="10" y="53"/>
                </a:cubicBezTo>
                <a:cubicBezTo>
                  <a:pt x="10" y="53"/>
                  <a:pt x="10" y="53"/>
                  <a:pt x="10" y="53"/>
                </a:cubicBezTo>
                <a:cubicBezTo>
                  <a:pt x="10" y="53"/>
                  <a:pt x="10" y="53"/>
                  <a:pt x="10" y="53"/>
                </a:cubicBezTo>
                <a:cubicBezTo>
                  <a:pt x="9" y="53"/>
                  <a:pt x="8" y="55"/>
                  <a:pt x="8" y="56"/>
                </a:cubicBezTo>
                <a:cubicBezTo>
                  <a:pt x="8" y="55"/>
                  <a:pt x="8" y="54"/>
                  <a:pt x="9" y="54"/>
                </a:cubicBezTo>
                <a:cubicBezTo>
                  <a:pt x="8" y="54"/>
                  <a:pt x="7" y="56"/>
                  <a:pt x="7" y="55"/>
                </a:cubicBezTo>
                <a:cubicBezTo>
                  <a:pt x="7" y="56"/>
                  <a:pt x="7" y="56"/>
                  <a:pt x="7" y="56"/>
                </a:cubicBezTo>
                <a:cubicBezTo>
                  <a:pt x="7" y="56"/>
                  <a:pt x="7" y="55"/>
                  <a:pt x="7" y="55"/>
                </a:cubicBezTo>
                <a:cubicBezTo>
                  <a:pt x="7" y="55"/>
                  <a:pt x="8" y="55"/>
                  <a:pt x="8" y="54"/>
                </a:cubicBezTo>
                <a:cubicBezTo>
                  <a:pt x="7" y="55"/>
                  <a:pt x="7" y="55"/>
                  <a:pt x="7" y="55"/>
                </a:cubicBezTo>
                <a:cubicBezTo>
                  <a:pt x="7" y="55"/>
                  <a:pt x="8" y="54"/>
                  <a:pt x="8" y="54"/>
                </a:cubicBezTo>
                <a:cubicBezTo>
                  <a:pt x="8" y="54"/>
                  <a:pt x="7" y="55"/>
                  <a:pt x="7" y="55"/>
                </a:cubicBezTo>
                <a:cubicBezTo>
                  <a:pt x="7" y="55"/>
                  <a:pt x="7" y="55"/>
                  <a:pt x="7" y="54"/>
                </a:cubicBezTo>
                <a:cubicBezTo>
                  <a:pt x="7" y="54"/>
                  <a:pt x="7" y="55"/>
                  <a:pt x="7" y="55"/>
                </a:cubicBezTo>
                <a:cubicBezTo>
                  <a:pt x="6" y="55"/>
                  <a:pt x="6" y="55"/>
                  <a:pt x="6" y="55"/>
                </a:cubicBezTo>
                <a:cubicBezTo>
                  <a:pt x="7" y="55"/>
                  <a:pt x="8" y="53"/>
                  <a:pt x="8" y="53"/>
                </a:cubicBezTo>
                <a:cubicBezTo>
                  <a:pt x="6" y="55"/>
                  <a:pt x="6" y="55"/>
                  <a:pt x="6" y="55"/>
                </a:cubicBezTo>
                <a:cubicBezTo>
                  <a:pt x="6" y="55"/>
                  <a:pt x="7" y="54"/>
                  <a:pt x="7" y="54"/>
                </a:cubicBezTo>
                <a:cubicBezTo>
                  <a:pt x="6" y="54"/>
                  <a:pt x="6" y="54"/>
                  <a:pt x="6" y="54"/>
                </a:cubicBezTo>
                <a:cubicBezTo>
                  <a:pt x="6" y="54"/>
                  <a:pt x="6" y="54"/>
                  <a:pt x="6" y="54"/>
                </a:cubicBezTo>
                <a:cubicBezTo>
                  <a:pt x="6" y="54"/>
                  <a:pt x="6" y="54"/>
                  <a:pt x="6" y="54"/>
                </a:cubicBezTo>
                <a:cubicBezTo>
                  <a:pt x="6" y="54"/>
                  <a:pt x="6" y="54"/>
                  <a:pt x="6" y="54"/>
                </a:cubicBezTo>
                <a:cubicBezTo>
                  <a:pt x="6" y="53"/>
                  <a:pt x="5" y="55"/>
                  <a:pt x="5" y="54"/>
                </a:cubicBezTo>
                <a:cubicBezTo>
                  <a:pt x="6" y="54"/>
                  <a:pt x="6" y="54"/>
                  <a:pt x="6" y="54"/>
                </a:cubicBezTo>
                <a:cubicBezTo>
                  <a:pt x="6" y="54"/>
                  <a:pt x="6" y="53"/>
                  <a:pt x="5" y="54"/>
                </a:cubicBezTo>
                <a:cubicBezTo>
                  <a:pt x="5" y="54"/>
                  <a:pt x="5" y="54"/>
                  <a:pt x="5" y="54"/>
                </a:cubicBezTo>
                <a:cubicBezTo>
                  <a:pt x="5" y="54"/>
                  <a:pt x="5" y="54"/>
                  <a:pt x="5" y="54"/>
                </a:cubicBezTo>
                <a:cubicBezTo>
                  <a:pt x="5" y="54"/>
                  <a:pt x="5" y="54"/>
                  <a:pt x="5" y="53"/>
                </a:cubicBezTo>
                <a:cubicBezTo>
                  <a:pt x="5" y="54"/>
                  <a:pt x="6" y="53"/>
                  <a:pt x="5" y="54"/>
                </a:cubicBezTo>
                <a:cubicBezTo>
                  <a:pt x="6" y="53"/>
                  <a:pt x="6" y="53"/>
                  <a:pt x="6" y="52"/>
                </a:cubicBezTo>
                <a:cubicBezTo>
                  <a:pt x="6" y="53"/>
                  <a:pt x="5" y="53"/>
                  <a:pt x="5" y="54"/>
                </a:cubicBezTo>
                <a:cubicBezTo>
                  <a:pt x="5" y="53"/>
                  <a:pt x="5" y="53"/>
                  <a:pt x="5" y="53"/>
                </a:cubicBezTo>
                <a:cubicBezTo>
                  <a:pt x="4" y="53"/>
                  <a:pt x="4" y="53"/>
                  <a:pt x="4" y="53"/>
                </a:cubicBezTo>
                <a:cubicBezTo>
                  <a:pt x="5" y="53"/>
                  <a:pt x="5" y="53"/>
                  <a:pt x="5" y="53"/>
                </a:cubicBezTo>
                <a:cubicBezTo>
                  <a:pt x="5" y="53"/>
                  <a:pt x="5" y="53"/>
                  <a:pt x="5" y="53"/>
                </a:cubicBezTo>
                <a:cubicBezTo>
                  <a:pt x="5" y="53"/>
                  <a:pt x="5" y="53"/>
                  <a:pt x="5" y="53"/>
                </a:cubicBezTo>
                <a:cubicBezTo>
                  <a:pt x="5" y="53"/>
                  <a:pt x="5" y="53"/>
                  <a:pt x="5" y="53"/>
                </a:cubicBezTo>
                <a:cubicBezTo>
                  <a:pt x="5" y="53"/>
                  <a:pt x="5" y="52"/>
                  <a:pt x="6" y="52"/>
                </a:cubicBezTo>
                <a:cubicBezTo>
                  <a:pt x="5" y="52"/>
                  <a:pt x="5" y="52"/>
                  <a:pt x="5" y="52"/>
                </a:cubicBezTo>
                <a:cubicBezTo>
                  <a:pt x="6" y="52"/>
                  <a:pt x="6" y="52"/>
                  <a:pt x="6" y="52"/>
                </a:cubicBezTo>
                <a:cubicBezTo>
                  <a:pt x="6" y="52"/>
                  <a:pt x="6" y="52"/>
                  <a:pt x="6" y="52"/>
                </a:cubicBezTo>
                <a:cubicBezTo>
                  <a:pt x="6" y="52"/>
                  <a:pt x="6" y="51"/>
                  <a:pt x="6" y="51"/>
                </a:cubicBezTo>
                <a:cubicBezTo>
                  <a:pt x="6" y="51"/>
                  <a:pt x="6" y="51"/>
                  <a:pt x="6" y="51"/>
                </a:cubicBezTo>
                <a:cubicBezTo>
                  <a:pt x="6" y="51"/>
                  <a:pt x="6" y="52"/>
                  <a:pt x="6" y="52"/>
                </a:cubicBezTo>
                <a:cubicBezTo>
                  <a:pt x="5" y="52"/>
                  <a:pt x="5" y="52"/>
                  <a:pt x="5" y="53"/>
                </a:cubicBezTo>
                <a:cubicBezTo>
                  <a:pt x="5" y="52"/>
                  <a:pt x="5" y="52"/>
                  <a:pt x="5" y="52"/>
                </a:cubicBezTo>
                <a:cubicBezTo>
                  <a:pt x="4" y="53"/>
                  <a:pt x="4" y="53"/>
                  <a:pt x="4" y="53"/>
                </a:cubicBezTo>
                <a:cubicBezTo>
                  <a:pt x="4" y="53"/>
                  <a:pt x="4" y="53"/>
                  <a:pt x="4" y="52"/>
                </a:cubicBezTo>
                <a:cubicBezTo>
                  <a:pt x="3" y="53"/>
                  <a:pt x="5" y="52"/>
                  <a:pt x="4" y="52"/>
                </a:cubicBezTo>
                <a:cubicBezTo>
                  <a:pt x="4" y="52"/>
                  <a:pt x="3" y="52"/>
                  <a:pt x="3" y="52"/>
                </a:cubicBezTo>
                <a:cubicBezTo>
                  <a:pt x="3" y="52"/>
                  <a:pt x="3" y="52"/>
                  <a:pt x="3" y="52"/>
                </a:cubicBezTo>
                <a:cubicBezTo>
                  <a:pt x="3" y="53"/>
                  <a:pt x="3" y="53"/>
                  <a:pt x="3" y="53"/>
                </a:cubicBezTo>
                <a:cubicBezTo>
                  <a:pt x="3" y="52"/>
                  <a:pt x="3" y="52"/>
                  <a:pt x="3" y="52"/>
                </a:cubicBezTo>
                <a:cubicBezTo>
                  <a:pt x="3" y="52"/>
                  <a:pt x="3" y="52"/>
                  <a:pt x="3" y="52"/>
                </a:cubicBezTo>
                <a:cubicBezTo>
                  <a:pt x="3" y="52"/>
                  <a:pt x="2" y="53"/>
                  <a:pt x="2" y="52"/>
                </a:cubicBezTo>
                <a:cubicBezTo>
                  <a:pt x="2" y="52"/>
                  <a:pt x="3" y="52"/>
                  <a:pt x="3" y="52"/>
                </a:cubicBezTo>
                <a:cubicBezTo>
                  <a:pt x="2" y="52"/>
                  <a:pt x="2" y="52"/>
                  <a:pt x="2" y="52"/>
                </a:cubicBezTo>
                <a:cubicBezTo>
                  <a:pt x="2" y="52"/>
                  <a:pt x="2" y="52"/>
                  <a:pt x="2" y="52"/>
                </a:cubicBezTo>
                <a:cubicBezTo>
                  <a:pt x="2" y="52"/>
                  <a:pt x="2" y="52"/>
                  <a:pt x="3" y="51"/>
                </a:cubicBezTo>
                <a:cubicBezTo>
                  <a:pt x="2" y="51"/>
                  <a:pt x="2" y="51"/>
                  <a:pt x="2" y="51"/>
                </a:cubicBezTo>
                <a:cubicBezTo>
                  <a:pt x="2" y="51"/>
                  <a:pt x="1" y="52"/>
                  <a:pt x="1" y="52"/>
                </a:cubicBezTo>
                <a:cubicBezTo>
                  <a:pt x="1" y="52"/>
                  <a:pt x="1" y="52"/>
                  <a:pt x="2" y="51"/>
                </a:cubicBezTo>
                <a:cubicBezTo>
                  <a:pt x="2" y="51"/>
                  <a:pt x="2" y="51"/>
                  <a:pt x="2" y="51"/>
                </a:cubicBezTo>
                <a:cubicBezTo>
                  <a:pt x="2" y="51"/>
                  <a:pt x="1" y="51"/>
                  <a:pt x="2" y="51"/>
                </a:cubicBezTo>
                <a:cubicBezTo>
                  <a:pt x="2" y="51"/>
                  <a:pt x="2" y="51"/>
                  <a:pt x="3" y="51"/>
                </a:cubicBezTo>
                <a:cubicBezTo>
                  <a:pt x="2" y="51"/>
                  <a:pt x="2" y="51"/>
                  <a:pt x="2" y="51"/>
                </a:cubicBezTo>
                <a:cubicBezTo>
                  <a:pt x="3" y="50"/>
                  <a:pt x="3" y="51"/>
                  <a:pt x="3" y="50"/>
                </a:cubicBezTo>
                <a:cubicBezTo>
                  <a:pt x="3" y="50"/>
                  <a:pt x="2" y="51"/>
                  <a:pt x="2" y="51"/>
                </a:cubicBezTo>
                <a:cubicBezTo>
                  <a:pt x="2" y="51"/>
                  <a:pt x="2" y="51"/>
                  <a:pt x="2" y="51"/>
                </a:cubicBezTo>
                <a:cubicBezTo>
                  <a:pt x="2" y="50"/>
                  <a:pt x="2" y="50"/>
                  <a:pt x="2" y="50"/>
                </a:cubicBezTo>
                <a:cubicBezTo>
                  <a:pt x="2" y="50"/>
                  <a:pt x="2" y="50"/>
                  <a:pt x="2" y="50"/>
                </a:cubicBezTo>
                <a:cubicBezTo>
                  <a:pt x="2" y="50"/>
                  <a:pt x="2" y="50"/>
                  <a:pt x="2" y="50"/>
                </a:cubicBezTo>
                <a:cubicBezTo>
                  <a:pt x="2" y="50"/>
                  <a:pt x="2" y="50"/>
                  <a:pt x="2" y="50"/>
                </a:cubicBezTo>
                <a:cubicBezTo>
                  <a:pt x="2" y="50"/>
                  <a:pt x="1" y="50"/>
                  <a:pt x="1" y="50"/>
                </a:cubicBezTo>
                <a:cubicBezTo>
                  <a:pt x="1" y="50"/>
                  <a:pt x="1" y="50"/>
                  <a:pt x="1" y="50"/>
                </a:cubicBezTo>
                <a:cubicBezTo>
                  <a:pt x="1" y="50"/>
                  <a:pt x="1" y="50"/>
                  <a:pt x="1" y="50"/>
                </a:cubicBezTo>
                <a:cubicBezTo>
                  <a:pt x="0" y="50"/>
                  <a:pt x="1" y="49"/>
                  <a:pt x="0" y="49"/>
                </a:cubicBezTo>
                <a:cubicBezTo>
                  <a:pt x="0" y="49"/>
                  <a:pt x="0" y="49"/>
                  <a:pt x="1" y="49"/>
                </a:cubicBezTo>
                <a:cubicBezTo>
                  <a:pt x="1" y="49"/>
                  <a:pt x="1" y="49"/>
                  <a:pt x="1" y="49"/>
                </a:cubicBezTo>
                <a:cubicBezTo>
                  <a:pt x="1" y="49"/>
                  <a:pt x="1" y="49"/>
                  <a:pt x="1" y="49"/>
                </a:cubicBezTo>
                <a:close/>
                <a:moveTo>
                  <a:pt x="2" y="51"/>
                </a:moveTo>
                <a:cubicBezTo>
                  <a:pt x="2" y="51"/>
                  <a:pt x="2" y="51"/>
                  <a:pt x="2" y="51"/>
                </a:cubicBezTo>
                <a:cubicBezTo>
                  <a:pt x="2" y="51"/>
                  <a:pt x="3" y="51"/>
                  <a:pt x="2" y="51"/>
                </a:cubicBezTo>
                <a:close/>
                <a:moveTo>
                  <a:pt x="5" y="53"/>
                </a:moveTo>
                <a:cubicBezTo>
                  <a:pt x="5" y="53"/>
                  <a:pt x="5" y="53"/>
                  <a:pt x="5" y="53"/>
                </a:cubicBezTo>
                <a:cubicBezTo>
                  <a:pt x="5" y="53"/>
                  <a:pt x="5" y="53"/>
                  <a:pt x="5" y="53"/>
                </a:cubicBezTo>
                <a:close/>
                <a:moveTo>
                  <a:pt x="13" y="54"/>
                </a:moveTo>
                <a:cubicBezTo>
                  <a:pt x="13" y="54"/>
                  <a:pt x="13" y="54"/>
                  <a:pt x="13" y="54"/>
                </a:cubicBezTo>
                <a:cubicBezTo>
                  <a:pt x="13" y="54"/>
                  <a:pt x="13" y="54"/>
                  <a:pt x="13" y="54"/>
                </a:cubicBezTo>
                <a:close/>
                <a:moveTo>
                  <a:pt x="13" y="54"/>
                </a:moveTo>
                <a:cubicBezTo>
                  <a:pt x="13" y="54"/>
                  <a:pt x="13" y="54"/>
                  <a:pt x="13" y="54"/>
                </a:cubicBezTo>
                <a:cubicBezTo>
                  <a:pt x="13" y="54"/>
                  <a:pt x="13" y="54"/>
                  <a:pt x="13" y="54"/>
                </a:cubicBezTo>
                <a:cubicBezTo>
                  <a:pt x="13" y="54"/>
                  <a:pt x="13" y="54"/>
                  <a:pt x="13" y="54"/>
                </a:cubicBezTo>
                <a:close/>
                <a:moveTo>
                  <a:pt x="6" y="44"/>
                </a:moveTo>
                <a:cubicBezTo>
                  <a:pt x="6" y="44"/>
                  <a:pt x="6" y="44"/>
                  <a:pt x="6" y="44"/>
                </a:cubicBezTo>
                <a:cubicBezTo>
                  <a:pt x="6" y="44"/>
                  <a:pt x="5" y="44"/>
                  <a:pt x="6" y="44"/>
                </a:cubicBezTo>
                <a:close/>
                <a:moveTo>
                  <a:pt x="5" y="53"/>
                </a:moveTo>
                <a:cubicBezTo>
                  <a:pt x="5" y="53"/>
                  <a:pt x="5" y="53"/>
                  <a:pt x="5" y="53"/>
                </a:cubicBezTo>
                <a:cubicBezTo>
                  <a:pt x="5" y="53"/>
                  <a:pt x="5" y="53"/>
                  <a:pt x="5" y="53"/>
                </a:cubicBezTo>
                <a:close/>
                <a:moveTo>
                  <a:pt x="1" y="48"/>
                </a:moveTo>
                <a:cubicBezTo>
                  <a:pt x="1" y="48"/>
                  <a:pt x="1" y="48"/>
                  <a:pt x="1" y="48"/>
                </a:cubicBezTo>
                <a:cubicBezTo>
                  <a:pt x="0" y="48"/>
                  <a:pt x="0" y="48"/>
                  <a:pt x="0" y="48"/>
                </a:cubicBezTo>
                <a:lnTo>
                  <a:pt x="1" y="48"/>
                </a:lnTo>
                <a:close/>
                <a:moveTo>
                  <a:pt x="9" y="57"/>
                </a:moveTo>
                <a:cubicBezTo>
                  <a:pt x="9" y="57"/>
                  <a:pt x="9" y="56"/>
                  <a:pt x="9" y="56"/>
                </a:cubicBezTo>
                <a:cubicBezTo>
                  <a:pt x="9" y="56"/>
                  <a:pt x="9" y="57"/>
                  <a:pt x="9" y="57"/>
                </a:cubicBezTo>
                <a:close/>
                <a:moveTo>
                  <a:pt x="14" y="54"/>
                </a:moveTo>
                <a:cubicBezTo>
                  <a:pt x="14" y="54"/>
                  <a:pt x="14" y="54"/>
                  <a:pt x="14" y="54"/>
                </a:cubicBezTo>
                <a:cubicBezTo>
                  <a:pt x="14" y="54"/>
                  <a:pt x="14" y="54"/>
                  <a:pt x="14" y="54"/>
                </a:cubicBezTo>
                <a:cubicBezTo>
                  <a:pt x="14" y="54"/>
                  <a:pt x="14" y="54"/>
                  <a:pt x="14" y="54"/>
                </a:cubicBezTo>
                <a:close/>
                <a:moveTo>
                  <a:pt x="14" y="57"/>
                </a:moveTo>
                <a:cubicBezTo>
                  <a:pt x="14" y="57"/>
                  <a:pt x="14" y="57"/>
                  <a:pt x="14" y="57"/>
                </a:cubicBezTo>
                <a:cubicBezTo>
                  <a:pt x="14" y="57"/>
                  <a:pt x="14" y="57"/>
                  <a:pt x="14" y="57"/>
                </a:cubicBezTo>
                <a:cubicBezTo>
                  <a:pt x="14" y="57"/>
                  <a:pt x="14" y="57"/>
                  <a:pt x="14" y="57"/>
                </a:cubicBezTo>
                <a:close/>
                <a:moveTo>
                  <a:pt x="14" y="55"/>
                </a:moveTo>
                <a:cubicBezTo>
                  <a:pt x="13" y="56"/>
                  <a:pt x="13" y="56"/>
                  <a:pt x="14" y="56"/>
                </a:cubicBezTo>
                <a:cubicBezTo>
                  <a:pt x="14" y="56"/>
                  <a:pt x="14" y="56"/>
                  <a:pt x="14" y="56"/>
                </a:cubicBezTo>
                <a:cubicBezTo>
                  <a:pt x="14" y="55"/>
                  <a:pt x="14" y="55"/>
                  <a:pt x="14" y="55"/>
                </a:cubicBezTo>
                <a:close/>
                <a:moveTo>
                  <a:pt x="14" y="56"/>
                </a:moveTo>
                <a:cubicBezTo>
                  <a:pt x="14" y="56"/>
                  <a:pt x="14" y="56"/>
                  <a:pt x="14" y="56"/>
                </a:cubicBezTo>
                <a:cubicBezTo>
                  <a:pt x="14" y="56"/>
                  <a:pt x="14" y="56"/>
                  <a:pt x="14" y="56"/>
                </a:cubicBezTo>
                <a:close/>
                <a:moveTo>
                  <a:pt x="13" y="54"/>
                </a:moveTo>
                <a:cubicBezTo>
                  <a:pt x="13" y="54"/>
                  <a:pt x="14" y="54"/>
                  <a:pt x="14" y="54"/>
                </a:cubicBezTo>
                <a:cubicBezTo>
                  <a:pt x="14" y="53"/>
                  <a:pt x="13" y="54"/>
                  <a:pt x="13" y="54"/>
                </a:cubicBezTo>
                <a:close/>
                <a:moveTo>
                  <a:pt x="13" y="57"/>
                </a:moveTo>
                <a:cubicBezTo>
                  <a:pt x="13" y="56"/>
                  <a:pt x="13" y="56"/>
                  <a:pt x="13" y="56"/>
                </a:cubicBezTo>
                <a:cubicBezTo>
                  <a:pt x="13" y="57"/>
                  <a:pt x="13" y="57"/>
                  <a:pt x="13" y="57"/>
                </a:cubicBezTo>
                <a:close/>
                <a:moveTo>
                  <a:pt x="13" y="56"/>
                </a:moveTo>
                <a:cubicBezTo>
                  <a:pt x="13" y="56"/>
                  <a:pt x="13" y="56"/>
                  <a:pt x="13" y="56"/>
                </a:cubicBezTo>
                <a:cubicBezTo>
                  <a:pt x="13" y="56"/>
                  <a:pt x="13" y="56"/>
                  <a:pt x="13" y="56"/>
                </a:cubicBezTo>
                <a:cubicBezTo>
                  <a:pt x="13" y="56"/>
                  <a:pt x="13" y="56"/>
                  <a:pt x="13" y="56"/>
                </a:cubicBezTo>
                <a:close/>
                <a:moveTo>
                  <a:pt x="13" y="56"/>
                </a:moveTo>
                <a:cubicBezTo>
                  <a:pt x="13" y="56"/>
                  <a:pt x="13" y="56"/>
                  <a:pt x="13" y="56"/>
                </a:cubicBezTo>
                <a:cubicBezTo>
                  <a:pt x="13" y="56"/>
                  <a:pt x="13" y="56"/>
                  <a:pt x="13" y="56"/>
                </a:cubicBezTo>
                <a:close/>
                <a:moveTo>
                  <a:pt x="13" y="57"/>
                </a:moveTo>
                <a:cubicBezTo>
                  <a:pt x="13" y="57"/>
                  <a:pt x="13" y="57"/>
                  <a:pt x="13" y="57"/>
                </a:cubicBezTo>
                <a:cubicBezTo>
                  <a:pt x="13" y="57"/>
                  <a:pt x="13" y="57"/>
                  <a:pt x="13" y="57"/>
                </a:cubicBezTo>
                <a:close/>
                <a:moveTo>
                  <a:pt x="12" y="55"/>
                </a:moveTo>
                <a:cubicBezTo>
                  <a:pt x="11" y="55"/>
                  <a:pt x="11" y="55"/>
                  <a:pt x="11" y="55"/>
                </a:cubicBezTo>
                <a:cubicBezTo>
                  <a:pt x="11" y="56"/>
                  <a:pt x="11" y="56"/>
                  <a:pt x="11" y="56"/>
                </a:cubicBezTo>
                <a:cubicBezTo>
                  <a:pt x="11" y="56"/>
                  <a:pt x="12" y="56"/>
                  <a:pt x="12" y="55"/>
                </a:cubicBezTo>
                <a:close/>
                <a:moveTo>
                  <a:pt x="11" y="57"/>
                </a:moveTo>
                <a:cubicBezTo>
                  <a:pt x="11" y="57"/>
                  <a:pt x="11" y="57"/>
                  <a:pt x="11" y="56"/>
                </a:cubicBezTo>
                <a:cubicBezTo>
                  <a:pt x="11" y="57"/>
                  <a:pt x="11" y="57"/>
                  <a:pt x="11" y="57"/>
                </a:cubicBezTo>
                <a:close/>
                <a:moveTo>
                  <a:pt x="11" y="57"/>
                </a:moveTo>
                <a:cubicBezTo>
                  <a:pt x="11" y="57"/>
                  <a:pt x="10" y="57"/>
                  <a:pt x="11" y="57"/>
                </a:cubicBezTo>
                <a:cubicBezTo>
                  <a:pt x="11" y="57"/>
                  <a:pt x="11" y="57"/>
                  <a:pt x="11" y="57"/>
                </a:cubicBezTo>
                <a:close/>
                <a:moveTo>
                  <a:pt x="10" y="55"/>
                </a:moveTo>
                <a:cubicBezTo>
                  <a:pt x="10" y="55"/>
                  <a:pt x="10" y="55"/>
                  <a:pt x="10" y="55"/>
                </a:cubicBezTo>
                <a:cubicBezTo>
                  <a:pt x="10" y="54"/>
                  <a:pt x="10" y="54"/>
                  <a:pt x="10" y="54"/>
                </a:cubicBezTo>
                <a:lnTo>
                  <a:pt x="10" y="55"/>
                </a:lnTo>
                <a:close/>
                <a:moveTo>
                  <a:pt x="7" y="56"/>
                </a:moveTo>
                <a:cubicBezTo>
                  <a:pt x="7" y="56"/>
                  <a:pt x="7" y="56"/>
                  <a:pt x="7" y="56"/>
                </a:cubicBezTo>
                <a:cubicBezTo>
                  <a:pt x="7" y="56"/>
                  <a:pt x="7" y="56"/>
                  <a:pt x="7" y="56"/>
                </a:cubicBezTo>
                <a:cubicBezTo>
                  <a:pt x="7" y="56"/>
                  <a:pt x="7" y="56"/>
                  <a:pt x="7" y="56"/>
                </a:cubicBezTo>
                <a:close/>
                <a:moveTo>
                  <a:pt x="7" y="56"/>
                </a:moveTo>
                <a:cubicBezTo>
                  <a:pt x="8" y="56"/>
                  <a:pt x="8" y="56"/>
                  <a:pt x="8" y="55"/>
                </a:cubicBezTo>
                <a:cubicBezTo>
                  <a:pt x="8" y="56"/>
                  <a:pt x="8" y="56"/>
                  <a:pt x="7" y="56"/>
                </a:cubicBezTo>
                <a:close/>
                <a:moveTo>
                  <a:pt x="9" y="40"/>
                </a:moveTo>
                <a:cubicBezTo>
                  <a:pt x="9" y="40"/>
                  <a:pt x="9" y="40"/>
                  <a:pt x="9" y="40"/>
                </a:cubicBezTo>
                <a:cubicBezTo>
                  <a:pt x="9" y="40"/>
                  <a:pt x="9" y="40"/>
                  <a:pt x="9" y="40"/>
                </a:cubicBezTo>
                <a:close/>
                <a:moveTo>
                  <a:pt x="8" y="40"/>
                </a:moveTo>
                <a:cubicBezTo>
                  <a:pt x="9" y="40"/>
                  <a:pt x="9" y="40"/>
                  <a:pt x="9" y="40"/>
                </a:cubicBezTo>
                <a:cubicBezTo>
                  <a:pt x="8" y="40"/>
                  <a:pt x="8" y="40"/>
                  <a:pt x="8" y="40"/>
                </a:cubicBezTo>
                <a:cubicBezTo>
                  <a:pt x="8" y="40"/>
                  <a:pt x="8" y="40"/>
                  <a:pt x="8" y="40"/>
                </a:cubicBezTo>
                <a:close/>
                <a:moveTo>
                  <a:pt x="1" y="52"/>
                </a:moveTo>
                <a:cubicBezTo>
                  <a:pt x="2" y="52"/>
                  <a:pt x="2" y="52"/>
                  <a:pt x="2" y="52"/>
                </a:cubicBezTo>
                <a:cubicBezTo>
                  <a:pt x="2" y="52"/>
                  <a:pt x="2" y="52"/>
                  <a:pt x="2" y="52"/>
                </a:cubicBezTo>
                <a:lnTo>
                  <a:pt x="1" y="52"/>
                </a:lnTo>
                <a:close/>
                <a:moveTo>
                  <a:pt x="1" y="50"/>
                </a:moveTo>
                <a:cubicBezTo>
                  <a:pt x="1" y="50"/>
                  <a:pt x="1" y="50"/>
                  <a:pt x="1" y="50"/>
                </a:cubicBezTo>
                <a:cubicBezTo>
                  <a:pt x="1" y="50"/>
                  <a:pt x="1" y="50"/>
                  <a:pt x="1" y="50"/>
                </a:cubicBezTo>
                <a:close/>
                <a:moveTo>
                  <a:pt x="0" y="49"/>
                </a:moveTo>
                <a:cubicBezTo>
                  <a:pt x="0" y="49"/>
                  <a:pt x="0" y="49"/>
                  <a:pt x="0" y="49"/>
                </a:cubicBezTo>
                <a:cubicBezTo>
                  <a:pt x="0" y="49"/>
                  <a:pt x="0" y="49"/>
                  <a:pt x="0" y="49"/>
                </a:cubicBezTo>
                <a:close/>
                <a:moveTo>
                  <a:pt x="11" y="61"/>
                </a:moveTo>
                <a:cubicBezTo>
                  <a:pt x="11" y="61"/>
                  <a:pt x="12" y="61"/>
                  <a:pt x="12" y="61"/>
                </a:cubicBezTo>
                <a:cubicBezTo>
                  <a:pt x="12" y="61"/>
                  <a:pt x="11" y="61"/>
                  <a:pt x="11" y="61"/>
                </a:cubicBezTo>
                <a:close/>
                <a:moveTo>
                  <a:pt x="10" y="61"/>
                </a:moveTo>
                <a:cubicBezTo>
                  <a:pt x="11" y="61"/>
                  <a:pt x="11" y="61"/>
                  <a:pt x="11" y="61"/>
                </a:cubicBezTo>
                <a:cubicBezTo>
                  <a:pt x="10" y="60"/>
                  <a:pt x="10" y="60"/>
                  <a:pt x="10" y="60"/>
                </a:cubicBezTo>
                <a:lnTo>
                  <a:pt x="10" y="61"/>
                </a:lnTo>
                <a:close/>
                <a:moveTo>
                  <a:pt x="10" y="60"/>
                </a:moveTo>
                <a:cubicBezTo>
                  <a:pt x="10" y="60"/>
                  <a:pt x="10" y="60"/>
                  <a:pt x="10" y="60"/>
                </a:cubicBezTo>
                <a:cubicBezTo>
                  <a:pt x="10" y="60"/>
                  <a:pt x="10" y="60"/>
                  <a:pt x="10" y="60"/>
                </a:cubicBezTo>
                <a:cubicBezTo>
                  <a:pt x="11" y="61"/>
                  <a:pt x="11" y="61"/>
                  <a:pt x="11" y="61"/>
                </a:cubicBezTo>
                <a:cubicBezTo>
                  <a:pt x="11" y="60"/>
                  <a:pt x="10" y="60"/>
                  <a:pt x="10" y="60"/>
                </a:cubicBezTo>
                <a:close/>
                <a:moveTo>
                  <a:pt x="12" y="61"/>
                </a:moveTo>
                <a:cubicBezTo>
                  <a:pt x="12" y="61"/>
                  <a:pt x="12" y="61"/>
                  <a:pt x="12" y="61"/>
                </a:cubicBezTo>
                <a:cubicBezTo>
                  <a:pt x="12" y="61"/>
                  <a:pt x="12" y="61"/>
                  <a:pt x="12" y="61"/>
                </a:cubicBezTo>
                <a:cubicBezTo>
                  <a:pt x="12" y="61"/>
                  <a:pt x="12" y="61"/>
                  <a:pt x="12" y="61"/>
                </a:cubicBezTo>
                <a:close/>
                <a:moveTo>
                  <a:pt x="12" y="61"/>
                </a:moveTo>
                <a:cubicBezTo>
                  <a:pt x="12" y="61"/>
                  <a:pt x="12" y="61"/>
                  <a:pt x="12" y="61"/>
                </a:cubicBezTo>
                <a:close/>
                <a:moveTo>
                  <a:pt x="12" y="61"/>
                </a:moveTo>
                <a:cubicBezTo>
                  <a:pt x="12" y="61"/>
                  <a:pt x="12" y="61"/>
                  <a:pt x="12" y="61"/>
                </a:cubicBezTo>
                <a:cubicBezTo>
                  <a:pt x="12" y="61"/>
                  <a:pt x="12" y="61"/>
                  <a:pt x="12" y="61"/>
                </a:cubicBezTo>
                <a:cubicBezTo>
                  <a:pt x="12" y="61"/>
                  <a:pt x="12" y="61"/>
                  <a:pt x="12" y="61"/>
                </a:cubicBezTo>
                <a:close/>
                <a:moveTo>
                  <a:pt x="11" y="61"/>
                </a:moveTo>
                <a:cubicBezTo>
                  <a:pt x="11" y="61"/>
                  <a:pt x="11" y="61"/>
                  <a:pt x="11" y="61"/>
                </a:cubicBezTo>
                <a:cubicBezTo>
                  <a:pt x="11" y="61"/>
                  <a:pt x="11" y="61"/>
                  <a:pt x="11" y="61"/>
                </a:cubicBezTo>
                <a:close/>
                <a:moveTo>
                  <a:pt x="12" y="61"/>
                </a:moveTo>
                <a:cubicBezTo>
                  <a:pt x="11" y="61"/>
                  <a:pt x="11" y="61"/>
                  <a:pt x="11" y="61"/>
                </a:cubicBezTo>
                <a:cubicBezTo>
                  <a:pt x="11" y="61"/>
                  <a:pt x="11" y="60"/>
                  <a:pt x="11" y="61"/>
                </a:cubicBezTo>
                <a:cubicBezTo>
                  <a:pt x="11" y="61"/>
                  <a:pt x="11" y="61"/>
                  <a:pt x="12" y="61"/>
                </a:cubicBezTo>
                <a:close/>
                <a:moveTo>
                  <a:pt x="11" y="61"/>
                </a:moveTo>
                <a:cubicBezTo>
                  <a:pt x="11" y="61"/>
                  <a:pt x="11" y="61"/>
                  <a:pt x="11" y="60"/>
                </a:cubicBezTo>
                <a:cubicBezTo>
                  <a:pt x="11" y="61"/>
                  <a:pt x="12" y="61"/>
                  <a:pt x="11" y="61"/>
                </a:cubicBezTo>
                <a:close/>
                <a:moveTo>
                  <a:pt x="10" y="60"/>
                </a:moveTo>
                <a:cubicBezTo>
                  <a:pt x="9" y="60"/>
                  <a:pt x="9" y="60"/>
                  <a:pt x="9" y="60"/>
                </a:cubicBezTo>
                <a:cubicBezTo>
                  <a:pt x="10" y="60"/>
                  <a:pt x="10" y="60"/>
                  <a:pt x="10" y="60"/>
                </a:cubicBezTo>
                <a:cubicBezTo>
                  <a:pt x="10" y="60"/>
                  <a:pt x="10" y="60"/>
                  <a:pt x="10" y="60"/>
                </a:cubicBezTo>
                <a:close/>
                <a:moveTo>
                  <a:pt x="12" y="61"/>
                </a:moveTo>
                <a:cubicBezTo>
                  <a:pt x="12" y="61"/>
                  <a:pt x="12" y="61"/>
                  <a:pt x="12" y="61"/>
                </a:cubicBezTo>
                <a:cubicBezTo>
                  <a:pt x="12" y="61"/>
                  <a:pt x="12" y="61"/>
                  <a:pt x="12" y="61"/>
                </a:cubicBezTo>
                <a:cubicBezTo>
                  <a:pt x="12" y="61"/>
                  <a:pt x="12" y="61"/>
                  <a:pt x="12" y="61"/>
                </a:cubicBezTo>
                <a:close/>
                <a:moveTo>
                  <a:pt x="12" y="61"/>
                </a:moveTo>
                <a:cubicBezTo>
                  <a:pt x="11" y="60"/>
                  <a:pt x="11" y="60"/>
                  <a:pt x="11" y="60"/>
                </a:cubicBezTo>
                <a:cubicBezTo>
                  <a:pt x="11" y="60"/>
                  <a:pt x="11" y="60"/>
                  <a:pt x="12" y="61"/>
                </a:cubicBezTo>
                <a:close/>
                <a:moveTo>
                  <a:pt x="10" y="60"/>
                </a:moveTo>
                <a:cubicBezTo>
                  <a:pt x="11" y="60"/>
                  <a:pt x="11" y="60"/>
                  <a:pt x="11" y="60"/>
                </a:cubicBezTo>
                <a:cubicBezTo>
                  <a:pt x="10" y="60"/>
                  <a:pt x="10" y="60"/>
                  <a:pt x="10" y="60"/>
                </a:cubicBezTo>
                <a:close/>
                <a:moveTo>
                  <a:pt x="12" y="61"/>
                </a:moveTo>
                <a:cubicBezTo>
                  <a:pt x="12" y="61"/>
                  <a:pt x="12" y="61"/>
                  <a:pt x="12" y="61"/>
                </a:cubicBezTo>
                <a:cubicBezTo>
                  <a:pt x="12" y="61"/>
                  <a:pt x="12" y="61"/>
                  <a:pt x="12" y="61"/>
                </a:cubicBezTo>
                <a:close/>
                <a:moveTo>
                  <a:pt x="12" y="61"/>
                </a:moveTo>
                <a:cubicBezTo>
                  <a:pt x="12" y="61"/>
                  <a:pt x="13" y="61"/>
                  <a:pt x="13" y="61"/>
                </a:cubicBezTo>
                <a:cubicBezTo>
                  <a:pt x="13" y="61"/>
                  <a:pt x="12" y="61"/>
                  <a:pt x="12" y="61"/>
                </a:cubicBezTo>
                <a:cubicBezTo>
                  <a:pt x="12" y="61"/>
                  <a:pt x="12" y="61"/>
                  <a:pt x="12" y="61"/>
                </a:cubicBezTo>
                <a:close/>
                <a:moveTo>
                  <a:pt x="12" y="61"/>
                </a:moveTo>
                <a:cubicBezTo>
                  <a:pt x="12" y="61"/>
                  <a:pt x="12" y="61"/>
                  <a:pt x="12" y="61"/>
                </a:cubicBezTo>
                <a:cubicBezTo>
                  <a:pt x="12" y="61"/>
                  <a:pt x="12" y="61"/>
                  <a:pt x="12" y="61"/>
                </a:cubicBezTo>
                <a:close/>
                <a:moveTo>
                  <a:pt x="11" y="60"/>
                </a:moveTo>
                <a:cubicBezTo>
                  <a:pt x="11" y="60"/>
                  <a:pt x="12" y="61"/>
                  <a:pt x="12" y="61"/>
                </a:cubicBezTo>
                <a:cubicBezTo>
                  <a:pt x="11" y="60"/>
                  <a:pt x="11" y="60"/>
                  <a:pt x="11" y="60"/>
                </a:cubicBezTo>
                <a:close/>
                <a:moveTo>
                  <a:pt x="11" y="60"/>
                </a:moveTo>
                <a:cubicBezTo>
                  <a:pt x="11" y="60"/>
                  <a:pt x="11" y="60"/>
                  <a:pt x="11" y="60"/>
                </a:cubicBezTo>
                <a:cubicBezTo>
                  <a:pt x="11" y="60"/>
                  <a:pt x="11" y="60"/>
                  <a:pt x="11" y="60"/>
                </a:cubicBezTo>
                <a:cubicBezTo>
                  <a:pt x="11" y="60"/>
                  <a:pt x="11" y="60"/>
                  <a:pt x="11" y="60"/>
                </a:cubicBezTo>
                <a:close/>
                <a:moveTo>
                  <a:pt x="11" y="60"/>
                </a:moveTo>
                <a:cubicBezTo>
                  <a:pt x="11" y="60"/>
                  <a:pt x="11" y="60"/>
                  <a:pt x="11" y="60"/>
                </a:cubicBezTo>
                <a:cubicBezTo>
                  <a:pt x="11" y="60"/>
                  <a:pt x="11" y="60"/>
                  <a:pt x="11" y="60"/>
                </a:cubicBezTo>
                <a:close/>
                <a:moveTo>
                  <a:pt x="11" y="60"/>
                </a:moveTo>
                <a:cubicBezTo>
                  <a:pt x="11" y="60"/>
                  <a:pt x="10" y="60"/>
                  <a:pt x="10" y="60"/>
                </a:cubicBezTo>
                <a:cubicBezTo>
                  <a:pt x="10" y="60"/>
                  <a:pt x="11" y="60"/>
                  <a:pt x="11" y="60"/>
                </a:cubicBezTo>
                <a:close/>
                <a:moveTo>
                  <a:pt x="11" y="60"/>
                </a:moveTo>
                <a:cubicBezTo>
                  <a:pt x="11" y="60"/>
                  <a:pt x="11" y="60"/>
                  <a:pt x="11" y="60"/>
                </a:cubicBezTo>
                <a:cubicBezTo>
                  <a:pt x="11" y="60"/>
                  <a:pt x="11" y="60"/>
                  <a:pt x="11" y="60"/>
                </a:cubicBezTo>
                <a:close/>
                <a:moveTo>
                  <a:pt x="11" y="60"/>
                </a:moveTo>
                <a:cubicBezTo>
                  <a:pt x="11" y="60"/>
                  <a:pt x="11" y="60"/>
                  <a:pt x="11" y="60"/>
                </a:cubicBezTo>
                <a:cubicBezTo>
                  <a:pt x="11" y="60"/>
                  <a:pt x="11" y="60"/>
                  <a:pt x="11" y="60"/>
                </a:cubicBezTo>
                <a:close/>
                <a:moveTo>
                  <a:pt x="12" y="60"/>
                </a:moveTo>
                <a:cubicBezTo>
                  <a:pt x="11" y="60"/>
                  <a:pt x="11" y="60"/>
                  <a:pt x="11" y="60"/>
                </a:cubicBezTo>
                <a:cubicBezTo>
                  <a:pt x="11" y="60"/>
                  <a:pt x="11" y="60"/>
                  <a:pt x="11" y="60"/>
                </a:cubicBezTo>
                <a:cubicBezTo>
                  <a:pt x="11" y="60"/>
                  <a:pt x="12" y="60"/>
                  <a:pt x="12" y="60"/>
                </a:cubicBezTo>
                <a:close/>
                <a:moveTo>
                  <a:pt x="11" y="60"/>
                </a:moveTo>
                <a:cubicBezTo>
                  <a:pt x="11" y="60"/>
                  <a:pt x="11" y="60"/>
                  <a:pt x="11" y="60"/>
                </a:cubicBezTo>
                <a:cubicBezTo>
                  <a:pt x="11" y="60"/>
                  <a:pt x="11" y="60"/>
                  <a:pt x="11" y="60"/>
                </a:cubicBezTo>
                <a:close/>
                <a:moveTo>
                  <a:pt x="11" y="60"/>
                </a:moveTo>
                <a:cubicBezTo>
                  <a:pt x="11" y="60"/>
                  <a:pt x="11" y="60"/>
                  <a:pt x="11" y="60"/>
                </a:cubicBezTo>
                <a:cubicBezTo>
                  <a:pt x="11" y="60"/>
                  <a:pt x="11" y="60"/>
                  <a:pt x="11" y="60"/>
                </a:cubicBezTo>
                <a:close/>
                <a:moveTo>
                  <a:pt x="11" y="60"/>
                </a:moveTo>
                <a:cubicBezTo>
                  <a:pt x="11" y="60"/>
                  <a:pt x="11" y="60"/>
                  <a:pt x="11" y="60"/>
                </a:cubicBezTo>
                <a:cubicBezTo>
                  <a:pt x="11" y="60"/>
                  <a:pt x="11" y="60"/>
                  <a:pt x="11" y="60"/>
                </a:cubicBezTo>
                <a:cubicBezTo>
                  <a:pt x="11" y="60"/>
                  <a:pt x="11" y="60"/>
                  <a:pt x="11" y="60"/>
                </a:cubicBezTo>
                <a:close/>
                <a:moveTo>
                  <a:pt x="12" y="60"/>
                </a:moveTo>
                <a:cubicBezTo>
                  <a:pt x="12" y="60"/>
                  <a:pt x="12" y="60"/>
                  <a:pt x="12" y="60"/>
                </a:cubicBezTo>
                <a:cubicBezTo>
                  <a:pt x="12" y="60"/>
                  <a:pt x="12" y="60"/>
                  <a:pt x="12" y="60"/>
                </a:cubicBezTo>
                <a:close/>
                <a:moveTo>
                  <a:pt x="12" y="60"/>
                </a:moveTo>
                <a:cubicBezTo>
                  <a:pt x="12" y="60"/>
                  <a:pt x="12" y="60"/>
                  <a:pt x="12" y="60"/>
                </a:cubicBezTo>
                <a:cubicBezTo>
                  <a:pt x="12" y="60"/>
                  <a:pt x="12" y="60"/>
                  <a:pt x="12" y="60"/>
                </a:cubicBezTo>
                <a:close/>
                <a:moveTo>
                  <a:pt x="12" y="60"/>
                </a:moveTo>
                <a:cubicBezTo>
                  <a:pt x="11" y="60"/>
                  <a:pt x="11" y="60"/>
                  <a:pt x="11" y="60"/>
                </a:cubicBezTo>
                <a:cubicBezTo>
                  <a:pt x="11" y="60"/>
                  <a:pt x="11" y="60"/>
                  <a:pt x="11" y="60"/>
                </a:cubicBezTo>
                <a:cubicBezTo>
                  <a:pt x="11" y="60"/>
                  <a:pt x="11" y="60"/>
                  <a:pt x="12" y="60"/>
                </a:cubicBezTo>
                <a:close/>
                <a:moveTo>
                  <a:pt x="9" y="59"/>
                </a:moveTo>
                <a:cubicBezTo>
                  <a:pt x="9" y="60"/>
                  <a:pt x="9" y="60"/>
                  <a:pt x="9" y="60"/>
                </a:cubicBezTo>
                <a:cubicBezTo>
                  <a:pt x="9" y="60"/>
                  <a:pt x="11" y="60"/>
                  <a:pt x="11" y="60"/>
                </a:cubicBezTo>
                <a:cubicBezTo>
                  <a:pt x="11" y="60"/>
                  <a:pt x="11" y="60"/>
                  <a:pt x="11" y="60"/>
                </a:cubicBezTo>
                <a:cubicBezTo>
                  <a:pt x="11" y="60"/>
                  <a:pt x="10" y="60"/>
                  <a:pt x="10" y="60"/>
                </a:cubicBezTo>
                <a:cubicBezTo>
                  <a:pt x="10" y="60"/>
                  <a:pt x="10" y="60"/>
                  <a:pt x="10" y="60"/>
                </a:cubicBezTo>
                <a:cubicBezTo>
                  <a:pt x="10" y="60"/>
                  <a:pt x="10" y="60"/>
                  <a:pt x="9" y="59"/>
                </a:cubicBezTo>
                <a:cubicBezTo>
                  <a:pt x="9" y="60"/>
                  <a:pt x="9" y="60"/>
                  <a:pt x="9" y="60"/>
                </a:cubicBezTo>
                <a:cubicBezTo>
                  <a:pt x="9" y="59"/>
                  <a:pt x="9" y="59"/>
                  <a:pt x="9" y="59"/>
                </a:cubicBezTo>
                <a:close/>
                <a:moveTo>
                  <a:pt x="11" y="60"/>
                </a:moveTo>
                <a:cubicBezTo>
                  <a:pt x="11" y="60"/>
                  <a:pt x="11" y="60"/>
                  <a:pt x="11" y="60"/>
                </a:cubicBezTo>
                <a:cubicBezTo>
                  <a:pt x="11" y="60"/>
                  <a:pt x="11" y="60"/>
                  <a:pt x="12" y="60"/>
                </a:cubicBezTo>
                <a:cubicBezTo>
                  <a:pt x="12" y="60"/>
                  <a:pt x="11" y="60"/>
                  <a:pt x="11" y="60"/>
                </a:cubicBezTo>
                <a:cubicBezTo>
                  <a:pt x="11" y="60"/>
                  <a:pt x="11" y="60"/>
                  <a:pt x="11" y="60"/>
                </a:cubicBezTo>
                <a:close/>
                <a:moveTo>
                  <a:pt x="11" y="60"/>
                </a:moveTo>
                <a:cubicBezTo>
                  <a:pt x="11" y="60"/>
                  <a:pt x="11" y="60"/>
                  <a:pt x="10" y="60"/>
                </a:cubicBezTo>
                <a:cubicBezTo>
                  <a:pt x="10" y="60"/>
                  <a:pt x="11" y="60"/>
                  <a:pt x="11" y="60"/>
                </a:cubicBezTo>
                <a:cubicBezTo>
                  <a:pt x="11" y="60"/>
                  <a:pt x="11" y="60"/>
                  <a:pt x="11" y="60"/>
                </a:cubicBezTo>
                <a:cubicBezTo>
                  <a:pt x="11" y="60"/>
                  <a:pt x="11" y="60"/>
                  <a:pt x="11" y="60"/>
                </a:cubicBezTo>
                <a:cubicBezTo>
                  <a:pt x="11" y="60"/>
                  <a:pt x="11" y="60"/>
                  <a:pt x="12" y="60"/>
                </a:cubicBezTo>
                <a:cubicBezTo>
                  <a:pt x="11" y="60"/>
                  <a:pt x="11" y="60"/>
                  <a:pt x="11" y="60"/>
                </a:cubicBezTo>
                <a:cubicBezTo>
                  <a:pt x="11" y="60"/>
                  <a:pt x="11" y="60"/>
                  <a:pt x="11" y="60"/>
                </a:cubicBezTo>
                <a:cubicBezTo>
                  <a:pt x="11" y="60"/>
                  <a:pt x="11" y="60"/>
                  <a:pt x="11" y="60"/>
                </a:cubicBezTo>
                <a:cubicBezTo>
                  <a:pt x="11" y="60"/>
                  <a:pt x="11" y="60"/>
                  <a:pt x="11" y="60"/>
                </a:cubicBezTo>
                <a:cubicBezTo>
                  <a:pt x="11" y="60"/>
                  <a:pt x="11" y="60"/>
                  <a:pt x="11" y="60"/>
                </a:cubicBezTo>
                <a:cubicBezTo>
                  <a:pt x="11" y="60"/>
                  <a:pt x="11" y="60"/>
                  <a:pt x="11" y="60"/>
                </a:cubicBezTo>
                <a:cubicBezTo>
                  <a:pt x="11" y="60"/>
                  <a:pt x="11" y="60"/>
                  <a:pt x="11" y="60"/>
                </a:cubicBezTo>
                <a:cubicBezTo>
                  <a:pt x="11" y="60"/>
                  <a:pt x="11" y="60"/>
                  <a:pt x="11" y="60"/>
                </a:cubicBezTo>
                <a:cubicBezTo>
                  <a:pt x="11" y="60"/>
                  <a:pt x="11" y="60"/>
                  <a:pt x="11" y="60"/>
                </a:cubicBezTo>
                <a:cubicBezTo>
                  <a:pt x="11" y="60"/>
                  <a:pt x="11" y="60"/>
                  <a:pt x="11" y="60"/>
                </a:cubicBezTo>
                <a:cubicBezTo>
                  <a:pt x="11" y="60"/>
                  <a:pt x="11" y="60"/>
                  <a:pt x="11" y="60"/>
                </a:cubicBezTo>
                <a:close/>
                <a:moveTo>
                  <a:pt x="9" y="60"/>
                </a:moveTo>
                <a:cubicBezTo>
                  <a:pt x="9" y="60"/>
                  <a:pt x="9" y="60"/>
                  <a:pt x="9" y="60"/>
                </a:cubicBezTo>
                <a:cubicBezTo>
                  <a:pt x="9" y="60"/>
                  <a:pt x="9" y="60"/>
                  <a:pt x="9" y="60"/>
                </a:cubicBezTo>
                <a:close/>
                <a:moveTo>
                  <a:pt x="9" y="60"/>
                </a:moveTo>
                <a:cubicBezTo>
                  <a:pt x="9" y="60"/>
                  <a:pt x="10" y="60"/>
                  <a:pt x="10" y="60"/>
                </a:cubicBezTo>
                <a:cubicBezTo>
                  <a:pt x="9" y="60"/>
                  <a:pt x="9" y="60"/>
                  <a:pt x="9" y="60"/>
                </a:cubicBezTo>
                <a:cubicBezTo>
                  <a:pt x="9" y="60"/>
                  <a:pt x="10" y="60"/>
                  <a:pt x="10" y="60"/>
                </a:cubicBezTo>
                <a:cubicBezTo>
                  <a:pt x="10" y="60"/>
                  <a:pt x="10" y="60"/>
                  <a:pt x="10" y="60"/>
                </a:cubicBezTo>
                <a:cubicBezTo>
                  <a:pt x="10" y="60"/>
                  <a:pt x="10" y="60"/>
                  <a:pt x="10" y="60"/>
                </a:cubicBezTo>
                <a:cubicBezTo>
                  <a:pt x="10" y="60"/>
                  <a:pt x="10" y="60"/>
                  <a:pt x="9" y="60"/>
                </a:cubicBezTo>
                <a:close/>
                <a:moveTo>
                  <a:pt x="10" y="60"/>
                </a:moveTo>
                <a:cubicBezTo>
                  <a:pt x="10" y="60"/>
                  <a:pt x="10" y="60"/>
                  <a:pt x="10" y="60"/>
                </a:cubicBezTo>
                <a:cubicBezTo>
                  <a:pt x="10" y="60"/>
                  <a:pt x="10" y="60"/>
                  <a:pt x="10" y="60"/>
                </a:cubicBezTo>
                <a:cubicBezTo>
                  <a:pt x="10" y="60"/>
                  <a:pt x="10" y="60"/>
                  <a:pt x="10" y="60"/>
                </a:cubicBezTo>
                <a:cubicBezTo>
                  <a:pt x="10" y="60"/>
                  <a:pt x="10" y="60"/>
                  <a:pt x="10" y="60"/>
                </a:cubicBezTo>
                <a:close/>
                <a:moveTo>
                  <a:pt x="12" y="60"/>
                </a:moveTo>
                <a:cubicBezTo>
                  <a:pt x="12" y="60"/>
                  <a:pt x="12" y="60"/>
                  <a:pt x="12" y="60"/>
                </a:cubicBezTo>
                <a:cubicBezTo>
                  <a:pt x="11" y="60"/>
                  <a:pt x="11" y="60"/>
                  <a:pt x="11" y="60"/>
                </a:cubicBezTo>
                <a:lnTo>
                  <a:pt x="12" y="60"/>
                </a:lnTo>
                <a:close/>
                <a:moveTo>
                  <a:pt x="12" y="60"/>
                </a:moveTo>
                <a:cubicBezTo>
                  <a:pt x="12" y="60"/>
                  <a:pt x="12" y="60"/>
                  <a:pt x="12" y="60"/>
                </a:cubicBezTo>
                <a:cubicBezTo>
                  <a:pt x="12" y="60"/>
                  <a:pt x="12" y="60"/>
                  <a:pt x="12" y="60"/>
                </a:cubicBezTo>
                <a:close/>
                <a:moveTo>
                  <a:pt x="8" y="56"/>
                </a:moveTo>
                <a:cubicBezTo>
                  <a:pt x="8" y="56"/>
                  <a:pt x="8" y="56"/>
                  <a:pt x="8" y="56"/>
                </a:cubicBezTo>
                <a:close/>
                <a:moveTo>
                  <a:pt x="8" y="56"/>
                </a:moveTo>
                <a:cubicBezTo>
                  <a:pt x="8" y="56"/>
                  <a:pt x="8" y="56"/>
                  <a:pt x="8" y="56"/>
                </a:cubicBezTo>
                <a:cubicBezTo>
                  <a:pt x="8" y="56"/>
                  <a:pt x="8" y="56"/>
                  <a:pt x="8" y="56"/>
                </a:cubicBezTo>
                <a:close/>
                <a:moveTo>
                  <a:pt x="12" y="60"/>
                </a:moveTo>
                <a:cubicBezTo>
                  <a:pt x="12" y="60"/>
                  <a:pt x="13" y="60"/>
                  <a:pt x="12" y="60"/>
                </a:cubicBezTo>
                <a:cubicBezTo>
                  <a:pt x="12" y="60"/>
                  <a:pt x="12" y="60"/>
                  <a:pt x="12" y="60"/>
                </a:cubicBezTo>
                <a:cubicBezTo>
                  <a:pt x="12" y="60"/>
                  <a:pt x="12" y="60"/>
                  <a:pt x="12" y="60"/>
                </a:cubicBezTo>
                <a:close/>
                <a:moveTo>
                  <a:pt x="10" y="58"/>
                </a:moveTo>
                <a:cubicBezTo>
                  <a:pt x="10" y="58"/>
                  <a:pt x="10" y="58"/>
                  <a:pt x="10" y="58"/>
                </a:cubicBezTo>
                <a:cubicBezTo>
                  <a:pt x="10" y="58"/>
                  <a:pt x="10" y="58"/>
                  <a:pt x="10" y="58"/>
                </a:cubicBezTo>
                <a:close/>
                <a:moveTo>
                  <a:pt x="9" y="57"/>
                </a:moveTo>
                <a:cubicBezTo>
                  <a:pt x="8" y="57"/>
                  <a:pt x="8" y="57"/>
                  <a:pt x="8" y="57"/>
                </a:cubicBezTo>
                <a:lnTo>
                  <a:pt x="9" y="57"/>
                </a:lnTo>
                <a:close/>
                <a:moveTo>
                  <a:pt x="8" y="55"/>
                </a:moveTo>
                <a:cubicBezTo>
                  <a:pt x="8" y="55"/>
                  <a:pt x="8" y="55"/>
                  <a:pt x="8" y="55"/>
                </a:cubicBezTo>
                <a:cubicBezTo>
                  <a:pt x="8" y="55"/>
                  <a:pt x="8" y="55"/>
                  <a:pt x="8" y="55"/>
                </a:cubicBezTo>
                <a:close/>
                <a:moveTo>
                  <a:pt x="11" y="60"/>
                </a:moveTo>
                <a:cubicBezTo>
                  <a:pt x="12" y="60"/>
                  <a:pt x="12" y="60"/>
                  <a:pt x="12" y="60"/>
                </a:cubicBezTo>
                <a:cubicBezTo>
                  <a:pt x="11" y="60"/>
                  <a:pt x="11" y="60"/>
                  <a:pt x="11" y="60"/>
                </a:cubicBezTo>
                <a:close/>
                <a:moveTo>
                  <a:pt x="12" y="58"/>
                </a:moveTo>
                <a:cubicBezTo>
                  <a:pt x="12" y="58"/>
                  <a:pt x="12" y="58"/>
                  <a:pt x="12" y="58"/>
                </a:cubicBezTo>
                <a:cubicBezTo>
                  <a:pt x="12" y="58"/>
                  <a:pt x="12" y="58"/>
                  <a:pt x="12" y="58"/>
                </a:cubicBezTo>
                <a:close/>
                <a:moveTo>
                  <a:pt x="12" y="60"/>
                </a:moveTo>
                <a:cubicBezTo>
                  <a:pt x="12" y="60"/>
                  <a:pt x="12" y="60"/>
                  <a:pt x="12" y="60"/>
                </a:cubicBezTo>
                <a:cubicBezTo>
                  <a:pt x="12" y="60"/>
                  <a:pt x="12" y="60"/>
                  <a:pt x="12" y="60"/>
                </a:cubicBezTo>
                <a:cubicBezTo>
                  <a:pt x="12" y="60"/>
                  <a:pt x="12" y="60"/>
                  <a:pt x="12" y="60"/>
                </a:cubicBezTo>
                <a:close/>
                <a:moveTo>
                  <a:pt x="10" y="54"/>
                </a:moveTo>
                <a:cubicBezTo>
                  <a:pt x="10" y="54"/>
                  <a:pt x="10" y="54"/>
                  <a:pt x="10" y="54"/>
                </a:cubicBezTo>
                <a:cubicBezTo>
                  <a:pt x="10" y="54"/>
                  <a:pt x="10" y="54"/>
                  <a:pt x="10" y="54"/>
                </a:cubicBezTo>
                <a:close/>
                <a:moveTo>
                  <a:pt x="13" y="57"/>
                </a:moveTo>
                <a:cubicBezTo>
                  <a:pt x="13" y="57"/>
                  <a:pt x="13" y="57"/>
                  <a:pt x="13" y="57"/>
                </a:cubicBezTo>
                <a:cubicBezTo>
                  <a:pt x="13" y="57"/>
                  <a:pt x="13" y="57"/>
                  <a:pt x="13" y="57"/>
                </a:cubicBezTo>
                <a:close/>
                <a:moveTo>
                  <a:pt x="12" y="60"/>
                </a:moveTo>
                <a:cubicBezTo>
                  <a:pt x="12" y="60"/>
                  <a:pt x="12" y="60"/>
                  <a:pt x="12" y="60"/>
                </a:cubicBezTo>
                <a:close/>
                <a:moveTo>
                  <a:pt x="10" y="60"/>
                </a:moveTo>
                <a:cubicBezTo>
                  <a:pt x="10" y="60"/>
                  <a:pt x="10" y="60"/>
                  <a:pt x="10" y="60"/>
                </a:cubicBezTo>
                <a:cubicBezTo>
                  <a:pt x="10" y="60"/>
                  <a:pt x="10" y="60"/>
                  <a:pt x="10" y="60"/>
                </a:cubicBezTo>
                <a:close/>
                <a:moveTo>
                  <a:pt x="9" y="59"/>
                </a:moveTo>
                <a:cubicBezTo>
                  <a:pt x="9" y="59"/>
                  <a:pt x="9" y="59"/>
                  <a:pt x="9" y="59"/>
                </a:cubicBezTo>
                <a:cubicBezTo>
                  <a:pt x="9" y="59"/>
                  <a:pt x="9" y="59"/>
                  <a:pt x="9" y="59"/>
                </a:cubicBezTo>
                <a:close/>
                <a:moveTo>
                  <a:pt x="12" y="60"/>
                </a:moveTo>
                <a:cubicBezTo>
                  <a:pt x="12" y="60"/>
                  <a:pt x="12" y="60"/>
                  <a:pt x="12" y="60"/>
                </a:cubicBezTo>
                <a:cubicBezTo>
                  <a:pt x="12" y="60"/>
                  <a:pt x="12" y="60"/>
                  <a:pt x="12" y="60"/>
                </a:cubicBezTo>
                <a:close/>
                <a:moveTo>
                  <a:pt x="12" y="60"/>
                </a:moveTo>
                <a:cubicBezTo>
                  <a:pt x="12" y="60"/>
                  <a:pt x="12" y="60"/>
                  <a:pt x="12" y="60"/>
                </a:cubicBezTo>
                <a:cubicBezTo>
                  <a:pt x="12" y="60"/>
                  <a:pt x="12" y="60"/>
                  <a:pt x="12" y="60"/>
                </a:cubicBezTo>
                <a:close/>
                <a:moveTo>
                  <a:pt x="12" y="60"/>
                </a:moveTo>
                <a:cubicBezTo>
                  <a:pt x="12" y="60"/>
                  <a:pt x="12" y="60"/>
                  <a:pt x="12" y="60"/>
                </a:cubicBezTo>
                <a:cubicBezTo>
                  <a:pt x="12" y="60"/>
                  <a:pt x="12" y="60"/>
                  <a:pt x="12" y="60"/>
                </a:cubicBezTo>
                <a:close/>
                <a:moveTo>
                  <a:pt x="10" y="55"/>
                </a:moveTo>
                <a:cubicBezTo>
                  <a:pt x="10" y="55"/>
                  <a:pt x="10" y="55"/>
                  <a:pt x="10" y="55"/>
                </a:cubicBezTo>
                <a:cubicBezTo>
                  <a:pt x="10" y="55"/>
                  <a:pt x="10" y="55"/>
                  <a:pt x="10" y="55"/>
                </a:cubicBezTo>
                <a:close/>
                <a:moveTo>
                  <a:pt x="8" y="57"/>
                </a:moveTo>
                <a:cubicBezTo>
                  <a:pt x="8" y="57"/>
                  <a:pt x="8" y="57"/>
                  <a:pt x="8" y="57"/>
                </a:cubicBezTo>
                <a:cubicBezTo>
                  <a:pt x="8" y="57"/>
                  <a:pt x="8" y="57"/>
                  <a:pt x="8" y="57"/>
                </a:cubicBezTo>
                <a:close/>
                <a:moveTo>
                  <a:pt x="8" y="57"/>
                </a:moveTo>
                <a:cubicBezTo>
                  <a:pt x="8" y="57"/>
                  <a:pt x="8" y="57"/>
                  <a:pt x="8" y="57"/>
                </a:cubicBezTo>
                <a:cubicBezTo>
                  <a:pt x="9" y="58"/>
                  <a:pt x="9" y="58"/>
                  <a:pt x="9" y="58"/>
                </a:cubicBezTo>
                <a:lnTo>
                  <a:pt x="8" y="57"/>
                </a:lnTo>
                <a:close/>
                <a:moveTo>
                  <a:pt x="8" y="56"/>
                </a:moveTo>
                <a:cubicBezTo>
                  <a:pt x="9" y="56"/>
                  <a:pt x="8" y="55"/>
                  <a:pt x="8" y="55"/>
                </a:cubicBezTo>
                <a:cubicBezTo>
                  <a:pt x="8" y="55"/>
                  <a:pt x="9" y="56"/>
                  <a:pt x="9" y="56"/>
                </a:cubicBezTo>
                <a:cubicBezTo>
                  <a:pt x="9" y="55"/>
                  <a:pt x="8" y="55"/>
                  <a:pt x="8" y="55"/>
                </a:cubicBezTo>
                <a:cubicBezTo>
                  <a:pt x="8" y="55"/>
                  <a:pt x="8" y="55"/>
                  <a:pt x="8" y="55"/>
                </a:cubicBezTo>
                <a:cubicBezTo>
                  <a:pt x="8" y="55"/>
                  <a:pt x="8" y="55"/>
                  <a:pt x="9" y="55"/>
                </a:cubicBezTo>
                <a:cubicBezTo>
                  <a:pt x="8" y="55"/>
                  <a:pt x="8" y="55"/>
                  <a:pt x="8" y="55"/>
                </a:cubicBezTo>
                <a:cubicBezTo>
                  <a:pt x="9" y="55"/>
                  <a:pt x="8" y="55"/>
                  <a:pt x="8" y="55"/>
                </a:cubicBezTo>
                <a:cubicBezTo>
                  <a:pt x="8" y="55"/>
                  <a:pt x="8" y="55"/>
                  <a:pt x="9" y="55"/>
                </a:cubicBezTo>
                <a:cubicBezTo>
                  <a:pt x="8" y="55"/>
                  <a:pt x="8" y="55"/>
                  <a:pt x="8" y="55"/>
                </a:cubicBezTo>
                <a:cubicBezTo>
                  <a:pt x="8" y="55"/>
                  <a:pt x="9" y="55"/>
                  <a:pt x="9" y="55"/>
                </a:cubicBezTo>
                <a:cubicBezTo>
                  <a:pt x="9" y="55"/>
                  <a:pt x="9" y="55"/>
                  <a:pt x="9" y="55"/>
                </a:cubicBezTo>
                <a:cubicBezTo>
                  <a:pt x="9" y="55"/>
                  <a:pt x="9" y="55"/>
                  <a:pt x="9" y="56"/>
                </a:cubicBezTo>
                <a:cubicBezTo>
                  <a:pt x="9" y="55"/>
                  <a:pt x="9" y="55"/>
                  <a:pt x="9" y="55"/>
                </a:cubicBezTo>
                <a:cubicBezTo>
                  <a:pt x="9" y="55"/>
                  <a:pt x="9" y="55"/>
                  <a:pt x="9" y="55"/>
                </a:cubicBezTo>
                <a:cubicBezTo>
                  <a:pt x="9" y="55"/>
                  <a:pt x="8" y="55"/>
                  <a:pt x="9" y="55"/>
                </a:cubicBezTo>
                <a:cubicBezTo>
                  <a:pt x="9" y="55"/>
                  <a:pt x="9" y="55"/>
                  <a:pt x="9" y="55"/>
                </a:cubicBezTo>
                <a:cubicBezTo>
                  <a:pt x="9" y="55"/>
                  <a:pt x="9" y="55"/>
                  <a:pt x="9" y="55"/>
                </a:cubicBezTo>
                <a:cubicBezTo>
                  <a:pt x="9" y="55"/>
                  <a:pt x="9" y="56"/>
                  <a:pt x="10" y="56"/>
                </a:cubicBezTo>
                <a:cubicBezTo>
                  <a:pt x="10" y="56"/>
                  <a:pt x="9" y="55"/>
                  <a:pt x="9" y="55"/>
                </a:cubicBezTo>
                <a:cubicBezTo>
                  <a:pt x="9" y="55"/>
                  <a:pt x="9" y="55"/>
                  <a:pt x="9" y="55"/>
                </a:cubicBezTo>
                <a:cubicBezTo>
                  <a:pt x="9" y="55"/>
                  <a:pt x="9" y="55"/>
                  <a:pt x="9" y="55"/>
                </a:cubicBezTo>
                <a:cubicBezTo>
                  <a:pt x="9" y="55"/>
                  <a:pt x="9" y="55"/>
                  <a:pt x="9" y="55"/>
                </a:cubicBezTo>
                <a:cubicBezTo>
                  <a:pt x="10" y="56"/>
                  <a:pt x="10" y="56"/>
                  <a:pt x="10" y="56"/>
                </a:cubicBezTo>
                <a:cubicBezTo>
                  <a:pt x="10" y="56"/>
                  <a:pt x="9" y="55"/>
                  <a:pt x="9" y="55"/>
                </a:cubicBezTo>
                <a:cubicBezTo>
                  <a:pt x="10" y="55"/>
                  <a:pt x="10" y="55"/>
                  <a:pt x="10" y="55"/>
                </a:cubicBezTo>
                <a:cubicBezTo>
                  <a:pt x="9" y="55"/>
                  <a:pt x="9" y="55"/>
                  <a:pt x="9" y="55"/>
                </a:cubicBezTo>
                <a:cubicBezTo>
                  <a:pt x="9" y="55"/>
                  <a:pt x="9" y="55"/>
                  <a:pt x="9" y="55"/>
                </a:cubicBezTo>
                <a:cubicBezTo>
                  <a:pt x="9" y="55"/>
                  <a:pt x="9" y="55"/>
                  <a:pt x="9" y="55"/>
                </a:cubicBezTo>
                <a:cubicBezTo>
                  <a:pt x="9" y="55"/>
                  <a:pt x="9" y="55"/>
                  <a:pt x="9" y="55"/>
                </a:cubicBezTo>
                <a:cubicBezTo>
                  <a:pt x="9" y="54"/>
                  <a:pt x="10" y="56"/>
                  <a:pt x="10" y="55"/>
                </a:cubicBezTo>
                <a:cubicBezTo>
                  <a:pt x="9" y="55"/>
                  <a:pt x="9" y="55"/>
                  <a:pt x="9" y="55"/>
                </a:cubicBezTo>
                <a:cubicBezTo>
                  <a:pt x="9" y="54"/>
                  <a:pt x="9" y="55"/>
                  <a:pt x="9" y="55"/>
                </a:cubicBezTo>
                <a:cubicBezTo>
                  <a:pt x="9" y="55"/>
                  <a:pt x="9" y="55"/>
                  <a:pt x="9" y="55"/>
                </a:cubicBezTo>
                <a:cubicBezTo>
                  <a:pt x="9" y="55"/>
                  <a:pt x="9" y="55"/>
                  <a:pt x="9" y="55"/>
                </a:cubicBezTo>
                <a:cubicBezTo>
                  <a:pt x="10" y="55"/>
                  <a:pt x="10" y="55"/>
                  <a:pt x="10" y="55"/>
                </a:cubicBezTo>
                <a:cubicBezTo>
                  <a:pt x="9" y="55"/>
                  <a:pt x="10" y="55"/>
                  <a:pt x="9" y="55"/>
                </a:cubicBezTo>
                <a:cubicBezTo>
                  <a:pt x="10" y="55"/>
                  <a:pt x="9" y="55"/>
                  <a:pt x="9" y="55"/>
                </a:cubicBezTo>
                <a:cubicBezTo>
                  <a:pt x="10" y="55"/>
                  <a:pt x="9" y="55"/>
                  <a:pt x="10" y="55"/>
                </a:cubicBezTo>
                <a:cubicBezTo>
                  <a:pt x="10" y="56"/>
                  <a:pt x="10" y="55"/>
                  <a:pt x="10" y="55"/>
                </a:cubicBezTo>
                <a:cubicBezTo>
                  <a:pt x="10" y="55"/>
                  <a:pt x="10" y="56"/>
                  <a:pt x="10" y="56"/>
                </a:cubicBezTo>
                <a:cubicBezTo>
                  <a:pt x="11" y="56"/>
                  <a:pt x="10" y="55"/>
                  <a:pt x="10" y="55"/>
                </a:cubicBezTo>
                <a:cubicBezTo>
                  <a:pt x="10" y="55"/>
                  <a:pt x="10" y="55"/>
                  <a:pt x="10" y="55"/>
                </a:cubicBezTo>
                <a:cubicBezTo>
                  <a:pt x="9" y="55"/>
                  <a:pt x="10" y="55"/>
                  <a:pt x="10" y="55"/>
                </a:cubicBezTo>
                <a:cubicBezTo>
                  <a:pt x="10" y="55"/>
                  <a:pt x="9" y="55"/>
                  <a:pt x="10" y="55"/>
                </a:cubicBezTo>
                <a:cubicBezTo>
                  <a:pt x="10" y="55"/>
                  <a:pt x="10" y="55"/>
                  <a:pt x="10" y="55"/>
                </a:cubicBezTo>
                <a:cubicBezTo>
                  <a:pt x="10" y="55"/>
                  <a:pt x="11" y="56"/>
                  <a:pt x="11" y="56"/>
                </a:cubicBezTo>
                <a:cubicBezTo>
                  <a:pt x="11" y="56"/>
                  <a:pt x="10" y="55"/>
                  <a:pt x="10" y="55"/>
                </a:cubicBezTo>
                <a:cubicBezTo>
                  <a:pt x="10" y="55"/>
                  <a:pt x="10" y="55"/>
                  <a:pt x="10" y="55"/>
                </a:cubicBezTo>
                <a:cubicBezTo>
                  <a:pt x="10" y="56"/>
                  <a:pt x="9" y="54"/>
                  <a:pt x="10" y="55"/>
                </a:cubicBezTo>
                <a:cubicBezTo>
                  <a:pt x="10" y="55"/>
                  <a:pt x="10" y="55"/>
                  <a:pt x="11" y="56"/>
                </a:cubicBezTo>
                <a:cubicBezTo>
                  <a:pt x="11" y="55"/>
                  <a:pt x="10" y="55"/>
                  <a:pt x="10" y="55"/>
                </a:cubicBezTo>
                <a:cubicBezTo>
                  <a:pt x="11" y="55"/>
                  <a:pt x="11" y="55"/>
                  <a:pt x="11" y="55"/>
                </a:cubicBezTo>
                <a:cubicBezTo>
                  <a:pt x="10" y="55"/>
                  <a:pt x="10" y="55"/>
                  <a:pt x="10" y="54"/>
                </a:cubicBezTo>
                <a:cubicBezTo>
                  <a:pt x="10" y="55"/>
                  <a:pt x="10" y="55"/>
                  <a:pt x="10" y="55"/>
                </a:cubicBezTo>
                <a:cubicBezTo>
                  <a:pt x="10" y="55"/>
                  <a:pt x="10" y="55"/>
                  <a:pt x="10" y="55"/>
                </a:cubicBezTo>
                <a:cubicBezTo>
                  <a:pt x="10" y="55"/>
                  <a:pt x="10" y="55"/>
                  <a:pt x="10" y="55"/>
                </a:cubicBezTo>
                <a:cubicBezTo>
                  <a:pt x="10" y="55"/>
                  <a:pt x="11" y="55"/>
                  <a:pt x="10" y="55"/>
                </a:cubicBezTo>
                <a:cubicBezTo>
                  <a:pt x="10" y="55"/>
                  <a:pt x="10" y="55"/>
                  <a:pt x="10" y="55"/>
                </a:cubicBezTo>
                <a:cubicBezTo>
                  <a:pt x="10" y="54"/>
                  <a:pt x="10" y="54"/>
                  <a:pt x="10" y="54"/>
                </a:cubicBezTo>
                <a:cubicBezTo>
                  <a:pt x="10" y="54"/>
                  <a:pt x="10" y="54"/>
                  <a:pt x="10" y="54"/>
                </a:cubicBezTo>
                <a:cubicBezTo>
                  <a:pt x="10" y="54"/>
                  <a:pt x="10" y="54"/>
                  <a:pt x="10" y="54"/>
                </a:cubicBezTo>
                <a:cubicBezTo>
                  <a:pt x="10" y="54"/>
                  <a:pt x="10" y="54"/>
                  <a:pt x="10" y="54"/>
                </a:cubicBezTo>
                <a:cubicBezTo>
                  <a:pt x="10" y="54"/>
                  <a:pt x="10" y="54"/>
                  <a:pt x="10" y="54"/>
                </a:cubicBezTo>
                <a:cubicBezTo>
                  <a:pt x="10" y="54"/>
                  <a:pt x="10" y="54"/>
                  <a:pt x="10" y="54"/>
                </a:cubicBezTo>
                <a:cubicBezTo>
                  <a:pt x="10" y="54"/>
                  <a:pt x="10" y="54"/>
                  <a:pt x="10" y="54"/>
                </a:cubicBezTo>
                <a:cubicBezTo>
                  <a:pt x="10" y="54"/>
                  <a:pt x="10" y="54"/>
                  <a:pt x="10" y="54"/>
                </a:cubicBezTo>
                <a:cubicBezTo>
                  <a:pt x="11" y="55"/>
                  <a:pt x="10" y="54"/>
                  <a:pt x="11" y="55"/>
                </a:cubicBezTo>
                <a:cubicBezTo>
                  <a:pt x="10" y="54"/>
                  <a:pt x="11" y="55"/>
                  <a:pt x="10" y="54"/>
                </a:cubicBezTo>
                <a:cubicBezTo>
                  <a:pt x="10" y="54"/>
                  <a:pt x="11" y="54"/>
                  <a:pt x="11" y="54"/>
                </a:cubicBezTo>
                <a:cubicBezTo>
                  <a:pt x="10" y="54"/>
                  <a:pt x="10" y="54"/>
                  <a:pt x="10" y="54"/>
                </a:cubicBezTo>
                <a:cubicBezTo>
                  <a:pt x="11" y="54"/>
                  <a:pt x="11" y="54"/>
                  <a:pt x="11" y="54"/>
                </a:cubicBezTo>
                <a:cubicBezTo>
                  <a:pt x="11" y="54"/>
                  <a:pt x="11" y="54"/>
                  <a:pt x="11" y="54"/>
                </a:cubicBezTo>
                <a:cubicBezTo>
                  <a:pt x="11" y="54"/>
                  <a:pt x="11" y="54"/>
                  <a:pt x="11" y="54"/>
                </a:cubicBezTo>
                <a:cubicBezTo>
                  <a:pt x="11" y="54"/>
                  <a:pt x="11" y="54"/>
                  <a:pt x="11" y="54"/>
                </a:cubicBezTo>
                <a:cubicBezTo>
                  <a:pt x="10" y="54"/>
                  <a:pt x="12" y="55"/>
                  <a:pt x="11" y="54"/>
                </a:cubicBezTo>
                <a:cubicBezTo>
                  <a:pt x="12" y="55"/>
                  <a:pt x="12" y="56"/>
                  <a:pt x="13" y="57"/>
                </a:cubicBezTo>
                <a:cubicBezTo>
                  <a:pt x="13" y="56"/>
                  <a:pt x="13" y="56"/>
                  <a:pt x="13" y="56"/>
                </a:cubicBezTo>
                <a:cubicBezTo>
                  <a:pt x="13" y="57"/>
                  <a:pt x="13" y="56"/>
                  <a:pt x="13" y="57"/>
                </a:cubicBezTo>
                <a:cubicBezTo>
                  <a:pt x="13" y="56"/>
                  <a:pt x="13" y="56"/>
                  <a:pt x="13" y="56"/>
                </a:cubicBezTo>
                <a:cubicBezTo>
                  <a:pt x="13" y="57"/>
                  <a:pt x="13" y="57"/>
                  <a:pt x="13" y="57"/>
                </a:cubicBezTo>
                <a:cubicBezTo>
                  <a:pt x="13" y="57"/>
                  <a:pt x="13" y="57"/>
                  <a:pt x="13" y="57"/>
                </a:cubicBezTo>
                <a:cubicBezTo>
                  <a:pt x="12" y="56"/>
                  <a:pt x="13" y="57"/>
                  <a:pt x="12" y="57"/>
                </a:cubicBezTo>
                <a:cubicBezTo>
                  <a:pt x="13" y="57"/>
                  <a:pt x="13" y="57"/>
                  <a:pt x="13" y="57"/>
                </a:cubicBezTo>
                <a:cubicBezTo>
                  <a:pt x="12" y="57"/>
                  <a:pt x="13" y="57"/>
                  <a:pt x="13" y="57"/>
                </a:cubicBezTo>
                <a:cubicBezTo>
                  <a:pt x="12" y="57"/>
                  <a:pt x="12" y="57"/>
                  <a:pt x="12" y="57"/>
                </a:cubicBezTo>
                <a:cubicBezTo>
                  <a:pt x="13" y="57"/>
                  <a:pt x="13" y="57"/>
                  <a:pt x="13" y="57"/>
                </a:cubicBezTo>
                <a:cubicBezTo>
                  <a:pt x="13" y="58"/>
                  <a:pt x="12" y="57"/>
                  <a:pt x="13" y="57"/>
                </a:cubicBezTo>
                <a:cubicBezTo>
                  <a:pt x="12" y="57"/>
                  <a:pt x="12" y="57"/>
                  <a:pt x="12" y="57"/>
                </a:cubicBezTo>
                <a:cubicBezTo>
                  <a:pt x="13" y="57"/>
                  <a:pt x="12" y="57"/>
                  <a:pt x="13" y="58"/>
                </a:cubicBezTo>
                <a:cubicBezTo>
                  <a:pt x="12" y="57"/>
                  <a:pt x="13" y="57"/>
                  <a:pt x="12" y="56"/>
                </a:cubicBezTo>
                <a:cubicBezTo>
                  <a:pt x="12" y="56"/>
                  <a:pt x="12" y="57"/>
                  <a:pt x="12" y="57"/>
                </a:cubicBezTo>
                <a:cubicBezTo>
                  <a:pt x="12" y="57"/>
                  <a:pt x="12" y="57"/>
                  <a:pt x="12" y="57"/>
                </a:cubicBezTo>
                <a:cubicBezTo>
                  <a:pt x="12" y="57"/>
                  <a:pt x="13" y="58"/>
                  <a:pt x="12" y="57"/>
                </a:cubicBezTo>
                <a:cubicBezTo>
                  <a:pt x="12" y="57"/>
                  <a:pt x="12" y="57"/>
                  <a:pt x="12" y="57"/>
                </a:cubicBezTo>
                <a:cubicBezTo>
                  <a:pt x="13" y="58"/>
                  <a:pt x="13" y="58"/>
                  <a:pt x="13" y="58"/>
                </a:cubicBezTo>
                <a:cubicBezTo>
                  <a:pt x="13" y="58"/>
                  <a:pt x="13" y="58"/>
                  <a:pt x="13" y="58"/>
                </a:cubicBezTo>
                <a:cubicBezTo>
                  <a:pt x="13" y="58"/>
                  <a:pt x="13" y="58"/>
                  <a:pt x="13" y="58"/>
                </a:cubicBezTo>
                <a:cubicBezTo>
                  <a:pt x="13" y="58"/>
                  <a:pt x="12" y="57"/>
                  <a:pt x="12" y="57"/>
                </a:cubicBezTo>
                <a:cubicBezTo>
                  <a:pt x="12" y="57"/>
                  <a:pt x="12" y="58"/>
                  <a:pt x="13" y="58"/>
                </a:cubicBezTo>
                <a:cubicBezTo>
                  <a:pt x="13" y="58"/>
                  <a:pt x="13" y="58"/>
                  <a:pt x="13" y="58"/>
                </a:cubicBezTo>
                <a:cubicBezTo>
                  <a:pt x="13" y="58"/>
                  <a:pt x="13" y="58"/>
                  <a:pt x="13" y="58"/>
                </a:cubicBezTo>
                <a:cubicBezTo>
                  <a:pt x="13" y="58"/>
                  <a:pt x="12" y="57"/>
                  <a:pt x="12" y="57"/>
                </a:cubicBezTo>
                <a:cubicBezTo>
                  <a:pt x="12" y="57"/>
                  <a:pt x="13" y="58"/>
                  <a:pt x="12" y="58"/>
                </a:cubicBezTo>
                <a:cubicBezTo>
                  <a:pt x="12" y="58"/>
                  <a:pt x="12" y="57"/>
                  <a:pt x="12" y="57"/>
                </a:cubicBezTo>
                <a:cubicBezTo>
                  <a:pt x="12" y="57"/>
                  <a:pt x="12" y="57"/>
                  <a:pt x="12" y="57"/>
                </a:cubicBezTo>
                <a:cubicBezTo>
                  <a:pt x="13" y="58"/>
                  <a:pt x="13" y="58"/>
                  <a:pt x="13" y="58"/>
                </a:cubicBezTo>
                <a:cubicBezTo>
                  <a:pt x="12" y="58"/>
                  <a:pt x="12" y="58"/>
                  <a:pt x="12" y="58"/>
                </a:cubicBezTo>
                <a:cubicBezTo>
                  <a:pt x="12" y="57"/>
                  <a:pt x="12" y="58"/>
                  <a:pt x="11" y="57"/>
                </a:cubicBezTo>
                <a:cubicBezTo>
                  <a:pt x="11" y="57"/>
                  <a:pt x="11" y="57"/>
                  <a:pt x="11" y="57"/>
                </a:cubicBezTo>
                <a:cubicBezTo>
                  <a:pt x="11" y="57"/>
                  <a:pt x="11" y="57"/>
                  <a:pt x="11" y="57"/>
                </a:cubicBezTo>
                <a:cubicBezTo>
                  <a:pt x="11" y="57"/>
                  <a:pt x="11" y="57"/>
                  <a:pt x="12" y="57"/>
                </a:cubicBezTo>
                <a:cubicBezTo>
                  <a:pt x="12" y="58"/>
                  <a:pt x="12" y="58"/>
                  <a:pt x="12" y="58"/>
                </a:cubicBezTo>
                <a:cubicBezTo>
                  <a:pt x="13" y="59"/>
                  <a:pt x="12" y="58"/>
                  <a:pt x="12" y="58"/>
                </a:cubicBezTo>
                <a:cubicBezTo>
                  <a:pt x="12" y="58"/>
                  <a:pt x="12" y="58"/>
                  <a:pt x="12" y="58"/>
                </a:cubicBezTo>
                <a:cubicBezTo>
                  <a:pt x="12" y="58"/>
                  <a:pt x="12" y="58"/>
                  <a:pt x="12" y="58"/>
                </a:cubicBezTo>
                <a:cubicBezTo>
                  <a:pt x="11" y="58"/>
                  <a:pt x="11" y="58"/>
                  <a:pt x="11" y="58"/>
                </a:cubicBezTo>
                <a:cubicBezTo>
                  <a:pt x="12" y="58"/>
                  <a:pt x="12" y="58"/>
                  <a:pt x="12" y="58"/>
                </a:cubicBezTo>
                <a:cubicBezTo>
                  <a:pt x="12" y="58"/>
                  <a:pt x="12" y="58"/>
                  <a:pt x="11" y="58"/>
                </a:cubicBezTo>
                <a:cubicBezTo>
                  <a:pt x="12" y="58"/>
                  <a:pt x="12" y="58"/>
                  <a:pt x="12" y="58"/>
                </a:cubicBezTo>
                <a:cubicBezTo>
                  <a:pt x="12" y="58"/>
                  <a:pt x="12" y="58"/>
                  <a:pt x="12" y="58"/>
                </a:cubicBezTo>
                <a:cubicBezTo>
                  <a:pt x="12" y="58"/>
                  <a:pt x="12" y="58"/>
                  <a:pt x="12" y="58"/>
                </a:cubicBezTo>
                <a:cubicBezTo>
                  <a:pt x="11" y="57"/>
                  <a:pt x="13" y="59"/>
                  <a:pt x="11" y="58"/>
                </a:cubicBezTo>
                <a:cubicBezTo>
                  <a:pt x="12" y="58"/>
                  <a:pt x="12" y="58"/>
                  <a:pt x="12" y="58"/>
                </a:cubicBezTo>
                <a:cubicBezTo>
                  <a:pt x="12" y="58"/>
                  <a:pt x="12" y="58"/>
                  <a:pt x="12" y="58"/>
                </a:cubicBezTo>
                <a:cubicBezTo>
                  <a:pt x="12" y="59"/>
                  <a:pt x="11" y="58"/>
                  <a:pt x="12" y="58"/>
                </a:cubicBezTo>
                <a:cubicBezTo>
                  <a:pt x="12" y="58"/>
                  <a:pt x="12" y="58"/>
                  <a:pt x="12" y="59"/>
                </a:cubicBezTo>
                <a:cubicBezTo>
                  <a:pt x="12" y="58"/>
                  <a:pt x="13" y="59"/>
                  <a:pt x="12" y="59"/>
                </a:cubicBezTo>
                <a:cubicBezTo>
                  <a:pt x="12" y="59"/>
                  <a:pt x="12" y="59"/>
                  <a:pt x="12" y="58"/>
                </a:cubicBezTo>
                <a:cubicBezTo>
                  <a:pt x="12" y="58"/>
                  <a:pt x="13" y="59"/>
                  <a:pt x="12" y="59"/>
                </a:cubicBezTo>
                <a:cubicBezTo>
                  <a:pt x="12" y="59"/>
                  <a:pt x="12" y="59"/>
                  <a:pt x="12" y="59"/>
                </a:cubicBezTo>
                <a:cubicBezTo>
                  <a:pt x="12" y="59"/>
                  <a:pt x="11" y="58"/>
                  <a:pt x="11" y="58"/>
                </a:cubicBezTo>
                <a:cubicBezTo>
                  <a:pt x="11" y="58"/>
                  <a:pt x="11" y="58"/>
                  <a:pt x="11" y="58"/>
                </a:cubicBezTo>
                <a:cubicBezTo>
                  <a:pt x="11" y="58"/>
                  <a:pt x="10" y="57"/>
                  <a:pt x="11" y="58"/>
                </a:cubicBezTo>
                <a:cubicBezTo>
                  <a:pt x="11" y="58"/>
                  <a:pt x="11" y="58"/>
                  <a:pt x="11" y="58"/>
                </a:cubicBezTo>
                <a:cubicBezTo>
                  <a:pt x="11" y="58"/>
                  <a:pt x="11" y="58"/>
                  <a:pt x="11" y="58"/>
                </a:cubicBezTo>
                <a:cubicBezTo>
                  <a:pt x="11" y="58"/>
                  <a:pt x="11" y="58"/>
                  <a:pt x="11" y="58"/>
                </a:cubicBezTo>
                <a:cubicBezTo>
                  <a:pt x="11" y="58"/>
                  <a:pt x="10" y="58"/>
                  <a:pt x="11" y="58"/>
                </a:cubicBezTo>
                <a:cubicBezTo>
                  <a:pt x="11" y="58"/>
                  <a:pt x="11" y="58"/>
                  <a:pt x="11" y="58"/>
                </a:cubicBezTo>
                <a:cubicBezTo>
                  <a:pt x="11" y="58"/>
                  <a:pt x="11" y="58"/>
                  <a:pt x="11" y="58"/>
                </a:cubicBezTo>
                <a:cubicBezTo>
                  <a:pt x="11" y="58"/>
                  <a:pt x="11" y="58"/>
                  <a:pt x="11" y="58"/>
                </a:cubicBezTo>
                <a:cubicBezTo>
                  <a:pt x="12" y="59"/>
                  <a:pt x="11" y="59"/>
                  <a:pt x="11" y="59"/>
                </a:cubicBezTo>
                <a:cubicBezTo>
                  <a:pt x="11" y="58"/>
                  <a:pt x="11" y="58"/>
                  <a:pt x="11" y="58"/>
                </a:cubicBezTo>
                <a:cubicBezTo>
                  <a:pt x="11" y="59"/>
                  <a:pt x="11" y="59"/>
                  <a:pt x="11" y="58"/>
                </a:cubicBezTo>
                <a:cubicBezTo>
                  <a:pt x="12" y="59"/>
                  <a:pt x="12" y="59"/>
                  <a:pt x="12" y="59"/>
                </a:cubicBezTo>
                <a:cubicBezTo>
                  <a:pt x="12" y="59"/>
                  <a:pt x="12" y="59"/>
                  <a:pt x="12" y="59"/>
                </a:cubicBezTo>
                <a:cubicBezTo>
                  <a:pt x="12" y="59"/>
                  <a:pt x="12" y="59"/>
                  <a:pt x="12" y="59"/>
                </a:cubicBezTo>
                <a:cubicBezTo>
                  <a:pt x="12" y="59"/>
                  <a:pt x="12" y="59"/>
                  <a:pt x="12" y="59"/>
                </a:cubicBezTo>
                <a:cubicBezTo>
                  <a:pt x="12" y="59"/>
                  <a:pt x="12" y="59"/>
                  <a:pt x="12" y="59"/>
                </a:cubicBezTo>
                <a:cubicBezTo>
                  <a:pt x="12" y="59"/>
                  <a:pt x="11" y="59"/>
                  <a:pt x="11" y="59"/>
                </a:cubicBezTo>
                <a:cubicBezTo>
                  <a:pt x="12" y="59"/>
                  <a:pt x="11" y="58"/>
                  <a:pt x="12" y="59"/>
                </a:cubicBezTo>
                <a:cubicBezTo>
                  <a:pt x="11" y="59"/>
                  <a:pt x="11" y="59"/>
                  <a:pt x="11" y="59"/>
                </a:cubicBezTo>
                <a:cubicBezTo>
                  <a:pt x="10" y="59"/>
                  <a:pt x="11" y="59"/>
                  <a:pt x="11" y="59"/>
                </a:cubicBezTo>
                <a:cubicBezTo>
                  <a:pt x="11" y="59"/>
                  <a:pt x="11" y="59"/>
                  <a:pt x="11" y="59"/>
                </a:cubicBezTo>
                <a:cubicBezTo>
                  <a:pt x="11" y="59"/>
                  <a:pt x="11" y="59"/>
                  <a:pt x="11" y="59"/>
                </a:cubicBezTo>
                <a:cubicBezTo>
                  <a:pt x="11" y="59"/>
                  <a:pt x="11" y="59"/>
                  <a:pt x="11" y="59"/>
                </a:cubicBezTo>
                <a:cubicBezTo>
                  <a:pt x="11" y="59"/>
                  <a:pt x="11" y="59"/>
                  <a:pt x="11" y="59"/>
                </a:cubicBezTo>
                <a:cubicBezTo>
                  <a:pt x="11" y="59"/>
                  <a:pt x="11" y="59"/>
                  <a:pt x="11" y="59"/>
                </a:cubicBezTo>
                <a:cubicBezTo>
                  <a:pt x="11" y="59"/>
                  <a:pt x="11" y="59"/>
                  <a:pt x="11" y="59"/>
                </a:cubicBezTo>
                <a:cubicBezTo>
                  <a:pt x="11" y="59"/>
                  <a:pt x="11" y="59"/>
                  <a:pt x="11" y="59"/>
                </a:cubicBezTo>
                <a:cubicBezTo>
                  <a:pt x="11" y="59"/>
                  <a:pt x="11" y="59"/>
                  <a:pt x="12" y="59"/>
                </a:cubicBezTo>
                <a:cubicBezTo>
                  <a:pt x="11" y="59"/>
                  <a:pt x="12" y="59"/>
                  <a:pt x="11" y="59"/>
                </a:cubicBezTo>
                <a:cubicBezTo>
                  <a:pt x="11" y="59"/>
                  <a:pt x="11" y="59"/>
                  <a:pt x="11" y="59"/>
                </a:cubicBezTo>
                <a:cubicBezTo>
                  <a:pt x="12" y="59"/>
                  <a:pt x="12" y="60"/>
                  <a:pt x="12" y="60"/>
                </a:cubicBezTo>
                <a:cubicBezTo>
                  <a:pt x="12" y="60"/>
                  <a:pt x="12" y="60"/>
                  <a:pt x="12" y="60"/>
                </a:cubicBezTo>
                <a:cubicBezTo>
                  <a:pt x="11" y="59"/>
                  <a:pt x="11" y="59"/>
                  <a:pt x="11" y="59"/>
                </a:cubicBezTo>
                <a:cubicBezTo>
                  <a:pt x="11" y="59"/>
                  <a:pt x="12" y="59"/>
                  <a:pt x="12" y="59"/>
                </a:cubicBezTo>
                <a:cubicBezTo>
                  <a:pt x="12" y="59"/>
                  <a:pt x="12" y="59"/>
                  <a:pt x="12" y="60"/>
                </a:cubicBezTo>
                <a:cubicBezTo>
                  <a:pt x="12" y="59"/>
                  <a:pt x="12" y="59"/>
                  <a:pt x="12" y="59"/>
                </a:cubicBezTo>
                <a:cubicBezTo>
                  <a:pt x="12" y="59"/>
                  <a:pt x="12" y="59"/>
                  <a:pt x="12" y="59"/>
                </a:cubicBezTo>
                <a:cubicBezTo>
                  <a:pt x="12" y="59"/>
                  <a:pt x="12" y="59"/>
                  <a:pt x="12" y="59"/>
                </a:cubicBezTo>
                <a:cubicBezTo>
                  <a:pt x="11" y="59"/>
                  <a:pt x="11" y="59"/>
                  <a:pt x="12" y="59"/>
                </a:cubicBezTo>
                <a:cubicBezTo>
                  <a:pt x="11" y="59"/>
                  <a:pt x="12" y="60"/>
                  <a:pt x="11" y="60"/>
                </a:cubicBezTo>
                <a:cubicBezTo>
                  <a:pt x="12" y="60"/>
                  <a:pt x="12" y="60"/>
                  <a:pt x="11" y="59"/>
                </a:cubicBezTo>
                <a:cubicBezTo>
                  <a:pt x="11" y="60"/>
                  <a:pt x="11" y="59"/>
                  <a:pt x="11" y="59"/>
                </a:cubicBezTo>
                <a:cubicBezTo>
                  <a:pt x="12" y="60"/>
                  <a:pt x="12" y="60"/>
                  <a:pt x="12" y="60"/>
                </a:cubicBezTo>
                <a:cubicBezTo>
                  <a:pt x="12" y="60"/>
                  <a:pt x="12" y="60"/>
                  <a:pt x="12" y="60"/>
                </a:cubicBezTo>
                <a:cubicBezTo>
                  <a:pt x="12" y="60"/>
                  <a:pt x="12" y="60"/>
                  <a:pt x="12" y="60"/>
                </a:cubicBezTo>
                <a:cubicBezTo>
                  <a:pt x="12" y="60"/>
                  <a:pt x="13" y="60"/>
                  <a:pt x="12" y="60"/>
                </a:cubicBezTo>
                <a:cubicBezTo>
                  <a:pt x="12" y="60"/>
                  <a:pt x="12" y="60"/>
                  <a:pt x="12" y="60"/>
                </a:cubicBezTo>
                <a:cubicBezTo>
                  <a:pt x="12" y="60"/>
                  <a:pt x="12" y="60"/>
                  <a:pt x="12" y="60"/>
                </a:cubicBezTo>
                <a:cubicBezTo>
                  <a:pt x="11" y="60"/>
                  <a:pt x="12" y="60"/>
                  <a:pt x="12" y="60"/>
                </a:cubicBezTo>
                <a:cubicBezTo>
                  <a:pt x="11" y="60"/>
                  <a:pt x="12" y="60"/>
                  <a:pt x="12" y="60"/>
                </a:cubicBezTo>
                <a:cubicBezTo>
                  <a:pt x="11" y="60"/>
                  <a:pt x="11" y="60"/>
                  <a:pt x="11" y="60"/>
                </a:cubicBezTo>
                <a:cubicBezTo>
                  <a:pt x="12" y="60"/>
                  <a:pt x="12" y="60"/>
                  <a:pt x="12" y="60"/>
                </a:cubicBezTo>
                <a:cubicBezTo>
                  <a:pt x="11" y="60"/>
                  <a:pt x="12" y="60"/>
                  <a:pt x="12" y="60"/>
                </a:cubicBezTo>
                <a:cubicBezTo>
                  <a:pt x="12" y="60"/>
                  <a:pt x="12" y="60"/>
                  <a:pt x="12" y="60"/>
                </a:cubicBezTo>
                <a:cubicBezTo>
                  <a:pt x="12" y="60"/>
                  <a:pt x="12" y="60"/>
                  <a:pt x="12" y="60"/>
                </a:cubicBezTo>
                <a:cubicBezTo>
                  <a:pt x="11" y="60"/>
                  <a:pt x="11" y="60"/>
                  <a:pt x="11" y="60"/>
                </a:cubicBezTo>
                <a:cubicBezTo>
                  <a:pt x="11" y="60"/>
                  <a:pt x="11" y="60"/>
                  <a:pt x="11" y="60"/>
                </a:cubicBezTo>
                <a:cubicBezTo>
                  <a:pt x="11" y="60"/>
                  <a:pt x="11" y="60"/>
                  <a:pt x="11" y="60"/>
                </a:cubicBezTo>
                <a:cubicBezTo>
                  <a:pt x="11" y="60"/>
                  <a:pt x="11" y="60"/>
                  <a:pt x="11" y="60"/>
                </a:cubicBezTo>
                <a:cubicBezTo>
                  <a:pt x="11" y="60"/>
                  <a:pt x="11" y="60"/>
                  <a:pt x="12" y="60"/>
                </a:cubicBezTo>
                <a:cubicBezTo>
                  <a:pt x="12" y="60"/>
                  <a:pt x="12" y="60"/>
                  <a:pt x="12" y="60"/>
                </a:cubicBezTo>
                <a:cubicBezTo>
                  <a:pt x="12" y="60"/>
                  <a:pt x="12" y="60"/>
                  <a:pt x="12" y="60"/>
                </a:cubicBezTo>
                <a:cubicBezTo>
                  <a:pt x="12" y="60"/>
                  <a:pt x="12" y="60"/>
                  <a:pt x="12" y="60"/>
                </a:cubicBezTo>
                <a:cubicBezTo>
                  <a:pt x="12" y="60"/>
                  <a:pt x="12" y="60"/>
                  <a:pt x="12" y="60"/>
                </a:cubicBezTo>
                <a:cubicBezTo>
                  <a:pt x="12" y="60"/>
                  <a:pt x="12" y="60"/>
                  <a:pt x="12" y="60"/>
                </a:cubicBezTo>
                <a:cubicBezTo>
                  <a:pt x="11" y="60"/>
                  <a:pt x="12" y="60"/>
                  <a:pt x="11" y="60"/>
                </a:cubicBezTo>
                <a:cubicBezTo>
                  <a:pt x="12" y="60"/>
                  <a:pt x="11" y="60"/>
                  <a:pt x="12" y="60"/>
                </a:cubicBezTo>
                <a:cubicBezTo>
                  <a:pt x="11" y="60"/>
                  <a:pt x="12" y="60"/>
                  <a:pt x="11" y="60"/>
                </a:cubicBezTo>
                <a:cubicBezTo>
                  <a:pt x="11" y="60"/>
                  <a:pt x="11" y="60"/>
                  <a:pt x="10" y="60"/>
                </a:cubicBezTo>
                <a:cubicBezTo>
                  <a:pt x="10" y="60"/>
                  <a:pt x="10" y="60"/>
                  <a:pt x="10" y="60"/>
                </a:cubicBezTo>
                <a:cubicBezTo>
                  <a:pt x="9" y="59"/>
                  <a:pt x="10" y="60"/>
                  <a:pt x="10" y="60"/>
                </a:cubicBezTo>
                <a:cubicBezTo>
                  <a:pt x="10" y="60"/>
                  <a:pt x="10" y="60"/>
                  <a:pt x="10" y="60"/>
                </a:cubicBezTo>
                <a:cubicBezTo>
                  <a:pt x="11" y="60"/>
                  <a:pt x="11" y="60"/>
                  <a:pt x="11" y="60"/>
                </a:cubicBezTo>
                <a:cubicBezTo>
                  <a:pt x="11" y="60"/>
                  <a:pt x="10" y="60"/>
                  <a:pt x="10" y="60"/>
                </a:cubicBezTo>
                <a:cubicBezTo>
                  <a:pt x="10" y="60"/>
                  <a:pt x="10" y="59"/>
                  <a:pt x="9" y="59"/>
                </a:cubicBezTo>
                <a:cubicBezTo>
                  <a:pt x="9" y="59"/>
                  <a:pt x="9" y="59"/>
                  <a:pt x="9" y="59"/>
                </a:cubicBezTo>
                <a:cubicBezTo>
                  <a:pt x="9" y="59"/>
                  <a:pt x="9" y="59"/>
                  <a:pt x="9" y="59"/>
                </a:cubicBezTo>
                <a:cubicBezTo>
                  <a:pt x="9" y="59"/>
                  <a:pt x="9" y="59"/>
                  <a:pt x="9" y="59"/>
                </a:cubicBezTo>
                <a:cubicBezTo>
                  <a:pt x="9" y="59"/>
                  <a:pt x="9" y="59"/>
                  <a:pt x="9" y="59"/>
                </a:cubicBezTo>
                <a:cubicBezTo>
                  <a:pt x="10" y="59"/>
                  <a:pt x="10" y="59"/>
                  <a:pt x="10" y="59"/>
                </a:cubicBezTo>
                <a:cubicBezTo>
                  <a:pt x="10" y="59"/>
                  <a:pt x="9" y="59"/>
                  <a:pt x="9" y="59"/>
                </a:cubicBezTo>
                <a:cubicBezTo>
                  <a:pt x="10" y="59"/>
                  <a:pt x="10" y="60"/>
                  <a:pt x="11" y="60"/>
                </a:cubicBezTo>
                <a:cubicBezTo>
                  <a:pt x="11" y="60"/>
                  <a:pt x="10" y="59"/>
                  <a:pt x="10" y="59"/>
                </a:cubicBezTo>
                <a:cubicBezTo>
                  <a:pt x="10" y="59"/>
                  <a:pt x="11" y="60"/>
                  <a:pt x="10" y="60"/>
                </a:cubicBezTo>
                <a:cubicBezTo>
                  <a:pt x="10" y="59"/>
                  <a:pt x="9" y="59"/>
                  <a:pt x="8" y="59"/>
                </a:cubicBezTo>
                <a:cubicBezTo>
                  <a:pt x="9" y="59"/>
                  <a:pt x="9" y="59"/>
                  <a:pt x="9" y="59"/>
                </a:cubicBezTo>
                <a:cubicBezTo>
                  <a:pt x="8" y="59"/>
                  <a:pt x="8" y="59"/>
                  <a:pt x="8" y="58"/>
                </a:cubicBezTo>
                <a:cubicBezTo>
                  <a:pt x="9" y="59"/>
                  <a:pt x="8" y="59"/>
                  <a:pt x="9" y="59"/>
                </a:cubicBezTo>
                <a:cubicBezTo>
                  <a:pt x="9" y="59"/>
                  <a:pt x="8" y="59"/>
                  <a:pt x="8" y="59"/>
                </a:cubicBezTo>
                <a:cubicBezTo>
                  <a:pt x="9" y="59"/>
                  <a:pt x="9" y="59"/>
                  <a:pt x="9" y="59"/>
                </a:cubicBezTo>
                <a:cubicBezTo>
                  <a:pt x="9" y="59"/>
                  <a:pt x="9" y="59"/>
                  <a:pt x="9" y="59"/>
                </a:cubicBezTo>
                <a:cubicBezTo>
                  <a:pt x="9" y="59"/>
                  <a:pt x="10" y="59"/>
                  <a:pt x="10" y="59"/>
                </a:cubicBezTo>
                <a:cubicBezTo>
                  <a:pt x="10" y="59"/>
                  <a:pt x="9" y="59"/>
                  <a:pt x="8" y="58"/>
                </a:cubicBezTo>
                <a:cubicBezTo>
                  <a:pt x="8" y="58"/>
                  <a:pt x="8" y="58"/>
                  <a:pt x="8" y="58"/>
                </a:cubicBezTo>
                <a:cubicBezTo>
                  <a:pt x="8" y="58"/>
                  <a:pt x="8" y="58"/>
                  <a:pt x="8" y="58"/>
                </a:cubicBezTo>
                <a:cubicBezTo>
                  <a:pt x="8" y="58"/>
                  <a:pt x="8" y="58"/>
                  <a:pt x="8" y="58"/>
                </a:cubicBezTo>
                <a:cubicBezTo>
                  <a:pt x="8" y="58"/>
                  <a:pt x="8" y="58"/>
                  <a:pt x="8" y="58"/>
                </a:cubicBezTo>
                <a:cubicBezTo>
                  <a:pt x="8" y="58"/>
                  <a:pt x="9" y="59"/>
                  <a:pt x="10" y="59"/>
                </a:cubicBezTo>
                <a:cubicBezTo>
                  <a:pt x="10" y="59"/>
                  <a:pt x="11" y="59"/>
                  <a:pt x="11" y="59"/>
                </a:cubicBezTo>
                <a:cubicBezTo>
                  <a:pt x="10" y="59"/>
                  <a:pt x="8" y="58"/>
                  <a:pt x="7" y="58"/>
                </a:cubicBezTo>
                <a:cubicBezTo>
                  <a:pt x="7" y="58"/>
                  <a:pt x="8" y="58"/>
                  <a:pt x="8" y="58"/>
                </a:cubicBezTo>
                <a:cubicBezTo>
                  <a:pt x="8" y="58"/>
                  <a:pt x="7" y="58"/>
                  <a:pt x="7" y="58"/>
                </a:cubicBezTo>
                <a:cubicBezTo>
                  <a:pt x="8" y="58"/>
                  <a:pt x="8" y="58"/>
                  <a:pt x="8" y="58"/>
                </a:cubicBezTo>
                <a:cubicBezTo>
                  <a:pt x="8" y="58"/>
                  <a:pt x="8" y="58"/>
                  <a:pt x="8" y="58"/>
                </a:cubicBezTo>
                <a:cubicBezTo>
                  <a:pt x="8" y="58"/>
                  <a:pt x="9" y="58"/>
                  <a:pt x="9" y="58"/>
                </a:cubicBezTo>
                <a:cubicBezTo>
                  <a:pt x="9" y="58"/>
                  <a:pt x="8" y="58"/>
                  <a:pt x="7" y="57"/>
                </a:cubicBezTo>
                <a:cubicBezTo>
                  <a:pt x="8" y="58"/>
                  <a:pt x="8" y="58"/>
                  <a:pt x="8" y="58"/>
                </a:cubicBezTo>
                <a:cubicBezTo>
                  <a:pt x="7" y="58"/>
                  <a:pt x="7" y="58"/>
                  <a:pt x="7" y="57"/>
                </a:cubicBezTo>
                <a:cubicBezTo>
                  <a:pt x="7" y="57"/>
                  <a:pt x="7" y="57"/>
                  <a:pt x="7" y="57"/>
                </a:cubicBezTo>
                <a:cubicBezTo>
                  <a:pt x="7" y="57"/>
                  <a:pt x="7" y="57"/>
                  <a:pt x="7" y="58"/>
                </a:cubicBezTo>
                <a:cubicBezTo>
                  <a:pt x="7" y="57"/>
                  <a:pt x="8" y="58"/>
                  <a:pt x="8" y="58"/>
                </a:cubicBezTo>
                <a:cubicBezTo>
                  <a:pt x="8" y="58"/>
                  <a:pt x="10" y="59"/>
                  <a:pt x="11" y="59"/>
                </a:cubicBezTo>
                <a:cubicBezTo>
                  <a:pt x="10" y="59"/>
                  <a:pt x="10" y="59"/>
                  <a:pt x="10" y="59"/>
                </a:cubicBezTo>
                <a:cubicBezTo>
                  <a:pt x="11" y="59"/>
                  <a:pt x="11" y="59"/>
                  <a:pt x="11" y="59"/>
                </a:cubicBezTo>
                <a:cubicBezTo>
                  <a:pt x="10" y="59"/>
                  <a:pt x="8" y="58"/>
                  <a:pt x="8" y="58"/>
                </a:cubicBezTo>
                <a:cubicBezTo>
                  <a:pt x="8" y="58"/>
                  <a:pt x="9" y="58"/>
                  <a:pt x="9" y="58"/>
                </a:cubicBezTo>
                <a:cubicBezTo>
                  <a:pt x="9" y="58"/>
                  <a:pt x="8" y="58"/>
                  <a:pt x="8" y="58"/>
                </a:cubicBezTo>
                <a:cubicBezTo>
                  <a:pt x="8" y="57"/>
                  <a:pt x="8" y="57"/>
                  <a:pt x="8" y="57"/>
                </a:cubicBezTo>
                <a:cubicBezTo>
                  <a:pt x="8" y="57"/>
                  <a:pt x="8" y="57"/>
                  <a:pt x="8" y="57"/>
                </a:cubicBezTo>
                <a:cubicBezTo>
                  <a:pt x="8" y="58"/>
                  <a:pt x="9" y="58"/>
                  <a:pt x="9" y="58"/>
                </a:cubicBezTo>
                <a:cubicBezTo>
                  <a:pt x="8" y="57"/>
                  <a:pt x="8" y="57"/>
                  <a:pt x="8" y="57"/>
                </a:cubicBezTo>
                <a:cubicBezTo>
                  <a:pt x="8" y="57"/>
                  <a:pt x="9" y="58"/>
                  <a:pt x="9" y="58"/>
                </a:cubicBezTo>
                <a:cubicBezTo>
                  <a:pt x="9" y="58"/>
                  <a:pt x="8" y="57"/>
                  <a:pt x="8" y="57"/>
                </a:cubicBezTo>
                <a:cubicBezTo>
                  <a:pt x="8" y="58"/>
                  <a:pt x="8" y="58"/>
                  <a:pt x="9" y="58"/>
                </a:cubicBezTo>
                <a:cubicBezTo>
                  <a:pt x="9" y="58"/>
                  <a:pt x="8" y="57"/>
                  <a:pt x="8" y="57"/>
                </a:cubicBezTo>
                <a:cubicBezTo>
                  <a:pt x="8" y="57"/>
                  <a:pt x="8" y="57"/>
                  <a:pt x="8" y="57"/>
                </a:cubicBezTo>
                <a:cubicBezTo>
                  <a:pt x="8" y="58"/>
                  <a:pt x="10" y="58"/>
                  <a:pt x="10" y="59"/>
                </a:cubicBezTo>
                <a:cubicBezTo>
                  <a:pt x="8" y="57"/>
                  <a:pt x="8" y="57"/>
                  <a:pt x="8" y="57"/>
                </a:cubicBezTo>
                <a:cubicBezTo>
                  <a:pt x="8" y="57"/>
                  <a:pt x="9" y="58"/>
                  <a:pt x="9" y="58"/>
                </a:cubicBezTo>
                <a:cubicBezTo>
                  <a:pt x="8" y="57"/>
                  <a:pt x="8" y="57"/>
                  <a:pt x="8" y="57"/>
                </a:cubicBezTo>
                <a:cubicBezTo>
                  <a:pt x="8" y="57"/>
                  <a:pt x="8" y="57"/>
                  <a:pt x="8" y="57"/>
                </a:cubicBezTo>
                <a:cubicBezTo>
                  <a:pt x="9" y="57"/>
                  <a:pt x="9" y="57"/>
                  <a:pt x="9" y="57"/>
                </a:cubicBezTo>
                <a:cubicBezTo>
                  <a:pt x="9" y="57"/>
                  <a:pt x="9" y="57"/>
                  <a:pt x="9" y="57"/>
                </a:cubicBezTo>
                <a:cubicBezTo>
                  <a:pt x="9" y="58"/>
                  <a:pt x="8" y="57"/>
                  <a:pt x="8" y="57"/>
                </a:cubicBezTo>
                <a:cubicBezTo>
                  <a:pt x="8" y="57"/>
                  <a:pt x="8" y="57"/>
                  <a:pt x="9" y="57"/>
                </a:cubicBezTo>
                <a:cubicBezTo>
                  <a:pt x="8" y="57"/>
                  <a:pt x="9" y="57"/>
                  <a:pt x="8" y="57"/>
                </a:cubicBezTo>
                <a:cubicBezTo>
                  <a:pt x="8" y="57"/>
                  <a:pt x="8" y="57"/>
                  <a:pt x="8" y="57"/>
                </a:cubicBezTo>
                <a:cubicBezTo>
                  <a:pt x="8" y="57"/>
                  <a:pt x="8" y="57"/>
                  <a:pt x="8" y="57"/>
                </a:cubicBezTo>
                <a:cubicBezTo>
                  <a:pt x="8" y="57"/>
                  <a:pt x="8" y="57"/>
                  <a:pt x="8" y="57"/>
                </a:cubicBezTo>
                <a:cubicBezTo>
                  <a:pt x="8" y="57"/>
                  <a:pt x="9" y="57"/>
                  <a:pt x="8" y="57"/>
                </a:cubicBezTo>
                <a:cubicBezTo>
                  <a:pt x="9" y="57"/>
                  <a:pt x="9" y="58"/>
                  <a:pt x="10" y="58"/>
                </a:cubicBezTo>
                <a:cubicBezTo>
                  <a:pt x="9" y="58"/>
                  <a:pt x="9" y="57"/>
                  <a:pt x="8" y="57"/>
                </a:cubicBezTo>
                <a:cubicBezTo>
                  <a:pt x="8" y="57"/>
                  <a:pt x="8" y="57"/>
                  <a:pt x="8" y="57"/>
                </a:cubicBezTo>
                <a:cubicBezTo>
                  <a:pt x="8" y="57"/>
                  <a:pt x="8" y="57"/>
                  <a:pt x="8" y="57"/>
                </a:cubicBezTo>
                <a:cubicBezTo>
                  <a:pt x="9" y="57"/>
                  <a:pt x="9" y="57"/>
                  <a:pt x="9" y="57"/>
                </a:cubicBezTo>
                <a:cubicBezTo>
                  <a:pt x="9" y="57"/>
                  <a:pt x="9" y="57"/>
                  <a:pt x="9" y="57"/>
                </a:cubicBezTo>
                <a:cubicBezTo>
                  <a:pt x="9" y="57"/>
                  <a:pt x="9" y="57"/>
                  <a:pt x="9" y="57"/>
                </a:cubicBezTo>
                <a:cubicBezTo>
                  <a:pt x="9" y="57"/>
                  <a:pt x="9" y="57"/>
                  <a:pt x="9" y="57"/>
                </a:cubicBezTo>
                <a:cubicBezTo>
                  <a:pt x="9" y="57"/>
                  <a:pt x="9" y="57"/>
                  <a:pt x="10" y="58"/>
                </a:cubicBezTo>
                <a:cubicBezTo>
                  <a:pt x="9" y="57"/>
                  <a:pt x="9" y="57"/>
                  <a:pt x="9" y="57"/>
                </a:cubicBezTo>
                <a:cubicBezTo>
                  <a:pt x="10" y="58"/>
                  <a:pt x="10" y="58"/>
                  <a:pt x="10" y="58"/>
                </a:cubicBezTo>
                <a:cubicBezTo>
                  <a:pt x="10" y="58"/>
                  <a:pt x="10" y="58"/>
                  <a:pt x="10" y="58"/>
                </a:cubicBezTo>
                <a:cubicBezTo>
                  <a:pt x="10" y="58"/>
                  <a:pt x="10" y="58"/>
                  <a:pt x="11" y="58"/>
                </a:cubicBezTo>
                <a:cubicBezTo>
                  <a:pt x="10" y="58"/>
                  <a:pt x="10" y="58"/>
                  <a:pt x="10" y="58"/>
                </a:cubicBezTo>
                <a:cubicBezTo>
                  <a:pt x="10" y="58"/>
                  <a:pt x="10" y="58"/>
                  <a:pt x="10" y="58"/>
                </a:cubicBezTo>
                <a:cubicBezTo>
                  <a:pt x="9" y="57"/>
                  <a:pt x="9" y="57"/>
                  <a:pt x="9" y="57"/>
                </a:cubicBezTo>
                <a:cubicBezTo>
                  <a:pt x="9" y="57"/>
                  <a:pt x="9" y="57"/>
                  <a:pt x="9" y="57"/>
                </a:cubicBezTo>
                <a:cubicBezTo>
                  <a:pt x="8" y="57"/>
                  <a:pt x="8" y="57"/>
                  <a:pt x="8" y="56"/>
                </a:cubicBezTo>
                <a:cubicBezTo>
                  <a:pt x="8" y="57"/>
                  <a:pt x="8" y="57"/>
                  <a:pt x="9" y="57"/>
                </a:cubicBezTo>
                <a:cubicBezTo>
                  <a:pt x="8" y="56"/>
                  <a:pt x="9" y="57"/>
                  <a:pt x="9" y="57"/>
                </a:cubicBezTo>
                <a:cubicBezTo>
                  <a:pt x="9" y="57"/>
                  <a:pt x="8" y="56"/>
                  <a:pt x="8" y="56"/>
                </a:cubicBezTo>
                <a:cubicBezTo>
                  <a:pt x="8" y="56"/>
                  <a:pt x="8" y="56"/>
                  <a:pt x="8" y="56"/>
                </a:cubicBezTo>
                <a:cubicBezTo>
                  <a:pt x="8" y="56"/>
                  <a:pt x="8" y="56"/>
                  <a:pt x="8" y="56"/>
                </a:cubicBezTo>
                <a:cubicBezTo>
                  <a:pt x="8" y="56"/>
                  <a:pt x="8" y="56"/>
                  <a:pt x="8" y="56"/>
                </a:cubicBezTo>
                <a:cubicBezTo>
                  <a:pt x="8" y="56"/>
                  <a:pt x="8" y="56"/>
                  <a:pt x="8" y="56"/>
                </a:cubicBezTo>
                <a:cubicBezTo>
                  <a:pt x="8" y="56"/>
                  <a:pt x="7" y="56"/>
                  <a:pt x="7" y="56"/>
                </a:cubicBezTo>
                <a:cubicBezTo>
                  <a:pt x="8" y="56"/>
                  <a:pt x="8" y="56"/>
                  <a:pt x="8" y="56"/>
                </a:cubicBezTo>
                <a:cubicBezTo>
                  <a:pt x="8" y="56"/>
                  <a:pt x="8" y="56"/>
                  <a:pt x="8" y="56"/>
                </a:cubicBezTo>
                <a:cubicBezTo>
                  <a:pt x="8" y="56"/>
                  <a:pt x="8" y="56"/>
                  <a:pt x="8" y="56"/>
                </a:cubicBezTo>
                <a:cubicBezTo>
                  <a:pt x="8" y="56"/>
                  <a:pt x="8" y="56"/>
                  <a:pt x="8" y="56"/>
                </a:cubicBezTo>
                <a:cubicBezTo>
                  <a:pt x="8" y="56"/>
                  <a:pt x="8" y="56"/>
                  <a:pt x="8" y="56"/>
                </a:cubicBezTo>
                <a:cubicBezTo>
                  <a:pt x="8" y="56"/>
                  <a:pt x="7" y="55"/>
                  <a:pt x="7" y="55"/>
                </a:cubicBezTo>
                <a:cubicBezTo>
                  <a:pt x="7" y="55"/>
                  <a:pt x="7" y="55"/>
                  <a:pt x="8" y="56"/>
                </a:cubicBezTo>
                <a:cubicBezTo>
                  <a:pt x="8" y="56"/>
                  <a:pt x="8" y="56"/>
                  <a:pt x="8" y="56"/>
                </a:cubicBezTo>
                <a:cubicBezTo>
                  <a:pt x="9" y="56"/>
                  <a:pt x="7" y="55"/>
                  <a:pt x="8" y="56"/>
                </a:cubicBezTo>
                <a:cubicBezTo>
                  <a:pt x="8" y="56"/>
                  <a:pt x="9" y="56"/>
                  <a:pt x="9" y="56"/>
                </a:cubicBezTo>
                <a:cubicBezTo>
                  <a:pt x="9" y="56"/>
                  <a:pt x="9" y="56"/>
                  <a:pt x="9" y="56"/>
                </a:cubicBezTo>
                <a:cubicBezTo>
                  <a:pt x="9" y="56"/>
                  <a:pt x="9" y="56"/>
                  <a:pt x="9" y="56"/>
                </a:cubicBezTo>
                <a:cubicBezTo>
                  <a:pt x="9" y="56"/>
                  <a:pt x="9" y="56"/>
                  <a:pt x="8" y="56"/>
                </a:cubicBezTo>
                <a:cubicBezTo>
                  <a:pt x="8" y="56"/>
                  <a:pt x="8" y="56"/>
                  <a:pt x="8" y="56"/>
                </a:cubicBezTo>
                <a:cubicBezTo>
                  <a:pt x="8" y="56"/>
                  <a:pt x="8" y="56"/>
                  <a:pt x="8" y="56"/>
                </a:cubicBezTo>
                <a:cubicBezTo>
                  <a:pt x="8" y="56"/>
                  <a:pt x="9" y="56"/>
                  <a:pt x="9" y="56"/>
                </a:cubicBezTo>
                <a:cubicBezTo>
                  <a:pt x="8" y="56"/>
                  <a:pt x="8" y="56"/>
                  <a:pt x="8" y="56"/>
                </a:cubicBezTo>
                <a:cubicBezTo>
                  <a:pt x="8" y="56"/>
                  <a:pt x="9" y="56"/>
                  <a:pt x="9" y="56"/>
                </a:cubicBezTo>
                <a:cubicBezTo>
                  <a:pt x="9" y="56"/>
                  <a:pt x="8" y="55"/>
                  <a:pt x="8" y="56"/>
                </a:cubicBezTo>
                <a:cubicBezTo>
                  <a:pt x="8" y="56"/>
                  <a:pt x="8" y="56"/>
                  <a:pt x="8" y="56"/>
                </a:cubicBezTo>
                <a:cubicBezTo>
                  <a:pt x="8" y="56"/>
                  <a:pt x="8" y="56"/>
                  <a:pt x="8" y="56"/>
                </a:cubicBezTo>
                <a:cubicBezTo>
                  <a:pt x="7" y="55"/>
                  <a:pt x="8" y="56"/>
                  <a:pt x="7" y="55"/>
                </a:cubicBezTo>
                <a:cubicBezTo>
                  <a:pt x="8" y="55"/>
                  <a:pt x="8" y="55"/>
                  <a:pt x="8" y="55"/>
                </a:cubicBezTo>
                <a:cubicBezTo>
                  <a:pt x="8" y="56"/>
                  <a:pt x="8" y="56"/>
                  <a:pt x="8" y="56"/>
                </a:cubicBezTo>
                <a:cubicBezTo>
                  <a:pt x="8" y="56"/>
                  <a:pt x="8" y="56"/>
                  <a:pt x="8" y="56"/>
                </a:cubicBezTo>
                <a:close/>
                <a:moveTo>
                  <a:pt x="8" y="56"/>
                </a:moveTo>
                <a:cubicBezTo>
                  <a:pt x="8" y="56"/>
                  <a:pt x="8" y="56"/>
                  <a:pt x="8" y="56"/>
                </a:cubicBezTo>
                <a:cubicBezTo>
                  <a:pt x="8" y="56"/>
                  <a:pt x="9" y="56"/>
                  <a:pt x="8" y="56"/>
                </a:cubicBezTo>
                <a:close/>
                <a:moveTo>
                  <a:pt x="9" y="57"/>
                </a:moveTo>
                <a:cubicBezTo>
                  <a:pt x="9" y="57"/>
                  <a:pt x="9" y="57"/>
                  <a:pt x="9" y="57"/>
                </a:cubicBezTo>
                <a:cubicBezTo>
                  <a:pt x="9" y="57"/>
                  <a:pt x="9" y="57"/>
                  <a:pt x="9" y="57"/>
                </a:cubicBezTo>
                <a:close/>
                <a:moveTo>
                  <a:pt x="11" y="60"/>
                </a:moveTo>
                <a:cubicBezTo>
                  <a:pt x="11" y="60"/>
                  <a:pt x="11" y="60"/>
                  <a:pt x="11" y="60"/>
                </a:cubicBezTo>
                <a:cubicBezTo>
                  <a:pt x="11" y="60"/>
                  <a:pt x="12" y="60"/>
                  <a:pt x="11" y="60"/>
                </a:cubicBezTo>
                <a:close/>
                <a:moveTo>
                  <a:pt x="11" y="60"/>
                </a:moveTo>
                <a:cubicBezTo>
                  <a:pt x="11" y="60"/>
                  <a:pt x="11" y="60"/>
                  <a:pt x="11" y="60"/>
                </a:cubicBezTo>
                <a:cubicBezTo>
                  <a:pt x="11" y="60"/>
                  <a:pt x="11" y="60"/>
                  <a:pt x="11" y="60"/>
                </a:cubicBezTo>
                <a:cubicBezTo>
                  <a:pt x="11" y="60"/>
                  <a:pt x="11" y="60"/>
                  <a:pt x="11" y="60"/>
                </a:cubicBezTo>
                <a:close/>
                <a:moveTo>
                  <a:pt x="12" y="57"/>
                </a:moveTo>
                <a:cubicBezTo>
                  <a:pt x="12" y="58"/>
                  <a:pt x="12" y="58"/>
                  <a:pt x="12" y="58"/>
                </a:cubicBezTo>
                <a:cubicBezTo>
                  <a:pt x="12" y="57"/>
                  <a:pt x="12" y="57"/>
                  <a:pt x="12" y="57"/>
                </a:cubicBezTo>
                <a:close/>
                <a:moveTo>
                  <a:pt x="8" y="57"/>
                </a:moveTo>
                <a:cubicBezTo>
                  <a:pt x="9" y="57"/>
                  <a:pt x="9" y="57"/>
                  <a:pt x="9" y="57"/>
                </a:cubicBezTo>
                <a:lnTo>
                  <a:pt x="8" y="57"/>
                </a:lnTo>
                <a:close/>
                <a:moveTo>
                  <a:pt x="8" y="55"/>
                </a:moveTo>
                <a:cubicBezTo>
                  <a:pt x="8" y="55"/>
                  <a:pt x="8" y="55"/>
                  <a:pt x="8" y="55"/>
                </a:cubicBezTo>
                <a:cubicBezTo>
                  <a:pt x="8" y="55"/>
                  <a:pt x="8" y="55"/>
                  <a:pt x="8" y="55"/>
                </a:cubicBezTo>
                <a:close/>
                <a:moveTo>
                  <a:pt x="8" y="58"/>
                </a:moveTo>
                <a:cubicBezTo>
                  <a:pt x="8" y="58"/>
                  <a:pt x="8" y="58"/>
                  <a:pt x="8" y="58"/>
                </a:cubicBezTo>
                <a:cubicBezTo>
                  <a:pt x="8" y="58"/>
                  <a:pt x="8" y="58"/>
                  <a:pt x="8" y="58"/>
                </a:cubicBezTo>
                <a:close/>
                <a:moveTo>
                  <a:pt x="12" y="60"/>
                </a:moveTo>
                <a:cubicBezTo>
                  <a:pt x="12" y="60"/>
                  <a:pt x="12" y="60"/>
                  <a:pt x="12" y="60"/>
                </a:cubicBezTo>
                <a:cubicBezTo>
                  <a:pt x="12" y="60"/>
                  <a:pt x="12" y="60"/>
                  <a:pt x="12" y="60"/>
                </a:cubicBezTo>
                <a:cubicBezTo>
                  <a:pt x="12" y="60"/>
                  <a:pt x="12" y="60"/>
                  <a:pt x="12" y="60"/>
                </a:cubicBezTo>
                <a:close/>
                <a:moveTo>
                  <a:pt x="9" y="60"/>
                </a:moveTo>
                <a:cubicBezTo>
                  <a:pt x="9" y="60"/>
                  <a:pt x="9" y="60"/>
                  <a:pt x="9" y="60"/>
                </a:cubicBezTo>
                <a:cubicBezTo>
                  <a:pt x="9" y="60"/>
                  <a:pt x="9" y="60"/>
                  <a:pt x="9" y="60"/>
                </a:cubicBezTo>
                <a:cubicBezTo>
                  <a:pt x="9" y="60"/>
                  <a:pt x="9" y="60"/>
                  <a:pt x="9" y="60"/>
                </a:cubicBezTo>
                <a:close/>
                <a:moveTo>
                  <a:pt x="10" y="60"/>
                </a:moveTo>
                <a:cubicBezTo>
                  <a:pt x="10" y="60"/>
                  <a:pt x="10" y="60"/>
                  <a:pt x="10" y="60"/>
                </a:cubicBezTo>
                <a:cubicBezTo>
                  <a:pt x="10" y="60"/>
                  <a:pt x="10" y="60"/>
                  <a:pt x="10" y="60"/>
                </a:cubicBezTo>
                <a:cubicBezTo>
                  <a:pt x="11" y="60"/>
                  <a:pt x="11" y="60"/>
                  <a:pt x="10" y="60"/>
                </a:cubicBezTo>
                <a:close/>
                <a:moveTo>
                  <a:pt x="10" y="60"/>
                </a:moveTo>
                <a:cubicBezTo>
                  <a:pt x="10" y="60"/>
                  <a:pt x="10" y="60"/>
                  <a:pt x="10" y="60"/>
                </a:cubicBezTo>
                <a:cubicBezTo>
                  <a:pt x="10" y="60"/>
                  <a:pt x="10" y="60"/>
                  <a:pt x="10" y="60"/>
                </a:cubicBezTo>
                <a:close/>
                <a:moveTo>
                  <a:pt x="11" y="60"/>
                </a:moveTo>
                <a:cubicBezTo>
                  <a:pt x="11" y="60"/>
                  <a:pt x="12" y="60"/>
                  <a:pt x="12" y="60"/>
                </a:cubicBezTo>
                <a:cubicBezTo>
                  <a:pt x="12" y="60"/>
                  <a:pt x="11" y="60"/>
                  <a:pt x="11" y="60"/>
                </a:cubicBezTo>
                <a:close/>
                <a:moveTo>
                  <a:pt x="9" y="59"/>
                </a:moveTo>
                <a:cubicBezTo>
                  <a:pt x="10" y="60"/>
                  <a:pt x="10" y="60"/>
                  <a:pt x="10" y="60"/>
                </a:cubicBezTo>
                <a:cubicBezTo>
                  <a:pt x="9" y="59"/>
                  <a:pt x="9" y="59"/>
                  <a:pt x="9" y="59"/>
                </a:cubicBezTo>
                <a:close/>
                <a:moveTo>
                  <a:pt x="10" y="59"/>
                </a:moveTo>
                <a:cubicBezTo>
                  <a:pt x="9" y="59"/>
                  <a:pt x="9" y="59"/>
                  <a:pt x="9" y="59"/>
                </a:cubicBezTo>
                <a:cubicBezTo>
                  <a:pt x="9" y="59"/>
                  <a:pt x="9" y="59"/>
                  <a:pt x="10" y="59"/>
                </a:cubicBezTo>
                <a:cubicBezTo>
                  <a:pt x="10" y="59"/>
                  <a:pt x="10" y="59"/>
                  <a:pt x="10" y="59"/>
                </a:cubicBezTo>
                <a:close/>
                <a:moveTo>
                  <a:pt x="10" y="59"/>
                </a:moveTo>
                <a:cubicBezTo>
                  <a:pt x="10" y="59"/>
                  <a:pt x="10" y="59"/>
                  <a:pt x="10" y="60"/>
                </a:cubicBezTo>
                <a:cubicBezTo>
                  <a:pt x="10" y="60"/>
                  <a:pt x="10" y="60"/>
                  <a:pt x="10" y="59"/>
                </a:cubicBezTo>
                <a:close/>
                <a:moveTo>
                  <a:pt x="9" y="59"/>
                </a:moveTo>
                <a:cubicBezTo>
                  <a:pt x="9" y="59"/>
                  <a:pt x="9" y="59"/>
                  <a:pt x="9" y="59"/>
                </a:cubicBezTo>
                <a:cubicBezTo>
                  <a:pt x="9" y="59"/>
                  <a:pt x="9" y="59"/>
                  <a:pt x="9" y="59"/>
                </a:cubicBezTo>
                <a:close/>
                <a:moveTo>
                  <a:pt x="10" y="59"/>
                </a:moveTo>
                <a:cubicBezTo>
                  <a:pt x="10" y="59"/>
                  <a:pt x="10" y="59"/>
                  <a:pt x="10" y="59"/>
                </a:cubicBezTo>
                <a:cubicBezTo>
                  <a:pt x="9" y="59"/>
                  <a:pt x="9" y="59"/>
                  <a:pt x="9" y="59"/>
                </a:cubicBezTo>
                <a:cubicBezTo>
                  <a:pt x="9" y="59"/>
                  <a:pt x="10" y="59"/>
                  <a:pt x="10" y="59"/>
                </a:cubicBezTo>
                <a:close/>
                <a:moveTo>
                  <a:pt x="8" y="59"/>
                </a:moveTo>
                <a:cubicBezTo>
                  <a:pt x="8" y="59"/>
                  <a:pt x="9" y="59"/>
                  <a:pt x="9" y="59"/>
                </a:cubicBezTo>
                <a:cubicBezTo>
                  <a:pt x="8" y="59"/>
                  <a:pt x="8" y="59"/>
                  <a:pt x="8" y="59"/>
                </a:cubicBezTo>
                <a:close/>
                <a:moveTo>
                  <a:pt x="8" y="59"/>
                </a:moveTo>
                <a:cubicBezTo>
                  <a:pt x="8" y="59"/>
                  <a:pt x="8" y="58"/>
                  <a:pt x="8" y="59"/>
                </a:cubicBezTo>
                <a:cubicBezTo>
                  <a:pt x="8" y="59"/>
                  <a:pt x="8" y="59"/>
                  <a:pt x="8" y="59"/>
                </a:cubicBezTo>
                <a:close/>
                <a:moveTo>
                  <a:pt x="9" y="59"/>
                </a:moveTo>
                <a:cubicBezTo>
                  <a:pt x="9" y="59"/>
                  <a:pt x="9" y="59"/>
                  <a:pt x="9" y="59"/>
                </a:cubicBezTo>
                <a:cubicBezTo>
                  <a:pt x="10" y="59"/>
                  <a:pt x="10" y="59"/>
                  <a:pt x="10" y="59"/>
                </a:cubicBezTo>
                <a:lnTo>
                  <a:pt x="9" y="59"/>
                </a:lnTo>
                <a:close/>
                <a:moveTo>
                  <a:pt x="7" y="57"/>
                </a:moveTo>
                <a:cubicBezTo>
                  <a:pt x="7" y="57"/>
                  <a:pt x="8" y="58"/>
                  <a:pt x="7" y="57"/>
                </a:cubicBezTo>
                <a:cubicBezTo>
                  <a:pt x="8" y="58"/>
                  <a:pt x="8" y="58"/>
                  <a:pt x="8" y="58"/>
                </a:cubicBezTo>
                <a:cubicBezTo>
                  <a:pt x="8" y="57"/>
                  <a:pt x="8" y="58"/>
                  <a:pt x="7" y="57"/>
                </a:cubicBezTo>
                <a:close/>
                <a:moveTo>
                  <a:pt x="8" y="58"/>
                </a:moveTo>
                <a:cubicBezTo>
                  <a:pt x="8" y="58"/>
                  <a:pt x="8" y="58"/>
                  <a:pt x="8" y="58"/>
                </a:cubicBezTo>
                <a:cubicBezTo>
                  <a:pt x="8" y="58"/>
                  <a:pt x="8" y="58"/>
                  <a:pt x="8" y="58"/>
                </a:cubicBezTo>
                <a:close/>
                <a:moveTo>
                  <a:pt x="13" y="57"/>
                </a:moveTo>
                <a:cubicBezTo>
                  <a:pt x="14" y="58"/>
                  <a:pt x="14" y="58"/>
                  <a:pt x="14" y="58"/>
                </a:cubicBezTo>
                <a:cubicBezTo>
                  <a:pt x="13" y="57"/>
                  <a:pt x="13" y="57"/>
                  <a:pt x="13" y="57"/>
                </a:cubicBezTo>
                <a:close/>
                <a:moveTo>
                  <a:pt x="13" y="57"/>
                </a:moveTo>
                <a:cubicBezTo>
                  <a:pt x="13" y="57"/>
                  <a:pt x="13" y="57"/>
                  <a:pt x="13" y="57"/>
                </a:cubicBezTo>
                <a:cubicBezTo>
                  <a:pt x="13" y="57"/>
                  <a:pt x="13" y="57"/>
                  <a:pt x="13" y="57"/>
                </a:cubicBezTo>
                <a:cubicBezTo>
                  <a:pt x="13" y="57"/>
                  <a:pt x="13" y="57"/>
                  <a:pt x="13" y="57"/>
                </a:cubicBezTo>
                <a:close/>
                <a:moveTo>
                  <a:pt x="7" y="55"/>
                </a:moveTo>
                <a:cubicBezTo>
                  <a:pt x="7" y="55"/>
                  <a:pt x="7" y="55"/>
                  <a:pt x="7" y="55"/>
                </a:cubicBezTo>
                <a:cubicBezTo>
                  <a:pt x="8" y="56"/>
                  <a:pt x="8" y="56"/>
                  <a:pt x="8" y="56"/>
                </a:cubicBezTo>
                <a:lnTo>
                  <a:pt x="7" y="55"/>
                </a:lnTo>
                <a:close/>
                <a:moveTo>
                  <a:pt x="8" y="55"/>
                </a:moveTo>
                <a:cubicBezTo>
                  <a:pt x="8" y="55"/>
                  <a:pt x="8" y="55"/>
                  <a:pt x="8" y="55"/>
                </a:cubicBezTo>
                <a:cubicBezTo>
                  <a:pt x="8" y="56"/>
                  <a:pt x="8" y="56"/>
                  <a:pt x="8" y="56"/>
                </a:cubicBezTo>
                <a:lnTo>
                  <a:pt x="8" y="55"/>
                </a:lnTo>
                <a:close/>
                <a:moveTo>
                  <a:pt x="7" y="55"/>
                </a:moveTo>
                <a:cubicBezTo>
                  <a:pt x="7" y="55"/>
                  <a:pt x="8" y="55"/>
                  <a:pt x="7" y="55"/>
                </a:cubicBezTo>
                <a:cubicBezTo>
                  <a:pt x="7" y="55"/>
                  <a:pt x="8" y="55"/>
                  <a:pt x="7" y="55"/>
                </a:cubicBezTo>
                <a:close/>
                <a:moveTo>
                  <a:pt x="18" y="77"/>
                </a:moveTo>
                <a:cubicBezTo>
                  <a:pt x="19" y="77"/>
                  <a:pt x="19" y="77"/>
                  <a:pt x="19" y="77"/>
                </a:cubicBezTo>
                <a:cubicBezTo>
                  <a:pt x="18" y="77"/>
                  <a:pt x="18" y="78"/>
                  <a:pt x="18" y="77"/>
                </a:cubicBezTo>
                <a:close/>
                <a:moveTo>
                  <a:pt x="18" y="78"/>
                </a:moveTo>
                <a:cubicBezTo>
                  <a:pt x="18" y="78"/>
                  <a:pt x="18" y="78"/>
                  <a:pt x="18" y="78"/>
                </a:cubicBezTo>
                <a:cubicBezTo>
                  <a:pt x="18" y="79"/>
                  <a:pt x="18" y="79"/>
                  <a:pt x="18" y="79"/>
                </a:cubicBezTo>
                <a:lnTo>
                  <a:pt x="18" y="78"/>
                </a:lnTo>
                <a:close/>
                <a:moveTo>
                  <a:pt x="18" y="78"/>
                </a:moveTo>
                <a:cubicBezTo>
                  <a:pt x="18" y="79"/>
                  <a:pt x="18" y="78"/>
                  <a:pt x="18" y="78"/>
                </a:cubicBezTo>
                <a:cubicBezTo>
                  <a:pt x="18" y="79"/>
                  <a:pt x="18" y="79"/>
                  <a:pt x="18" y="79"/>
                </a:cubicBezTo>
                <a:cubicBezTo>
                  <a:pt x="18" y="78"/>
                  <a:pt x="18" y="78"/>
                  <a:pt x="18" y="78"/>
                </a:cubicBezTo>
                <a:cubicBezTo>
                  <a:pt x="18" y="78"/>
                  <a:pt x="18" y="78"/>
                  <a:pt x="18" y="78"/>
                </a:cubicBezTo>
                <a:close/>
                <a:moveTo>
                  <a:pt x="18" y="77"/>
                </a:moveTo>
                <a:cubicBezTo>
                  <a:pt x="18" y="77"/>
                  <a:pt x="17" y="77"/>
                  <a:pt x="18" y="77"/>
                </a:cubicBezTo>
                <a:cubicBezTo>
                  <a:pt x="18" y="77"/>
                  <a:pt x="18" y="77"/>
                  <a:pt x="18" y="77"/>
                </a:cubicBezTo>
                <a:cubicBezTo>
                  <a:pt x="18" y="77"/>
                  <a:pt x="18" y="77"/>
                  <a:pt x="18" y="77"/>
                </a:cubicBezTo>
                <a:close/>
                <a:moveTo>
                  <a:pt x="18" y="77"/>
                </a:moveTo>
                <a:cubicBezTo>
                  <a:pt x="18" y="77"/>
                  <a:pt x="18" y="77"/>
                  <a:pt x="18" y="77"/>
                </a:cubicBezTo>
                <a:close/>
                <a:moveTo>
                  <a:pt x="17" y="77"/>
                </a:moveTo>
                <a:cubicBezTo>
                  <a:pt x="17" y="77"/>
                  <a:pt x="17" y="77"/>
                  <a:pt x="17" y="77"/>
                </a:cubicBezTo>
                <a:cubicBezTo>
                  <a:pt x="17" y="76"/>
                  <a:pt x="17" y="76"/>
                  <a:pt x="17" y="76"/>
                </a:cubicBezTo>
                <a:cubicBezTo>
                  <a:pt x="17" y="76"/>
                  <a:pt x="17" y="77"/>
                  <a:pt x="17" y="77"/>
                </a:cubicBezTo>
                <a:close/>
                <a:moveTo>
                  <a:pt x="17" y="77"/>
                </a:moveTo>
                <a:cubicBezTo>
                  <a:pt x="17" y="77"/>
                  <a:pt x="17" y="77"/>
                  <a:pt x="17" y="77"/>
                </a:cubicBezTo>
                <a:cubicBezTo>
                  <a:pt x="17" y="77"/>
                  <a:pt x="17" y="77"/>
                  <a:pt x="17" y="77"/>
                </a:cubicBezTo>
                <a:close/>
                <a:moveTo>
                  <a:pt x="17" y="77"/>
                </a:moveTo>
                <a:cubicBezTo>
                  <a:pt x="17" y="77"/>
                  <a:pt x="17" y="77"/>
                  <a:pt x="17" y="77"/>
                </a:cubicBezTo>
                <a:cubicBezTo>
                  <a:pt x="17" y="77"/>
                  <a:pt x="17" y="78"/>
                  <a:pt x="17" y="77"/>
                </a:cubicBezTo>
                <a:cubicBezTo>
                  <a:pt x="17" y="77"/>
                  <a:pt x="17" y="77"/>
                  <a:pt x="17" y="77"/>
                </a:cubicBezTo>
                <a:close/>
                <a:moveTo>
                  <a:pt x="17" y="77"/>
                </a:moveTo>
                <a:cubicBezTo>
                  <a:pt x="17" y="77"/>
                  <a:pt x="17" y="77"/>
                  <a:pt x="17" y="78"/>
                </a:cubicBezTo>
                <a:cubicBezTo>
                  <a:pt x="17" y="78"/>
                  <a:pt x="18" y="77"/>
                  <a:pt x="17" y="77"/>
                </a:cubicBezTo>
                <a:close/>
                <a:moveTo>
                  <a:pt x="17" y="79"/>
                </a:moveTo>
                <a:cubicBezTo>
                  <a:pt x="17" y="79"/>
                  <a:pt x="17" y="79"/>
                  <a:pt x="17" y="79"/>
                </a:cubicBezTo>
                <a:cubicBezTo>
                  <a:pt x="18" y="79"/>
                  <a:pt x="18" y="79"/>
                  <a:pt x="18" y="79"/>
                </a:cubicBezTo>
                <a:cubicBezTo>
                  <a:pt x="18" y="79"/>
                  <a:pt x="17" y="79"/>
                  <a:pt x="17" y="79"/>
                </a:cubicBezTo>
                <a:close/>
                <a:moveTo>
                  <a:pt x="17" y="76"/>
                </a:moveTo>
                <a:cubicBezTo>
                  <a:pt x="17" y="77"/>
                  <a:pt x="17" y="77"/>
                  <a:pt x="17" y="77"/>
                </a:cubicBezTo>
                <a:cubicBezTo>
                  <a:pt x="17" y="77"/>
                  <a:pt x="17" y="77"/>
                  <a:pt x="17" y="77"/>
                </a:cubicBezTo>
                <a:cubicBezTo>
                  <a:pt x="17" y="77"/>
                  <a:pt x="17" y="77"/>
                  <a:pt x="17" y="76"/>
                </a:cubicBezTo>
                <a:close/>
                <a:moveTo>
                  <a:pt x="17" y="77"/>
                </a:moveTo>
                <a:cubicBezTo>
                  <a:pt x="17" y="77"/>
                  <a:pt x="17" y="77"/>
                  <a:pt x="17" y="77"/>
                </a:cubicBezTo>
                <a:cubicBezTo>
                  <a:pt x="17" y="77"/>
                  <a:pt x="17" y="77"/>
                  <a:pt x="17" y="77"/>
                </a:cubicBezTo>
                <a:close/>
                <a:moveTo>
                  <a:pt x="17" y="78"/>
                </a:moveTo>
                <a:cubicBezTo>
                  <a:pt x="17" y="78"/>
                  <a:pt x="17" y="78"/>
                  <a:pt x="17" y="78"/>
                </a:cubicBezTo>
                <a:cubicBezTo>
                  <a:pt x="17" y="78"/>
                  <a:pt x="17" y="78"/>
                  <a:pt x="17" y="78"/>
                </a:cubicBezTo>
                <a:close/>
                <a:moveTo>
                  <a:pt x="17" y="76"/>
                </a:moveTo>
                <a:cubicBezTo>
                  <a:pt x="17" y="76"/>
                  <a:pt x="17" y="76"/>
                  <a:pt x="17" y="76"/>
                </a:cubicBezTo>
                <a:cubicBezTo>
                  <a:pt x="17" y="77"/>
                  <a:pt x="17" y="77"/>
                  <a:pt x="17" y="77"/>
                </a:cubicBezTo>
                <a:lnTo>
                  <a:pt x="17" y="76"/>
                </a:lnTo>
                <a:close/>
                <a:moveTo>
                  <a:pt x="17" y="76"/>
                </a:moveTo>
                <a:cubicBezTo>
                  <a:pt x="17" y="76"/>
                  <a:pt x="17" y="76"/>
                  <a:pt x="17" y="76"/>
                </a:cubicBezTo>
                <a:cubicBezTo>
                  <a:pt x="17" y="76"/>
                  <a:pt x="17" y="76"/>
                  <a:pt x="17" y="76"/>
                </a:cubicBezTo>
                <a:cubicBezTo>
                  <a:pt x="17" y="76"/>
                  <a:pt x="17" y="76"/>
                  <a:pt x="17" y="76"/>
                </a:cubicBezTo>
                <a:close/>
                <a:moveTo>
                  <a:pt x="17" y="77"/>
                </a:moveTo>
                <a:cubicBezTo>
                  <a:pt x="17" y="77"/>
                  <a:pt x="17" y="76"/>
                  <a:pt x="17" y="76"/>
                </a:cubicBezTo>
                <a:cubicBezTo>
                  <a:pt x="17" y="76"/>
                  <a:pt x="17" y="76"/>
                  <a:pt x="17" y="77"/>
                </a:cubicBezTo>
                <a:close/>
                <a:moveTo>
                  <a:pt x="17" y="77"/>
                </a:moveTo>
                <a:cubicBezTo>
                  <a:pt x="17" y="77"/>
                  <a:pt x="17" y="77"/>
                  <a:pt x="17" y="77"/>
                </a:cubicBezTo>
                <a:cubicBezTo>
                  <a:pt x="17" y="77"/>
                  <a:pt x="17" y="77"/>
                  <a:pt x="17" y="77"/>
                </a:cubicBezTo>
                <a:close/>
                <a:moveTo>
                  <a:pt x="17" y="77"/>
                </a:moveTo>
                <a:cubicBezTo>
                  <a:pt x="17" y="77"/>
                  <a:pt x="17" y="77"/>
                  <a:pt x="17" y="77"/>
                </a:cubicBezTo>
                <a:cubicBezTo>
                  <a:pt x="17" y="77"/>
                  <a:pt x="17" y="77"/>
                  <a:pt x="17" y="77"/>
                </a:cubicBezTo>
                <a:cubicBezTo>
                  <a:pt x="17" y="77"/>
                  <a:pt x="17" y="77"/>
                  <a:pt x="17" y="77"/>
                </a:cubicBezTo>
                <a:close/>
                <a:moveTo>
                  <a:pt x="17" y="77"/>
                </a:moveTo>
                <a:cubicBezTo>
                  <a:pt x="17" y="77"/>
                  <a:pt x="17" y="77"/>
                  <a:pt x="17" y="77"/>
                </a:cubicBezTo>
                <a:cubicBezTo>
                  <a:pt x="17" y="77"/>
                  <a:pt x="17" y="77"/>
                  <a:pt x="17" y="77"/>
                </a:cubicBezTo>
                <a:close/>
                <a:moveTo>
                  <a:pt x="17" y="78"/>
                </a:moveTo>
                <a:cubicBezTo>
                  <a:pt x="17" y="78"/>
                  <a:pt x="17" y="78"/>
                  <a:pt x="17" y="79"/>
                </a:cubicBezTo>
                <a:cubicBezTo>
                  <a:pt x="17" y="78"/>
                  <a:pt x="17" y="78"/>
                  <a:pt x="17" y="78"/>
                </a:cubicBezTo>
                <a:close/>
                <a:moveTo>
                  <a:pt x="17" y="78"/>
                </a:moveTo>
                <a:cubicBezTo>
                  <a:pt x="17" y="78"/>
                  <a:pt x="17" y="78"/>
                  <a:pt x="17" y="78"/>
                </a:cubicBezTo>
                <a:cubicBezTo>
                  <a:pt x="17" y="78"/>
                  <a:pt x="17" y="78"/>
                  <a:pt x="17" y="77"/>
                </a:cubicBezTo>
                <a:lnTo>
                  <a:pt x="17" y="78"/>
                </a:lnTo>
                <a:close/>
                <a:moveTo>
                  <a:pt x="17" y="78"/>
                </a:moveTo>
                <a:cubicBezTo>
                  <a:pt x="17" y="78"/>
                  <a:pt x="17" y="78"/>
                  <a:pt x="17" y="78"/>
                </a:cubicBezTo>
                <a:cubicBezTo>
                  <a:pt x="17" y="78"/>
                  <a:pt x="17" y="78"/>
                  <a:pt x="17" y="78"/>
                </a:cubicBezTo>
                <a:close/>
                <a:moveTo>
                  <a:pt x="17" y="77"/>
                </a:moveTo>
                <a:cubicBezTo>
                  <a:pt x="17" y="77"/>
                  <a:pt x="16" y="77"/>
                  <a:pt x="16" y="77"/>
                </a:cubicBezTo>
                <a:cubicBezTo>
                  <a:pt x="16" y="77"/>
                  <a:pt x="17" y="77"/>
                  <a:pt x="17" y="77"/>
                </a:cubicBezTo>
                <a:cubicBezTo>
                  <a:pt x="17" y="77"/>
                  <a:pt x="17" y="77"/>
                  <a:pt x="17" y="77"/>
                </a:cubicBezTo>
                <a:close/>
                <a:moveTo>
                  <a:pt x="17" y="77"/>
                </a:moveTo>
                <a:cubicBezTo>
                  <a:pt x="17" y="77"/>
                  <a:pt x="17" y="77"/>
                  <a:pt x="17" y="77"/>
                </a:cubicBezTo>
                <a:cubicBezTo>
                  <a:pt x="17" y="77"/>
                  <a:pt x="17" y="77"/>
                  <a:pt x="17" y="77"/>
                </a:cubicBezTo>
                <a:close/>
                <a:moveTo>
                  <a:pt x="16" y="77"/>
                </a:moveTo>
                <a:cubicBezTo>
                  <a:pt x="16" y="77"/>
                  <a:pt x="16" y="77"/>
                  <a:pt x="16" y="77"/>
                </a:cubicBezTo>
                <a:cubicBezTo>
                  <a:pt x="16" y="77"/>
                  <a:pt x="16" y="77"/>
                  <a:pt x="16" y="77"/>
                </a:cubicBezTo>
                <a:close/>
                <a:moveTo>
                  <a:pt x="17" y="77"/>
                </a:moveTo>
                <a:cubicBezTo>
                  <a:pt x="17" y="78"/>
                  <a:pt x="17" y="77"/>
                  <a:pt x="17" y="77"/>
                </a:cubicBezTo>
                <a:cubicBezTo>
                  <a:pt x="17" y="77"/>
                  <a:pt x="17" y="77"/>
                  <a:pt x="17" y="77"/>
                </a:cubicBezTo>
                <a:cubicBezTo>
                  <a:pt x="17" y="77"/>
                  <a:pt x="17" y="77"/>
                  <a:pt x="17" y="77"/>
                </a:cubicBezTo>
                <a:close/>
                <a:moveTo>
                  <a:pt x="16" y="77"/>
                </a:moveTo>
                <a:cubicBezTo>
                  <a:pt x="16" y="77"/>
                  <a:pt x="16" y="77"/>
                  <a:pt x="16" y="77"/>
                </a:cubicBezTo>
                <a:cubicBezTo>
                  <a:pt x="16" y="77"/>
                  <a:pt x="16" y="77"/>
                  <a:pt x="16" y="77"/>
                </a:cubicBezTo>
                <a:close/>
                <a:moveTo>
                  <a:pt x="17" y="77"/>
                </a:moveTo>
                <a:cubicBezTo>
                  <a:pt x="17" y="77"/>
                  <a:pt x="17" y="77"/>
                  <a:pt x="17" y="77"/>
                </a:cubicBezTo>
                <a:cubicBezTo>
                  <a:pt x="17" y="77"/>
                  <a:pt x="17" y="77"/>
                  <a:pt x="17" y="77"/>
                </a:cubicBezTo>
                <a:close/>
                <a:moveTo>
                  <a:pt x="17" y="77"/>
                </a:moveTo>
                <a:cubicBezTo>
                  <a:pt x="17" y="77"/>
                  <a:pt x="17" y="77"/>
                  <a:pt x="17" y="77"/>
                </a:cubicBezTo>
                <a:cubicBezTo>
                  <a:pt x="17" y="77"/>
                  <a:pt x="17" y="77"/>
                  <a:pt x="17" y="77"/>
                </a:cubicBezTo>
                <a:cubicBezTo>
                  <a:pt x="17" y="77"/>
                  <a:pt x="17" y="77"/>
                  <a:pt x="17" y="77"/>
                </a:cubicBezTo>
                <a:close/>
                <a:moveTo>
                  <a:pt x="16" y="80"/>
                </a:moveTo>
                <a:cubicBezTo>
                  <a:pt x="16" y="79"/>
                  <a:pt x="16" y="79"/>
                  <a:pt x="16" y="80"/>
                </a:cubicBezTo>
                <a:cubicBezTo>
                  <a:pt x="16" y="79"/>
                  <a:pt x="16" y="78"/>
                  <a:pt x="16" y="77"/>
                </a:cubicBezTo>
                <a:cubicBezTo>
                  <a:pt x="16" y="77"/>
                  <a:pt x="16" y="78"/>
                  <a:pt x="16" y="78"/>
                </a:cubicBezTo>
                <a:cubicBezTo>
                  <a:pt x="16" y="78"/>
                  <a:pt x="16" y="78"/>
                  <a:pt x="16" y="79"/>
                </a:cubicBezTo>
                <a:cubicBezTo>
                  <a:pt x="16" y="79"/>
                  <a:pt x="16" y="79"/>
                  <a:pt x="16" y="78"/>
                </a:cubicBezTo>
                <a:cubicBezTo>
                  <a:pt x="16" y="79"/>
                  <a:pt x="16" y="79"/>
                  <a:pt x="15" y="80"/>
                </a:cubicBezTo>
                <a:cubicBezTo>
                  <a:pt x="16" y="79"/>
                  <a:pt x="16" y="79"/>
                  <a:pt x="16" y="79"/>
                </a:cubicBezTo>
                <a:cubicBezTo>
                  <a:pt x="16" y="80"/>
                  <a:pt x="16" y="80"/>
                  <a:pt x="16" y="80"/>
                </a:cubicBezTo>
                <a:close/>
                <a:moveTo>
                  <a:pt x="16" y="77"/>
                </a:moveTo>
                <a:cubicBezTo>
                  <a:pt x="16" y="77"/>
                  <a:pt x="16" y="77"/>
                  <a:pt x="16" y="77"/>
                </a:cubicBezTo>
                <a:cubicBezTo>
                  <a:pt x="16" y="77"/>
                  <a:pt x="16" y="77"/>
                  <a:pt x="16" y="77"/>
                </a:cubicBezTo>
                <a:cubicBezTo>
                  <a:pt x="16" y="77"/>
                  <a:pt x="16" y="77"/>
                  <a:pt x="16" y="77"/>
                </a:cubicBezTo>
                <a:cubicBezTo>
                  <a:pt x="16" y="77"/>
                  <a:pt x="16" y="77"/>
                  <a:pt x="16" y="77"/>
                </a:cubicBezTo>
                <a:close/>
                <a:moveTo>
                  <a:pt x="16" y="77"/>
                </a:moveTo>
                <a:cubicBezTo>
                  <a:pt x="16" y="78"/>
                  <a:pt x="16" y="78"/>
                  <a:pt x="16" y="78"/>
                </a:cubicBezTo>
                <a:cubicBezTo>
                  <a:pt x="16" y="78"/>
                  <a:pt x="16" y="78"/>
                  <a:pt x="16" y="78"/>
                </a:cubicBezTo>
                <a:cubicBezTo>
                  <a:pt x="16" y="78"/>
                  <a:pt x="16" y="78"/>
                  <a:pt x="16" y="77"/>
                </a:cubicBezTo>
                <a:cubicBezTo>
                  <a:pt x="16" y="77"/>
                  <a:pt x="16" y="77"/>
                  <a:pt x="16" y="77"/>
                </a:cubicBezTo>
                <a:cubicBezTo>
                  <a:pt x="16" y="77"/>
                  <a:pt x="16" y="77"/>
                  <a:pt x="16" y="77"/>
                </a:cubicBezTo>
                <a:cubicBezTo>
                  <a:pt x="16" y="77"/>
                  <a:pt x="16" y="77"/>
                  <a:pt x="16" y="77"/>
                </a:cubicBezTo>
                <a:cubicBezTo>
                  <a:pt x="16" y="77"/>
                  <a:pt x="16" y="77"/>
                  <a:pt x="16" y="77"/>
                </a:cubicBezTo>
                <a:cubicBezTo>
                  <a:pt x="16" y="77"/>
                  <a:pt x="16" y="77"/>
                  <a:pt x="16" y="77"/>
                </a:cubicBezTo>
                <a:cubicBezTo>
                  <a:pt x="16" y="77"/>
                  <a:pt x="16" y="77"/>
                  <a:pt x="16" y="77"/>
                </a:cubicBezTo>
                <a:cubicBezTo>
                  <a:pt x="16" y="77"/>
                  <a:pt x="16" y="77"/>
                  <a:pt x="16" y="77"/>
                </a:cubicBezTo>
                <a:cubicBezTo>
                  <a:pt x="16" y="77"/>
                  <a:pt x="16" y="77"/>
                  <a:pt x="16" y="77"/>
                </a:cubicBezTo>
                <a:cubicBezTo>
                  <a:pt x="16" y="77"/>
                  <a:pt x="16" y="77"/>
                  <a:pt x="16" y="77"/>
                </a:cubicBezTo>
                <a:cubicBezTo>
                  <a:pt x="16" y="77"/>
                  <a:pt x="16" y="77"/>
                  <a:pt x="16" y="77"/>
                </a:cubicBezTo>
                <a:cubicBezTo>
                  <a:pt x="16" y="77"/>
                  <a:pt x="16" y="77"/>
                  <a:pt x="16" y="77"/>
                </a:cubicBezTo>
                <a:cubicBezTo>
                  <a:pt x="16" y="77"/>
                  <a:pt x="16" y="77"/>
                  <a:pt x="16" y="77"/>
                </a:cubicBezTo>
                <a:cubicBezTo>
                  <a:pt x="16" y="77"/>
                  <a:pt x="16" y="77"/>
                  <a:pt x="16" y="77"/>
                </a:cubicBezTo>
                <a:close/>
                <a:moveTo>
                  <a:pt x="17" y="80"/>
                </a:moveTo>
                <a:cubicBezTo>
                  <a:pt x="17" y="79"/>
                  <a:pt x="17" y="79"/>
                  <a:pt x="17" y="79"/>
                </a:cubicBezTo>
                <a:cubicBezTo>
                  <a:pt x="17" y="79"/>
                  <a:pt x="17" y="80"/>
                  <a:pt x="17" y="80"/>
                </a:cubicBezTo>
                <a:close/>
                <a:moveTo>
                  <a:pt x="17" y="79"/>
                </a:moveTo>
                <a:cubicBezTo>
                  <a:pt x="17" y="79"/>
                  <a:pt x="17" y="79"/>
                  <a:pt x="17" y="79"/>
                </a:cubicBezTo>
                <a:cubicBezTo>
                  <a:pt x="17" y="79"/>
                  <a:pt x="17" y="79"/>
                  <a:pt x="17" y="79"/>
                </a:cubicBezTo>
                <a:cubicBezTo>
                  <a:pt x="17" y="79"/>
                  <a:pt x="17" y="79"/>
                  <a:pt x="17" y="79"/>
                </a:cubicBezTo>
                <a:cubicBezTo>
                  <a:pt x="17" y="79"/>
                  <a:pt x="17" y="79"/>
                  <a:pt x="17" y="79"/>
                </a:cubicBezTo>
                <a:cubicBezTo>
                  <a:pt x="17" y="79"/>
                  <a:pt x="17" y="78"/>
                  <a:pt x="17" y="78"/>
                </a:cubicBezTo>
                <a:cubicBezTo>
                  <a:pt x="17" y="79"/>
                  <a:pt x="17" y="79"/>
                  <a:pt x="17" y="79"/>
                </a:cubicBezTo>
                <a:close/>
                <a:moveTo>
                  <a:pt x="16" y="78"/>
                </a:moveTo>
                <a:cubicBezTo>
                  <a:pt x="16" y="79"/>
                  <a:pt x="16" y="79"/>
                  <a:pt x="16" y="79"/>
                </a:cubicBezTo>
                <a:cubicBezTo>
                  <a:pt x="16" y="79"/>
                  <a:pt x="16" y="79"/>
                  <a:pt x="16" y="79"/>
                </a:cubicBezTo>
                <a:cubicBezTo>
                  <a:pt x="16" y="79"/>
                  <a:pt x="16" y="79"/>
                  <a:pt x="16" y="79"/>
                </a:cubicBezTo>
                <a:cubicBezTo>
                  <a:pt x="16" y="79"/>
                  <a:pt x="16" y="79"/>
                  <a:pt x="16" y="78"/>
                </a:cubicBezTo>
                <a:close/>
                <a:moveTo>
                  <a:pt x="16" y="77"/>
                </a:moveTo>
                <a:cubicBezTo>
                  <a:pt x="16" y="77"/>
                  <a:pt x="16" y="77"/>
                  <a:pt x="16" y="77"/>
                </a:cubicBezTo>
                <a:cubicBezTo>
                  <a:pt x="16" y="77"/>
                  <a:pt x="16" y="77"/>
                  <a:pt x="16" y="77"/>
                </a:cubicBezTo>
                <a:close/>
                <a:moveTo>
                  <a:pt x="16" y="77"/>
                </a:moveTo>
                <a:cubicBezTo>
                  <a:pt x="16" y="77"/>
                  <a:pt x="16" y="77"/>
                  <a:pt x="16" y="77"/>
                </a:cubicBezTo>
                <a:cubicBezTo>
                  <a:pt x="16" y="77"/>
                  <a:pt x="16" y="77"/>
                  <a:pt x="16" y="77"/>
                </a:cubicBezTo>
                <a:close/>
                <a:moveTo>
                  <a:pt x="7" y="79"/>
                </a:moveTo>
                <a:cubicBezTo>
                  <a:pt x="7" y="79"/>
                  <a:pt x="7" y="79"/>
                  <a:pt x="7" y="79"/>
                </a:cubicBezTo>
                <a:close/>
                <a:moveTo>
                  <a:pt x="7" y="79"/>
                </a:moveTo>
                <a:cubicBezTo>
                  <a:pt x="7" y="79"/>
                  <a:pt x="7" y="79"/>
                  <a:pt x="7" y="79"/>
                </a:cubicBezTo>
                <a:cubicBezTo>
                  <a:pt x="7" y="79"/>
                  <a:pt x="7" y="79"/>
                  <a:pt x="7" y="79"/>
                </a:cubicBezTo>
                <a:close/>
                <a:moveTo>
                  <a:pt x="13" y="76"/>
                </a:moveTo>
                <a:cubicBezTo>
                  <a:pt x="13" y="76"/>
                  <a:pt x="13" y="75"/>
                  <a:pt x="13" y="76"/>
                </a:cubicBezTo>
                <a:cubicBezTo>
                  <a:pt x="13" y="76"/>
                  <a:pt x="13" y="76"/>
                  <a:pt x="13" y="76"/>
                </a:cubicBezTo>
                <a:cubicBezTo>
                  <a:pt x="13" y="76"/>
                  <a:pt x="13" y="76"/>
                  <a:pt x="13" y="76"/>
                </a:cubicBezTo>
                <a:close/>
                <a:moveTo>
                  <a:pt x="10" y="78"/>
                </a:moveTo>
                <a:cubicBezTo>
                  <a:pt x="10" y="78"/>
                  <a:pt x="10" y="78"/>
                  <a:pt x="10" y="78"/>
                </a:cubicBezTo>
                <a:cubicBezTo>
                  <a:pt x="10" y="78"/>
                  <a:pt x="10" y="78"/>
                  <a:pt x="10" y="78"/>
                </a:cubicBezTo>
                <a:close/>
                <a:moveTo>
                  <a:pt x="9" y="79"/>
                </a:moveTo>
                <a:cubicBezTo>
                  <a:pt x="9" y="79"/>
                  <a:pt x="9" y="79"/>
                  <a:pt x="9" y="79"/>
                </a:cubicBezTo>
                <a:cubicBezTo>
                  <a:pt x="9" y="79"/>
                  <a:pt x="9" y="79"/>
                  <a:pt x="9" y="79"/>
                </a:cubicBezTo>
                <a:close/>
                <a:moveTo>
                  <a:pt x="5" y="78"/>
                </a:moveTo>
                <a:cubicBezTo>
                  <a:pt x="5" y="79"/>
                  <a:pt x="5" y="79"/>
                  <a:pt x="5" y="79"/>
                </a:cubicBezTo>
                <a:cubicBezTo>
                  <a:pt x="5" y="79"/>
                  <a:pt x="5" y="79"/>
                  <a:pt x="5" y="78"/>
                </a:cubicBezTo>
                <a:close/>
                <a:moveTo>
                  <a:pt x="15" y="77"/>
                </a:moveTo>
                <a:cubicBezTo>
                  <a:pt x="15" y="77"/>
                  <a:pt x="15" y="77"/>
                  <a:pt x="15" y="77"/>
                </a:cubicBezTo>
                <a:cubicBezTo>
                  <a:pt x="15" y="77"/>
                  <a:pt x="15" y="77"/>
                  <a:pt x="15" y="77"/>
                </a:cubicBezTo>
                <a:close/>
                <a:moveTo>
                  <a:pt x="9" y="75"/>
                </a:moveTo>
                <a:cubicBezTo>
                  <a:pt x="9" y="75"/>
                  <a:pt x="9" y="75"/>
                  <a:pt x="9" y="75"/>
                </a:cubicBezTo>
                <a:cubicBezTo>
                  <a:pt x="9" y="75"/>
                  <a:pt x="9" y="75"/>
                  <a:pt x="9" y="75"/>
                </a:cubicBezTo>
                <a:close/>
                <a:moveTo>
                  <a:pt x="14" y="77"/>
                </a:moveTo>
                <a:cubicBezTo>
                  <a:pt x="14" y="77"/>
                  <a:pt x="14" y="77"/>
                  <a:pt x="14" y="77"/>
                </a:cubicBezTo>
                <a:cubicBezTo>
                  <a:pt x="15" y="77"/>
                  <a:pt x="15" y="77"/>
                  <a:pt x="15" y="77"/>
                </a:cubicBezTo>
                <a:cubicBezTo>
                  <a:pt x="15" y="76"/>
                  <a:pt x="15" y="76"/>
                  <a:pt x="14" y="77"/>
                </a:cubicBezTo>
                <a:close/>
                <a:moveTo>
                  <a:pt x="1" y="74"/>
                </a:moveTo>
                <a:cubicBezTo>
                  <a:pt x="1" y="74"/>
                  <a:pt x="1" y="74"/>
                  <a:pt x="1" y="74"/>
                </a:cubicBezTo>
                <a:cubicBezTo>
                  <a:pt x="1" y="74"/>
                  <a:pt x="1" y="74"/>
                  <a:pt x="1" y="74"/>
                </a:cubicBezTo>
                <a:close/>
                <a:moveTo>
                  <a:pt x="5" y="71"/>
                </a:moveTo>
                <a:cubicBezTo>
                  <a:pt x="5" y="71"/>
                  <a:pt x="5" y="71"/>
                  <a:pt x="5" y="71"/>
                </a:cubicBezTo>
                <a:cubicBezTo>
                  <a:pt x="5" y="71"/>
                  <a:pt x="5" y="71"/>
                  <a:pt x="5" y="71"/>
                </a:cubicBezTo>
                <a:close/>
                <a:moveTo>
                  <a:pt x="16" y="77"/>
                </a:moveTo>
                <a:cubicBezTo>
                  <a:pt x="16" y="77"/>
                  <a:pt x="16" y="77"/>
                  <a:pt x="16" y="77"/>
                </a:cubicBezTo>
                <a:close/>
                <a:moveTo>
                  <a:pt x="15" y="78"/>
                </a:moveTo>
                <a:cubicBezTo>
                  <a:pt x="15" y="78"/>
                  <a:pt x="15" y="79"/>
                  <a:pt x="15" y="79"/>
                </a:cubicBezTo>
                <a:cubicBezTo>
                  <a:pt x="15" y="79"/>
                  <a:pt x="15" y="78"/>
                  <a:pt x="15" y="78"/>
                </a:cubicBezTo>
                <a:close/>
                <a:moveTo>
                  <a:pt x="14" y="79"/>
                </a:moveTo>
                <a:cubicBezTo>
                  <a:pt x="14" y="79"/>
                  <a:pt x="14" y="79"/>
                  <a:pt x="14" y="79"/>
                </a:cubicBezTo>
                <a:cubicBezTo>
                  <a:pt x="14" y="79"/>
                  <a:pt x="14" y="79"/>
                  <a:pt x="14" y="79"/>
                </a:cubicBezTo>
                <a:close/>
                <a:moveTo>
                  <a:pt x="16" y="77"/>
                </a:moveTo>
                <a:cubicBezTo>
                  <a:pt x="16" y="77"/>
                  <a:pt x="16" y="77"/>
                  <a:pt x="16" y="77"/>
                </a:cubicBezTo>
                <a:cubicBezTo>
                  <a:pt x="16" y="77"/>
                  <a:pt x="16" y="77"/>
                  <a:pt x="16" y="77"/>
                </a:cubicBezTo>
                <a:close/>
                <a:moveTo>
                  <a:pt x="16" y="77"/>
                </a:moveTo>
                <a:cubicBezTo>
                  <a:pt x="16" y="77"/>
                  <a:pt x="16" y="77"/>
                  <a:pt x="16" y="77"/>
                </a:cubicBezTo>
                <a:cubicBezTo>
                  <a:pt x="16" y="77"/>
                  <a:pt x="16" y="77"/>
                  <a:pt x="16" y="77"/>
                </a:cubicBezTo>
                <a:close/>
                <a:moveTo>
                  <a:pt x="15" y="77"/>
                </a:moveTo>
                <a:cubicBezTo>
                  <a:pt x="15" y="77"/>
                  <a:pt x="15" y="77"/>
                  <a:pt x="16" y="77"/>
                </a:cubicBezTo>
                <a:cubicBezTo>
                  <a:pt x="16" y="77"/>
                  <a:pt x="16" y="77"/>
                  <a:pt x="16" y="77"/>
                </a:cubicBezTo>
                <a:lnTo>
                  <a:pt x="15" y="77"/>
                </a:lnTo>
                <a:close/>
                <a:moveTo>
                  <a:pt x="4" y="76"/>
                </a:moveTo>
                <a:cubicBezTo>
                  <a:pt x="4" y="76"/>
                  <a:pt x="4" y="76"/>
                  <a:pt x="4" y="76"/>
                </a:cubicBezTo>
                <a:cubicBezTo>
                  <a:pt x="4" y="76"/>
                  <a:pt x="4" y="76"/>
                  <a:pt x="4" y="76"/>
                </a:cubicBezTo>
                <a:close/>
                <a:moveTo>
                  <a:pt x="11" y="80"/>
                </a:moveTo>
                <a:cubicBezTo>
                  <a:pt x="11" y="80"/>
                  <a:pt x="11" y="80"/>
                  <a:pt x="11" y="80"/>
                </a:cubicBezTo>
                <a:cubicBezTo>
                  <a:pt x="11" y="80"/>
                  <a:pt x="11" y="80"/>
                  <a:pt x="11" y="80"/>
                </a:cubicBezTo>
                <a:close/>
                <a:moveTo>
                  <a:pt x="10" y="80"/>
                </a:moveTo>
                <a:cubicBezTo>
                  <a:pt x="11" y="80"/>
                  <a:pt x="11" y="80"/>
                  <a:pt x="11" y="80"/>
                </a:cubicBezTo>
                <a:cubicBezTo>
                  <a:pt x="11" y="79"/>
                  <a:pt x="11" y="79"/>
                  <a:pt x="11" y="79"/>
                </a:cubicBezTo>
                <a:lnTo>
                  <a:pt x="10" y="80"/>
                </a:lnTo>
                <a:close/>
                <a:moveTo>
                  <a:pt x="6" y="79"/>
                </a:moveTo>
                <a:cubicBezTo>
                  <a:pt x="6" y="78"/>
                  <a:pt x="6" y="79"/>
                  <a:pt x="6" y="79"/>
                </a:cubicBezTo>
                <a:cubicBezTo>
                  <a:pt x="6" y="79"/>
                  <a:pt x="6" y="78"/>
                  <a:pt x="6" y="78"/>
                </a:cubicBezTo>
                <a:cubicBezTo>
                  <a:pt x="6" y="78"/>
                  <a:pt x="5" y="79"/>
                  <a:pt x="5" y="79"/>
                </a:cubicBezTo>
                <a:cubicBezTo>
                  <a:pt x="6" y="78"/>
                  <a:pt x="6" y="78"/>
                  <a:pt x="6" y="78"/>
                </a:cubicBezTo>
                <a:cubicBezTo>
                  <a:pt x="5" y="79"/>
                  <a:pt x="5" y="78"/>
                  <a:pt x="5" y="78"/>
                </a:cubicBezTo>
                <a:cubicBezTo>
                  <a:pt x="5" y="78"/>
                  <a:pt x="5" y="78"/>
                  <a:pt x="5" y="78"/>
                </a:cubicBezTo>
                <a:cubicBezTo>
                  <a:pt x="5" y="78"/>
                  <a:pt x="5" y="79"/>
                  <a:pt x="5" y="79"/>
                </a:cubicBezTo>
                <a:cubicBezTo>
                  <a:pt x="5" y="78"/>
                  <a:pt x="5" y="78"/>
                  <a:pt x="5" y="78"/>
                </a:cubicBezTo>
                <a:cubicBezTo>
                  <a:pt x="4" y="78"/>
                  <a:pt x="4" y="78"/>
                  <a:pt x="4" y="78"/>
                </a:cubicBezTo>
                <a:cubicBezTo>
                  <a:pt x="5" y="78"/>
                  <a:pt x="5" y="78"/>
                  <a:pt x="5" y="78"/>
                </a:cubicBezTo>
                <a:cubicBezTo>
                  <a:pt x="5" y="78"/>
                  <a:pt x="5" y="78"/>
                  <a:pt x="5" y="78"/>
                </a:cubicBezTo>
                <a:cubicBezTo>
                  <a:pt x="5" y="78"/>
                  <a:pt x="5" y="78"/>
                  <a:pt x="5" y="77"/>
                </a:cubicBezTo>
                <a:cubicBezTo>
                  <a:pt x="5" y="78"/>
                  <a:pt x="5" y="78"/>
                  <a:pt x="5" y="78"/>
                </a:cubicBezTo>
                <a:cubicBezTo>
                  <a:pt x="5" y="78"/>
                  <a:pt x="5" y="78"/>
                  <a:pt x="5" y="78"/>
                </a:cubicBezTo>
                <a:cubicBezTo>
                  <a:pt x="5" y="78"/>
                  <a:pt x="4" y="78"/>
                  <a:pt x="4" y="78"/>
                </a:cubicBezTo>
                <a:cubicBezTo>
                  <a:pt x="5" y="77"/>
                  <a:pt x="5" y="77"/>
                  <a:pt x="5" y="77"/>
                </a:cubicBezTo>
                <a:cubicBezTo>
                  <a:pt x="4" y="78"/>
                  <a:pt x="5" y="77"/>
                  <a:pt x="5" y="77"/>
                </a:cubicBezTo>
                <a:cubicBezTo>
                  <a:pt x="5" y="77"/>
                  <a:pt x="5" y="77"/>
                  <a:pt x="5" y="77"/>
                </a:cubicBezTo>
                <a:cubicBezTo>
                  <a:pt x="5" y="77"/>
                  <a:pt x="5" y="77"/>
                  <a:pt x="4" y="78"/>
                </a:cubicBezTo>
                <a:cubicBezTo>
                  <a:pt x="5" y="77"/>
                  <a:pt x="5" y="77"/>
                  <a:pt x="4" y="78"/>
                </a:cubicBezTo>
                <a:cubicBezTo>
                  <a:pt x="5" y="77"/>
                  <a:pt x="5" y="77"/>
                  <a:pt x="5" y="77"/>
                </a:cubicBezTo>
                <a:cubicBezTo>
                  <a:pt x="4" y="77"/>
                  <a:pt x="4" y="77"/>
                  <a:pt x="4" y="77"/>
                </a:cubicBezTo>
                <a:cubicBezTo>
                  <a:pt x="5" y="77"/>
                  <a:pt x="5" y="77"/>
                  <a:pt x="5" y="77"/>
                </a:cubicBezTo>
                <a:cubicBezTo>
                  <a:pt x="5" y="76"/>
                  <a:pt x="4" y="77"/>
                  <a:pt x="4" y="77"/>
                </a:cubicBezTo>
                <a:cubicBezTo>
                  <a:pt x="5" y="77"/>
                  <a:pt x="5" y="77"/>
                  <a:pt x="5" y="77"/>
                </a:cubicBezTo>
                <a:cubicBezTo>
                  <a:pt x="4" y="77"/>
                  <a:pt x="4" y="77"/>
                  <a:pt x="4" y="77"/>
                </a:cubicBezTo>
                <a:cubicBezTo>
                  <a:pt x="4" y="77"/>
                  <a:pt x="4" y="78"/>
                  <a:pt x="4" y="77"/>
                </a:cubicBezTo>
                <a:cubicBezTo>
                  <a:pt x="4" y="77"/>
                  <a:pt x="4" y="77"/>
                  <a:pt x="4" y="77"/>
                </a:cubicBezTo>
                <a:cubicBezTo>
                  <a:pt x="4" y="77"/>
                  <a:pt x="4" y="77"/>
                  <a:pt x="4" y="77"/>
                </a:cubicBezTo>
                <a:cubicBezTo>
                  <a:pt x="3" y="77"/>
                  <a:pt x="5" y="76"/>
                  <a:pt x="4" y="76"/>
                </a:cubicBezTo>
                <a:cubicBezTo>
                  <a:pt x="4" y="77"/>
                  <a:pt x="3" y="77"/>
                  <a:pt x="3" y="77"/>
                </a:cubicBezTo>
                <a:cubicBezTo>
                  <a:pt x="3" y="77"/>
                  <a:pt x="4" y="76"/>
                  <a:pt x="3" y="77"/>
                </a:cubicBezTo>
                <a:cubicBezTo>
                  <a:pt x="4" y="76"/>
                  <a:pt x="4" y="76"/>
                  <a:pt x="4" y="76"/>
                </a:cubicBezTo>
                <a:cubicBezTo>
                  <a:pt x="4" y="76"/>
                  <a:pt x="4" y="76"/>
                  <a:pt x="4" y="77"/>
                </a:cubicBezTo>
                <a:cubicBezTo>
                  <a:pt x="4" y="76"/>
                  <a:pt x="4" y="76"/>
                  <a:pt x="4" y="76"/>
                </a:cubicBezTo>
                <a:cubicBezTo>
                  <a:pt x="3" y="77"/>
                  <a:pt x="4" y="76"/>
                  <a:pt x="3" y="76"/>
                </a:cubicBezTo>
                <a:cubicBezTo>
                  <a:pt x="4" y="76"/>
                  <a:pt x="3" y="76"/>
                  <a:pt x="3" y="76"/>
                </a:cubicBezTo>
                <a:cubicBezTo>
                  <a:pt x="4" y="76"/>
                  <a:pt x="3" y="76"/>
                  <a:pt x="4" y="76"/>
                </a:cubicBezTo>
                <a:cubicBezTo>
                  <a:pt x="4" y="76"/>
                  <a:pt x="4" y="76"/>
                  <a:pt x="4" y="76"/>
                </a:cubicBezTo>
                <a:cubicBezTo>
                  <a:pt x="4" y="76"/>
                  <a:pt x="4" y="76"/>
                  <a:pt x="4" y="75"/>
                </a:cubicBezTo>
                <a:cubicBezTo>
                  <a:pt x="5" y="75"/>
                  <a:pt x="4" y="76"/>
                  <a:pt x="4" y="76"/>
                </a:cubicBezTo>
                <a:cubicBezTo>
                  <a:pt x="4" y="76"/>
                  <a:pt x="4" y="76"/>
                  <a:pt x="4" y="76"/>
                </a:cubicBezTo>
                <a:cubicBezTo>
                  <a:pt x="3" y="76"/>
                  <a:pt x="4" y="76"/>
                  <a:pt x="3" y="76"/>
                </a:cubicBezTo>
                <a:cubicBezTo>
                  <a:pt x="4" y="76"/>
                  <a:pt x="3" y="76"/>
                  <a:pt x="3" y="76"/>
                </a:cubicBezTo>
                <a:cubicBezTo>
                  <a:pt x="3" y="76"/>
                  <a:pt x="3" y="76"/>
                  <a:pt x="3" y="76"/>
                </a:cubicBezTo>
                <a:cubicBezTo>
                  <a:pt x="3" y="76"/>
                  <a:pt x="4" y="75"/>
                  <a:pt x="4" y="75"/>
                </a:cubicBezTo>
                <a:cubicBezTo>
                  <a:pt x="4" y="75"/>
                  <a:pt x="4" y="75"/>
                  <a:pt x="3" y="75"/>
                </a:cubicBezTo>
                <a:cubicBezTo>
                  <a:pt x="3" y="75"/>
                  <a:pt x="4" y="75"/>
                  <a:pt x="3" y="76"/>
                </a:cubicBezTo>
                <a:cubicBezTo>
                  <a:pt x="4" y="75"/>
                  <a:pt x="2" y="76"/>
                  <a:pt x="3" y="75"/>
                </a:cubicBezTo>
                <a:cubicBezTo>
                  <a:pt x="3" y="75"/>
                  <a:pt x="3" y="75"/>
                  <a:pt x="4" y="75"/>
                </a:cubicBezTo>
                <a:cubicBezTo>
                  <a:pt x="4" y="75"/>
                  <a:pt x="3" y="75"/>
                  <a:pt x="3" y="75"/>
                </a:cubicBezTo>
                <a:cubicBezTo>
                  <a:pt x="3" y="75"/>
                  <a:pt x="3" y="75"/>
                  <a:pt x="3" y="75"/>
                </a:cubicBezTo>
                <a:cubicBezTo>
                  <a:pt x="3" y="75"/>
                  <a:pt x="3" y="75"/>
                  <a:pt x="2" y="75"/>
                </a:cubicBezTo>
                <a:cubicBezTo>
                  <a:pt x="3" y="75"/>
                  <a:pt x="3" y="75"/>
                  <a:pt x="3" y="75"/>
                </a:cubicBezTo>
                <a:cubicBezTo>
                  <a:pt x="3" y="75"/>
                  <a:pt x="3" y="75"/>
                  <a:pt x="3" y="75"/>
                </a:cubicBezTo>
                <a:cubicBezTo>
                  <a:pt x="3" y="75"/>
                  <a:pt x="3" y="75"/>
                  <a:pt x="3" y="75"/>
                </a:cubicBezTo>
                <a:cubicBezTo>
                  <a:pt x="2" y="75"/>
                  <a:pt x="3" y="74"/>
                  <a:pt x="3" y="74"/>
                </a:cubicBezTo>
                <a:cubicBezTo>
                  <a:pt x="2" y="74"/>
                  <a:pt x="2" y="74"/>
                  <a:pt x="2" y="74"/>
                </a:cubicBezTo>
                <a:cubicBezTo>
                  <a:pt x="2" y="75"/>
                  <a:pt x="2" y="74"/>
                  <a:pt x="1" y="74"/>
                </a:cubicBezTo>
                <a:cubicBezTo>
                  <a:pt x="1" y="74"/>
                  <a:pt x="1" y="74"/>
                  <a:pt x="1" y="74"/>
                </a:cubicBezTo>
                <a:cubicBezTo>
                  <a:pt x="1" y="74"/>
                  <a:pt x="1" y="74"/>
                  <a:pt x="1" y="74"/>
                </a:cubicBezTo>
                <a:cubicBezTo>
                  <a:pt x="1" y="74"/>
                  <a:pt x="1" y="74"/>
                  <a:pt x="1" y="74"/>
                </a:cubicBezTo>
                <a:cubicBezTo>
                  <a:pt x="2" y="74"/>
                  <a:pt x="2" y="74"/>
                  <a:pt x="2" y="73"/>
                </a:cubicBezTo>
                <a:cubicBezTo>
                  <a:pt x="2" y="74"/>
                  <a:pt x="2" y="74"/>
                  <a:pt x="2" y="74"/>
                </a:cubicBezTo>
                <a:cubicBezTo>
                  <a:pt x="2" y="73"/>
                  <a:pt x="2" y="73"/>
                  <a:pt x="2" y="73"/>
                </a:cubicBezTo>
                <a:cubicBezTo>
                  <a:pt x="2" y="73"/>
                  <a:pt x="1" y="74"/>
                  <a:pt x="1" y="74"/>
                </a:cubicBezTo>
                <a:cubicBezTo>
                  <a:pt x="2" y="73"/>
                  <a:pt x="1" y="73"/>
                  <a:pt x="2" y="73"/>
                </a:cubicBezTo>
                <a:cubicBezTo>
                  <a:pt x="1" y="73"/>
                  <a:pt x="2" y="73"/>
                  <a:pt x="1" y="73"/>
                </a:cubicBezTo>
                <a:cubicBezTo>
                  <a:pt x="1" y="73"/>
                  <a:pt x="2" y="73"/>
                  <a:pt x="2" y="73"/>
                </a:cubicBezTo>
                <a:cubicBezTo>
                  <a:pt x="1" y="73"/>
                  <a:pt x="1" y="73"/>
                  <a:pt x="1" y="73"/>
                </a:cubicBezTo>
                <a:cubicBezTo>
                  <a:pt x="1" y="73"/>
                  <a:pt x="2" y="72"/>
                  <a:pt x="1" y="72"/>
                </a:cubicBezTo>
                <a:cubicBezTo>
                  <a:pt x="2" y="72"/>
                  <a:pt x="2" y="72"/>
                  <a:pt x="2" y="72"/>
                </a:cubicBezTo>
                <a:cubicBezTo>
                  <a:pt x="2" y="72"/>
                  <a:pt x="2" y="72"/>
                  <a:pt x="1" y="72"/>
                </a:cubicBezTo>
                <a:cubicBezTo>
                  <a:pt x="1" y="72"/>
                  <a:pt x="2" y="72"/>
                  <a:pt x="2" y="72"/>
                </a:cubicBezTo>
                <a:cubicBezTo>
                  <a:pt x="1" y="72"/>
                  <a:pt x="3" y="71"/>
                  <a:pt x="2" y="71"/>
                </a:cubicBezTo>
                <a:cubicBezTo>
                  <a:pt x="3" y="71"/>
                  <a:pt x="3" y="71"/>
                  <a:pt x="4" y="71"/>
                </a:cubicBezTo>
                <a:cubicBezTo>
                  <a:pt x="4" y="71"/>
                  <a:pt x="4" y="71"/>
                  <a:pt x="4" y="71"/>
                </a:cubicBezTo>
                <a:cubicBezTo>
                  <a:pt x="5" y="71"/>
                  <a:pt x="4" y="71"/>
                  <a:pt x="5" y="71"/>
                </a:cubicBezTo>
                <a:cubicBezTo>
                  <a:pt x="4" y="71"/>
                  <a:pt x="4" y="71"/>
                  <a:pt x="4" y="71"/>
                </a:cubicBezTo>
                <a:cubicBezTo>
                  <a:pt x="4" y="71"/>
                  <a:pt x="5" y="71"/>
                  <a:pt x="5" y="71"/>
                </a:cubicBezTo>
                <a:cubicBezTo>
                  <a:pt x="5" y="71"/>
                  <a:pt x="5" y="71"/>
                  <a:pt x="5" y="71"/>
                </a:cubicBezTo>
                <a:cubicBezTo>
                  <a:pt x="4" y="72"/>
                  <a:pt x="5" y="71"/>
                  <a:pt x="5" y="72"/>
                </a:cubicBezTo>
                <a:cubicBezTo>
                  <a:pt x="5" y="72"/>
                  <a:pt x="5" y="72"/>
                  <a:pt x="5" y="72"/>
                </a:cubicBezTo>
                <a:cubicBezTo>
                  <a:pt x="5" y="72"/>
                  <a:pt x="5" y="72"/>
                  <a:pt x="5" y="72"/>
                </a:cubicBezTo>
                <a:cubicBezTo>
                  <a:pt x="5" y="72"/>
                  <a:pt x="5" y="72"/>
                  <a:pt x="5" y="72"/>
                </a:cubicBezTo>
                <a:cubicBezTo>
                  <a:pt x="5" y="72"/>
                  <a:pt x="5" y="72"/>
                  <a:pt x="5" y="72"/>
                </a:cubicBezTo>
                <a:cubicBezTo>
                  <a:pt x="6" y="72"/>
                  <a:pt x="5" y="73"/>
                  <a:pt x="5" y="72"/>
                </a:cubicBezTo>
                <a:cubicBezTo>
                  <a:pt x="5" y="73"/>
                  <a:pt x="5" y="73"/>
                  <a:pt x="5" y="73"/>
                </a:cubicBezTo>
                <a:cubicBezTo>
                  <a:pt x="5" y="72"/>
                  <a:pt x="5" y="73"/>
                  <a:pt x="6" y="72"/>
                </a:cubicBezTo>
                <a:cubicBezTo>
                  <a:pt x="5" y="73"/>
                  <a:pt x="6" y="73"/>
                  <a:pt x="5" y="73"/>
                </a:cubicBezTo>
                <a:cubicBezTo>
                  <a:pt x="5" y="73"/>
                  <a:pt x="5" y="73"/>
                  <a:pt x="5" y="73"/>
                </a:cubicBezTo>
                <a:cubicBezTo>
                  <a:pt x="5" y="73"/>
                  <a:pt x="5" y="73"/>
                  <a:pt x="6" y="73"/>
                </a:cubicBezTo>
                <a:cubicBezTo>
                  <a:pt x="5" y="73"/>
                  <a:pt x="6" y="73"/>
                  <a:pt x="5" y="74"/>
                </a:cubicBezTo>
                <a:cubicBezTo>
                  <a:pt x="6" y="73"/>
                  <a:pt x="6" y="74"/>
                  <a:pt x="6" y="73"/>
                </a:cubicBezTo>
                <a:cubicBezTo>
                  <a:pt x="6" y="73"/>
                  <a:pt x="6" y="73"/>
                  <a:pt x="6" y="73"/>
                </a:cubicBezTo>
                <a:cubicBezTo>
                  <a:pt x="6" y="73"/>
                  <a:pt x="6" y="73"/>
                  <a:pt x="6" y="73"/>
                </a:cubicBezTo>
                <a:cubicBezTo>
                  <a:pt x="6" y="73"/>
                  <a:pt x="6" y="73"/>
                  <a:pt x="6" y="73"/>
                </a:cubicBezTo>
                <a:cubicBezTo>
                  <a:pt x="6" y="73"/>
                  <a:pt x="6" y="73"/>
                  <a:pt x="6" y="73"/>
                </a:cubicBezTo>
                <a:cubicBezTo>
                  <a:pt x="6" y="74"/>
                  <a:pt x="6" y="73"/>
                  <a:pt x="6" y="73"/>
                </a:cubicBezTo>
                <a:cubicBezTo>
                  <a:pt x="6" y="73"/>
                  <a:pt x="6" y="73"/>
                  <a:pt x="6" y="73"/>
                </a:cubicBezTo>
                <a:cubicBezTo>
                  <a:pt x="7" y="73"/>
                  <a:pt x="7" y="73"/>
                  <a:pt x="7" y="73"/>
                </a:cubicBezTo>
                <a:cubicBezTo>
                  <a:pt x="7" y="73"/>
                  <a:pt x="6" y="73"/>
                  <a:pt x="6" y="74"/>
                </a:cubicBezTo>
                <a:cubicBezTo>
                  <a:pt x="6" y="74"/>
                  <a:pt x="7" y="73"/>
                  <a:pt x="6" y="73"/>
                </a:cubicBezTo>
                <a:cubicBezTo>
                  <a:pt x="6" y="73"/>
                  <a:pt x="6" y="74"/>
                  <a:pt x="6" y="74"/>
                </a:cubicBezTo>
                <a:cubicBezTo>
                  <a:pt x="6" y="74"/>
                  <a:pt x="6" y="74"/>
                  <a:pt x="6" y="74"/>
                </a:cubicBezTo>
                <a:cubicBezTo>
                  <a:pt x="6" y="73"/>
                  <a:pt x="6" y="73"/>
                  <a:pt x="6" y="73"/>
                </a:cubicBezTo>
                <a:cubicBezTo>
                  <a:pt x="7" y="73"/>
                  <a:pt x="6" y="74"/>
                  <a:pt x="7" y="74"/>
                </a:cubicBezTo>
                <a:cubicBezTo>
                  <a:pt x="6" y="75"/>
                  <a:pt x="7" y="74"/>
                  <a:pt x="6" y="75"/>
                </a:cubicBezTo>
                <a:cubicBezTo>
                  <a:pt x="6" y="75"/>
                  <a:pt x="6" y="75"/>
                  <a:pt x="6" y="75"/>
                </a:cubicBezTo>
                <a:cubicBezTo>
                  <a:pt x="6" y="75"/>
                  <a:pt x="6" y="76"/>
                  <a:pt x="6" y="75"/>
                </a:cubicBezTo>
                <a:cubicBezTo>
                  <a:pt x="6" y="75"/>
                  <a:pt x="7" y="75"/>
                  <a:pt x="7" y="75"/>
                </a:cubicBezTo>
                <a:cubicBezTo>
                  <a:pt x="7" y="74"/>
                  <a:pt x="7" y="74"/>
                  <a:pt x="7" y="74"/>
                </a:cubicBezTo>
                <a:cubicBezTo>
                  <a:pt x="8" y="73"/>
                  <a:pt x="7" y="75"/>
                  <a:pt x="8" y="74"/>
                </a:cubicBezTo>
                <a:cubicBezTo>
                  <a:pt x="7" y="74"/>
                  <a:pt x="7" y="74"/>
                  <a:pt x="7" y="74"/>
                </a:cubicBezTo>
                <a:cubicBezTo>
                  <a:pt x="8" y="74"/>
                  <a:pt x="7" y="75"/>
                  <a:pt x="8" y="75"/>
                </a:cubicBezTo>
                <a:cubicBezTo>
                  <a:pt x="7" y="75"/>
                  <a:pt x="7" y="75"/>
                  <a:pt x="7" y="75"/>
                </a:cubicBezTo>
                <a:cubicBezTo>
                  <a:pt x="8" y="75"/>
                  <a:pt x="8" y="75"/>
                  <a:pt x="8" y="75"/>
                </a:cubicBezTo>
                <a:cubicBezTo>
                  <a:pt x="8" y="75"/>
                  <a:pt x="8" y="75"/>
                  <a:pt x="8" y="75"/>
                </a:cubicBezTo>
                <a:cubicBezTo>
                  <a:pt x="8" y="75"/>
                  <a:pt x="8" y="75"/>
                  <a:pt x="8" y="75"/>
                </a:cubicBezTo>
                <a:cubicBezTo>
                  <a:pt x="8" y="75"/>
                  <a:pt x="8" y="75"/>
                  <a:pt x="8" y="75"/>
                </a:cubicBezTo>
                <a:cubicBezTo>
                  <a:pt x="8" y="75"/>
                  <a:pt x="8" y="75"/>
                  <a:pt x="8" y="75"/>
                </a:cubicBezTo>
                <a:cubicBezTo>
                  <a:pt x="7" y="76"/>
                  <a:pt x="9" y="74"/>
                  <a:pt x="8" y="76"/>
                </a:cubicBezTo>
                <a:cubicBezTo>
                  <a:pt x="8" y="75"/>
                  <a:pt x="9" y="75"/>
                  <a:pt x="9" y="75"/>
                </a:cubicBezTo>
                <a:cubicBezTo>
                  <a:pt x="9" y="75"/>
                  <a:pt x="9" y="75"/>
                  <a:pt x="9" y="75"/>
                </a:cubicBezTo>
                <a:cubicBezTo>
                  <a:pt x="9" y="75"/>
                  <a:pt x="9" y="76"/>
                  <a:pt x="9" y="76"/>
                </a:cubicBezTo>
                <a:cubicBezTo>
                  <a:pt x="9" y="75"/>
                  <a:pt x="9" y="75"/>
                  <a:pt x="9" y="75"/>
                </a:cubicBezTo>
                <a:cubicBezTo>
                  <a:pt x="9" y="76"/>
                  <a:pt x="10" y="74"/>
                  <a:pt x="10" y="75"/>
                </a:cubicBezTo>
                <a:cubicBezTo>
                  <a:pt x="10" y="75"/>
                  <a:pt x="9" y="75"/>
                  <a:pt x="9" y="75"/>
                </a:cubicBezTo>
                <a:cubicBezTo>
                  <a:pt x="9" y="75"/>
                  <a:pt x="10" y="74"/>
                  <a:pt x="10" y="75"/>
                </a:cubicBezTo>
                <a:cubicBezTo>
                  <a:pt x="10" y="75"/>
                  <a:pt x="10" y="75"/>
                  <a:pt x="10" y="75"/>
                </a:cubicBezTo>
                <a:cubicBezTo>
                  <a:pt x="10" y="75"/>
                  <a:pt x="9" y="77"/>
                  <a:pt x="9" y="76"/>
                </a:cubicBezTo>
                <a:cubicBezTo>
                  <a:pt x="9" y="76"/>
                  <a:pt x="9" y="76"/>
                  <a:pt x="9" y="76"/>
                </a:cubicBezTo>
                <a:cubicBezTo>
                  <a:pt x="9" y="76"/>
                  <a:pt x="9" y="77"/>
                  <a:pt x="9" y="77"/>
                </a:cubicBezTo>
                <a:cubicBezTo>
                  <a:pt x="9" y="76"/>
                  <a:pt x="9" y="76"/>
                  <a:pt x="9" y="76"/>
                </a:cubicBezTo>
                <a:cubicBezTo>
                  <a:pt x="9" y="77"/>
                  <a:pt x="10" y="76"/>
                  <a:pt x="10" y="77"/>
                </a:cubicBezTo>
                <a:cubicBezTo>
                  <a:pt x="9" y="77"/>
                  <a:pt x="9" y="77"/>
                  <a:pt x="9" y="77"/>
                </a:cubicBezTo>
                <a:cubicBezTo>
                  <a:pt x="10" y="77"/>
                  <a:pt x="9" y="77"/>
                  <a:pt x="10" y="76"/>
                </a:cubicBezTo>
                <a:cubicBezTo>
                  <a:pt x="10" y="76"/>
                  <a:pt x="10" y="76"/>
                  <a:pt x="10" y="76"/>
                </a:cubicBezTo>
                <a:cubicBezTo>
                  <a:pt x="10" y="76"/>
                  <a:pt x="10" y="76"/>
                  <a:pt x="10" y="76"/>
                </a:cubicBezTo>
                <a:cubicBezTo>
                  <a:pt x="10" y="76"/>
                  <a:pt x="10" y="76"/>
                  <a:pt x="10" y="76"/>
                </a:cubicBezTo>
                <a:cubicBezTo>
                  <a:pt x="10" y="76"/>
                  <a:pt x="10" y="76"/>
                  <a:pt x="10" y="76"/>
                </a:cubicBezTo>
                <a:cubicBezTo>
                  <a:pt x="10" y="76"/>
                  <a:pt x="10" y="77"/>
                  <a:pt x="10" y="77"/>
                </a:cubicBezTo>
                <a:cubicBezTo>
                  <a:pt x="10" y="76"/>
                  <a:pt x="10" y="76"/>
                  <a:pt x="10" y="77"/>
                </a:cubicBezTo>
                <a:cubicBezTo>
                  <a:pt x="11" y="76"/>
                  <a:pt x="11" y="75"/>
                  <a:pt x="11" y="75"/>
                </a:cubicBezTo>
                <a:cubicBezTo>
                  <a:pt x="11" y="75"/>
                  <a:pt x="11" y="75"/>
                  <a:pt x="11" y="76"/>
                </a:cubicBezTo>
                <a:cubicBezTo>
                  <a:pt x="11" y="76"/>
                  <a:pt x="11" y="76"/>
                  <a:pt x="11" y="75"/>
                </a:cubicBezTo>
                <a:cubicBezTo>
                  <a:pt x="11" y="76"/>
                  <a:pt x="11" y="76"/>
                  <a:pt x="11" y="76"/>
                </a:cubicBezTo>
                <a:cubicBezTo>
                  <a:pt x="11" y="75"/>
                  <a:pt x="11" y="76"/>
                  <a:pt x="11" y="76"/>
                </a:cubicBezTo>
                <a:cubicBezTo>
                  <a:pt x="11" y="76"/>
                  <a:pt x="11" y="76"/>
                  <a:pt x="11" y="76"/>
                </a:cubicBezTo>
                <a:cubicBezTo>
                  <a:pt x="11" y="76"/>
                  <a:pt x="11" y="77"/>
                  <a:pt x="11" y="76"/>
                </a:cubicBezTo>
                <a:cubicBezTo>
                  <a:pt x="11" y="77"/>
                  <a:pt x="12" y="76"/>
                  <a:pt x="11" y="77"/>
                </a:cubicBezTo>
                <a:cubicBezTo>
                  <a:pt x="11" y="77"/>
                  <a:pt x="12" y="77"/>
                  <a:pt x="12" y="77"/>
                </a:cubicBezTo>
                <a:cubicBezTo>
                  <a:pt x="11" y="77"/>
                  <a:pt x="11" y="77"/>
                  <a:pt x="11" y="77"/>
                </a:cubicBezTo>
                <a:cubicBezTo>
                  <a:pt x="12" y="77"/>
                  <a:pt x="12" y="77"/>
                  <a:pt x="12" y="76"/>
                </a:cubicBezTo>
                <a:cubicBezTo>
                  <a:pt x="12" y="77"/>
                  <a:pt x="12" y="77"/>
                  <a:pt x="12" y="77"/>
                </a:cubicBezTo>
                <a:cubicBezTo>
                  <a:pt x="12" y="77"/>
                  <a:pt x="12" y="77"/>
                  <a:pt x="12" y="77"/>
                </a:cubicBezTo>
                <a:cubicBezTo>
                  <a:pt x="12" y="77"/>
                  <a:pt x="12" y="77"/>
                  <a:pt x="12" y="77"/>
                </a:cubicBezTo>
                <a:cubicBezTo>
                  <a:pt x="12" y="77"/>
                  <a:pt x="12" y="77"/>
                  <a:pt x="12" y="77"/>
                </a:cubicBezTo>
                <a:cubicBezTo>
                  <a:pt x="12" y="77"/>
                  <a:pt x="12" y="77"/>
                  <a:pt x="12" y="77"/>
                </a:cubicBezTo>
                <a:cubicBezTo>
                  <a:pt x="12" y="77"/>
                  <a:pt x="12" y="77"/>
                  <a:pt x="12" y="76"/>
                </a:cubicBezTo>
                <a:cubicBezTo>
                  <a:pt x="12" y="77"/>
                  <a:pt x="13" y="76"/>
                  <a:pt x="12" y="77"/>
                </a:cubicBezTo>
                <a:cubicBezTo>
                  <a:pt x="12" y="77"/>
                  <a:pt x="13" y="77"/>
                  <a:pt x="13" y="77"/>
                </a:cubicBezTo>
                <a:cubicBezTo>
                  <a:pt x="13" y="76"/>
                  <a:pt x="13" y="76"/>
                  <a:pt x="13" y="76"/>
                </a:cubicBezTo>
                <a:cubicBezTo>
                  <a:pt x="13" y="76"/>
                  <a:pt x="13" y="76"/>
                  <a:pt x="13" y="76"/>
                </a:cubicBezTo>
                <a:cubicBezTo>
                  <a:pt x="13" y="77"/>
                  <a:pt x="13" y="77"/>
                  <a:pt x="13" y="77"/>
                </a:cubicBezTo>
                <a:cubicBezTo>
                  <a:pt x="13" y="77"/>
                  <a:pt x="13" y="76"/>
                  <a:pt x="13" y="76"/>
                </a:cubicBezTo>
                <a:cubicBezTo>
                  <a:pt x="13" y="76"/>
                  <a:pt x="13" y="76"/>
                  <a:pt x="13" y="76"/>
                </a:cubicBezTo>
                <a:cubicBezTo>
                  <a:pt x="13" y="76"/>
                  <a:pt x="13" y="76"/>
                  <a:pt x="13" y="76"/>
                </a:cubicBezTo>
                <a:cubicBezTo>
                  <a:pt x="13" y="76"/>
                  <a:pt x="13" y="76"/>
                  <a:pt x="13" y="76"/>
                </a:cubicBezTo>
                <a:cubicBezTo>
                  <a:pt x="13" y="76"/>
                  <a:pt x="13" y="76"/>
                  <a:pt x="13" y="76"/>
                </a:cubicBezTo>
                <a:cubicBezTo>
                  <a:pt x="13" y="77"/>
                  <a:pt x="13" y="77"/>
                  <a:pt x="13" y="77"/>
                </a:cubicBezTo>
                <a:cubicBezTo>
                  <a:pt x="13" y="77"/>
                  <a:pt x="13" y="76"/>
                  <a:pt x="13" y="77"/>
                </a:cubicBezTo>
                <a:cubicBezTo>
                  <a:pt x="13" y="77"/>
                  <a:pt x="13" y="76"/>
                  <a:pt x="13" y="77"/>
                </a:cubicBezTo>
                <a:cubicBezTo>
                  <a:pt x="13" y="77"/>
                  <a:pt x="13" y="77"/>
                  <a:pt x="13" y="77"/>
                </a:cubicBezTo>
                <a:cubicBezTo>
                  <a:pt x="14" y="77"/>
                  <a:pt x="14" y="77"/>
                  <a:pt x="14" y="77"/>
                </a:cubicBezTo>
                <a:cubicBezTo>
                  <a:pt x="14" y="76"/>
                  <a:pt x="14" y="76"/>
                  <a:pt x="14" y="76"/>
                </a:cubicBezTo>
                <a:cubicBezTo>
                  <a:pt x="14" y="76"/>
                  <a:pt x="14" y="76"/>
                  <a:pt x="14" y="76"/>
                </a:cubicBezTo>
                <a:cubicBezTo>
                  <a:pt x="14" y="76"/>
                  <a:pt x="14" y="75"/>
                  <a:pt x="14" y="76"/>
                </a:cubicBezTo>
                <a:cubicBezTo>
                  <a:pt x="14" y="76"/>
                  <a:pt x="14" y="76"/>
                  <a:pt x="14" y="76"/>
                </a:cubicBezTo>
                <a:cubicBezTo>
                  <a:pt x="14" y="77"/>
                  <a:pt x="14" y="77"/>
                  <a:pt x="14" y="77"/>
                </a:cubicBezTo>
                <a:cubicBezTo>
                  <a:pt x="14" y="77"/>
                  <a:pt x="14" y="77"/>
                  <a:pt x="14" y="77"/>
                </a:cubicBezTo>
                <a:cubicBezTo>
                  <a:pt x="14" y="77"/>
                  <a:pt x="15" y="77"/>
                  <a:pt x="15" y="77"/>
                </a:cubicBezTo>
                <a:cubicBezTo>
                  <a:pt x="15" y="77"/>
                  <a:pt x="15" y="77"/>
                  <a:pt x="15" y="77"/>
                </a:cubicBezTo>
                <a:cubicBezTo>
                  <a:pt x="15" y="77"/>
                  <a:pt x="15" y="77"/>
                  <a:pt x="15" y="77"/>
                </a:cubicBezTo>
                <a:cubicBezTo>
                  <a:pt x="15" y="77"/>
                  <a:pt x="15" y="76"/>
                  <a:pt x="15" y="77"/>
                </a:cubicBezTo>
                <a:cubicBezTo>
                  <a:pt x="15" y="76"/>
                  <a:pt x="15" y="76"/>
                  <a:pt x="15" y="77"/>
                </a:cubicBezTo>
                <a:cubicBezTo>
                  <a:pt x="15" y="77"/>
                  <a:pt x="15" y="77"/>
                  <a:pt x="15" y="77"/>
                </a:cubicBezTo>
                <a:cubicBezTo>
                  <a:pt x="15" y="77"/>
                  <a:pt x="15" y="77"/>
                  <a:pt x="15" y="78"/>
                </a:cubicBezTo>
                <a:cubicBezTo>
                  <a:pt x="15" y="77"/>
                  <a:pt x="15" y="77"/>
                  <a:pt x="15" y="77"/>
                </a:cubicBezTo>
                <a:cubicBezTo>
                  <a:pt x="15" y="78"/>
                  <a:pt x="15" y="78"/>
                  <a:pt x="15" y="78"/>
                </a:cubicBezTo>
                <a:cubicBezTo>
                  <a:pt x="15" y="78"/>
                  <a:pt x="15" y="78"/>
                  <a:pt x="15" y="77"/>
                </a:cubicBezTo>
                <a:cubicBezTo>
                  <a:pt x="15" y="77"/>
                  <a:pt x="16" y="77"/>
                  <a:pt x="16" y="77"/>
                </a:cubicBezTo>
                <a:cubicBezTo>
                  <a:pt x="16" y="77"/>
                  <a:pt x="16" y="77"/>
                  <a:pt x="16" y="77"/>
                </a:cubicBezTo>
                <a:cubicBezTo>
                  <a:pt x="16" y="77"/>
                  <a:pt x="16" y="77"/>
                  <a:pt x="16" y="77"/>
                </a:cubicBezTo>
                <a:cubicBezTo>
                  <a:pt x="16" y="77"/>
                  <a:pt x="16" y="77"/>
                  <a:pt x="16" y="77"/>
                </a:cubicBezTo>
                <a:cubicBezTo>
                  <a:pt x="16" y="77"/>
                  <a:pt x="16" y="77"/>
                  <a:pt x="16" y="77"/>
                </a:cubicBezTo>
                <a:cubicBezTo>
                  <a:pt x="16" y="77"/>
                  <a:pt x="16" y="77"/>
                  <a:pt x="16" y="76"/>
                </a:cubicBezTo>
                <a:cubicBezTo>
                  <a:pt x="16" y="77"/>
                  <a:pt x="16" y="77"/>
                  <a:pt x="16" y="78"/>
                </a:cubicBezTo>
                <a:cubicBezTo>
                  <a:pt x="16" y="77"/>
                  <a:pt x="16" y="78"/>
                  <a:pt x="16" y="77"/>
                </a:cubicBezTo>
                <a:cubicBezTo>
                  <a:pt x="16" y="77"/>
                  <a:pt x="16" y="77"/>
                  <a:pt x="16" y="77"/>
                </a:cubicBezTo>
                <a:cubicBezTo>
                  <a:pt x="16" y="77"/>
                  <a:pt x="16" y="78"/>
                  <a:pt x="16" y="78"/>
                </a:cubicBezTo>
                <a:cubicBezTo>
                  <a:pt x="15" y="78"/>
                  <a:pt x="15" y="78"/>
                  <a:pt x="15" y="78"/>
                </a:cubicBezTo>
                <a:cubicBezTo>
                  <a:pt x="15" y="79"/>
                  <a:pt x="15" y="78"/>
                  <a:pt x="15" y="78"/>
                </a:cubicBezTo>
                <a:cubicBezTo>
                  <a:pt x="15" y="78"/>
                  <a:pt x="15" y="78"/>
                  <a:pt x="15" y="79"/>
                </a:cubicBezTo>
                <a:cubicBezTo>
                  <a:pt x="15" y="78"/>
                  <a:pt x="15" y="78"/>
                  <a:pt x="15" y="78"/>
                </a:cubicBezTo>
                <a:cubicBezTo>
                  <a:pt x="15" y="78"/>
                  <a:pt x="15" y="78"/>
                  <a:pt x="15" y="78"/>
                </a:cubicBezTo>
                <a:cubicBezTo>
                  <a:pt x="15" y="79"/>
                  <a:pt x="15" y="79"/>
                  <a:pt x="15" y="79"/>
                </a:cubicBezTo>
                <a:cubicBezTo>
                  <a:pt x="15" y="79"/>
                  <a:pt x="15" y="79"/>
                  <a:pt x="15" y="79"/>
                </a:cubicBezTo>
                <a:cubicBezTo>
                  <a:pt x="15" y="79"/>
                  <a:pt x="15" y="80"/>
                  <a:pt x="15" y="80"/>
                </a:cubicBezTo>
                <a:cubicBezTo>
                  <a:pt x="15" y="79"/>
                  <a:pt x="14" y="80"/>
                  <a:pt x="14" y="79"/>
                </a:cubicBezTo>
                <a:cubicBezTo>
                  <a:pt x="14" y="79"/>
                  <a:pt x="15" y="79"/>
                  <a:pt x="15" y="79"/>
                </a:cubicBezTo>
                <a:cubicBezTo>
                  <a:pt x="15" y="79"/>
                  <a:pt x="15" y="79"/>
                  <a:pt x="15" y="79"/>
                </a:cubicBezTo>
                <a:cubicBezTo>
                  <a:pt x="15" y="79"/>
                  <a:pt x="15" y="79"/>
                  <a:pt x="15" y="79"/>
                </a:cubicBezTo>
                <a:cubicBezTo>
                  <a:pt x="15" y="79"/>
                  <a:pt x="15" y="78"/>
                  <a:pt x="15" y="78"/>
                </a:cubicBezTo>
                <a:cubicBezTo>
                  <a:pt x="15" y="77"/>
                  <a:pt x="15" y="79"/>
                  <a:pt x="14" y="78"/>
                </a:cubicBezTo>
                <a:cubicBezTo>
                  <a:pt x="14" y="79"/>
                  <a:pt x="15" y="78"/>
                  <a:pt x="14" y="78"/>
                </a:cubicBezTo>
                <a:cubicBezTo>
                  <a:pt x="14" y="78"/>
                  <a:pt x="14" y="79"/>
                  <a:pt x="14" y="80"/>
                </a:cubicBezTo>
                <a:cubicBezTo>
                  <a:pt x="14" y="80"/>
                  <a:pt x="14" y="79"/>
                  <a:pt x="14" y="80"/>
                </a:cubicBezTo>
                <a:cubicBezTo>
                  <a:pt x="14" y="80"/>
                  <a:pt x="14" y="80"/>
                  <a:pt x="14" y="81"/>
                </a:cubicBezTo>
                <a:cubicBezTo>
                  <a:pt x="14" y="80"/>
                  <a:pt x="14" y="80"/>
                  <a:pt x="14" y="80"/>
                </a:cubicBezTo>
                <a:cubicBezTo>
                  <a:pt x="14" y="80"/>
                  <a:pt x="14" y="80"/>
                  <a:pt x="14" y="80"/>
                </a:cubicBezTo>
                <a:cubicBezTo>
                  <a:pt x="14" y="80"/>
                  <a:pt x="14" y="80"/>
                  <a:pt x="14" y="80"/>
                </a:cubicBezTo>
                <a:cubicBezTo>
                  <a:pt x="14" y="80"/>
                  <a:pt x="14" y="79"/>
                  <a:pt x="14" y="79"/>
                </a:cubicBezTo>
                <a:cubicBezTo>
                  <a:pt x="14" y="79"/>
                  <a:pt x="14" y="79"/>
                  <a:pt x="14" y="79"/>
                </a:cubicBezTo>
                <a:cubicBezTo>
                  <a:pt x="14" y="79"/>
                  <a:pt x="13" y="80"/>
                  <a:pt x="13" y="80"/>
                </a:cubicBezTo>
                <a:cubicBezTo>
                  <a:pt x="13" y="80"/>
                  <a:pt x="13" y="80"/>
                  <a:pt x="13" y="80"/>
                </a:cubicBezTo>
                <a:cubicBezTo>
                  <a:pt x="13" y="81"/>
                  <a:pt x="13" y="80"/>
                  <a:pt x="13" y="81"/>
                </a:cubicBezTo>
                <a:cubicBezTo>
                  <a:pt x="13" y="81"/>
                  <a:pt x="13" y="80"/>
                  <a:pt x="13" y="80"/>
                </a:cubicBezTo>
                <a:cubicBezTo>
                  <a:pt x="13" y="80"/>
                  <a:pt x="13" y="80"/>
                  <a:pt x="13" y="81"/>
                </a:cubicBezTo>
                <a:cubicBezTo>
                  <a:pt x="13" y="80"/>
                  <a:pt x="13" y="79"/>
                  <a:pt x="13" y="79"/>
                </a:cubicBezTo>
                <a:cubicBezTo>
                  <a:pt x="13" y="78"/>
                  <a:pt x="13" y="78"/>
                  <a:pt x="13" y="78"/>
                </a:cubicBezTo>
                <a:cubicBezTo>
                  <a:pt x="13" y="78"/>
                  <a:pt x="12" y="80"/>
                  <a:pt x="12" y="81"/>
                </a:cubicBezTo>
                <a:cubicBezTo>
                  <a:pt x="12" y="82"/>
                  <a:pt x="12" y="81"/>
                  <a:pt x="12" y="81"/>
                </a:cubicBezTo>
                <a:cubicBezTo>
                  <a:pt x="12" y="80"/>
                  <a:pt x="12" y="81"/>
                  <a:pt x="12" y="81"/>
                </a:cubicBezTo>
                <a:cubicBezTo>
                  <a:pt x="12" y="81"/>
                  <a:pt x="12" y="81"/>
                  <a:pt x="12" y="81"/>
                </a:cubicBezTo>
                <a:cubicBezTo>
                  <a:pt x="12" y="80"/>
                  <a:pt x="12" y="81"/>
                  <a:pt x="12" y="81"/>
                </a:cubicBezTo>
                <a:cubicBezTo>
                  <a:pt x="12" y="81"/>
                  <a:pt x="12" y="80"/>
                  <a:pt x="12" y="79"/>
                </a:cubicBezTo>
                <a:cubicBezTo>
                  <a:pt x="12" y="79"/>
                  <a:pt x="12" y="80"/>
                  <a:pt x="12" y="81"/>
                </a:cubicBezTo>
                <a:cubicBezTo>
                  <a:pt x="12" y="80"/>
                  <a:pt x="12" y="80"/>
                  <a:pt x="12" y="80"/>
                </a:cubicBezTo>
                <a:cubicBezTo>
                  <a:pt x="12" y="81"/>
                  <a:pt x="12" y="81"/>
                  <a:pt x="12" y="82"/>
                </a:cubicBezTo>
                <a:cubicBezTo>
                  <a:pt x="11" y="81"/>
                  <a:pt x="11" y="81"/>
                  <a:pt x="11" y="81"/>
                </a:cubicBezTo>
                <a:cubicBezTo>
                  <a:pt x="11" y="81"/>
                  <a:pt x="12" y="81"/>
                  <a:pt x="12" y="81"/>
                </a:cubicBezTo>
                <a:cubicBezTo>
                  <a:pt x="12" y="81"/>
                  <a:pt x="12" y="81"/>
                  <a:pt x="12" y="80"/>
                </a:cubicBezTo>
                <a:cubicBezTo>
                  <a:pt x="12" y="80"/>
                  <a:pt x="13" y="78"/>
                  <a:pt x="13" y="77"/>
                </a:cubicBezTo>
                <a:cubicBezTo>
                  <a:pt x="13" y="78"/>
                  <a:pt x="13" y="78"/>
                  <a:pt x="13" y="78"/>
                </a:cubicBezTo>
                <a:cubicBezTo>
                  <a:pt x="13" y="77"/>
                  <a:pt x="13" y="77"/>
                  <a:pt x="13" y="77"/>
                </a:cubicBezTo>
                <a:cubicBezTo>
                  <a:pt x="13" y="78"/>
                  <a:pt x="12" y="80"/>
                  <a:pt x="12" y="80"/>
                </a:cubicBezTo>
                <a:cubicBezTo>
                  <a:pt x="12" y="80"/>
                  <a:pt x="12" y="79"/>
                  <a:pt x="12" y="79"/>
                </a:cubicBezTo>
                <a:cubicBezTo>
                  <a:pt x="12" y="79"/>
                  <a:pt x="11" y="80"/>
                  <a:pt x="11" y="80"/>
                </a:cubicBezTo>
                <a:cubicBezTo>
                  <a:pt x="11" y="80"/>
                  <a:pt x="11" y="80"/>
                  <a:pt x="11" y="80"/>
                </a:cubicBezTo>
                <a:cubicBezTo>
                  <a:pt x="11" y="81"/>
                  <a:pt x="11" y="80"/>
                  <a:pt x="11" y="80"/>
                </a:cubicBezTo>
                <a:cubicBezTo>
                  <a:pt x="11" y="80"/>
                  <a:pt x="11" y="79"/>
                  <a:pt x="11" y="79"/>
                </a:cubicBezTo>
                <a:cubicBezTo>
                  <a:pt x="11" y="80"/>
                  <a:pt x="11" y="80"/>
                  <a:pt x="11" y="80"/>
                </a:cubicBezTo>
                <a:cubicBezTo>
                  <a:pt x="11" y="80"/>
                  <a:pt x="11" y="79"/>
                  <a:pt x="11" y="79"/>
                </a:cubicBezTo>
                <a:cubicBezTo>
                  <a:pt x="11" y="79"/>
                  <a:pt x="11" y="80"/>
                  <a:pt x="11" y="80"/>
                </a:cubicBezTo>
                <a:cubicBezTo>
                  <a:pt x="11" y="80"/>
                  <a:pt x="11" y="80"/>
                  <a:pt x="11" y="79"/>
                </a:cubicBezTo>
                <a:cubicBezTo>
                  <a:pt x="11" y="79"/>
                  <a:pt x="11" y="80"/>
                  <a:pt x="11" y="80"/>
                </a:cubicBezTo>
                <a:cubicBezTo>
                  <a:pt x="11" y="80"/>
                  <a:pt x="11" y="80"/>
                  <a:pt x="11" y="80"/>
                </a:cubicBezTo>
                <a:cubicBezTo>
                  <a:pt x="11" y="80"/>
                  <a:pt x="11" y="78"/>
                  <a:pt x="12" y="78"/>
                </a:cubicBezTo>
                <a:cubicBezTo>
                  <a:pt x="10" y="80"/>
                  <a:pt x="10" y="80"/>
                  <a:pt x="10" y="80"/>
                </a:cubicBezTo>
                <a:cubicBezTo>
                  <a:pt x="11" y="80"/>
                  <a:pt x="11" y="79"/>
                  <a:pt x="11" y="79"/>
                </a:cubicBezTo>
                <a:cubicBezTo>
                  <a:pt x="11" y="80"/>
                  <a:pt x="10" y="80"/>
                  <a:pt x="10" y="80"/>
                </a:cubicBezTo>
                <a:cubicBezTo>
                  <a:pt x="10" y="80"/>
                  <a:pt x="10" y="80"/>
                  <a:pt x="10" y="80"/>
                </a:cubicBezTo>
                <a:cubicBezTo>
                  <a:pt x="10" y="79"/>
                  <a:pt x="10" y="79"/>
                  <a:pt x="10" y="79"/>
                </a:cubicBezTo>
                <a:cubicBezTo>
                  <a:pt x="10" y="79"/>
                  <a:pt x="10" y="79"/>
                  <a:pt x="10" y="79"/>
                </a:cubicBezTo>
                <a:cubicBezTo>
                  <a:pt x="10" y="79"/>
                  <a:pt x="10" y="80"/>
                  <a:pt x="10" y="80"/>
                </a:cubicBezTo>
                <a:cubicBezTo>
                  <a:pt x="10" y="80"/>
                  <a:pt x="10" y="79"/>
                  <a:pt x="10" y="79"/>
                </a:cubicBezTo>
                <a:cubicBezTo>
                  <a:pt x="10" y="79"/>
                  <a:pt x="10" y="79"/>
                  <a:pt x="10" y="80"/>
                </a:cubicBezTo>
                <a:cubicBezTo>
                  <a:pt x="10" y="80"/>
                  <a:pt x="10" y="80"/>
                  <a:pt x="10" y="79"/>
                </a:cubicBezTo>
                <a:cubicBezTo>
                  <a:pt x="9" y="80"/>
                  <a:pt x="9" y="80"/>
                  <a:pt x="9" y="80"/>
                </a:cubicBezTo>
                <a:cubicBezTo>
                  <a:pt x="9" y="80"/>
                  <a:pt x="9" y="80"/>
                  <a:pt x="9" y="79"/>
                </a:cubicBezTo>
                <a:cubicBezTo>
                  <a:pt x="10" y="80"/>
                  <a:pt x="10" y="79"/>
                  <a:pt x="10" y="79"/>
                </a:cubicBezTo>
                <a:cubicBezTo>
                  <a:pt x="10" y="79"/>
                  <a:pt x="10" y="79"/>
                  <a:pt x="10" y="78"/>
                </a:cubicBezTo>
                <a:cubicBezTo>
                  <a:pt x="10" y="78"/>
                  <a:pt x="10" y="79"/>
                  <a:pt x="9" y="80"/>
                </a:cubicBezTo>
                <a:cubicBezTo>
                  <a:pt x="9" y="79"/>
                  <a:pt x="9" y="79"/>
                  <a:pt x="9" y="79"/>
                </a:cubicBezTo>
                <a:cubicBezTo>
                  <a:pt x="9" y="80"/>
                  <a:pt x="9" y="80"/>
                  <a:pt x="9" y="80"/>
                </a:cubicBezTo>
                <a:cubicBezTo>
                  <a:pt x="9" y="79"/>
                  <a:pt x="9" y="79"/>
                  <a:pt x="9" y="79"/>
                </a:cubicBezTo>
                <a:cubicBezTo>
                  <a:pt x="9" y="79"/>
                  <a:pt x="9" y="79"/>
                  <a:pt x="9" y="79"/>
                </a:cubicBezTo>
                <a:cubicBezTo>
                  <a:pt x="9" y="79"/>
                  <a:pt x="9" y="79"/>
                  <a:pt x="9" y="79"/>
                </a:cubicBezTo>
                <a:cubicBezTo>
                  <a:pt x="9" y="79"/>
                  <a:pt x="9" y="79"/>
                  <a:pt x="9" y="79"/>
                </a:cubicBezTo>
                <a:cubicBezTo>
                  <a:pt x="9" y="79"/>
                  <a:pt x="9" y="78"/>
                  <a:pt x="10" y="78"/>
                </a:cubicBezTo>
                <a:cubicBezTo>
                  <a:pt x="10" y="78"/>
                  <a:pt x="10" y="78"/>
                  <a:pt x="10" y="78"/>
                </a:cubicBezTo>
                <a:cubicBezTo>
                  <a:pt x="10" y="78"/>
                  <a:pt x="10" y="78"/>
                  <a:pt x="10" y="77"/>
                </a:cubicBezTo>
                <a:cubicBezTo>
                  <a:pt x="10" y="78"/>
                  <a:pt x="10" y="78"/>
                  <a:pt x="10" y="78"/>
                </a:cubicBezTo>
                <a:cubicBezTo>
                  <a:pt x="10" y="77"/>
                  <a:pt x="10" y="77"/>
                  <a:pt x="10" y="77"/>
                </a:cubicBezTo>
                <a:cubicBezTo>
                  <a:pt x="10" y="77"/>
                  <a:pt x="10" y="77"/>
                  <a:pt x="10" y="77"/>
                </a:cubicBezTo>
                <a:cubicBezTo>
                  <a:pt x="10" y="77"/>
                  <a:pt x="10" y="78"/>
                  <a:pt x="10" y="78"/>
                </a:cubicBezTo>
                <a:cubicBezTo>
                  <a:pt x="9" y="78"/>
                  <a:pt x="9" y="79"/>
                  <a:pt x="9" y="79"/>
                </a:cubicBezTo>
                <a:cubicBezTo>
                  <a:pt x="9" y="79"/>
                  <a:pt x="9" y="79"/>
                  <a:pt x="9" y="79"/>
                </a:cubicBezTo>
                <a:cubicBezTo>
                  <a:pt x="9" y="79"/>
                  <a:pt x="9" y="79"/>
                  <a:pt x="8" y="80"/>
                </a:cubicBezTo>
                <a:cubicBezTo>
                  <a:pt x="9" y="79"/>
                  <a:pt x="9" y="79"/>
                  <a:pt x="9" y="79"/>
                </a:cubicBezTo>
                <a:cubicBezTo>
                  <a:pt x="8" y="80"/>
                  <a:pt x="9" y="78"/>
                  <a:pt x="9" y="79"/>
                </a:cubicBezTo>
                <a:cubicBezTo>
                  <a:pt x="8" y="79"/>
                  <a:pt x="8" y="79"/>
                  <a:pt x="8" y="79"/>
                </a:cubicBezTo>
                <a:cubicBezTo>
                  <a:pt x="8" y="79"/>
                  <a:pt x="8" y="79"/>
                  <a:pt x="8" y="79"/>
                </a:cubicBezTo>
                <a:cubicBezTo>
                  <a:pt x="8" y="80"/>
                  <a:pt x="8" y="80"/>
                  <a:pt x="8" y="80"/>
                </a:cubicBezTo>
                <a:cubicBezTo>
                  <a:pt x="8" y="79"/>
                  <a:pt x="8" y="79"/>
                  <a:pt x="8" y="79"/>
                </a:cubicBezTo>
                <a:cubicBezTo>
                  <a:pt x="8" y="79"/>
                  <a:pt x="8" y="80"/>
                  <a:pt x="8" y="79"/>
                </a:cubicBezTo>
                <a:cubicBezTo>
                  <a:pt x="8" y="79"/>
                  <a:pt x="7" y="80"/>
                  <a:pt x="7" y="80"/>
                </a:cubicBezTo>
                <a:cubicBezTo>
                  <a:pt x="7" y="80"/>
                  <a:pt x="8" y="79"/>
                  <a:pt x="8" y="79"/>
                </a:cubicBezTo>
                <a:cubicBezTo>
                  <a:pt x="7" y="79"/>
                  <a:pt x="7" y="80"/>
                  <a:pt x="7" y="80"/>
                </a:cubicBezTo>
                <a:cubicBezTo>
                  <a:pt x="7" y="79"/>
                  <a:pt x="7" y="79"/>
                  <a:pt x="7" y="79"/>
                </a:cubicBezTo>
                <a:cubicBezTo>
                  <a:pt x="7" y="79"/>
                  <a:pt x="7" y="79"/>
                  <a:pt x="7" y="79"/>
                </a:cubicBezTo>
                <a:cubicBezTo>
                  <a:pt x="7" y="79"/>
                  <a:pt x="7" y="79"/>
                  <a:pt x="7" y="79"/>
                </a:cubicBezTo>
                <a:cubicBezTo>
                  <a:pt x="7" y="79"/>
                  <a:pt x="7" y="80"/>
                  <a:pt x="7" y="80"/>
                </a:cubicBezTo>
                <a:cubicBezTo>
                  <a:pt x="7" y="80"/>
                  <a:pt x="7" y="80"/>
                  <a:pt x="7" y="79"/>
                </a:cubicBezTo>
                <a:cubicBezTo>
                  <a:pt x="7" y="79"/>
                  <a:pt x="7" y="79"/>
                  <a:pt x="7" y="79"/>
                </a:cubicBezTo>
                <a:cubicBezTo>
                  <a:pt x="7" y="79"/>
                  <a:pt x="7" y="80"/>
                  <a:pt x="7" y="79"/>
                </a:cubicBezTo>
                <a:cubicBezTo>
                  <a:pt x="7" y="79"/>
                  <a:pt x="7" y="79"/>
                  <a:pt x="7" y="78"/>
                </a:cubicBezTo>
                <a:cubicBezTo>
                  <a:pt x="7" y="79"/>
                  <a:pt x="7" y="79"/>
                  <a:pt x="7" y="79"/>
                </a:cubicBezTo>
                <a:cubicBezTo>
                  <a:pt x="7" y="78"/>
                  <a:pt x="7" y="78"/>
                  <a:pt x="7" y="78"/>
                </a:cubicBezTo>
                <a:cubicBezTo>
                  <a:pt x="7" y="78"/>
                  <a:pt x="7" y="79"/>
                  <a:pt x="7" y="79"/>
                </a:cubicBezTo>
                <a:cubicBezTo>
                  <a:pt x="7" y="79"/>
                  <a:pt x="7" y="79"/>
                  <a:pt x="7" y="79"/>
                </a:cubicBezTo>
                <a:cubicBezTo>
                  <a:pt x="7" y="79"/>
                  <a:pt x="7" y="79"/>
                  <a:pt x="7" y="79"/>
                </a:cubicBezTo>
                <a:cubicBezTo>
                  <a:pt x="7" y="79"/>
                  <a:pt x="7" y="79"/>
                  <a:pt x="7" y="79"/>
                </a:cubicBezTo>
                <a:cubicBezTo>
                  <a:pt x="7" y="79"/>
                  <a:pt x="7" y="79"/>
                  <a:pt x="7" y="79"/>
                </a:cubicBezTo>
                <a:cubicBezTo>
                  <a:pt x="7" y="79"/>
                  <a:pt x="7" y="79"/>
                  <a:pt x="7" y="78"/>
                </a:cubicBezTo>
                <a:cubicBezTo>
                  <a:pt x="7" y="78"/>
                  <a:pt x="6" y="80"/>
                  <a:pt x="6" y="79"/>
                </a:cubicBezTo>
                <a:cubicBezTo>
                  <a:pt x="6" y="79"/>
                  <a:pt x="6" y="79"/>
                  <a:pt x="6" y="79"/>
                </a:cubicBezTo>
                <a:cubicBezTo>
                  <a:pt x="6" y="79"/>
                  <a:pt x="6" y="79"/>
                  <a:pt x="6" y="79"/>
                </a:cubicBezTo>
                <a:cubicBezTo>
                  <a:pt x="6" y="80"/>
                  <a:pt x="6" y="79"/>
                  <a:pt x="5" y="80"/>
                </a:cubicBezTo>
                <a:cubicBezTo>
                  <a:pt x="5" y="79"/>
                  <a:pt x="5" y="80"/>
                  <a:pt x="6" y="79"/>
                </a:cubicBezTo>
                <a:cubicBezTo>
                  <a:pt x="6" y="79"/>
                  <a:pt x="6" y="79"/>
                  <a:pt x="6" y="79"/>
                </a:cubicBezTo>
                <a:cubicBezTo>
                  <a:pt x="6" y="79"/>
                  <a:pt x="6" y="79"/>
                  <a:pt x="6" y="79"/>
                </a:cubicBezTo>
                <a:close/>
                <a:moveTo>
                  <a:pt x="7" y="79"/>
                </a:moveTo>
                <a:cubicBezTo>
                  <a:pt x="7" y="79"/>
                  <a:pt x="7" y="79"/>
                  <a:pt x="7" y="79"/>
                </a:cubicBezTo>
                <a:cubicBezTo>
                  <a:pt x="7" y="79"/>
                  <a:pt x="7" y="79"/>
                  <a:pt x="7" y="79"/>
                </a:cubicBezTo>
                <a:close/>
                <a:moveTo>
                  <a:pt x="9" y="79"/>
                </a:moveTo>
                <a:cubicBezTo>
                  <a:pt x="9" y="79"/>
                  <a:pt x="9" y="79"/>
                  <a:pt x="10" y="79"/>
                </a:cubicBezTo>
                <a:cubicBezTo>
                  <a:pt x="10" y="79"/>
                  <a:pt x="10" y="79"/>
                  <a:pt x="9" y="79"/>
                </a:cubicBezTo>
                <a:close/>
                <a:moveTo>
                  <a:pt x="15" y="77"/>
                </a:moveTo>
                <a:cubicBezTo>
                  <a:pt x="15" y="77"/>
                  <a:pt x="15" y="77"/>
                  <a:pt x="15" y="77"/>
                </a:cubicBezTo>
                <a:cubicBezTo>
                  <a:pt x="15" y="77"/>
                  <a:pt x="15" y="77"/>
                  <a:pt x="15" y="77"/>
                </a:cubicBezTo>
                <a:close/>
                <a:moveTo>
                  <a:pt x="15" y="77"/>
                </a:moveTo>
                <a:cubicBezTo>
                  <a:pt x="15" y="77"/>
                  <a:pt x="15" y="77"/>
                  <a:pt x="15" y="77"/>
                </a:cubicBezTo>
                <a:cubicBezTo>
                  <a:pt x="15" y="77"/>
                  <a:pt x="15" y="77"/>
                  <a:pt x="15" y="77"/>
                </a:cubicBezTo>
                <a:cubicBezTo>
                  <a:pt x="15" y="77"/>
                  <a:pt x="15" y="77"/>
                  <a:pt x="15" y="77"/>
                </a:cubicBezTo>
                <a:close/>
                <a:moveTo>
                  <a:pt x="6" y="73"/>
                </a:moveTo>
                <a:cubicBezTo>
                  <a:pt x="6" y="73"/>
                  <a:pt x="6" y="73"/>
                  <a:pt x="6" y="73"/>
                </a:cubicBezTo>
                <a:cubicBezTo>
                  <a:pt x="6" y="73"/>
                  <a:pt x="6" y="73"/>
                  <a:pt x="6" y="73"/>
                </a:cubicBezTo>
                <a:close/>
                <a:moveTo>
                  <a:pt x="9" y="79"/>
                </a:moveTo>
                <a:cubicBezTo>
                  <a:pt x="9" y="79"/>
                  <a:pt x="9" y="79"/>
                  <a:pt x="9" y="79"/>
                </a:cubicBezTo>
                <a:cubicBezTo>
                  <a:pt x="9" y="79"/>
                  <a:pt x="9" y="79"/>
                  <a:pt x="9" y="79"/>
                </a:cubicBezTo>
                <a:close/>
                <a:moveTo>
                  <a:pt x="5" y="78"/>
                </a:moveTo>
                <a:cubicBezTo>
                  <a:pt x="5" y="78"/>
                  <a:pt x="5" y="78"/>
                  <a:pt x="5" y="78"/>
                </a:cubicBezTo>
                <a:cubicBezTo>
                  <a:pt x="5" y="78"/>
                  <a:pt x="5" y="78"/>
                  <a:pt x="5" y="78"/>
                </a:cubicBezTo>
                <a:close/>
                <a:moveTo>
                  <a:pt x="13" y="81"/>
                </a:moveTo>
                <a:cubicBezTo>
                  <a:pt x="13" y="81"/>
                  <a:pt x="13" y="81"/>
                  <a:pt x="13" y="81"/>
                </a:cubicBezTo>
                <a:cubicBezTo>
                  <a:pt x="13" y="81"/>
                  <a:pt x="13" y="81"/>
                  <a:pt x="13" y="81"/>
                </a:cubicBezTo>
                <a:close/>
                <a:moveTo>
                  <a:pt x="16" y="77"/>
                </a:moveTo>
                <a:cubicBezTo>
                  <a:pt x="16" y="77"/>
                  <a:pt x="16" y="77"/>
                  <a:pt x="16" y="77"/>
                </a:cubicBezTo>
                <a:cubicBezTo>
                  <a:pt x="16" y="77"/>
                  <a:pt x="16" y="77"/>
                  <a:pt x="16" y="77"/>
                </a:cubicBezTo>
                <a:cubicBezTo>
                  <a:pt x="16" y="77"/>
                  <a:pt x="16" y="77"/>
                  <a:pt x="16" y="77"/>
                </a:cubicBezTo>
                <a:close/>
                <a:moveTo>
                  <a:pt x="16" y="80"/>
                </a:moveTo>
                <a:cubicBezTo>
                  <a:pt x="16" y="80"/>
                  <a:pt x="16" y="80"/>
                  <a:pt x="16" y="80"/>
                </a:cubicBezTo>
                <a:cubicBezTo>
                  <a:pt x="16" y="79"/>
                  <a:pt x="16" y="79"/>
                  <a:pt x="16" y="79"/>
                </a:cubicBezTo>
                <a:cubicBezTo>
                  <a:pt x="16" y="79"/>
                  <a:pt x="16" y="79"/>
                  <a:pt x="16" y="80"/>
                </a:cubicBezTo>
                <a:close/>
                <a:moveTo>
                  <a:pt x="16" y="78"/>
                </a:moveTo>
                <a:cubicBezTo>
                  <a:pt x="16" y="79"/>
                  <a:pt x="16" y="78"/>
                  <a:pt x="16" y="78"/>
                </a:cubicBezTo>
                <a:cubicBezTo>
                  <a:pt x="16" y="78"/>
                  <a:pt x="16" y="78"/>
                  <a:pt x="16" y="78"/>
                </a:cubicBezTo>
                <a:cubicBezTo>
                  <a:pt x="16" y="78"/>
                  <a:pt x="16" y="78"/>
                  <a:pt x="16" y="78"/>
                </a:cubicBezTo>
                <a:close/>
                <a:moveTo>
                  <a:pt x="16" y="78"/>
                </a:moveTo>
                <a:cubicBezTo>
                  <a:pt x="16" y="78"/>
                  <a:pt x="16" y="78"/>
                  <a:pt x="16" y="78"/>
                </a:cubicBezTo>
                <a:cubicBezTo>
                  <a:pt x="16" y="78"/>
                  <a:pt x="16" y="78"/>
                  <a:pt x="16" y="78"/>
                </a:cubicBezTo>
                <a:close/>
                <a:moveTo>
                  <a:pt x="15" y="77"/>
                </a:moveTo>
                <a:cubicBezTo>
                  <a:pt x="15" y="77"/>
                  <a:pt x="15" y="76"/>
                  <a:pt x="15" y="77"/>
                </a:cubicBezTo>
                <a:cubicBezTo>
                  <a:pt x="16" y="76"/>
                  <a:pt x="15" y="77"/>
                  <a:pt x="15" y="77"/>
                </a:cubicBezTo>
                <a:close/>
                <a:moveTo>
                  <a:pt x="15" y="79"/>
                </a:moveTo>
                <a:cubicBezTo>
                  <a:pt x="15" y="79"/>
                  <a:pt x="15" y="79"/>
                  <a:pt x="15" y="79"/>
                </a:cubicBezTo>
                <a:cubicBezTo>
                  <a:pt x="15" y="79"/>
                  <a:pt x="15" y="79"/>
                  <a:pt x="15" y="79"/>
                </a:cubicBezTo>
                <a:close/>
                <a:moveTo>
                  <a:pt x="15" y="79"/>
                </a:moveTo>
                <a:cubicBezTo>
                  <a:pt x="15" y="79"/>
                  <a:pt x="15" y="79"/>
                  <a:pt x="15" y="79"/>
                </a:cubicBezTo>
                <a:cubicBezTo>
                  <a:pt x="15" y="79"/>
                  <a:pt x="15" y="79"/>
                  <a:pt x="15" y="79"/>
                </a:cubicBezTo>
                <a:cubicBezTo>
                  <a:pt x="15" y="79"/>
                  <a:pt x="15" y="79"/>
                  <a:pt x="15" y="79"/>
                </a:cubicBezTo>
                <a:close/>
                <a:moveTo>
                  <a:pt x="15" y="79"/>
                </a:moveTo>
                <a:cubicBezTo>
                  <a:pt x="15" y="79"/>
                  <a:pt x="15" y="79"/>
                  <a:pt x="15" y="79"/>
                </a:cubicBezTo>
                <a:cubicBezTo>
                  <a:pt x="15" y="79"/>
                  <a:pt x="15" y="79"/>
                  <a:pt x="15" y="79"/>
                </a:cubicBezTo>
                <a:close/>
                <a:moveTo>
                  <a:pt x="15" y="80"/>
                </a:moveTo>
                <a:cubicBezTo>
                  <a:pt x="15" y="79"/>
                  <a:pt x="15" y="79"/>
                  <a:pt x="15" y="79"/>
                </a:cubicBezTo>
                <a:cubicBezTo>
                  <a:pt x="15" y="79"/>
                  <a:pt x="15" y="79"/>
                  <a:pt x="15" y="79"/>
                </a:cubicBezTo>
                <a:lnTo>
                  <a:pt x="15" y="80"/>
                </a:lnTo>
                <a:close/>
                <a:moveTo>
                  <a:pt x="14" y="79"/>
                </a:moveTo>
                <a:cubicBezTo>
                  <a:pt x="14" y="79"/>
                  <a:pt x="14" y="79"/>
                  <a:pt x="14" y="79"/>
                </a:cubicBezTo>
                <a:cubicBezTo>
                  <a:pt x="14" y="79"/>
                  <a:pt x="14" y="79"/>
                  <a:pt x="14" y="79"/>
                </a:cubicBezTo>
                <a:cubicBezTo>
                  <a:pt x="14" y="79"/>
                  <a:pt x="14" y="79"/>
                  <a:pt x="14" y="79"/>
                </a:cubicBezTo>
                <a:close/>
                <a:moveTo>
                  <a:pt x="14" y="80"/>
                </a:moveTo>
                <a:cubicBezTo>
                  <a:pt x="14" y="80"/>
                  <a:pt x="14" y="80"/>
                  <a:pt x="14" y="80"/>
                </a:cubicBezTo>
                <a:cubicBezTo>
                  <a:pt x="14" y="80"/>
                  <a:pt x="14" y="80"/>
                  <a:pt x="14" y="80"/>
                </a:cubicBezTo>
                <a:close/>
                <a:moveTo>
                  <a:pt x="14" y="80"/>
                </a:moveTo>
                <a:cubicBezTo>
                  <a:pt x="14" y="80"/>
                  <a:pt x="14" y="81"/>
                  <a:pt x="14" y="81"/>
                </a:cubicBezTo>
                <a:cubicBezTo>
                  <a:pt x="14" y="80"/>
                  <a:pt x="14" y="80"/>
                  <a:pt x="14" y="80"/>
                </a:cubicBezTo>
                <a:close/>
                <a:moveTo>
                  <a:pt x="13" y="79"/>
                </a:moveTo>
                <a:cubicBezTo>
                  <a:pt x="13" y="79"/>
                  <a:pt x="13" y="79"/>
                  <a:pt x="13" y="79"/>
                </a:cubicBezTo>
                <a:cubicBezTo>
                  <a:pt x="13" y="78"/>
                  <a:pt x="13" y="78"/>
                  <a:pt x="13" y="78"/>
                </a:cubicBezTo>
                <a:lnTo>
                  <a:pt x="13" y="79"/>
                </a:lnTo>
                <a:close/>
                <a:moveTo>
                  <a:pt x="11" y="81"/>
                </a:moveTo>
                <a:cubicBezTo>
                  <a:pt x="11" y="81"/>
                  <a:pt x="11" y="81"/>
                  <a:pt x="11" y="81"/>
                </a:cubicBezTo>
                <a:cubicBezTo>
                  <a:pt x="11" y="81"/>
                  <a:pt x="11" y="81"/>
                  <a:pt x="11" y="80"/>
                </a:cubicBezTo>
                <a:cubicBezTo>
                  <a:pt x="11" y="81"/>
                  <a:pt x="11" y="80"/>
                  <a:pt x="11" y="81"/>
                </a:cubicBezTo>
                <a:close/>
                <a:moveTo>
                  <a:pt x="12" y="80"/>
                </a:moveTo>
                <a:cubicBezTo>
                  <a:pt x="12" y="80"/>
                  <a:pt x="11" y="80"/>
                  <a:pt x="11" y="80"/>
                </a:cubicBezTo>
                <a:cubicBezTo>
                  <a:pt x="11" y="80"/>
                  <a:pt x="12" y="80"/>
                  <a:pt x="12" y="80"/>
                </a:cubicBezTo>
                <a:close/>
                <a:moveTo>
                  <a:pt x="5" y="71"/>
                </a:moveTo>
                <a:cubicBezTo>
                  <a:pt x="6" y="71"/>
                  <a:pt x="6" y="71"/>
                  <a:pt x="6" y="71"/>
                </a:cubicBezTo>
                <a:cubicBezTo>
                  <a:pt x="5" y="71"/>
                  <a:pt x="5" y="71"/>
                  <a:pt x="5" y="71"/>
                </a:cubicBezTo>
                <a:close/>
                <a:moveTo>
                  <a:pt x="5" y="71"/>
                </a:moveTo>
                <a:cubicBezTo>
                  <a:pt x="5" y="71"/>
                  <a:pt x="5" y="71"/>
                  <a:pt x="5" y="71"/>
                </a:cubicBezTo>
                <a:cubicBezTo>
                  <a:pt x="5" y="71"/>
                  <a:pt x="5" y="71"/>
                  <a:pt x="5" y="71"/>
                </a:cubicBezTo>
                <a:cubicBezTo>
                  <a:pt x="5" y="71"/>
                  <a:pt x="5" y="71"/>
                  <a:pt x="5" y="71"/>
                </a:cubicBezTo>
                <a:close/>
                <a:moveTo>
                  <a:pt x="7" y="80"/>
                </a:moveTo>
                <a:cubicBezTo>
                  <a:pt x="7" y="80"/>
                  <a:pt x="7" y="80"/>
                  <a:pt x="7" y="80"/>
                </a:cubicBezTo>
                <a:cubicBezTo>
                  <a:pt x="7" y="80"/>
                  <a:pt x="7" y="80"/>
                  <a:pt x="7" y="80"/>
                </a:cubicBezTo>
                <a:close/>
                <a:moveTo>
                  <a:pt x="6" y="79"/>
                </a:moveTo>
                <a:cubicBezTo>
                  <a:pt x="6" y="79"/>
                  <a:pt x="6" y="79"/>
                  <a:pt x="6" y="79"/>
                </a:cubicBezTo>
                <a:cubicBezTo>
                  <a:pt x="7" y="79"/>
                  <a:pt x="7" y="79"/>
                  <a:pt x="7" y="79"/>
                </a:cubicBezTo>
                <a:lnTo>
                  <a:pt x="6" y="79"/>
                </a:lnTo>
                <a:close/>
                <a:moveTo>
                  <a:pt x="5" y="80"/>
                </a:moveTo>
                <a:cubicBezTo>
                  <a:pt x="5" y="80"/>
                  <a:pt x="5" y="80"/>
                  <a:pt x="5" y="80"/>
                </a:cubicBezTo>
                <a:cubicBezTo>
                  <a:pt x="5" y="80"/>
                  <a:pt x="5" y="79"/>
                  <a:pt x="5" y="80"/>
                </a:cubicBezTo>
                <a:close/>
                <a:moveTo>
                  <a:pt x="33" y="85"/>
                </a:moveTo>
                <a:cubicBezTo>
                  <a:pt x="34" y="85"/>
                  <a:pt x="33" y="85"/>
                  <a:pt x="33" y="85"/>
                </a:cubicBezTo>
                <a:cubicBezTo>
                  <a:pt x="33" y="85"/>
                  <a:pt x="34" y="85"/>
                  <a:pt x="33" y="85"/>
                </a:cubicBezTo>
                <a:close/>
                <a:moveTo>
                  <a:pt x="33" y="86"/>
                </a:moveTo>
                <a:cubicBezTo>
                  <a:pt x="33" y="86"/>
                  <a:pt x="33" y="86"/>
                  <a:pt x="33" y="86"/>
                </a:cubicBezTo>
                <a:cubicBezTo>
                  <a:pt x="34" y="86"/>
                  <a:pt x="34" y="86"/>
                  <a:pt x="34" y="86"/>
                </a:cubicBezTo>
                <a:lnTo>
                  <a:pt x="33" y="86"/>
                </a:lnTo>
                <a:close/>
                <a:moveTo>
                  <a:pt x="33" y="87"/>
                </a:moveTo>
                <a:cubicBezTo>
                  <a:pt x="33" y="87"/>
                  <a:pt x="33" y="86"/>
                  <a:pt x="33" y="86"/>
                </a:cubicBezTo>
                <a:cubicBezTo>
                  <a:pt x="33" y="87"/>
                  <a:pt x="33" y="87"/>
                  <a:pt x="33" y="87"/>
                </a:cubicBezTo>
                <a:cubicBezTo>
                  <a:pt x="33" y="86"/>
                  <a:pt x="33" y="86"/>
                  <a:pt x="33" y="86"/>
                </a:cubicBezTo>
                <a:cubicBezTo>
                  <a:pt x="33" y="86"/>
                  <a:pt x="33" y="87"/>
                  <a:pt x="33" y="87"/>
                </a:cubicBezTo>
                <a:close/>
                <a:moveTo>
                  <a:pt x="32" y="85"/>
                </a:moveTo>
                <a:cubicBezTo>
                  <a:pt x="32" y="85"/>
                  <a:pt x="32" y="85"/>
                  <a:pt x="32" y="85"/>
                </a:cubicBezTo>
                <a:cubicBezTo>
                  <a:pt x="32" y="85"/>
                  <a:pt x="32" y="85"/>
                  <a:pt x="32" y="85"/>
                </a:cubicBezTo>
                <a:cubicBezTo>
                  <a:pt x="32" y="85"/>
                  <a:pt x="32" y="85"/>
                  <a:pt x="32" y="85"/>
                </a:cubicBezTo>
                <a:close/>
                <a:moveTo>
                  <a:pt x="32" y="85"/>
                </a:moveTo>
                <a:cubicBezTo>
                  <a:pt x="32" y="85"/>
                  <a:pt x="32" y="85"/>
                  <a:pt x="32" y="85"/>
                </a:cubicBezTo>
                <a:close/>
                <a:moveTo>
                  <a:pt x="32" y="85"/>
                </a:moveTo>
                <a:cubicBezTo>
                  <a:pt x="32" y="85"/>
                  <a:pt x="32" y="85"/>
                  <a:pt x="32" y="85"/>
                </a:cubicBezTo>
                <a:cubicBezTo>
                  <a:pt x="32" y="85"/>
                  <a:pt x="32" y="85"/>
                  <a:pt x="32" y="85"/>
                </a:cubicBezTo>
                <a:cubicBezTo>
                  <a:pt x="32" y="85"/>
                  <a:pt x="32" y="85"/>
                  <a:pt x="32" y="85"/>
                </a:cubicBezTo>
                <a:close/>
                <a:moveTo>
                  <a:pt x="32" y="86"/>
                </a:moveTo>
                <a:cubicBezTo>
                  <a:pt x="32" y="86"/>
                  <a:pt x="32" y="86"/>
                  <a:pt x="32" y="86"/>
                </a:cubicBezTo>
                <a:cubicBezTo>
                  <a:pt x="32" y="86"/>
                  <a:pt x="32" y="86"/>
                  <a:pt x="32" y="86"/>
                </a:cubicBezTo>
                <a:close/>
                <a:moveTo>
                  <a:pt x="32" y="86"/>
                </a:moveTo>
                <a:cubicBezTo>
                  <a:pt x="32" y="86"/>
                  <a:pt x="32" y="86"/>
                  <a:pt x="32" y="86"/>
                </a:cubicBezTo>
                <a:cubicBezTo>
                  <a:pt x="32" y="86"/>
                  <a:pt x="32" y="86"/>
                  <a:pt x="32" y="86"/>
                </a:cubicBezTo>
                <a:cubicBezTo>
                  <a:pt x="32" y="86"/>
                  <a:pt x="32" y="86"/>
                  <a:pt x="32" y="86"/>
                </a:cubicBezTo>
                <a:close/>
                <a:moveTo>
                  <a:pt x="32" y="86"/>
                </a:moveTo>
                <a:cubicBezTo>
                  <a:pt x="32" y="86"/>
                  <a:pt x="32" y="86"/>
                  <a:pt x="32" y="86"/>
                </a:cubicBezTo>
                <a:cubicBezTo>
                  <a:pt x="33" y="86"/>
                  <a:pt x="32" y="86"/>
                  <a:pt x="32" y="86"/>
                </a:cubicBezTo>
                <a:close/>
                <a:moveTo>
                  <a:pt x="33" y="87"/>
                </a:moveTo>
                <a:cubicBezTo>
                  <a:pt x="33" y="87"/>
                  <a:pt x="33" y="87"/>
                  <a:pt x="33" y="87"/>
                </a:cubicBezTo>
                <a:cubicBezTo>
                  <a:pt x="33" y="87"/>
                  <a:pt x="33" y="87"/>
                  <a:pt x="33" y="87"/>
                </a:cubicBezTo>
                <a:cubicBezTo>
                  <a:pt x="33" y="87"/>
                  <a:pt x="33" y="87"/>
                  <a:pt x="33" y="87"/>
                </a:cubicBezTo>
                <a:close/>
                <a:moveTo>
                  <a:pt x="31" y="85"/>
                </a:moveTo>
                <a:cubicBezTo>
                  <a:pt x="32" y="85"/>
                  <a:pt x="32" y="86"/>
                  <a:pt x="32" y="86"/>
                </a:cubicBezTo>
                <a:cubicBezTo>
                  <a:pt x="32" y="86"/>
                  <a:pt x="32" y="86"/>
                  <a:pt x="32" y="86"/>
                </a:cubicBezTo>
                <a:cubicBezTo>
                  <a:pt x="32" y="86"/>
                  <a:pt x="32" y="86"/>
                  <a:pt x="31" y="85"/>
                </a:cubicBezTo>
                <a:close/>
                <a:moveTo>
                  <a:pt x="32" y="86"/>
                </a:moveTo>
                <a:cubicBezTo>
                  <a:pt x="32" y="86"/>
                  <a:pt x="32" y="86"/>
                  <a:pt x="32" y="86"/>
                </a:cubicBezTo>
                <a:cubicBezTo>
                  <a:pt x="32" y="86"/>
                  <a:pt x="32" y="86"/>
                  <a:pt x="32" y="86"/>
                </a:cubicBezTo>
                <a:close/>
                <a:moveTo>
                  <a:pt x="32" y="87"/>
                </a:moveTo>
                <a:cubicBezTo>
                  <a:pt x="32" y="86"/>
                  <a:pt x="32" y="86"/>
                  <a:pt x="32" y="86"/>
                </a:cubicBezTo>
                <a:cubicBezTo>
                  <a:pt x="32" y="87"/>
                  <a:pt x="32" y="87"/>
                  <a:pt x="32" y="87"/>
                </a:cubicBezTo>
                <a:close/>
                <a:moveTo>
                  <a:pt x="31" y="85"/>
                </a:moveTo>
                <a:cubicBezTo>
                  <a:pt x="31" y="85"/>
                  <a:pt x="31" y="85"/>
                  <a:pt x="31" y="85"/>
                </a:cubicBezTo>
                <a:cubicBezTo>
                  <a:pt x="31" y="86"/>
                  <a:pt x="31" y="86"/>
                  <a:pt x="31" y="86"/>
                </a:cubicBezTo>
                <a:lnTo>
                  <a:pt x="31" y="85"/>
                </a:lnTo>
                <a:close/>
                <a:moveTo>
                  <a:pt x="31" y="86"/>
                </a:moveTo>
                <a:cubicBezTo>
                  <a:pt x="31" y="85"/>
                  <a:pt x="31" y="85"/>
                  <a:pt x="31" y="85"/>
                </a:cubicBezTo>
                <a:cubicBezTo>
                  <a:pt x="31" y="85"/>
                  <a:pt x="31" y="85"/>
                  <a:pt x="31" y="85"/>
                </a:cubicBezTo>
                <a:cubicBezTo>
                  <a:pt x="31" y="85"/>
                  <a:pt x="31" y="85"/>
                  <a:pt x="31" y="86"/>
                </a:cubicBezTo>
                <a:close/>
                <a:moveTo>
                  <a:pt x="31" y="86"/>
                </a:moveTo>
                <a:cubicBezTo>
                  <a:pt x="31" y="86"/>
                  <a:pt x="31" y="86"/>
                  <a:pt x="31" y="85"/>
                </a:cubicBezTo>
                <a:cubicBezTo>
                  <a:pt x="31" y="85"/>
                  <a:pt x="31" y="86"/>
                  <a:pt x="31" y="86"/>
                </a:cubicBezTo>
                <a:close/>
                <a:moveTo>
                  <a:pt x="32" y="86"/>
                </a:moveTo>
                <a:cubicBezTo>
                  <a:pt x="32" y="86"/>
                  <a:pt x="31" y="86"/>
                  <a:pt x="31" y="86"/>
                </a:cubicBezTo>
                <a:cubicBezTo>
                  <a:pt x="32" y="86"/>
                  <a:pt x="32" y="86"/>
                  <a:pt x="32" y="86"/>
                </a:cubicBezTo>
                <a:close/>
                <a:moveTo>
                  <a:pt x="32" y="86"/>
                </a:moveTo>
                <a:cubicBezTo>
                  <a:pt x="32" y="86"/>
                  <a:pt x="32" y="86"/>
                  <a:pt x="32" y="86"/>
                </a:cubicBezTo>
                <a:cubicBezTo>
                  <a:pt x="32" y="86"/>
                  <a:pt x="32" y="86"/>
                  <a:pt x="32" y="86"/>
                </a:cubicBezTo>
                <a:cubicBezTo>
                  <a:pt x="32" y="86"/>
                  <a:pt x="32" y="86"/>
                  <a:pt x="32" y="86"/>
                </a:cubicBezTo>
                <a:close/>
                <a:moveTo>
                  <a:pt x="32" y="86"/>
                </a:moveTo>
                <a:cubicBezTo>
                  <a:pt x="32" y="86"/>
                  <a:pt x="32" y="86"/>
                  <a:pt x="32" y="86"/>
                </a:cubicBezTo>
                <a:cubicBezTo>
                  <a:pt x="32" y="86"/>
                  <a:pt x="32" y="86"/>
                  <a:pt x="32" y="86"/>
                </a:cubicBezTo>
                <a:close/>
                <a:moveTo>
                  <a:pt x="32" y="86"/>
                </a:moveTo>
                <a:cubicBezTo>
                  <a:pt x="32" y="87"/>
                  <a:pt x="32" y="87"/>
                  <a:pt x="32" y="87"/>
                </a:cubicBezTo>
                <a:cubicBezTo>
                  <a:pt x="32" y="87"/>
                  <a:pt x="32" y="87"/>
                  <a:pt x="32" y="86"/>
                </a:cubicBezTo>
                <a:close/>
                <a:moveTo>
                  <a:pt x="32" y="87"/>
                </a:moveTo>
                <a:cubicBezTo>
                  <a:pt x="32" y="87"/>
                  <a:pt x="32" y="87"/>
                  <a:pt x="32" y="87"/>
                </a:cubicBezTo>
                <a:cubicBezTo>
                  <a:pt x="32" y="87"/>
                  <a:pt x="32" y="86"/>
                  <a:pt x="32" y="86"/>
                </a:cubicBezTo>
                <a:lnTo>
                  <a:pt x="32" y="87"/>
                </a:lnTo>
                <a:close/>
                <a:moveTo>
                  <a:pt x="32" y="87"/>
                </a:moveTo>
                <a:cubicBezTo>
                  <a:pt x="32" y="87"/>
                  <a:pt x="32" y="87"/>
                  <a:pt x="32" y="87"/>
                </a:cubicBezTo>
                <a:cubicBezTo>
                  <a:pt x="32" y="87"/>
                  <a:pt x="32" y="87"/>
                  <a:pt x="32" y="87"/>
                </a:cubicBezTo>
                <a:close/>
                <a:moveTo>
                  <a:pt x="31" y="86"/>
                </a:moveTo>
                <a:cubicBezTo>
                  <a:pt x="31" y="86"/>
                  <a:pt x="31" y="86"/>
                  <a:pt x="31" y="86"/>
                </a:cubicBezTo>
                <a:cubicBezTo>
                  <a:pt x="31" y="86"/>
                  <a:pt x="31" y="86"/>
                  <a:pt x="31" y="86"/>
                </a:cubicBezTo>
                <a:cubicBezTo>
                  <a:pt x="31" y="86"/>
                  <a:pt x="31" y="86"/>
                  <a:pt x="31" y="86"/>
                </a:cubicBezTo>
                <a:close/>
                <a:moveTo>
                  <a:pt x="31" y="86"/>
                </a:moveTo>
                <a:cubicBezTo>
                  <a:pt x="31" y="86"/>
                  <a:pt x="31" y="86"/>
                  <a:pt x="31" y="86"/>
                </a:cubicBezTo>
                <a:cubicBezTo>
                  <a:pt x="31" y="86"/>
                  <a:pt x="31" y="86"/>
                  <a:pt x="31" y="86"/>
                </a:cubicBezTo>
                <a:close/>
                <a:moveTo>
                  <a:pt x="31" y="86"/>
                </a:moveTo>
                <a:cubicBezTo>
                  <a:pt x="31" y="87"/>
                  <a:pt x="31" y="87"/>
                  <a:pt x="31" y="87"/>
                </a:cubicBezTo>
                <a:cubicBezTo>
                  <a:pt x="31" y="86"/>
                  <a:pt x="31" y="86"/>
                  <a:pt x="31" y="86"/>
                </a:cubicBezTo>
                <a:close/>
                <a:moveTo>
                  <a:pt x="31" y="86"/>
                </a:moveTo>
                <a:cubicBezTo>
                  <a:pt x="31" y="87"/>
                  <a:pt x="31" y="86"/>
                  <a:pt x="31" y="86"/>
                </a:cubicBezTo>
                <a:cubicBezTo>
                  <a:pt x="31" y="86"/>
                  <a:pt x="31" y="86"/>
                  <a:pt x="31" y="86"/>
                </a:cubicBezTo>
                <a:cubicBezTo>
                  <a:pt x="31" y="86"/>
                  <a:pt x="31" y="87"/>
                  <a:pt x="31" y="86"/>
                </a:cubicBezTo>
                <a:close/>
                <a:moveTo>
                  <a:pt x="31" y="86"/>
                </a:moveTo>
                <a:cubicBezTo>
                  <a:pt x="31" y="86"/>
                  <a:pt x="31" y="86"/>
                  <a:pt x="31" y="86"/>
                </a:cubicBezTo>
                <a:cubicBezTo>
                  <a:pt x="31" y="86"/>
                  <a:pt x="31" y="86"/>
                  <a:pt x="31" y="86"/>
                </a:cubicBezTo>
                <a:close/>
                <a:moveTo>
                  <a:pt x="31" y="86"/>
                </a:moveTo>
                <a:cubicBezTo>
                  <a:pt x="31" y="86"/>
                  <a:pt x="31" y="86"/>
                  <a:pt x="31" y="86"/>
                </a:cubicBezTo>
                <a:cubicBezTo>
                  <a:pt x="31" y="86"/>
                  <a:pt x="31" y="86"/>
                  <a:pt x="31" y="86"/>
                </a:cubicBezTo>
                <a:close/>
                <a:moveTo>
                  <a:pt x="31" y="86"/>
                </a:moveTo>
                <a:cubicBezTo>
                  <a:pt x="31" y="86"/>
                  <a:pt x="31" y="86"/>
                  <a:pt x="31" y="86"/>
                </a:cubicBezTo>
                <a:cubicBezTo>
                  <a:pt x="31" y="86"/>
                  <a:pt x="31" y="86"/>
                  <a:pt x="31" y="86"/>
                </a:cubicBezTo>
                <a:cubicBezTo>
                  <a:pt x="31" y="86"/>
                  <a:pt x="31" y="86"/>
                  <a:pt x="31" y="86"/>
                </a:cubicBezTo>
                <a:close/>
                <a:moveTo>
                  <a:pt x="31" y="89"/>
                </a:moveTo>
                <a:cubicBezTo>
                  <a:pt x="31" y="89"/>
                  <a:pt x="31" y="88"/>
                  <a:pt x="32" y="89"/>
                </a:cubicBezTo>
                <a:cubicBezTo>
                  <a:pt x="32" y="88"/>
                  <a:pt x="31" y="87"/>
                  <a:pt x="31" y="87"/>
                </a:cubicBezTo>
                <a:cubicBezTo>
                  <a:pt x="31" y="87"/>
                  <a:pt x="31" y="87"/>
                  <a:pt x="31" y="87"/>
                </a:cubicBezTo>
                <a:cubicBezTo>
                  <a:pt x="31" y="87"/>
                  <a:pt x="31" y="88"/>
                  <a:pt x="31" y="88"/>
                </a:cubicBezTo>
                <a:cubicBezTo>
                  <a:pt x="31" y="88"/>
                  <a:pt x="31" y="88"/>
                  <a:pt x="31" y="88"/>
                </a:cubicBezTo>
                <a:cubicBezTo>
                  <a:pt x="31" y="88"/>
                  <a:pt x="31" y="88"/>
                  <a:pt x="31" y="89"/>
                </a:cubicBezTo>
                <a:cubicBezTo>
                  <a:pt x="31" y="89"/>
                  <a:pt x="31" y="89"/>
                  <a:pt x="31" y="89"/>
                </a:cubicBezTo>
                <a:cubicBezTo>
                  <a:pt x="31" y="89"/>
                  <a:pt x="31" y="89"/>
                  <a:pt x="31" y="89"/>
                </a:cubicBezTo>
                <a:close/>
                <a:moveTo>
                  <a:pt x="31" y="87"/>
                </a:moveTo>
                <a:cubicBezTo>
                  <a:pt x="31" y="86"/>
                  <a:pt x="31" y="86"/>
                  <a:pt x="31" y="86"/>
                </a:cubicBezTo>
                <a:cubicBezTo>
                  <a:pt x="31" y="86"/>
                  <a:pt x="31" y="86"/>
                  <a:pt x="31" y="86"/>
                </a:cubicBezTo>
                <a:cubicBezTo>
                  <a:pt x="31" y="86"/>
                  <a:pt x="31" y="86"/>
                  <a:pt x="31" y="86"/>
                </a:cubicBezTo>
                <a:cubicBezTo>
                  <a:pt x="31" y="86"/>
                  <a:pt x="31" y="86"/>
                  <a:pt x="31" y="86"/>
                </a:cubicBezTo>
                <a:lnTo>
                  <a:pt x="31" y="87"/>
                </a:lnTo>
                <a:close/>
                <a:moveTo>
                  <a:pt x="31" y="86"/>
                </a:moveTo>
                <a:cubicBezTo>
                  <a:pt x="31" y="87"/>
                  <a:pt x="31" y="87"/>
                  <a:pt x="31" y="87"/>
                </a:cubicBezTo>
                <a:cubicBezTo>
                  <a:pt x="31" y="87"/>
                  <a:pt x="31" y="87"/>
                  <a:pt x="31" y="87"/>
                </a:cubicBezTo>
                <a:cubicBezTo>
                  <a:pt x="31" y="87"/>
                  <a:pt x="31" y="87"/>
                  <a:pt x="31" y="86"/>
                </a:cubicBezTo>
                <a:cubicBezTo>
                  <a:pt x="31" y="86"/>
                  <a:pt x="31" y="86"/>
                  <a:pt x="31" y="86"/>
                </a:cubicBezTo>
                <a:cubicBezTo>
                  <a:pt x="31" y="86"/>
                  <a:pt x="31" y="86"/>
                  <a:pt x="31" y="86"/>
                </a:cubicBezTo>
                <a:cubicBezTo>
                  <a:pt x="31" y="86"/>
                  <a:pt x="31" y="86"/>
                  <a:pt x="31" y="86"/>
                </a:cubicBezTo>
                <a:cubicBezTo>
                  <a:pt x="31" y="86"/>
                  <a:pt x="31" y="86"/>
                  <a:pt x="31" y="86"/>
                </a:cubicBezTo>
                <a:cubicBezTo>
                  <a:pt x="31" y="86"/>
                  <a:pt x="31" y="86"/>
                  <a:pt x="31" y="86"/>
                </a:cubicBezTo>
                <a:cubicBezTo>
                  <a:pt x="31" y="86"/>
                  <a:pt x="31" y="86"/>
                  <a:pt x="31" y="86"/>
                </a:cubicBezTo>
                <a:cubicBezTo>
                  <a:pt x="31" y="86"/>
                  <a:pt x="31" y="86"/>
                  <a:pt x="31" y="86"/>
                </a:cubicBezTo>
                <a:cubicBezTo>
                  <a:pt x="31" y="86"/>
                  <a:pt x="31" y="86"/>
                  <a:pt x="31" y="86"/>
                </a:cubicBezTo>
                <a:cubicBezTo>
                  <a:pt x="31" y="86"/>
                  <a:pt x="31" y="86"/>
                  <a:pt x="31" y="86"/>
                </a:cubicBezTo>
                <a:cubicBezTo>
                  <a:pt x="31" y="86"/>
                  <a:pt x="31" y="86"/>
                  <a:pt x="31" y="86"/>
                </a:cubicBezTo>
                <a:cubicBezTo>
                  <a:pt x="31" y="86"/>
                  <a:pt x="31" y="86"/>
                  <a:pt x="31" y="86"/>
                </a:cubicBezTo>
                <a:cubicBezTo>
                  <a:pt x="31" y="86"/>
                  <a:pt x="31" y="86"/>
                  <a:pt x="31" y="86"/>
                </a:cubicBezTo>
                <a:cubicBezTo>
                  <a:pt x="31" y="87"/>
                  <a:pt x="31" y="87"/>
                  <a:pt x="31" y="86"/>
                </a:cubicBezTo>
                <a:close/>
                <a:moveTo>
                  <a:pt x="33" y="88"/>
                </a:moveTo>
                <a:cubicBezTo>
                  <a:pt x="33" y="88"/>
                  <a:pt x="33" y="88"/>
                  <a:pt x="33" y="88"/>
                </a:cubicBezTo>
                <a:cubicBezTo>
                  <a:pt x="33" y="88"/>
                  <a:pt x="33" y="88"/>
                  <a:pt x="33" y="88"/>
                </a:cubicBezTo>
                <a:close/>
                <a:moveTo>
                  <a:pt x="33" y="88"/>
                </a:moveTo>
                <a:cubicBezTo>
                  <a:pt x="33" y="88"/>
                  <a:pt x="32" y="88"/>
                  <a:pt x="33" y="88"/>
                </a:cubicBezTo>
                <a:cubicBezTo>
                  <a:pt x="33" y="88"/>
                  <a:pt x="33" y="88"/>
                  <a:pt x="33" y="88"/>
                </a:cubicBezTo>
                <a:cubicBezTo>
                  <a:pt x="33" y="88"/>
                  <a:pt x="33" y="88"/>
                  <a:pt x="32" y="88"/>
                </a:cubicBezTo>
                <a:cubicBezTo>
                  <a:pt x="32" y="88"/>
                  <a:pt x="32" y="88"/>
                  <a:pt x="32" y="88"/>
                </a:cubicBezTo>
                <a:cubicBezTo>
                  <a:pt x="32" y="88"/>
                  <a:pt x="32" y="87"/>
                  <a:pt x="32" y="87"/>
                </a:cubicBezTo>
                <a:cubicBezTo>
                  <a:pt x="32" y="87"/>
                  <a:pt x="32" y="88"/>
                  <a:pt x="33" y="88"/>
                </a:cubicBezTo>
                <a:close/>
                <a:moveTo>
                  <a:pt x="32" y="87"/>
                </a:moveTo>
                <a:cubicBezTo>
                  <a:pt x="32" y="88"/>
                  <a:pt x="32" y="88"/>
                  <a:pt x="32" y="88"/>
                </a:cubicBezTo>
                <a:cubicBezTo>
                  <a:pt x="32" y="88"/>
                  <a:pt x="32" y="88"/>
                  <a:pt x="32" y="88"/>
                </a:cubicBezTo>
                <a:cubicBezTo>
                  <a:pt x="32" y="88"/>
                  <a:pt x="32" y="88"/>
                  <a:pt x="32" y="88"/>
                </a:cubicBezTo>
                <a:cubicBezTo>
                  <a:pt x="32" y="88"/>
                  <a:pt x="32" y="87"/>
                  <a:pt x="32" y="87"/>
                </a:cubicBezTo>
                <a:close/>
                <a:moveTo>
                  <a:pt x="31" y="86"/>
                </a:moveTo>
                <a:cubicBezTo>
                  <a:pt x="31" y="86"/>
                  <a:pt x="31" y="86"/>
                  <a:pt x="31" y="86"/>
                </a:cubicBezTo>
                <a:cubicBezTo>
                  <a:pt x="31" y="86"/>
                  <a:pt x="31" y="86"/>
                  <a:pt x="31" y="86"/>
                </a:cubicBezTo>
                <a:close/>
                <a:moveTo>
                  <a:pt x="31" y="86"/>
                </a:moveTo>
                <a:cubicBezTo>
                  <a:pt x="30" y="86"/>
                  <a:pt x="30" y="86"/>
                  <a:pt x="30" y="86"/>
                </a:cubicBezTo>
                <a:cubicBezTo>
                  <a:pt x="30" y="86"/>
                  <a:pt x="30" y="86"/>
                  <a:pt x="30" y="86"/>
                </a:cubicBezTo>
                <a:lnTo>
                  <a:pt x="31" y="86"/>
                </a:lnTo>
                <a:close/>
                <a:moveTo>
                  <a:pt x="19" y="90"/>
                </a:moveTo>
                <a:cubicBezTo>
                  <a:pt x="19" y="90"/>
                  <a:pt x="19" y="90"/>
                  <a:pt x="19" y="90"/>
                </a:cubicBezTo>
                <a:close/>
                <a:moveTo>
                  <a:pt x="19" y="90"/>
                </a:moveTo>
                <a:cubicBezTo>
                  <a:pt x="19" y="90"/>
                  <a:pt x="19" y="90"/>
                  <a:pt x="19" y="90"/>
                </a:cubicBezTo>
                <a:cubicBezTo>
                  <a:pt x="19" y="90"/>
                  <a:pt x="19" y="90"/>
                  <a:pt x="19" y="90"/>
                </a:cubicBezTo>
                <a:close/>
                <a:moveTo>
                  <a:pt x="26" y="87"/>
                </a:moveTo>
                <a:cubicBezTo>
                  <a:pt x="26" y="87"/>
                  <a:pt x="26" y="86"/>
                  <a:pt x="26" y="86"/>
                </a:cubicBezTo>
                <a:cubicBezTo>
                  <a:pt x="26" y="87"/>
                  <a:pt x="26" y="87"/>
                  <a:pt x="26" y="87"/>
                </a:cubicBezTo>
                <a:cubicBezTo>
                  <a:pt x="26" y="87"/>
                  <a:pt x="26" y="87"/>
                  <a:pt x="26" y="87"/>
                </a:cubicBezTo>
                <a:close/>
                <a:moveTo>
                  <a:pt x="23" y="89"/>
                </a:moveTo>
                <a:cubicBezTo>
                  <a:pt x="23" y="89"/>
                  <a:pt x="23" y="89"/>
                  <a:pt x="23" y="89"/>
                </a:cubicBezTo>
                <a:cubicBezTo>
                  <a:pt x="23" y="89"/>
                  <a:pt x="23" y="89"/>
                  <a:pt x="23" y="89"/>
                </a:cubicBezTo>
                <a:close/>
                <a:moveTo>
                  <a:pt x="22" y="91"/>
                </a:moveTo>
                <a:cubicBezTo>
                  <a:pt x="22" y="90"/>
                  <a:pt x="22" y="90"/>
                  <a:pt x="22" y="90"/>
                </a:cubicBezTo>
                <a:cubicBezTo>
                  <a:pt x="22" y="91"/>
                  <a:pt x="22" y="91"/>
                  <a:pt x="22" y="91"/>
                </a:cubicBezTo>
                <a:close/>
                <a:moveTo>
                  <a:pt x="17" y="89"/>
                </a:moveTo>
                <a:cubicBezTo>
                  <a:pt x="16" y="90"/>
                  <a:pt x="16" y="90"/>
                  <a:pt x="16" y="90"/>
                </a:cubicBezTo>
                <a:cubicBezTo>
                  <a:pt x="17" y="90"/>
                  <a:pt x="17" y="89"/>
                  <a:pt x="17" y="89"/>
                </a:cubicBezTo>
                <a:close/>
                <a:moveTo>
                  <a:pt x="29" y="87"/>
                </a:moveTo>
                <a:cubicBezTo>
                  <a:pt x="29" y="87"/>
                  <a:pt x="29" y="87"/>
                  <a:pt x="29" y="87"/>
                </a:cubicBezTo>
                <a:cubicBezTo>
                  <a:pt x="29" y="87"/>
                  <a:pt x="29" y="87"/>
                  <a:pt x="29" y="87"/>
                </a:cubicBezTo>
                <a:close/>
                <a:moveTo>
                  <a:pt x="21" y="86"/>
                </a:moveTo>
                <a:cubicBezTo>
                  <a:pt x="21" y="86"/>
                  <a:pt x="21" y="86"/>
                  <a:pt x="21" y="86"/>
                </a:cubicBezTo>
                <a:cubicBezTo>
                  <a:pt x="21" y="86"/>
                  <a:pt x="21" y="86"/>
                  <a:pt x="21" y="86"/>
                </a:cubicBezTo>
                <a:close/>
                <a:moveTo>
                  <a:pt x="29" y="87"/>
                </a:moveTo>
                <a:cubicBezTo>
                  <a:pt x="29" y="87"/>
                  <a:pt x="29" y="87"/>
                  <a:pt x="29" y="87"/>
                </a:cubicBezTo>
                <a:cubicBezTo>
                  <a:pt x="29" y="87"/>
                  <a:pt x="29" y="87"/>
                  <a:pt x="29" y="87"/>
                </a:cubicBezTo>
                <a:cubicBezTo>
                  <a:pt x="29" y="87"/>
                  <a:pt x="29" y="86"/>
                  <a:pt x="29" y="87"/>
                </a:cubicBezTo>
                <a:close/>
                <a:moveTo>
                  <a:pt x="12" y="84"/>
                </a:moveTo>
                <a:cubicBezTo>
                  <a:pt x="12" y="84"/>
                  <a:pt x="12" y="84"/>
                  <a:pt x="12" y="84"/>
                </a:cubicBezTo>
                <a:cubicBezTo>
                  <a:pt x="12" y="84"/>
                  <a:pt x="12" y="84"/>
                  <a:pt x="12" y="84"/>
                </a:cubicBezTo>
                <a:close/>
                <a:moveTo>
                  <a:pt x="14" y="79"/>
                </a:moveTo>
                <a:cubicBezTo>
                  <a:pt x="14" y="79"/>
                  <a:pt x="14" y="79"/>
                  <a:pt x="14" y="79"/>
                </a:cubicBezTo>
                <a:cubicBezTo>
                  <a:pt x="14" y="79"/>
                  <a:pt x="14" y="79"/>
                  <a:pt x="14" y="79"/>
                </a:cubicBezTo>
                <a:close/>
                <a:moveTo>
                  <a:pt x="30" y="86"/>
                </a:moveTo>
                <a:cubicBezTo>
                  <a:pt x="30" y="86"/>
                  <a:pt x="30" y="86"/>
                  <a:pt x="30" y="86"/>
                </a:cubicBezTo>
                <a:close/>
                <a:moveTo>
                  <a:pt x="30" y="88"/>
                </a:moveTo>
                <a:cubicBezTo>
                  <a:pt x="30" y="88"/>
                  <a:pt x="30" y="88"/>
                  <a:pt x="30" y="88"/>
                </a:cubicBezTo>
                <a:cubicBezTo>
                  <a:pt x="30" y="88"/>
                  <a:pt x="30" y="88"/>
                  <a:pt x="30" y="88"/>
                </a:cubicBezTo>
                <a:close/>
                <a:moveTo>
                  <a:pt x="28" y="89"/>
                </a:moveTo>
                <a:cubicBezTo>
                  <a:pt x="28" y="89"/>
                  <a:pt x="28" y="89"/>
                  <a:pt x="28" y="89"/>
                </a:cubicBezTo>
                <a:cubicBezTo>
                  <a:pt x="28" y="90"/>
                  <a:pt x="28" y="89"/>
                  <a:pt x="28" y="89"/>
                </a:cubicBezTo>
                <a:close/>
                <a:moveTo>
                  <a:pt x="30" y="87"/>
                </a:moveTo>
                <a:cubicBezTo>
                  <a:pt x="30" y="87"/>
                  <a:pt x="30" y="86"/>
                  <a:pt x="30" y="86"/>
                </a:cubicBezTo>
                <a:cubicBezTo>
                  <a:pt x="30" y="86"/>
                  <a:pt x="30" y="87"/>
                  <a:pt x="30" y="87"/>
                </a:cubicBezTo>
                <a:close/>
                <a:moveTo>
                  <a:pt x="30" y="86"/>
                </a:moveTo>
                <a:cubicBezTo>
                  <a:pt x="30" y="86"/>
                  <a:pt x="30" y="86"/>
                  <a:pt x="30" y="86"/>
                </a:cubicBezTo>
                <a:cubicBezTo>
                  <a:pt x="30" y="86"/>
                  <a:pt x="30" y="86"/>
                  <a:pt x="30" y="86"/>
                </a:cubicBezTo>
                <a:close/>
                <a:moveTo>
                  <a:pt x="30" y="86"/>
                </a:moveTo>
                <a:cubicBezTo>
                  <a:pt x="30" y="86"/>
                  <a:pt x="30" y="86"/>
                  <a:pt x="30" y="86"/>
                </a:cubicBezTo>
                <a:cubicBezTo>
                  <a:pt x="30" y="86"/>
                  <a:pt x="30" y="86"/>
                  <a:pt x="30" y="86"/>
                </a:cubicBezTo>
                <a:cubicBezTo>
                  <a:pt x="30" y="86"/>
                  <a:pt x="30" y="86"/>
                  <a:pt x="30" y="86"/>
                </a:cubicBezTo>
                <a:close/>
                <a:moveTo>
                  <a:pt x="15" y="86"/>
                </a:moveTo>
                <a:cubicBezTo>
                  <a:pt x="15" y="86"/>
                  <a:pt x="15" y="86"/>
                  <a:pt x="15" y="86"/>
                </a:cubicBezTo>
                <a:cubicBezTo>
                  <a:pt x="15" y="86"/>
                  <a:pt x="15" y="86"/>
                  <a:pt x="15" y="86"/>
                </a:cubicBezTo>
                <a:close/>
                <a:moveTo>
                  <a:pt x="25" y="91"/>
                </a:moveTo>
                <a:cubicBezTo>
                  <a:pt x="25" y="91"/>
                  <a:pt x="25" y="91"/>
                  <a:pt x="25" y="91"/>
                </a:cubicBezTo>
                <a:cubicBezTo>
                  <a:pt x="25" y="91"/>
                  <a:pt x="25" y="91"/>
                  <a:pt x="25" y="91"/>
                </a:cubicBezTo>
                <a:close/>
                <a:moveTo>
                  <a:pt x="25" y="92"/>
                </a:moveTo>
                <a:cubicBezTo>
                  <a:pt x="25" y="91"/>
                  <a:pt x="25" y="91"/>
                  <a:pt x="25" y="91"/>
                </a:cubicBezTo>
                <a:cubicBezTo>
                  <a:pt x="25" y="90"/>
                  <a:pt x="25" y="90"/>
                  <a:pt x="25" y="90"/>
                </a:cubicBezTo>
                <a:lnTo>
                  <a:pt x="25" y="92"/>
                </a:lnTo>
                <a:close/>
                <a:moveTo>
                  <a:pt x="18" y="90"/>
                </a:moveTo>
                <a:cubicBezTo>
                  <a:pt x="18" y="89"/>
                  <a:pt x="18" y="90"/>
                  <a:pt x="18" y="90"/>
                </a:cubicBezTo>
                <a:cubicBezTo>
                  <a:pt x="18" y="90"/>
                  <a:pt x="18" y="89"/>
                  <a:pt x="18" y="89"/>
                </a:cubicBezTo>
                <a:cubicBezTo>
                  <a:pt x="17" y="89"/>
                  <a:pt x="17" y="90"/>
                  <a:pt x="17" y="90"/>
                </a:cubicBezTo>
                <a:cubicBezTo>
                  <a:pt x="17" y="89"/>
                  <a:pt x="17" y="89"/>
                  <a:pt x="17" y="89"/>
                </a:cubicBezTo>
                <a:cubicBezTo>
                  <a:pt x="17" y="90"/>
                  <a:pt x="17" y="89"/>
                  <a:pt x="17" y="89"/>
                </a:cubicBezTo>
                <a:cubicBezTo>
                  <a:pt x="17" y="89"/>
                  <a:pt x="17" y="89"/>
                  <a:pt x="17" y="89"/>
                </a:cubicBezTo>
                <a:cubicBezTo>
                  <a:pt x="17" y="89"/>
                  <a:pt x="16" y="90"/>
                  <a:pt x="16" y="89"/>
                </a:cubicBezTo>
                <a:cubicBezTo>
                  <a:pt x="16" y="89"/>
                  <a:pt x="16" y="89"/>
                  <a:pt x="16" y="89"/>
                </a:cubicBezTo>
                <a:cubicBezTo>
                  <a:pt x="16" y="89"/>
                  <a:pt x="16" y="89"/>
                  <a:pt x="16" y="89"/>
                </a:cubicBezTo>
                <a:cubicBezTo>
                  <a:pt x="16" y="89"/>
                  <a:pt x="16" y="88"/>
                  <a:pt x="17" y="88"/>
                </a:cubicBezTo>
                <a:cubicBezTo>
                  <a:pt x="17" y="88"/>
                  <a:pt x="16" y="88"/>
                  <a:pt x="16" y="88"/>
                </a:cubicBezTo>
                <a:cubicBezTo>
                  <a:pt x="16" y="88"/>
                  <a:pt x="17" y="88"/>
                  <a:pt x="17" y="88"/>
                </a:cubicBezTo>
                <a:cubicBezTo>
                  <a:pt x="16" y="88"/>
                  <a:pt x="16" y="88"/>
                  <a:pt x="16" y="88"/>
                </a:cubicBezTo>
                <a:cubicBezTo>
                  <a:pt x="16" y="88"/>
                  <a:pt x="16" y="88"/>
                  <a:pt x="16" y="88"/>
                </a:cubicBezTo>
                <a:cubicBezTo>
                  <a:pt x="16" y="88"/>
                  <a:pt x="16" y="89"/>
                  <a:pt x="16" y="88"/>
                </a:cubicBezTo>
                <a:cubicBezTo>
                  <a:pt x="16" y="88"/>
                  <a:pt x="16" y="88"/>
                  <a:pt x="16" y="88"/>
                </a:cubicBezTo>
                <a:cubicBezTo>
                  <a:pt x="16" y="88"/>
                  <a:pt x="16" y="88"/>
                  <a:pt x="16" y="88"/>
                </a:cubicBezTo>
                <a:cubicBezTo>
                  <a:pt x="16" y="88"/>
                  <a:pt x="16" y="88"/>
                  <a:pt x="17" y="87"/>
                </a:cubicBezTo>
                <a:cubicBezTo>
                  <a:pt x="16" y="87"/>
                  <a:pt x="16" y="88"/>
                  <a:pt x="16" y="88"/>
                </a:cubicBezTo>
                <a:cubicBezTo>
                  <a:pt x="16" y="88"/>
                  <a:pt x="16" y="88"/>
                  <a:pt x="16" y="88"/>
                </a:cubicBezTo>
                <a:cubicBezTo>
                  <a:pt x="16" y="88"/>
                  <a:pt x="16" y="88"/>
                  <a:pt x="16" y="88"/>
                </a:cubicBezTo>
                <a:cubicBezTo>
                  <a:pt x="16" y="88"/>
                  <a:pt x="16" y="88"/>
                  <a:pt x="16" y="88"/>
                </a:cubicBezTo>
                <a:cubicBezTo>
                  <a:pt x="16" y="87"/>
                  <a:pt x="16" y="87"/>
                  <a:pt x="16" y="87"/>
                </a:cubicBezTo>
                <a:cubicBezTo>
                  <a:pt x="16" y="87"/>
                  <a:pt x="16" y="88"/>
                  <a:pt x="16" y="87"/>
                </a:cubicBezTo>
                <a:cubicBezTo>
                  <a:pt x="16" y="87"/>
                  <a:pt x="16" y="87"/>
                  <a:pt x="16" y="87"/>
                </a:cubicBezTo>
                <a:cubicBezTo>
                  <a:pt x="16" y="87"/>
                  <a:pt x="15" y="88"/>
                  <a:pt x="15" y="87"/>
                </a:cubicBezTo>
                <a:cubicBezTo>
                  <a:pt x="15" y="87"/>
                  <a:pt x="15" y="88"/>
                  <a:pt x="15" y="88"/>
                </a:cubicBezTo>
                <a:cubicBezTo>
                  <a:pt x="15" y="88"/>
                  <a:pt x="15" y="87"/>
                  <a:pt x="15" y="87"/>
                </a:cubicBezTo>
                <a:cubicBezTo>
                  <a:pt x="15" y="87"/>
                  <a:pt x="15" y="88"/>
                  <a:pt x="15" y="88"/>
                </a:cubicBezTo>
                <a:cubicBezTo>
                  <a:pt x="14" y="88"/>
                  <a:pt x="16" y="86"/>
                  <a:pt x="15" y="87"/>
                </a:cubicBezTo>
                <a:cubicBezTo>
                  <a:pt x="15" y="87"/>
                  <a:pt x="14" y="87"/>
                  <a:pt x="15" y="87"/>
                </a:cubicBezTo>
                <a:cubicBezTo>
                  <a:pt x="14" y="87"/>
                  <a:pt x="15" y="87"/>
                  <a:pt x="14" y="87"/>
                </a:cubicBezTo>
                <a:cubicBezTo>
                  <a:pt x="15" y="87"/>
                  <a:pt x="15" y="87"/>
                  <a:pt x="15" y="87"/>
                </a:cubicBezTo>
                <a:cubicBezTo>
                  <a:pt x="15" y="86"/>
                  <a:pt x="15" y="87"/>
                  <a:pt x="15" y="87"/>
                </a:cubicBezTo>
                <a:cubicBezTo>
                  <a:pt x="15" y="86"/>
                  <a:pt x="15" y="86"/>
                  <a:pt x="15" y="86"/>
                </a:cubicBezTo>
                <a:cubicBezTo>
                  <a:pt x="14" y="87"/>
                  <a:pt x="15" y="86"/>
                  <a:pt x="14" y="87"/>
                </a:cubicBezTo>
                <a:cubicBezTo>
                  <a:pt x="15" y="86"/>
                  <a:pt x="14" y="86"/>
                  <a:pt x="14" y="86"/>
                </a:cubicBezTo>
                <a:cubicBezTo>
                  <a:pt x="15" y="86"/>
                  <a:pt x="14" y="86"/>
                  <a:pt x="15" y="86"/>
                </a:cubicBezTo>
                <a:cubicBezTo>
                  <a:pt x="15" y="86"/>
                  <a:pt x="15" y="86"/>
                  <a:pt x="15" y="86"/>
                </a:cubicBezTo>
                <a:cubicBezTo>
                  <a:pt x="15" y="86"/>
                  <a:pt x="15" y="86"/>
                  <a:pt x="15" y="86"/>
                </a:cubicBezTo>
                <a:cubicBezTo>
                  <a:pt x="16" y="85"/>
                  <a:pt x="15" y="86"/>
                  <a:pt x="15" y="86"/>
                </a:cubicBezTo>
                <a:cubicBezTo>
                  <a:pt x="15" y="86"/>
                  <a:pt x="15" y="86"/>
                  <a:pt x="15" y="86"/>
                </a:cubicBezTo>
                <a:cubicBezTo>
                  <a:pt x="14" y="86"/>
                  <a:pt x="15" y="86"/>
                  <a:pt x="14" y="86"/>
                </a:cubicBezTo>
                <a:cubicBezTo>
                  <a:pt x="15" y="86"/>
                  <a:pt x="14" y="86"/>
                  <a:pt x="14" y="86"/>
                </a:cubicBezTo>
                <a:cubicBezTo>
                  <a:pt x="14" y="86"/>
                  <a:pt x="14" y="86"/>
                  <a:pt x="14" y="86"/>
                </a:cubicBezTo>
                <a:cubicBezTo>
                  <a:pt x="14" y="86"/>
                  <a:pt x="15" y="85"/>
                  <a:pt x="15" y="85"/>
                </a:cubicBezTo>
                <a:cubicBezTo>
                  <a:pt x="15" y="85"/>
                  <a:pt x="15" y="85"/>
                  <a:pt x="14" y="85"/>
                </a:cubicBezTo>
                <a:cubicBezTo>
                  <a:pt x="14" y="85"/>
                  <a:pt x="15" y="85"/>
                  <a:pt x="14" y="86"/>
                </a:cubicBezTo>
                <a:cubicBezTo>
                  <a:pt x="15" y="85"/>
                  <a:pt x="13" y="86"/>
                  <a:pt x="14" y="85"/>
                </a:cubicBezTo>
                <a:cubicBezTo>
                  <a:pt x="14" y="85"/>
                  <a:pt x="14" y="84"/>
                  <a:pt x="15" y="84"/>
                </a:cubicBezTo>
                <a:cubicBezTo>
                  <a:pt x="14" y="84"/>
                  <a:pt x="14" y="84"/>
                  <a:pt x="14" y="85"/>
                </a:cubicBezTo>
                <a:cubicBezTo>
                  <a:pt x="14" y="84"/>
                  <a:pt x="14" y="84"/>
                  <a:pt x="14" y="84"/>
                </a:cubicBezTo>
                <a:cubicBezTo>
                  <a:pt x="13" y="85"/>
                  <a:pt x="14" y="85"/>
                  <a:pt x="13" y="85"/>
                </a:cubicBezTo>
                <a:cubicBezTo>
                  <a:pt x="13" y="85"/>
                  <a:pt x="13" y="84"/>
                  <a:pt x="14" y="84"/>
                </a:cubicBezTo>
                <a:cubicBezTo>
                  <a:pt x="14" y="84"/>
                  <a:pt x="14" y="84"/>
                  <a:pt x="13" y="84"/>
                </a:cubicBezTo>
                <a:cubicBezTo>
                  <a:pt x="13" y="84"/>
                  <a:pt x="13" y="84"/>
                  <a:pt x="13" y="84"/>
                </a:cubicBezTo>
                <a:cubicBezTo>
                  <a:pt x="13" y="84"/>
                  <a:pt x="14" y="84"/>
                  <a:pt x="13" y="84"/>
                </a:cubicBezTo>
                <a:cubicBezTo>
                  <a:pt x="13" y="84"/>
                  <a:pt x="13" y="84"/>
                  <a:pt x="13" y="84"/>
                </a:cubicBezTo>
                <a:cubicBezTo>
                  <a:pt x="12" y="84"/>
                  <a:pt x="12" y="84"/>
                  <a:pt x="12" y="84"/>
                </a:cubicBezTo>
                <a:cubicBezTo>
                  <a:pt x="12" y="84"/>
                  <a:pt x="12" y="84"/>
                  <a:pt x="12" y="84"/>
                </a:cubicBezTo>
                <a:cubicBezTo>
                  <a:pt x="12" y="84"/>
                  <a:pt x="12" y="84"/>
                  <a:pt x="12" y="84"/>
                </a:cubicBezTo>
                <a:cubicBezTo>
                  <a:pt x="12" y="84"/>
                  <a:pt x="12" y="84"/>
                  <a:pt x="12" y="84"/>
                </a:cubicBezTo>
                <a:cubicBezTo>
                  <a:pt x="12" y="83"/>
                  <a:pt x="12" y="83"/>
                  <a:pt x="12" y="83"/>
                </a:cubicBezTo>
                <a:cubicBezTo>
                  <a:pt x="12" y="83"/>
                  <a:pt x="12" y="83"/>
                  <a:pt x="12" y="83"/>
                </a:cubicBezTo>
                <a:cubicBezTo>
                  <a:pt x="12" y="83"/>
                  <a:pt x="12" y="83"/>
                  <a:pt x="12" y="83"/>
                </a:cubicBezTo>
                <a:cubicBezTo>
                  <a:pt x="12" y="83"/>
                  <a:pt x="12" y="83"/>
                  <a:pt x="12" y="83"/>
                </a:cubicBezTo>
                <a:cubicBezTo>
                  <a:pt x="13" y="83"/>
                  <a:pt x="12" y="83"/>
                  <a:pt x="12" y="82"/>
                </a:cubicBezTo>
                <a:cubicBezTo>
                  <a:pt x="12" y="83"/>
                  <a:pt x="12" y="82"/>
                  <a:pt x="12" y="83"/>
                </a:cubicBezTo>
                <a:cubicBezTo>
                  <a:pt x="12" y="83"/>
                  <a:pt x="12" y="83"/>
                  <a:pt x="12" y="83"/>
                </a:cubicBezTo>
                <a:cubicBezTo>
                  <a:pt x="12" y="83"/>
                  <a:pt x="12" y="83"/>
                  <a:pt x="12" y="83"/>
                </a:cubicBezTo>
                <a:cubicBezTo>
                  <a:pt x="12" y="82"/>
                  <a:pt x="12" y="82"/>
                  <a:pt x="12" y="82"/>
                </a:cubicBezTo>
                <a:cubicBezTo>
                  <a:pt x="12" y="82"/>
                  <a:pt x="12" y="82"/>
                  <a:pt x="12" y="82"/>
                </a:cubicBezTo>
                <a:cubicBezTo>
                  <a:pt x="12" y="82"/>
                  <a:pt x="12" y="82"/>
                  <a:pt x="11" y="82"/>
                </a:cubicBezTo>
                <a:cubicBezTo>
                  <a:pt x="11" y="82"/>
                  <a:pt x="12" y="82"/>
                  <a:pt x="12" y="82"/>
                </a:cubicBezTo>
                <a:cubicBezTo>
                  <a:pt x="11" y="82"/>
                  <a:pt x="12" y="81"/>
                  <a:pt x="11" y="81"/>
                </a:cubicBezTo>
                <a:cubicBezTo>
                  <a:pt x="12" y="81"/>
                  <a:pt x="13" y="80"/>
                  <a:pt x="13" y="79"/>
                </a:cubicBezTo>
                <a:cubicBezTo>
                  <a:pt x="13" y="79"/>
                  <a:pt x="13" y="79"/>
                  <a:pt x="13" y="79"/>
                </a:cubicBezTo>
                <a:cubicBezTo>
                  <a:pt x="14" y="79"/>
                  <a:pt x="13" y="80"/>
                  <a:pt x="14" y="79"/>
                </a:cubicBezTo>
                <a:cubicBezTo>
                  <a:pt x="13" y="80"/>
                  <a:pt x="13" y="80"/>
                  <a:pt x="13" y="80"/>
                </a:cubicBezTo>
                <a:cubicBezTo>
                  <a:pt x="14" y="80"/>
                  <a:pt x="14" y="79"/>
                  <a:pt x="14" y="79"/>
                </a:cubicBezTo>
                <a:cubicBezTo>
                  <a:pt x="14" y="79"/>
                  <a:pt x="14" y="79"/>
                  <a:pt x="14" y="79"/>
                </a:cubicBezTo>
                <a:cubicBezTo>
                  <a:pt x="14" y="81"/>
                  <a:pt x="15" y="80"/>
                  <a:pt x="15" y="81"/>
                </a:cubicBezTo>
                <a:cubicBezTo>
                  <a:pt x="15" y="81"/>
                  <a:pt x="15" y="81"/>
                  <a:pt x="15" y="81"/>
                </a:cubicBezTo>
                <a:cubicBezTo>
                  <a:pt x="15" y="81"/>
                  <a:pt x="15" y="81"/>
                  <a:pt x="16" y="81"/>
                </a:cubicBezTo>
                <a:cubicBezTo>
                  <a:pt x="15" y="81"/>
                  <a:pt x="15" y="81"/>
                  <a:pt x="15" y="81"/>
                </a:cubicBezTo>
                <a:cubicBezTo>
                  <a:pt x="15" y="81"/>
                  <a:pt x="15" y="81"/>
                  <a:pt x="16" y="81"/>
                </a:cubicBezTo>
                <a:cubicBezTo>
                  <a:pt x="16" y="81"/>
                  <a:pt x="15" y="82"/>
                  <a:pt x="16" y="82"/>
                </a:cubicBezTo>
                <a:cubicBezTo>
                  <a:pt x="16" y="82"/>
                  <a:pt x="15" y="82"/>
                  <a:pt x="15" y="82"/>
                </a:cubicBezTo>
                <a:cubicBezTo>
                  <a:pt x="16" y="82"/>
                  <a:pt x="16" y="82"/>
                  <a:pt x="16" y="82"/>
                </a:cubicBezTo>
                <a:cubicBezTo>
                  <a:pt x="16" y="83"/>
                  <a:pt x="16" y="82"/>
                  <a:pt x="15" y="83"/>
                </a:cubicBezTo>
                <a:cubicBezTo>
                  <a:pt x="15" y="83"/>
                  <a:pt x="16" y="83"/>
                  <a:pt x="16" y="83"/>
                </a:cubicBezTo>
                <a:cubicBezTo>
                  <a:pt x="16" y="83"/>
                  <a:pt x="16" y="83"/>
                  <a:pt x="16" y="83"/>
                </a:cubicBezTo>
                <a:cubicBezTo>
                  <a:pt x="16" y="83"/>
                  <a:pt x="17" y="83"/>
                  <a:pt x="16" y="84"/>
                </a:cubicBezTo>
                <a:cubicBezTo>
                  <a:pt x="17" y="83"/>
                  <a:pt x="17" y="83"/>
                  <a:pt x="17" y="83"/>
                </a:cubicBezTo>
                <a:cubicBezTo>
                  <a:pt x="17" y="83"/>
                  <a:pt x="17" y="83"/>
                  <a:pt x="17" y="83"/>
                </a:cubicBezTo>
                <a:cubicBezTo>
                  <a:pt x="17" y="83"/>
                  <a:pt x="17" y="83"/>
                  <a:pt x="17" y="83"/>
                </a:cubicBezTo>
                <a:cubicBezTo>
                  <a:pt x="17" y="83"/>
                  <a:pt x="17" y="83"/>
                  <a:pt x="17" y="83"/>
                </a:cubicBezTo>
                <a:cubicBezTo>
                  <a:pt x="17" y="83"/>
                  <a:pt x="17" y="83"/>
                  <a:pt x="17" y="84"/>
                </a:cubicBezTo>
                <a:cubicBezTo>
                  <a:pt x="17" y="84"/>
                  <a:pt x="17" y="83"/>
                  <a:pt x="18" y="83"/>
                </a:cubicBezTo>
                <a:cubicBezTo>
                  <a:pt x="18" y="83"/>
                  <a:pt x="18" y="83"/>
                  <a:pt x="18" y="83"/>
                </a:cubicBezTo>
                <a:cubicBezTo>
                  <a:pt x="18" y="83"/>
                  <a:pt x="18" y="83"/>
                  <a:pt x="18" y="83"/>
                </a:cubicBezTo>
                <a:cubicBezTo>
                  <a:pt x="18" y="83"/>
                  <a:pt x="17" y="83"/>
                  <a:pt x="17" y="84"/>
                </a:cubicBezTo>
                <a:cubicBezTo>
                  <a:pt x="17" y="84"/>
                  <a:pt x="18" y="83"/>
                  <a:pt x="17" y="84"/>
                </a:cubicBezTo>
                <a:cubicBezTo>
                  <a:pt x="17" y="83"/>
                  <a:pt x="17" y="84"/>
                  <a:pt x="17" y="84"/>
                </a:cubicBezTo>
                <a:cubicBezTo>
                  <a:pt x="17" y="84"/>
                  <a:pt x="17" y="84"/>
                  <a:pt x="17" y="84"/>
                </a:cubicBezTo>
                <a:cubicBezTo>
                  <a:pt x="18" y="83"/>
                  <a:pt x="18" y="83"/>
                  <a:pt x="18" y="83"/>
                </a:cubicBezTo>
                <a:cubicBezTo>
                  <a:pt x="18" y="84"/>
                  <a:pt x="18" y="84"/>
                  <a:pt x="18" y="85"/>
                </a:cubicBezTo>
                <a:cubicBezTo>
                  <a:pt x="18" y="85"/>
                  <a:pt x="18" y="85"/>
                  <a:pt x="18" y="86"/>
                </a:cubicBezTo>
                <a:cubicBezTo>
                  <a:pt x="18" y="85"/>
                  <a:pt x="18" y="85"/>
                  <a:pt x="18" y="85"/>
                </a:cubicBezTo>
                <a:cubicBezTo>
                  <a:pt x="18" y="85"/>
                  <a:pt x="17" y="86"/>
                  <a:pt x="17" y="86"/>
                </a:cubicBezTo>
                <a:cubicBezTo>
                  <a:pt x="17" y="86"/>
                  <a:pt x="18" y="85"/>
                  <a:pt x="18" y="85"/>
                </a:cubicBezTo>
                <a:cubicBezTo>
                  <a:pt x="18" y="85"/>
                  <a:pt x="18" y="85"/>
                  <a:pt x="18" y="85"/>
                </a:cubicBezTo>
                <a:cubicBezTo>
                  <a:pt x="20" y="84"/>
                  <a:pt x="19" y="85"/>
                  <a:pt x="19" y="85"/>
                </a:cubicBezTo>
                <a:cubicBezTo>
                  <a:pt x="19" y="85"/>
                  <a:pt x="19" y="85"/>
                  <a:pt x="19" y="85"/>
                </a:cubicBezTo>
                <a:cubicBezTo>
                  <a:pt x="19" y="85"/>
                  <a:pt x="19" y="86"/>
                  <a:pt x="19" y="86"/>
                </a:cubicBezTo>
                <a:cubicBezTo>
                  <a:pt x="19" y="86"/>
                  <a:pt x="19" y="86"/>
                  <a:pt x="19" y="86"/>
                </a:cubicBezTo>
                <a:cubicBezTo>
                  <a:pt x="20" y="85"/>
                  <a:pt x="20" y="85"/>
                  <a:pt x="20" y="86"/>
                </a:cubicBezTo>
                <a:cubicBezTo>
                  <a:pt x="20" y="86"/>
                  <a:pt x="20" y="86"/>
                  <a:pt x="20" y="86"/>
                </a:cubicBezTo>
                <a:cubicBezTo>
                  <a:pt x="20" y="86"/>
                  <a:pt x="20" y="85"/>
                  <a:pt x="20" y="86"/>
                </a:cubicBezTo>
                <a:cubicBezTo>
                  <a:pt x="20" y="86"/>
                  <a:pt x="20" y="86"/>
                  <a:pt x="20" y="86"/>
                </a:cubicBezTo>
                <a:cubicBezTo>
                  <a:pt x="20" y="86"/>
                  <a:pt x="20" y="86"/>
                  <a:pt x="20" y="86"/>
                </a:cubicBezTo>
                <a:cubicBezTo>
                  <a:pt x="19" y="87"/>
                  <a:pt x="21" y="85"/>
                  <a:pt x="20" y="87"/>
                </a:cubicBezTo>
                <a:cubicBezTo>
                  <a:pt x="21" y="86"/>
                  <a:pt x="21" y="86"/>
                  <a:pt x="21" y="86"/>
                </a:cubicBezTo>
                <a:cubicBezTo>
                  <a:pt x="21" y="86"/>
                  <a:pt x="21" y="86"/>
                  <a:pt x="21" y="86"/>
                </a:cubicBezTo>
                <a:cubicBezTo>
                  <a:pt x="21" y="86"/>
                  <a:pt x="21" y="87"/>
                  <a:pt x="21" y="87"/>
                </a:cubicBezTo>
                <a:cubicBezTo>
                  <a:pt x="21" y="86"/>
                  <a:pt x="21" y="86"/>
                  <a:pt x="21" y="86"/>
                </a:cubicBezTo>
                <a:cubicBezTo>
                  <a:pt x="21" y="87"/>
                  <a:pt x="22" y="85"/>
                  <a:pt x="22" y="86"/>
                </a:cubicBezTo>
                <a:cubicBezTo>
                  <a:pt x="22" y="86"/>
                  <a:pt x="22" y="86"/>
                  <a:pt x="22" y="87"/>
                </a:cubicBezTo>
                <a:cubicBezTo>
                  <a:pt x="22" y="86"/>
                  <a:pt x="22" y="85"/>
                  <a:pt x="22" y="86"/>
                </a:cubicBezTo>
                <a:cubicBezTo>
                  <a:pt x="22" y="86"/>
                  <a:pt x="22" y="86"/>
                  <a:pt x="22" y="86"/>
                </a:cubicBezTo>
                <a:cubicBezTo>
                  <a:pt x="22" y="86"/>
                  <a:pt x="21" y="88"/>
                  <a:pt x="22" y="88"/>
                </a:cubicBezTo>
                <a:cubicBezTo>
                  <a:pt x="22" y="87"/>
                  <a:pt x="22" y="87"/>
                  <a:pt x="22" y="87"/>
                </a:cubicBezTo>
                <a:cubicBezTo>
                  <a:pt x="22" y="87"/>
                  <a:pt x="21" y="89"/>
                  <a:pt x="22" y="88"/>
                </a:cubicBezTo>
                <a:cubicBezTo>
                  <a:pt x="22" y="87"/>
                  <a:pt x="22" y="87"/>
                  <a:pt x="22" y="87"/>
                </a:cubicBezTo>
                <a:cubicBezTo>
                  <a:pt x="22" y="88"/>
                  <a:pt x="22" y="87"/>
                  <a:pt x="22" y="88"/>
                </a:cubicBezTo>
                <a:cubicBezTo>
                  <a:pt x="22" y="88"/>
                  <a:pt x="22" y="88"/>
                  <a:pt x="22" y="88"/>
                </a:cubicBezTo>
                <a:cubicBezTo>
                  <a:pt x="22" y="88"/>
                  <a:pt x="22" y="88"/>
                  <a:pt x="22" y="88"/>
                </a:cubicBezTo>
                <a:cubicBezTo>
                  <a:pt x="22" y="87"/>
                  <a:pt x="22" y="87"/>
                  <a:pt x="22" y="87"/>
                </a:cubicBezTo>
                <a:cubicBezTo>
                  <a:pt x="23" y="87"/>
                  <a:pt x="23" y="87"/>
                  <a:pt x="23" y="88"/>
                </a:cubicBezTo>
                <a:cubicBezTo>
                  <a:pt x="23" y="87"/>
                  <a:pt x="23" y="87"/>
                  <a:pt x="23" y="88"/>
                </a:cubicBezTo>
                <a:cubicBezTo>
                  <a:pt x="23" y="87"/>
                  <a:pt x="23" y="87"/>
                  <a:pt x="23" y="87"/>
                </a:cubicBezTo>
                <a:cubicBezTo>
                  <a:pt x="23" y="87"/>
                  <a:pt x="23" y="88"/>
                  <a:pt x="23" y="88"/>
                </a:cubicBezTo>
                <a:cubicBezTo>
                  <a:pt x="23" y="87"/>
                  <a:pt x="23" y="87"/>
                  <a:pt x="23" y="88"/>
                </a:cubicBezTo>
                <a:cubicBezTo>
                  <a:pt x="23" y="87"/>
                  <a:pt x="24" y="86"/>
                  <a:pt x="24" y="86"/>
                </a:cubicBezTo>
                <a:cubicBezTo>
                  <a:pt x="24" y="86"/>
                  <a:pt x="24" y="86"/>
                  <a:pt x="24" y="87"/>
                </a:cubicBezTo>
                <a:cubicBezTo>
                  <a:pt x="24" y="87"/>
                  <a:pt x="24" y="87"/>
                  <a:pt x="24" y="86"/>
                </a:cubicBezTo>
                <a:cubicBezTo>
                  <a:pt x="24" y="87"/>
                  <a:pt x="24" y="87"/>
                  <a:pt x="24" y="87"/>
                </a:cubicBezTo>
                <a:cubicBezTo>
                  <a:pt x="24" y="86"/>
                  <a:pt x="24" y="87"/>
                  <a:pt x="24" y="87"/>
                </a:cubicBezTo>
                <a:cubicBezTo>
                  <a:pt x="24" y="87"/>
                  <a:pt x="24" y="87"/>
                  <a:pt x="24" y="87"/>
                </a:cubicBezTo>
                <a:cubicBezTo>
                  <a:pt x="24" y="87"/>
                  <a:pt x="24" y="88"/>
                  <a:pt x="24" y="87"/>
                </a:cubicBezTo>
                <a:cubicBezTo>
                  <a:pt x="24" y="88"/>
                  <a:pt x="25" y="87"/>
                  <a:pt x="25" y="88"/>
                </a:cubicBezTo>
                <a:cubicBezTo>
                  <a:pt x="25" y="88"/>
                  <a:pt x="25" y="88"/>
                  <a:pt x="25" y="88"/>
                </a:cubicBezTo>
                <a:cubicBezTo>
                  <a:pt x="25" y="88"/>
                  <a:pt x="25" y="88"/>
                  <a:pt x="25" y="88"/>
                </a:cubicBezTo>
                <a:cubicBezTo>
                  <a:pt x="25" y="88"/>
                  <a:pt x="25" y="88"/>
                  <a:pt x="25" y="87"/>
                </a:cubicBezTo>
                <a:cubicBezTo>
                  <a:pt x="25" y="88"/>
                  <a:pt x="25" y="88"/>
                  <a:pt x="25" y="88"/>
                </a:cubicBezTo>
                <a:cubicBezTo>
                  <a:pt x="26" y="88"/>
                  <a:pt x="26" y="88"/>
                  <a:pt x="26" y="88"/>
                </a:cubicBezTo>
                <a:cubicBezTo>
                  <a:pt x="25" y="88"/>
                  <a:pt x="25" y="88"/>
                  <a:pt x="25" y="88"/>
                </a:cubicBezTo>
                <a:cubicBezTo>
                  <a:pt x="26" y="88"/>
                  <a:pt x="26" y="88"/>
                  <a:pt x="26" y="88"/>
                </a:cubicBezTo>
                <a:cubicBezTo>
                  <a:pt x="26" y="88"/>
                  <a:pt x="26" y="88"/>
                  <a:pt x="26" y="88"/>
                </a:cubicBezTo>
                <a:cubicBezTo>
                  <a:pt x="26" y="87"/>
                  <a:pt x="26" y="88"/>
                  <a:pt x="26" y="87"/>
                </a:cubicBezTo>
                <a:cubicBezTo>
                  <a:pt x="26" y="88"/>
                  <a:pt x="26" y="87"/>
                  <a:pt x="26" y="88"/>
                </a:cubicBezTo>
                <a:cubicBezTo>
                  <a:pt x="26" y="88"/>
                  <a:pt x="26" y="88"/>
                  <a:pt x="26" y="87"/>
                </a:cubicBezTo>
                <a:cubicBezTo>
                  <a:pt x="26" y="87"/>
                  <a:pt x="26" y="87"/>
                  <a:pt x="26" y="87"/>
                </a:cubicBezTo>
                <a:cubicBezTo>
                  <a:pt x="26" y="87"/>
                  <a:pt x="26" y="87"/>
                  <a:pt x="26" y="87"/>
                </a:cubicBezTo>
                <a:cubicBezTo>
                  <a:pt x="26" y="87"/>
                  <a:pt x="26" y="87"/>
                  <a:pt x="26" y="87"/>
                </a:cubicBezTo>
                <a:cubicBezTo>
                  <a:pt x="26" y="87"/>
                  <a:pt x="26" y="87"/>
                  <a:pt x="26" y="87"/>
                </a:cubicBezTo>
                <a:cubicBezTo>
                  <a:pt x="26" y="87"/>
                  <a:pt x="26" y="87"/>
                  <a:pt x="26" y="87"/>
                </a:cubicBezTo>
                <a:cubicBezTo>
                  <a:pt x="26" y="87"/>
                  <a:pt x="26" y="87"/>
                  <a:pt x="26" y="87"/>
                </a:cubicBezTo>
                <a:cubicBezTo>
                  <a:pt x="26" y="87"/>
                  <a:pt x="26" y="87"/>
                  <a:pt x="26" y="87"/>
                </a:cubicBezTo>
                <a:cubicBezTo>
                  <a:pt x="26" y="87"/>
                  <a:pt x="26" y="87"/>
                  <a:pt x="26" y="87"/>
                </a:cubicBezTo>
                <a:cubicBezTo>
                  <a:pt x="26" y="87"/>
                  <a:pt x="26" y="87"/>
                  <a:pt x="27" y="87"/>
                </a:cubicBezTo>
                <a:cubicBezTo>
                  <a:pt x="27" y="88"/>
                  <a:pt x="27" y="86"/>
                  <a:pt x="27" y="87"/>
                </a:cubicBezTo>
                <a:cubicBezTo>
                  <a:pt x="27" y="87"/>
                  <a:pt x="27" y="87"/>
                  <a:pt x="27" y="87"/>
                </a:cubicBezTo>
                <a:cubicBezTo>
                  <a:pt x="27" y="87"/>
                  <a:pt x="27" y="88"/>
                  <a:pt x="27" y="88"/>
                </a:cubicBezTo>
                <a:cubicBezTo>
                  <a:pt x="27" y="87"/>
                  <a:pt x="27" y="87"/>
                  <a:pt x="27" y="87"/>
                </a:cubicBezTo>
                <a:cubicBezTo>
                  <a:pt x="27" y="87"/>
                  <a:pt x="28" y="87"/>
                  <a:pt x="28" y="87"/>
                </a:cubicBezTo>
                <a:cubicBezTo>
                  <a:pt x="28" y="86"/>
                  <a:pt x="28" y="86"/>
                  <a:pt x="28" y="86"/>
                </a:cubicBezTo>
                <a:cubicBezTo>
                  <a:pt x="28" y="86"/>
                  <a:pt x="28" y="86"/>
                  <a:pt x="28" y="87"/>
                </a:cubicBezTo>
                <a:cubicBezTo>
                  <a:pt x="28" y="86"/>
                  <a:pt x="28" y="87"/>
                  <a:pt x="28" y="87"/>
                </a:cubicBezTo>
                <a:cubicBezTo>
                  <a:pt x="28" y="87"/>
                  <a:pt x="28" y="87"/>
                  <a:pt x="28" y="87"/>
                </a:cubicBezTo>
                <a:cubicBezTo>
                  <a:pt x="28" y="87"/>
                  <a:pt x="29" y="87"/>
                  <a:pt x="29" y="87"/>
                </a:cubicBezTo>
                <a:cubicBezTo>
                  <a:pt x="29" y="88"/>
                  <a:pt x="29" y="87"/>
                  <a:pt x="29" y="87"/>
                </a:cubicBezTo>
                <a:cubicBezTo>
                  <a:pt x="29" y="87"/>
                  <a:pt x="29" y="87"/>
                  <a:pt x="29" y="87"/>
                </a:cubicBezTo>
                <a:cubicBezTo>
                  <a:pt x="29" y="87"/>
                  <a:pt x="29" y="87"/>
                  <a:pt x="29" y="87"/>
                </a:cubicBezTo>
                <a:cubicBezTo>
                  <a:pt x="29" y="87"/>
                  <a:pt x="29" y="86"/>
                  <a:pt x="29" y="86"/>
                </a:cubicBezTo>
                <a:cubicBezTo>
                  <a:pt x="29" y="86"/>
                  <a:pt x="29" y="86"/>
                  <a:pt x="30" y="87"/>
                </a:cubicBezTo>
                <a:cubicBezTo>
                  <a:pt x="30" y="87"/>
                  <a:pt x="30" y="87"/>
                  <a:pt x="30" y="87"/>
                </a:cubicBezTo>
                <a:cubicBezTo>
                  <a:pt x="30" y="87"/>
                  <a:pt x="30" y="87"/>
                  <a:pt x="30" y="88"/>
                </a:cubicBezTo>
                <a:cubicBezTo>
                  <a:pt x="30" y="87"/>
                  <a:pt x="30" y="87"/>
                  <a:pt x="30" y="87"/>
                </a:cubicBezTo>
                <a:cubicBezTo>
                  <a:pt x="30" y="87"/>
                  <a:pt x="30" y="88"/>
                  <a:pt x="30" y="88"/>
                </a:cubicBezTo>
                <a:cubicBezTo>
                  <a:pt x="30" y="87"/>
                  <a:pt x="30" y="87"/>
                  <a:pt x="30" y="87"/>
                </a:cubicBezTo>
                <a:cubicBezTo>
                  <a:pt x="30" y="87"/>
                  <a:pt x="30" y="87"/>
                  <a:pt x="30" y="87"/>
                </a:cubicBezTo>
                <a:cubicBezTo>
                  <a:pt x="30" y="87"/>
                  <a:pt x="30" y="87"/>
                  <a:pt x="30" y="87"/>
                </a:cubicBezTo>
                <a:cubicBezTo>
                  <a:pt x="30" y="87"/>
                  <a:pt x="30" y="87"/>
                  <a:pt x="30" y="87"/>
                </a:cubicBezTo>
                <a:cubicBezTo>
                  <a:pt x="30" y="87"/>
                  <a:pt x="30" y="87"/>
                  <a:pt x="30" y="87"/>
                </a:cubicBezTo>
                <a:cubicBezTo>
                  <a:pt x="30" y="87"/>
                  <a:pt x="30" y="86"/>
                  <a:pt x="30" y="86"/>
                </a:cubicBezTo>
                <a:cubicBezTo>
                  <a:pt x="30" y="86"/>
                  <a:pt x="30" y="86"/>
                  <a:pt x="30" y="86"/>
                </a:cubicBezTo>
                <a:cubicBezTo>
                  <a:pt x="30" y="87"/>
                  <a:pt x="30" y="86"/>
                  <a:pt x="30" y="87"/>
                </a:cubicBezTo>
                <a:cubicBezTo>
                  <a:pt x="30" y="86"/>
                  <a:pt x="31" y="87"/>
                  <a:pt x="30" y="86"/>
                </a:cubicBezTo>
                <a:cubicBezTo>
                  <a:pt x="31" y="87"/>
                  <a:pt x="30" y="86"/>
                  <a:pt x="31" y="87"/>
                </a:cubicBezTo>
                <a:cubicBezTo>
                  <a:pt x="30" y="87"/>
                  <a:pt x="30" y="87"/>
                  <a:pt x="30" y="88"/>
                </a:cubicBezTo>
                <a:cubicBezTo>
                  <a:pt x="31" y="88"/>
                  <a:pt x="31" y="88"/>
                  <a:pt x="31" y="88"/>
                </a:cubicBezTo>
                <a:cubicBezTo>
                  <a:pt x="31" y="89"/>
                  <a:pt x="30" y="88"/>
                  <a:pt x="30" y="88"/>
                </a:cubicBezTo>
                <a:cubicBezTo>
                  <a:pt x="30" y="88"/>
                  <a:pt x="31" y="88"/>
                  <a:pt x="31" y="88"/>
                </a:cubicBezTo>
                <a:cubicBezTo>
                  <a:pt x="30" y="88"/>
                  <a:pt x="30" y="88"/>
                  <a:pt x="30" y="88"/>
                </a:cubicBezTo>
                <a:cubicBezTo>
                  <a:pt x="30" y="87"/>
                  <a:pt x="30" y="88"/>
                  <a:pt x="30" y="88"/>
                </a:cubicBezTo>
                <a:cubicBezTo>
                  <a:pt x="30" y="88"/>
                  <a:pt x="30" y="89"/>
                  <a:pt x="30" y="89"/>
                </a:cubicBezTo>
                <a:cubicBezTo>
                  <a:pt x="30" y="89"/>
                  <a:pt x="30" y="89"/>
                  <a:pt x="30" y="89"/>
                </a:cubicBezTo>
                <a:cubicBezTo>
                  <a:pt x="30" y="89"/>
                  <a:pt x="30" y="89"/>
                  <a:pt x="30" y="89"/>
                </a:cubicBezTo>
                <a:cubicBezTo>
                  <a:pt x="30" y="89"/>
                  <a:pt x="30" y="90"/>
                  <a:pt x="30" y="89"/>
                </a:cubicBezTo>
                <a:cubicBezTo>
                  <a:pt x="30" y="89"/>
                  <a:pt x="30" y="89"/>
                  <a:pt x="30" y="89"/>
                </a:cubicBezTo>
                <a:cubicBezTo>
                  <a:pt x="30" y="89"/>
                  <a:pt x="30" y="89"/>
                  <a:pt x="30" y="89"/>
                </a:cubicBezTo>
                <a:cubicBezTo>
                  <a:pt x="30" y="89"/>
                  <a:pt x="30" y="89"/>
                  <a:pt x="30" y="89"/>
                </a:cubicBezTo>
                <a:cubicBezTo>
                  <a:pt x="30" y="89"/>
                  <a:pt x="30" y="88"/>
                  <a:pt x="30" y="87"/>
                </a:cubicBezTo>
                <a:cubicBezTo>
                  <a:pt x="29" y="87"/>
                  <a:pt x="30" y="89"/>
                  <a:pt x="29" y="88"/>
                </a:cubicBezTo>
                <a:cubicBezTo>
                  <a:pt x="29" y="89"/>
                  <a:pt x="29" y="88"/>
                  <a:pt x="29" y="88"/>
                </a:cubicBezTo>
                <a:cubicBezTo>
                  <a:pt x="29" y="88"/>
                  <a:pt x="29" y="89"/>
                  <a:pt x="29" y="90"/>
                </a:cubicBezTo>
                <a:cubicBezTo>
                  <a:pt x="29" y="90"/>
                  <a:pt x="29" y="89"/>
                  <a:pt x="29" y="90"/>
                </a:cubicBezTo>
                <a:cubicBezTo>
                  <a:pt x="29" y="90"/>
                  <a:pt x="29" y="90"/>
                  <a:pt x="29" y="91"/>
                </a:cubicBezTo>
                <a:cubicBezTo>
                  <a:pt x="29" y="90"/>
                  <a:pt x="29" y="91"/>
                  <a:pt x="29" y="90"/>
                </a:cubicBezTo>
                <a:cubicBezTo>
                  <a:pt x="29" y="90"/>
                  <a:pt x="29" y="90"/>
                  <a:pt x="29" y="90"/>
                </a:cubicBezTo>
                <a:cubicBezTo>
                  <a:pt x="29" y="90"/>
                  <a:pt x="29" y="90"/>
                  <a:pt x="29" y="90"/>
                </a:cubicBezTo>
                <a:cubicBezTo>
                  <a:pt x="29" y="90"/>
                  <a:pt x="29" y="89"/>
                  <a:pt x="28" y="89"/>
                </a:cubicBezTo>
                <a:cubicBezTo>
                  <a:pt x="28" y="89"/>
                  <a:pt x="28" y="89"/>
                  <a:pt x="28" y="89"/>
                </a:cubicBezTo>
                <a:cubicBezTo>
                  <a:pt x="28" y="89"/>
                  <a:pt x="28" y="90"/>
                  <a:pt x="28" y="91"/>
                </a:cubicBezTo>
                <a:cubicBezTo>
                  <a:pt x="28" y="91"/>
                  <a:pt x="28" y="90"/>
                  <a:pt x="28" y="91"/>
                </a:cubicBezTo>
                <a:cubicBezTo>
                  <a:pt x="28" y="91"/>
                  <a:pt x="28" y="90"/>
                  <a:pt x="28" y="91"/>
                </a:cubicBezTo>
                <a:cubicBezTo>
                  <a:pt x="28" y="91"/>
                  <a:pt x="28" y="91"/>
                  <a:pt x="28" y="91"/>
                </a:cubicBezTo>
                <a:cubicBezTo>
                  <a:pt x="28" y="91"/>
                  <a:pt x="28" y="91"/>
                  <a:pt x="28" y="91"/>
                </a:cubicBezTo>
                <a:cubicBezTo>
                  <a:pt x="28" y="91"/>
                  <a:pt x="28" y="90"/>
                  <a:pt x="28" y="89"/>
                </a:cubicBezTo>
                <a:cubicBezTo>
                  <a:pt x="28" y="89"/>
                  <a:pt x="28" y="88"/>
                  <a:pt x="28" y="88"/>
                </a:cubicBezTo>
                <a:cubicBezTo>
                  <a:pt x="27" y="89"/>
                  <a:pt x="28" y="91"/>
                  <a:pt x="28" y="92"/>
                </a:cubicBezTo>
                <a:cubicBezTo>
                  <a:pt x="28" y="92"/>
                  <a:pt x="28" y="91"/>
                  <a:pt x="28" y="91"/>
                </a:cubicBezTo>
                <a:cubicBezTo>
                  <a:pt x="27" y="91"/>
                  <a:pt x="27" y="92"/>
                  <a:pt x="27" y="92"/>
                </a:cubicBezTo>
                <a:cubicBezTo>
                  <a:pt x="27" y="91"/>
                  <a:pt x="27" y="91"/>
                  <a:pt x="27" y="91"/>
                </a:cubicBezTo>
                <a:cubicBezTo>
                  <a:pt x="27" y="91"/>
                  <a:pt x="27" y="91"/>
                  <a:pt x="27" y="92"/>
                </a:cubicBezTo>
                <a:cubicBezTo>
                  <a:pt x="27" y="91"/>
                  <a:pt x="27" y="90"/>
                  <a:pt x="27" y="90"/>
                </a:cubicBezTo>
                <a:cubicBezTo>
                  <a:pt x="27" y="90"/>
                  <a:pt x="27" y="91"/>
                  <a:pt x="27" y="92"/>
                </a:cubicBezTo>
                <a:cubicBezTo>
                  <a:pt x="27" y="91"/>
                  <a:pt x="27" y="91"/>
                  <a:pt x="27" y="91"/>
                </a:cubicBezTo>
                <a:cubicBezTo>
                  <a:pt x="27" y="92"/>
                  <a:pt x="27" y="92"/>
                  <a:pt x="27" y="92"/>
                </a:cubicBezTo>
                <a:cubicBezTo>
                  <a:pt x="26" y="92"/>
                  <a:pt x="26" y="92"/>
                  <a:pt x="26" y="92"/>
                </a:cubicBezTo>
                <a:cubicBezTo>
                  <a:pt x="26" y="92"/>
                  <a:pt x="27" y="92"/>
                  <a:pt x="27" y="92"/>
                </a:cubicBezTo>
                <a:cubicBezTo>
                  <a:pt x="26" y="92"/>
                  <a:pt x="27" y="92"/>
                  <a:pt x="26" y="91"/>
                </a:cubicBezTo>
                <a:cubicBezTo>
                  <a:pt x="27" y="91"/>
                  <a:pt x="27" y="89"/>
                  <a:pt x="27" y="88"/>
                </a:cubicBezTo>
                <a:cubicBezTo>
                  <a:pt x="27" y="88"/>
                  <a:pt x="27" y="88"/>
                  <a:pt x="27" y="88"/>
                </a:cubicBezTo>
                <a:cubicBezTo>
                  <a:pt x="27" y="88"/>
                  <a:pt x="27" y="88"/>
                  <a:pt x="27" y="88"/>
                </a:cubicBezTo>
                <a:cubicBezTo>
                  <a:pt x="27" y="88"/>
                  <a:pt x="26" y="91"/>
                  <a:pt x="26" y="91"/>
                </a:cubicBezTo>
                <a:cubicBezTo>
                  <a:pt x="26" y="91"/>
                  <a:pt x="26" y="90"/>
                  <a:pt x="26" y="90"/>
                </a:cubicBezTo>
                <a:cubicBezTo>
                  <a:pt x="26" y="90"/>
                  <a:pt x="26" y="91"/>
                  <a:pt x="26" y="91"/>
                </a:cubicBezTo>
                <a:cubicBezTo>
                  <a:pt x="26" y="91"/>
                  <a:pt x="26" y="91"/>
                  <a:pt x="26" y="91"/>
                </a:cubicBezTo>
                <a:cubicBezTo>
                  <a:pt x="26" y="92"/>
                  <a:pt x="26" y="91"/>
                  <a:pt x="26" y="91"/>
                </a:cubicBezTo>
                <a:cubicBezTo>
                  <a:pt x="26" y="91"/>
                  <a:pt x="26" y="90"/>
                  <a:pt x="26" y="90"/>
                </a:cubicBezTo>
                <a:cubicBezTo>
                  <a:pt x="25" y="91"/>
                  <a:pt x="25" y="91"/>
                  <a:pt x="25" y="91"/>
                </a:cubicBezTo>
                <a:cubicBezTo>
                  <a:pt x="25" y="91"/>
                  <a:pt x="26" y="90"/>
                  <a:pt x="26" y="90"/>
                </a:cubicBezTo>
                <a:cubicBezTo>
                  <a:pt x="25" y="90"/>
                  <a:pt x="25" y="91"/>
                  <a:pt x="25" y="91"/>
                </a:cubicBezTo>
                <a:cubicBezTo>
                  <a:pt x="25" y="91"/>
                  <a:pt x="25" y="91"/>
                  <a:pt x="25" y="90"/>
                </a:cubicBezTo>
                <a:cubicBezTo>
                  <a:pt x="25" y="90"/>
                  <a:pt x="25" y="91"/>
                  <a:pt x="25" y="91"/>
                </a:cubicBezTo>
                <a:cubicBezTo>
                  <a:pt x="25" y="92"/>
                  <a:pt x="25" y="91"/>
                  <a:pt x="25" y="91"/>
                </a:cubicBezTo>
                <a:cubicBezTo>
                  <a:pt x="25" y="91"/>
                  <a:pt x="25" y="89"/>
                  <a:pt x="25" y="88"/>
                </a:cubicBezTo>
                <a:cubicBezTo>
                  <a:pt x="25" y="91"/>
                  <a:pt x="25" y="91"/>
                  <a:pt x="25" y="91"/>
                </a:cubicBezTo>
                <a:cubicBezTo>
                  <a:pt x="25" y="91"/>
                  <a:pt x="25" y="90"/>
                  <a:pt x="25" y="90"/>
                </a:cubicBezTo>
                <a:cubicBezTo>
                  <a:pt x="25" y="91"/>
                  <a:pt x="24" y="91"/>
                  <a:pt x="24" y="91"/>
                </a:cubicBezTo>
                <a:cubicBezTo>
                  <a:pt x="24" y="91"/>
                  <a:pt x="24" y="91"/>
                  <a:pt x="24" y="91"/>
                </a:cubicBezTo>
                <a:cubicBezTo>
                  <a:pt x="24" y="91"/>
                  <a:pt x="24" y="90"/>
                  <a:pt x="24" y="91"/>
                </a:cubicBezTo>
                <a:cubicBezTo>
                  <a:pt x="24" y="90"/>
                  <a:pt x="24" y="90"/>
                  <a:pt x="24" y="90"/>
                </a:cubicBezTo>
                <a:cubicBezTo>
                  <a:pt x="24" y="90"/>
                  <a:pt x="24" y="92"/>
                  <a:pt x="24" y="91"/>
                </a:cubicBezTo>
                <a:cubicBezTo>
                  <a:pt x="24" y="91"/>
                  <a:pt x="24" y="91"/>
                  <a:pt x="24" y="90"/>
                </a:cubicBezTo>
                <a:cubicBezTo>
                  <a:pt x="24" y="91"/>
                  <a:pt x="23" y="90"/>
                  <a:pt x="23" y="91"/>
                </a:cubicBezTo>
                <a:cubicBezTo>
                  <a:pt x="23" y="91"/>
                  <a:pt x="23" y="91"/>
                  <a:pt x="23" y="91"/>
                </a:cubicBezTo>
                <a:cubicBezTo>
                  <a:pt x="23" y="91"/>
                  <a:pt x="23" y="91"/>
                  <a:pt x="23" y="91"/>
                </a:cubicBezTo>
                <a:cubicBezTo>
                  <a:pt x="23" y="91"/>
                  <a:pt x="23" y="91"/>
                  <a:pt x="23" y="91"/>
                </a:cubicBezTo>
                <a:cubicBezTo>
                  <a:pt x="23" y="91"/>
                  <a:pt x="23" y="90"/>
                  <a:pt x="23" y="91"/>
                </a:cubicBezTo>
                <a:cubicBezTo>
                  <a:pt x="23" y="90"/>
                  <a:pt x="24" y="90"/>
                  <a:pt x="24" y="89"/>
                </a:cubicBezTo>
                <a:cubicBezTo>
                  <a:pt x="23" y="89"/>
                  <a:pt x="23" y="90"/>
                  <a:pt x="23" y="91"/>
                </a:cubicBezTo>
                <a:cubicBezTo>
                  <a:pt x="22" y="91"/>
                  <a:pt x="22" y="91"/>
                  <a:pt x="22" y="91"/>
                </a:cubicBezTo>
                <a:cubicBezTo>
                  <a:pt x="22" y="91"/>
                  <a:pt x="22" y="91"/>
                  <a:pt x="22" y="91"/>
                </a:cubicBezTo>
                <a:cubicBezTo>
                  <a:pt x="23" y="90"/>
                  <a:pt x="23" y="90"/>
                  <a:pt x="23" y="90"/>
                </a:cubicBezTo>
                <a:cubicBezTo>
                  <a:pt x="22" y="90"/>
                  <a:pt x="22" y="90"/>
                  <a:pt x="22" y="90"/>
                </a:cubicBezTo>
                <a:cubicBezTo>
                  <a:pt x="22" y="90"/>
                  <a:pt x="22" y="90"/>
                  <a:pt x="23" y="90"/>
                </a:cubicBezTo>
                <a:cubicBezTo>
                  <a:pt x="22" y="90"/>
                  <a:pt x="22" y="90"/>
                  <a:pt x="22" y="90"/>
                </a:cubicBezTo>
                <a:cubicBezTo>
                  <a:pt x="22" y="90"/>
                  <a:pt x="23" y="89"/>
                  <a:pt x="23" y="89"/>
                </a:cubicBezTo>
                <a:cubicBezTo>
                  <a:pt x="23" y="90"/>
                  <a:pt x="23" y="90"/>
                  <a:pt x="23" y="90"/>
                </a:cubicBezTo>
                <a:cubicBezTo>
                  <a:pt x="23" y="89"/>
                  <a:pt x="23" y="89"/>
                  <a:pt x="23" y="89"/>
                </a:cubicBezTo>
                <a:cubicBezTo>
                  <a:pt x="23" y="89"/>
                  <a:pt x="23" y="89"/>
                  <a:pt x="23" y="89"/>
                </a:cubicBezTo>
                <a:cubicBezTo>
                  <a:pt x="23" y="88"/>
                  <a:pt x="23" y="88"/>
                  <a:pt x="23" y="88"/>
                </a:cubicBezTo>
                <a:cubicBezTo>
                  <a:pt x="23" y="88"/>
                  <a:pt x="23" y="88"/>
                  <a:pt x="23" y="88"/>
                </a:cubicBezTo>
                <a:cubicBezTo>
                  <a:pt x="23" y="89"/>
                  <a:pt x="23" y="89"/>
                  <a:pt x="23" y="89"/>
                </a:cubicBezTo>
                <a:cubicBezTo>
                  <a:pt x="23" y="89"/>
                  <a:pt x="22" y="90"/>
                  <a:pt x="22" y="90"/>
                </a:cubicBezTo>
                <a:cubicBezTo>
                  <a:pt x="22" y="90"/>
                  <a:pt x="22" y="90"/>
                  <a:pt x="22" y="90"/>
                </a:cubicBezTo>
                <a:cubicBezTo>
                  <a:pt x="22" y="91"/>
                  <a:pt x="22" y="90"/>
                  <a:pt x="22" y="91"/>
                </a:cubicBezTo>
                <a:cubicBezTo>
                  <a:pt x="22" y="91"/>
                  <a:pt x="22" y="90"/>
                  <a:pt x="22" y="90"/>
                </a:cubicBezTo>
                <a:cubicBezTo>
                  <a:pt x="21" y="91"/>
                  <a:pt x="22" y="89"/>
                  <a:pt x="21" y="90"/>
                </a:cubicBezTo>
                <a:cubicBezTo>
                  <a:pt x="21" y="90"/>
                  <a:pt x="21" y="91"/>
                  <a:pt x="21" y="91"/>
                </a:cubicBezTo>
                <a:cubicBezTo>
                  <a:pt x="21" y="91"/>
                  <a:pt x="21" y="90"/>
                  <a:pt x="21" y="90"/>
                </a:cubicBezTo>
                <a:cubicBezTo>
                  <a:pt x="21" y="91"/>
                  <a:pt x="21" y="91"/>
                  <a:pt x="21" y="91"/>
                </a:cubicBezTo>
                <a:cubicBezTo>
                  <a:pt x="21" y="91"/>
                  <a:pt x="21" y="91"/>
                  <a:pt x="21" y="90"/>
                </a:cubicBezTo>
                <a:cubicBezTo>
                  <a:pt x="21" y="91"/>
                  <a:pt x="21" y="91"/>
                  <a:pt x="20" y="91"/>
                </a:cubicBezTo>
                <a:cubicBezTo>
                  <a:pt x="20" y="91"/>
                  <a:pt x="20" y="92"/>
                  <a:pt x="20" y="91"/>
                </a:cubicBezTo>
                <a:cubicBezTo>
                  <a:pt x="20" y="91"/>
                  <a:pt x="20" y="91"/>
                  <a:pt x="20" y="90"/>
                </a:cubicBezTo>
                <a:cubicBezTo>
                  <a:pt x="20" y="91"/>
                  <a:pt x="20" y="91"/>
                  <a:pt x="20" y="91"/>
                </a:cubicBezTo>
                <a:cubicBezTo>
                  <a:pt x="20" y="91"/>
                  <a:pt x="20" y="91"/>
                  <a:pt x="20" y="91"/>
                </a:cubicBezTo>
                <a:cubicBezTo>
                  <a:pt x="20" y="90"/>
                  <a:pt x="20" y="91"/>
                  <a:pt x="20" y="90"/>
                </a:cubicBezTo>
                <a:cubicBezTo>
                  <a:pt x="20" y="90"/>
                  <a:pt x="20" y="90"/>
                  <a:pt x="20" y="90"/>
                </a:cubicBezTo>
                <a:cubicBezTo>
                  <a:pt x="20" y="90"/>
                  <a:pt x="19" y="91"/>
                  <a:pt x="19" y="92"/>
                </a:cubicBezTo>
                <a:cubicBezTo>
                  <a:pt x="19" y="91"/>
                  <a:pt x="19" y="91"/>
                  <a:pt x="19" y="91"/>
                </a:cubicBezTo>
                <a:cubicBezTo>
                  <a:pt x="20" y="91"/>
                  <a:pt x="20" y="91"/>
                  <a:pt x="20" y="91"/>
                </a:cubicBezTo>
                <a:cubicBezTo>
                  <a:pt x="20" y="90"/>
                  <a:pt x="19" y="91"/>
                  <a:pt x="19" y="90"/>
                </a:cubicBezTo>
                <a:cubicBezTo>
                  <a:pt x="19" y="90"/>
                  <a:pt x="20" y="90"/>
                  <a:pt x="20" y="89"/>
                </a:cubicBezTo>
                <a:cubicBezTo>
                  <a:pt x="20" y="90"/>
                  <a:pt x="20" y="90"/>
                  <a:pt x="20" y="90"/>
                </a:cubicBezTo>
                <a:cubicBezTo>
                  <a:pt x="20" y="90"/>
                  <a:pt x="20" y="90"/>
                  <a:pt x="20" y="89"/>
                </a:cubicBezTo>
                <a:cubicBezTo>
                  <a:pt x="20" y="90"/>
                  <a:pt x="19" y="90"/>
                  <a:pt x="19" y="90"/>
                </a:cubicBezTo>
                <a:cubicBezTo>
                  <a:pt x="19" y="90"/>
                  <a:pt x="19" y="90"/>
                  <a:pt x="19" y="90"/>
                </a:cubicBezTo>
                <a:cubicBezTo>
                  <a:pt x="19" y="90"/>
                  <a:pt x="19" y="90"/>
                  <a:pt x="19" y="90"/>
                </a:cubicBezTo>
                <a:cubicBezTo>
                  <a:pt x="19" y="90"/>
                  <a:pt x="19" y="90"/>
                  <a:pt x="19" y="90"/>
                </a:cubicBezTo>
                <a:cubicBezTo>
                  <a:pt x="19" y="90"/>
                  <a:pt x="19" y="90"/>
                  <a:pt x="19" y="90"/>
                </a:cubicBezTo>
                <a:cubicBezTo>
                  <a:pt x="19" y="90"/>
                  <a:pt x="19" y="90"/>
                  <a:pt x="19" y="89"/>
                </a:cubicBezTo>
                <a:cubicBezTo>
                  <a:pt x="19" y="89"/>
                  <a:pt x="18" y="91"/>
                  <a:pt x="18" y="90"/>
                </a:cubicBezTo>
                <a:cubicBezTo>
                  <a:pt x="18" y="90"/>
                  <a:pt x="18" y="90"/>
                  <a:pt x="18" y="90"/>
                </a:cubicBezTo>
                <a:cubicBezTo>
                  <a:pt x="18" y="90"/>
                  <a:pt x="18" y="90"/>
                  <a:pt x="18" y="90"/>
                </a:cubicBezTo>
                <a:cubicBezTo>
                  <a:pt x="18" y="91"/>
                  <a:pt x="18" y="90"/>
                  <a:pt x="17" y="91"/>
                </a:cubicBezTo>
                <a:cubicBezTo>
                  <a:pt x="17" y="90"/>
                  <a:pt x="17" y="90"/>
                  <a:pt x="18" y="90"/>
                </a:cubicBezTo>
                <a:cubicBezTo>
                  <a:pt x="18" y="90"/>
                  <a:pt x="18" y="90"/>
                  <a:pt x="18" y="90"/>
                </a:cubicBezTo>
                <a:cubicBezTo>
                  <a:pt x="18" y="90"/>
                  <a:pt x="18" y="90"/>
                  <a:pt x="18" y="90"/>
                </a:cubicBezTo>
                <a:close/>
                <a:moveTo>
                  <a:pt x="20" y="90"/>
                </a:moveTo>
                <a:cubicBezTo>
                  <a:pt x="20" y="91"/>
                  <a:pt x="20" y="90"/>
                  <a:pt x="20" y="90"/>
                </a:cubicBezTo>
                <a:cubicBezTo>
                  <a:pt x="20" y="90"/>
                  <a:pt x="20" y="90"/>
                  <a:pt x="20" y="90"/>
                </a:cubicBezTo>
                <a:close/>
                <a:moveTo>
                  <a:pt x="23" y="90"/>
                </a:moveTo>
                <a:cubicBezTo>
                  <a:pt x="23" y="90"/>
                  <a:pt x="23" y="90"/>
                  <a:pt x="23" y="90"/>
                </a:cubicBezTo>
                <a:cubicBezTo>
                  <a:pt x="23" y="90"/>
                  <a:pt x="23" y="90"/>
                  <a:pt x="23" y="90"/>
                </a:cubicBezTo>
                <a:close/>
                <a:moveTo>
                  <a:pt x="30" y="87"/>
                </a:moveTo>
                <a:cubicBezTo>
                  <a:pt x="30" y="87"/>
                  <a:pt x="30" y="87"/>
                  <a:pt x="30" y="87"/>
                </a:cubicBezTo>
                <a:cubicBezTo>
                  <a:pt x="29" y="87"/>
                  <a:pt x="29" y="87"/>
                  <a:pt x="30" y="87"/>
                </a:cubicBezTo>
                <a:close/>
                <a:moveTo>
                  <a:pt x="30" y="87"/>
                </a:moveTo>
                <a:cubicBezTo>
                  <a:pt x="30" y="87"/>
                  <a:pt x="30" y="87"/>
                  <a:pt x="30" y="87"/>
                </a:cubicBezTo>
                <a:cubicBezTo>
                  <a:pt x="30" y="87"/>
                  <a:pt x="30" y="87"/>
                  <a:pt x="30" y="87"/>
                </a:cubicBezTo>
                <a:cubicBezTo>
                  <a:pt x="30" y="87"/>
                  <a:pt x="30" y="87"/>
                  <a:pt x="30" y="87"/>
                </a:cubicBezTo>
                <a:close/>
                <a:moveTo>
                  <a:pt x="17" y="83"/>
                </a:moveTo>
                <a:cubicBezTo>
                  <a:pt x="17" y="83"/>
                  <a:pt x="17" y="83"/>
                  <a:pt x="17" y="83"/>
                </a:cubicBezTo>
                <a:cubicBezTo>
                  <a:pt x="17" y="83"/>
                  <a:pt x="17" y="83"/>
                  <a:pt x="17" y="83"/>
                </a:cubicBezTo>
                <a:close/>
                <a:moveTo>
                  <a:pt x="22" y="91"/>
                </a:moveTo>
                <a:cubicBezTo>
                  <a:pt x="22" y="90"/>
                  <a:pt x="22" y="90"/>
                  <a:pt x="22" y="90"/>
                </a:cubicBezTo>
                <a:cubicBezTo>
                  <a:pt x="22" y="90"/>
                  <a:pt x="22" y="90"/>
                  <a:pt x="22" y="91"/>
                </a:cubicBezTo>
                <a:close/>
                <a:moveTo>
                  <a:pt x="17" y="89"/>
                </a:moveTo>
                <a:cubicBezTo>
                  <a:pt x="17" y="89"/>
                  <a:pt x="17" y="89"/>
                  <a:pt x="17" y="89"/>
                </a:cubicBezTo>
                <a:cubicBezTo>
                  <a:pt x="17" y="89"/>
                  <a:pt x="17" y="89"/>
                  <a:pt x="17" y="89"/>
                </a:cubicBezTo>
                <a:close/>
                <a:moveTo>
                  <a:pt x="28" y="91"/>
                </a:moveTo>
                <a:cubicBezTo>
                  <a:pt x="28" y="91"/>
                  <a:pt x="28" y="91"/>
                  <a:pt x="28" y="91"/>
                </a:cubicBezTo>
                <a:cubicBezTo>
                  <a:pt x="28" y="91"/>
                  <a:pt x="28" y="91"/>
                  <a:pt x="28" y="91"/>
                </a:cubicBezTo>
                <a:close/>
                <a:moveTo>
                  <a:pt x="30" y="86"/>
                </a:moveTo>
                <a:cubicBezTo>
                  <a:pt x="30" y="86"/>
                  <a:pt x="30" y="86"/>
                  <a:pt x="30" y="86"/>
                </a:cubicBezTo>
                <a:cubicBezTo>
                  <a:pt x="30" y="86"/>
                  <a:pt x="30" y="86"/>
                  <a:pt x="30" y="86"/>
                </a:cubicBezTo>
                <a:cubicBezTo>
                  <a:pt x="30" y="86"/>
                  <a:pt x="30" y="86"/>
                  <a:pt x="30" y="86"/>
                </a:cubicBezTo>
                <a:close/>
                <a:moveTo>
                  <a:pt x="32" y="89"/>
                </a:moveTo>
                <a:cubicBezTo>
                  <a:pt x="32" y="89"/>
                  <a:pt x="32" y="89"/>
                  <a:pt x="32" y="89"/>
                </a:cubicBezTo>
                <a:cubicBezTo>
                  <a:pt x="32" y="88"/>
                  <a:pt x="32" y="88"/>
                  <a:pt x="32" y="88"/>
                </a:cubicBezTo>
                <a:cubicBezTo>
                  <a:pt x="32" y="88"/>
                  <a:pt x="32" y="89"/>
                  <a:pt x="32" y="89"/>
                </a:cubicBezTo>
                <a:close/>
                <a:moveTo>
                  <a:pt x="31" y="88"/>
                </a:moveTo>
                <a:cubicBezTo>
                  <a:pt x="31" y="88"/>
                  <a:pt x="31" y="88"/>
                  <a:pt x="31" y="88"/>
                </a:cubicBezTo>
                <a:cubicBezTo>
                  <a:pt x="31" y="88"/>
                  <a:pt x="31" y="88"/>
                  <a:pt x="31" y="88"/>
                </a:cubicBezTo>
                <a:cubicBezTo>
                  <a:pt x="31" y="87"/>
                  <a:pt x="31" y="87"/>
                  <a:pt x="31" y="88"/>
                </a:cubicBezTo>
                <a:close/>
                <a:moveTo>
                  <a:pt x="31" y="88"/>
                </a:moveTo>
                <a:cubicBezTo>
                  <a:pt x="31" y="88"/>
                  <a:pt x="31" y="88"/>
                  <a:pt x="31" y="88"/>
                </a:cubicBezTo>
                <a:cubicBezTo>
                  <a:pt x="31" y="87"/>
                  <a:pt x="31" y="88"/>
                  <a:pt x="31" y="88"/>
                </a:cubicBezTo>
                <a:close/>
                <a:moveTo>
                  <a:pt x="30" y="87"/>
                </a:moveTo>
                <a:cubicBezTo>
                  <a:pt x="30" y="87"/>
                  <a:pt x="30" y="86"/>
                  <a:pt x="30" y="86"/>
                </a:cubicBezTo>
                <a:cubicBezTo>
                  <a:pt x="30" y="86"/>
                  <a:pt x="30" y="87"/>
                  <a:pt x="30" y="87"/>
                </a:cubicBezTo>
                <a:close/>
                <a:moveTo>
                  <a:pt x="31" y="89"/>
                </a:moveTo>
                <a:cubicBezTo>
                  <a:pt x="31" y="88"/>
                  <a:pt x="31" y="88"/>
                  <a:pt x="31" y="88"/>
                </a:cubicBezTo>
                <a:cubicBezTo>
                  <a:pt x="31" y="89"/>
                  <a:pt x="31" y="89"/>
                  <a:pt x="31" y="89"/>
                </a:cubicBezTo>
                <a:close/>
                <a:moveTo>
                  <a:pt x="30" y="89"/>
                </a:moveTo>
                <a:cubicBezTo>
                  <a:pt x="31" y="89"/>
                  <a:pt x="31" y="89"/>
                  <a:pt x="31" y="89"/>
                </a:cubicBezTo>
                <a:cubicBezTo>
                  <a:pt x="31" y="89"/>
                  <a:pt x="31" y="89"/>
                  <a:pt x="31" y="89"/>
                </a:cubicBezTo>
                <a:cubicBezTo>
                  <a:pt x="30" y="89"/>
                  <a:pt x="30" y="89"/>
                  <a:pt x="30" y="89"/>
                </a:cubicBezTo>
                <a:close/>
                <a:moveTo>
                  <a:pt x="31" y="89"/>
                </a:moveTo>
                <a:cubicBezTo>
                  <a:pt x="31" y="89"/>
                  <a:pt x="31" y="89"/>
                  <a:pt x="31" y="88"/>
                </a:cubicBezTo>
                <a:cubicBezTo>
                  <a:pt x="31" y="88"/>
                  <a:pt x="31" y="89"/>
                  <a:pt x="31" y="89"/>
                </a:cubicBezTo>
                <a:close/>
                <a:moveTo>
                  <a:pt x="31" y="89"/>
                </a:moveTo>
                <a:cubicBezTo>
                  <a:pt x="31" y="89"/>
                  <a:pt x="31" y="89"/>
                  <a:pt x="31" y="89"/>
                </a:cubicBezTo>
                <a:cubicBezTo>
                  <a:pt x="31" y="89"/>
                  <a:pt x="31" y="89"/>
                  <a:pt x="31" y="89"/>
                </a:cubicBezTo>
                <a:close/>
                <a:moveTo>
                  <a:pt x="29" y="89"/>
                </a:moveTo>
                <a:cubicBezTo>
                  <a:pt x="29" y="89"/>
                  <a:pt x="29" y="89"/>
                  <a:pt x="29" y="89"/>
                </a:cubicBezTo>
                <a:cubicBezTo>
                  <a:pt x="29" y="89"/>
                  <a:pt x="29" y="89"/>
                  <a:pt x="29" y="89"/>
                </a:cubicBezTo>
                <a:cubicBezTo>
                  <a:pt x="29" y="89"/>
                  <a:pt x="29" y="89"/>
                  <a:pt x="29" y="89"/>
                </a:cubicBezTo>
                <a:close/>
                <a:moveTo>
                  <a:pt x="30" y="90"/>
                </a:moveTo>
                <a:cubicBezTo>
                  <a:pt x="30" y="90"/>
                  <a:pt x="30" y="90"/>
                  <a:pt x="30" y="90"/>
                </a:cubicBezTo>
                <a:cubicBezTo>
                  <a:pt x="30" y="90"/>
                  <a:pt x="30" y="90"/>
                  <a:pt x="30" y="90"/>
                </a:cubicBezTo>
                <a:close/>
                <a:moveTo>
                  <a:pt x="30" y="90"/>
                </a:moveTo>
                <a:cubicBezTo>
                  <a:pt x="30" y="90"/>
                  <a:pt x="29" y="91"/>
                  <a:pt x="30" y="91"/>
                </a:cubicBezTo>
                <a:cubicBezTo>
                  <a:pt x="30" y="91"/>
                  <a:pt x="30" y="90"/>
                  <a:pt x="30" y="90"/>
                </a:cubicBezTo>
                <a:close/>
                <a:moveTo>
                  <a:pt x="28" y="90"/>
                </a:moveTo>
                <a:cubicBezTo>
                  <a:pt x="28" y="90"/>
                  <a:pt x="28" y="90"/>
                  <a:pt x="28" y="90"/>
                </a:cubicBezTo>
                <a:cubicBezTo>
                  <a:pt x="28" y="89"/>
                  <a:pt x="28" y="89"/>
                  <a:pt x="28" y="89"/>
                </a:cubicBezTo>
                <a:lnTo>
                  <a:pt x="28" y="90"/>
                </a:lnTo>
                <a:close/>
                <a:moveTo>
                  <a:pt x="26" y="92"/>
                </a:moveTo>
                <a:cubicBezTo>
                  <a:pt x="26" y="92"/>
                  <a:pt x="26" y="91"/>
                  <a:pt x="26" y="92"/>
                </a:cubicBezTo>
                <a:cubicBezTo>
                  <a:pt x="26" y="92"/>
                  <a:pt x="26" y="92"/>
                  <a:pt x="26" y="91"/>
                </a:cubicBezTo>
                <a:cubicBezTo>
                  <a:pt x="26" y="92"/>
                  <a:pt x="26" y="91"/>
                  <a:pt x="26" y="92"/>
                </a:cubicBezTo>
                <a:close/>
                <a:moveTo>
                  <a:pt x="26" y="91"/>
                </a:moveTo>
                <a:cubicBezTo>
                  <a:pt x="26" y="91"/>
                  <a:pt x="26" y="91"/>
                  <a:pt x="26" y="91"/>
                </a:cubicBezTo>
                <a:cubicBezTo>
                  <a:pt x="26" y="91"/>
                  <a:pt x="26" y="91"/>
                  <a:pt x="26" y="91"/>
                </a:cubicBezTo>
                <a:close/>
                <a:moveTo>
                  <a:pt x="14" y="79"/>
                </a:moveTo>
                <a:cubicBezTo>
                  <a:pt x="14" y="78"/>
                  <a:pt x="14" y="78"/>
                  <a:pt x="14" y="78"/>
                </a:cubicBezTo>
                <a:cubicBezTo>
                  <a:pt x="14" y="79"/>
                  <a:pt x="14" y="79"/>
                  <a:pt x="14" y="79"/>
                </a:cubicBezTo>
                <a:close/>
                <a:moveTo>
                  <a:pt x="13" y="79"/>
                </a:moveTo>
                <a:cubicBezTo>
                  <a:pt x="14" y="79"/>
                  <a:pt x="14" y="79"/>
                  <a:pt x="14" y="79"/>
                </a:cubicBezTo>
                <a:cubicBezTo>
                  <a:pt x="13" y="79"/>
                  <a:pt x="13" y="79"/>
                  <a:pt x="13" y="79"/>
                </a:cubicBezTo>
                <a:cubicBezTo>
                  <a:pt x="13" y="79"/>
                  <a:pt x="13" y="79"/>
                  <a:pt x="13" y="79"/>
                </a:cubicBezTo>
                <a:close/>
                <a:moveTo>
                  <a:pt x="20" y="91"/>
                </a:moveTo>
                <a:cubicBezTo>
                  <a:pt x="20" y="91"/>
                  <a:pt x="20" y="91"/>
                  <a:pt x="20" y="91"/>
                </a:cubicBezTo>
                <a:cubicBezTo>
                  <a:pt x="20" y="91"/>
                  <a:pt x="20" y="91"/>
                  <a:pt x="20" y="91"/>
                </a:cubicBezTo>
                <a:close/>
                <a:moveTo>
                  <a:pt x="18" y="90"/>
                </a:moveTo>
                <a:cubicBezTo>
                  <a:pt x="18" y="90"/>
                  <a:pt x="18" y="90"/>
                  <a:pt x="18" y="90"/>
                </a:cubicBezTo>
                <a:cubicBezTo>
                  <a:pt x="19" y="90"/>
                  <a:pt x="19" y="90"/>
                  <a:pt x="19" y="90"/>
                </a:cubicBezTo>
                <a:lnTo>
                  <a:pt x="18" y="90"/>
                </a:lnTo>
                <a:close/>
                <a:moveTo>
                  <a:pt x="17" y="90"/>
                </a:moveTo>
                <a:cubicBezTo>
                  <a:pt x="17" y="91"/>
                  <a:pt x="17" y="90"/>
                  <a:pt x="17" y="91"/>
                </a:cubicBezTo>
                <a:cubicBezTo>
                  <a:pt x="17" y="91"/>
                  <a:pt x="17" y="90"/>
                  <a:pt x="17" y="90"/>
                </a:cubicBezTo>
                <a:close/>
                <a:moveTo>
                  <a:pt x="41" y="105"/>
                </a:moveTo>
                <a:cubicBezTo>
                  <a:pt x="41" y="105"/>
                  <a:pt x="41" y="105"/>
                  <a:pt x="41" y="105"/>
                </a:cubicBezTo>
                <a:cubicBezTo>
                  <a:pt x="41" y="105"/>
                  <a:pt x="41" y="105"/>
                  <a:pt x="41" y="105"/>
                </a:cubicBezTo>
                <a:close/>
                <a:moveTo>
                  <a:pt x="41" y="106"/>
                </a:moveTo>
                <a:cubicBezTo>
                  <a:pt x="41" y="106"/>
                  <a:pt x="41" y="106"/>
                  <a:pt x="41" y="106"/>
                </a:cubicBezTo>
                <a:cubicBezTo>
                  <a:pt x="41" y="107"/>
                  <a:pt x="41" y="107"/>
                  <a:pt x="41" y="107"/>
                </a:cubicBezTo>
                <a:lnTo>
                  <a:pt x="41" y="106"/>
                </a:lnTo>
                <a:close/>
                <a:moveTo>
                  <a:pt x="40" y="106"/>
                </a:moveTo>
                <a:cubicBezTo>
                  <a:pt x="41" y="107"/>
                  <a:pt x="41" y="106"/>
                  <a:pt x="41" y="106"/>
                </a:cubicBezTo>
                <a:cubicBezTo>
                  <a:pt x="41" y="107"/>
                  <a:pt x="41" y="107"/>
                  <a:pt x="41" y="107"/>
                </a:cubicBezTo>
                <a:cubicBezTo>
                  <a:pt x="41" y="106"/>
                  <a:pt x="41" y="106"/>
                  <a:pt x="41" y="106"/>
                </a:cubicBezTo>
                <a:cubicBezTo>
                  <a:pt x="41" y="106"/>
                  <a:pt x="41" y="107"/>
                  <a:pt x="40" y="106"/>
                </a:cubicBezTo>
                <a:close/>
                <a:moveTo>
                  <a:pt x="40" y="105"/>
                </a:moveTo>
                <a:cubicBezTo>
                  <a:pt x="40" y="105"/>
                  <a:pt x="40" y="105"/>
                  <a:pt x="40" y="105"/>
                </a:cubicBezTo>
                <a:cubicBezTo>
                  <a:pt x="40" y="105"/>
                  <a:pt x="40" y="105"/>
                  <a:pt x="40" y="105"/>
                </a:cubicBezTo>
                <a:cubicBezTo>
                  <a:pt x="40" y="105"/>
                  <a:pt x="40" y="105"/>
                  <a:pt x="40" y="105"/>
                </a:cubicBezTo>
                <a:close/>
                <a:moveTo>
                  <a:pt x="40" y="105"/>
                </a:moveTo>
                <a:cubicBezTo>
                  <a:pt x="40" y="105"/>
                  <a:pt x="40" y="105"/>
                  <a:pt x="40" y="105"/>
                </a:cubicBezTo>
                <a:close/>
                <a:moveTo>
                  <a:pt x="40" y="105"/>
                </a:moveTo>
                <a:cubicBezTo>
                  <a:pt x="40" y="105"/>
                  <a:pt x="40" y="105"/>
                  <a:pt x="40" y="105"/>
                </a:cubicBezTo>
                <a:cubicBezTo>
                  <a:pt x="40" y="105"/>
                  <a:pt x="40" y="105"/>
                  <a:pt x="40" y="105"/>
                </a:cubicBezTo>
                <a:cubicBezTo>
                  <a:pt x="40" y="105"/>
                  <a:pt x="40" y="105"/>
                  <a:pt x="40" y="105"/>
                </a:cubicBezTo>
                <a:close/>
                <a:moveTo>
                  <a:pt x="40" y="106"/>
                </a:moveTo>
                <a:cubicBezTo>
                  <a:pt x="40" y="106"/>
                  <a:pt x="40" y="106"/>
                  <a:pt x="40" y="106"/>
                </a:cubicBezTo>
                <a:cubicBezTo>
                  <a:pt x="40" y="105"/>
                  <a:pt x="40" y="105"/>
                  <a:pt x="40" y="106"/>
                </a:cubicBezTo>
                <a:close/>
                <a:moveTo>
                  <a:pt x="40" y="105"/>
                </a:moveTo>
                <a:cubicBezTo>
                  <a:pt x="40" y="106"/>
                  <a:pt x="40" y="106"/>
                  <a:pt x="40" y="106"/>
                </a:cubicBezTo>
                <a:cubicBezTo>
                  <a:pt x="40" y="106"/>
                  <a:pt x="40" y="106"/>
                  <a:pt x="40" y="105"/>
                </a:cubicBezTo>
                <a:cubicBezTo>
                  <a:pt x="40" y="106"/>
                  <a:pt x="40" y="105"/>
                  <a:pt x="40" y="105"/>
                </a:cubicBezTo>
                <a:close/>
                <a:moveTo>
                  <a:pt x="40" y="105"/>
                </a:moveTo>
                <a:cubicBezTo>
                  <a:pt x="40" y="106"/>
                  <a:pt x="40" y="106"/>
                  <a:pt x="40" y="106"/>
                </a:cubicBezTo>
                <a:cubicBezTo>
                  <a:pt x="40" y="106"/>
                  <a:pt x="40" y="105"/>
                  <a:pt x="40" y="105"/>
                </a:cubicBezTo>
                <a:close/>
                <a:moveTo>
                  <a:pt x="41" y="107"/>
                </a:moveTo>
                <a:cubicBezTo>
                  <a:pt x="41" y="107"/>
                  <a:pt x="41" y="107"/>
                  <a:pt x="41" y="107"/>
                </a:cubicBezTo>
                <a:cubicBezTo>
                  <a:pt x="41" y="107"/>
                  <a:pt x="41" y="107"/>
                  <a:pt x="41" y="107"/>
                </a:cubicBezTo>
                <a:cubicBezTo>
                  <a:pt x="41" y="107"/>
                  <a:pt x="41" y="107"/>
                  <a:pt x="41" y="107"/>
                </a:cubicBezTo>
                <a:close/>
                <a:moveTo>
                  <a:pt x="39" y="105"/>
                </a:moveTo>
                <a:cubicBezTo>
                  <a:pt x="39" y="105"/>
                  <a:pt x="39" y="105"/>
                  <a:pt x="39" y="105"/>
                </a:cubicBezTo>
                <a:cubicBezTo>
                  <a:pt x="40" y="105"/>
                  <a:pt x="40" y="105"/>
                  <a:pt x="40" y="105"/>
                </a:cubicBezTo>
                <a:cubicBezTo>
                  <a:pt x="39" y="105"/>
                  <a:pt x="39" y="105"/>
                  <a:pt x="39" y="105"/>
                </a:cubicBezTo>
                <a:close/>
                <a:moveTo>
                  <a:pt x="39" y="105"/>
                </a:moveTo>
                <a:cubicBezTo>
                  <a:pt x="39" y="106"/>
                  <a:pt x="39" y="106"/>
                  <a:pt x="39" y="106"/>
                </a:cubicBezTo>
                <a:cubicBezTo>
                  <a:pt x="40" y="106"/>
                  <a:pt x="40" y="106"/>
                  <a:pt x="39" y="105"/>
                </a:cubicBezTo>
                <a:close/>
                <a:moveTo>
                  <a:pt x="40" y="106"/>
                </a:moveTo>
                <a:cubicBezTo>
                  <a:pt x="40" y="106"/>
                  <a:pt x="40" y="106"/>
                  <a:pt x="40" y="106"/>
                </a:cubicBezTo>
                <a:cubicBezTo>
                  <a:pt x="40" y="106"/>
                  <a:pt x="40" y="106"/>
                  <a:pt x="40" y="106"/>
                </a:cubicBezTo>
                <a:close/>
                <a:moveTo>
                  <a:pt x="39" y="105"/>
                </a:moveTo>
                <a:cubicBezTo>
                  <a:pt x="39" y="104"/>
                  <a:pt x="39" y="104"/>
                  <a:pt x="39" y="104"/>
                </a:cubicBezTo>
                <a:cubicBezTo>
                  <a:pt x="39" y="105"/>
                  <a:pt x="39" y="105"/>
                  <a:pt x="39" y="105"/>
                </a:cubicBezTo>
                <a:close/>
                <a:moveTo>
                  <a:pt x="39" y="105"/>
                </a:moveTo>
                <a:cubicBezTo>
                  <a:pt x="39" y="105"/>
                  <a:pt x="39" y="104"/>
                  <a:pt x="39" y="104"/>
                </a:cubicBezTo>
                <a:cubicBezTo>
                  <a:pt x="39" y="104"/>
                  <a:pt x="39" y="105"/>
                  <a:pt x="39" y="105"/>
                </a:cubicBezTo>
                <a:cubicBezTo>
                  <a:pt x="39" y="105"/>
                  <a:pt x="39" y="105"/>
                  <a:pt x="39" y="105"/>
                </a:cubicBezTo>
                <a:close/>
                <a:moveTo>
                  <a:pt x="39" y="105"/>
                </a:moveTo>
                <a:cubicBezTo>
                  <a:pt x="39" y="105"/>
                  <a:pt x="39" y="105"/>
                  <a:pt x="39" y="105"/>
                </a:cubicBezTo>
                <a:cubicBezTo>
                  <a:pt x="39" y="105"/>
                  <a:pt x="39" y="105"/>
                  <a:pt x="39" y="105"/>
                </a:cubicBezTo>
                <a:close/>
                <a:moveTo>
                  <a:pt x="39" y="106"/>
                </a:moveTo>
                <a:cubicBezTo>
                  <a:pt x="39" y="105"/>
                  <a:pt x="39" y="105"/>
                  <a:pt x="39" y="105"/>
                </a:cubicBezTo>
                <a:cubicBezTo>
                  <a:pt x="39" y="106"/>
                  <a:pt x="39" y="106"/>
                  <a:pt x="39" y="106"/>
                </a:cubicBezTo>
                <a:close/>
                <a:moveTo>
                  <a:pt x="39" y="106"/>
                </a:moveTo>
                <a:cubicBezTo>
                  <a:pt x="39" y="106"/>
                  <a:pt x="39" y="106"/>
                  <a:pt x="39" y="106"/>
                </a:cubicBezTo>
                <a:cubicBezTo>
                  <a:pt x="39" y="106"/>
                  <a:pt x="39" y="106"/>
                  <a:pt x="39" y="106"/>
                </a:cubicBezTo>
                <a:cubicBezTo>
                  <a:pt x="39" y="106"/>
                  <a:pt x="39" y="106"/>
                  <a:pt x="39" y="106"/>
                </a:cubicBezTo>
                <a:close/>
                <a:moveTo>
                  <a:pt x="39" y="106"/>
                </a:moveTo>
                <a:cubicBezTo>
                  <a:pt x="39" y="106"/>
                  <a:pt x="39" y="106"/>
                  <a:pt x="39" y="106"/>
                </a:cubicBezTo>
                <a:cubicBezTo>
                  <a:pt x="39" y="106"/>
                  <a:pt x="39" y="106"/>
                  <a:pt x="39" y="106"/>
                </a:cubicBezTo>
                <a:close/>
                <a:moveTo>
                  <a:pt x="40" y="106"/>
                </a:moveTo>
                <a:cubicBezTo>
                  <a:pt x="40" y="106"/>
                  <a:pt x="40" y="107"/>
                  <a:pt x="40" y="107"/>
                </a:cubicBezTo>
                <a:cubicBezTo>
                  <a:pt x="40" y="107"/>
                  <a:pt x="40" y="106"/>
                  <a:pt x="40" y="106"/>
                </a:cubicBezTo>
                <a:close/>
                <a:moveTo>
                  <a:pt x="39" y="106"/>
                </a:moveTo>
                <a:cubicBezTo>
                  <a:pt x="40" y="106"/>
                  <a:pt x="40" y="106"/>
                  <a:pt x="40" y="106"/>
                </a:cubicBezTo>
                <a:cubicBezTo>
                  <a:pt x="40" y="106"/>
                  <a:pt x="40" y="106"/>
                  <a:pt x="40" y="106"/>
                </a:cubicBezTo>
                <a:lnTo>
                  <a:pt x="39" y="106"/>
                </a:lnTo>
                <a:close/>
                <a:moveTo>
                  <a:pt x="39" y="106"/>
                </a:moveTo>
                <a:cubicBezTo>
                  <a:pt x="39" y="106"/>
                  <a:pt x="39" y="106"/>
                  <a:pt x="39" y="106"/>
                </a:cubicBezTo>
                <a:cubicBezTo>
                  <a:pt x="39" y="106"/>
                  <a:pt x="39" y="106"/>
                  <a:pt x="39" y="106"/>
                </a:cubicBezTo>
                <a:close/>
                <a:moveTo>
                  <a:pt x="39" y="105"/>
                </a:moveTo>
                <a:cubicBezTo>
                  <a:pt x="39" y="106"/>
                  <a:pt x="39" y="106"/>
                  <a:pt x="39" y="106"/>
                </a:cubicBezTo>
                <a:cubicBezTo>
                  <a:pt x="39" y="106"/>
                  <a:pt x="39" y="106"/>
                  <a:pt x="39" y="106"/>
                </a:cubicBezTo>
                <a:cubicBezTo>
                  <a:pt x="39" y="106"/>
                  <a:pt x="39" y="105"/>
                  <a:pt x="39" y="105"/>
                </a:cubicBezTo>
                <a:close/>
                <a:moveTo>
                  <a:pt x="39" y="106"/>
                </a:moveTo>
                <a:cubicBezTo>
                  <a:pt x="39" y="106"/>
                  <a:pt x="39" y="106"/>
                  <a:pt x="39" y="106"/>
                </a:cubicBezTo>
                <a:cubicBezTo>
                  <a:pt x="39" y="106"/>
                  <a:pt x="39" y="106"/>
                  <a:pt x="39" y="106"/>
                </a:cubicBezTo>
                <a:close/>
                <a:moveTo>
                  <a:pt x="39" y="106"/>
                </a:moveTo>
                <a:cubicBezTo>
                  <a:pt x="39" y="106"/>
                  <a:pt x="39" y="106"/>
                  <a:pt x="39" y="106"/>
                </a:cubicBezTo>
                <a:cubicBezTo>
                  <a:pt x="39" y="106"/>
                  <a:pt x="39" y="106"/>
                  <a:pt x="39" y="106"/>
                </a:cubicBezTo>
                <a:close/>
                <a:moveTo>
                  <a:pt x="39" y="106"/>
                </a:moveTo>
                <a:cubicBezTo>
                  <a:pt x="39" y="106"/>
                  <a:pt x="39" y="106"/>
                  <a:pt x="39" y="106"/>
                </a:cubicBezTo>
                <a:cubicBezTo>
                  <a:pt x="39" y="106"/>
                  <a:pt x="39" y="106"/>
                  <a:pt x="39" y="106"/>
                </a:cubicBezTo>
                <a:cubicBezTo>
                  <a:pt x="39" y="106"/>
                  <a:pt x="39" y="106"/>
                  <a:pt x="39" y="106"/>
                </a:cubicBezTo>
                <a:close/>
                <a:moveTo>
                  <a:pt x="39" y="105"/>
                </a:moveTo>
                <a:cubicBezTo>
                  <a:pt x="39" y="105"/>
                  <a:pt x="39" y="105"/>
                  <a:pt x="39" y="106"/>
                </a:cubicBezTo>
                <a:cubicBezTo>
                  <a:pt x="39" y="105"/>
                  <a:pt x="39" y="105"/>
                  <a:pt x="39" y="105"/>
                </a:cubicBezTo>
                <a:close/>
                <a:moveTo>
                  <a:pt x="39" y="105"/>
                </a:moveTo>
                <a:cubicBezTo>
                  <a:pt x="39" y="105"/>
                  <a:pt x="39" y="105"/>
                  <a:pt x="39" y="105"/>
                </a:cubicBezTo>
                <a:cubicBezTo>
                  <a:pt x="39" y="105"/>
                  <a:pt x="39" y="105"/>
                  <a:pt x="39" y="105"/>
                </a:cubicBezTo>
                <a:close/>
                <a:moveTo>
                  <a:pt x="39" y="105"/>
                </a:moveTo>
                <a:cubicBezTo>
                  <a:pt x="39" y="106"/>
                  <a:pt x="39" y="106"/>
                  <a:pt x="39" y="106"/>
                </a:cubicBezTo>
                <a:cubicBezTo>
                  <a:pt x="39" y="106"/>
                  <a:pt x="39" y="106"/>
                  <a:pt x="39" y="106"/>
                </a:cubicBezTo>
                <a:cubicBezTo>
                  <a:pt x="39" y="106"/>
                  <a:pt x="39" y="106"/>
                  <a:pt x="39" y="105"/>
                </a:cubicBezTo>
                <a:close/>
                <a:moveTo>
                  <a:pt x="39" y="108"/>
                </a:moveTo>
                <a:cubicBezTo>
                  <a:pt x="39" y="108"/>
                  <a:pt x="39" y="108"/>
                  <a:pt x="39" y="108"/>
                </a:cubicBezTo>
                <a:cubicBezTo>
                  <a:pt x="39" y="108"/>
                  <a:pt x="39" y="107"/>
                  <a:pt x="39" y="106"/>
                </a:cubicBezTo>
                <a:cubicBezTo>
                  <a:pt x="39" y="106"/>
                  <a:pt x="39" y="106"/>
                  <a:pt x="39" y="106"/>
                </a:cubicBezTo>
                <a:cubicBezTo>
                  <a:pt x="39" y="107"/>
                  <a:pt x="39" y="107"/>
                  <a:pt x="39" y="107"/>
                </a:cubicBezTo>
                <a:cubicBezTo>
                  <a:pt x="39" y="107"/>
                  <a:pt x="39" y="107"/>
                  <a:pt x="39" y="107"/>
                </a:cubicBezTo>
                <a:cubicBezTo>
                  <a:pt x="39" y="107"/>
                  <a:pt x="39" y="108"/>
                  <a:pt x="39" y="108"/>
                </a:cubicBezTo>
                <a:cubicBezTo>
                  <a:pt x="39" y="108"/>
                  <a:pt x="39" y="108"/>
                  <a:pt x="39" y="108"/>
                </a:cubicBezTo>
                <a:cubicBezTo>
                  <a:pt x="39" y="108"/>
                  <a:pt x="39" y="108"/>
                  <a:pt x="39" y="108"/>
                </a:cubicBezTo>
                <a:close/>
                <a:moveTo>
                  <a:pt x="39" y="106"/>
                </a:moveTo>
                <a:cubicBezTo>
                  <a:pt x="39" y="106"/>
                  <a:pt x="39" y="106"/>
                  <a:pt x="39" y="106"/>
                </a:cubicBezTo>
                <a:cubicBezTo>
                  <a:pt x="39" y="106"/>
                  <a:pt x="39" y="106"/>
                  <a:pt x="39" y="105"/>
                </a:cubicBezTo>
                <a:cubicBezTo>
                  <a:pt x="39" y="105"/>
                  <a:pt x="39" y="106"/>
                  <a:pt x="39" y="106"/>
                </a:cubicBezTo>
                <a:cubicBezTo>
                  <a:pt x="39" y="106"/>
                  <a:pt x="39" y="106"/>
                  <a:pt x="39" y="106"/>
                </a:cubicBezTo>
                <a:close/>
                <a:moveTo>
                  <a:pt x="39" y="106"/>
                </a:moveTo>
                <a:cubicBezTo>
                  <a:pt x="39" y="106"/>
                  <a:pt x="39" y="106"/>
                  <a:pt x="39" y="107"/>
                </a:cubicBezTo>
                <a:cubicBezTo>
                  <a:pt x="39" y="107"/>
                  <a:pt x="39" y="106"/>
                  <a:pt x="39" y="106"/>
                </a:cubicBezTo>
                <a:cubicBezTo>
                  <a:pt x="39" y="106"/>
                  <a:pt x="39" y="106"/>
                  <a:pt x="39" y="106"/>
                </a:cubicBezTo>
                <a:cubicBezTo>
                  <a:pt x="39" y="106"/>
                  <a:pt x="39" y="106"/>
                  <a:pt x="39" y="106"/>
                </a:cubicBezTo>
                <a:cubicBezTo>
                  <a:pt x="39" y="106"/>
                  <a:pt x="39" y="106"/>
                  <a:pt x="39" y="106"/>
                </a:cubicBezTo>
                <a:cubicBezTo>
                  <a:pt x="39" y="106"/>
                  <a:pt x="39" y="106"/>
                  <a:pt x="39" y="106"/>
                </a:cubicBezTo>
                <a:cubicBezTo>
                  <a:pt x="39" y="106"/>
                  <a:pt x="39" y="106"/>
                  <a:pt x="39" y="106"/>
                </a:cubicBezTo>
                <a:cubicBezTo>
                  <a:pt x="39" y="106"/>
                  <a:pt x="39" y="106"/>
                  <a:pt x="39" y="106"/>
                </a:cubicBezTo>
                <a:cubicBezTo>
                  <a:pt x="39" y="106"/>
                  <a:pt x="39" y="106"/>
                  <a:pt x="39" y="106"/>
                </a:cubicBezTo>
                <a:cubicBezTo>
                  <a:pt x="39" y="106"/>
                  <a:pt x="39" y="106"/>
                  <a:pt x="39" y="106"/>
                </a:cubicBezTo>
                <a:cubicBezTo>
                  <a:pt x="39" y="106"/>
                  <a:pt x="39" y="106"/>
                  <a:pt x="39" y="106"/>
                </a:cubicBezTo>
                <a:cubicBezTo>
                  <a:pt x="39" y="106"/>
                  <a:pt x="39" y="106"/>
                  <a:pt x="39" y="106"/>
                </a:cubicBezTo>
                <a:cubicBezTo>
                  <a:pt x="39" y="106"/>
                  <a:pt x="39" y="106"/>
                  <a:pt x="39" y="106"/>
                </a:cubicBezTo>
                <a:cubicBezTo>
                  <a:pt x="39" y="106"/>
                  <a:pt x="39" y="106"/>
                  <a:pt x="39" y="106"/>
                </a:cubicBezTo>
                <a:cubicBezTo>
                  <a:pt x="39" y="106"/>
                  <a:pt x="39" y="106"/>
                  <a:pt x="39" y="106"/>
                </a:cubicBezTo>
                <a:cubicBezTo>
                  <a:pt x="39" y="106"/>
                  <a:pt x="39" y="106"/>
                  <a:pt x="39" y="106"/>
                </a:cubicBezTo>
                <a:close/>
                <a:moveTo>
                  <a:pt x="40" y="108"/>
                </a:moveTo>
                <a:cubicBezTo>
                  <a:pt x="40" y="108"/>
                  <a:pt x="40" y="108"/>
                  <a:pt x="40" y="108"/>
                </a:cubicBezTo>
                <a:cubicBezTo>
                  <a:pt x="40" y="108"/>
                  <a:pt x="40" y="108"/>
                  <a:pt x="40" y="108"/>
                </a:cubicBezTo>
                <a:close/>
                <a:moveTo>
                  <a:pt x="40" y="108"/>
                </a:moveTo>
                <a:cubicBezTo>
                  <a:pt x="40" y="108"/>
                  <a:pt x="40" y="107"/>
                  <a:pt x="40" y="107"/>
                </a:cubicBezTo>
                <a:cubicBezTo>
                  <a:pt x="40" y="108"/>
                  <a:pt x="40" y="108"/>
                  <a:pt x="40" y="108"/>
                </a:cubicBezTo>
                <a:cubicBezTo>
                  <a:pt x="40" y="108"/>
                  <a:pt x="40" y="107"/>
                  <a:pt x="40" y="107"/>
                </a:cubicBezTo>
                <a:cubicBezTo>
                  <a:pt x="40" y="107"/>
                  <a:pt x="40" y="107"/>
                  <a:pt x="40" y="107"/>
                </a:cubicBezTo>
                <a:cubicBezTo>
                  <a:pt x="40" y="107"/>
                  <a:pt x="40" y="107"/>
                  <a:pt x="40" y="107"/>
                </a:cubicBezTo>
                <a:cubicBezTo>
                  <a:pt x="40" y="107"/>
                  <a:pt x="40" y="107"/>
                  <a:pt x="40" y="108"/>
                </a:cubicBezTo>
                <a:close/>
                <a:moveTo>
                  <a:pt x="39" y="107"/>
                </a:moveTo>
                <a:cubicBezTo>
                  <a:pt x="39" y="107"/>
                  <a:pt x="39" y="107"/>
                  <a:pt x="39" y="107"/>
                </a:cubicBezTo>
                <a:cubicBezTo>
                  <a:pt x="39" y="107"/>
                  <a:pt x="39" y="107"/>
                  <a:pt x="39" y="107"/>
                </a:cubicBezTo>
                <a:cubicBezTo>
                  <a:pt x="39" y="107"/>
                  <a:pt x="39" y="107"/>
                  <a:pt x="39" y="107"/>
                </a:cubicBezTo>
                <a:cubicBezTo>
                  <a:pt x="39" y="107"/>
                  <a:pt x="39" y="107"/>
                  <a:pt x="39" y="107"/>
                </a:cubicBezTo>
                <a:close/>
                <a:moveTo>
                  <a:pt x="39" y="106"/>
                </a:moveTo>
                <a:cubicBezTo>
                  <a:pt x="39" y="105"/>
                  <a:pt x="39" y="105"/>
                  <a:pt x="39" y="105"/>
                </a:cubicBezTo>
                <a:cubicBezTo>
                  <a:pt x="39" y="106"/>
                  <a:pt x="39" y="106"/>
                  <a:pt x="39" y="106"/>
                </a:cubicBezTo>
                <a:close/>
                <a:moveTo>
                  <a:pt x="38" y="106"/>
                </a:moveTo>
                <a:cubicBezTo>
                  <a:pt x="38" y="105"/>
                  <a:pt x="38" y="105"/>
                  <a:pt x="38" y="105"/>
                </a:cubicBezTo>
                <a:cubicBezTo>
                  <a:pt x="38" y="105"/>
                  <a:pt x="38" y="105"/>
                  <a:pt x="38" y="105"/>
                </a:cubicBezTo>
                <a:lnTo>
                  <a:pt x="38" y="106"/>
                </a:lnTo>
                <a:close/>
                <a:moveTo>
                  <a:pt x="28" y="107"/>
                </a:moveTo>
                <a:cubicBezTo>
                  <a:pt x="28" y="107"/>
                  <a:pt x="28" y="107"/>
                  <a:pt x="28" y="107"/>
                </a:cubicBezTo>
                <a:cubicBezTo>
                  <a:pt x="28" y="107"/>
                  <a:pt x="28" y="107"/>
                  <a:pt x="28" y="107"/>
                </a:cubicBezTo>
                <a:close/>
                <a:moveTo>
                  <a:pt x="29" y="107"/>
                </a:moveTo>
                <a:cubicBezTo>
                  <a:pt x="29" y="107"/>
                  <a:pt x="29" y="107"/>
                  <a:pt x="29" y="107"/>
                </a:cubicBezTo>
                <a:cubicBezTo>
                  <a:pt x="29" y="107"/>
                  <a:pt x="29" y="107"/>
                  <a:pt x="29" y="107"/>
                </a:cubicBezTo>
                <a:close/>
                <a:moveTo>
                  <a:pt x="35" y="105"/>
                </a:moveTo>
                <a:cubicBezTo>
                  <a:pt x="35" y="105"/>
                  <a:pt x="35" y="104"/>
                  <a:pt x="35" y="105"/>
                </a:cubicBezTo>
                <a:cubicBezTo>
                  <a:pt x="35" y="105"/>
                  <a:pt x="35" y="105"/>
                  <a:pt x="35" y="105"/>
                </a:cubicBezTo>
                <a:cubicBezTo>
                  <a:pt x="35" y="105"/>
                  <a:pt x="35" y="105"/>
                  <a:pt x="35" y="105"/>
                </a:cubicBezTo>
                <a:close/>
                <a:moveTo>
                  <a:pt x="32" y="107"/>
                </a:moveTo>
                <a:cubicBezTo>
                  <a:pt x="32" y="107"/>
                  <a:pt x="32" y="107"/>
                  <a:pt x="32" y="107"/>
                </a:cubicBezTo>
                <a:cubicBezTo>
                  <a:pt x="32" y="107"/>
                  <a:pt x="32" y="107"/>
                  <a:pt x="32" y="107"/>
                </a:cubicBezTo>
                <a:close/>
                <a:moveTo>
                  <a:pt x="31" y="108"/>
                </a:moveTo>
                <a:cubicBezTo>
                  <a:pt x="31" y="108"/>
                  <a:pt x="31" y="108"/>
                  <a:pt x="31" y="108"/>
                </a:cubicBezTo>
                <a:cubicBezTo>
                  <a:pt x="31" y="108"/>
                  <a:pt x="31" y="108"/>
                  <a:pt x="31" y="108"/>
                </a:cubicBezTo>
                <a:close/>
                <a:moveTo>
                  <a:pt x="27" y="106"/>
                </a:moveTo>
                <a:cubicBezTo>
                  <a:pt x="27" y="106"/>
                  <a:pt x="27" y="106"/>
                  <a:pt x="27" y="106"/>
                </a:cubicBezTo>
                <a:cubicBezTo>
                  <a:pt x="27" y="106"/>
                  <a:pt x="27" y="106"/>
                  <a:pt x="27" y="106"/>
                </a:cubicBezTo>
                <a:close/>
                <a:moveTo>
                  <a:pt x="37" y="106"/>
                </a:moveTo>
                <a:cubicBezTo>
                  <a:pt x="37" y="106"/>
                  <a:pt x="37" y="106"/>
                  <a:pt x="37" y="105"/>
                </a:cubicBezTo>
                <a:cubicBezTo>
                  <a:pt x="37" y="106"/>
                  <a:pt x="37" y="106"/>
                  <a:pt x="37" y="106"/>
                </a:cubicBezTo>
                <a:close/>
                <a:moveTo>
                  <a:pt x="32" y="104"/>
                </a:moveTo>
                <a:cubicBezTo>
                  <a:pt x="32" y="104"/>
                  <a:pt x="32" y="104"/>
                  <a:pt x="32" y="104"/>
                </a:cubicBezTo>
                <a:cubicBezTo>
                  <a:pt x="32" y="104"/>
                  <a:pt x="32" y="104"/>
                  <a:pt x="32" y="104"/>
                </a:cubicBezTo>
                <a:close/>
                <a:moveTo>
                  <a:pt x="37" y="105"/>
                </a:moveTo>
                <a:cubicBezTo>
                  <a:pt x="37" y="106"/>
                  <a:pt x="37" y="106"/>
                  <a:pt x="37" y="106"/>
                </a:cubicBezTo>
                <a:cubicBezTo>
                  <a:pt x="37" y="106"/>
                  <a:pt x="37" y="105"/>
                  <a:pt x="37" y="105"/>
                </a:cubicBezTo>
                <a:cubicBezTo>
                  <a:pt x="37" y="105"/>
                  <a:pt x="37" y="105"/>
                  <a:pt x="37" y="105"/>
                </a:cubicBezTo>
                <a:close/>
                <a:moveTo>
                  <a:pt x="26" y="99"/>
                </a:moveTo>
                <a:cubicBezTo>
                  <a:pt x="26" y="99"/>
                  <a:pt x="26" y="99"/>
                  <a:pt x="26" y="99"/>
                </a:cubicBezTo>
                <a:cubicBezTo>
                  <a:pt x="26" y="99"/>
                  <a:pt x="26" y="99"/>
                  <a:pt x="26" y="99"/>
                </a:cubicBezTo>
                <a:close/>
                <a:moveTo>
                  <a:pt x="30" y="98"/>
                </a:moveTo>
                <a:cubicBezTo>
                  <a:pt x="30" y="98"/>
                  <a:pt x="30" y="98"/>
                  <a:pt x="30" y="98"/>
                </a:cubicBezTo>
                <a:cubicBezTo>
                  <a:pt x="30" y="98"/>
                  <a:pt x="30" y="98"/>
                  <a:pt x="30" y="98"/>
                </a:cubicBezTo>
                <a:close/>
                <a:moveTo>
                  <a:pt x="38" y="105"/>
                </a:moveTo>
                <a:cubicBezTo>
                  <a:pt x="38" y="105"/>
                  <a:pt x="38" y="105"/>
                  <a:pt x="38" y="105"/>
                </a:cubicBezTo>
                <a:close/>
                <a:moveTo>
                  <a:pt x="38" y="107"/>
                </a:moveTo>
                <a:cubicBezTo>
                  <a:pt x="38" y="107"/>
                  <a:pt x="38" y="107"/>
                  <a:pt x="38" y="107"/>
                </a:cubicBezTo>
                <a:cubicBezTo>
                  <a:pt x="38" y="107"/>
                  <a:pt x="38" y="107"/>
                  <a:pt x="38" y="107"/>
                </a:cubicBezTo>
                <a:close/>
                <a:moveTo>
                  <a:pt x="36" y="108"/>
                </a:moveTo>
                <a:cubicBezTo>
                  <a:pt x="36" y="108"/>
                  <a:pt x="36" y="108"/>
                  <a:pt x="36" y="108"/>
                </a:cubicBezTo>
                <a:cubicBezTo>
                  <a:pt x="36" y="108"/>
                  <a:pt x="36" y="108"/>
                  <a:pt x="36" y="108"/>
                </a:cubicBezTo>
                <a:close/>
                <a:moveTo>
                  <a:pt x="38" y="106"/>
                </a:moveTo>
                <a:cubicBezTo>
                  <a:pt x="38" y="106"/>
                  <a:pt x="38" y="106"/>
                  <a:pt x="38" y="105"/>
                </a:cubicBezTo>
                <a:cubicBezTo>
                  <a:pt x="38" y="106"/>
                  <a:pt x="38" y="106"/>
                  <a:pt x="38" y="106"/>
                </a:cubicBezTo>
                <a:close/>
                <a:moveTo>
                  <a:pt x="38" y="105"/>
                </a:moveTo>
                <a:cubicBezTo>
                  <a:pt x="38" y="105"/>
                  <a:pt x="38" y="105"/>
                  <a:pt x="38" y="105"/>
                </a:cubicBezTo>
                <a:cubicBezTo>
                  <a:pt x="38" y="105"/>
                  <a:pt x="38" y="105"/>
                  <a:pt x="38" y="105"/>
                </a:cubicBezTo>
                <a:close/>
                <a:moveTo>
                  <a:pt x="38" y="105"/>
                </a:moveTo>
                <a:cubicBezTo>
                  <a:pt x="38" y="105"/>
                  <a:pt x="38" y="105"/>
                  <a:pt x="38" y="105"/>
                </a:cubicBezTo>
                <a:cubicBezTo>
                  <a:pt x="38" y="105"/>
                  <a:pt x="38" y="105"/>
                  <a:pt x="38" y="105"/>
                </a:cubicBezTo>
                <a:close/>
                <a:moveTo>
                  <a:pt x="27" y="102"/>
                </a:moveTo>
                <a:cubicBezTo>
                  <a:pt x="27" y="102"/>
                  <a:pt x="27" y="102"/>
                  <a:pt x="27" y="102"/>
                </a:cubicBezTo>
                <a:cubicBezTo>
                  <a:pt x="27" y="102"/>
                  <a:pt x="27" y="102"/>
                  <a:pt x="27" y="102"/>
                </a:cubicBezTo>
                <a:close/>
                <a:moveTo>
                  <a:pt x="33" y="109"/>
                </a:moveTo>
                <a:cubicBezTo>
                  <a:pt x="33" y="109"/>
                  <a:pt x="33" y="109"/>
                  <a:pt x="33" y="109"/>
                </a:cubicBezTo>
                <a:cubicBezTo>
                  <a:pt x="33" y="109"/>
                  <a:pt x="33" y="109"/>
                  <a:pt x="33" y="109"/>
                </a:cubicBezTo>
                <a:close/>
                <a:moveTo>
                  <a:pt x="33" y="110"/>
                </a:moveTo>
                <a:cubicBezTo>
                  <a:pt x="33" y="109"/>
                  <a:pt x="33" y="109"/>
                  <a:pt x="33" y="109"/>
                </a:cubicBezTo>
                <a:cubicBezTo>
                  <a:pt x="34" y="108"/>
                  <a:pt x="34" y="108"/>
                  <a:pt x="34" y="108"/>
                </a:cubicBezTo>
                <a:lnTo>
                  <a:pt x="33" y="110"/>
                </a:lnTo>
                <a:close/>
                <a:moveTo>
                  <a:pt x="28" y="106"/>
                </a:moveTo>
                <a:cubicBezTo>
                  <a:pt x="28" y="106"/>
                  <a:pt x="28" y="106"/>
                  <a:pt x="27" y="106"/>
                </a:cubicBezTo>
                <a:cubicBezTo>
                  <a:pt x="27" y="106"/>
                  <a:pt x="28" y="106"/>
                  <a:pt x="28" y="106"/>
                </a:cubicBezTo>
                <a:cubicBezTo>
                  <a:pt x="28" y="106"/>
                  <a:pt x="27" y="106"/>
                  <a:pt x="27" y="106"/>
                </a:cubicBezTo>
                <a:cubicBezTo>
                  <a:pt x="27" y="106"/>
                  <a:pt x="27" y="106"/>
                  <a:pt x="27" y="106"/>
                </a:cubicBezTo>
                <a:cubicBezTo>
                  <a:pt x="27" y="106"/>
                  <a:pt x="27" y="106"/>
                  <a:pt x="27" y="105"/>
                </a:cubicBezTo>
                <a:cubicBezTo>
                  <a:pt x="27" y="105"/>
                  <a:pt x="27" y="105"/>
                  <a:pt x="27" y="105"/>
                </a:cubicBezTo>
                <a:cubicBezTo>
                  <a:pt x="27" y="105"/>
                  <a:pt x="26" y="106"/>
                  <a:pt x="26" y="105"/>
                </a:cubicBezTo>
                <a:cubicBezTo>
                  <a:pt x="27" y="105"/>
                  <a:pt x="27" y="105"/>
                  <a:pt x="27" y="105"/>
                </a:cubicBezTo>
                <a:cubicBezTo>
                  <a:pt x="26" y="105"/>
                  <a:pt x="26" y="105"/>
                  <a:pt x="26" y="105"/>
                </a:cubicBezTo>
                <a:cubicBezTo>
                  <a:pt x="27" y="105"/>
                  <a:pt x="27" y="105"/>
                  <a:pt x="27" y="105"/>
                </a:cubicBezTo>
                <a:cubicBezTo>
                  <a:pt x="27" y="105"/>
                  <a:pt x="27" y="105"/>
                  <a:pt x="27" y="105"/>
                </a:cubicBezTo>
                <a:cubicBezTo>
                  <a:pt x="27" y="105"/>
                  <a:pt x="27" y="105"/>
                  <a:pt x="27" y="104"/>
                </a:cubicBezTo>
                <a:cubicBezTo>
                  <a:pt x="27" y="105"/>
                  <a:pt x="27" y="105"/>
                  <a:pt x="27" y="105"/>
                </a:cubicBezTo>
                <a:cubicBezTo>
                  <a:pt x="27" y="105"/>
                  <a:pt x="27" y="105"/>
                  <a:pt x="27" y="105"/>
                </a:cubicBezTo>
                <a:cubicBezTo>
                  <a:pt x="27" y="105"/>
                  <a:pt x="26" y="105"/>
                  <a:pt x="27" y="104"/>
                </a:cubicBezTo>
                <a:cubicBezTo>
                  <a:pt x="27" y="104"/>
                  <a:pt x="27" y="104"/>
                  <a:pt x="27" y="104"/>
                </a:cubicBezTo>
                <a:cubicBezTo>
                  <a:pt x="27" y="104"/>
                  <a:pt x="27" y="104"/>
                  <a:pt x="27" y="104"/>
                </a:cubicBezTo>
                <a:cubicBezTo>
                  <a:pt x="27" y="104"/>
                  <a:pt x="27" y="104"/>
                  <a:pt x="28" y="104"/>
                </a:cubicBezTo>
                <a:cubicBezTo>
                  <a:pt x="27" y="104"/>
                  <a:pt x="27" y="104"/>
                  <a:pt x="27" y="104"/>
                </a:cubicBezTo>
                <a:cubicBezTo>
                  <a:pt x="27" y="104"/>
                  <a:pt x="27" y="104"/>
                  <a:pt x="26" y="104"/>
                </a:cubicBezTo>
                <a:cubicBezTo>
                  <a:pt x="27" y="104"/>
                  <a:pt x="27" y="104"/>
                  <a:pt x="27" y="104"/>
                </a:cubicBezTo>
                <a:cubicBezTo>
                  <a:pt x="27" y="104"/>
                  <a:pt x="27" y="104"/>
                  <a:pt x="27" y="104"/>
                </a:cubicBezTo>
                <a:cubicBezTo>
                  <a:pt x="27" y="104"/>
                  <a:pt x="27" y="104"/>
                  <a:pt x="27" y="104"/>
                </a:cubicBezTo>
                <a:cubicBezTo>
                  <a:pt x="28" y="103"/>
                  <a:pt x="27" y="104"/>
                  <a:pt x="27" y="104"/>
                </a:cubicBezTo>
                <a:cubicBezTo>
                  <a:pt x="27" y="103"/>
                  <a:pt x="27" y="103"/>
                  <a:pt x="27" y="103"/>
                </a:cubicBezTo>
                <a:cubicBezTo>
                  <a:pt x="27" y="103"/>
                  <a:pt x="26" y="104"/>
                  <a:pt x="27" y="103"/>
                </a:cubicBezTo>
                <a:cubicBezTo>
                  <a:pt x="26" y="103"/>
                  <a:pt x="26" y="104"/>
                  <a:pt x="26" y="104"/>
                </a:cubicBezTo>
                <a:cubicBezTo>
                  <a:pt x="26" y="104"/>
                  <a:pt x="26" y="103"/>
                  <a:pt x="26" y="103"/>
                </a:cubicBezTo>
                <a:cubicBezTo>
                  <a:pt x="26" y="103"/>
                  <a:pt x="26" y="104"/>
                  <a:pt x="26" y="104"/>
                </a:cubicBezTo>
                <a:cubicBezTo>
                  <a:pt x="26" y="103"/>
                  <a:pt x="27" y="103"/>
                  <a:pt x="27" y="103"/>
                </a:cubicBezTo>
                <a:cubicBezTo>
                  <a:pt x="26" y="103"/>
                  <a:pt x="26" y="103"/>
                  <a:pt x="26" y="103"/>
                </a:cubicBezTo>
                <a:cubicBezTo>
                  <a:pt x="26" y="103"/>
                  <a:pt x="26" y="103"/>
                  <a:pt x="26" y="103"/>
                </a:cubicBezTo>
                <a:cubicBezTo>
                  <a:pt x="27" y="103"/>
                  <a:pt x="27" y="103"/>
                  <a:pt x="27" y="103"/>
                </a:cubicBezTo>
                <a:cubicBezTo>
                  <a:pt x="27" y="103"/>
                  <a:pt x="26" y="103"/>
                  <a:pt x="26" y="103"/>
                </a:cubicBezTo>
                <a:cubicBezTo>
                  <a:pt x="27" y="103"/>
                  <a:pt x="27" y="103"/>
                  <a:pt x="27" y="103"/>
                </a:cubicBezTo>
                <a:cubicBezTo>
                  <a:pt x="26" y="103"/>
                  <a:pt x="27" y="102"/>
                  <a:pt x="26" y="102"/>
                </a:cubicBezTo>
                <a:cubicBezTo>
                  <a:pt x="27" y="102"/>
                  <a:pt x="26" y="102"/>
                  <a:pt x="26" y="102"/>
                </a:cubicBezTo>
                <a:cubicBezTo>
                  <a:pt x="27" y="102"/>
                  <a:pt x="26" y="102"/>
                  <a:pt x="27" y="102"/>
                </a:cubicBezTo>
                <a:cubicBezTo>
                  <a:pt x="27" y="102"/>
                  <a:pt x="27" y="102"/>
                  <a:pt x="27" y="102"/>
                </a:cubicBezTo>
                <a:cubicBezTo>
                  <a:pt x="27" y="102"/>
                  <a:pt x="27" y="102"/>
                  <a:pt x="28" y="102"/>
                </a:cubicBezTo>
                <a:cubicBezTo>
                  <a:pt x="28" y="102"/>
                  <a:pt x="27" y="102"/>
                  <a:pt x="27" y="102"/>
                </a:cubicBezTo>
                <a:cubicBezTo>
                  <a:pt x="27" y="102"/>
                  <a:pt x="27" y="102"/>
                  <a:pt x="27" y="102"/>
                </a:cubicBezTo>
                <a:cubicBezTo>
                  <a:pt x="26" y="102"/>
                  <a:pt x="27" y="102"/>
                  <a:pt x="26" y="102"/>
                </a:cubicBezTo>
                <a:cubicBezTo>
                  <a:pt x="27" y="102"/>
                  <a:pt x="26" y="102"/>
                  <a:pt x="26" y="102"/>
                </a:cubicBezTo>
                <a:cubicBezTo>
                  <a:pt x="26" y="102"/>
                  <a:pt x="26" y="102"/>
                  <a:pt x="26" y="102"/>
                </a:cubicBezTo>
                <a:cubicBezTo>
                  <a:pt x="26" y="102"/>
                  <a:pt x="28" y="101"/>
                  <a:pt x="28" y="101"/>
                </a:cubicBezTo>
                <a:cubicBezTo>
                  <a:pt x="28" y="101"/>
                  <a:pt x="27" y="101"/>
                  <a:pt x="27" y="101"/>
                </a:cubicBezTo>
                <a:cubicBezTo>
                  <a:pt x="27" y="101"/>
                  <a:pt x="27" y="101"/>
                  <a:pt x="26" y="102"/>
                </a:cubicBezTo>
                <a:cubicBezTo>
                  <a:pt x="27" y="101"/>
                  <a:pt x="26" y="101"/>
                  <a:pt x="26" y="101"/>
                </a:cubicBezTo>
                <a:cubicBezTo>
                  <a:pt x="27" y="101"/>
                  <a:pt x="27" y="101"/>
                  <a:pt x="27" y="101"/>
                </a:cubicBezTo>
                <a:cubicBezTo>
                  <a:pt x="27" y="101"/>
                  <a:pt x="27" y="101"/>
                  <a:pt x="27" y="101"/>
                </a:cubicBezTo>
                <a:cubicBezTo>
                  <a:pt x="27" y="101"/>
                  <a:pt x="27" y="101"/>
                  <a:pt x="27" y="101"/>
                </a:cubicBezTo>
                <a:cubicBezTo>
                  <a:pt x="26" y="101"/>
                  <a:pt x="26" y="101"/>
                  <a:pt x="26" y="101"/>
                </a:cubicBezTo>
                <a:cubicBezTo>
                  <a:pt x="26" y="101"/>
                  <a:pt x="26" y="100"/>
                  <a:pt x="27" y="100"/>
                </a:cubicBezTo>
                <a:cubicBezTo>
                  <a:pt x="27" y="100"/>
                  <a:pt x="27" y="100"/>
                  <a:pt x="26" y="100"/>
                </a:cubicBezTo>
                <a:cubicBezTo>
                  <a:pt x="26" y="100"/>
                  <a:pt x="26" y="100"/>
                  <a:pt x="26" y="100"/>
                </a:cubicBezTo>
                <a:cubicBezTo>
                  <a:pt x="26" y="100"/>
                  <a:pt x="27" y="100"/>
                  <a:pt x="26" y="100"/>
                </a:cubicBezTo>
                <a:cubicBezTo>
                  <a:pt x="26" y="100"/>
                  <a:pt x="26" y="100"/>
                  <a:pt x="26" y="100"/>
                </a:cubicBezTo>
                <a:cubicBezTo>
                  <a:pt x="26" y="100"/>
                  <a:pt x="26" y="99"/>
                  <a:pt x="26" y="99"/>
                </a:cubicBezTo>
                <a:cubicBezTo>
                  <a:pt x="26" y="99"/>
                  <a:pt x="26" y="99"/>
                  <a:pt x="26" y="99"/>
                </a:cubicBezTo>
                <a:cubicBezTo>
                  <a:pt x="26" y="99"/>
                  <a:pt x="25" y="99"/>
                  <a:pt x="26" y="99"/>
                </a:cubicBezTo>
                <a:cubicBezTo>
                  <a:pt x="26" y="99"/>
                  <a:pt x="26" y="99"/>
                  <a:pt x="26" y="99"/>
                </a:cubicBezTo>
                <a:cubicBezTo>
                  <a:pt x="26" y="99"/>
                  <a:pt x="26" y="99"/>
                  <a:pt x="26" y="99"/>
                </a:cubicBezTo>
                <a:cubicBezTo>
                  <a:pt x="26" y="99"/>
                  <a:pt x="26" y="99"/>
                  <a:pt x="26" y="99"/>
                </a:cubicBezTo>
                <a:cubicBezTo>
                  <a:pt x="26" y="99"/>
                  <a:pt x="26" y="99"/>
                  <a:pt x="26" y="99"/>
                </a:cubicBezTo>
                <a:cubicBezTo>
                  <a:pt x="26" y="98"/>
                  <a:pt x="26" y="99"/>
                  <a:pt x="26" y="98"/>
                </a:cubicBezTo>
                <a:cubicBezTo>
                  <a:pt x="27" y="99"/>
                  <a:pt x="26" y="98"/>
                  <a:pt x="27" y="98"/>
                </a:cubicBezTo>
                <a:cubicBezTo>
                  <a:pt x="26" y="98"/>
                  <a:pt x="27" y="98"/>
                  <a:pt x="26" y="98"/>
                </a:cubicBezTo>
                <a:cubicBezTo>
                  <a:pt x="26" y="98"/>
                  <a:pt x="26" y="98"/>
                  <a:pt x="27" y="98"/>
                </a:cubicBezTo>
                <a:cubicBezTo>
                  <a:pt x="26" y="98"/>
                  <a:pt x="26" y="98"/>
                  <a:pt x="26" y="98"/>
                </a:cubicBezTo>
                <a:cubicBezTo>
                  <a:pt x="26" y="98"/>
                  <a:pt x="27" y="98"/>
                  <a:pt x="27" y="97"/>
                </a:cubicBezTo>
                <a:cubicBezTo>
                  <a:pt x="27" y="97"/>
                  <a:pt x="27" y="97"/>
                  <a:pt x="27" y="97"/>
                </a:cubicBezTo>
                <a:cubicBezTo>
                  <a:pt x="27" y="97"/>
                  <a:pt x="27" y="97"/>
                  <a:pt x="27" y="97"/>
                </a:cubicBezTo>
                <a:cubicBezTo>
                  <a:pt x="27" y="97"/>
                  <a:pt x="27" y="97"/>
                  <a:pt x="27" y="97"/>
                </a:cubicBezTo>
                <a:cubicBezTo>
                  <a:pt x="26" y="97"/>
                  <a:pt x="28" y="97"/>
                  <a:pt x="27" y="97"/>
                </a:cubicBezTo>
                <a:cubicBezTo>
                  <a:pt x="28" y="97"/>
                  <a:pt x="29" y="97"/>
                  <a:pt x="30" y="98"/>
                </a:cubicBezTo>
                <a:cubicBezTo>
                  <a:pt x="30" y="98"/>
                  <a:pt x="30" y="98"/>
                  <a:pt x="30" y="98"/>
                </a:cubicBezTo>
                <a:cubicBezTo>
                  <a:pt x="30" y="98"/>
                  <a:pt x="30" y="98"/>
                  <a:pt x="30" y="98"/>
                </a:cubicBezTo>
                <a:cubicBezTo>
                  <a:pt x="30" y="98"/>
                  <a:pt x="30" y="98"/>
                  <a:pt x="30" y="98"/>
                </a:cubicBezTo>
                <a:cubicBezTo>
                  <a:pt x="30" y="98"/>
                  <a:pt x="30" y="98"/>
                  <a:pt x="30" y="98"/>
                </a:cubicBezTo>
                <a:cubicBezTo>
                  <a:pt x="30" y="98"/>
                  <a:pt x="30" y="98"/>
                  <a:pt x="31" y="98"/>
                </a:cubicBezTo>
                <a:cubicBezTo>
                  <a:pt x="29" y="98"/>
                  <a:pt x="30" y="99"/>
                  <a:pt x="30" y="99"/>
                </a:cubicBezTo>
                <a:cubicBezTo>
                  <a:pt x="30" y="99"/>
                  <a:pt x="30" y="99"/>
                  <a:pt x="30" y="99"/>
                </a:cubicBezTo>
                <a:cubicBezTo>
                  <a:pt x="29" y="99"/>
                  <a:pt x="30" y="99"/>
                  <a:pt x="30" y="99"/>
                </a:cubicBezTo>
                <a:cubicBezTo>
                  <a:pt x="29" y="99"/>
                  <a:pt x="29" y="99"/>
                  <a:pt x="29" y="99"/>
                </a:cubicBezTo>
                <a:cubicBezTo>
                  <a:pt x="30" y="99"/>
                  <a:pt x="30" y="99"/>
                  <a:pt x="30" y="99"/>
                </a:cubicBezTo>
                <a:cubicBezTo>
                  <a:pt x="30" y="100"/>
                  <a:pt x="29" y="100"/>
                  <a:pt x="30" y="100"/>
                </a:cubicBezTo>
                <a:cubicBezTo>
                  <a:pt x="30" y="100"/>
                  <a:pt x="29" y="100"/>
                  <a:pt x="29" y="100"/>
                </a:cubicBezTo>
                <a:cubicBezTo>
                  <a:pt x="30" y="100"/>
                  <a:pt x="30" y="100"/>
                  <a:pt x="30" y="100"/>
                </a:cubicBezTo>
                <a:cubicBezTo>
                  <a:pt x="29" y="100"/>
                  <a:pt x="30" y="100"/>
                  <a:pt x="29" y="100"/>
                </a:cubicBezTo>
                <a:cubicBezTo>
                  <a:pt x="29" y="100"/>
                  <a:pt x="29" y="100"/>
                  <a:pt x="29" y="100"/>
                </a:cubicBezTo>
                <a:cubicBezTo>
                  <a:pt x="29" y="100"/>
                  <a:pt x="29" y="100"/>
                  <a:pt x="30" y="100"/>
                </a:cubicBezTo>
                <a:cubicBezTo>
                  <a:pt x="29" y="101"/>
                  <a:pt x="30" y="101"/>
                  <a:pt x="29" y="101"/>
                </a:cubicBezTo>
                <a:cubicBezTo>
                  <a:pt x="30" y="101"/>
                  <a:pt x="30" y="101"/>
                  <a:pt x="30" y="101"/>
                </a:cubicBezTo>
                <a:cubicBezTo>
                  <a:pt x="30" y="101"/>
                  <a:pt x="30" y="101"/>
                  <a:pt x="30" y="101"/>
                </a:cubicBezTo>
                <a:cubicBezTo>
                  <a:pt x="30" y="101"/>
                  <a:pt x="30" y="101"/>
                  <a:pt x="30" y="101"/>
                </a:cubicBezTo>
                <a:cubicBezTo>
                  <a:pt x="30" y="101"/>
                  <a:pt x="30" y="101"/>
                  <a:pt x="30" y="101"/>
                </a:cubicBezTo>
                <a:cubicBezTo>
                  <a:pt x="30" y="101"/>
                  <a:pt x="30" y="101"/>
                  <a:pt x="30" y="101"/>
                </a:cubicBezTo>
                <a:cubicBezTo>
                  <a:pt x="30" y="101"/>
                  <a:pt x="30" y="101"/>
                  <a:pt x="30" y="101"/>
                </a:cubicBezTo>
                <a:cubicBezTo>
                  <a:pt x="31" y="101"/>
                  <a:pt x="31" y="101"/>
                  <a:pt x="31" y="101"/>
                </a:cubicBezTo>
                <a:cubicBezTo>
                  <a:pt x="31" y="101"/>
                  <a:pt x="31" y="101"/>
                  <a:pt x="31" y="101"/>
                </a:cubicBezTo>
                <a:cubicBezTo>
                  <a:pt x="31" y="101"/>
                  <a:pt x="30" y="101"/>
                  <a:pt x="30" y="101"/>
                </a:cubicBezTo>
                <a:cubicBezTo>
                  <a:pt x="30" y="101"/>
                  <a:pt x="31" y="101"/>
                  <a:pt x="30" y="101"/>
                </a:cubicBezTo>
                <a:cubicBezTo>
                  <a:pt x="30" y="101"/>
                  <a:pt x="30" y="101"/>
                  <a:pt x="30" y="101"/>
                </a:cubicBezTo>
                <a:cubicBezTo>
                  <a:pt x="30" y="101"/>
                  <a:pt x="30" y="101"/>
                  <a:pt x="30" y="101"/>
                </a:cubicBezTo>
                <a:cubicBezTo>
                  <a:pt x="30" y="101"/>
                  <a:pt x="30" y="101"/>
                  <a:pt x="30" y="101"/>
                </a:cubicBezTo>
                <a:cubicBezTo>
                  <a:pt x="30" y="101"/>
                  <a:pt x="30" y="102"/>
                  <a:pt x="30" y="102"/>
                </a:cubicBezTo>
                <a:cubicBezTo>
                  <a:pt x="30" y="102"/>
                  <a:pt x="30" y="102"/>
                  <a:pt x="29" y="103"/>
                </a:cubicBezTo>
                <a:cubicBezTo>
                  <a:pt x="29" y="103"/>
                  <a:pt x="29" y="103"/>
                  <a:pt x="29" y="103"/>
                </a:cubicBezTo>
                <a:cubicBezTo>
                  <a:pt x="29" y="103"/>
                  <a:pt x="29" y="103"/>
                  <a:pt x="29" y="103"/>
                </a:cubicBezTo>
                <a:cubicBezTo>
                  <a:pt x="29" y="103"/>
                  <a:pt x="30" y="103"/>
                  <a:pt x="30" y="103"/>
                </a:cubicBezTo>
                <a:cubicBezTo>
                  <a:pt x="30" y="102"/>
                  <a:pt x="30" y="102"/>
                  <a:pt x="30" y="102"/>
                </a:cubicBezTo>
                <a:cubicBezTo>
                  <a:pt x="32" y="102"/>
                  <a:pt x="30" y="103"/>
                  <a:pt x="31" y="103"/>
                </a:cubicBezTo>
                <a:cubicBezTo>
                  <a:pt x="31" y="103"/>
                  <a:pt x="31" y="103"/>
                  <a:pt x="31" y="103"/>
                </a:cubicBezTo>
                <a:cubicBezTo>
                  <a:pt x="31" y="103"/>
                  <a:pt x="30" y="103"/>
                  <a:pt x="31" y="103"/>
                </a:cubicBezTo>
                <a:cubicBezTo>
                  <a:pt x="30" y="103"/>
                  <a:pt x="30" y="103"/>
                  <a:pt x="30" y="103"/>
                </a:cubicBezTo>
                <a:cubicBezTo>
                  <a:pt x="31" y="103"/>
                  <a:pt x="31" y="103"/>
                  <a:pt x="31" y="103"/>
                </a:cubicBezTo>
                <a:cubicBezTo>
                  <a:pt x="31" y="103"/>
                  <a:pt x="31" y="104"/>
                  <a:pt x="31" y="104"/>
                </a:cubicBezTo>
                <a:cubicBezTo>
                  <a:pt x="31" y="103"/>
                  <a:pt x="31" y="103"/>
                  <a:pt x="31" y="103"/>
                </a:cubicBezTo>
                <a:cubicBezTo>
                  <a:pt x="31" y="103"/>
                  <a:pt x="31" y="103"/>
                  <a:pt x="31" y="103"/>
                </a:cubicBezTo>
                <a:cubicBezTo>
                  <a:pt x="31" y="104"/>
                  <a:pt x="31" y="104"/>
                  <a:pt x="31" y="104"/>
                </a:cubicBezTo>
                <a:cubicBezTo>
                  <a:pt x="30" y="105"/>
                  <a:pt x="32" y="103"/>
                  <a:pt x="31" y="104"/>
                </a:cubicBezTo>
                <a:cubicBezTo>
                  <a:pt x="31" y="104"/>
                  <a:pt x="32" y="104"/>
                  <a:pt x="32" y="104"/>
                </a:cubicBezTo>
                <a:cubicBezTo>
                  <a:pt x="32" y="104"/>
                  <a:pt x="32" y="104"/>
                  <a:pt x="32" y="104"/>
                </a:cubicBezTo>
                <a:cubicBezTo>
                  <a:pt x="32" y="104"/>
                  <a:pt x="31" y="104"/>
                  <a:pt x="32" y="104"/>
                </a:cubicBezTo>
                <a:cubicBezTo>
                  <a:pt x="32" y="104"/>
                  <a:pt x="32" y="104"/>
                  <a:pt x="32" y="104"/>
                </a:cubicBezTo>
                <a:cubicBezTo>
                  <a:pt x="32" y="104"/>
                  <a:pt x="33" y="103"/>
                  <a:pt x="33" y="104"/>
                </a:cubicBezTo>
                <a:cubicBezTo>
                  <a:pt x="33" y="104"/>
                  <a:pt x="32" y="104"/>
                  <a:pt x="32" y="104"/>
                </a:cubicBezTo>
                <a:cubicBezTo>
                  <a:pt x="32" y="104"/>
                  <a:pt x="33" y="103"/>
                  <a:pt x="33" y="104"/>
                </a:cubicBezTo>
                <a:cubicBezTo>
                  <a:pt x="33" y="104"/>
                  <a:pt x="33" y="104"/>
                  <a:pt x="32" y="104"/>
                </a:cubicBezTo>
                <a:cubicBezTo>
                  <a:pt x="32" y="104"/>
                  <a:pt x="31" y="106"/>
                  <a:pt x="32" y="105"/>
                </a:cubicBezTo>
                <a:cubicBezTo>
                  <a:pt x="32" y="105"/>
                  <a:pt x="32" y="105"/>
                  <a:pt x="32" y="105"/>
                </a:cubicBezTo>
                <a:cubicBezTo>
                  <a:pt x="32" y="105"/>
                  <a:pt x="31" y="106"/>
                  <a:pt x="32" y="105"/>
                </a:cubicBezTo>
                <a:cubicBezTo>
                  <a:pt x="32" y="105"/>
                  <a:pt x="32" y="105"/>
                  <a:pt x="32" y="105"/>
                </a:cubicBezTo>
                <a:cubicBezTo>
                  <a:pt x="32" y="106"/>
                  <a:pt x="32" y="105"/>
                  <a:pt x="32" y="105"/>
                </a:cubicBezTo>
                <a:cubicBezTo>
                  <a:pt x="32" y="106"/>
                  <a:pt x="32" y="106"/>
                  <a:pt x="32" y="106"/>
                </a:cubicBezTo>
                <a:cubicBezTo>
                  <a:pt x="32" y="105"/>
                  <a:pt x="32" y="106"/>
                  <a:pt x="32" y="105"/>
                </a:cubicBezTo>
                <a:cubicBezTo>
                  <a:pt x="32" y="105"/>
                  <a:pt x="32" y="105"/>
                  <a:pt x="32" y="105"/>
                </a:cubicBezTo>
                <a:cubicBezTo>
                  <a:pt x="32" y="105"/>
                  <a:pt x="32" y="105"/>
                  <a:pt x="32" y="105"/>
                </a:cubicBezTo>
                <a:cubicBezTo>
                  <a:pt x="33" y="105"/>
                  <a:pt x="33" y="105"/>
                  <a:pt x="33" y="105"/>
                </a:cubicBezTo>
                <a:cubicBezTo>
                  <a:pt x="33" y="105"/>
                  <a:pt x="33" y="105"/>
                  <a:pt x="33" y="105"/>
                </a:cubicBezTo>
                <a:cubicBezTo>
                  <a:pt x="33" y="105"/>
                  <a:pt x="33" y="106"/>
                  <a:pt x="33" y="106"/>
                </a:cubicBezTo>
                <a:cubicBezTo>
                  <a:pt x="33" y="105"/>
                  <a:pt x="33" y="105"/>
                  <a:pt x="33" y="106"/>
                </a:cubicBezTo>
                <a:cubicBezTo>
                  <a:pt x="33" y="105"/>
                  <a:pt x="34" y="104"/>
                  <a:pt x="34" y="104"/>
                </a:cubicBezTo>
                <a:cubicBezTo>
                  <a:pt x="34" y="104"/>
                  <a:pt x="34" y="105"/>
                  <a:pt x="34" y="105"/>
                </a:cubicBezTo>
                <a:cubicBezTo>
                  <a:pt x="33" y="105"/>
                  <a:pt x="34" y="105"/>
                  <a:pt x="34" y="105"/>
                </a:cubicBezTo>
                <a:cubicBezTo>
                  <a:pt x="34" y="105"/>
                  <a:pt x="33" y="105"/>
                  <a:pt x="33" y="105"/>
                </a:cubicBezTo>
                <a:cubicBezTo>
                  <a:pt x="34" y="104"/>
                  <a:pt x="33" y="105"/>
                  <a:pt x="34" y="105"/>
                </a:cubicBezTo>
                <a:cubicBezTo>
                  <a:pt x="34" y="105"/>
                  <a:pt x="33" y="105"/>
                  <a:pt x="33" y="106"/>
                </a:cubicBezTo>
                <a:cubicBezTo>
                  <a:pt x="34" y="105"/>
                  <a:pt x="33" y="106"/>
                  <a:pt x="34" y="105"/>
                </a:cubicBezTo>
                <a:cubicBezTo>
                  <a:pt x="34" y="106"/>
                  <a:pt x="34" y="106"/>
                  <a:pt x="34" y="106"/>
                </a:cubicBezTo>
                <a:cubicBezTo>
                  <a:pt x="34" y="107"/>
                  <a:pt x="34" y="106"/>
                  <a:pt x="34" y="106"/>
                </a:cubicBezTo>
                <a:cubicBezTo>
                  <a:pt x="34" y="106"/>
                  <a:pt x="34" y="106"/>
                  <a:pt x="34" y="106"/>
                </a:cubicBezTo>
                <a:cubicBezTo>
                  <a:pt x="34" y="106"/>
                  <a:pt x="34" y="106"/>
                  <a:pt x="35" y="106"/>
                </a:cubicBezTo>
                <a:cubicBezTo>
                  <a:pt x="34" y="106"/>
                  <a:pt x="34" y="106"/>
                  <a:pt x="34" y="107"/>
                </a:cubicBezTo>
                <a:cubicBezTo>
                  <a:pt x="35" y="106"/>
                  <a:pt x="35" y="106"/>
                  <a:pt x="35" y="106"/>
                </a:cubicBezTo>
                <a:cubicBezTo>
                  <a:pt x="34" y="106"/>
                  <a:pt x="34" y="106"/>
                  <a:pt x="34" y="106"/>
                </a:cubicBezTo>
                <a:cubicBezTo>
                  <a:pt x="34" y="106"/>
                  <a:pt x="34" y="106"/>
                  <a:pt x="34" y="106"/>
                </a:cubicBezTo>
                <a:cubicBezTo>
                  <a:pt x="34" y="106"/>
                  <a:pt x="34" y="106"/>
                  <a:pt x="34" y="107"/>
                </a:cubicBezTo>
                <a:cubicBezTo>
                  <a:pt x="35" y="106"/>
                  <a:pt x="35" y="106"/>
                  <a:pt x="35" y="106"/>
                </a:cubicBezTo>
                <a:cubicBezTo>
                  <a:pt x="35" y="106"/>
                  <a:pt x="35" y="105"/>
                  <a:pt x="35" y="106"/>
                </a:cubicBezTo>
                <a:cubicBezTo>
                  <a:pt x="35" y="106"/>
                  <a:pt x="35" y="106"/>
                  <a:pt x="35" y="106"/>
                </a:cubicBezTo>
                <a:cubicBezTo>
                  <a:pt x="35" y="106"/>
                  <a:pt x="35" y="105"/>
                  <a:pt x="35" y="105"/>
                </a:cubicBezTo>
                <a:cubicBezTo>
                  <a:pt x="35" y="105"/>
                  <a:pt x="35" y="105"/>
                  <a:pt x="35" y="105"/>
                </a:cubicBezTo>
                <a:cubicBezTo>
                  <a:pt x="35" y="106"/>
                  <a:pt x="35" y="106"/>
                  <a:pt x="35" y="106"/>
                </a:cubicBezTo>
                <a:cubicBezTo>
                  <a:pt x="35" y="106"/>
                  <a:pt x="35" y="106"/>
                  <a:pt x="35" y="106"/>
                </a:cubicBezTo>
                <a:cubicBezTo>
                  <a:pt x="35" y="106"/>
                  <a:pt x="35" y="105"/>
                  <a:pt x="35" y="105"/>
                </a:cubicBezTo>
                <a:cubicBezTo>
                  <a:pt x="35" y="105"/>
                  <a:pt x="35" y="106"/>
                  <a:pt x="35" y="106"/>
                </a:cubicBezTo>
                <a:cubicBezTo>
                  <a:pt x="35" y="106"/>
                  <a:pt x="35" y="106"/>
                  <a:pt x="35" y="106"/>
                </a:cubicBezTo>
                <a:cubicBezTo>
                  <a:pt x="35" y="106"/>
                  <a:pt x="35" y="106"/>
                  <a:pt x="35" y="106"/>
                </a:cubicBezTo>
                <a:cubicBezTo>
                  <a:pt x="35" y="106"/>
                  <a:pt x="35" y="106"/>
                  <a:pt x="35" y="106"/>
                </a:cubicBezTo>
                <a:cubicBezTo>
                  <a:pt x="35" y="106"/>
                  <a:pt x="36" y="105"/>
                  <a:pt x="36" y="106"/>
                </a:cubicBezTo>
                <a:cubicBezTo>
                  <a:pt x="36" y="106"/>
                  <a:pt x="36" y="106"/>
                  <a:pt x="36" y="106"/>
                </a:cubicBezTo>
                <a:cubicBezTo>
                  <a:pt x="36" y="106"/>
                  <a:pt x="36" y="106"/>
                  <a:pt x="36" y="106"/>
                </a:cubicBezTo>
                <a:cubicBezTo>
                  <a:pt x="36" y="106"/>
                  <a:pt x="36" y="106"/>
                  <a:pt x="36" y="106"/>
                </a:cubicBezTo>
                <a:cubicBezTo>
                  <a:pt x="36" y="105"/>
                  <a:pt x="36" y="105"/>
                  <a:pt x="36" y="105"/>
                </a:cubicBezTo>
                <a:cubicBezTo>
                  <a:pt x="36" y="105"/>
                  <a:pt x="36" y="105"/>
                  <a:pt x="36" y="105"/>
                </a:cubicBezTo>
                <a:cubicBezTo>
                  <a:pt x="36" y="105"/>
                  <a:pt x="37" y="104"/>
                  <a:pt x="37" y="105"/>
                </a:cubicBezTo>
                <a:cubicBezTo>
                  <a:pt x="37" y="105"/>
                  <a:pt x="37" y="105"/>
                  <a:pt x="37" y="105"/>
                </a:cubicBezTo>
                <a:cubicBezTo>
                  <a:pt x="37" y="106"/>
                  <a:pt x="37" y="106"/>
                  <a:pt x="37" y="106"/>
                </a:cubicBezTo>
                <a:cubicBezTo>
                  <a:pt x="37" y="106"/>
                  <a:pt x="37" y="106"/>
                  <a:pt x="37" y="106"/>
                </a:cubicBezTo>
                <a:cubicBezTo>
                  <a:pt x="37" y="106"/>
                  <a:pt x="37" y="106"/>
                  <a:pt x="37" y="106"/>
                </a:cubicBezTo>
                <a:cubicBezTo>
                  <a:pt x="37" y="106"/>
                  <a:pt x="37" y="106"/>
                  <a:pt x="37" y="106"/>
                </a:cubicBezTo>
                <a:cubicBezTo>
                  <a:pt x="37" y="106"/>
                  <a:pt x="37" y="106"/>
                  <a:pt x="37" y="106"/>
                </a:cubicBezTo>
                <a:cubicBezTo>
                  <a:pt x="37" y="106"/>
                  <a:pt x="38" y="105"/>
                  <a:pt x="38" y="105"/>
                </a:cubicBezTo>
                <a:cubicBezTo>
                  <a:pt x="38" y="105"/>
                  <a:pt x="38" y="105"/>
                  <a:pt x="38" y="106"/>
                </a:cubicBezTo>
                <a:cubicBezTo>
                  <a:pt x="38" y="106"/>
                  <a:pt x="38" y="106"/>
                  <a:pt x="38" y="106"/>
                </a:cubicBezTo>
                <a:cubicBezTo>
                  <a:pt x="38" y="106"/>
                  <a:pt x="38" y="106"/>
                  <a:pt x="38" y="107"/>
                </a:cubicBezTo>
                <a:cubicBezTo>
                  <a:pt x="38" y="106"/>
                  <a:pt x="38" y="106"/>
                  <a:pt x="38" y="106"/>
                </a:cubicBezTo>
                <a:cubicBezTo>
                  <a:pt x="38" y="106"/>
                  <a:pt x="38" y="107"/>
                  <a:pt x="38" y="107"/>
                </a:cubicBezTo>
                <a:cubicBezTo>
                  <a:pt x="38" y="106"/>
                  <a:pt x="38" y="106"/>
                  <a:pt x="38" y="106"/>
                </a:cubicBezTo>
                <a:cubicBezTo>
                  <a:pt x="38" y="106"/>
                  <a:pt x="38" y="106"/>
                  <a:pt x="38" y="106"/>
                </a:cubicBezTo>
                <a:cubicBezTo>
                  <a:pt x="38" y="106"/>
                  <a:pt x="38" y="106"/>
                  <a:pt x="38" y="106"/>
                </a:cubicBezTo>
                <a:cubicBezTo>
                  <a:pt x="38" y="106"/>
                  <a:pt x="38" y="106"/>
                  <a:pt x="38" y="106"/>
                </a:cubicBezTo>
                <a:cubicBezTo>
                  <a:pt x="38" y="106"/>
                  <a:pt x="38" y="106"/>
                  <a:pt x="38" y="106"/>
                </a:cubicBezTo>
                <a:cubicBezTo>
                  <a:pt x="38" y="106"/>
                  <a:pt x="38" y="106"/>
                  <a:pt x="38" y="105"/>
                </a:cubicBezTo>
                <a:cubicBezTo>
                  <a:pt x="38" y="106"/>
                  <a:pt x="38" y="105"/>
                  <a:pt x="38" y="105"/>
                </a:cubicBezTo>
                <a:cubicBezTo>
                  <a:pt x="38" y="106"/>
                  <a:pt x="38" y="105"/>
                  <a:pt x="38" y="106"/>
                </a:cubicBezTo>
                <a:cubicBezTo>
                  <a:pt x="38" y="105"/>
                  <a:pt x="38" y="106"/>
                  <a:pt x="38" y="105"/>
                </a:cubicBezTo>
                <a:cubicBezTo>
                  <a:pt x="38" y="106"/>
                  <a:pt x="38" y="105"/>
                  <a:pt x="38" y="106"/>
                </a:cubicBezTo>
                <a:cubicBezTo>
                  <a:pt x="38" y="106"/>
                  <a:pt x="38" y="106"/>
                  <a:pt x="38" y="107"/>
                </a:cubicBezTo>
                <a:cubicBezTo>
                  <a:pt x="38" y="107"/>
                  <a:pt x="38" y="107"/>
                  <a:pt x="38" y="107"/>
                </a:cubicBezTo>
                <a:cubicBezTo>
                  <a:pt x="38" y="108"/>
                  <a:pt x="38" y="107"/>
                  <a:pt x="38" y="107"/>
                </a:cubicBezTo>
                <a:cubicBezTo>
                  <a:pt x="38" y="107"/>
                  <a:pt x="38" y="107"/>
                  <a:pt x="38" y="107"/>
                </a:cubicBezTo>
                <a:cubicBezTo>
                  <a:pt x="38" y="107"/>
                  <a:pt x="38" y="107"/>
                  <a:pt x="38" y="107"/>
                </a:cubicBezTo>
                <a:cubicBezTo>
                  <a:pt x="38" y="106"/>
                  <a:pt x="38" y="107"/>
                  <a:pt x="38" y="107"/>
                </a:cubicBezTo>
                <a:cubicBezTo>
                  <a:pt x="38" y="107"/>
                  <a:pt x="38" y="108"/>
                  <a:pt x="38" y="108"/>
                </a:cubicBezTo>
                <a:cubicBezTo>
                  <a:pt x="38" y="108"/>
                  <a:pt x="38" y="108"/>
                  <a:pt x="38" y="108"/>
                </a:cubicBezTo>
                <a:cubicBezTo>
                  <a:pt x="38" y="108"/>
                  <a:pt x="38" y="108"/>
                  <a:pt x="38" y="109"/>
                </a:cubicBezTo>
                <a:cubicBezTo>
                  <a:pt x="38" y="108"/>
                  <a:pt x="37" y="108"/>
                  <a:pt x="37" y="108"/>
                </a:cubicBezTo>
                <a:cubicBezTo>
                  <a:pt x="37" y="108"/>
                  <a:pt x="37" y="108"/>
                  <a:pt x="37" y="108"/>
                </a:cubicBezTo>
                <a:cubicBezTo>
                  <a:pt x="37" y="108"/>
                  <a:pt x="37" y="108"/>
                  <a:pt x="37" y="108"/>
                </a:cubicBezTo>
                <a:cubicBezTo>
                  <a:pt x="37" y="108"/>
                  <a:pt x="38" y="108"/>
                  <a:pt x="38" y="108"/>
                </a:cubicBezTo>
                <a:cubicBezTo>
                  <a:pt x="38" y="108"/>
                  <a:pt x="38" y="107"/>
                  <a:pt x="38" y="106"/>
                </a:cubicBezTo>
                <a:cubicBezTo>
                  <a:pt x="37" y="106"/>
                  <a:pt x="37" y="107"/>
                  <a:pt x="37" y="107"/>
                </a:cubicBezTo>
                <a:cubicBezTo>
                  <a:pt x="37" y="107"/>
                  <a:pt x="37" y="107"/>
                  <a:pt x="37" y="107"/>
                </a:cubicBezTo>
                <a:cubicBezTo>
                  <a:pt x="37" y="107"/>
                  <a:pt x="37" y="108"/>
                  <a:pt x="37" y="109"/>
                </a:cubicBezTo>
                <a:cubicBezTo>
                  <a:pt x="37" y="109"/>
                  <a:pt x="37" y="108"/>
                  <a:pt x="37" y="109"/>
                </a:cubicBezTo>
                <a:cubicBezTo>
                  <a:pt x="37" y="109"/>
                  <a:pt x="37" y="109"/>
                  <a:pt x="37" y="110"/>
                </a:cubicBezTo>
                <a:cubicBezTo>
                  <a:pt x="37" y="109"/>
                  <a:pt x="37" y="109"/>
                  <a:pt x="37" y="109"/>
                </a:cubicBezTo>
                <a:cubicBezTo>
                  <a:pt x="37" y="109"/>
                  <a:pt x="37" y="109"/>
                  <a:pt x="37" y="109"/>
                </a:cubicBezTo>
                <a:cubicBezTo>
                  <a:pt x="37" y="109"/>
                  <a:pt x="37" y="109"/>
                  <a:pt x="37" y="109"/>
                </a:cubicBezTo>
                <a:cubicBezTo>
                  <a:pt x="37" y="109"/>
                  <a:pt x="37" y="108"/>
                  <a:pt x="36" y="108"/>
                </a:cubicBezTo>
                <a:cubicBezTo>
                  <a:pt x="36" y="108"/>
                  <a:pt x="36" y="108"/>
                  <a:pt x="36" y="108"/>
                </a:cubicBezTo>
                <a:cubicBezTo>
                  <a:pt x="36" y="108"/>
                  <a:pt x="36" y="109"/>
                  <a:pt x="36" y="109"/>
                </a:cubicBezTo>
                <a:cubicBezTo>
                  <a:pt x="36" y="109"/>
                  <a:pt x="36" y="109"/>
                  <a:pt x="36" y="109"/>
                </a:cubicBezTo>
                <a:cubicBezTo>
                  <a:pt x="36" y="110"/>
                  <a:pt x="36" y="109"/>
                  <a:pt x="36" y="110"/>
                </a:cubicBezTo>
                <a:cubicBezTo>
                  <a:pt x="36" y="110"/>
                  <a:pt x="36" y="109"/>
                  <a:pt x="36" y="109"/>
                </a:cubicBezTo>
                <a:cubicBezTo>
                  <a:pt x="36" y="109"/>
                  <a:pt x="36" y="110"/>
                  <a:pt x="36" y="110"/>
                </a:cubicBezTo>
                <a:cubicBezTo>
                  <a:pt x="36" y="109"/>
                  <a:pt x="36" y="108"/>
                  <a:pt x="36" y="108"/>
                </a:cubicBezTo>
                <a:cubicBezTo>
                  <a:pt x="36" y="107"/>
                  <a:pt x="36" y="107"/>
                  <a:pt x="36" y="107"/>
                </a:cubicBezTo>
                <a:cubicBezTo>
                  <a:pt x="36" y="107"/>
                  <a:pt x="35" y="110"/>
                  <a:pt x="35" y="110"/>
                </a:cubicBezTo>
                <a:cubicBezTo>
                  <a:pt x="35" y="111"/>
                  <a:pt x="35" y="110"/>
                  <a:pt x="35" y="110"/>
                </a:cubicBezTo>
                <a:cubicBezTo>
                  <a:pt x="35" y="109"/>
                  <a:pt x="35" y="110"/>
                  <a:pt x="35" y="110"/>
                </a:cubicBezTo>
                <a:cubicBezTo>
                  <a:pt x="35" y="110"/>
                  <a:pt x="35" y="110"/>
                  <a:pt x="35" y="110"/>
                </a:cubicBezTo>
                <a:cubicBezTo>
                  <a:pt x="35" y="110"/>
                  <a:pt x="35" y="110"/>
                  <a:pt x="35" y="110"/>
                </a:cubicBezTo>
                <a:cubicBezTo>
                  <a:pt x="35" y="110"/>
                  <a:pt x="35" y="109"/>
                  <a:pt x="35" y="109"/>
                </a:cubicBezTo>
                <a:cubicBezTo>
                  <a:pt x="35" y="108"/>
                  <a:pt x="35" y="110"/>
                  <a:pt x="34" y="110"/>
                </a:cubicBezTo>
                <a:cubicBezTo>
                  <a:pt x="35" y="110"/>
                  <a:pt x="35" y="110"/>
                  <a:pt x="35" y="110"/>
                </a:cubicBezTo>
                <a:cubicBezTo>
                  <a:pt x="35" y="110"/>
                  <a:pt x="35" y="110"/>
                  <a:pt x="34" y="111"/>
                </a:cubicBezTo>
                <a:cubicBezTo>
                  <a:pt x="34" y="111"/>
                  <a:pt x="34" y="111"/>
                  <a:pt x="34" y="111"/>
                </a:cubicBezTo>
                <a:cubicBezTo>
                  <a:pt x="34" y="111"/>
                  <a:pt x="34" y="110"/>
                  <a:pt x="34" y="110"/>
                </a:cubicBezTo>
                <a:cubicBezTo>
                  <a:pt x="34" y="110"/>
                  <a:pt x="34" y="110"/>
                  <a:pt x="34" y="110"/>
                </a:cubicBezTo>
                <a:cubicBezTo>
                  <a:pt x="35" y="109"/>
                  <a:pt x="35" y="107"/>
                  <a:pt x="36" y="106"/>
                </a:cubicBezTo>
                <a:cubicBezTo>
                  <a:pt x="35" y="107"/>
                  <a:pt x="35" y="107"/>
                  <a:pt x="35" y="107"/>
                </a:cubicBezTo>
                <a:cubicBezTo>
                  <a:pt x="35" y="106"/>
                  <a:pt x="35" y="106"/>
                  <a:pt x="35" y="106"/>
                </a:cubicBezTo>
                <a:cubicBezTo>
                  <a:pt x="35" y="107"/>
                  <a:pt x="35" y="109"/>
                  <a:pt x="34" y="110"/>
                </a:cubicBezTo>
                <a:cubicBezTo>
                  <a:pt x="34" y="109"/>
                  <a:pt x="35" y="108"/>
                  <a:pt x="35" y="108"/>
                </a:cubicBezTo>
                <a:cubicBezTo>
                  <a:pt x="35" y="108"/>
                  <a:pt x="34" y="110"/>
                  <a:pt x="34" y="109"/>
                </a:cubicBezTo>
                <a:cubicBezTo>
                  <a:pt x="34" y="110"/>
                  <a:pt x="34" y="110"/>
                  <a:pt x="34" y="110"/>
                </a:cubicBezTo>
                <a:cubicBezTo>
                  <a:pt x="34" y="110"/>
                  <a:pt x="34" y="109"/>
                  <a:pt x="34" y="110"/>
                </a:cubicBezTo>
                <a:cubicBezTo>
                  <a:pt x="34" y="109"/>
                  <a:pt x="34" y="109"/>
                  <a:pt x="34" y="108"/>
                </a:cubicBezTo>
                <a:cubicBezTo>
                  <a:pt x="34" y="109"/>
                  <a:pt x="34" y="109"/>
                  <a:pt x="34" y="109"/>
                </a:cubicBezTo>
                <a:cubicBezTo>
                  <a:pt x="34" y="109"/>
                  <a:pt x="34" y="108"/>
                  <a:pt x="34" y="108"/>
                </a:cubicBezTo>
                <a:cubicBezTo>
                  <a:pt x="34" y="108"/>
                  <a:pt x="34" y="109"/>
                  <a:pt x="33" y="109"/>
                </a:cubicBezTo>
                <a:cubicBezTo>
                  <a:pt x="34" y="109"/>
                  <a:pt x="33" y="109"/>
                  <a:pt x="34" y="108"/>
                </a:cubicBezTo>
                <a:cubicBezTo>
                  <a:pt x="34" y="108"/>
                  <a:pt x="33" y="109"/>
                  <a:pt x="33" y="109"/>
                </a:cubicBezTo>
                <a:cubicBezTo>
                  <a:pt x="33" y="110"/>
                  <a:pt x="33" y="110"/>
                  <a:pt x="33" y="109"/>
                </a:cubicBezTo>
                <a:cubicBezTo>
                  <a:pt x="33" y="109"/>
                  <a:pt x="34" y="107"/>
                  <a:pt x="34" y="107"/>
                </a:cubicBezTo>
                <a:cubicBezTo>
                  <a:pt x="34" y="107"/>
                  <a:pt x="34" y="107"/>
                  <a:pt x="34" y="108"/>
                </a:cubicBezTo>
                <a:cubicBezTo>
                  <a:pt x="33" y="109"/>
                  <a:pt x="33" y="109"/>
                  <a:pt x="33" y="109"/>
                </a:cubicBezTo>
                <a:cubicBezTo>
                  <a:pt x="33" y="109"/>
                  <a:pt x="33" y="108"/>
                  <a:pt x="33" y="108"/>
                </a:cubicBezTo>
                <a:cubicBezTo>
                  <a:pt x="33" y="109"/>
                  <a:pt x="33" y="109"/>
                  <a:pt x="33" y="109"/>
                </a:cubicBezTo>
                <a:cubicBezTo>
                  <a:pt x="33" y="109"/>
                  <a:pt x="33" y="109"/>
                  <a:pt x="33" y="109"/>
                </a:cubicBezTo>
                <a:cubicBezTo>
                  <a:pt x="33" y="109"/>
                  <a:pt x="33" y="108"/>
                  <a:pt x="32" y="108"/>
                </a:cubicBezTo>
                <a:cubicBezTo>
                  <a:pt x="33" y="108"/>
                  <a:pt x="33" y="108"/>
                  <a:pt x="33" y="108"/>
                </a:cubicBezTo>
                <a:cubicBezTo>
                  <a:pt x="33" y="108"/>
                  <a:pt x="32" y="109"/>
                  <a:pt x="32" y="109"/>
                </a:cubicBezTo>
                <a:cubicBezTo>
                  <a:pt x="32" y="109"/>
                  <a:pt x="32" y="109"/>
                  <a:pt x="32" y="108"/>
                </a:cubicBezTo>
                <a:cubicBezTo>
                  <a:pt x="32" y="109"/>
                  <a:pt x="32" y="108"/>
                  <a:pt x="32" y="109"/>
                </a:cubicBezTo>
                <a:cubicBezTo>
                  <a:pt x="32" y="109"/>
                  <a:pt x="32" y="109"/>
                  <a:pt x="32" y="108"/>
                </a:cubicBezTo>
                <a:cubicBezTo>
                  <a:pt x="32" y="109"/>
                  <a:pt x="32" y="109"/>
                  <a:pt x="32" y="109"/>
                </a:cubicBezTo>
                <a:cubicBezTo>
                  <a:pt x="32" y="109"/>
                  <a:pt x="32" y="109"/>
                  <a:pt x="32" y="108"/>
                </a:cubicBezTo>
                <a:cubicBezTo>
                  <a:pt x="32" y="109"/>
                  <a:pt x="32" y="108"/>
                  <a:pt x="32" y="108"/>
                </a:cubicBezTo>
                <a:cubicBezTo>
                  <a:pt x="32" y="108"/>
                  <a:pt x="32" y="108"/>
                  <a:pt x="33" y="107"/>
                </a:cubicBezTo>
                <a:cubicBezTo>
                  <a:pt x="32" y="107"/>
                  <a:pt x="32" y="108"/>
                  <a:pt x="31" y="109"/>
                </a:cubicBezTo>
                <a:cubicBezTo>
                  <a:pt x="31" y="108"/>
                  <a:pt x="31" y="108"/>
                  <a:pt x="31" y="108"/>
                </a:cubicBezTo>
                <a:cubicBezTo>
                  <a:pt x="31" y="108"/>
                  <a:pt x="31" y="108"/>
                  <a:pt x="31" y="108"/>
                </a:cubicBezTo>
                <a:cubicBezTo>
                  <a:pt x="31" y="108"/>
                  <a:pt x="31" y="108"/>
                  <a:pt x="31" y="108"/>
                </a:cubicBezTo>
                <a:cubicBezTo>
                  <a:pt x="31" y="108"/>
                  <a:pt x="31" y="108"/>
                  <a:pt x="31" y="108"/>
                </a:cubicBezTo>
                <a:cubicBezTo>
                  <a:pt x="31" y="108"/>
                  <a:pt x="31" y="108"/>
                  <a:pt x="31" y="108"/>
                </a:cubicBezTo>
                <a:cubicBezTo>
                  <a:pt x="31" y="108"/>
                  <a:pt x="31" y="108"/>
                  <a:pt x="31" y="108"/>
                </a:cubicBezTo>
                <a:cubicBezTo>
                  <a:pt x="32" y="108"/>
                  <a:pt x="32" y="107"/>
                  <a:pt x="32" y="107"/>
                </a:cubicBezTo>
                <a:cubicBezTo>
                  <a:pt x="32" y="107"/>
                  <a:pt x="32" y="107"/>
                  <a:pt x="32" y="107"/>
                </a:cubicBezTo>
                <a:cubicBezTo>
                  <a:pt x="32" y="107"/>
                  <a:pt x="32" y="107"/>
                  <a:pt x="32" y="106"/>
                </a:cubicBezTo>
                <a:cubicBezTo>
                  <a:pt x="32" y="107"/>
                  <a:pt x="32" y="107"/>
                  <a:pt x="32" y="107"/>
                </a:cubicBezTo>
                <a:cubicBezTo>
                  <a:pt x="32" y="106"/>
                  <a:pt x="33" y="106"/>
                  <a:pt x="33" y="106"/>
                </a:cubicBezTo>
                <a:cubicBezTo>
                  <a:pt x="32" y="106"/>
                  <a:pt x="32" y="106"/>
                  <a:pt x="32" y="106"/>
                </a:cubicBezTo>
                <a:cubicBezTo>
                  <a:pt x="32" y="106"/>
                  <a:pt x="32" y="107"/>
                  <a:pt x="32" y="107"/>
                </a:cubicBezTo>
                <a:cubicBezTo>
                  <a:pt x="32" y="107"/>
                  <a:pt x="31" y="108"/>
                  <a:pt x="31" y="108"/>
                </a:cubicBezTo>
                <a:cubicBezTo>
                  <a:pt x="31" y="108"/>
                  <a:pt x="31" y="108"/>
                  <a:pt x="31" y="108"/>
                </a:cubicBezTo>
                <a:cubicBezTo>
                  <a:pt x="31" y="108"/>
                  <a:pt x="31" y="108"/>
                  <a:pt x="30" y="108"/>
                </a:cubicBezTo>
                <a:cubicBezTo>
                  <a:pt x="31" y="108"/>
                  <a:pt x="31" y="108"/>
                  <a:pt x="31" y="108"/>
                </a:cubicBezTo>
                <a:cubicBezTo>
                  <a:pt x="30" y="108"/>
                  <a:pt x="31" y="107"/>
                  <a:pt x="31" y="107"/>
                </a:cubicBezTo>
                <a:cubicBezTo>
                  <a:pt x="30" y="108"/>
                  <a:pt x="30" y="108"/>
                  <a:pt x="30" y="108"/>
                </a:cubicBezTo>
                <a:cubicBezTo>
                  <a:pt x="30" y="108"/>
                  <a:pt x="30" y="108"/>
                  <a:pt x="30" y="108"/>
                </a:cubicBezTo>
                <a:cubicBezTo>
                  <a:pt x="30" y="108"/>
                  <a:pt x="30" y="108"/>
                  <a:pt x="30" y="108"/>
                </a:cubicBezTo>
                <a:cubicBezTo>
                  <a:pt x="30" y="108"/>
                  <a:pt x="30" y="108"/>
                  <a:pt x="30" y="108"/>
                </a:cubicBezTo>
                <a:cubicBezTo>
                  <a:pt x="30" y="108"/>
                  <a:pt x="30" y="108"/>
                  <a:pt x="30" y="108"/>
                </a:cubicBezTo>
                <a:cubicBezTo>
                  <a:pt x="29" y="108"/>
                  <a:pt x="29" y="109"/>
                  <a:pt x="29" y="108"/>
                </a:cubicBezTo>
                <a:cubicBezTo>
                  <a:pt x="29" y="108"/>
                  <a:pt x="30" y="108"/>
                  <a:pt x="29" y="108"/>
                </a:cubicBezTo>
                <a:cubicBezTo>
                  <a:pt x="29" y="108"/>
                  <a:pt x="29" y="108"/>
                  <a:pt x="29" y="108"/>
                </a:cubicBezTo>
                <a:cubicBezTo>
                  <a:pt x="29" y="108"/>
                  <a:pt x="29" y="108"/>
                  <a:pt x="29" y="108"/>
                </a:cubicBezTo>
                <a:cubicBezTo>
                  <a:pt x="29" y="108"/>
                  <a:pt x="29" y="108"/>
                  <a:pt x="29" y="107"/>
                </a:cubicBezTo>
                <a:cubicBezTo>
                  <a:pt x="29" y="107"/>
                  <a:pt x="29" y="107"/>
                  <a:pt x="29" y="107"/>
                </a:cubicBezTo>
                <a:cubicBezTo>
                  <a:pt x="29" y="107"/>
                  <a:pt x="28" y="108"/>
                  <a:pt x="28" y="108"/>
                </a:cubicBezTo>
                <a:cubicBezTo>
                  <a:pt x="28" y="108"/>
                  <a:pt x="28" y="108"/>
                  <a:pt x="29" y="108"/>
                </a:cubicBezTo>
                <a:cubicBezTo>
                  <a:pt x="29" y="108"/>
                  <a:pt x="29" y="108"/>
                  <a:pt x="29" y="108"/>
                </a:cubicBezTo>
                <a:cubicBezTo>
                  <a:pt x="29" y="107"/>
                  <a:pt x="28" y="108"/>
                  <a:pt x="29" y="107"/>
                </a:cubicBezTo>
                <a:cubicBezTo>
                  <a:pt x="29" y="107"/>
                  <a:pt x="29" y="107"/>
                  <a:pt x="29" y="107"/>
                </a:cubicBezTo>
                <a:cubicBezTo>
                  <a:pt x="29" y="107"/>
                  <a:pt x="29" y="107"/>
                  <a:pt x="29" y="107"/>
                </a:cubicBezTo>
                <a:cubicBezTo>
                  <a:pt x="29" y="107"/>
                  <a:pt x="29" y="107"/>
                  <a:pt x="29" y="107"/>
                </a:cubicBezTo>
                <a:cubicBezTo>
                  <a:pt x="29" y="107"/>
                  <a:pt x="29" y="107"/>
                  <a:pt x="29" y="107"/>
                </a:cubicBezTo>
                <a:cubicBezTo>
                  <a:pt x="29" y="107"/>
                  <a:pt x="29" y="107"/>
                  <a:pt x="29" y="107"/>
                </a:cubicBezTo>
                <a:cubicBezTo>
                  <a:pt x="29" y="107"/>
                  <a:pt x="29" y="107"/>
                  <a:pt x="29" y="107"/>
                </a:cubicBezTo>
                <a:cubicBezTo>
                  <a:pt x="29" y="107"/>
                  <a:pt x="29" y="107"/>
                  <a:pt x="29" y="107"/>
                </a:cubicBezTo>
                <a:cubicBezTo>
                  <a:pt x="28" y="107"/>
                  <a:pt x="28" y="107"/>
                  <a:pt x="28" y="107"/>
                </a:cubicBezTo>
                <a:cubicBezTo>
                  <a:pt x="29" y="107"/>
                  <a:pt x="29" y="107"/>
                  <a:pt x="29" y="106"/>
                </a:cubicBezTo>
                <a:cubicBezTo>
                  <a:pt x="29" y="106"/>
                  <a:pt x="28" y="107"/>
                  <a:pt x="28" y="107"/>
                </a:cubicBezTo>
                <a:cubicBezTo>
                  <a:pt x="28" y="107"/>
                  <a:pt x="28" y="107"/>
                  <a:pt x="28" y="107"/>
                </a:cubicBezTo>
                <a:cubicBezTo>
                  <a:pt x="28" y="106"/>
                  <a:pt x="28" y="106"/>
                  <a:pt x="28" y="106"/>
                </a:cubicBezTo>
                <a:cubicBezTo>
                  <a:pt x="27" y="107"/>
                  <a:pt x="28" y="106"/>
                  <a:pt x="27" y="107"/>
                </a:cubicBezTo>
                <a:cubicBezTo>
                  <a:pt x="27" y="107"/>
                  <a:pt x="27" y="107"/>
                  <a:pt x="28" y="107"/>
                </a:cubicBezTo>
                <a:cubicBezTo>
                  <a:pt x="28" y="106"/>
                  <a:pt x="28" y="106"/>
                  <a:pt x="28" y="106"/>
                </a:cubicBezTo>
                <a:cubicBezTo>
                  <a:pt x="28" y="106"/>
                  <a:pt x="28" y="106"/>
                  <a:pt x="28" y="106"/>
                </a:cubicBezTo>
                <a:close/>
                <a:moveTo>
                  <a:pt x="29" y="107"/>
                </a:moveTo>
                <a:cubicBezTo>
                  <a:pt x="29" y="107"/>
                  <a:pt x="29" y="107"/>
                  <a:pt x="29" y="107"/>
                </a:cubicBezTo>
                <a:cubicBezTo>
                  <a:pt x="29" y="107"/>
                  <a:pt x="29" y="107"/>
                  <a:pt x="29" y="107"/>
                </a:cubicBezTo>
                <a:close/>
                <a:moveTo>
                  <a:pt x="32" y="108"/>
                </a:moveTo>
                <a:cubicBezTo>
                  <a:pt x="32" y="108"/>
                  <a:pt x="32" y="108"/>
                  <a:pt x="32" y="108"/>
                </a:cubicBezTo>
                <a:cubicBezTo>
                  <a:pt x="32" y="108"/>
                  <a:pt x="32" y="108"/>
                  <a:pt x="32" y="108"/>
                </a:cubicBezTo>
                <a:close/>
                <a:moveTo>
                  <a:pt x="38" y="106"/>
                </a:moveTo>
                <a:cubicBezTo>
                  <a:pt x="38" y="106"/>
                  <a:pt x="38" y="106"/>
                  <a:pt x="38" y="106"/>
                </a:cubicBezTo>
                <a:cubicBezTo>
                  <a:pt x="38" y="106"/>
                  <a:pt x="38" y="106"/>
                  <a:pt x="38" y="106"/>
                </a:cubicBezTo>
                <a:close/>
                <a:moveTo>
                  <a:pt x="38" y="106"/>
                </a:moveTo>
                <a:cubicBezTo>
                  <a:pt x="38" y="106"/>
                  <a:pt x="38" y="106"/>
                  <a:pt x="38" y="106"/>
                </a:cubicBezTo>
                <a:cubicBezTo>
                  <a:pt x="38" y="106"/>
                  <a:pt x="38" y="106"/>
                  <a:pt x="38" y="106"/>
                </a:cubicBezTo>
                <a:cubicBezTo>
                  <a:pt x="38" y="106"/>
                  <a:pt x="38" y="106"/>
                  <a:pt x="38" y="106"/>
                </a:cubicBezTo>
                <a:close/>
                <a:moveTo>
                  <a:pt x="30" y="101"/>
                </a:moveTo>
                <a:cubicBezTo>
                  <a:pt x="30" y="101"/>
                  <a:pt x="30" y="101"/>
                  <a:pt x="30" y="101"/>
                </a:cubicBezTo>
                <a:cubicBezTo>
                  <a:pt x="30" y="101"/>
                  <a:pt x="30" y="101"/>
                  <a:pt x="30" y="101"/>
                </a:cubicBezTo>
                <a:close/>
                <a:moveTo>
                  <a:pt x="31" y="108"/>
                </a:moveTo>
                <a:cubicBezTo>
                  <a:pt x="31" y="108"/>
                  <a:pt x="31" y="108"/>
                  <a:pt x="31" y="108"/>
                </a:cubicBezTo>
                <a:cubicBezTo>
                  <a:pt x="31" y="108"/>
                  <a:pt x="31" y="108"/>
                  <a:pt x="31" y="108"/>
                </a:cubicBezTo>
                <a:close/>
                <a:moveTo>
                  <a:pt x="27" y="105"/>
                </a:moveTo>
                <a:cubicBezTo>
                  <a:pt x="27" y="105"/>
                  <a:pt x="27" y="105"/>
                  <a:pt x="27" y="105"/>
                </a:cubicBezTo>
                <a:cubicBezTo>
                  <a:pt x="27" y="106"/>
                  <a:pt x="27" y="106"/>
                  <a:pt x="27" y="106"/>
                </a:cubicBezTo>
                <a:lnTo>
                  <a:pt x="27" y="105"/>
                </a:lnTo>
                <a:close/>
                <a:moveTo>
                  <a:pt x="36" y="110"/>
                </a:moveTo>
                <a:cubicBezTo>
                  <a:pt x="36" y="110"/>
                  <a:pt x="36" y="110"/>
                  <a:pt x="36" y="110"/>
                </a:cubicBezTo>
                <a:cubicBezTo>
                  <a:pt x="36" y="110"/>
                  <a:pt x="36" y="110"/>
                  <a:pt x="36" y="110"/>
                </a:cubicBezTo>
                <a:close/>
                <a:moveTo>
                  <a:pt x="38" y="105"/>
                </a:moveTo>
                <a:cubicBezTo>
                  <a:pt x="38" y="105"/>
                  <a:pt x="38" y="105"/>
                  <a:pt x="38" y="105"/>
                </a:cubicBezTo>
                <a:cubicBezTo>
                  <a:pt x="38" y="105"/>
                  <a:pt x="38" y="105"/>
                  <a:pt x="38" y="105"/>
                </a:cubicBezTo>
                <a:cubicBezTo>
                  <a:pt x="38" y="105"/>
                  <a:pt x="38" y="105"/>
                  <a:pt x="38" y="105"/>
                </a:cubicBezTo>
                <a:close/>
                <a:moveTo>
                  <a:pt x="39" y="108"/>
                </a:moveTo>
                <a:cubicBezTo>
                  <a:pt x="39" y="108"/>
                  <a:pt x="39" y="108"/>
                  <a:pt x="39" y="108"/>
                </a:cubicBezTo>
                <a:cubicBezTo>
                  <a:pt x="39" y="108"/>
                  <a:pt x="39" y="108"/>
                  <a:pt x="39" y="108"/>
                </a:cubicBezTo>
                <a:cubicBezTo>
                  <a:pt x="39" y="108"/>
                  <a:pt x="39" y="108"/>
                  <a:pt x="39" y="108"/>
                </a:cubicBezTo>
                <a:close/>
                <a:moveTo>
                  <a:pt x="38" y="107"/>
                </a:moveTo>
                <a:cubicBezTo>
                  <a:pt x="38" y="107"/>
                  <a:pt x="38" y="107"/>
                  <a:pt x="38" y="107"/>
                </a:cubicBezTo>
                <a:cubicBezTo>
                  <a:pt x="38" y="107"/>
                  <a:pt x="38" y="107"/>
                  <a:pt x="38" y="107"/>
                </a:cubicBezTo>
                <a:cubicBezTo>
                  <a:pt x="38" y="106"/>
                  <a:pt x="38" y="107"/>
                  <a:pt x="38" y="107"/>
                </a:cubicBezTo>
                <a:close/>
                <a:moveTo>
                  <a:pt x="38" y="107"/>
                </a:moveTo>
                <a:cubicBezTo>
                  <a:pt x="38" y="107"/>
                  <a:pt x="39" y="107"/>
                  <a:pt x="39" y="107"/>
                </a:cubicBezTo>
                <a:cubicBezTo>
                  <a:pt x="39" y="107"/>
                  <a:pt x="38" y="107"/>
                  <a:pt x="38" y="107"/>
                </a:cubicBezTo>
                <a:close/>
                <a:moveTo>
                  <a:pt x="38" y="106"/>
                </a:moveTo>
                <a:cubicBezTo>
                  <a:pt x="38" y="106"/>
                  <a:pt x="38" y="105"/>
                  <a:pt x="38" y="105"/>
                </a:cubicBezTo>
                <a:cubicBezTo>
                  <a:pt x="38" y="105"/>
                  <a:pt x="38" y="106"/>
                  <a:pt x="38" y="106"/>
                </a:cubicBezTo>
                <a:close/>
                <a:moveTo>
                  <a:pt x="38" y="108"/>
                </a:moveTo>
                <a:cubicBezTo>
                  <a:pt x="38" y="108"/>
                  <a:pt x="38" y="108"/>
                  <a:pt x="38" y="108"/>
                </a:cubicBezTo>
                <a:cubicBezTo>
                  <a:pt x="38" y="108"/>
                  <a:pt x="38" y="108"/>
                  <a:pt x="38" y="108"/>
                </a:cubicBezTo>
                <a:close/>
                <a:moveTo>
                  <a:pt x="38" y="108"/>
                </a:moveTo>
                <a:cubicBezTo>
                  <a:pt x="38" y="108"/>
                  <a:pt x="38" y="108"/>
                  <a:pt x="38" y="108"/>
                </a:cubicBezTo>
                <a:cubicBezTo>
                  <a:pt x="38" y="108"/>
                  <a:pt x="38" y="108"/>
                  <a:pt x="38" y="108"/>
                </a:cubicBezTo>
                <a:cubicBezTo>
                  <a:pt x="38" y="108"/>
                  <a:pt x="38" y="108"/>
                  <a:pt x="38" y="108"/>
                </a:cubicBezTo>
                <a:close/>
                <a:moveTo>
                  <a:pt x="38" y="108"/>
                </a:moveTo>
                <a:cubicBezTo>
                  <a:pt x="38" y="108"/>
                  <a:pt x="38" y="108"/>
                  <a:pt x="38" y="108"/>
                </a:cubicBezTo>
                <a:cubicBezTo>
                  <a:pt x="38" y="108"/>
                  <a:pt x="38" y="108"/>
                  <a:pt x="38" y="108"/>
                </a:cubicBezTo>
                <a:close/>
                <a:moveTo>
                  <a:pt x="38" y="108"/>
                </a:moveTo>
                <a:cubicBezTo>
                  <a:pt x="38" y="108"/>
                  <a:pt x="38" y="108"/>
                  <a:pt x="38" y="108"/>
                </a:cubicBezTo>
                <a:cubicBezTo>
                  <a:pt x="38" y="108"/>
                  <a:pt x="38" y="108"/>
                  <a:pt x="38" y="108"/>
                </a:cubicBezTo>
                <a:close/>
                <a:moveTo>
                  <a:pt x="37" y="108"/>
                </a:moveTo>
                <a:cubicBezTo>
                  <a:pt x="37" y="108"/>
                  <a:pt x="37" y="108"/>
                  <a:pt x="37" y="108"/>
                </a:cubicBezTo>
                <a:cubicBezTo>
                  <a:pt x="37" y="108"/>
                  <a:pt x="37" y="108"/>
                  <a:pt x="37" y="108"/>
                </a:cubicBezTo>
                <a:cubicBezTo>
                  <a:pt x="37" y="108"/>
                  <a:pt x="37" y="108"/>
                  <a:pt x="37" y="108"/>
                </a:cubicBezTo>
                <a:close/>
                <a:moveTo>
                  <a:pt x="37" y="109"/>
                </a:moveTo>
                <a:cubicBezTo>
                  <a:pt x="37" y="109"/>
                  <a:pt x="37" y="109"/>
                  <a:pt x="37" y="109"/>
                </a:cubicBezTo>
                <a:cubicBezTo>
                  <a:pt x="37" y="109"/>
                  <a:pt x="37" y="109"/>
                  <a:pt x="37" y="109"/>
                </a:cubicBezTo>
                <a:close/>
                <a:moveTo>
                  <a:pt x="37" y="109"/>
                </a:moveTo>
                <a:cubicBezTo>
                  <a:pt x="37" y="109"/>
                  <a:pt x="37" y="110"/>
                  <a:pt x="37" y="110"/>
                </a:cubicBezTo>
                <a:cubicBezTo>
                  <a:pt x="37" y="109"/>
                  <a:pt x="37" y="109"/>
                  <a:pt x="37" y="109"/>
                </a:cubicBezTo>
                <a:close/>
                <a:moveTo>
                  <a:pt x="36" y="108"/>
                </a:moveTo>
                <a:cubicBezTo>
                  <a:pt x="36" y="108"/>
                  <a:pt x="36" y="108"/>
                  <a:pt x="36" y="108"/>
                </a:cubicBezTo>
                <a:cubicBezTo>
                  <a:pt x="36" y="107"/>
                  <a:pt x="36" y="107"/>
                  <a:pt x="36" y="107"/>
                </a:cubicBezTo>
                <a:lnTo>
                  <a:pt x="36" y="108"/>
                </a:lnTo>
                <a:close/>
                <a:moveTo>
                  <a:pt x="34" y="110"/>
                </a:moveTo>
                <a:cubicBezTo>
                  <a:pt x="34" y="111"/>
                  <a:pt x="34" y="110"/>
                  <a:pt x="34" y="110"/>
                </a:cubicBezTo>
                <a:cubicBezTo>
                  <a:pt x="34" y="110"/>
                  <a:pt x="34" y="110"/>
                  <a:pt x="34" y="110"/>
                </a:cubicBezTo>
                <a:cubicBezTo>
                  <a:pt x="34" y="110"/>
                  <a:pt x="34" y="110"/>
                  <a:pt x="34" y="110"/>
                </a:cubicBezTo>
                <a:close/>
                <a:moveTo>
                  <a:pt x="34" y="110"/>
                </a:moveTo>
                <a:cubicBezTo>
                  <a:pt x="34" y="110"/>
                  <a:pt x="34" y="110"/>
                  <a:pt x="34" y="109"/>
                </a:cubicBezTo>
                <a:cubicBezTo>
                  <a:pt x="34" y="110"/>
                  <a:pt x="34" y="110"/>
                  <a:pt x="34" y="110"/>
                </a:cubicBezTo>
                <a:close/>
                <a:moveTo>
                  <a:pt x="31" y="98"/>
                </a:moveTo>
                <a:cubicBezTo>
                  <a:pt x="31" y="98"/>
                  <a:pt x="31" y="98"/>
                  <a:pt x="31" y="98"/>
                </a:cubicBezTo>
                <a:cubicBezTo>
                  <a:pt x="31" y="98"/>
                  <a:pt x="31" y="98"/>
                  <a:pt x="31" y="98"/>
                </a:cubicBezTo>
                <a:close/>
                <a:moveTo>
                  <a:pt x="30" y="98"/>
                </a:moveTo>
                <a:cubicBezTo>
                  <a:pt x="31" y="98"/>
                  <a:pt x="31" y="98"/>
                  <a:pt x="31" y="98"/>
                </a:cubicBezTo>
                <a:cubicBezTo>
                  <a:pt x="30" y="98"/>
                  <a:pt x="30" y="98"/>
                  <a:pt x="30" y="98"/>
                </a:cubicBezTo>
                <a:cubicBezTo>
                  <a:pt x="30" y="98"/>
                  <a:pt x="30" y="98"/>
                  <a:pt x="30" y="98"/>
                </a:cubicBezTo>
                <a:close/>
                <a:moveTo>
                  <a:pt x="28" y="108"/>
                </a:moveTo>
                <a:cubicBezTo>
                  <a:pt x="29" y="108"/>
                  <a:pt x="29" y="108"/>
                  <a:pt x="29" y="108"/>
                </a:cubicBezTo>
                <a:cubicBezTo>
                  <a:pt x="29" y="108"/>
                  <a:pt x="29" y="108"/>
                  <a:pt x="29" y="108"/>
                </a:cubicBezTo>
                <a:lnTo>
                  <a:pt x="28" y="108"/>
                </a:lnTo>
                <a:close/>
                <a:moveTo>
                  <a:pt x="28" y="107"/>
                </a:moveTo>
                <a:cubicBezTo>
                  <a:pt x="28" y="107"/>
                  <a:pt x="28" y="107"/>
                  <a:pt x="28" y="107"/>
                </a:cubicBezTo>
                <a:cubicBezTo>
                  <a:pt x="28" y="107"/>
                  <a:pt x="28" y="107"/>
                  <a:pt x="28" y="107"/>
                </a:cubicBezTo>
                <a:close/>
                <a:moveTo>
                  <a:pt x="27" y="107"/>
                </a:moveTo>
                <a:cubicBezTo>
                  <a:pt x="27" y="107"/>
                  <a:pt x="27" y="107"/>
                  <a:pt x="27" y="107"/>
                </a:cubicBezTo>
                <a:cubicBezTo>
                  <a:pt x="27" y="107"/>
                  <a:pt x="27" y="106"/>
                  <a:pt x="27" y="107"/>
                </a:cubicBezTo>
                <a:close/>
                <a:moveTo>
                  <a:pt x="5" y="103"/>
                </a:moveTo>
                <a:cubicBezTo>
                  <a:pt x="5" y="103"/>
                  <a:pt x="5" y="103"/>
                  <a:pt x="5" y="103"/>
                </a:cubicBezTo>
                <a:cubicBezTo>
                  <a:pt x="5" y="103"/>
                  <a:pt x="5" y="103"/>
                  <a:pt x="5" y="103"/>
                </a:cubicBezTo>
                <a:close/>
                <a:moveTo>
                  <a:pt x="6" y="104"/>
                </a:moveTo>
                <a:cubicBezTo>
                  <a:pt x="6" y="104"/>
                  <a:pt x="6" y="104"/>
                  <a:pt x="6" y="104"/>
                </a:cubicBezTo>
                <a:cubicBezTo>
                  <a:pt x="7" y="104"/>
                  <a:pt x="7" y="104"/>
                  <a:pt x="7" y="104"/>
                </a:cubicBezTo>
                <a:lnTo>
                  <a:pt x="6" y="104"/>
                </a:lnTo>
                <a:close/>
                <a:moveTo>
                  <a:pt x="7" y="104"/>
                </a:moveTo>
                <a:cubicBezTo>
                  <a:pt x="7" y="104"/>
                  <a:pt x="6" y="104"/>
                  <a:pt x="7" y="104"/>
                </a:cubicBezTo>
                <a:cubicBezTo>
                  <a:pt x="7" y="104"/>
                  <a:pt x="7" y="104"/>
                  <a:pt x="7" y="104"/>
                </a:cubicBezTo>
                <a:cubicBezTo>
                  <a:pt x="6" y="104"/>
                  <a:pt x="6" y="104"/>
                  <a:pt x="6" y="104"/>
                </a:cubicBezTo>
                <a:cubicBezTo>
                  <a:pt x="6" y="104"/>
                  <a:pt x="7" y="104"/>
                  <a:pt x="7" y="104"/>
                </a:cubicBezTo>
                <a:close/>
                <a:moveTo>
                  <a:pt x="5" y="105"/>
                </a:moveTo>
                <a:cubicBezTo>
                  <a:pt x="5" y="105"/>
                  <a:pt x="5" y="105"/>
                  <a:pt x="5" y="105"/>
                </a:cubicBezTo>
                <a:cubicBezTo>
                  <a:pt x="5" y="105"/>
                  <a:pt x="5" y="105"/>
                  <a:pt x="5" y="105"/>
                </a:cubicBezTo>
                <a:cubicBezTo>
                  <a:pt x="5" y="105"/>
                  <a:pt x="5" y="105"/>
                  <a:pt x="5" y="105"/>
                </a:cubicBezTo>
                <a:close/>
                <a:moveTo>
                  <a:pt x="5" y="105"/>
                </a:moveTo>
                <a:cubicBezTo>
                  <a:pt x="5" y="105"/>
                  <a:pt x="5" y="105"/>
                  <a:pt x="5" y="105"/>
                </a:cubicBezTo>
                <a:close/>
                <a:moveTo>
                  <a:pt x="5" y="105"/>
                </a:moveTo>
                <a:cubicBezTo>
                  <a:pt x="5" y="105"/>
                  <a:pt x="5" y="105"/>
                  <a:pt x="5" y="105"/>
                </a:cubicBezTo>
                <a:cubicBezTo>
                  <a:pt x="5" y="105"/>
                  <a:pt x="5" y="106"/>
                  <a:pt x="5" y="106"/>
                </a:cubicBezTo>
                <a:cubicBezTo>
                  <a:pt x="5" y="106"/>
                  <a:pt x="5" y="106"/>
                  <a:pt x="5" y="105"/>
                </a:cubicBezTo>
                <a:close/>
                <a:moveTo>
                  <a:pt x="6" y="105"/>
                </a:moveTo>
                <a:cubicBezTo>
                  <a:pt x="6" y="105"/>
                  <a:pt x="6" y="105"/>
                  <a:pt x="6" y="105"/>
                </a:cubicBezTo>
                <a:cubicBezTo>
                  <a:pt x="6" y="105"/>
                  <a:pt x="6" y="105"/>
                  <a:pt x="6" y="105"/>
                </a:cubicBezTo>
                <a:close/>
                <a:moveTo>
                  <a:pt x="6" y="105"/>
                </a:moveTo>
                <a:cubicBezTo>
                  <a:pt x="6" y="105"/>
                  <a:pt x="6" y="105"/>
                  <a:pt x="6" y="105"/>
                </a:cubicBezTo>
                <a:cubicBezTo>
                  <a:pt x="6" y="105"/>
                  <a:pt x="6" y="105"/>
                  <a:pt x="6" y="105"/>
                </a:cubicBezTo>
                <a:cubicBezTo>
                  <a:pt x="6" y="105"/>
                  <a:pt x="6" y="105"/>
                  <a:pt x="6" y="105"/>
                </a:cubicBezTo>
                <a:close/>
                <a:moveTo>
                  <a:pt x="6" y="105"/>
                </a:moveTo>
                <a:cubicBezTo>
                  <a:pt x="6" y="105"/>
                  <a:pt x="6" y="105"/>
                  <a:pt x="6" y="105"/>
                </a:cubicBezTo>
                <a:cubicBezTo>
                  <a:pt x="6" y="105"/>
                  <a:pt x="5" y="105"/>
                  <a:pt x="6" y="105"/>
                </a:cubicBezTo>
                <a:close/>
                <a:moveTo>
                  <a:pt x="7" y="104"/>
                </a:moveTo>
                <a:cubicBezTo>
                  <a:pt x="7" y="104"/>
                  <a:pt x="7" y="104"/>
                  <a:pt x="7" y="104"/>
                </a:cubicBezTo>
                <a:cubicBezTo>
                  <a:pt x="7" y="104"/>
                  <a:pt x="7" y="104"/>
                  <a:pt x="7" y="104"/>
                </a:cubicBezTo>
                <a:cubicBezTo>
                  <a:pt x="7" y="104"/>
                  <a:pt x="7" y="104"/>
                  <a:pt x="7" y="104"/>
                </a:cubicBezTo>
                <a:close/>
                <a:moveTo>
                  <a:pt x="5" y="106"/>
                </a:moveTo>
                <a:cubicBezTo>
                  <a:pt x="5" y="106"/>
                  <a:pt x="6" y="106"/>
                  <a:pt x="6" y="106"/>
                </a:cubicBezTo>
                <a:cubicBezTo>
                  <a:pt x="6" y="106"/>
                  <a:pt x="6" y="106"/>
                  <a:pt x="6" y="106"/>
                </a:cubicBezTo>
                <a:cubicBezTo>
                  <a:pt x="5" y="106"/>
                  <a:pt x="5" y="106"/>
                  <a:pt x="5" y="106"/>
                </a:cubicBezTo>
                <a:close/>
                <a:moveTo>
                  <a:pt x="6" y="106"/>
                </a:moveTo>
                <a:cubicBezTo>
                  <a:pt x="6" y="106"/>
                  <a:pt x="6" y="106"/>
                  <a:pt x="6" y="106"/>
                </a:cubicBezTo>
                <a:cubicBezTo>
                  <a:pt x="6" y="106"/>
                  <a:pt x="6" y="106"/>
                  <a:pt x="6" y="106"/>
                </a:cubicBezTo>
                <a:close/>
                <a:moveTo>
                  <a:pt x="7" y="105"/>
                </a:moveTo>
                <a:cubicBezTo>
                  <a:pt x="6" y="105"/>
                  <a:pt x="6" y="105"/>
                  <a:pt x="6" y="105"/>
                </a:cubicBezTo>
                <a:cubicBezTo>
                  <a:pt x="7" y="105"/>
                  <a:pt x="7" y="105"/>
                  <a:pt x="7" y="105"/>
                </a:cubicBezTo>
                <a:close/>
                <a:moveTo>
                  <a:pt x="5" y="106"/>
                </a:moveTo>
                <a:cubicBezTo>
                  <a:pt x="5" y="107"/>
                  <a:pt x="5" y="107"/>
                  <a:pt x="5" y="107"/>
                </a:cubicBezTo>
                <a:cubicBezTo>
                  <a:pt x="5" y="106"/>
                  <a:pt x="5" y="106"/>
                  <a:pt x="5" y="106"/>
                </a:cubicBezTo>
                <a:close/>
                <a:moveTo>
                  <a:pt x="5" y="107"/>
                </a:moveTo>
                <a:cubicBezTo>
                  <a:pt x="5" y="107"/>
                  <a:pt x="5" y="107"/>
                  <a:pt x="5" y="107"/>
                </a:cubicBezTo>
                <a:cubicBezTo>
                  <a:pt x="5" y="107"/>
                  <a:pt x="5" y="107"/>
                  <a:pt x="5" y="107"/>
                </a:cubicBezTo>
                <a:cubicBezTo>
                  <a:pt x="5" y="107"/>
                  <a:pt x="5" y="107"/>
                  <a:pt x="5" y="107"/>
                </a:cubicBezTo>
                <a:close/>
                <a:moveTo>
                  <a:pt x="6" y="107"/>
                </a:moveTo>
                <a:cubicBezTo>
                  <a:pt x="6" y="107"/>
                  <a:pt x="5" y="107"/>
                  <a:pt x="5" y="107"/>
                </a:cubicBezTo>
                <a:cubicBezTo>
                  <a:pt x="5" y="107"/>
                  <a:pt x="5" y="107"/>
                  <a:pt x="6" y="107"/>
                </a:cubicBezTo>
                <a:close/>
                <a:moveTo>
                  <a:pt x="6" y="106"/>
                </a:moveTo>
                <a:cubicBezTo>
                  <a:pt x="6" y="106"/>
                  <a:pt x="6" y="106"/>
                  <a:pt x="6" y="106"/>
                </a:cubicBezTo>
                <a:cubicBezTo>
                  <a:pt x="6" y="106"/>
                  <a:pt x="6" y="106"/>
                  <a:pt x="6" y="106"/>
                </a:cubicBezTo>
                <a:close/>
                <a:moveTo>
                  <a:pt x="6" y="106"/>
                </a:moveTo>
                <a:cubicBezTo>
                  <a:pt x="6" y="106"/>
                  <a:pt x="6" y="106"/>
                  <a:pt x="6" y="106"/>
                </a:cubicBezTo>
                <a:cubicBezTo>
                  <a:pt x="6" y="106"/>
                  <a:pt x="6" y="106"/>
                  <a:pt x="6" y="106"/>
                </a:cubicBezTo>
                <a:cubicBezTo>
                  <a:pt x="6" y="106"/>
                  <a:pt x="6" y="106"/>
                  <a:pt x="6" y="106"/>
                </a:cubicBezTo>
                <a:close/>
                <a:moveTo>
                  <a:pt x="6" y="106"/>
                </a:moveTo>
                <a:cubicBezTo>
                  <a:pt x="6" y="106"/>
                  <a:pt x="6" y="106"/>
                  <a:pt x="6" y="106"/>
                </a:cubicBezTo>
                <a:cubicBezTo>
                  <a:pt x="6" y="106"/>
                  <a:pt x="6" y="106"/>
                  <a:pt x="6" y="106"/>
                </a:cubicBezTo>
                <a:close/>
                <a:moveTo>
                  <a:pt x="6" y="106"/>
                </a:moveTo>
                <a:cubicBezTo>
                  <a:pt x="7" y="106"/>
                  <a:pt x="7" y="106"/>
                  <a:pt x="7" y="105"/>
                </a:cubicBezTo>
                <a:cubicBezTo>
                  <a:pt x="7" y="105"/>
                  <a:pt x="7" y="106"/>
                  <a:pt x="6" y="106"/>
                </a:cubicBezTo>
                <a:close/>
                <a:moveTo>
                  <a:pt x="6" y="106"/>
                </a:moveTo>
                <a:cubicBezTo>
                  <a:pt x="7" y="106"/>
                  <a:pt x="7" y="106"/>
                  <a:pt x="7" y="106"/>
                </a:cubicBezTo>
                <a:cubicBezTo>
                  <a:pt x="6" y="106"/>
                  <a:pt x="6" y="106"/>
                  <a:pt x="6" y="106"/>
                </a:cubicBezTo>
                <a:close/>
                <a:moveTo>
                  <a:pt x="7" y="106"/>
                </a:moveTo>
                <a:cubicBezTo>
                  <a:pt x="6" y="106"/>
                  <a:pt x="6" y="106"/>
                  <a:pt x="6" y="106"/>
                </a:cubicBezTo>
                <a:cubicBezTo>
                  <a:pt x="6" y="106"/>
                  <a:pt x="6" y="106"/>
                  <a:pt x="6" y="106"/>
                </a:cubicBezTo>
                <a:lnTo>
                  <a:pt x="7" y="106"/>
                </a:lnTo>
                <a:close/>
                <a:moveTo>
                  <a:pt x="6" y="107"/>
                </a:moveTo>
                <a:cubicBezTo>
                  <a:pt x="6" y="107"/>
                  <a:pt x="6" y="107"/>
                  <a:pt x="6" y="107"/>
                </a:cubicBezTo>
                <a:cubicBezTo>
                  <a:pt x="6" y="107"/>
                  <a:pt x="6" y="107"/>
                  <a:pt x="6" y="107"/>
                </a:cubicBezTo>
                <a:cubicBezTo>
                  <a:pt x="6" y="107"/>
                  <a:pt x="6" y="107"/>
                  <a:pt x="6" y="107"/>
                </a:cubicBezTo>
                <a:close/>
                <a:moveTo>
                  <a:pt x="6" y="106"/>
                </a:moveTo>
                <a:cubicBezTo>
                  <a:pt x="6" y="106"/>
                  <a:pt x="6" y="106"/>
                  <a:pt x="6" y="106"/>
                </a:cubicBezTo>
                <a:cubicBezTo>
                  <a:pt x="6" y="106"/>
                  <a:pt x="6" y="106"/>
                  <a:pt x="6" y="106"/>
                </a:cubicBezTo>
                <a:close/>
                <a:moveTo>
                  <a:pt x="6" y="107"/>
                </a:moveTo>
                <a:cubicBezTo>
                  <a:pt x="6" y="107"/>
                  <a:pt x="6" y="107"/>
                  <a:pt x="6" y="107"/>
                </a:cubicBezTo>
                <a:cubicBezTo>
                  <a:pt x="6" y="107"/>
                  <a:pt x="6" y="107"/>
                  <a:pt x="6" y="107"/>
                </a:cubicBezTo>
                <a:close/>
                <a:moveTo>
                  <a:pt x="6" y="107"/>
                </a:moveTo>
                <a:cubicBezTo>
                  <a:pt x="6" y="106"/>
                  <a:pt x="6" y="106"/>
                  <a:pt x="6" y="106"/>
                </a:cubicBezTo>
                <a:cubicBezTo>
                  <a:pt x="6" y="106"/>
                  <a:pt x="6" y="107"/>
                  <a:pt x="6" y="107"/>
                </a:cubicBezTo>
                <a:cubicBezTo>
                  <a:pt x="6" y="107"/>
                  <a:pt x="6" y="107"/>
                  <a:pt x="6" y="107"/>
                </a:cubicBezTo>
                <a:close/>
                <a:moveTo>
                  <a:pt x="6" y="107"/>
                </a:moveTo>
                <a:cubicBezTo>
                  <a:pt x="6" y="107"/>
                  <a:pt x="6" y="107"/>
                  <a:pt x="6" y="107"/>
                </a:cubicBezTo>
                <a:cubicBezTo>
                  <a:pt x="6" y="107"/>
                  <a:pt x="6" y="107"/>
                  <a:pt x="6" y="107"/>
                </a:cubicBezTo>
                <a:close/>
                <a:moveTo>
                  <a:pt x="6" y="106"/>
                </a:moveTo>
                <a:cubicBezTo>
                  <a:pt x="6" y="106"/>
                  <a:pt x="6" y="106"/>
                  <a:pt x="6" y="106"/>
                </a:cubicBezTo>
                <a:cubicBezTo>
                  <a:pt x="6" y="107"/>
                  <a:pt x="6" y="106"/>
                  <a:pt x="6" y="106"/>
                </a:cubicBezTo>
                <a:close/>
                <a:moveTo>
                  <a:pt x="6" y="106"/>
                </a:moveTo>
                <a:cubicBezTo>
                  <a:pt x="6" y="106"/>
                  <a:pt x="6" y="106"/>
                  <a:pt x="6" y="106"/>
                </a:cubicBezTo>
                <a:cubicBezTo>
                  <a:pt x="6" y="106"/>
                  <a:pt x="6" y="106"/>
                  <a:pt x="6" y="106"/>
                </a:cubicBezTo>
                <a:cubicBezTo>
                  <a:pt x="6" y="106"/>
                  <a:pt x="6" y="106"/>
                  <a:pt x="6" y="106"/>
                </a:cubicBezTo>
                <a:close/>
                <a:moveTo>
                  <a:pt x="9" y="107"/>
                </a:moveTo>
                <a:cubicBezTo>
                  <a:pt x="9" y="107"/>
                  <a:pt x="8" y="107"/>
                  <a:pt x="9" y="107"/>
                </a:cubicBezTo>
                <a:cubicBezTo>
                  <a:pt x="8" y="107"/>
                  <a:pt x="7" y="107"/>
                  <a:pt x="6" y="107"/>
                </a:cubicBezTo>
                <a:cubicBezTo>
                  <a:pt x="7" y="107"/>
                  <a:pt x="7" y="107"/>
                  <a:pt x="7" y="107"/>
                </a:cubicBezTo>
                <a:cubicBezTo>
                  <a:pt x="7" y="107"/>
                  <a:pt x="7" y="107"/>
                  <a:pt x="8" y="107"/>
                </a:cubicBezTo>
                <a:cubicBezTo>
                  <a:pt x="8" y="107"/>
                  <a:pt x="8" y="107"/>
                  <a:pt x="8" y="107"/>
                </a:cubicBezTo>
                <a:cubicBezTo>
                  <a:pt x="8" y="107"/>
                  <a:pt x="8" y="107"/>
                  <a:pt x="9" y="107"/>
                </a:cubicBezTo>
                <a:cubicBezTo>
                  <a:pt x="9" y="107"/>
                  <a:pt x="9" y="107"/>
                  <a:pt x="9" y="107"/>
                </a:cubicBezTo>
                <a:cubicBezTo>
                  <a:pt x="9" y="107"/>
                  <a:pt x="9" y="107"/>
                  <a:pt x="9" y="107"/>
                </a:cubicBezTo>
                <a:close/>
                <a:moveTo>
                  <a:pt x="6" y="107"/>
                </a:moveTo>
                <a:cubicBezTo>
                  <a:pt x="6" y="107"/>
                  <a:pt x="6" y="107"/>
                  <a:pt x="6" y="107"/>
                </a:cubicBezTo>
                <a:cubicBezTo>
                  <a:pt x="6" y="107"/>
                  <a:pt x="6" y="107"/>
                  <a:pt x="6" y="107"/>
                </a:cubicBezTo>
                <a:cubicBezTo>
                  <a:pt x="6" y="107"/>
                  <a:pt x="6" y="107"/>
                  <a:pt x="6" y="107"/>
                </a:cubicBezTo>
                <a:cubicBezTo>
                  <a:pt x="6" y="107"/>
                  <a:pt x="6" y="107"/>
                  <a:pt x="6" y="107"/>
                </a:cubicBezTo>
                <a:close/>
                <a:moveTo>
                  <a:pt x="6" y="107"/>
                </a:moveTo>
                <a:cubicBezTo>
                  <a:pt x="7" y="107"/>
                  <a:pt x="7" y="107"/>
                  <a:pt x="7" y="107"/>
                </a:cubicBezTo>
                <a:cubicBezTo>
                  <a:pt x="7" y="107"/>
                  <a:pt x="7" y="107"/>
                  <a:pt x="7" y="107"/>
                </a:cubicBezTo>
                <a:cubicBezTo>
                  <a:pt x="7" y="107"/>
                  <a:pt x="7" y="107"/>
                  <a:pt x="6" y="107"/>
                </a:cubicBezTo>
                <a:cubicBezTo>
                  <a:pt x="6" y="107"/>
                  <a:pt x="6" y="107"/>
                  <a:pt x="6" y="107"/>
                </a:cubicBezTo>
                <a:cubicBezTo>
                  <a:pt x="6" y="107"/>
                  <a:pt x="6" y="107"/>
                  <a:pt x="6" y="107"/>
                </a:cubicBezTo>
                <a:cubicBezTo>
                  <a:pt x="6" y="107"/>
                  <a:pt x="6" y="107"/>
                  <a:pt x="6" y="107"/>
                </a:cubicBezTo>
                <a:cubicBezTo>
                  <a:pt x="6" y="107"/>
                  <a:pt x="6" y="107"/>
                  <a:pt x="6" y="107"/>
                </a:cubicBezTo>
                <a:cubicBezTo>
                  <a:pt x="6" y="107"/>
                  <a:pt x="6" y="107"/>
                  <a:pt x="6" y="107"/>
                </a:cubicBezTo>
                <a:cubicBezTo>
                  <a:pt x="6" y="107"/>
                  <a:pt x="6" y="107"/>
                  <a:pt x="6" y="107"/>
                </a:cubicBezTo>
                <a:cubicBezTo>
                  <a:pt x="6" y="107"/>
                  <a:pt x="6" y="107"/>
                  <a:pt x="6" y="107"/>
                </a:cubicBezTo>
                <a:cubicBezTo>
                  <a:pt x="6" y="107"/>
                  <a:pt x="6" y="107"/>
                  <a:pt x="6" y="107"/>
                </a:cubicBezTo>
                <a:cubicBezTo>
                  <a:pt x="6" y="107"/>
                  <a:pt x="6" y="107"/>
                  <a:pt x="6" y="107"/>
                </a:cubicBezTo>
                <a:cubicBezTo>
                  <a:pt x="6" y="107"/>
                  <a:pt x="6" y="107"/>
                  <a:pt x="6" y="107"/>
                </a:cubicBezTo>
                <a:cubicBezTo>
                  <a:pt x="6" y="107"/>
                  <a:pt x="6" y="107"/>
                  <a:pt x="6" y="107"/>
                </a:cubicBezTo>
                <a:cubicBezTo>
                  <a:pt x="6" y="107"/>
                  <a:pt x="6" y="107"/>
                  <a:pt x="6" y="107"/>
                </a:cubicBezTo>
                <a:cubicBezTo>
                  <a:pt x="6" y="107"/>
                  <a:pt x="6" y="107"/>
                  <a:pt x="6" y="107"/>
                </a:cubicBezTo>
                <a:close/>
                <a:moveTo>
                  <a:pt x="8" y="105"/>
                </a:moveTo>
                <a:cubicBezTo>
                  <a:pt x="8" y="105"/>
                  <a:pt x="8" y="105"/>
                  <a:pt x="8" y="105"/>
                </a:cubicBezTo>
                <a:cubicBezTo>
                  <a:pt x="8" y="105"/>
                  <a:pt x="8" y="105"/>
                  <a:pt x="8" y="105"/>
                </a:cubicBezTo>
                <a:close/>
                <a:moveTo>
                  <a:pt x="8" y="105"/>
                </a:moveTo>
                <a:cubicBezTo>
                  <a:pt x="8" y="105"/>
                  <a:pt x="8" y="105"/>
                  <a:pt x="8" y="105"/>
                </a:cubicBezTo>
                <a:cubicBezTo>
                  <a:pt x="8" y="105"/>
                  <a:pt x="8" y="105"/>
                  <a:pt x="8" y="105"/>
                </a:cubicBezTo>
                <a:cubicBezTo>
                  <a:pt x="8" y="105"/>
                  <a:pt x="8" y="105"/>
                  <a:pt x="8" y="105"/>
                </a:cubicBezTo>
                <a:cubicBezTo>
                  <a:pt x="8" y="105"/>
                  <a:pt x="8" y="105"/>
                  <a:pt x="8" y="105"/>
                </a:cubicBezTo>
                <a:cubicBezTo>
                  <a:pt x="7" y="106"/>
                  <a:pt x="7" y="106"/>
                  <a:pt x="7" y="106"/>
                </a:cubicBezTo>
                <a:cubicBezTo>
                  <a:pt x="7" y="106"/>
                  <a:pt x="8" y="106"/>
                  <a:pt x="8" y="105"/>
                </a:cubicBezTo>
                <a:close/>
                <a:moveTo>
                  <a:pt x="7" y="106"/>
                </a:moveTo>
                <a:cubicBezTo>
                  <a:pt x="7" y="106"/>
                  <a:pt x="7" y="106"/>
                  <a:pt x="7" y="106"/>
                </a:cubicBezTo>
                <a:cubicBezTo>
                  <a:pt x="8" y="106"/>
                  <a:pt x="8" y="106"/>
                  <a:pt x="8" y="106"/>
                </a:cubicBezTo>
                <a:cubicBezTo>
                  <a:pt x="8" y="106"/>
                  <a:pt x="8" y="106"/>
                  <a:pt x="8" y="106"/>
                </a:cubicBezTo>
                <a:cubicBezTo>
                  <a:pt x="8" y="106"/>
                  <a:pt x="7" y="106"/>
                  <a:pt x="7" y="106"/>
                </a:cubicBezTo>
                <a:close/>
                <a:moveTo>
                  <a:pt x="6" y="107"/>
                </a:moveTo>
                <a:cubicBezTo>
                  <a:pt x="6" y="108"/>
                  <a:pt x="6" y="108"/>
                  <a:pt x="6" y="108"/>
                </a:cubicBezTo>
                <a:cubicBezTo>
                  <a:pt x="6" y="107"/>
                  <a:pt x="6" y="107"/>
                  <a:pt x="6" y="107"/>
                </a:cubicBezTo>
                <a:close/>
                <a:moveTo>
                  <a:pt x="6" y="108"/>
                </a:moveTo>
                <a:cubicBezTo>
                  <a:pt x="6" y="108"/>
                  <a:pt x="6" y="108"/>
                  <a:pt x="6" y="108"/>
                </a:cubicBezTo>
                <a:cubicBezTo>
                  <a:pt x="6" y="108"/>
                  <a:pt x="6" y="108"/>
                  <a:pt x="6" y="108"/>
                </a:cubicBezTo>
                <a:close/>
                <a:moveTo>
                  <a:pt x="16" y="116"/>
                </a:moveTo>
                <a:cubicBezTo>
                  <a:pt x="16" y="116"/>
                  <a:pt x="16" y="116"/>
                  <a:pt x="16" y="116"/>
                </a:cubicBezTo>
                <a:cubicBezTo>
                  <a:pt x="16" y="116"/>
                  <a:pt x="16" y="116"/>
                  <a:pt x="16" y="116"/>
                </a:cubicBezTo>
                <a:close/>
                <a:moveTo>
                  <a:pt x="16" y="116"/>
                </a:moveTo>
                <a:cubicBezTo>
                  <a:pt x="16" y="116"/>
                  <a:pt x="16" y="116"/>
                  <a:pt x="16" y="116"/>
                </a:cubicBezTo>
                <a:cubicBezTo>
                  <a:pt x="16" y="116"/>
                  <a:pt x="16" y="116"/>
                  <a:pt x="16" y="116"/>
                </a:cubicBezTo>
                <a:close/>
                <a:moveTo>
                  <a:pt x="9" y="113"/>
                </a:moveTo>
                <a:cubicBezTo>
                  <a:pt x="8" y="113"/>
                  <a:pt x="8" y="114"/>
                  <a:pt x="8" y="113"/>
                </a:cubicBezTo>
                <a:cubicBezTo>
                  <a:pt x="9" y="113"/>
                  <a:pt x="9" y="113"/>
                  <a:pt x="9" y="113"/>
                </a:cubicBezTo>
                <a:cubicBezTo>
                  <a:pt x="8" y="113"/>
                  <a:pt x="8" y="113"/>
                  <a:pt x="9" y="113"/>
                </a:cubicBezTo>
                <a:close/>
                <a:moveTo>
                  <a:pt x="13" y="115"/>
                </a:moveTo>
                <a:cubicBezTo>
                  <a:pt x="13" y="115"/>
                  <a:pt x="13" y="115"/>
                  <a:pt x="13" y="115"/>
                </a:cubicBezTo>
                <a:cubicBezTo>
                  <a:pt x="13" y="115"/>
                  <a:pt x="12" y="115"/>
                  <a:pt x="12" y="115"/>
                </a:cubicBezTo>
                <a:lnTo>
                  <a:pt x="13" y="115"/>
                </a:lnTo>
                <a:close/>
                <a:moveTo>
                  <a:pt x="14" y="114"/>
                </a:moveTo>
                <a:cubicBezTo>
                  <a:pt x="14" y="114"/>
                  <a:pt x="14" y="114"/>
                  <a:pt x="14" y="114"/>
                </a:cubicBezTo>
                <a:cubicBezTo>
                  <a:pt x="14" y="114"/>
                  <a:pt x="14" y="114"/>
                  <a:pt x="14" y="114"/>
                </a:cubicBezTo>
                <a:close/>
                <a:moveTo>
                  <a:pt x="18" y="118"/>
                </a:moveTo>
                <a:cubicBezTo>
                  <a:pt x="18" y="117"/>
                  <a:pt x="18" y="117"/>
                  <a:pt x="18" y="117"/>
                </a:cubicBezTo>
                <a:cubicBezTo>
                  <a:pt x="18" y="117"/>
                  <a:pt x="18" y="118"/>
                  <a:pt x="18" y="118"/>
                </a:cubicBezTo>
                <a:close/>
                <a:moveTo>
                  <a:pt x="7" y="110"/>
                </a:moveTo>
                <a:cubicBezTo>
                  <a:pt x="7" y="110"/>
                  <a:pt x="7" y="110"/>
                  <a:pt x="7" y="110"/>
                </a:cubicBezTo>
                <a:cubicBezTo>
                  <a:pt x="7" y="110"/>
                  <a:pt x="8" y="110"/>
                  <a:pt x="7" y="110"/>
                </a:cubicBezTo>
                <a:close/>
                <a:moveTo>
                  <a:pt x="12" y="119"/>
                </a:moveTo>
                <a:cubicBezTo>
                  <a:pt x="13" y="119"/>
                  <a:pt x="13" y="119"/>
                  <a:pt x="13" y="119"/>
                </a:cubicBezTo>
                <a:cubicBezTo>
                  <a:pt x="13" y="119"/>
                  <a:pt x="13" y="119"/>
                  <a:pt x="12" y="119"/>
                </a:cubicBezTo>
                <a:close/>
                <a:moveTo>
                  <a:pt x="7" y="110"/>
                </a:moveTo>
                <a:cubicBezTo>
                  <a:pt x="7" y="110"/>
                  <a:pt x="7" y="110"/>
                  <a:pt x="7" y="110"/>
                </a:cubicBezTo>
                <a:cubicBezTo>
                  <a:pt x="7" y="110"/>
                  <a:pt x="7" y="110"/>
                  <a:pt x="7" y="110"/>
                </a:cubicBezTo>
                <a:cubicBezTo>
                  <a:pt x="7" y="110"/>
                  <a:pt x="7" y="110"/>
                  <a:pt x="7" y="110"/>
                </a:cubicBezTo>
                <a:close/>
                <a:moveTo>
                  <a:pt x="22" y="123"/>
                </a:moveTo>
                <a:cubicBezTo>
                  <a:pt x="22" y="123"/>
                  <a:pt x="22" y="123"/>
                  <a:pt x="22" y="123"/>
                </a:cubicBezTo>
                <a:cubicBezTo>
                  <a:pt x="22" y="123"/>
                  <a:pt x="22" y="123"/>
                  <a:pt x="22" y="123"/>
                </a:cubicBezTo>
                <a:close/>
                <a:moveTo>
                  <a:pt x="21" y="127"/>
                </a:moveTo>
                <a:cubicBezTo>
                  <a:pt x="21" y="127"/>
                  <a:pt x="21" y="127"/>
                  <a:pt x="21" y="127"/>
                </a:cubicBezTo>
                <a:cubicBezTo>
                  <a:pt x="21" y="127"/>
                  <a:pt x="21" y="127"/>
                  <a:pt x="21" y="127"/>
                </a:cubicBezTo>
                <a:close/>
                <a:moveTo>
                  <a:pt x="6" y="109"/>
                </a:moveTo>
                <a:cubicBezTo>
                  <a:pt x="6" y="109"/>
                  <a:pt x="6" y="109"/>
                  <a:pt x="6" y="109"/>
                </a:cubicBezTo>
                <a:close/>
                <a:moveTo>
                  <a:pt x="8" y="108"/>
                </a:moveTo>
                <a:cubicBezTo>
                  <a:pt x="8" y="108"/>
                  <a:pt x="8" y="108"/>
                  <a:pt x="8" y="108"/>
                </a:cubicBezTo>
                <a:cubicBezTo>
                  <a:pt x="8" y="108"/>
                  <a:pt x="8" y="108"/>
                  <a:pt x="8" y="108"/>
                </a:cubicBezTo>
                <a:close/>
                <a:moveTo>
                  <a:pt x="10" y="110"/>
                </a:moveTo>
                <a:cubicBezTo>
                  <a:pt x="10" y="110"/>
                  <a:pt x="10" y="110"/>
                  <a:pt x="10" y="110"/>
                </a:cubicBezTo>
                <a:cubicBezTo>
                  <a:pt x="10" y="110"/>
                  <a:pt x="10" y="110"/>
                  <a:pt x="10" y="110"/>
                </a:cubicBezTo>
                <a:close/>
                <a:moveTo>
                  <a:pt x="7" y="108"/>
                </a:moveTo>
                <a:cubicBezTo>
                  <a:pt x="7" y="108"/>
                  <a:pt x="7" y="109"/>
                  <a:pt x="7" y="109"/>
                </a:cubicBezTo>
                <a:cubicBezTo>
                  <a:pt x="7" y="109"/>
                  <a:pt x="7" y="108"/>
                  <a:pt x="7" y="108"/>
                </a:cubicBezTo>
                <a:close/>
                <a:moveTo>
                  <a:pt x="6" y="109"/>
                </a:moveTo>
                <a:cubicBezTo>
                  <a:pt x="6" y="108"/>
                  <a:pt x="6" y="108"/>
                  <a:pt x="6" y="108"/>
                </a:cubicBezTo>
                <a:cubicBezTo>
                  <a:pt x="6" y="108"/>
                  <a:pt x="6" y="109"/>
                  <a:pt x="6" y="109"/>
                </a:cubicBezTo>
                <a:close/>
                <a:moveTo>
                  <a:pt x="7" y="109"/>
                </a:moveTo>
                <a:cubicBezTo>
                  <a:pt x="6" y="109"/>
                  <a:pt x="6" y="109"/>
                  <a:pt x="7" y="109"/>
                </a:cubicBezTo>
                <a:cubicBezTo>
                  <a:pt x="6" y="109"/>
                  <a:pt x="6" y="109"/>
                  <a:pt x="6" y="109"/>
                </a:cubicBezTo>
                <a:cubicBezTo>
                  <a:pt x="6" y="109"/>
                  <a:pt x="6" y="109"/>
                  <a:pt x="7" y="109"/>
                </a:cubicBezTo>
                <a:close/>
                <a:moveTo>
                  <a:pt x="19" y="121"/>
                </a:moveTo>
                <a:cubicBezTo>
                  <a:pt x="19" y="121"/>
                  <a:pt x="19" y="121"/>
                  <a:pt x="19" y="121"/>
                </a:cubicBezTo>
                <a:cubicBezTo>
                  <a:pt x="19" y="121"/>
                  <a:pt x="19" y="121"/>
                  <a:pt x="19" y="121"/>
                </a:cubicBezTo>
                <a:close/>
                <a:moveTo>
                  <a:pt x="13" y="112"/>
                </a:moveTo>
                <a:cubicBezTo>
                  <a:pt x="13" y="112"/>
                  <a:pt x="13" y="112"/>
                  <a:pt x="13" y="112"/>
                </a:cubicBezTo>
                <a:cubicBezTo>
                  <a:pt x="13" y="112"/>
                  <a:pt x="13" y="112"/>
                  <a:pt x="13" y="112"/>
                </a:cubicBezTo>
                <a:close/>
                <a:moveTo>
                  <a:pt x="13" y="112"/>
                </a:moveTo>
                <a:cubicBezTo>
                  <a:pt x="13" y="112"/>
                  <a:pt x="13" y="112"/>
                  <a:pt x="13" y="112"/>
                </a:cubicBezTo>
                <a:cubicBezTo>
                  <a:pt x="12" y="113"/>
                  <a:pt x="12" y="113"/>
                  <a:pt x="12" y="113"/>
                </a:cubicBezTo>
                <a:lnTo>
                  <a:pt x="13" y="112"/>
                </a:lnTo>
                <a:close/>
                <a:moveTo>
                  <a:pt x="17" y="117"/>
                </a:moveTo>
                <a:cubicBezTo>
                  <a:pt x="16" y="117"/>
                  <a:pt x="17" y="117"/>
                  <a:pt x="17" y="117"/>
                </a:cubicBezTo>
                <a:cubicBezTo>
                  <a:pt x="17" y="117"/>
                  <a:pt x="17" y="118"/>
                  <a:pt x="17" y="118"/>
                </a:cubicBezTo>
                <a:cubicBezTo>
                  <a:pt x="17" y="118"/>
                  <a:pt x="18" y="117"/>
                  <a:pt x="18" y="117"/>
                </a:cubicBezTo>
                <a:cubicBezTo>
                  <a:pt x="17" y="117"/>
                  <a:pt x="17" y="117"/>
                  <a:pt x="17" y="117"/>
                </a:cubicBezTo>
                <a:cubicBezTo>
                  <a:pt x="18" y="117"/>
                  <a:pt x="17" y="118"/>
                  <a:pt x="18" y="118"/>
                </a:cubicBezTo>
                <a:cubicBezTo>
                  <a:pt x="18" y="118"/>
                  <a:pt x="18" y="118"/>
                  <a:pt x="18" y="118"/>
                </a:cubicBezTo>
                <a:cubicBezTo>
                  <a:pt x="18" y="118"/>
                  <a:pt x="18" y="118"/>
                  <a:pt x="18" y="118"/>
                </a:cubicBezTo>
                <a:cubicBezTo>
                  <a:pt x="18" y="118"/>
                  <a:pt x="18" y="118"/>
                  <a:pt x="18" y="118"/>
                </a:cubicBezTo>
                <a:cubicBezTo>
                  <a:pt x="18" y="118"/>
                  <a:pt x="18" y="118"/>
                  <a:pt x="18" y="118"/>
                </a:cubicBezTo>
                <a:cubicBezTo>
                  <a:pt x="18" y="118"/>
                  <a:pt x="18" y="118"/>
                  <a:pt x="18" y="119"/>
                </a:cubicBezTo>
                <a:cubicBezTo>
                  <a:pt x="18" y="119"/>
                  <a:pt x="18" y="119"/>
                  <a:pt x="18" y="119"/>
                </a:cubicBezTo>
                <a:cubicBezTo>
                  <a:pt x="18" y="119"/>
                  <a:pt x="18" y="119"/>
                  <a:pt x="18" y="119"/>
                </a:cubicBezTo>
                <a:cubicBezTo>
                  <a:pt x="18" y="119"/>
                  <a:pt x="18" y="119"/>
                  <a:pt x="18" y="119"/>
                </a:cubicBezTo>
                <a:cubicBezTo>
                  <a:pt x="18" y="119"/>
                  <a:pt x="18" y="118"/>
                  <a:pt x="18" y="118"/>
                </a:cubicBezTo>
                <a:cubicBezTo>
                  <a:pt x="18" y="118"/>
                  <a:pt x="19" y="118"/>
                  <a:pt x="18" y="119"/>
                </a:cubicBezTo>
                <a:cubicBezTo>
                  <a:pt x="18" y="119"/>
                  <a:pt x="18" y="119"/>
                  <a:pt x="18" y="119"/>
                </a:cubicBezTo>
                <a:cubicBezTo>
                  <a:pt x="18" y="119"/>
                  <a:pt x="18" y="119"/>
                  <a:pt x="18" y="119"/>
                </a:cubicBezTo>
                <a:cubicBezTo>
                  <a:pt x="18" y="119"/>
                  <a:pt x="18" y="119"/>
                  <a:pt x="17" y="119"/>
                </a:cubicBezTo>
                <a:cubicBezTo>
                  <a:pt x="18" y="119"/>
                  <a:pt x="18" y="119"/>
                  <a:pt x="18" y="119"/>
                </a:cubicBezTo>
                <a:cubicBezTo>
                  <a:pt x="18" y="119"/>
                  <a:pt x="18" y="119"/>
                  <a:pt x="19" y="119"/>
                </a:cubicBezTo>
                <a:cubicBezTo>
                  <a:pt x="18" y="119"/>
                  <a:pt x="18" y="119"/>
                  <a:pt x="18" y="119"/>
                </a:cubicBezTo>
                <a:cubicBezTo>
                  <a:pt x="18" y="119"/>
                  <a:pt x="18" y="119"/>
                  <a:pt x="18" y="119"/>
                </a:cubicBezTo>
                <a:cubicBezTo>
                  <a:pt x="18" y="120"/>
                  <a:pt x="18" y="120"/>
                  <a:pt x="18" y="120"/>
                </a:cubicBezTo>
                <a:cubicBezTo>
                  <a:pt x="18" y="120"/>
                  <a:pt x="18" y="119"/>
                  <a:pt x="18" y="119"/>
                </a:cubicBezTo>
                <a:cubicBezTo>
                  <a:pt x="18" y="120"/>
                  <a:pt x="18" y="120"/>
                  <a:pt x="18" y="120"/>
                </a:cubicBezTo>
                <a:cubicBezTo>
                  <a:pt x="18" y="120"/>
                  <a:pt x="19" y="119"/>
                  <a:pt x="18" y="120"/>
                </a:cubicBezTo>
                <a:cubicBezTo>
                  <a:pt x="19" y="120"/>
                  <a:pt x="19" y="119"/>
                  <a:pt x="19" y="119"/>
                </a:cubicBezTo>
                <a:cubicBezTo>
                  <a:pt x="19" y="119"/>
                  <a:pt x="19" y="120"/>
                  <a:pt x="19" y="120"/>
                </a:cubicBezTo>
                <a:cubicBezTo>
                  <a:pt x="19" y="120"/>
                  <a:pt x="19" y="119"/>
                  <a:pt x="19" y="119"/>
                </a:cubicBezTo>
                <a:cubicBezTo>
                  <a:pt x="20" y="119"/>
                  <a:pt x="18" y="120"/>
                  <a:pt x="19" y="120"/>
                </a:cubicBezTo>
                <a:cubicBezTo>
                  <a:pt x="19" y="120"/>
                  <a:pt x="19" y="120"/>
                  <a:pt x="19" y="120"/>
                </a:cubicBezTo>
                <a:cubicBezTo>
                  <a:pt x="20" y="119"/>
                  <a:pt x="19" y="120"/>
                  <a:pt x="19" y="120"/>
                </a:cubicBezTo>
                <a:cubicBezTo>
                  <a:pt x="19" y="120"/>
                  <a:pt x="19" y="120"/>
                  <a:pt x="19" y="120"/>
                </a:cubicBezTo>
                <a:cubicBezTo>
                  <a:pt x="19" y="120"/>
                  <a:pt x="19" y="120"/>
                  <a:pt x="19" y="120"/>
                </a:cubicBezTo>
                <a:cubicBezTo>
                  <a:pt x="19" y="120"/>
                  <a:pt x="19" y="120"/>
                  <a:pt x="19" y="120"/>
                </a:cubicBezTo>
                <a:cubicBezTo>
                  <a:pt x="20" y="120"/>
                  <a:pt x="19" y="121"/>
                  <a:pt x="20" y="120"/>
                </a:cubicBezTo>
                <a:cubicBezTo>
                  <a:pt x="19" y="121"/>
                  <a:pt x="20" y="120"/>
                  <a:pt x="19" y="121"/>
                </a:cubicBezTo>
                <a:cubicBezTo>
                  <a:pt x="19" y="121"/>
                  <a:pt x="19" y="120"/>
                  <a:pt x="19" y="121"/>
                </a:cubicBezTo>
                <a:cubicBezTo>
                  <a:pt x="19" y="121"/>
                  <a:pt x="19" y="121"/>
                  <a:pt x="19" y="121"/>
                </a:cubicBezTo>
                <a:cubicBezTo>
                  <a:pt x="19" y="121"/>
                  <a:pt x="18" y="121"/>
                  <a:pt x="18" y="121"/>
                </a:cubicBezTo>
                <a:cubicBezTo>
                  <a:pt x="18" y="122"/>
                  <a:pt x="19" y="121"/>
                  <a:pt x="19" y="121"/>
                </a:cubicBezTo>
                <a:cubicBezTo>
                  <a:pt x="19" y="121"/>
                  <a:pt x="19" y="121"/>
                  <a:pt x="19" y="121"/>
                </a:cubicBezTo>
                <a:cubicBezTo>
                  <a:pt x="19" y="121"/>
                  <a:pt x="19" y="121"/>
                  <a:pt x="19" y="121"/>
                </a:cubicBezTo>
                <a:cubicBezTo>
                  <a:pt x="19" y="121"/>
                  <a:pt x="20" y="121"/>
                  <a:pt x="20" y="121"/>
                </a:cubicBezTo>
                <a:cubicBezTo>
                  <a:pt x="20" y="121"/>
                  <a:pt x="19" y="121"/>
                  <a:pt x="19" y="121"/>
                </a:cubicBezTo>
                <a:cubicBezTo>
                  <a:pt x="20" y="121"/>
                  <a:pt x="19" y="122"/>
                  <a:pt x="19" y="122"/>
                </a:cubicBezTo>
                <a:cubicBezTo>
                  <a:pt x="19" y="122"/>
                  <a:pt x="19" y="122"/>
                  <a:pt x="19" y="122"/>
                </a:cubicBezTo>
                <a:cubicBezTo>
                  <a:pt x="20" y="122"/>
                  <a:pt x="19" y="122"/>
                  <a:pt x="20" y="121"/>
                </a:cubicBezTo>
                <a:cubicBezTo>
                  <a:pt x="19" y="122"/>
                  <a:pt x="20" y="121"/>
                  <a:pt x="20" y="122"/>
                </a:cubicBezTo>
                <a:cubicBezTo>
                  <a:pt x="20" y="122"/>
                  <a:pt x="20" y="122"/>
                  <a:pt x="19" y="122"/>
                </a:cubicBezTo>
                <a:cubicBezTo>
                  <a:pt x="19" y="122"/>
                  <a:pt x="20" y="122"/>
                  <a:pt x="20" y="122"/>
                </a:cubicBezTo>
                <a:cubicBezTo>
                  <a:pt x="20" y="122"/>
                  <a:pt x="20" y="122"/>
                  <a:pt x="20" y="122"/>
                </a:cubicBezTo>
                <a:cubicBezTo>
                  <a:pt x="20" y="122"/>
                  <a:pt x="20" y="122"/>
                  <a:pt x="21" y="122"/>
                </a:cubicBezTo>
                <a:cubicBezTo>
                  <a:pt x="20" y="122"/>
                  <a:pt x="20" y="122"/>
                  <a:pt x="20" y="122"/>
                </a:cubicBezTo>
                <a:cubicBezTo>
                  <a:pt x="20" y="122"/>
                  <a:pt x="20" y="122"/>
                  <a:pt x="20" y="122"/>
                </a:cubicBezTo>
                <a:cubicBezTo>
                  <a:pt x="20" y="122"/>
                  <a:pt x="20" y="122"/>
                  <a:pt x="20" y="122"/>
                </a:cubicBezTo>
                <a:cubicBezTo>
                  <a:pt x="21" y="122"/>
                  <a:pt x="20" y="123"/>
                  <a:pt x="21" y="123"/>
                </a:cubicBezTo>
                <a:cubicBezTo>
                  <a:pt x="21" y="122"/>
                  <a:pt x="21" y="122"/>
                  <a:pt x="21" y="122"/>
                </a:cubicBezTo>
                <a:cubicBezTo>
                  <a:pt x="21" y="122"/>
                  <a:pt x="21" y="123"/>
                  <a:pt x="22" y="123"/>
                </a:cubicBezTo>
                <a:cubicBezTo>
                  <a:pt x="22" y="122"/>
                  <a:pt x="22" y="122"/>
                  <a:pt x="22" y="122"/>
                </a:cubicBezTo>
                <a:cubicBezTo>
                  <a:pt x="22" y="123"/>
                  <a:pt x="22" y="122"/>
                  <a:pt x="22" y="123"/>
                </a:cubicBezTo>
                <a:cubicBezTo>
                  <a:pt x="22" y="123"/>
                  <a:pt x="22" y="123"/>
                  <a:pt x="22" y="123"/>
                </a:cubicBezTo>
                <a:cubicBezTo>
                  <a:pt x="22" y="123"/>
                  <a:pt x="22" y="123"/>
                  <a:pt x="22" y="123"/>
                </a:cubicBezTo>
                <a:cubicBezTo>
                  <a:pt x="22" y="123"/>
                  <a:pt x="22" y="123"/>
                  <a:pt x="22" y="123"/>
                </a:cubicBezTo>
                <a:cubicBezTo>
                  <a:pt x="22" y="123"/>
                  <a:pt x="22" y="123"/>
                  <a:pt x="22" y="123"/>
                </a:cubicBezTo>
                <a:cubicBezTo>
                  <a:pt x="22" y="123"/>
                  <a:pt x="22" y="123"/>
                  <a:pt x="22" y="123"/>
                </a:cubicBezTo>
                <a:cubicBezTo>
                  <a:pt x="22" y="124"/>
                  <a:pt x="22" y="123"/>
                  <a:pt x="22" y="124"/>
                </a:cubicBezTo>
                <a:cubicBezTo>
                  <a:pt x="22" y="124"/>
                  <a:pt x="22" y="124"/>
                  <a:pt x="22" y="123"/>
                </a:cubicBezTo>
                <a:cubicBezTo>
                  <a:pt x="22" y="123"/>
                  <a:pt x="22" y="124"/>
                  <a:pt x="22" y="124"/>
                </a:cubicBezTo>
                <a:cubicBezTo>
                  <a:pt x="23" y="123"/>
                  <a:pt x="23" y="123"/>
                  <a:pt x="23" y="123"/>
                </a:cubicBezTo>
                <a:cubicBezTo>
                  <a:pt x="23" y="124"/>
                  <a:pt x="22" y="124"/>
                  <a:pt x="23" y="124"/>
                </a:cubicBezTo>
                <a:cubicBezTo>
                  <a:pt x="23" y="124"/>
                  <a:pt x="23" y="124"/>
                  <a:pt x="23" y="124"/>
                </a:cubicBezTo>
                <a:cubicBezTo>
                  <a:pt x="23" y="124"/>
                  <a:pt x="23" y="124"/>
                  <a:pt x="23" y="124"/>
                </a:cubicBezTo>
                <a:cubicBezTo>
                  <a:pt x="23" y="124"/>
                  <a:pt x="23" y="124"/>
                  <a:pt x="23" y="125"/>
                </a:cubicBezTo>
                <a:cubicBezTo>
                  <a:pt x="23" y="124"/>
                  <a:pt x="23" y="125"/>
                  <a:pt x="23" y="125"/>
                </a:cubicBezTo>
                <a:cubicBezTo>
                  <a:pt x="23" y="126"/>
                  <a:pt x="22" y="127"/>
                  <a:pt x="22" y="127"/>
                </a:cubicBezTo>
                <a:cubicBezTo>
                  <a:pt x="22" y="127"/>
                  <a:pt x="22" y="127"/>
                  <a:pt x="22" y="127"/>
                </a:cubicBezTo>
                <a:cubicBezTo>
                  <a:pt x="22" y="128"/>
                  <a:pt x="22" y="127"/>
                  <a:pt x="22" y="128"/>
                </a:cubicBezTo>
                <a:cubicBezTo>
                  <a:pt x="22" y="127"/>
                  <a:pt x="22" y="127"/>
                  <a:pt x="22" y="127"/>
                </a:cubicBezTo>
                <a:cubicBezTo>
                  <a:pt x="21" y="127"/>
                  <a:pt x="21" y="127"/>
                  <a:pt x="21" y="127"/>
                </a:cubicBezTo>
                <a:cubicBezTo>
                  <a:pt x="21" y="127"/>
                  <a:pt x="21" y="127"/>
                  <a:pt x="21" y="128"/>
                </a:cubicBezTo>
                <a:cubicBezTo>
                  <a:pt x="21" y="126"/>
                  <a:pt x="20" y="127"/>
                  <a:pt x="20" y="126"/>
                </a:cubicBezTo>
                <a:cubicBezTo>
                  <a:pt x="20" y="126"/>
                  <a:pt x="20" y="126"/>
                  <a:pt x="19" y="126"/>
                </a:cubicBezTo>
                <a:cubicBezTo>
                  <a:pt x="20" y="125"/>
                  <a:pt x="19" y="126"/>
                  <a:pt x="19" y="126"/>
                </a:cubicBezTo>
                <a:cubicBezTo>
                  <a:pt x="19" y="125"/>
                  <a:pt x="19" y="125"/>
                  <a:pt x="19" y="125"/>
                </a:cubicBezTo>
                <a:cubicBezTo>
                  <a:pt x="19" y="126"/>
                  <a:pt x="19" y="126"/>
                  <a:pt x="19" y="126"/>
                </a:cubicBezTo>
                <a:cubicBezTo>
                  <a:pt x="19" y="126"/>
                  <a:pt x="19" y="125"/>
                  <a:pt x="18" y="125"/>
                </a:cubicBezTo>
                <a:cubicBezTo>
                  <a:pt x="19" y="125"/>
                  <a:pt x="19" y="125"/>
                  <a:pt x="19" y="125"/>
                </a:cubicBezTo>
                <a:cubicBezTo>
                  <a:pt x="18" y="125"/>
                  <a:pt x="18" y="125"/>
                  <a:pt x="18" y="125"/>
                </a:cubicBezTo>
                <a:cubicBezTo>
                  <a:pt x="19" y="124"/>
                  <a:pt x="18" y="125"/>
                  <a:pt x="19" y="124"/>
                </a:cubicBezTo>
                <a:cubicBezTo>
                  <a:pt x="19" y="124"/>
                  <a:pt x="18" y="124"/>
                  <a:pt x="18" y="124"/>
                </a:cubicBezTo>
                <a:cubicBezTo>
                  <a:pt x="18" y="124"/>
                  <a:pt x="18" y="124"/>
                  <a:pt x="18" y="124"/>
                </a:cubicBezTo>
                <a:cubicBezTo>
                  <a:pt x="18" y="124"/>
                  <a:pt x="17" y="124"/>
                  <a:pt x="18" y="123"/>
                </a:cubicBezTo>
                <a:cubicBezTo>
                  <a:pt x="17" y="124"/>
                  <a:pt x="17" y="123"/>
                  <a:pt x="17" y="124"/>
                </a:cubicBezTo>
                <a:cubicBezTo>
                  <a:pt x="17" y="124"/>
                  <a:pt x="17" y="124"/>
                  <a:pt x="17" y="124"/>
                </a:cubicBezTo>
                <a:cubicBezTo>
                  <a:pt x="17" y="124"/>
                  <a:pt x="17" y="124"/>
                  <a:pt x="17" y="124"/>
                </a:cubicBezTo>
                <a:cubicBezTo>
                  <a:pt x="17" y="124"/>
                  <a:pt x="17" y="124"/>
                  <a:pt x="17" y="124"/>
                </a:cubicBezTo>
                <a:cubicBezTo>
                  <a:pt x="17" y="124"/>
                  <a:pt x="17" y="124"/>
                  <a:pt x="17" y="123"/>
                </a:cubicBezTo>
                <a:cubicBezTo>
                  <a:pt x="17" y="123"/>
                  <a:pt x="17" y="123"/>
                  <a:pt x="16" y="124"/>
                </a:cubicBezTo>
                <a:cubicBezTo>
                  <a:pt x="16" y="124"/>
                  <a:pt x="16" y="124"/>
                  <a:pt x="16" y="124"/>
                </a:cubicBezTo>
                <a:cubicBezTo>
                  <a:pt x="16" y="124"/>
                  <a:pt x="16" y="124"/>
                  <a:pt x="16" y="124"/>
                </a:cubicBezTo>
                <a:cubicBezTo>
                  <a:pt x="16" y="124"/>
                  <a:pt x="17" y="123"/>
                  <a:pt x="17" y="123"/>
                </a:cubicBezTo>
                <a:cubicBezTo>
                  <a:pt x="17" y="123"/>
                  <a:pt x="16" y="124"/>
                  <a:pt x="16" y="123"/>
                </a:cubicBezTo>
                <a:cubicBezTo>
                  <a:pt x="16" y="123"/>
                  <a:pt x="17" y="123"/>
                  <a:pt x="17" y="123"/>
                </a:cubicBezTo>
                <a:cubicBezTo>
                  <a:pt x="17" y="123"/>
                  <a:pt x="17" y="123"/>
                  <a:pt x="17" y="123"/>
                </a:cubicBezTo>
                <a:cubicBezTo>
                  <a:pt x="16" y="123"/>
                  <a:pt x="16" y="123"/>
                  <a:pt x="16" y="123"/>
                </a:cubicBezTo>
                <a:cubicBezTo>
                  <a:pt x="16" y="123"/>
                  <a:pt x="16" y="122"/>
                  <a:pt x="16" y="122"/>
                </a:cubicBezTo>
                <a:cubicBezTo>
                  <a:pt x="16" y="122"/>
                  <a:pt x="15" y="122"/>
                  <a:pt x="16" y="121"/>
                </a:cubicBezTo>
                <a:cubicBezTo>
                  <a:pt x="16" y="121"/>
                  <a:pt x="16" y="121"/>
                  <a:pt x="16" y="121"/>
                </a:cubicBezTo>
                <a:cubicBezTo>
                  <a:pt x="16" y="121"/>
                  <a:pt x="17" y="121"/>
                  <a:pt x="16" y="121"/>
                </a:cubicBezTo>
                <a:cubicBezTo>
                  <a:pt x="16" y="121"/>
                  <a:pt x="16" y="121"/>
                  <a:pt x="16" y="121"/>
                </a:cubicBezTo>
                <a:cubicBezTo>
                  <a:pt x="15" y="122"/>
                  <a:pt x="15" y="122"/>
                  <a:pt x="15" y="122"/>
                </a:cubicBezTo>
                <a:cubicBezTo>
                  <a:pt x="14" y="123"/>
                  <a:pt x="15" y="121"/>
                  <a:pt x="14" y="121"/>
                </a:cubicBezTo>
                <a:cubicBezTo>
                  <a:pt x="14" y="121"/>
                  <a:pt x="14" y="121"/>
                  <a:pt x="15" y="121"/>
                </a:cubicBezTo>
                <a:cubicBezTo>
                  <a:pt x="14" y="121"/>
                  <a:pt x="15" y="120"/>
                  <a:pt x="14" y="120"/>
                </a:cubicBezTo>
                <a:cubicBezTo>
                  <a:pt x="15" y="120"/>
                  <a:pt x="15" y="120"/>
                  <a:pt x="15" y="120"/>
                </a:cubicBezTo>
                <a:cubicBezTo>
                  <a:pt x="14" y="120"/>
                  <a:pt x="14" y="120"/>
                  <a:pt x="14" y="120"/>
                </a:cubicBezTo>
                <a:cubicBezTo>
                  <a:pt x="14" y="120"/>
                  <a:pt x="14" y="120"/>
                  <a:pt x="14" y="120"/>
                </a:cubicBezTo>
                <a:cubicBezTo>
                  <a:pt x="14" y="120"/>
                  <a:pt x="13" y="120"/>
                  <a:pt x="13" y="120"/>
                </a:cubicBezTo>
                <a:cubicBezTo>
                  <a:pt x="14" y="120"/>
                  <a:pt x="14" y="120"/>
                  <a:pt x="14" y="120"/>
                </a:cubicBezTo>
                <a:cubicBezTo>
                  <a:pt x="13" y="120"/>
                  <a:pt x="13" y="120"/>
                  <a:pt x="13" y="120"/>
                </a:cubicBezTo>
                <a:cubicBezTo>
                  <a:pt x="15" y="119"/>
                  <a:pt x="12" y="120"/>
                  <a:pt x="14" y="119"/>
                </a:cubicBezTo>
                <a:cubicBezTo>
                  <a:pt x="13" y="119"/>
                  <a:pt x="13" y="119"/>
                  <a:pt x="13" y="119"/>
                </a:cubicBezTo>
                <a:cubicBezTo>
                  <a:pt x="13" y="119"/>
                  <a:pt x="13" y="119"/>
                  <a:pt x="13" y="119"/>
                </a:cubicBezTo>
                <a:cubicBezTo>
                  <a:pt x="12" y="119"/>
                  <a:pt x="13" y="118"/>
                  <a:pt x="13" y="118"/>
                </a:cubicBezTo>
                <a:cubicBezTo>
                  <a:pt x="13" y="118"/>
                  <a:pt x="12" y="119"/>
                  <a:pt x="12" y="119"/>
                </a:cubicBezTo>
                <a:cubicBezTo>
                  <a:pt x="13" y="118"/>
                  <a:pt x="11" y="119"/>
                  <a:pt x="12" y="119"/>
                </a:cubicBezTo>
                <a:cubicBezTo>
                  <a:pt x="11" y="118"/>
                  <a:pt x="12" y="118"/>
                  <a:pt x="12" y="118"/>
                </a:cubicBezTo>
                <a:cubicBezTo>
                  <a:pt x="12" y="118"/>
                  <a:pt x="11" y="119"/>
                  <a:pt x="11" y="118"/>
                </a:cubicBezTo>
                <a:cubicBezTo>
                  <a:pt x="12" y="118"/>
                  <a:pt x="12" y="118"/>
                  <a:pt x="12" y="118"/>
                </a:cubicBezTo>
                <a:cubicBezTo>
                  <a:pt x="12" y="118"/>
                  <a:pt x="13" y="117"/>
                  <a:pt x="13" y="117"/>
                </a:cubicBezTo>
                <a:cubicBezTo>
                  <a:pt x="13" y="117"/>
                  <a:pt x="13" y="117"/>
                  <a:pt x="13" y="117"/>
                </a:cubicBezTo>
                <a:cubicBezTo>
                  <a:pt x="12" y="117"/>
                  <a:pt x="13" y="116"/>
                  <a:pt x="13" y="117"/>
                </a:cubicBezTo>
                <a:cubicBezTo>
                  <a:pt x="12" y="117"/>
                  <a:pt x="12" y="117"/>
                  <a:pt x="12" y="117"/>
                </a:cubicBezTo>
                <a:cubicBezTo>
                  <a:pt x="13" y="117"/>
                  <a:pt x="12" y="117"/>
                  <a:pt x="12" y="117"/>
                </a:cubicBezTo>
                <a:cubicBezTo>
                  <a:pt x="12" y="117"/>
                  <a:pt x="12" y="117"/>
                  <a:pt x="12" y="117"/>
                </a:cubicBezTo>
                <a:cubicBezTo>
                  <a:pt x="12" y="117"/>
                  <a:pt x="13" y="116"/>
                  <a:pt x="12" y="116"/>
                </a:cubicBezTo>
                <a:cubicBezTo>
                  <a:pt x="12" y="117"/>
                  <a:pt x="12" y="117"/>
                  <a:pt x="12" y="117"/>
                </a:cubicBezTo>
                <a:cubicBezTo>
                  <a:pt x="12" y="116"/>
                  <a:pt x="12" y="116"/>
                  <a:pt x="12" y="116"/>
                </a:cubicBezTo>
                <a:cubicBezTo>
                  <a:pt x="12" y="116"/>
                  <a:pt x="12" y="116"/>
                  <a:pt x="12" y="116"/>
                </a:cubicBezTo>
                <a:cubicBezTo>
                  <a:pt x="11" y="117"/>
                  <a:pt x="11" y="116"/>
                  <a:pt x="11" y="116"/>
                </a:cubicBezTo>
                <a:cubicBezTo>
                  <a:pt x="11" y="116"/>
                  <a:pt x="12" y="116"/>
                  <a:pt x="12" y="116"/>
                </a:cubicBezTo>
                <a:cubicBezTo>
                  <a:pt x="11" y="116"/>
                  <a:pt x="11" y="116"/>
                  <a:pt x="11" y="116"/>
                </a:cubicBezTo>
                <a:cubicBezTo>
                  <a:pt x="11" y="116"/>
                  <a:pt x="10" y="116"/>
                  <a:pt x="10" y="116"/>
                </a:cubicBezTo>
                <a:cubicBezTo>
                  <a:pt x="10" y="116"/>
                  <a:pt x="10" y="116"/>
                  <a:pt x="10" y="116"/>
                </a:cubicBezTo>
                <a:cubicBezTo>
                  <a:pt x="10" y="116"/>
                  <a:pt x="10" y="116"/>
                  <a:pt x="10" y="116"/>
                </a:cubicBezTo>
                <a:cubicBezTo>
                  <a:pt x="10" y="116"/>
                  <a:pt x="10" y="116"/>
                  <a:pt x="11" y="116"/>
                </a:cubicBezTo>
                <a:cubicBezTo>
                  <a:pt x="10" y="116"/>
                  <a:pt x="10" y="116"/>
                  <a:pt x="10" y="116"/>
                </a:cubicBezTo>
                <a:cubicBezTo>
                  <a:pt x="10" y="116"/>
                  <a:pt x="10" y="115"/>
                  <a:pt x="11" y="115"/>
                </a:cubicBezTo>
                <a:cubicBezTo>
                  <a:pt x="10" y="116"/>
                  <a:pt x="11" y="115"/>
                  <a:pt x="10" y="115"/>
                </a:cubicBezTo>
                <a:cubicBezTo>
                  <a:pt x="11" y="115"/>
                  <a:pt x="10" y="114"/>
                  <a:pt x="10" y="114"/>
                </a:cubicBezTo>
                <a:cubicBezTo>
                  <a:pt x="11" y="114"/>
                  <a:pt x="10" y="114"/>
                  <a:pt x="10" y="114"/>
                </a:cubicBezTo>
                <a:cubicBezTo>
                  <a:pt x="11" y="114"/>
                  <a:pt x="11" y="114"/>
                  <a:pt x="11" y="114"/>
                </a:cubicBezTo>
                <a:cubicBezTo>
                  <a:pt x="10" y="114"/>
                  <a:pt x="10" y="114"/>
                  <a:pt x="9" y="114"/>
                </a:cubicBezTo>
                <a:cubicBezTo>
                  <a:pt x="10" y="114"/>
                  <a:pt x="10" y="114"/>
                  <a:pt x="10" y="113"/>
                </a:cubicBezTo>
                <a:cubicBezTo>
                  <a:pt x="10" y="114"/>
                  <a:pt x="10" y="114"/>
                  <a:pt x="10" y="114"/>
                </a:cubicBezTo>
                <a:cubicBezTo>
                  <a:pt x="10" y="113"/>
                  <a:pt x="10" y="113"/>
                  <a:pt x="10" y="113"/>
                </a:cubicBezTo>
                <a:cubicBezTo>
                  <a:pt x="10" y="113"/>
                  <a:pt x="10" y="113"/>
                  <a:pt x="10" y="113"/>
                </a:cubicBezTo>
                <a:cubicBezTo>
                  <a:pt x="10" y="113"/>
                  <a:pt x="10" y="113"/>
                  <a:pt x="10" y="113"/>
                </a:cubicBezTo>
                <a:cubicBezTo>
                  <a:pt x="9" y="113"/>
                  <a:pt x="9" y="113"/>
                  <a:pt x="9" y="113"/>
                </a:cubicBezTo>
                <a:cubicBezTo>
                  <a:pt x="10" y="113"/>
                  <a:pt x="9" y="113"/>
                  <a:pt x="9" y="113"/>
                </a:cubicBezTo>
                <a:cubicBezTo>
                  <a:pt x="9" y="113"/>
                  <a:pt x="9" y="113"/>
                  <a:pt x="9" y="113"/>
                </a:cubicBezTo>
                <a:cubicBezTo>
                  <a:pt x="9" y="113"/>
                  <a:pt x="8" y="113"/>
                  <a:pt x="9" y="113"/>
                </a:cubicBezTo>
                <a:cubicBezTo>
                  <a:pt x="9" y="113"/>
                  <a:pt x="9" y="113"/>
                  <a:pt x="9" y="113"/>
                </a:cubicBezTo>
                <a:cubicBezTo>
                  <a:pt x="9" y="113"/>
                  <a:pt x="9" y="113"/>
                  <a:pt x="9" y="113"/>
                </a:cubicBezTo>
                <a:cubicBezTo>
                  <a:pt x="9" y="113"/>
                  <a:pt x="9" y="113"/>
                  <a:pt x="9" y="113"/>
                </a:cubicBezTo>
                <a:cubicBezTo>
                  <a:pt x="9" y="113"/>
                  <a:pt x="9" y="113"/>
                  <a:pt x="9" y="113"/>
                </a:cubicBezTo>
                <a:cubicBezTo>
                  <a:pt x="9" y="113"/>
                  <a:pt x="9" y="113"/>
                  <a:pt x="9" y="113"/>
                </a:cubicBezTo>
                <a:cubicBezTo>
                  <a:pt x="9" y="113"/>
                  <a:pt x="9" y="113"/>
                  <a:pt x="9" y="113"/>
                </a:cubicBezTo>
                <a:cubicBezTo>
                  <a:pt x="9" y="113"/>
                  <a:pt x="9" y="113"/>
                  <a:pt x="9" y="113"/>
                </a:cubicBezTo>
                <a:cubicBezTo>
                  <a:pt x="9" y="113"/>
                  <a:pt x="9" y="113"/>
                  <a:pt x="9" y="113"/>
                </a:cubicBezTo>
                <a:cubicBezTo>
                  <a:pt x="9" y="112"/>
                  <a:pt x="8" y="113"/>
                  <a:pt x="8" y="112"/>
                </a:cubicBezTo>
                <a:cubicBezTo>
                  <a:pt x="8" y="112"/>
                  <a:pt x="8" y="112"/>
                  <a:pt x="8" y="112"/>
                </a:cubicBezTo>
                <a:cubicBezTo>
                  <a:pt x="8" y="112"/>
                  <a:pt x="9" y="111"/>
                  <a:pt x="8" y="111"/>
                </a:cubicBezTo>
                <a:cubicBezTo>
                  <a:pt x="8" y="112"/>
                  <a:pt x="8" y="112"/>
                  <a:pt x="8" y="112"/>
                </a:cubicBezTo>
                <a:cubicBezTo>
                  <a:pt x="8" y="112"/>
                  <a:pt x="8" y="112"/>
                  <a:pt x="8" y="111"/>
                </a:cubicBezTo>
                <a:cubicBezTo>
                  <a:pt x="7" y="112"/>
                  <a:pt x="7" y="112"/>
                  <a:pt x="7" y="112"/>
                </a:cubicBezTo>
                <a:cubicBezTo>
                  <a:pt x="7" y="111"/>
                  <a:pt x="6" y="111"/>
                  <a:pt x="7" y="111"/>
                </a:cubicBezTo>
                <a:cubicBezTo>
                  <a:pt x="7" y="111"/>
                  <a:pt x="7" y="111"/>
                  <a:pt x="7" y="111"/>
                </a:cubicBezTo>
                <a:cubicBezTo>
                  <a:pt x="7" y="110"/>
                  <a:pt x="7" y="110"/>
                  <a:pt x="7" y="110"/>
                </a:cubicBezTo>
                <a:cubicBezTo>
                  <a:pt x="8" y="110"/>
                  <a:pt x="7" y="110"/>
                  <a:pt x="7" y="110"/>
                </a:cubicBezTo>
                <a:cubicBezTo>
                  <a:pt x="8" y="110"/>
                  <a:pt x="7" y="110"/>
                  <a:pt x="7" y="109"/>
                </a:cubicBezTo>
                <a:cubicBezTo>
                  <a:pt x="7" y="109"/>
                  <a:pt x="7" y="109"/>
                  <a:pt x="7" y="109"/>
                </a:cubicBezTo>
                <a:cubicBezTo>
                  <a:pt x="7" y="109"/>
                  <a:pt x="7" y="109"/>
                  <a:pt x="7" y="109"/>
                </a:cubicBezTo>
                <a:cubicBezTo>
                  <a:pt x="7" y="109"/>
                  <a:pt x="7" y="109"/>
                  <a:pt x="7" y="109"/>
                </a:cubicBezTo>
                <a:cubicBezTo>
                  <a:pt x="6" y="109"/>
                  <a:pt x="6" y="109"/>
                  <a:pt x="7" y="109"/>
                </a:cubicBezTo>
                <a:cubicBezTo>
                  <a:pt x="7" y="109"/>
                  <a:pt x="7" y="109"/>
                  <a:pt x="7" y="109"/>
                </a:cubicBezTo>
                <a:cubicBezTo>
                  <a:pt x="7" y="109"/>
                  <a:pt x="7" y="109"/>
                  <a:pt x="8" y="108"/>
                </a:cubicBezTo>
                <a:cubicBezTo>
                  <a:pt x="7" y="108"/>
                  <a:pt x="7" y="108"/>
                  <a:pt x="7" y="108"/>
                </a:cubicBezTo>
                <a:cubicBezTo>
                  <a:pt x="7" y="108"/>
                  <a:pt x="8" y="108"/>
                  <a:pt x="8" y="108"/>
                </a:cubicBezTo>
                <a:cubicBezTo>
                  <a:pt x="7" y="108"/>
                  <a:pt x="7" y="108"/>
                  <a:pt x="7" y="108"/>
                </a:cubicBezTo>
                <a:cubicBezTo>
                  <a:pt x="7" y="108"/>
                  <a:pt x="7" y="108"/>
                  <a:pt x="7" y="108"/>
                </a:cubicBezTo>
                <a:cubicBezTo>
                  <a:pt x="7" y="108"/>
                  <a:pt x="7" y="108"/>
                  <a:pt x="7" y="108"/>
                </a:cubicBezTo>
                <a:cubicBezTo>
                  <a:pt x="7" y="108"/>
                  <a:pt x="7" y="108"/>
                  <a:pt x="7" y="108"/>
                </a:cubicBezTo>
                <a:cubicBezTo>
                  <a:pt x="7" y="108"/>
                  <a:pt x="7" y="108"/>
                  <a:pt x="7" y="108"/>
                </a:cubicBezTo>
                <a:cubicBezTo>
                  <a:pt x="7" y="108"/>
                  <a:pt x="7" y="108"/>
                  <a:pt x="6" y="108"/>
                </a:cubicBezTo>
                <a:cubicBezTo>
                  <a:pt x="7" y="108"/>
                  <a:pt x="6" y="108"/>
                  <a:pt x="6" y="108"/>
                </a:cubicBezTo>
                <a:cubicBezTo>
                  <a:pt x="7" y="108"/>
                  <a:pt x="6" y="108"/>
                  <a:pt x="7" y="108"/>
                </a:cubicBezTo>
                <a:cubicBezTo>
                  <a:pt x="6" y="108"/>
                  <a:pt x="7" y="108"/>
                  <a:pt x="6" y="108"/>
                </a:cubicBezTo>
                <a:cubicBezTo>
                  <a:pt x="7" y="108"/>
                  <a:pt x="6" y="108"/>
                  <a:pt x="7" y="108"/>
                </a:cubicBezTo>
                <a:cubicBezTo>
                  <a:pt x="7" y="108"/>
                  <a:pt x="7" y="108"/>
                  <a:pt x="8" y="108"/>
                </a:cubicBezTo>
                <a:cubicBezTo>
                  <a:pt x="8" y="108"/>
                  <a:pt x="8" y="108"/>
                  <a:pt x="8" y="108"/>
                </a:cubicBezTo>
                <a:cubicBezTo>
                  <a:pt x="9" y="107"/>
                  <a:pt x="8" y="108"/>
                  <a:pt x="8" y="108"/>
                </a:cubicBezTo>
                <a:cubicBezTo>
                  <a:pt x="8" y="108"/>
                  <a:pt x="8" y="108"/>
                  <a:pt x="8" y="108"/>
                </a:cubicBezTo>
                <a:cubicBezTo>
                  <a:pt x="8" y="108"/>
                  <a:pt x="8" y="108"/>
                  <a:pt x="8" y="108"/>
                </a:cubicBezTo>
                <a:cubicBezTo>
                  <a:pt x="7" y="108"/>
                  <a:pt x="8" y="108"/>
                  <a:pt x="8" y="108"/>
                </a:cubicBezTo>
                <a:cubicBezTo>
                  <a:pt x="8" y="108"/>
                  <a:pt x="9" y="108"/>
                  <a:pt x="9" y="108"/>
                </a:cubicBezTo>
                <a:cubicBezTo>
                  <a:pt x="9" y="108"/>
                  <a:pt x="9" y="108"/>
                  <a:pt x="9" y="108"/>
                </a:cubicBezTo>
                <a:cubicBezTo>
                  <a:pt x="9" y="108"/>
                  <a:pt x="9" y="108"/>
                  <a:pt x="9" y="108"/>
                </a:cubicBezTo>
                <a:cubicBezTo>
                  <a:pt x="9" y="108"/>
                  <a:pt x="10" y="108"/>
                  <a:pt x="9" y="109"/>
                </a:cubicBezTo>
                <a:cubicBezTo>
                  <a:pt x="9" y="108"/>
                  <a:pt x="9" y="108"/>
                  <a:pt x="9" y="108"/>
                </a:cubicBezTo>
                <a:cubicBezTo>
                  <a:pt x="9" y="109"/>
                  <a:pt x="9" y="109"/>
                  <a:pt x="9" y="109"/>
                </a:cubicBezTo>
                <a:cubicBezTo>
                  <a:pt x="9" y="109"/>
                  <a:pt x="9" y="108"/>
                  <a:pt x="9" y="108"/>
                </a:cubicBezTo>
                <a:cubicBezTo>
                  <a:pt x="9" y="108"/>
                  <a:pt x="8" y="108"/>
                  <a:pt x="8" y="109"/>
                </a:cubicBezTo>
                <a:cubicBezTo>
                  <a:pt x="7" y="109"/>
                  <a:pt x="9" y="109"/>
                  <a:pt x="9" y="109"/>
                </a:cubicBezTo>
                <a:cubicBezTo>
                  <a:pt x="9" y="109"/>
                  <a:pt x="8" y="109"/>
                  <a:pt x="8" y="109"/>
                </a:cubicBezTo>
                <a:cubicBezTo>
                  <a:pt x="9" y="109"/>
                  <a:pt x="10" y="109"/>
                  <a:pt x="10" y="109"/>
                </a:cubicBezTo>
                <a:cubicBezTo>
                  <a:pt x="10" y="109"/>
                  <a:pt x="10" y="109"/>
                  <a:pt x="10" y="109"/>
                </a:cubicBezTo>
                <a:cubicBezTo>
                  <a:pt x="10" y="109"/>
                  <a:pt x="11" y="109"/>
                  <a:pt x="11" y="109"/>
                </a:cubicBezTo>
                <a:cubicBezTo>
                  <a:pt x="10" y="109"/>
                  <a:pt x="11" y="108"/>
                  <a:pt x="10" y="109"/>
                </a:cubicBezTo>
                <a:cubicBezTo>
                  <a:pt x="10" y="109"/>
                  <a:pt x="10" y="109"/>
                  <a:pt x="11" y="109"/>
                </a:cubicBezTo>
                <a:cubicBezTo>
                  <a:pt x="10" y="109"/>
                  <a:pt x="10" y="109"/>
                  <a:pt x="10" y="109"/>
                </a:cubicBezTo>
                <a:cubicBezTo>
                  <a:pt x="10" y="109"/>
                  <a:pt x="10" y="109"/>
                  <a:pt x="10" y="110"/>
                </a:cubicBezTo>
                <a:cubicBezTo>
                  <a:pt x="10" y="110"/>
                  <a:pt x="10" y="110"/>
                  <a:pt x="9" y="110"/>
                </a:cubicBezTo>
                <a:cubicBezTo>
                  <a:pt x="10" y="110"/>
                  <a:pt x="11" y="110"/>
                  <a:pt x="11" y="109"/>
                </a:cubicBezTo>
                <a:cubicBezTo>
                  <a:pt x="11" y="110"/>
                  <a:pt x="11" y="110"/>
                  <a:pt x="11" y="110"/>
                </a:cubicBezTo>
                <a:cubicBezTo>
                  <a:pt x="12" y="109"/>
                  <a:pt x="11" y="110"/>
                  <a:pt x="12" y="110"/>
                </a:cubicBezTo>
                <a:cubicBezTo>
                  <a:pt x="12" y="110"/>
                  <a:pt x="11" y="110"/>
                  <a:pt x="11" y="110"/>
                </a:cubicBezTo>
                <a:cubicBezTo>
                  <a:pt x="11" y="110"/>
                  <a:pt x="11" y="110"/>
                  <a:pt x="12" y="110"/>
                </a:cubicBezTo>
                <a:cubicBezTo>
                  <a:pt x="11" y="110"/>
                  <a:pt x="10" y="110"/>
                  <a:pt x="10" y="110"/>
                </a:cubicBezTo>
                <a:cubicBezTo>
                  <a:pt x="10" y="111"/>
                  <a:pt x="9" y="111"/>
                  <a:pt x="9" y="111"/>
                </a:cubicBezTo>
                <a:cubicBezTo>
                  <a:pt x="9" y="111"/>
                  <a:pt x="12" y="110"/>
                  <a:pt x="12" y="110"/>
                </a:cubicBezTo>
                <a:cubicBezTo>
                  <a:pt x="13" y="109"/>
                  <a:pt x="12" y="110"/>
                  <a:pt x="12" y="110"/>
                </a:cubicBezTo>
                <a:cubicBezTo>
                  <a:pt x="11" y="110"/>
                  <a:pt x="12" y="110"/>
                  <a:pt x="12" y="110"/>
                </a:cubicBezTo>
                <a:cubicBezTo>
                  <a:pt x="12" y="110"/>
                  <a:pt x="12" y="110"/>
                  <a:pt x="12" y="110"/>
                </a:cubicBezTo>
                <a:cubicBezTo>
                  <a:pt x="12" y="110"/>
                  <a:pt x="12" y="110"/>
                  <a:pt x="12" y="110"/>
                </a:cubicBezTo>
                <a:cubicBezTo>
                  <a:pt x="12" y="110"/>
                  <a:pt x="11" y="111"/>
                  <a:pt x="11" y="111"/>
                </a:cubicBezTo>
                <a:cubicBezTo>
                  <a:pt x="11" y="111"/>
                  <a:pt x="12" y="111"/>
                  <a:pt x="13" y="110"/>
                </a:cubicBezTo>
                <a:cubicBezTo>
                  <a:pt x="12" y="110"/>
                  <a:pt x="12" y="110"/>
                  <a:pt x="12" y="110"/>
                </a:cubicBezTo>
                <a:cubicBezTo>
                  <a:pt x="13" y="110"/>
                  <a:pt x="13" y="110"/>
                  <a:pt x="13" y="110"/>
                </a:cubicBezTo>
                <a:cubicBezTo>
                  <a:pt x="13" y="110"/>
                  <a:pt x="13" y="110"/>
                  <a:pt x="13" y="110"/>
                </a:cubicBezTo>
                <a:cubicBezTo>
                  <a:pt x="13" y="110"/>
                  <a:pt x="13" y="110"/>
                  <a:pt x="13" y="111"/>
                </a:cubicBezTo>
                <a:cubicBezTo>
                  <a:pt x="13" y="111"/>
                  <a:pt x="13" y="111"/>
                  <a:pt x="12" y="111"/>
                </a:cubicBezTo>
                <a:cubicBezTo>
                  <a:pt x="12" y="111"/>
                  <a:pt x="10" y="112"/>
                  <a:pt x="9" y="112"/>
                </a:cubicBezTo>
                <a:cubicBezTo>
                  <a:pt x="10" y="112"/>
                  <a:pt x="10" y="112"/>
                  <a:pt x="10" y="112"/>
                </a:cubicBezTo>
                <a:cubicBezTo>
                  <a:pt x="9" y="112"/>
                  <a:pt x="9" y="112"/>
                  <a:pt x="9" y="112"/>
                </a:cubicBezTo>
                <a:cubicBezTo>
                  <a:pt x="10" y="112"/>
                  <a:pt x="12" y="111"/>
                  <a:pt x="12" y="111"/>
                </a:cubicBezTo>
                <a:cubicBezTo>
                  <a:pt x="12" y="111"/>
                  <a:pt x="11" y="112"/>
                  <a:pt x="11" y="112"/>
                </a:cubicBezTo>
                <a:cubicBezTo>
                  <a:pt x="11" y="112"/>
                  <a:pt x="13" y="111"/>
                  <a:pt x="12" y="111"/>
                </a:cubicBezTo>
                <a:cubicBezTo>
                  <a:pt x="13" y="111"/>
                  <a:pt x="13" y="111"/>
                  <a:pt x="13" y="111"/>
                </a:cubicBezTo>
                <a:cubicBezTo>
                  <a:pt x="13" y="111"/>
                  <a:pt x="13" y="111"/>
                  <a:pt x="13" y="111"/>
                </a:cubicBezTo>
                <a:cubicBezTo>
                  <a:pt x="13" y="112"/>
                  <a:pt x="12" y="112"/>
                  <a:pt x="12" y="112"/>
                </a:cubicBezTo>
                <a:cubicBezTo>
                  <a:pt x="13" y="112"/>
                  <a:pt x="13" y="112"/>
                  <a:pt x="13" y="112"/>
                </a:cubicBezTo>
                <a:cubicBezTo>
                  <a:pt x="13" y="112"/>
                  <a:pt x="12" y="112"/>
                  <a:pt x="12" y="112"/>
                </a:cubicBezTo>
                <a:cubicBezTo>
                  <a:pt x="12" y="112"/>
                  <a:pt x="13" y="112"/>
                  <a:pt x="13" y="112"/>
                </a:cubicBezTo>
                <a:cubicBezTo>
                  <a:pt x="12" y="112"/>
                  <a:pt x="13" y="112"/>
                  <a:pt x="12" y="112"/>
                </a:cubicBezTo>
                <a:cubicBezTo>
                  <a:pt x="12" y="112"/>
                  <a:pt x="13" y="112"/>
                  <a:pt x="13" y="112"/>
                </a:cubicBezTo>
                <a:cubicBezTo>
                  <a:pt x="13" y="112"/>
                  <a:pt x="13" y="112"/>
                  <a:pt x="13" y="112"/>
                </a:cubicBezTo>
                <a:cubicBezTo>
                  <a:pt x="13" y="112"/>
                  <a:pt x="11" y="113"/>
                  <a:pt x="10" y="113"/>
                </a:cubicBezTo>
                <a:cubicBezTo>
                  <a:pt x="13" y="112"/>
                  <a:pt x="13" y="112"/>
                  <a:pt x="13" y="112"/>
                </a:cubicBezTo>
                <a:cubicBezTo>
                  <a:pt x="13" y="112"/>
                  <a:pt x="12" y="113"/>
                  <a:pt x="12" y="113"/>
                </a:cubicBezTo>
                <a:cubicBezTo>
                  <a:pt x="13" y="112"/>
                  <a:pt x="13" y="113"/>
                  <a:pt x="13" y="113"/>
                </a:cubicBezTo>
                <a:cubicBezTo>
                  <a:pt x="13" y="113"/>
                  <a:pt x="13" y="113"/>
                  <a:pt x="13" y="113"/>
                </a:cubicBezTo>
                <a:cubicBezTo>
                  <a:pt x="13" y="113"/>
                  <a:pt x="13" y="113"/>
                  <a:pt x="13" y="113"/>
                </a:cubicBezTo>
                <a:cubicBezTo>
                  <a:pt x="13" y="113"/>
                  <a:pt x="13" y="113"/>
                  <a:pt x="13" y="113"/>
                </a:cubicBezTo>
                <a:cubicBezTo>
                  <a:pt x="12" y="114"/>
                  <a:pt x="14" y="113"/>
                  <a:pt x="14" y="113"/>
                </a:cubicBezTo>
                <a:cubicBezTo>
                  <a:pt x="14" y="113"/>
                  <a:pt x="13" y="113"/>
                  <a:pt x="13" y="113"/>
                </a:cubicBezTo>
                <a:cubicBezTo>
                  <a:pt x="13" y="113"/>
                  <a:pt x="13" y="114"/>
                  <a:pt x="14" y="113"/>
                </a:cubicBezTo>
                <a:cubicBezTo>
                  <a:pt x="14" y="113"/>
                  <a:pt x="14" y="113"/>
                  <a:pt x="13" y="114"/>
                </a:cubicBezTo>
                <a:cubicBezTo>
                  <a:pt x="14" y="114"/>
                  <a:pt x="14" y="114"/>
                  <a:pt x="14" y="114"/>
                </a:cubicBezTo>
                <a:cubicBezTo>
                  <a:pt x="14" y="114"/>
                  <a:pt x="14" y="114"/>
                  <a:pt x="14" y="114"/>
                </a:cubicBezTo>
                <a:cubicBezTo>
                  <a:pt x="14" y="114"/>
                  <a:pt x="13" y="114"/>
                  <a:pt x="13" y="114"/>
                </a:cubicBezTo>
                <a:cubicBezTo>
                  <a:pt x="13" y="114"/>
                  <a:pt x="13" y="114"/>
                  <a:pt x="12" y="114"/>
                </a:cubicBezTo>
                <a:cubicBezTo>
                  <a:pt x="13" y="114"/>
                  <a:pt x="13" y="114"/>
                  <a:pt x="14" y="114"/>
                </a:cubicBezTo>
                <a:cubicBezTo>
                  <a:pt x="14" y="114"/>
                  <a:pt x="14" y="114"/>
                  <a:pt x="14" y="114"/>
                </a:cubicBezTo>
                <a:cubicBezTo>
                  <a:pt x="14" y="114"/>
                  <a:pt x="14" y="114"/>
                  <a:pt x="14" y="114"/>
                </a:cubicBezTo>
                <a:cubicBezTo>
                  <a:pt x="14" y="114"/>
                  <a:pt x="14" y="114"/>
                  <a:pt x="14" y="114"/>
                </a:cubicBezTo>
                <a:cubicBezTo>
                  <a:pt x="14" y="114"/>
                  <a:pt x="14" y="114"/>
                  <a:pt x="14" y="114"/>
                </a:cubicBezTo>
                <a:cubicBezTo>
                  <a:pt x="14" y="114"/>
                  <a:pt x="14" y="114"/>
                  <a:pt x="14" y="114"/>
                </a:cubicBezTo>
                <a:cubicBezTo>
                  <a:pt x="14" y="114"/>
                  <a:pt x="14" y="114"/>
                  <a:pt x="14" y="114"/>
                </a:cubicBezTo>
                <a:cubicBezTo>
                  <a:pt x="13" y="115"/>
                  <a:pt x="13" y="115"/>
                  <a:pt x="13" y="115"/>
                </a:cubicBezTo>
                <a:cubicBezTo>
                  <a:pt x="13" y="115"/>
                  <a:pt x="13" y="115"/>
                  <a:pt x="13" y="115"/>
                </a:cubicBezTo>
                <a:cubicBezTo>
                  <a:pt x="13" y="115"/>
                  <a:pt x="12" y="115"/>
                  <a:pt x="12" y="115"/>
                </a:cubicBezTo>
                <a:cubicBezTo>
                  <a:pt x="12" y="115"/>
                  <a:pt x="12" y="115"/>
                  <a:pt x="12" y="115"/>
                </a:cubicBezTo>
                <a:cubicBezTo>
                  <a:pt x="12" y="115"/>
                  <a:pt x="12" y="115"/>
                  <a:pt x="12" y="115"/>
                </a:cubicBezTo>
                <a:cubicBezTo>
                  <a:pt x="12" y="115"/>
                  <a:pt x="12" y="115"/>
                  <a:pt x="12" y="115"/>
                </a:cubicBezTo>
                <a:cubicBezTo>
                  <a:pt x="12" y="115"/>
                  <a:pt x="12" y="115"/>
                  <a:pt x="13" y="115"/>
                </a:cubicBezTo>
                <a:cubicBezTo>
                  <a:pt x="13" y="115"/>
                  <a:pt x="14" y="115"/>
                  <a:pt x="14" y="114"/>
                </a:cubicBezTo>
                <a:cubicBezTo>
                  <a:pt x="14" y="115"/>
                  <a:pt x="14" y="115"/>
                  <a:pt x="14" y="115"/>
                </a:cubicBezTo>
                <a:cubicBezTo>
                  <a:pt x="14" y="115"/>
                  <a:pt x="14" y="115"/>
                  <a:pt x="15" y="114"/>
                </a:cubicBezTo>
                <a:cubicBezTo>
                  <a:pt x="15" y="115"/>
                  <a:pt x="14" y="115"/>
                  <a:pt x="14" y="115"/>
                </a:cubicBezTo>
                <a:cubicBezTo>
                  <a:pt x="15" y="114"/>
                  <a:pt x="14" y="116"/>
                  <a:pt x="14" y="115"/>
                </a:cubicBezTo>
                <a:cubicBezTo>
                  <a:pt x="14" y="115"/>
                  <a:pt x="15" y="115"/>
                  <a:pt x="15" y="115"/>
                </a:cubicBezTo>
                <a:cubicBezTo>
                  <a:pt x="15" y="115"/>
                  <a:pt x="15" y="115"/>
                  <a:pt x="15" y="115"/>
                </a:cubicBezTo>
                <a:cubicBezTo>
                  <a:pt x="15" y="115"/>
                  <a:pt x="15" y="115"/>
                  <a:pt x="15" y="115"/>
                </a:cubicBezTo>
                <a:cubicBezTo>
                  <a:pt x="15" y="115"/>
                  <a:pt x="15" y="115"/>
                  <a:pt x="15" y="115"/>
                </a:cubicBezTo>
                <a:cubicBezTo>
                  <a:pt x="15" y="115"/>
                  <a:pt x="15" y="115"/>
                  <a:pt x="15" y="115"/>
                </a:cubicBezTo>
                <a:cubicBezTo>
                  <a:pt x="16" y="115"/>
                  <a:pt x="16" y="115"/>
                  <a:pt x="16" y="115"/>
                </a:cubicBezTo>
                <a:cubicBezTo>
                  <a:pt x="16" y="115"/>
                  <a:pt x="15" y="115"/>
                  <a:pt x="15" y="115"/>
                </a:cubicBezTo>
                <a:cubicBezTo>
                  <a:pt x="16" y="115"/>
                  <a:pt x="16" y="115"/>
                  <a:pt x="16" y="115"/>
                </a:cubicBezTo>
                <a:cubicBezTo>
                  <a:pt x="16" y="116"/>
                  <a:pt x="16" y="116"/>
                  <a:pt x="16" y="116"/>
                </a:cubicBezTo>
                <a:cubicBezTo>
                  <a:pt x="16" y="116"/>
                  <a:pt x="16" y="116"/>
                  <a:pt x="15" y="116"/>
                </a:cubicBezTo>
                <a:cubicBezTo>
                  <a:pt x="16" y="116"/>
                  <a:pt x="16" y="116"/>
                  <a:pt x="16" y="116"/>
                </a:cubicBezTo>
                <a:cubicBezTo>
                  <a:pt x="16" y="116"/>
                  <a:pt x="17" y="115"/>
                  <a:pt x="17" y="115"/>
                </a:cubicBezTo>
                <a:cubicBezTo>
                  <a:pt x="17" y="115"/>
                  <a:pt x="17" y="115"/>
                  <a:pt x="16" y="116"/>
                </a:cubicBezTo>
                <a:cubicBezTo>
                  <a:pt x="16" y="116"/>
                  <a:pt x="16" y="116"/>
                  <a:pt x="16" y="116"/>
                </a:cubicBezTo>
                <a:cubicBezTo>
                  <a:pt x="15" y="116"/>
                  <a:pt x="17" y="115"/>
                  <a:pt x="16" y="116"/>
                </a:cubicBezTo>
                <a:cubicBezTo>
                  <a:pt x="16" y="116"/>
                  <a:pt x="15" y="116"/>
                  <a:pt x="15" y="117"/>
                </a:cubicBezTo>
                <a:cubicBezTo>
                  <a:pt x="16" y="116"/>
                  <a:pt x="16" y="116"/>
                  <a:pt x="16" y="116"/>
                </a:cubicBezTo>
                <a:cubicBezTo>
                  <a:pt x="15" y="117"/>
                  <a:pt x="15" y="116"/>
                  <a:pt x="15" y="117"/>
                </a:cubicBezTo>
                <a:cubicBezTo>
                  <a:pt x="15" y="117"/>
                  <a:pt x="16" y="116"/>
                  <a:pt x="16" y="116"/>
                </a:cubicBezTo>
                <a:cubicBezTo>
                  <a:pt x="16" y="116"/>
                  <a:pt x="16" y="116"/>
                  <a:pt x="16" y="116"/>
                </a:cubicBezTo>
                <a:cubicBezTo>
                  <a:pt x="16" y="116"/>
                  <a:pt x="16" y="116"/>
                  <a:pt x="16" y="116"/>
                </a:cubicBezTo>
                <a:cubicBezTo>
                  <a:pt x="16" y="116"/>
                  <a:pt x="16" y="117"/>
                  <a:pt x="16" y="117"/>
                </a:cubicBezTo>
                <a:cubicBezTo>
                  <a:pt x="16" y="116"/>
                  <a:pt x="16" y="116"/>
                  <a:pt x="16" y="116"/>
                </a:cubicBezTo>
                <a:cubicBezTo>
                  <a:pt x="16" y="117"/>
                  <a:pt x="16" y="117"/>
                  <a:pt x="16" y="117"/>
                </a:cubicBezTo>
                <a:cubicBezTo>
                  <a:pt x="16" y="117"/>
                  <a:pt x="17" y="116"/>
                  <a:pt x="17" y="117"/>
                </a:cubicBezTo>
                <a:cubicBezTo>
                  <a:pt x="17" y="117"/>
                  <a:pt x="17" y="117"/>
                  <a:pt x="17" y="117"/>
                </a:cubicBezTo>
                <a:cubicBezTo>
                  <a:pt x="17" y="117"/>
                  <a:pt x="17" y="117"/>
                  <a:pt x="17" y="117"/>
                </a:cubicBezTo>
                <a:cubicBezTo>
                  <a:pt x="18" y="116"/>
                  <a:pt x="17" y="117"/>
                  <a:pt x="18" y="116"/>
                </a:cubicBezTo>
                <a:cubicBezTo>
                  <a:pt x="18" y="117"/>
                  <a:pt x="18" y="116"/>
                  <a:pt x="17" y="117"/>
                </a:cubicBezTo>
                <a:cubicBezTo>
                  <a:pt x="17" y="117"/>
                  <a:pt x="17" y="117"/>
                  <a:pt x="17" y="117"/>
                </a:cubicBezTo>
                <a:cubicBezTo>
                  <a:pt x="17" y="117"/>
                  <a:pt x="17" y="117"/>
                  <a:pt x="17" y="117"/>
                </a:cubicBezTo>
                <a:close/>
                <a:moveTo>
                  <a:pt x="16" y="116"/>
                </a:moveTo>
                <a:cubicBezTo>
                  <a:pt x="16" y="116"/>
                  <a:pt x="16" y="116"/>
                  <a:pt x="16" y="116"/>
                </a:cubicBezTo>
                <a:cubicBezTo>
                  <a:pt x="16" y="116"/>
                  <a:pt x="15" y="116"/>
                  <a:pt x="16" y="116"/>
                </a:cubicBezTo>
                <a:close/>
                <a:moveTo>
                  <a:pt x="13" y="115"/>
                </a:moveTo>
                <a:cubicBezTo>
                  <a:pt x="13" y="114"/>
                  <a:pt x="13" y="114"/>
                  <a:pt x="13" y="114"/>
                </a:cubicBezTo>
                <a:cubicBezTo>
                  <a:pt x="13" y="114"/>
                  <a:pt x="13" y="115"/>
                  <a:pt x="13" y="115"/>
                </a:cubicBezTo>
                <a:close/>
                <a:moveTo>
                  <a:pt x="7" y="109"/>
                </a:moveTo>
                <a:cubicBezTo>
                  <a:pt x="7" y="109"/>
                  <a:pt x="7" y="109"/>
                  <a:pt x="7" y="109"/>
                </a:cubicBezTo>
                <a:cubicBezTo>
                  <a:pt x="7" y="109"/>
                  <a:pt x="7" y="109"/>
                  <a:pt x="7" y="109"/>
                </a:cubicBezTo>
                <a:close/>
                <a:moveTo>
                  <a:pt x="7" y="109"/>
                </a:moveTo>
                <a:cubicBezTo>
                  <a:pt x="7" y="109"/>
                  <a:pt x="7" y="109"/>
                  <a:pt x="7" y="109"/>
                </a:cubicBezTo>
                <a:cubicBezTo>
                  <a:pt x="7" y="109"/>
                  <a:pt x="7" y="109"/>
                  <a:pt x="7" y="109"/>
                </a:cubicBezTo>
                <a:cubicBezTo>
                  <a:pt x="7" y="109"/>
                  <a:pt x="7" y="109"/>
                  <a:pt x="7" y="109"/>
                </a:cubicBezTo>
                <a:close/>
                <a:moveTo>
                  <a:pt x="17" y="124"/>
                </a:moveTo>
                <a:cubicBezTo>
                  <a:pt x="17" y="124"/>
                  <a:pt x="17" y="124"/>
                  <a:pt x="17" y="124"/>
                </a:cubicBezTo>
                <a:cubicBezTo>
                  <a:pt x="17" y="124"/>
                  <a:pt x="17" y="123"/>
                  <a:pt x="17" y="124"/>
                </a:cubicBezTo>
                <a:close/>
                <a:moveTo>
                  <a:pt x="14" y="114"/>
                </a:moveTo>
                <a:cubicBezTo>
                  <a:pt x="14" y="114"/>
                  <a:pt x="14" y="114"/>
                  <a:pt x="14" y="114"/>
                </a:cubicBezTo>
                <a:cubicBezTo>
                  <a:pt x="14" y="114"/>
                  <a:pt x="14" y="114"/>
                  <a:pt x="14" y="114"/>
                </a:cubicBezTo>
                <a:close/>
                <a:moveTo>
                  <a:pt x="18" y="118"/>
                </a:moveTo>
                <a:cubicBezTo>
                  <a:pt x="18" y="118"/>
                  <a:pt x="18" y="118"/>
                  <a:pt x="18" y="118"/>
                </a:cubicBezTo>
                <a:cubicBezTo>
                  <a:pt x="18" y="118"/>
                  <a:pt x="18" y="118"/>
                  <a:pt x="18" y="118"/>
                </a:cubicBezTo>
                <a:close/>
                <a:moveTo>
                  <a:pt x="12" y="110"/>
                </a:moveTo>
                <a:cubicBezTo>
                  <a:pt x="12" y="110"/>
                  <a:pt x="12" y="110"/>
                  <a:pt x="12" y="110"/>
                </a:cubicBezTo>
                <a:cubicBezTo>
                  <a:pt x="12" y="110"/>
                  <a:pt x="12" y="110"/>
                  <a:pt x="12" y="110"/>
                </a:cubicBezTo>
                <a:close/>
                <a:moveTo>
                  <a:pt x="6" y="108"/>
                </a:moveTo>
                <a:cubicBezTo>
                  <a:pt x="6" y="108"/>
                  <a:pt x="6" y="108"/>
                  <a:pt x="6" y="108"/>
                </a:cubicBezTo>
                <a:cubicBezTo>
                  <a:pt x="6" y="108"/>
                  <a:pt x="6" y="108"/>
                  <a:pt x="6" y="108"/>
                </a:cubicBezTo>
                <a:cubicBezTo>
                  <a:pt x="6" y="108"/>
                  <a:pt x="6" y="108"/>
                  <a:pt x="6" y="108"/>
                </a:cubicBezTo>
                <a:close/>
                <a:moveTo>
                  <a:pt x="9" y="106"/>
                </a:moveTo>
                <a:cubicBezTo>
                  <a:pt x="9" y="106"/>
                  <a:pt x="9" y="106"/>
                  <a:pt x="9" y="106"/>
                </a:cubicBezTo>
                <a:cubicBezTo>
                  <a:pt x="8" y="106"/>
                  <a:pt x="8" y="106"/>
                  <a:pt x="8" y="106"/>
                </a:cubicBezTo>
                <a:cubicBezTo>
                  <a:pt x="8" y="106"/>
                  <a:pt x="9" y="106"/>
                  <a:pt x="9" y="106"/>
                </a:cubicBezTo>
                <a:close/>
                <a:moveTo>
                  <a:pt x="8" y="108"/>
                </a:moveTo>
                <a:cubicBezTo>
                  <a:pt x="8" y="107"/>
                  <a:pt x="8" y="107"/>
                  <a:pt x="8" y="107"/>
                </a:cubicBezTo>
                <a:cubicBezTo>
                  <a:pt x="8" y="107"/>
                  <a:pt x="8" y="107"/>
                  <a:pt x="8" y="107"/>
                </a:cubicBezTo>
                <a:cubicBezTo>
                  <a:pt x="7" y="108"/>
                  <a:pt x="7" y="108"/>
                  <a:pt x="8" y="108"/>
                </a:cubicBezTo>
                <a:close/>
                <a:moveTo>
                  <a:pt x="8" y="107"/>
                </a:moveTo>
                <a:cubicBezTo>
                  <a:pt x="8" y="107"/>
                  <a:pt x="8" y="107"/>
                  <a:pt x="8" y="107"/>
                </a:cubicBezTo>
                <a:cubicBezTo>
                  <a:pt x="7" y="107"/>
                  <a:pt x="8" y="107"/>
                  <a:pt x="8" y="107"/>
                </a:cubicBezTo>
                <a:close/>
                <a:moveTo>
                  <a:pt x="7" y="109"/>
                </a:moveTo>
                <a:cubicBezTo>
                  <a:pt x="7" y="109"/>
                  <a:pt x="6" y="109"/>
                  <a:pt x="6" y="109"/>
                </a:cubicBezTo>
                <a:cubicBezTo>
                  <a:pt x="6" y="109"/>
                  <a:pt x="7" y="109"/>
                  <a:pt x="7" y="109"/>
                </a:cubicBezTo>
                <a:close/>
                <a:moveTo>
                  <a:pt x="9" y="107"/>
                </a:moveTo>
                <a:cubicBezTo>
                  <a:pt x="8" y="107"/>
                  <a:pt x="8" y="107"/>
                  <a:pt x="8" y="107"/>
                </a:cubicBezTo>
                <a:cubicBezTo>
                  <a:pt x="9" y="107"/>
                  <a:pt x="9" y="107"/>
                  <a:pt x="9" y="107"/>
                </a:cubicBezTo>
                <a:close/>
                <a:moveTo>
                  <a:pt x="9" y="108"/>
                </a:moveTo>
                <a:cubicBezTo>
                  <a:pt x="9" y="108"/>
                  <a:pt x="9" y="108"/>
                  <a:pt x="9" y="108"/>
                </a:cubicBezTo>
                <a:cubicBezTo>
                  <a:pt x="9" y="108"/>
                  <a:pt x="9" y="108"/>
                  <a:pt x="9" y="108"/>
                </a:cubicBezTo>
                <a:cubicBezTo>
                  <a:pt x="9" y="108"/>
                  <a:pt x="9" y="108"/>
                  <a:pt x="9" y="108"/>
                </a:cubicBezTo>
                <a:close/>
                <a:moveTo>
                  <a:pt x="9" y="108"/>
                </a:moveTo>
                <a:cubicBezTo>
                  <a:pt x="9" y="108"/>
                  <a:pt x="9" y="108"/>
                  <a:pt x="8" y="108"/>
                </a:cubicBezTo>
                <a:cubicBezTo>
                  <a:pt x="8" y="108"/>
                  <a:pt x="9" y="108"/>
                  <a:pt x="9" y="108"/>
                </a:cubicBezTo>
                <a:close/>
                <a:moveTo>
                  <a:pt x="9" y="107"/>
                </a:moveTo>
                <a:cubicBezTo>
                  <a:pt x="9" y="107"/>
                  <a:pt x="9" y="107"/>
                  <a:pt x="9" y="107"/>
                </a:cubicBezTo>
                <a:cubicBezTo>
                  <a:pt x="9" y="107"/>
                  <a:pt x="9" y="107"/>
                  <a:pt x="9" y="107"/>
                </a:cubicBezTo>
                <a:close/>
                <a:moveTo>
                  <a:pt x="9" y="109"/>
                </a:moveTo>
                <a:cubicBezTo>
                  <a:pt x="9" y="109"/>
                  <a:pt x="9" y="109"/>
                  <a:pt x="9" y="109"/>
                </a:cubicBezTo>
                <a:cubicBezTo>
                  <a:pt x="9" y="109"/>
                  <a:pt x="9" y="109"/>
                  <a:pt x="9" y="109"/>
                </a:cubicBezTo>
                <a:cubicBezTo>
                  <a:pt x="9" y="109"/>
                  <a:pt x="9" y="109"/>
                  <a:pt x="9" y="109"/>
                </a:cubicBezTo>
                <a:close/>
                <a:moveTo>
                  <a:pt x="10" y="108"/>
                </a:moveTo>
                <a:cubicBezTo>
                  <a:pt x="10" y="108"/>
                  <a:pt x="10" y="108"/>
                  <a:pt x="10" y="108"/>
                </a:cubicBezTo>
                <a:cubicBezTo>
                  <a:pt x="10" y="108"/>
                  <a:pt x="10" y="108"/>
                  <a:pt x="10" y="108"/>
                </a:cubicBezTo>
                <a:close/>
                <a:moveTo>
                  <a:pt x="10" y="108"/>
                </a:moveTo>
                <a:cubicBezTo>
                  <a:pt x="11" y="108"/>
                  <a:pt x="11" y="108"/>
                  <a:pt x="11" y="108"/>
                </a:cubicBezTo>
                <a:cubicBezTo>
                  <a:pt x="11" y="108"/>
                  <a:pt x="10" y="108"/>
                  <a:pt x="10" y="108"/>
                </a:cubicBezTo>
                <a:close/>
                <a:moveTo>
                  <a:pt x="10" y="110"/>
                </a:moveTo>
                <a:cubicBezTo>
                  <a:pt x="10" y="110"/>
                  <a:pt x="10" y="110"/>
                  <a:pt x="10" y="110"/>
                </a:cubicBezTo>
                <a:cubicBezTo>
                  <a:pt x="9" y="111"/>
                  <a:pt x="9" y="111"/>
                  <a:pt x="9" y="111"/>
                </a:cubicBezTo>
                <a:lnTo>
                  <a:pt x="10" y="110"/>
                </a:lnTo>
                <a:close/>
                <a:moveTo>
                  <a:pt x="13" y="111"/>
                </a:moveTo>
                <a:cubicBezTo>
                  <a:pt x="13" y="111"/>
                  <a:pt x="13" y="111"/>
                  <a:pt x="13" y="111"/>
                </a:cubicBezTo>
                <a:cubicBezTo>
                  <a:pt x="13" y="111"/>
                  <a:pt x="13" y="111"/>
                  <a:pt x="12" y="111"/>
                </a:cubicBezTo>
                <a:cubicBezTo>
                  <a:pt x="13" y="111"/>
                  <a:pt x="13" y="111"/>
                  <a:pt x="13" y="111"/>
                </a:cubicBezTo>
                <a:close/>
                <a:moveTo>
                  <a:pt x="12" y="111"/>
                </a:moveTo>
                <a:cubicBezTo>
                  <a:pt x="12" y="111"/>
                  <a:pt x="12" y="111"/>
                  <a:pt x="12" y="111"/>
                </a:cubicBezTo>
                <a:cubicBezTo>
                  <a:pt x="12" y="111"/>
                  <a:pt x="12" y="111"/>
                  <a:pt x="12" y="111"/>
                </a:cubicBezTo>
                <a:close/>
                <a:moveTo>
                  <a:pt x="22" y="128"/>
                </a:moveTo>
                <a:cubicBezTo>
                  <a:pt x="22" y="128"/>
                  <a:pt x="22" y="128"/>
                  <a:pt x="22" y="128"/>
                </a:cubicBezTo>
                <a:cubicBezTo>
                  <a:pt x="22" y="128"/>
                  <a:pt x="22" y="128"/>
                  <a:pt x="22" y="128"/>
                </a:cubicBezTo>
                <a:close/>
                <a:moveTo>
                  <a:pt x="22" y="128"/>
                </a:moveTo>
                <a:cubicBezTo>
                  <a:pt x="22" y="128"/>
                  <a:pt x="22" y="128"/>
                  <a:pt x="22" y="128"/>
                </a:cubicBezTo>
                <a:cubicBezTo>
                  <a:pt x="22" y="128"/>
                  <a:pt x="22" y="128"/>
                  <a:pt x="22" y="128"/>
                </a:cubicBezTo>
                <a:cubicBezTo>
                  <a:pt x="22" y="128"/>
                  <a:pt x="22" y="128"/>
                  <a:pt x="22" y="128"/>
                </a:cubicBezTo>
                <a:close/>
                <a:moveTo>
                  <a:pt x="17" y="115"/>
                </a:moveTo>
                <a:cubicBezTo>
                  <a:pt x="16" y="115"/>
                  <a:pt x="16" y="115"/>
                  <a:pt x="16" y="115"/>
                </a:cubicBezTo>
                <a:cubicBezTo>
                  <a:pt x="16" y="115"/>
                  <a:pt x="16" y="115"/>
                  <a:pt x="16" y="115"/>
                </a:cubicBezTo>
                <a:lnTo>
                  <a:pt x="17" y="115"/>
                </a:lnTo>
                <a:close/>
                <a:moveTo>
                  <a:pt x="17" y="116"/>
                </a:moveTo>
                <a:cubicBezTo>
                  <a:pt x="17" y="116"/>
                  <a:pt x="17" y="116"/>
                  <a:pt x="17" y="116"/>
                </a:cubicBezTo>
                <a:cubicBezTo>
                  <a:pt x="16" y="117"/>
                  <a:pt x="16" y="117"/>
                  <a:pt x="16" y="117"/>
                </a:cubicBezTo>
                <a:lnTo>
                  <a:pt x="17" y="116"/>
                </a:lnTo>
                <a:close/>
                <a:moveTo>
                  <a:pt x="18" y="117"/>
                </a:moveTo>
                <a:cubicBezTo>
                  <a:pt x="18" y="116"/>
                  <a:pt x="18" y="117"/>
                  <a:pt x="18" y="116"/>
                </a:cubicBezTo>
                <a:cubicBezTo>
                  <a:pt x="18" y="116"/>
                  <a:pt x="17" y="117"/>
                  <a:pt x="18" y="117"/>
                </a:cubicBezTo>
                <a:close/>
                <a:moveTo>
                  <a:pt x="43" y="138"/>
                </a:moveTo>
                <a:cubicBezTo>
                  <a:pt x="43" y="138"/>
                  <a:pt x="43" y="139"/>
                  <a:pt x="43" y="139"/>
                </a:cubicBezTo>
                <a:cubicBezTo>
                  <a:pt x="43" y="139"/>
                  <a:pt x="43" y="138"/>
                  <a:pt x="43" y="138"/>
                </a:cubicBezTo>
                <a:close/>
                <a:moveTo>
                  <a:pt x="44" y="137"/>
                </a:moveTo>
                <a:cubicBezTo>
                  <a:pt x="44" y="138"/>
                  <a:pt x="44" y="138"/>
                  <a:pt x="44" y="138"/>
                </a:cubicBezTo>
                <a:cubicBezTo>
                  <a:pt x="44" y="137"/>
                  <a:pt x="44" y="137"/>
                  <a:pt x="44" y="137"/>
                </a:cubicBezTo>
                <a:close/>
                <a:moveTo>
                  <a:pt x="44" y="137"/>
                </a:moveTo>
                <a:cubicBezTo>
                  <a:pt x="44" y="137"/>
                  <a:pt x="44" y="138"/>
                  <a:pt x="44" y="137"/>
                </a:cubicBezTo>
                <a:cubicBezTo>
                  <a:pt x="44" y="137"/>
                  <a:pt x="44" y="137"/>
                  <a:pt x="44" y="137"/>
                </a:cubicBezTo>
                <a:cubicBezTo>
                  <a:pt x="44" y="138"/>
                  <a:pt x="44" y="138"/>
                  <a:pt x="44" y="138"/>
                </a:cubicBezTo>
                <a:cubicBezTo>
                  <a:pt x="44" y="138"/>
                  <a:pt x="44" y="137"/>
                  <a:pt x="44" y="137"/>
                </a:cubicBezTo>
                <a:close/>
                <a:moveTo>
                  <a:pt x="44" y="139"/>
                </a:moveTo>
                <a:cubicBezTo>
                  <a:pt x="44" y="139"/>
                  <a:pt x="44" y="139"/>
                  <a:pt x="44" y="139"/>
                </a:cubicBezTo>
                <a:cubicBezTo>
                  <a:pt x="44" y="139"/>
                  <a:pt x="44" y="139"/>
                  <a:pt x="44" y="139"/>
                </a:cubicBezTo>
                <a:cubicBezTo>
                  <a:pt x="44" y="139"/>
                  <a:pt x="44" y="139"/>
                  <a:pt x="44" y="139"/>
                </a:cubicBezTo>
                <a:close/>
                <a:moveTo>
                  <a:pt x="44" y="139"/>
                </a:moveTo>
                <a:cubicBezTo>
                  <a:pt x="44" y="139"/>
                  <a:pt x="44" y="139"/>
                  <a:pt x="44" y="139"/>
                </a:cubicBezTo>
                <a:close/>
                <a:moveTo>
                  <a:pt x="45" y="139"/>
                </a:moveTo>
                <a:cubicBezTo>
                  <a:pt x="45" y="139"/>
                  <a:pt x="45" y="139"/>
                  <a:pt x="45" y="139"/>
                </a:cubicBezTo>
                <a:cubicBezTo>
                  <a:pt x="45" y="139"/>
                  <a:pt x="45" y="139"/>
                  <a:pt x="45" y="139"/>
                </a:cubicBezTo>
                <a:cubicBezTo>
                  <a:pt x="45" y="139"/>
                  <a:pt x="45" y="139"/>
                  <a:pt x="45" y="139"/>
                </a:cubicBezTo>
                <a:close/>
                <a:moveTo>
                  <a:pt x="45" y="138"/>
                </a:moveTo>
                <a:cubicBezTo>
                  <a:pt x="45" y="138"/>
                  <a:pt x="45" y="138"/>
                  <a:pt x="45" y="138"/>
                </a:cubicBezTo>
                <a:cubicBezTo>
                  <a:pt x="45" y="138"/>
                  <a:pt x="45" y="138"/>
                  <a:pt x="45" y="138"/>
                </a:cubicBezTo>
                <a:close/>
                <a:moveTo>
                  <a:pt x="44" y="139"/>
                </a:moveTo>
                <a:cubicBezTo>
                  <a:pt x="45" y="138"/>
                  <a:pt x="45" y="138"/>
                  <a:pt x="45" y="138"/>
                </a:cubicBezTo>
                <a:cubicBezTo>
                  <a:pt x="45" y="138"/>
                  <a:pt x="44" y="138"/>
                  <a:pt x="45" y="138"/>
                </a:cubicBezTo>
                <a:cubicBezTo>
                  <a:pt x="44" y="138"/>
                  <a:pt x="45" y="138"/>
                  <a:pt x="44" y="139"/>
                </a:cubicBezTo>
                <a:close/>
                <a:moveTo>
                  <a:pt x="44" y="138"/>
                </a:moveTo>
                <a:cubicBezTo>
                  <a:pt x="44" y="138"/>
                  <a:pt x="44" y="138"/>
                  <a:pt x="44" y="138"/>
                </a:cubicBezTo>
                <a:cubicBezTo>
                  <a:pt x="44" y="138"/>
                  <a:pt x="44" y="139"/>
                  <a:pt x="44" y="138"/>
                </a:cubicBezTo>
                <a:close/>
                <a:moveTo>
                  <a:pt x="44" y="137"/>
                </a:moveTo>
                <a:cubicBezTo>
                  <a:pt x="44" y="136"/>
                  <a:pt x="44" y="136"/>
                  <a:pt x="44" y="136"/>
                </a:cubicBezTo>
                <a:cubicBezTo>
                  <a:pt x="44" y="137"/>
                  <a:pt x="44" y="137"/>
                  <a:pt x="44" y="137"/>
                </a:cubicBezTo>
                <a:cubicBezTo>
                  <a:pt x="44" y="137"/>
                  <a:pt x="44" y="137"/>
                  <a:pt x="44" y="137"/>
                </a:cubicBezTo>
                <a:close/>
                <a:moveTo>
                  <a:pt x="45" y="139"/>
                </a:moveTo>
                <a:cubicBezTo>
                  <a:pt x="45" y="139"/>
                  <a:pt x="45" y="139"/>
                  <a:pt x="45" y="138"/>
                </a:cubicBezTo>
                <a:cubicBezTo>
                  <a:pt x="45" y="139"/>
                  <a:pt x="45" y="139"/>
                  <a:pt x="45" y="139"/>
                </a:cubicBezTo>
                <a:cubicBezTo>
                  <a:pt x="45" y="139"/>
                  <a:pt x="45" y="139"/>
                  <a:pt x="45" y="139"/>
                </a:cubicBezTo>
                <a:close/>
                <a:moveTo>
                  <a:pt x="45" y="138"/>
                </a:moveTo>
                <a:cubicBezTo>
                  <a:pt x="45" y="138"/>
                  <a:pt x="45" y="138"/>
                  <a:pt x="45" y="138"/>
                </a:cubicBezTo>
                <a:cubicBezTo>
                  <a:pt x="45" y="138"/>
                  <a:pt x="45" y="138"/>
                  <a:pt x="45" y="138"/>
                </a:cubicBezTo>
                <a:close/>
                <a:moveTo>
                  <a:pt x="44" y="137"/>
                </a:moveTo>
                <a:cubicBezTo>
                  <a:pt x="44" y="138"/>
                  <a:pt x="44" y="138"/>
                  <a:pt x="44" y="138"/>
                </a:cubicBezTo>
                <a:cubicBezTo>
                  <a:pt x="44" y="137"/>
                  <a:pt x="44" y="137"/>
                  <a:pt x="44" y="137"/>
                </a:cubicBezTo>
                <a:close/>
                <a:moveTo>
                  <a:pt x="45" y="139"/>
                </a:moveTo>
                <a:cubicBezTo>
                  <a:pt x="45" y="139"/>
                  <a:pt x="45" y="139"/>
                  <a:pt x="45" y="139"/>
                </a:cubicBezTo>
                <a:cubicBezTo>
                  <a:pt x="45" y="139"/>
                  <a:pt x="45" y="139"/>
                  <a:pt x="45" y="139"/>
                </a:cubicBezTo>
                <a:close/>
                <a:moveTo>
                  <a:pt x="45" y="139"/>
                </a:moveTo>
                <a:cubicBezTo>
                  <a:pt x="46" y="139"/>
                  <a:pt x="46" y="139"/>
                  <a:pt x="46" y="140"/>
                </a:cubicBezTo>
                <a:cubicBezTo>
                  <a:pt x="46" y="139"/>
                  <a:pt x="46" y="139"/>
                  <a:pt x="46" y="139"/>
                </a:cubicBezTo>
                <a:cubicBezTo>
                  <a:pt x="46" y="139"/>
                  <a:pt x="46" y="139"/>
                  <a:pt x="45" y="139"/>
                </a:cubicBezTo>
                <a:close/>
                <a:moveTo>
                  <a:pt x="46" y="139"/>
                </a:moveTo>
                <a:cubicBezTo>
                  <a:pt x="46" y="139"/>
                  <a:pt x="46" y="139"/>
                  <a:pt x="46" y="139"/>
                </a:cubicBezTo>
                <a:cubicBezTo>
                  <a:pt x="46" y="139"/>
                  <a:pt x="46" y="139"/>
                  <a:pt x="46" y="139"/>
                </a:cubicBezTo>
                <a:close/>
                <a:moveTo>
                  <a:pt x="45" y="138"/>
                </a:moveTo>
                <a:cubicBezTo>
                  <a:pt x="45" y="138"/>
                  <a:pt x="45" y="139"/>
                  <a:pt x="45" y="139"/>
                </a:cubicBezTo>
                <a:cubicBezTo>
                  <a:pt x="45" y="138"/>
                  <a:pt x="45" y="138"/>
                  <a:pt x="45" y="138"/>
                </a:cubicBezTo>
                <a:close/>
                <a:moveTo>
                  <a:pt x="45" y="138"/>
                </a:moveTo>
                <a:cubicBezTo>
                  <a:pt x="45" y="138"/>
                  <a:pt x="45" y="138"/>
                  <a:pt x="45" y="138"/>
                </a:cubicBezTo>
                <a:cubicBezTo>
                  <a:pt x="45" y="138"/>
                  <a:pt x="45" y="138"/>
                  <a:pt x="45" y="138"/>
                </a:cubicBezTo>
                <a:cubicBezTo>
                  <a:pt x="45" y="138"/>
                  <a:pt x="45" y="138"/>
                  <a:pt x="45" y="138"/>
                </a:cubicBezTo>
                <a:close/>
                <a:moveTo>
                  <a:pt x="45" y="138"/>
                </a:moveTo>
                <a:cubicBezTo>
                  <a:pt x="45" y="138"/>
                  <a:pt x="45" y="138"/>
                  <a:pt x="45" y="138"/>
                </a:cubicBezTo>
                <a:cubicBezTo>
                  <a:pt x="45" y="138"/>
                  <a:pt x="45" y="138"/>
                  <a:pt x="45" y="138"/>
                </a:cubicBezTo>
                <a:close/>
                <a:moveTo>
                  <a:pt x="45" y="138"/>
                </a:moveTo>
                <a:cubicBezTo>
                  <a:pt x="45" y="137"/>
                  <a:pt x="45" y="137"/>
                  <a:pt x="45" y="137"/>
                </a:cubicBezTo>
                <a:cubicBezTo>
                  <a:pt x="45" y="137"/>
                  <a:pt x="45" y="137"/>
                  <a:pt x="45" y="138"/>
                </a:cubicBezTo>
                <a:close/>
                <a:moveTo>
                  <a:pt x="45" y="138"/>
                </a:moveTo>
                <a:cubicBezTo>
                  <a:pt x="45" y="138"/>
                  <a:pt x="45" y="138"/>
                  <a:pt x="45" y="138"/>
                </a:cubicBezTo>
                <a:cubicBezTo>
                  <a:pt x="45" y="138"/>
                  <a:pt x="45" y="138"/>
                  <a:pt x="45" y="138"/>
                </a:cubicBezTo>
                <a:close/>
                <a:moveTo>
                  <a:pt x="45" y="138"/>
                </a:moveTo>
                <a:cubicBezTo>
                  <a:pt x="45" y="138"/>
                  <a:pt x="45" y="138"/>
                  <a:pt x="45" y="138"/>
                </a:cubicBezTo>
                <a:cubicBezTo>
                  <a:pt x="45" y="138"/>
                  <a:pt x="45" y="138"/>
                  <a:pt x="45" y="138"/>
                </a:cubicBezTo>
                <a:close/>
                <a:moveTo>
                  <a:pt x="45" y="138"/>
                </a:moveTo>
                <a:cubicBezTo>
                  <a:pt x="45" y="138"/>
                  <a:pt x="45" y="138"/>
                  <a:pt x="45" y="138"/>
                </a:cubicBezTo>
                <a:cubicBezTo>
                  <a:pt x="45" y="138"/>
                  <a:pt x="45" y="138"/>
                  <a:pt x="45" y="138"/>
                </a:cubicBezTo>
                <a:cubicBezTo>
                  <a:pt x="45" y="138"/>
                  <a:pt x="45" y="138"/>
                  <a:pt x="45" y="138"/>
                </a:cubicBezTo>
                <a:close/>
                <a:moveTo>
                  <a:pt x="45" y="138"/>
                </a:moveTo>
                <a:cubicBezTo>
                  <a:pt x="45" y="138"/>
                  <a:pt x="45" y="138"/>
                  <a:pt x="45" y="138"/>
                </a:cubicBezTo>
                <a:cubicBezTo>
                  <a:pt x="45" y="138"/>
                  <a:pt x="45" y="138"/>
                  <a:pt x="45" y="138"/>
                </a:cubicBezTo>
                <a:close/>
                <a:moveTo>
                  <a:pt x="46" y="138"/>
                </a:moveTo>
                <a:cubicBezTo>
                  <a:pt x="46" y="138"/>
                  <a:pt x="46" y="138"/>
                  <a:pt x="46" y="138"/>
                </a:cubicBezTo>
                <a:cubicBezTo>
                  <a:pt x="46" y="138"/>
                  <a:pt x="46" y="138"/>
                  <a:pt x="46" y="138"/>
                </a:cubicBezTo>
                <a:close/>
                <a:moveTo>
                  <a:pt x="45" y="138"/>
                </a:moveTo>
                <a:cubicBezTo>
                  <a:pt x="45" y="138"/>
                  <a:pt x="45" y="138"/>
                  <a:pt x="45" y="138"/>
                </a:cubicBezTo>
                <a:cubicBezTo>
                  <a:pt x="45" y="138"/>
                  <a:pt x="45" y="138"/>
                  <a:pt x="45" y="138"/>
                </a:cubicBezTo>
                <a:cubicBezTo>
                  <a:pt x="45" y="138"/>
                  <a:pt x="45" y="138"/>
                  <a:pt x="45" y="138"/>
                </a:cubicBezTo>
                <a:close/>
                <a:moveTo>
                  <a:pt x="46" y="138"/>
                </a:moveTo>
                <a:cubicBezTo>
                  <a:pt x="46" y="138"/>
                  <a:pt x="46" y="138"/>
                  <a:pt x="46" y="138"/>
                </a:cubicBezTo>
                <a:cubicBezTo>
                  <a:pt x="46" y="138"/>
                  <a:pt x="46" y="139"/>
                  <a:pt x="46" y="138"/>
                </a:cubicBezTo>
                <a:close/>
                <a:moveTo>
                  <a:pt x="45" y="138"/>
                </a:moveTo>
                <a:cubicBezTo>
                  <a:pt x="45" y="138"/>
                  <a:pt x="45" y="138"/>
                  <a:pt x="45" y="138"/>
                </a:cubicBezTo>
                <a:cubicBezTo>
                  <a:pt x="45" y="138"/>
                  <a:pt x="45" y="138"/>
                  <a:pt x="45" y="138"/>
                </a:cubicBezTo>
                <a:close/>
                <a:moveTo>
                  <a:pt x="45" y="138"/>
                </a:moveTo>
                <a:cubicBezTo>
                  <a:pt x="45" y="138"/>
                  <a:pt x="45" y="138"/>
                  <a:pt x="45" y="138"/>
                </a:cubicBezTo>
                <a:cubicBezTo>
                  <a:pt x="45" y="138"/>
                  <a:pt x="45" y="138"/>
                  <a:pt x="45" y="138"/>
                </a:cubicBezTo>
                <a:cubicBezTo>
                  <a:pt x="45" y="138"/>
                  <a:pt x="45" y="138"/>
                  <a:pt x="45" y="138"/>
                </a:cubicBezTo>
                <a:close/>
                <a:moveTo>
                  <a:pt x="45" y="135"/>
                </a:moveTo>
                <a:cubicBezTo>
                  <a:pt x="45" y="136"/>
                  <a:pt x="45" y="136"/>
                  <a:pt x="45" y="136"/>
                </a:cubicBezTo>
                <a:cubicBezTo>
                  <a:pt x="45" y="136"/>
                  <a:pt x="46" y="137"/>
                  <a:pt x="46" y="138"/>
                </a:cubicBezTo>
                <a:cubicBezTo>
                  <a:pt x="46" y="138"/>
                  <a:pt x="46" y="138"/>
                  <a:pt x="46" y="137"/>
                </a:cubicBezTo>
                <a:cubicBezTo>
                  <a:pt x="46" y="137"/>
                  <a:pt x="45" y="137"/>
                  <a:pt x="45" y="136"/>
                </a:cubicBezTo>
                <a:cubicBezTo>
                  <a:pt x="46" y="136"/>
                  <a:pt x="46" y="137"/>
                  <a:pt x="46" y="137"/>
                </a:cubicBezTo>
                <a:cubicBezTo>
                  <a:pt x="46" y="136"/>
                  <a:pt x="46" y="136"/>
                  <a:pt x="45" y="135"/>
                </a:cubicBezTo>
                <a:cubicBezTo>
                  <a:pt x="45" y="136"/>
                  <a:pt x="45" y="136"/>
                  <a:pt x="45" y="136"/>
                </a:cubicBezTo>
                <a:cubicBezTo>
                  <a:pt x="45" y="136"/>
                  <a:pt x="45" y="135"/>
                  <a:pt x="45" y="135"/>
                </a:cubicBezTo>
                <a:close/>
                <a:moveTo>
                  <a:pt x="46" y="138"/>
                </a:moveTo>
                <a:cubicBezTo>
                  <a:pt x="46" y="138"/>
                  <a:pt x="46" y="138"/>
                  <a:pt x="46" y="138"/>
                </a:cubicBezTo>
                <a:cubicBezTo>
                  <a:pt x="46" y="138"/>
                  <a:pt x="46" y="138"/>
                  <a:pt x="46" y="138"/>
                </a:cubicBezTo>
                <a:cubicBezTo>
                  <a:pt x="46" y="138"/>
                  <a:pt x="46" y="138"/>
                  <a:pt x="46" y="138"/>
                </a:cubicBezTo>
                <a:cubicBezTo>
                  <a:pt x="46" y="138"/>
                  <a:pt x="46" y="138"/>
                  <a:pt x="46" y="138"/>
                </a:cubicBezTo>
                <a:close/>
                <a:moveTo>
                  <a:pt x="46" y="138"/>
                </a:moveTo>
                <a:cubicBezTo>
                  <a:pt x="45" y="138"/>
                  <a:pt x="45" y="137"/>
                  <a:pt x="45" y="137"/>
                </a:cubicBezTo>
                <a:cubicBezTo>
                  <a:pt x="45" y="137"/>
                  <a:pt x="45" y="137"/>
                  <a:pt x="45" y="137"/>
                </a:cubicBezTo>
                <a:cubicBezTo>
                  <a:pt x="45" y="137"/>
                  <a:pt x="45" y="138"/>
                  <a:pt x="46" y="138"/>
                </a:cubicBezTo>
                <a:cubicBezTo>
                  <a:pt x="46" y="138"/>
                  <a:pt x="45" y="138"/>
                  <a:pt x="45" y="138"/>
                </a:cubicBezTo>
                <a:cubicBezTo>
                  <a:pt x="46" y="138"/>
                  <a:pt x="46" y="138"/>
                  <a:pt x="46" y="138"/>
                </a:cubicBezTo>
                <a:cubicBezTo>
                  <a:pt x="46" y="138"/>
                  <a:pt x="46" y="138"/>
                  <a:pt x="46" y="138"/>
                </a:cubicBezTo>
                <a:cubicBezTo>
                  <a:pt x="46" y="138"/>
                  <a:pt x="46" y="138"/>
                  <a:pt x="46" y="138"/>
                </a:cubicBezTo>
                <a:cubicBezTo>
                  <a:pt x="46" y="138"/>
                  <a:pt x="46" y="138"/>
                  <a:pt x="46" y="138"/>
                </a:cubicBezTo>
                <a:cubicBezTo>
                  <a:pt x="46" y="138"/>
                  <a:pt x="46" y="138"/>
                  <a:pt x="46" y="138"/>
                </a:cubicBezTo>
                <a:cubicBezTo>
                  <a:pt x="46" y="138"/>
                  <a:pt x="46" y="138"/>
                  <a:pt x="46" y="138"/>
                </a:cubicBezTo>
                <a:cubicBezTo>
                  <a:pt x="46" y="138"/>
                  <a:pt x="46" y="138"/>
                  <a:pt x="46" y="138"/>
                </a:cubicBezTo>
                <a:cubicBezTo>
                  <a:pt x="46" y="138"/>
                  <a:pt x="46" y="138"/>
                  <a:pt x="46" y="138"/>
                </a:cubicBezTo>
                <a:cubicBezTo>
                  <a:pt x="46" y="138"/>
                  <a:pt x="46" y="138"/>
                  <a:pt x="46" y="138"/>
                </a:cubicBezTo>
                <a:cubicBezTo>
                  <a:pt x="46" y="138"/>
                  <a:pt x="46" y="138"/>
                  <a:pt x="46" y="138"/>
                </a:cubicBezTo>
                <a:cubicBezTo>
                  <a:pt x="46" y="138"/>
                  <a:pt x="46" y="138"/>
                  <a:pt x="46" y="138"/>
                </a:cubicBezTo>
                <a:cubicBezTo>
                  <a:pt x="46" y="138"/>
                  <a:pt x="46" y="138"/>
                  <a:pt x="46" y="138"/>
                </a:cubicBezTo>
                <a:close/>
                <a:moveTo>
                  <a:pt x="44" y="136"/>
                </a:moveTo>
                <a:cubicBezTo>
                  <a:pt x="44" y="136"/>
                  <a:pt x="44" y="136"/>
                  <a:pt x="44" y="136"/>
                </a:cubicBezTo>
                <a:cubicBezTo>
                  <a:pt x="44" y="136"/>
                  <a:pt x="44" y="136"/>
                  <a:pt x="44" y="136"/>
                </a:cubicBezTo>
                <a:close/>
                <a:moveTo>
                  <a:pt x="45" y="136"/>
                </a:moveTo>
                <a:cubicBezTo>
                  <a:pt x="45" y="136"/>
                  <a:pt x="45" y="136"/>
                  <a:pt x="45" y="136"/>
                </a:cubicBezTo>
                <a:cubicBezTo>
                  <a:pt x="45" y="136"/>
                  <a:pt x="45" y="136"/>
                  <a:pt x="44" y="136"/>
                </a:cubicBezTo>
                <a:cubicBezTo>
                  <a:pt x="44" y="136"/>
                  <a:pt x="44" y="136"/>
                  <a:pt x="45" y="137"/>
                </a:cubicBezTo>
                <a:cubicBezTo>
                  <a:pt x="45" y="137"/>
                  <a:pt x="45" y="137"/>
                  <a:pt x="45" y="137"/>
                </a:cubicBezTo>
                <a:cubicBezTo>
                  <a:pt x="45" y="137"/>
                  <a:pt x="45" y="137"/>
                  <a:pt x="45" y="137"/>
                </a:cubicBezTo>
                <a:cubicBezTo>
                  <a:pt x="45" y="137"/>
                  <a:pt x="45" y="137"/>
                  <a:pt x="45" y="136"/>
                </a:cubicBezTo>
                <a:close/>
                <a:moveTo>
                  <a:pt x="45" y="137"/>
                </a:moveTo>
                <a:cubicBezTo>
                  <a:pt x="45" y="137"/>
                  <a:pt x="45" y="137"/>
                  <a:pt x="45" y="137"/>
                </a:cubicBezTo>
                <a:cubicBezTo>
                  <a:pt x="45" y="136"/>
                  <a:pt x="45" y="136"/>
                  <a:pt x="45" y="136"/>
                </a:cubicBezTo>
                <a:cubicBezTo>
                  <a:pt x="45" y="137"/>
                  <a:pt x="45" y="137"/>
                  <a:pt x="45" y="137"/>
                </a:cubicBezTo>
                <a:cubicBezTo>
                  <a:pt x="45" y="137"/>
                  <a:pt x="45" y="137"/>
                  <a:pt x="45" y="137"/>
                </a:cubicBezTo>
                <a:close/>
                <a:moveTo>
                  <a:pt x="46" y="138"/>
                </a:moveTo>
                <a:cubicBezTo>
                  <a:pt x="46" y="139"/>
                  <a:pt x="46" y="139"/>
                  <a:pt x="46" y="139"/>
                </a:cubicBezTo>
                <a:cubicBezTo>
                  <a:pt x="46" y="138"/>
                  <a:pt x="46" y="138"/>
                  <a:pt x="46" y="138"/>
                </a:cubicBezTo>
                <a:close/>
                <a:moveTo>
                  <a:pt x="46" y="138"/>
                </a:moveTo>
                <a:cubicBezTo>
                  <a:pt x="46" y="138"/>
                  <a:pt x="46" y="138"/>
                  <a:pt x="46" y="138"/>
                </a:cubicBezTo>
                <a:cubicBezTo>
                  <a:pt x="46" y="138"/>
                  <a:pt x="46" y="138"/>
                  <a:pt x="46" y="138"/>
                </a:cubicBezTo>
                <a:close/>
                <a:moveTo>
                  <a:pt x="50" y="130"/>
                </a:moveTo>
                <a:cubicBezTo>
                  <a:pt x="50" y="130"/>
                  <a:pt x="50" y="130"/>
                  <a:pt x="50" y="130"/>
                </a:cubicBezTo>
                <a:close/>
                <a:moveTo>
                  <a:pt x="50" y="130"/>
                </a:moveTo>
                <a:cubicBezTo>
                  <a:pt x="50" y="131"/>
                  <a:pt x="50" y="131"/>
                  <a:pt x="50" y="131"/>
                </a:cubicBezTo>
                <a:cubicBezTo>
                  <a:pt x="50" y="131"/>
                  <a:pt x="50" y="130"/>
                  <a:pt x="50" y="130"/>
                </a:cubicBezTo>
                <a:close/>
                <a:moveTo>
                  <a:pt x="50" y="137"/>
                </a:moveTo>
                <a:cubicBezTo>
                  <a:pt x="50" y="137"/>
                  <a:pt x="50" y="137"/>
                  <a:pt x="50" y="137"/>
                </a:cubicBezTo>
                <a:cubicBezTo>
                  <a:pt x="50" y="137"/>
                  <a:pt x="50" y="137"/>
                  <a:pt x="50" y="137"/>
                </a:cubicBezTo>
                <a:cubicBezTo>
                  <a:pt x="50" y="137"/>
                  <a:pt x="50" y="137"/>
                  <a:pt x="50" y="137"/>
                </a:cubicBezTo>
                <a:close/>
                <a:moveTo>
                  <a:pt x="50" y="133"/>
                </a:moveTo>
                <a:cubicBezTo>
                  <a:pt x="50" y="133"/>
                  <a:pt x="50" y="133"/>
                  <a:pt x="50" y="133"/>
                </a:cubicBezTo>
                <a:cubicBezTo>
                  <a:pt x="50" y="133"/>
                  <a:pt x="50" y="133"/>
                  <a:pt x="50" y="134"/>
                </a:cubicBezTo>
                <a:lnTo>
                  <a:pt x="50" y="133"/>
                </a:lnTo>
                <a:close/>
                <a:moveTo>
                  <a:pt x="49" y="132"/>
                </a:moveTo>
                <a:cubicBezTo>
                  <a:pt x="50" y="132"/>
                  <a:pt x="50" y="132"/>
                  <a:pt x="50" y="132"/>
                </a:cubicBezTo>
                <a:lnTo>
                  <a:pt x="49" y="132"/>
                </a:lnTo>
                <a:close/>
                <a:moveTo>
                  <a:pt x="51" y="129"/>
                </a:moveTo>
                <a:cubicBezTo>
                  <a:pt x="50" y="129"/>
                  <a:pt x="50" y="129"/>
                  <a:pt x="50" y="129"/>
                </a:cubicBezTo>
                <a:cubicBezTo>
                  <a:pt x="50" y="129"/>
                  <a:pt x="51" y="129"/>
                  <a:pt x="51" y="129"/>
                </a:cubicBezTo>
                <a:close/>
                <a:moveTo>
                  <a:pt x="48" y="137"/>
                </a:moveTo>
                <a:cubicBezTo>
                  <a:pt x="48" y="138"/>
                  <a:pt x="48" y="138"/>
                  <a:pt x="48" y="138"/>
                </a:cubicBezTo>
                <a:cubicBezTo>
                  <a:pt x="48" y="137"/>
                  <a:pt x="47" y="137"/>
                  <a:pt x="48" y="137"/>
                </a:cubicBezTo>
                <a:close/>
                <a:moveTo>
                  <a:pt x="53" y="134"/>
                </a:moveTo>
                <a:cubicBezTo>
                  <a:pt x="53" y="134"/>
                  <a:pt x="53" y="134"/>
                  <a:pt x="53" y="134"/>
                </a:cubicBezTo>
                <a:cubicBezTo>
                  <a:pt x="53" y="134"/>
                  <a:pt x="53" y="134"/>
                  <a:pt x="53" y="134"/>
                </a:cubicBezTo>
                <a:close/>
                <a:moveTo>
                  <a:pt x="48" y="138"/>
                </a:moveTo>
                <a:cubicBezTo>
                  <a:pt x="48" y="138"/>
                  <a:pt x="48" y="138"/>
                  <a:pt x="48" y="138"/>
                </a:cubicBezTo>
                <a:cubicBezTo>
                  <a:pt x="48" y="138"/>
                  <a:pt x="48" y="138"/>
                  <a:pt x="48" y="138"/>
                </a:cubicBezTo>
                <a:cubicBezTo>
                  <a:pt x="48" y="138"/>
                  <a:pt x="48" y="138"/>
                  <a:pt x="48" y="138"/>
                </a:cubicBezTo>
                <a:close/>
                <a:moveTo>
                  <a:pt x="53" y="127"/>
                </a:moveTo>
                <a:cubicBezTo>
                  <a:pt x="53" y="127"/>
                  <a:pt x="53" y="127"/>
                  <a:pt x="53" y="127"/>
                </a:cubicBezTo>
                <a:cubicBezTo>
                  <a:pt x="53" y="127"/>
                  <a:pt x="53" y="127"/>
                  <a:pt x="53" y="127"/>
                </a:cubicBezTo>
                <a:close/>
                <a:moveTo>
                  <a:pt x="57" y="128"/>
                </a:moveTo>
                <a:cubicBezTo>
                  <a:pt x="57" y="128"/>
                  <a:pt x="57" y="128"/>
                  <a:pt x="57" y="128"/>
                </a:cubicBezTo>
                <a:cubicBezTo>
                  <a:pt x="57" y="128"/>
                  <a:pt x="57" y="128"/>
                  <a:pt x="57" y="128"/>
                </a:cubicBezTo>
                <a:close/>
                <a:moveTo>
                  <a:pt x="47" y="138"/>
                </a:moveTo>
                <a:cubicBezTo>
                  <a:pt x="47" y="138"/>
                  <a:pt x="47" y="138"/>
                  <a:pt x="47" y="138"/>
                </a:cubicBezTo>
                <a:close/>
                <a:moveTo>
                  <a:pt x="46" y="136"/>
                </a:moveTo>
                <a:cubicBezTo>
                  <a:pt x="46" y="136"/>
                  <a:pt x="46" y="136"/>
                  <a:pt x="46" y="136"/>
                </a:cubicBezTo>
                <a:cubicBezTo>
                  <a:pt x="46" y="136"/>
                  <a:pt x="46" y="136"/>
                  <a:pt x="46" y="136"/>
                </a:cubicBezTo>
                <a:close/>
                <a:moveTo>
                  <a:pt x="47" y="135"/>
                </a:moveTo>
                <a:cubicBezTo>
                  <a:pt x="47" y="135"/>
                  <a:pt x="47" y="135"/>
                  <a:pt x="47" y="135"/>
                </a:cubicBezTo>
                <a:cubicBezTo>
                  <a:pt x="47" y="135"/>
                  <a:pt x="47" y="135"/>
                  <a:pt x="47" y="135"/>
                </a:cubicBezTo>
                <a:close/>
                <a:moveTo>
                  <a:pt x="47" y="138"/>
                </a:moveTo>
                <a:cubicBezTo>
                  <a:pt x="47" y="138"/>
                  <a:pt x="47" y="138"/>
                  <a:pt x="47" y="138"/>
                </a:cubicBezTo>
                <a:cubicBezTo>
                  <a:pt x="47" y="138"/>
                  <a:pt x="47" y="138"/>
                  <a:pt x="47" y="138"/>
                </a:cubicBezTo>
                <a:close/>
                <a:moveTo>
                  <a:pt x="47" y="138"/>
                </a:moveTo>
                <a:cubicBezTo>
                  <a:pt x="47" y="138"/>
                  <a:pt x="47" y="138"/>
                  <a:pt x="47" y="138"/>
                </a:cubicBezTo>
                <a:cubicBezTo>
                  <a:pt x="47" y="138"/>
                  <a:pt x="47" y="138"/>
                  <a:pt x="47" y="138"/>
                </a:cubicBezTo>
                <a:close/>
                <a:moveTo>
                  <a:pt x="47" y="138"/>
                </a:moveTo>
                <a:cubicBezTo>
                  <a:pt x="47" y="138"/>
                  <a:pt x="47" y="138"/>
                  <a:pt x="47" y="138"/>
                </a:cubicBezTo>
                <a:cubicBezTo>
                  <a:pt x="47" y="138"/>
                  <a:pt x="47" y="138"/>
                  <a:pt x="47" y="138"/>
                </a:cubicBezTo>
                <a:close/>
                <a:moveTo>
                  <a:pt x="53" y="129"/>
                </a:moveTo>
                <a:cubicBezTo>
                  <a:pt x="53" y="129"/>
                  <a:pt x="53" y="129"/>
                  <a:pt x="53" y="129"/>
                </a:cubicBezTo>
                <a:cubicBezTo>
                  <a:pt x="53" y="129"/>
                  <a:pt x="53" y="129"/>
                  <a:pt x="53" y="129"/>
                </a:cubicBezTo>
                <a:close/>
                <a:moveTo>
                  <a:pt x="48" y="132"/>
                </a:moveTo>
                <a:cubicBezTo>
                  <a:pt x="48" y="132"/>
                  <a:pt x="48" y="132"/>
                  <a:pt x="48" y="132"/>
                </a:cubicBezTo>
                <a:cubicBezTo>
                  <a:pt x="48" y="132"/>
                  <a:pt x="48" y="132"/>
                  <a:pt x="48" y="132"/>
                </a:cubicBezTo>
                <a:close/>
                <a:moveTo>
                  <a:pt x="48" y="132"/>
                </a:moveTo>
                <a:cubicBezTo>
                  <a:pt x="48" y="133"/>
                  <a:pt x="48" y="132"/>
                  <a:pt x="48" y="132"/>
                </a:cubicBezTo>
                <a:cubicBezTo>
                  <a:pt x="49" y="133"/>
                  <a:pt x="49" y="133"/>
                  <a:pt x="49" y="133"/>
                </a:cubicBezTo>
                <a:lnTo>
                  <a:pt x="48" y="132"/>
                </a:lnTo>
                <a:close/>
                <a:moveTo>
                  <a:pt x="51" y="130"/>
                </a:moveTo>
                <a:cubicBezTo>
                  <a:pt x="51" y="130"/>
                  <a:pt x="51" y="130"/>
                  <a:pt x="50" y="130"/>
                </a:cubicBezTo>
                <a:cubicBezTo>
                  <a:pt x="51" y="130"/>
                  <a:pt x="51" y="130"/>
                  <a:pt x="51" y="130"/>
                </a:cubicBezTo>
                <a:cubicBezTo>
                  <a:pt x="51" y="130"/>
                  <a:pt x="50" y="129"/>
                  <a:pt x="50" y="129"/>
                </a:cubicBezTo>
                <a:cubicBezTo>
                  <a:pt x="51" y="130"/>
                  <a:pt x="51" y="130"/>
                  <a:pt x="51" y="130"/>
                </a:cubicBezTo>
                <a:cubicBezTo>
                  <a:pt x="50" y="129"/>
                  <a:pt x="51" y="130"/>
                  <a:pt x="51" y="130"/>
                </a:cubicBezTo>
                <a:cubicBezTo>
                  <a:pt x="51" y="130"/>
                  <a:pt x="51" y="129"/>
                  <a:pt x="51" y="129"/>
                </a:cubicBezTo>
                <a:cubicBezTo>
                  <a:pt x="51" y="130"/>
                  <a:pt x="50" y="129"/>
                  <a:pt x="51" y="129"/>
                </a:cubicBezTo>
                <a:cubicBezTo>
                  <a:pt x="51" y="129"/>
                  <a:pt x="51" y="129"/>
                  <a:pt x="51" y="129"/>
                </a:cubicBezTo>
                <a:cubicBezTo>
                  <a:pt x="51" y="129"/>
                  <a:pt x="51" y="129"/>
                  <a:pt x="51" y="129"/>
                </a:cubicBezTo>
                <a:cubicBezTo>
                  <a:pt x="51" y="129"/>
                  <a:pt x="51" y="129"/>
                  <a:pt x="52" y="130"/>
                </a:cubicBezTo>
                <a:cubicBezTo>
                  <a:pt x="51" y="130"/>
                  <a:pt x="51" y="129"/>
                  <a:pt x="51" y="129"/>
                </a:cubicBezTo>
                <a:cubicBezTo>
                  <a:pt x="51" y="129"/>
                  <a:pt x="52" y="130"/>
                  <a:pt x="52" y="130"/>
                </a:cubicBezTo>
                <a:cubicBezTo>
                  <a:pt x="51" y="129"/>
                  <a:pt x="51" y="129"/>
                  <a:pt x="51" y="129"/>
                </a:cubicBezTo>
                <a:cubicBezTo>
                  <a:pt x="51" y="129"/>
                  <a:pt x="51" y="129"/>
                  <a:pt x="51" y="129"/>
                </a:cubicBezTo>
                <a:cubicBezTo>
                  <a:pt x="51" y="129"/>
                  <a:pt x="51" y="129"/>
                  <a:pt x="51" y="129"/>
                </a:cubicBezTo>
                <a:cubicBezTo>
                  <a:pt x="52" y="129"/>
                  <a:pt x="52" y="129"/>
                  <a:pt x="52" y="129"/>
                </a:cubicBezTo>
                <a:cubicBezTo>
                  <a:pt x="51" y="129"/>
                  <a:pt x="52" y="129"/>
                  <a:pt x="52" y="130"/>
                </a:cubicBezTo>
                <a:cubicBezTo>
                  <a:pt x="52" y="129"/>
                  <a:pt x="52" y="130"/>
                  <a:pt x="52" y="130"/>
                </a:cubicBezTo>
                <a:cubicBezTo>
                  <a:pt x="52" y="130"/>
                  <a:pt x="52" y="129"/>
                  <a:pt x="51" y="129"/>
                </a:cubicBezTo>
                <a:cubicBezTo>
                  <a:pt x="52" y="129"/>
                  <a:pt x="52" y="129"/>
                  <a:pt x="51" y="129"/>
                </a:cubicBezTo>
                <a:cubicBezTo>
                  <a:pt x="52" y="129"/>
                  <a:pt x="52" y="129"/>
                  <a:pt x="52" y="129"/>
                </a:cubicBezTo>
                <a:cubicBezTo>
                  <a:pt x="52" y="129"/>
                  <a:pt x="52" y="129"/>
                  <a:pt x="52" y="129"/>
                </a:cubicBezTo>
                <a:cubicBezTo>
                  <a:pt x="52" y="130"/>
                  <a:pt x="52" y="130"/>
                  <a:pt x="52" y="130"/>
                </a:cubicBezTo>
                <a:cubicBezTo>
                  <a:pt x="53" y="130"/>
                  <a:pt x="52" y="129"/>
                  <a:pt x="52" y="129"/>
                </a:cubicBezTo>
                <a:cubicBezTo>
                  <a:pt x="52" y="129"/>
                  <a:pt x="52" y="129"/>
                  <a:pt x="52" y="129"/>
                </a:cubicBezTo>
                <a:cubicBezTo>
                  <a:pt x="52" y="129"/>
                  <a:pt x="51" y="129"/>
                  <a:pt x="52" y="129"/>
                </a:cubicBezTo>
                <a:cubicBezTo>
                  <a:pt x="52" y="129"/>
                  <a:pt x="51" y="129"/>
                  <a:pt x="51" y="129"/>
                </a:cubicBezTo>
                <a:cubicBezTo>
                  <a:pt x="52" y="129"/>
                  <a:pt x="52" y="129"/>
                  <a:pt x="52" y="129"/>
                </a:cubicBezTo>
                <a:cubicBezTo>
                  <a:pt x="52" y="129"/>
                  <a:pt x="51" y="128"/>
                  <a:pt x="51" y="129"/>
                </a:cubicBezTo>
                <a:cubicBezTo>
                  <a:pt x="51" y="128"/>
                  <a:pt x="53" y="129"/>
                  <a:pt x="52" y="129"/>
                </a:cubicBezTo>
                <a:cubicBezTo>
                  <a:pt x="52" y="129"/>
                  <a:pt x="52" y="128"/>
                  <a:pt x="52" y="128"/>
                </a:cubicBezTo>
                <a:cubicBezTo>
                  <a:pt x="51" y="128"/>
                  <a:pt x="52" y="129"/>
                  <a:pt x="52" y="128"/>
                </a:cubicBezTo>
                <a:cubicBezTo>
                  <a:pt x="52" y="129"/>
                  <a:pt x="52" y="129"/>
                  <a:pt x="52" y="129"/>
                </a:cubicBezTo>
                <a:cubicBezTo>
                  <a:pt x="52" y="129"/>
                  <a:pt x="52" y="129"/>
                  <a:pt x="52" y="129"/>
                </a:cubicBezTo>
                <a:cubicBezTo>
                  <a:pt x="52" y="129"/>
                  <a:pt x="52" y="129"/>
                  <a:pt x="52" y="129"/>
                </a:cubicBezTo>
                <a:cubicBezTo>
                  <a:pt x="52" y="128"/>
                  <a:pt x="53" y="129"/>
                  <a:pt x="52" y="128"/>
                </a:cubicBezTo>
                <a:cubicBezTo>
                  <a:pt x="53" y="129"/>
                  <a:pt x="52" y="128"/>
                  <a:pt x="52" y="128"/>
                </a:cubicBezTo>
                <a:cubicBezTo>
                  <a:pt x="53" y="129"/>
                  <a:pt x="52" y="129"/>
                  <a:pt x="53" y="129"/>
                </a:cubicBezTo>
                <a:cubicBezTo>
                  <a:pt x="53" y="129"/>
                  <a:pt x="53" y="129"/>
                  <a:pt x="53" y="129"/>
                </a:cubicBezTo>
                <a:cubicBezTo>
                  <a:pt x="53" y="129"/>
                  <a:pt x="53" y="129"/>
                  <a:pt x="53" y="129"/>
                </a:cubicBezTo>
                <a:cubicBezTo>
                  <a:pt x="54" y="130"/>
                  <a:pt x="53" y="129"/>
                  <a:pt x="53" y="129"/>
                </a:cubicBezTo>
                <a:cubicBezTo>
                  <a:pt x="53" y="129"/>
                  <a:pt x="53" y="129"/>
                  <a:pt x="53" y="129"/>
                </a:cubicBezTo>
                <a:cubicBezTo>
                  <a:pt x="52" y="128"/>
                  <a:pt x="53" y="129"/>
                  <a:pt x="52" y="128"/>
                </a:cubicBezTo>
                <a:cubicBezTo>
                  <a:pt x="53" y="129"/>
                  <a:pt x="52" y="128"/>
                  <a:pt x="53" y="128"/>
                </a:cubicBezTo>
                <a:cubicBezTo>
                  <a:pt x="53" y="128"/>
                  <a:pt x="53" y="128"/>
                  <a:pt x="53" y="128"/>
                </a:cubicBezTo>
                <a:cubicBezTo>
                  <a:pt x="53" y="128"/>
                  <a:pt x="54" y="129"/>
                  <a:pt x="54" y="129"/>
                </a:cubicBezTo>
                <a:cubicBezTo>
                  <a:pt x="54" y="129"/>
                  <a:pt x="54" y="129"/>
                  <a:pt x="53" y="129"/>
                </a:cubicBezTo>
                <a:cubicBezTo>
                  <a:pt x="53" y="128"/>
                  <a:pt x="53" y="129"/>
                  <a:pt x="53" y="128"/>
                </a:cubicBezTo>
                <a:cubicBezTo>
                  <a:pt x="54" y="129"/>
                  <a:pt x="52" y="128"/>
                  <a:pt x="53" y="128"/>
                </a:cubicBezTo>
                <a:cubicBezTo>
                  <a:pt x="53" y="128"/>
                  <a:pt x="54" y="128"/>
                  <a:pt x="54" y="129"/>
                </a:cubicBezTo>
                <a:cubicBezTo>
                  <a:pt x="54" y="129"/>
                  <a:pt x="54" y="128"/>
                  <a:pt x="53" y="128"/>
                </a:cubicBezTo>
                <a:cubicBezTo>
                  <a:pt x="54" y="128"/>
                  <a:pt x="54" y="128"/>
                  <a:pt x="54" y="128"/>
                </a:cubicBezTo>
                <a:cubicBezTo>
                  <a:pt x="53" y="128"/>
                  <a:pt x="53" y="128"/>
                  <a:pt x="53" y="128"/>
                </a:cubicBezTo>
                <a:cubicBezTo>
                  <a:pt x="53" y="128"/>
                  <a:pt x="53" y="128"/>
                  <a:pt x="53" y="128"/>
                </a:cubicBezTo>
                <a:cubicBezTo>
                  <a:pt x="54" y="128"/>
                  <a:pt x="53" y="128"/>
                  <a:pt x="53" y="128"/>
                </a:cubicBezTo>
                <a:cubicBezTo>
                  <a:pt x="53" y="128"/>
                  <a:pt x="53" y="128"/>
                  <a:pt x="53" y="128"/>
                </a:cubicBezTo>
                <a:cubicBezTo>
                  <a:pt x="53" y="128"/>
                  <a:pt x="54" y="128"/>
                  <a:pt x="53" y="128"/>
                </a:cubicBezTo>
                <a:cubicBezTo>
                  <a:pt x="53" y="128"/>
                  <a:pt x="53" y="128"/>
                  <a:pt x="53" y="128"/>
                </a:cubicBezTo>
                <a:cubicBezTo>
                  <a:pt x="53" y="127"/>
                  <a:pt x="53" y="127"/>
                  <a:pt x="53" y="127"/>
                </a:cubicBezTo>
                <a:cubicBezTo>
                  <a:pt x="53" y="127"/>
                  <a:pt x="53" y="127"/>
                  <a:pt x="53" y="127"/>
                </a:cubicBezTo>
                <a:cubicBezTo>
                  <a:pt x="53" y="127"/>
                  <a:pt x="53" y="126"/>
                  <a:pt x="53" y="127"/>
                </a:cubicBezTo>
                <a:cubicBezTo>
                  <a:pt x="53" y="127"/>
                  <a:pt x="53" y="127"/>
                  <a:pt x="53" y="127"/>
                </a:cubicBezTo>
                <a:cubicBezTo>
                  <a:pt x="53" y="127"/>
                  <a:pt x="54" y="127"/>
                  <a:pt x="54" y="127"/>
                </a:cubicBezTo>
                <a:cubicBezTo>
                  <a:pt x="53" y="127"/>
                  <a:pt x="53" y="127"/>
                  <a:pt x="53" y="127"/>
                </a:cubicBezTo>
                <a:cubicBezTo>
                  <a:pt x="54" y="127"/>
                  <a:pt x="54" y="127"/>
                  <a:pt x="54" y="127"/>
                </a:cubicBezTo>
                <a:cubicBezTo>
                  <a:pt x="54" y="127"/>
                  <a:pt x="53" y="127"/>
                  <a:pt x="53" y="127"/>
                </a:cubicBezTo>
                <a:cubicBezTo>
                  <a:pt x="54" y="127"/>
                  <a:pt x="54" y="126"/>
                  <a:pt x="55" y="127"/>
                </a:cubicBezTo>
                <a:cubicBezTo>
                  <a:pt x="54" y="126"/>
                  <a:pt x="54" y="127"/>
                  <a:pt x="54" y="126"/>
                </a:cubicBezTo>
                <a:cubicBezTo>
                  <a:pt x="54" y="126"/>
                  <a:pt x="54" y="126"/>
                  <a:pt x="54" y="126"/>
                </a:cubicBezTo>
                <a:cubicBezTo>
                  <a:pt x="54" y="126"/>
                  <a:pt x="54" y="126"/>
                  <a:pt x="54" y="126"/>
                </a:cubicBezTo>
                <a:cubicBezTo>
                  <a:pt x="54" y="126"/>
                  <a:pt x="55" y="126"/>
                  <a:pt x="55" y="126"/>
                </a:cubicBezTo>
                <a:cubicBezTo>
                  <a:pt x="55" y="126"/>
                  <a:pt x="55" y="126"/>
                  <a:pt x="55" y="126"/>
                </a:cubicBezTo>
                <a:cubicBezTo>
                  <a:pt x="55" y="126"/>
                  <a:pt x="55" y="126"/>
                  <a:pt x="55" y="126"/>
                </a:cubicBezTo>
                <a:cubicBezTo>
                  <a:pt x="55" y="126"/>
                  <a:pt x="55" y="126"/>
                  <a:pt x="55" y="126"/>
                </a:cubicBezTo>
                <a:cubicBezTo>
                  <a:pt x="54" y="125"/>
                  <a:pt x="56" y="127"/>
                  <a:pt x="55" y="126"/>
                </a:cubicBezTo>
                <a:cubicBezTo>
                  <a:pt x="56" y="127"/>
                  <a:pt x="57" y="127"/>
                  <a:pt x="57" y="128"/>
                </a:cubicBezTo>
                <a:cubicBezTo>
                  <a:pt x="57" y="128"/>
                  <a:pt x="57" y="128"/>
                  <a:pt x="57" y="128"/>
                </a:cubicBezTo>
                <a:cubicBezTo>
                  <a:pt x="57" y="128"/>
                  <a:pt x="57" y="128"/>
                  <a:pt x="57" y="128"/>
                </a:cubicBezTo>
                <a:cubicBezTo>
                  <a:pt x="57" y="128"/>
                  <a:pt x="57" y="128"/>
                  <a:pt x="57" y="128"/>
                </a:cubicBezTo>
                <a:cubicBezTo>
                  <a:pt x="57" y="128"/>
                  <a:pt x="57" y="128"/>
                  <a:pt x="57" y="128"/>
                </a:cubicBezTo>
                <a:cubicBezTo>
                  <a:pt x="57" y="128"/>
                  <a:pt x="57" y="128"/>
                  <a:pt x="58" y="129"/>
                </a:cubicBezTo>
                <a:cubicBezTo>
                  <a:pt x="56" y="128"/>
                  <a:pt x="57" y="129"/>
                  <a:pt x="56" y="129"/>
                </a:cubicBezTo>
                <a:cubicBezTo>
                  <a:pt x="56" y="129"/>
                  <a:pt x="57" y="129"/>
                  <a:pt x="57" y="129"/>
                </a:cubicBezTo>
                <a:cubicBezTo>
                  <a:pt x="56" y="129"/>
                  <a:pt x="57" y="129"/>
                  <a:pt x="57" y="129"/>
                </a:cubicBezTo>
                <a:cubicBezTo>
                  <a:pt x="56" y="129"/>
                  <a:pt x="56" y="129"/>
                  <a:pt x="56" y="129"/>
                </a:cubicBezTo>
                <a:cubicBezTo>
                  <a:pt x="57" y="129"/>
                  <a:pt x="57" y="129"/>
                  <a:pt x="57" y="129"/>
                </a:cubicBezTo>
                <a:cubicBezTo>
                  <a:pt x="57" y="129"/>
                  <a:pt x="56" y="129"/>
                  <a:pt x="57" y="129"/>
                </a:cubicBezTo>
                <a:cubicBezTo>
                  <a:pt x="56" y="129"/>
                  <a:pt x="56" y="129"/>
                  <a:pt x="56" y="129"/>
                </a:cubicBezTo>
                <a:cubicBezTo>
                  <a:pt x="57" y="129"/>
                  <a:pt x="56" y="129"/>
                  <a:pt x="57" y="130"/>
                </a:cubicBezTo>
                <a:cubicBezTo>
                  <a:pt x="56" y="129"/>
                  <a:pt x="56" y="130"/>
                  <a:pt x="55" y="129"/>
                </a:cubicBezTo>
                <a:cubicBezTo>
                  <a:pt x="55" y="129"/>
                  <a:pt x="56" y="129"/>
                  <a:pt x="56" y="129"/>
                </a:cubicBezTo>
                <a:cubicBezTo>
                  <a:pt x="56" y="130"/>
                  <a:pt x="56" y="130"/>
                  <a:pt x="56" y="130"/>
                </a:cubicBezTo>
                <a:cubicBezTo>
                  <a:pt x="56" y="130"/>
                  <a:pt x="56" y="130"/>
                  <a:pt x="55" y="130"/>
                </a:cubicBezTo>
                <a:cubicBezTo>
                  <a:pt x="56" y="130"/>
                  <a:pt x="55" y="130"/>
                  <a:pt x="56" y="130"/>
                </a:cubicBezTo>
                <a:cubicBezTo>
                  <a:pt x="56" y="131"/>
                  <a:pt x="56" y="131"/>
                  <a:pt x="56" y="131"/>
                </a:cubicBezTo>
                <a:cubicBezTo>
                  <a:pt x="56" y="131"/>
                  <a:pt x="56" y="131"/>
                  <a:pt x="56" y="131"/>
                </a:cubicBezTo>
                <a:cubicBezTo>
                  <a:pt x="56" y="131"/>
                  <a:pt x="56" y="131"/>
                  <a:pt x="56" y="131"/>
                </a:cubicBezTo>
                <a:cubicBezTo>
                  <a:pt x="56" y="131"/>
                  <a:pt x="56" y="131"/>
                  <a:pt x="55" y="131"/>
                </a:cubicBezTo>
                <a:cubicBezTo>
                  <a:pt x="55" y="131"/>
                  <a:pt x="56" y="131"/>
                  <a:pt x="56" y="131"/>
                </a:cubicBezTo>
                <a:cubicBezTo>
                  <a:pt x="56" y="131"/>
                  <a:pt x="56" y="131"/>
                  <a:pt x="56" y="131"/>
                </a:cubicBezTo>
                <a:cubicBezTo>
                  <a:pt x="56" y="131"/>
                  <a:pt x="56" y="131"/>
                  <a:pt x="56" y="131"/>
                </a:cubicBezTo>
                <a:cubicBezTo>
                  <a:pt x="56" y="131"/>
                  <a:pt x="56" y="131"/>
                  <a:pt x="55" y="131"/>
                </a:cubicBezTo>
                <a:cubicBezTo>
                  <a:pt x="55" y="131"/>
                  <a:pt x="56" y="131"/>
                  <a:pt x="56" y="131"/>
                </a:cubicBezTo>
                <a:cubicBezTo>
                  <a:pt x="56" y="131"/>
                  <a:pt x="55" y="131"/>
                  <a:pt x="55" y="131"/>
                </a:cubicBezTo>
                <a:cubicBezTo>
                  <a:pt x="55" y="131"/>
                  <a:pt x="55" y="131"/>
                  <a:pt x="55" y="131"/>
                </a:cubicBezTo>
                <a:cubicBezTo>
                  <a:pt x="56" y="131"/>
                  <a:pt x="56" y="131"/>
                  <a:pt x="56" y="131"/>
                </a:cubicBezTo>
                <a:cubicBezTo>
                  <a:pt x="55" y="131"/>
                  <a:pt x="55" y="131"/>
                  <a:pt x="55" y="132"/>
                </a:cubicBezTo>
                <a:cubicBezTo>
                  <a:pt x="54" y="131"/>
                  <a:pt x="55" y="132"/>
                  <a:pt x="54" y="131"/>
                </a:cubicBezTo>
                <a:cubicBezTo>
                  <a:pt x="54" y="131"/>
                  <a:pt x="54" y="131"/>
                  <a:pt x="54" y="131"/>
                </a:cubicBezTo>
                <a:cubicBezTo>
                  <a:pt x="54" y="131"/>
                  <a:pt x="53" y="131"/>
                  <a:pt x="53" y="131"/>
                </a:cubicBezTo>
                <a:cubicBezTo>
                  <a:pt x="54" y="131"/>
                  <a:pt x="54" y="131"/>
                  <a:pt x="54" y="131"/>
                </a:cubicBezTo>
                <a:cubicBezTo>
                  <a:pt x="55" y="132"/>
                  <a:pt x="55" y="132"/>
                  <a:pt x="55" y="132"/>
                </a:cubicBezTo>
                <a:cubicBezTo>
                  <a:pt x="56" y="133"/>
                  <a:pt x="54" y="132"/>
                  <a:pt x="54" y="132"/>
                </a:cubicBezTo>
                <a:cubicBezTo>
                  <a:pt x="54" y="132"/>
                  <a:pt x="54" y="132"/>
                  <a:pt x="54" y="132"/>
                </a:cubicBezTo>
                <a:cubicBezTo>
                  <a:pt x="55" y="133"/>
                  <a:pt x="54" y="132"/>
                  <a:pt x="54" y="132"/>
                </a:cubicBezTo>
                <a:cubicBezTo>
                  <a:pt x="54" y="132"/>
                  <a:pt x="54" y="132"/>
                  <a:pt x="54" y="132"/>
                </a:cubicBezTo>
                <a:cubicBezTo>
                  <a:pt x="54" y="133"/>
                  <a:pt x="54" y="133"/>
                  <a:pt x="54" y="133"/>
                </a:cubicBezTo>
                <a:cubicBezTo>
                  <a:pt x="54" y="133"/>
                  <a:pt x="54" y="133"/>
                  <a:pt x="53" y="133"/>
                </a:cubicBezTo>
                <a:cubicBezTo>
                  <a:pt x="54" y="133"/>
                  <a:pt x="54" y="133"/>
                  <a:pt x="54" y="133"/>
                </a:cubicBezTo>
                <a:cubicBezTo>
                  <a:pt x="54" y="133"/>
                  <a:pt x="54" y="133"/>
                  <a:pt x="54" y="133"/>
                </a:cubicBezTo>
                <a:cubicBezTo>
                  <a:pt x="54" y="133"/>
                  <a:pt x="54" y="133"/>
                  <a:pt x="54" y="133"/>
                </a:cubicBezTo>
                <a:cubicBezTo>
                  <a:pt x="53" y="132"/>
                  <a:pt x="54" y="134"/>
                  <a:pt x="53" y="133"/>
                </a:cubicBezTo>
                <a:cubicBezTo>
                  <a:pt x="53" y="133"/>
                  <a:pt x="53" y="133"/>
                  <a:pt x="53" y="134"/>
                </a:cubicBezTo>
                <a:cubicBezTo>
                  <a:pt x="53" y="133"/>
                  <a:pt x="53" y="133"/>
                  <a:pt x="53" y="133"/>
                </a:cubicBezTo>
                <a:cubicBezTo>
                  <a:pt x="54" y="134"/>
                  <a:pt x="53" y="133"/>
                  <a:pt x="53" y="134"/>
                </a:cubicBezTo>
                <a:cubicBezTo>
                  <a:pt x="53" y="134"/>
                  <a:pt x="53" y="134"/>
                  <a:pt x="53" y="134"/>
                </a:cubicBezTo>
                <a:cubicBezTo>
                  <a:pt x="53" y="134"/>
                  <a:pt x="53" y="135"/>
                  <a:pt x="53" y="135"/>
                </a:cubicBezTo>
                <a:cubicBezTo>
                  <a:pt x="53" y="135"/>
                  <a:pt x="53" y="134"/>
                  <a:pt x="53" y="134"/>
                </a:cubicBezTo>
                <a:cubicBezTo>
                  <a:pt x="53" y="134"/>
                  <a:pt x="53" y="135"/>
                  <a:pt x="53" y="135"/>
                </a:cubicBezTo>
                <a:cubicBezTo>
                  <a:pt x="53" y="135"/>
                  <a:pt x="53" y="135"/>
                  <a:pt x="53" y="134"/>
                </a:cubicBezTo>
                <a:cubicBezTo>
                  <a:pt x="53" y="134"/>
                  <a:pt x="52" y="133"/>
                  <a:pt x="52" y="133"/>
                </a:cubicBezTo>
                <a:cubicBezTo>
                  <a:pt x="52" y="134"/>
                  <a:pt x="52" y="134"/>
                  <a:pt x="52" y="134"/>
                </a:cubicBezTo>
                <a:cubicBezTo>
                  <a:pt x="52" y="134"/>
                  <a:pt x="51" y="133"/>
                  <a:pt x="52" y="134"/>
                </a:cubicBezTo>
                <a:cubicBezTo>
                  <a:pt x="52" y="134"/>
                  <a:pt x="52" y="134"/>
                  <a:pt x="52" y="134"/>
                </a:cubicBezTo>
                <a:cubicBezTo>
                  <a:pt x="51" y="134"/>
                  <a:pt x="52" y="134"/>
                  <a:pt x="51" y="134"/>
                </a:cubicBezTo>
                <a:cubicBezTo>
                  <a:pt x="51" y="134"/>
                  <a:pt x="51" y="134"/>
                  <a:pt x="51" y="134"/>
                </a:cubicBezTo>
                <a:cubicBezTo>
                  <a:pt x="51" y="134"/>
                  <a:pt x="51" y="133"/>
                  <a:pt x="51" y="134"/>
                </a:cubicBezTo>
                <a:cubicBezTo>
                  <a:pt x="52" y="134"/>
                  <a:pt x="52" y="134"/>
                  <a:pt x="52" y="134"/>
                </a:cubicBezTo>
                <a:cubicBezTo>
                  <a:pt x="52" y="134"/>
                  <a:pt x="51" y="134"/>
                  <a:pt x="51" y="134"/>
                </a:cubicBezTo>
                <a:cubicBezTo>
                  <a:pt x="51" y="134"/>
                  <a:pt x="51" y="134"/>
                  <a:pt x="51" y="134"/>
                </a:cubicBezTo>
                <a:cubicBezTo>
                  <a:pt x="52" y="135"/>
                  <a:pt x="51" y="135"/>
                  <a:pt x="51" y="135"/>
                </a:cubicBezTo>
                <a:cubicBezTo>
                  <a:pt x="51" y="135"/>
                  <a:pt x="51" y="134"/>
                  <a:pt x="51" y="134"/>
                </a:cubicBezTo>
                <a:cubicBezTo>
                  <a:pt x="51" y="135"/>
                  <a:pt x="51" y="135"/>
                  <a:pt x="51" y="134"/>
                </a:cubicBezTo>
                <a:cubicBezTo>
                  <a:pt x="51" y="135"/>
                  <a:pt x="52" y="136"/>
                  <a:pt x="52" y="136"/>
                </a:cubicBezTo>
                <a:cubicBezTo>
                  <a:pt x="52" y="136"/>
                  <a:pt x="52" y="136"/>
                  <a:pt x="52" y="136"/>
                </a:cubicBezTo>
                <a:cubicBezTo>
                  <a:pt x="51" y="135"/>
                  <a:pt x="52" y="136"/>
                  <a:pt x="52" y="136"/>
                </a:cubicBezTo>
                <a:cubicBezTo>
                  <a:pt x="52" y="135"/>
                  <a:pt x="51" y="135"/>
                  <a:pt x="51" y="135"/>
                </a:cubicBezTo>
                <a:cubicBezTo>
                  <a:pt x="52" y="136"/>
                  <a:pt x="51" y="135"/>
                  <a:pt x="51" y="136"/>
                </a:cubicBezTo>
                <a:cubicBezTo>
                  <a:pt x="51" y="135"/>
                  <a:pt x="51" y="135"/>
                  <a:pt x="51" y="135"/>
                </a:cubicBezTo>
                <a:cubicBezTo>
                  <a:pt x="51" y="136"/>
                  <a:pt x="50" y="134"/>
                  <a:pt x="51" y="135"/>
                </a:cubicBezTo>
                <a:cubicBezTo>
                  <a:pt x="50" y="135"/>
                  <a:pt x="50" y="136"/>
                  <a:pt x="50" y="135"/>
                </a:cubicBezTo>
                <a:cubicBezTo>
                  <a:pt x="50" y="135"/>
                  <a:pt x="50" y="135"/>
                  <a:pt x="50" y="135"/>
                </a:cubicBezTo>
                <a:cubicBezTo>
                  <a:pt x="50" y="135"/>
                  <a:pt x="50" y="135"/>
                  <a:pt x="50" y="135"/>
                </a:cubicBezTo>
                <a:cubicBezTo>
                  <a:pt x="50" y="136"/>
                  <a:pt x="50" y="135"/>
                  <a:pt x="50" y="136"/>
                </a:cubicBezTo>
                <a:cubicBezTo>
                  <a:pt x="50" y="136"/>
                  <a:pt x="50" y="135"/>
                  <a:pt x="50" y="135"/>
                </a:cubicBezTo>
                <a:cubicBezTo>
                  <a:pt x="50" y="136"/>
                  <a:pt x="50" y="136"/>
                  <a:pt x="50" y="136"/>
                </a:cubicBezTo>
                <a:cubicBezTo>
                  <a:pt x="50" y="135"/>
                  <a:pt x="50" y="135"/>
                  <a:pt x="50" y="135"/>
                </a:cubicBezTo>
                <a:cubicBezTo>
                  <a:pt x="50" y="135"/>
                  <a:pt x="50" y="135"/>
                  <a:pt x="49" y="135"/>
                </a:cubicBezTo>
                <a:cubicBezTo>
                  <a:pt x="49" y="135"/>
                  <a:pt x="49" y="135"/>
                  <a:pt x="49" y="135"/>
                </a:cubicBezTo>
                <a:cubicBezTo>
                  <a:pt x="50" y="136"/>
                  <a:pt x="50" y="136"/>
                  <a:pt x="50" y="136"/>
                </a:cubicBezTo>
                <a:cubicBezTo>
                  <a:pt x="49" y="136"/>
                  <a:pt x="50" y="137"/>
                  <a:pt x="49" y="136"/>
                </a:cubicBezTo>
                <a:cubicBezTo>
                  <a:pt x="49" y="136"/>
                  <a:pt x="49" y="136"/>
                  <a:pt x="49" y="136"/>
                </a:cubicBezTo>
                <a:cubicBezTo>
                  <a:pt x="50" y="136"/>
                  <a:pt x="50" y="137"/>
                  <a:pt x="50" y="137"/>
                </a:cubicBezTo>
                <a:cubicBezTo>
                  <a:pt x="50" y="137"/>
                  <a:pt x="50" y="137"/>
                  <a:pt x="50" y="137"/>
                </a:cubicBezTo>
                <a:cubicBezTo>
                  <a:pt x="49" y="136"/>
                  <a:pt x="49" y="136"/>
                  <a:pt x="49" y="136"/>
                </a:cubicBezTo>
                <a:cubicBezTo>
                  <a:pt x="49" y="136"/>
                  <a:pt x="49" y="136"/>
                  <a:pt x="49" y="137"/>
                </a:cubicBezTo>
                <a:cubicBezTo>
                  <a:pt x="49" y="137"/>
                  <a:pt x="49" y="137"/>
                  <a:pt x="50" y="137"/>
                </a:cubicBezTo>
                <a:cubicBezTo>
                  <a:pt x="49" y="137"/>
                  <a:pt x="49" y="137"/>
                  <a:pt x="49" y="137"/>
                </a:cubicBezTo>
                <a:cubicBezTo>
                  <a:pt x="49" y="137"/>
                  <a:pt x="49" y="137"/>
                  <a:pt x="49" y="137"/>
                </a:cubicBezTo>
                <a:cubicBezTo>
                  <a:pt x="49" y="136"/>
                  <a:pt x="49" y="136"/>
                  <a:pt x="49" y="136"/>
                </a:cubicBezTo>
                <a:cubicBezTo>
                  <a:pt x="49" y="136"/>
                  <a:pt x="49" y="136"/>
                  <a:pt x="49" y="137"/>
                </a:cubicBezTo>
                <a:cubicBezTo>
                  <a:pt x="49" y="136"/>
                  <a:pt x="49" y="138"/>
                  <a:pt x="49" y="137"/>
                </a:cubicBezTo>
                <a:cubicBezTo>
                  <a:pt x="49" y="137"/>
                  <a:pt x="49" y="137"/>
                  <a:pt x="49" y="137"/>
                </a:cubicBezTo>
                <a:cubicBezTo>
                  <a:pt x="49" y="137"/>
                  <a:pt x="48" y="136"/>
                  <a:pt x="49" y="137"/>
                </a:cubicBezTo>
                <a:cubicBezTo>
                  <a:pt x="49" y="137"/>
                  <a:pt x="49" y="137"/>
                  <a:pt x="49" y="137"/>
                </a:cubicBezTo>
                <a:cubicBezTo>
                  <a:pt x="49" y="137"/>
                  <a:pt x="49" y="137"/>
                  <a:pt x="49" y="137"/>
                </a:cubicBezTo>
                <a:cubicBezTo>
                  <a:pt x="49" y="138"/>
                  <a:pt x="49" y="138"/>
                  <a:pt x="49" y="138"/>
                </a:cubicBezTo>
                <a:cubicBezTo>
                  <a:pt x="49" y="138"/>
                  <a:pt x="49" y="139"/>
                  <a:pt x="48" y="138"/>
                </a:cubicBezTo>
                <a:cubicBezTo>
                  <a:pt x="48" y="138"/>
                  <a:pt x="48" y="138"/>
                  <a:pt x="48" y="138"/>
                </a:cubicBezTo>
                <a:cubicBezTo>
                  <a:pt x="48" y="137"/>
                  <a:pt x="48" y="137"/>
                  <a:pt x="48" y="137"/>
                </a:cubicBezTo>
                <a:cubicBezTo>
                  <a:pt x="48" y="137"/>
                  <a:pt x="48" y="137"/>
                  <a:pt x="48" y="138"/>
                </a:cubicBezTo>
                <a:cubicBezTo>
                  <a:pt x="47" y="137"/>
                  <a:pt x="47" y="138"/>
                  <a:pt x="47" y="138"/>
                </a:cubicBezTo>
                <a:cubicBezTo>
                  <a:pt x="47" y="138"/>
                  <a:pt x="47" y="138"/>
                  <a:pt x="47" y="138"/>
                </a:cubicBezTo>
                <a:cubicBezTo>
                  <a:pt x="47" y="138"/>
                  <a:pt x="47" y="138"/>
                  <a:pt x="47" y="138"/>
                </a:cubicBezTo>
                <a:cubicBezTo>
                  <a:pt x="47" y="137"/>
                  <a:pt x="47" y="138"/>
                  <a:pt x="47" y="138"/>
                </a:cubicBezTo>
                <a:cubicBezTo>
                  <a:pt x="47" y="138"/>
                  <a:pt x="47" y="138"/>
                  <a:pt x="47" y="138"/>
                </a:cubicBezTo>
                <a:cubicBezTo>
                  <a:pt x="47" y="138"/>
                  <a:pt x="47" y="138"/>
                  <a:pt x="47" y="138"/>
                </a:cubicBezTo>
                <a:cubicBezTo>
                  <a:pt x="47" y="138"/>
                  <a:pt x="47" y="137"/>
                  <a:pt x="47" y="137"/>
                </a:cubicBezTo>
                <a:cubicBezTo>
                  <a:pt x="47" y="137"/>
                  <a:pt x="47" y="137"/>
                  <a:pt x="47" y="137"/>
                </a:cubicBezTo>
                <a:cubicBezTo>
                  <a:pt x="47" y="137"/>
                  <a:pt x="47" y="137"/>
                  <a:pt x="46" y="137"/>
                </a:cubicBezTo>
                <a:cubicBezTo>
                  <a:pt x="46" y="137"/>
                  <a:pt x="46" y="137"/>
                  <a:pt x="46" y="138"/>
                </a:cubicBezTo>
                <a:cubicBezTo>
                  <a:pt x="47" y="138"/>
                  <a:pt x="47" y="138"/>
                  <a:pt x="47" y="138"/>
                </a:cubicBezTo>
                <a:cubicBezTo>
                  <a:pt x="47" y="138"/>
                  <a:pt x="47" y="138"/>
                  <a:pt x="47" y="138"/>
                </a:cubicBezTo>
                <a:cubicBezTo>
                  <a:pt x="47" y="138"/>
                  <a:pt x="47" y="138"/>
                  <a:pt x="47" y="138"/>
                </a:cubicBezTo>
                <a:cubicBezTo>
                  <a:pt x="47" y="138"/>
                  <a:pt x="47" y="138"/>
                  <a:pt x="47" y="138"/>
                </a:cubicBezTo>
                <a:cubicBezTo>
                  <a:pt x="47" y="138"/>
                  <a:pt x="47" y="138"/>
                  <a:pt x="47" y="138"/>
                </a:cubicBezTo>
                <a:cubicBezTo>
                  <a:pt x="47" y="138"/>
                  <a:pt x="47" y="138"/>
                  <a:pt x="47" y="138"/>
                </a:cubicBezTo>
                <a:cubicBezTo>
                  <a:pt x="46" y="138"/>
                  <a:pt x="46" y="138"/>
                  <a:pt x="46" y="137"/>
                </a:cubicBezTo>
                <a:cubicBezTo>
                  <a:pt x="47" y="138"/>
                  <a:pt x="46" y="137"/>
                  <a:pt x="46" y="138"/>
                </a:cubicBezTo>
                <a:cubicBezTo>
                  <a:pt x="46" y="138"/>
                  <a:pt x="46" y="138"/>
                  <a:pt x="46" y="138"/>
                </a:cubicBezTo>
                <a:cubicBezTo>
                  <a:pt x="46" y="138"/>
                  <a:pt x="46" y="137"/>
                  <a:pt x="46" y="137"/>
                </a:cubicBezTo>
                <a:cubicBezTo>
                  <a:pt x="46" y="136"/>
                  <a:pt x="46" y="136"/>
                  <a:pt x="46" y="136"/>
                </a:cubicBezTo>
                <a:cubicBezTo>
                  <a:pt x="46" y="136"/>
                  <a:pt x="46" y="137"/>
                  <a:pt x="46" y="136"/>
                </a:cubicBezTo>
                <a:cubicBezTo>
                  <a:pt x="46" y="137"/>
                  <a:pt x="46" y="136"/>
                  <a:pt x="46" y="136"/>
                </a:cubicBezTo>
                <a:cubicBezTo>
                  <a:pt x="46" y="137"/>
                  <a:pt x="46" y="137"/>
                  <a:pt x="46" y="137"/>
                </a:cubicBezTo>
                <a:cubicBezTo>
                  <a:pt x="46" y="137"/>
                  <a:pt x="46" y="137"/>
                  <a:pt x="46" y="136"/>
                </a:cubicBezTo>
                <a:cubicBezTo>
                  <a:pt x="46" y="136"/>
                  <a:pt x="46" y="136"/>
                  <a:pt x="46" y="136"/>
                </a:cubicBezTo>
                <a:cubicBezTo>
                  <a:pt x="46" y="136"/>
                  <a:pt x="46" y="136"/>
                  <a:pt x="46" y="136"/>
                </a:cubicBezTo>
                <a:cubicBezTo>
                  <a:pt x="46" y="135"/>
                  <a:pt x="46" y="135"/>
                  <a:pt x="46" y="135"/>
                </a:cubicBezTo>
                <a:cubicBezTo>
                  <a:pt x="46" y="135"/>
                  <a:pt x="46" y="135"/>
                  <a:pt x="46" y="135"/>
                </a:cubicBezTo>
                <a:cubicBezTo>
                  <a:pt x="46" y="135"/>
                  <a:pt x="46" y="135"/>
                  <a:pt x="46" y="136"/>
                </a:cubicBezTo>
                <a:cubicBezTo>
                  <a:pt x="47" y="136"/>
                  <a:pt x="47" y="136"/>
                  <a:pt x="47" y="136"/>
                </a:cubicBezTo>
                <a:cubicBezTo>
                  <a:pt x="47" y="136"/>
                  <a:pt x="46" y="135"/>
                  <a:pt x="46" y="136"/>
                </a:cubicBezTo>
                <a:cubicBezTo>
                  <a:pt x="46" y="136"/>
                  <a:pt x="47" y="136"/>
                  <a:pt x="47" y="137"/>
                </a:cubicBezTo>
                <a:cubicBezTo>
                  <a:pt x="47" y="138"/>
                  <a:pt x="47" y="136"/>
                  <a:pt x="47" y="136"/>
                </a:cubicBezTo>
                <a:cubicBezTo>
                  <a:pt x="47" y="136"/>
                  <a:pt x="47" y="137"/>
                  <a:pt x="47" y="136"/>
                </a:cubicBezTo>
                <a:cubicBezTo>
                  <a:pt x="47" y="136"/>
                  <a:pt x="47" y="135"/>
                  <a:pt x="47" y="134"/>
                </a:cubicBezTo>
                <a:cubicBezTo>
                  <a:pt x="47" y="135"/>
                  <a:pt x="47" y="135"/>
                  <a:pt x="46" y="135"/>
                </a:cubicBezTo>
                <a:cubicBezTo>
                  <a:pt x="46" y="134"/>
                  <a:pt x="46" y="134"/>
                  <a:pt x="46" y="134"/>
                </a:cubicBezTo>
                <a:cubicBezTo>
                  <a:pt x="47" y="134"/>
                  <a:pt x="46" y="134"/>
                  <a:pt x="47" y="135"/>
                </a:cubicBezTo>
                <a:cubicBezTo>
                  <a:pt x="47" y="134"/>
                  <a:pt x="46" y="134"/>
                  <a:pt x="46" y="134"/>
                </a:cubicBezTo>
                <a:cubicBezTo>
                  <a:pt x="47" y="134"/>
                  <a:pt x="47" y="135"/>
                  <a:pt x="47" y="135"/>
                </a:cubicBezTo>
                <a:cubicBezTo>
                  <a:pt x="47" y="135"/>
                  <a:pt x="47" y="135"/>
                  <a:pt x="47" y="135"/>
                </a:cubicBezTo>
                <a:cubicBezTo>
                  <a:pt x="47" y="135"/>
                  <a:pt x="47" y="135"/>
                  <a:pt x="47" y="135"/>
                </a:cubicBezTo>
                <a:cubicBezTo>
                  <a:pt x="47" y="135"/>
                  <a:pt x="47" y="134"/>
                  <a:pt x="47" y="134"/>
                </a:cubicBezTo>
                <a:cubicBezTo>
                  <a:pt x="47" y="134"/>
                  <a:pt x="47" y="134"/>
                  <a:pt x="47" y="134"/>
                </a:cubicBezTo>
                <a:cubicBezTo>
                  <a:pt x="47" y="133"/>
                  <a:pt x="47" y="134"/>
                  <a:pt x="47" y="133"/>
                </a:cubicBezTo>
                <a:cubicBezTo>
                  <a:pt x="47" y="133"/>
                  <a:pt x="47" y="134"/>
                  <a:pt x="47" y="134"/>
                </a:cubicBezTo>
                <a:cubicBezTo>
                  <a:pt x="47" y="134"/>
                  <a:pt x="47" y="133"/>
                  <a:pt x="47" y="133"/>
                </a:cubicBezTo>
                <a:cubicBezTo>
                  <a:pt x="47" y="134"/>
                  <a:pt x="47" y="135"/>
                  <a:pt x="48" y="135"/>
                </a:cubicBezTo>
                <a:cubicBezTo>
                  <a:pt x="48" y="135"/>
                  <a:pt x="48" y="136"/>
                  <a:pt x="48" y="136"/>
                </a:cubicBezTo>
                <a:cubicBezTo>
                  <a:pt x="48" y="136"/>
                  <a:pt x="47" y="133"/>
                  <a:pt x="47" y="133"/>
                </a:cubicBezTo>
                <a:cubicBezTo>
                  <a:pt x="47" y="132"/>
                  <a:pt x="47" y="133"/>
                  <a:pt x="47" y="133"/>
                </a:cubicBezTo>
                <a:cubicBezTo>
                  <a:pt x="47" y="134"/>
                  <a:pt x="47" y="133"/>
                  <a:pt x="47" y="133"/>
                </a:cubicBezTo>
                <a:cubicBezTo>
                  <a:pt x="47" y="133"/>
                  <a:pt x="47" y="133"/>
                  <a:pt x="47" y="133"/>
                </a:cubicBezTo>
                <a:cubicBezTo>
                  <a:pt x="47" y="133"/>
                  <a:pt x="47" y="133"/>
                  <a:pt x="47" y="133"/>
                </a:cubicBezTo>
                <a:cubicBezTo>
                  <a:pt x="47" y="133"/>
                  <a:pt x="48" y="134"/>
                  <a:pt x="48" y="134"/>
                </a:cubicBezTo>
                <a:cubicBezTo>
                  <a:pt x="48" y="134"/>
                  <a:pt x="47" y="133"/>
                  <a:pt x="47" y="132"/>
                </a:cubicBezTo>
                <a:cubicBezTo>
                  <a:pt x="47" y="133"/>
                  <a:pt x="47" y="133"/>
                  <a:pt x="47" y="133"/>
                </a:cubicBezTo>
                <a:cubicBezTo>
                  <a:pt x="47" y="133"/>
                  <a:pt x="47" y="133"/>
                  <a:pt x="47" y="132"/>
                </a:cubicBezTo>
                <a:cubicBezTo>
                  <a:pt x="47" y="132"/>
                  <a:pt x="47" y="132"/>
                  <a:pt x="47" y="132"/>
                </a:cubicBezTo>
                <a:cubicBezTo>
                  <a:pt x="47" y="132"/>
                  <a:pt x="47" y="132"/>
                  <a:pt x="47" y="133"/>
                </a:cubicBezTo>
                <a:cubicBezTo>
                  <a:pt x="47" y="132"/>
                  <a:pt x="47" y="133"/>
                  <a:pt x="47" y="133"/>
                </a:cubicBezTo>
                <a:cubicBezTo>
                  <a:pt x="48" y="133"/>
                  <a:pt x="48" y="135"/>
                  <a:pt x="49" y="136"/>
                </a:cubicBezTo>
                <a:cubicBezTo>
                  <a:pt x="49" y="136"/>
                  <a:pt x="49" y="136"/>
                  <a:pt x="49" y="136"/>
                </a:cubicBezTo>
                <a:cubicBezTo>
                  <a:pt x="49" y="136"/>
                  <a:pt x="49" y="136"/>
                  <a:pt x="49" y="136"/>
                </a:cubicBezTo>
                <a:cubicBezTo>
                  <a:pt x="49" y="135"/>
                  <a:pt x="48" y="133"/>
                  <a:pt x="48" y="133"/>
                </a:cubicBezTo>
                <a:cubicBezTo>
                  <a:pt x="48" y="133"/>
                  <a:pt x="48" y="134"/>
                  <a:pt x="48" y="134"/>
                </a:cubicBezTo>
                <a:cubicBezTo>
                  <a:pt x="48" y="134"/>
                  <a:pt x="48" y="133"/>
                  <a:pt x="48" y="133"/>
                </a:cubicBezTo>
                <a:cubicBezTo>
                  <a:pt x="48" y="133"/>
                  <a:pt x="48" y="133"/>
                  <a:pt x="48" y="133"/>
                </a:cubicBezTo>
                <a:cubicBezTo>
                  <a:pt x="48" y="132"/>
                  <a:pt x="48" y="133"/>
                  <a:pt x="48" y="132"/>
                </a:cubicBezTo>
                <a:cubicBezTo>
                  <a:pt x="48" y="133"/>
                  <a:pt x="48" y="133"/>
                  <a:pt x="48" y="134"/>
                </a:cubicBezTo>
                <a:cubicBezTo>
                  <a:pt x="48" y="133"/>
                  <a:pt x="48" y="133"/>
                  <a:pt x="48" y="133"/>
                </a:cubicBezTo>
                <a:cubicBezTo>
                  <a:pt x="48" y="133"/>
                  <a:pt x="48" y="134"/>
                  <a:pt x="48" y="134"/>
                </a:cubicBezTo>
                <a:cubicBezTo>
                  <a:pt x="49" y="134"/>
                  <a:pt x="48" y="133"/>
                  <a:pt x="48" y="133"/>
                </a:cubicBezTo>
                <a:cubicBezTo>
                  <a:pt x="48" y="133"/>
                  <a:pt x="48" y="133"/>
                  <a:pt x="49" y="133"/>
                </a:cubicBezTo>
                <a:cubicBezTo>
                  <a:pt x="49" y="133"/>
                  <a:pt x="48" y="133"/>
                  <a:pt x="48" y="132"/>
                </a:cubicBezTo>
                <a:cubicBezTo>
                  <a:pt x="48" y="132"/>
                  <a:pt x="48" y="132"/>
                  <a:pt x="48" y="132"/>
                </a:cubicBezTo>
                <a:cubicBezTo>
                  <a:pt x="48" y="133"/>
                  <a:pt x="49" y="134"/>
                  <a:pt x="49" y="135"/>
                </a:cubicBezTo>
                <a:cubicBezTo>
                  <a:pt x="48" y="132"/>
                  <a:pt x="48" y="132"/>
                  <a:pt x="48" y="132"/>
                </a:cubicBezTo>
                <a:cubicBezTo>
                  <a:pt x="48" y="132"/>
                  <a:pt x="49" y="133"/>
                  <a:pt x="49" y="133"/>
                </a:cubicBezTo>
                <a:cubicBezTo>
                  <a:pt x="48" y="133"/>
                  <a:pt x="49" y="132"/>
                  <a:pt x="49" y="132"/>
                </a:cubicBezTo>
                <a:cubicBezTo>
                  <a:pt x="49" y="132"/>
                  <a:pt x="49" y="132"/>
                  <a:pt x="49" y="132"/>
                </a:cubicBezTo>
                <a:cubicBezTo>
                  <a:pt x="49" y="133"/>
                  <a:pt x="49" y="133"/>
                  <a:pt x="49" y="133"/>
                </a:cubicBezTo>
                <a:cubicBezTo>
                  <a:pt x="49" y="133"/>
                  <a:pt x="49" y="133"/>
                  <a:pt x="49" y="133"/>
                </a:cubicBezTo>
                <a:cubicBezTo>
                  <a:pt x="49" y="133"/>
                  <a:pt x="48" y="132"/>
                  <a:pt x="49" y="132"/>
                </a:cubicBezTo>
                <a:cubicBezTo>
                  <a:pt x="49" y="132"/>
                  <a:pt x="49" y="132"/>
                  <a:pt x="49" y="133"/>
                </a:cubicBezTo>
                <a:cubicBezTo>
                  <a:pt x="49" y="132"/>
                  <a:pt x="49" y="133"/>
                  <a:pt x="49" y="132"/>
                </a:cubicBezTo>
                <a:cubicBezTo>
                  <a:pt x="49" y="132"/>
                  <a:pt x="49" y="132"/>
                  <a:pt x="49" y="132"/>
                </a:cubicBezTo>
                <a:cubicBezTo>
                  <a:pt x="49" y="132"/>
                  <a:pt x="49" y="132"/>
                  <a:pt x="49" y="132"/>
                </a:cubicBezTo>
                <a:cubicBezTo>
                  <a:pt x="49" y="132"/>
                  <a:pt x="49" y="132"/>
                  <a:pt x="49" y="132"/>
                </a:cubicBezTo>
                <a:cubicBezTo>
                  <a:pt x="49" y="132"/>
                  <a:pt x="49" y="133"/>
                  <a:pt x="49" y="132"/>
                </a:cubicBezTo>
                <a:cubicBezTo>
                  <a:pt x="49" y="133"/>
                  <a:pt x="50" y="133"/>
                  <a:pt x="50" y="134"/>
                </a:cubicBezTo>
                <a:cubicBezTo>
                  <a:pt x="50" y="133"/>
                  <a:pt x="49" y="132"/>
                  <a:pt x="49" y="132"/>
                </a:cubicBezTo>
                <a:cubicBezTo>
                  <a:pt x="49" y="132"/>
                  <a:pt x="49" y="132"/>
                  <a:pt x="49" y="132"/>
                </a:cubicBezTo>
                <a:cubicBezTo>
                  <a:pt x="49" y="132"/>
                  <a:pt x="49" y="132"/>
                  <a:pt x="49" y="132"/>
                </a:cubicBezTo>
                <a:cubicBezTo>
                  <a:pt x="50" y="132"/>
                  <a:pt x="50" y="132"/>
                  <a:pt x="50" y="132"/>
                </a:cubicBezTo>
                <a:cubicBezTo>
                  <a:pt x="50" y="132"/>
                  <a:pt x="49" y="132"/>
                  <a:pt x="49" y="132"/>
                </a:cubicBezTo>
                <a:cubicBezTo>
                  <a:pt x="50" y="132"/>
                  <a:pt x="50" y="132"/>
                  <a:pt x="50" y="132"/>
                </a:cubicBezTo>
                <a:cubicBezTo>
                  <a:pt x="50" y="132"/>
                  <a:pt x="50" y="132"/>
                  <a:pt x="50" y="132"/>
                </a:cubicBezTo>
                <a:cubicBezTo>
                  <a:pt x="50" y="132"/>
                  <a:pt x="50" y="133"/>
                  <a:pt x="50" y="133"/>
                </a:cubicBezTo>
                <a:cubicBezTo>
                  <a:pt x="50" y="133"/>
                  <a:pt x="50" y="133"/>
                  <a:pt x="50" y="133"/>
                </a:cubicBezTo>
                <a:cubicBezTo>
                  <a:pt x="50" y="133"/>
                  <a:pt x="50" y="133"/>
                  <a:pt x="50" y="134"/>
                </a:cubicBezTo>
                <a:cubicBezTo>
                  <a:pt x="50" y="134"/>
                  <a:pt x="50" y="134"/>
                  <a:pt x="50" y="134"/>
                </a:cubicBezTo>
                <a:cubicBezTo>
                  <a:pt x="51" y="134"/>
                  <a:pt x="51" y="134"/>
                  <a:pt x="51" y="134"/>
                </a:cubicBezTo>
                <a:cubicBezTo>
                  <a:pt x="51" y="134"/>
                  <a:pt x="51" y="134"/>
                  <a:pt x="51" y="134"/>
                </a:cubicBezTo>
                <a:cubicBezTo>
                  <a:pt x="51" y="134"/>
                  <a:pt x="50" y="133"/>
                  <a:pt x="50" y="133"/>
                </a:cubicBezTo>
                <a:cubicBezTo>
                  <a:pt x="50" y="133"/>
                  <a:pt x="50" y="132"/>
                  <a:pt x="50" y="132"/>
                </a:cubicBezTo>
                <a:cubicBezTo>
                  <a:pt x="50" y="132"/>
                  <a:pt x="50" y="132"/>
                  <a:pt x="50" y="132"/>
                </a:cubicBezTo>
                <a:cubicBezTo>
                  <a:pt x="49" y="132"/>
                  <a:pt x="50" y="132"/>
                  <a:pt x="49" y="131"/>
                </a:cubicBezTo>
                <a:cubicBezTo>
                  <a:pt x="49" y="131"/>
                  <a:pt x="50" y="132"/>
                  <a:pt x="50" y="132"/>
                </a:cubicBezTo>
                <a:cubicBezTo>
                  <a:pt x="49" y="131"/>
                  <a:pt x="50" y="132"/>
                  <a:pt x="50" y="132"/>
                </a:cubicBezTo>
                <a:cubicBezTo>
                  <a:pt x="50" y="132"/>
                  <a:pt x="50" y="131"/>
                  <a:pt x="50" y="131"/>
                </a:cubicBezTo>
                <a:cubicBezTo>
                  <a:pt x="50" y="131"/>
                  <a:pt x="50" y="131"/>
                  <a:pt x="50" y="131"/>
                </a:cubicBezTo>
                <a:cubicBezTo>
                  <a:pt x="49" y="131"/>
                  <a:pt x="49" y="131"/>
                  <a:pt x="49" y="131"/>
                </a:cubicBezTo>
                <a:cubicBezTo>
                  <a:pt x="50" y="131"/>
                  <a:pt x="50" y="131"/>
                  <a:pt x="50" y="131"/>
                </a:cubicBezTo>
                <a:cubicBezTo>
                  <a:pt x="50" y="131"/>
                  <a:pt x="50" y="131"/>
                  <a:pt x="50" y="131"/>
                </a:cubicBezTo>
                <a:cubicBezTo>
                  <a:pt x="50" y="131"/>
                  <a:pt x="49" y="130"/>
                  <a:pt x="49" y="130"/>
                </a:cubicBezTo>
                <a:cubicBezTo>
                  <a:pt x="49" y="131"/>
                  <a:pt x="50" y="131"/>
                  <a:pt x="50" y="131"/>
                </a:cubicBezTo>
                <a:cubicBezTo>
                  <a:pt x="50" y="131"/>
                  <a:pt x="50" y="130"/>
                  <a:pt x="49" y="130"/>
                </a:cubicBezTo>
                <a:cubicBezTo>
                  <a:pt x="50" y="131"/>
                  <a:pt x="50" y="131"/>
                  <a:pt x="50" y="131"/>
                </a:cubicBezTo>
                <a:cubicBezTo>
                  <a:pt x="50" y="131"/>
                  <a:pt x="50" y="131"/>
                  <a:pt x="50" y="131"/>
                </a:cubicBezTo>
                <a:cubicBezTo>
                  <a:pt x="50" y="131"/>
                  <a:pt x="50" y="131"/>
                  <a:pt x="50" y="131"/>
                </a:cubicBezTo>
                <a:cubicBezTo>
                  <a:pt x="50" y="130"/>
                  <a:pt x="49" y="130"/>
                  <a:pt x="49" y="130"/>
                </a:cubicBezTo>
                <a:cubicBezTo>
                  <a:pt x="49" y="130"/>
                  <a:pt x="49" y="130"/>
                  <a:pt x="50" y="130"/>
                </a:cubicBezTo>
                <a:cubicBezTo>
                  <a:pt x="50" y="130"/>
                  <a:pt x="50" y="130"/>
                  <a:pt x="50" y="130"/>
                </a:cubicBezTo>
                <a:cubicBezTo>
                  <a:pt x="50" y="131"/>
                  <a:pt x="49" y="130"/>
                  <a:pt x="50" y="131"/>
                </a:cubicBezTo>
                <a:cubicBezTo>
                  <a:pt x="50" y="131"/>
                  <a:pt x="50" y="131"/>
                  <a:pt x="51" y="131"/>
                </a:cubicBezTo>
                <a:cubicBezTo>
                  <a:pt x="50" y="131"/>
                  <a:pt x="50" y="131"/>
                  <a:pt x="50" y="131"/>
                </a:cubicBezTo>
                <a:cubicBezTo>
                  <a:pt x="51" y="131"/>
                  <a:pt x="51" y="131"/>
                  <a:pt x="51" y="131"/>
                </a:cubicBezTo>
                <a:cubicBezTo>
                  <a:pt x="51" y="131"/>
                  <a:pt x="50" y="131"/>
                  <a:pt x="50" y="131"/>
                </a:cubicBezTo>
                <a:cubicBezTo>
                  <a:pt x="50" y="131"/>
                  <a:pt x="50" y="131"/>
                  <a:pt x="50" y="131"/>
                </a:cubicBezTo>
                <a:cubicBezTo>
                  <a:pt x="50" y="130"/>
                  <a:pt x="50" y="130"/>
                  <a:pt x="50" y="130"/>
                </a:cubicBezTo>
                <a:cubicBezTo>
                  <a:pt x="50" y="130"/>
                  <a:pt x="50" y="131"/>
                  <a:pt x="50" y="131"/>
                </a:cubicBezTo>
                <a:cubicBezTo>
                  <a:pt x="50" y="130"/>
                  <a:pt x="50" y="130"/>
                  <a:pt x="50" y="130"/>
                </a:cubicBezTo>
                <a:cubicBezTo>
                  <a:pt x="50" y="130"/>
                  <a:pt x="51" y="131"/>
                  <a:pt x="51" y="131"/>
                </a:cubicBezTo>
                <a:cubicBezTo>
                  <a:pt x="51" y="131"/>
                  <a:pt x="50" y="130"/>
                  <a:pt x="50" y="130"/>
                </a:cubicBezTo>
                <a:cubicBezTo>
                  <a:pt x="50" y="130"/>
                  <a:pt x="50" y="130"/>
                  <a:pt x="50" y="130"/>
                </a:cubicBezTo>
                <a:cubicBezTo>
                  <a:pt x="50" y="130"/>
                  <a:pt x="50" y="130"/>
                  <a:pt x="50" y="130"/>
                </a:cubicBezTo>
                <a:cubicBezTo>
                  <a:pt x="50" y="129"/>
                  <a:pt x="51" y="130"/>
                  <a:pt x="50" y="129"/>
                </a:cubicBezTo>
                <a:cubicBezTo>
                  <a:pt x="50" y="129"/>
                  <a:pt x="50" y="129"/>
                  <a:pt x="50" y="130"/>
                </a:cubicBezTo>
                <a:cubicBezTo>
                  <a:pt x="51" y="130"/>
                  <a:pt x="51" y="130"/>
                  <a:pt x="51" y="130"/>
                </a:cubicBezTo>
                <a:cubicBezTo>
                  <a:pt x="51" y="130"/>
                  <a:pt x="50" y="130"/>
                  <a:pt x="51" y="130"/>
                </a:cubicBezTo>
                <a:close/>
                <a:moveTo>
                  <a:pt x="50" y="131"/>
                </a:moveTo>
                <a:cubicBezTo>
                  <a:pt x="50" y="130"/>
                  <a:pt x="50" y="131"/>
                  <a:pt x="50" y="131"/>
                </a:cubicBezTo>
                <a:cubicBezTo>
                  <a:pt x="50" y="131"/>
                  <a:pt x="50" y="131"/>
                  <a:pt x="50" y="131"/>
                </a:cubicBezTo>
                <a:close/>
                <a:moveTo>
                  <a:pt x="50" y="133"/>
                </a:moveTo>
                <a:cubicBezTo>
                  <a:pt x="50" y="132"/>
                  <a:pt x="50" y="132"/>
                  <a:pt x="50" y="133"/>
                </a:cubicBezTo>
                <a:cubicBezTo>
                  <a:pt x="50" y="133"/>
                  <a:pt x="50" y="133"/>
                  <a:pt x="50" y="133"/>
                </a:cubicBezTo>
                <a:close/>
                <a:moveTo>
                  <a:pt x="47" y="138"/>
                </a:moveTo>
                <a:cubicBezTo>
                  <a:pt x="47" y="138"/>
                  <a:pt x="47" y="138"/>
                  <a:pt x="47" y="138"/>
                </a:cubicBezTo>
                <a:cubicBezTo>
                  <a:pt x="47" y="138"/>
                  <a:pt x="47" y="138"/>
                  <a:pt x="47" y="138"/>
                </a:cubicBezTo>
                <a:close/>
                <a:moveTo>
                  <a:pt x="47" y="138"/>
                </a:moveTo>
                <a:cubicBezTo>
                  <a:pt x="47" y="137"/>
                  <a:pt x="47" y="137"/>
                  <a:pt x="47" y="138"/>
                </a:cubicBezTo>
                <a:cubicBezTo>
                  <a:pt x="47" y="138"/>
                  <a:pt x="47" y="137"/>
                  <a:pt x="47" y="137"/>
                </a:cubicBezTo>
                <a:cubicBezTo>
                  <a:pt x="47" y="137"/>
                  <a:pt x="47" y="137"/>
                  <a:pt x="47" y="138"/>
                </a:cubicBezTo>
                <a:close/>
                <a:moveTo>
                  <a:pt x="56" y="131"/>
                </a:moveTo>
                <a:cubicBezTo>
                  <a:pt x="56" y="131"/>
                  <a:pt x="56" y="131"/>
                  <a:pt x="56" y="131"/>
                </a:cubicBezTo>
                <a:cubicBezTo>
                  <a:pt x="56" y="131"/>
                  <a:pt x="56" y="130"/>
                  <a:pt x="56" y="131"/>
                </a:cubicBezTo>
                <a:close/>
                <a:moveTo>
                  <a:pt x="49" y="132"/>
                </a:moveTo>
                <a:cubicBezTo>
                  <a:pt x="50" y="132"/>
                  <a:pt x="50" y="132"/>
                  <a:pt x="50" y="132"/>
                </a:cubicBezTo>
                <a:cubicBezTo>
                  <a:pt x="50" y="132"/>
                  <a:pt x="49" y="132"/>
                  <a:pt x="49" y="132"/>
                </a:cubicBezTo>
                <a:close/>
                <a:moveTo>
                  <a:pt x="51" y="129"/>
                </a:moveTo>
                <a:cubicBezTo>
                  <a:pt x="51" y="129"/>
                  <a:pt x="51" y="129"/>
                  <a:pt x="51" y="129"/>
                </a:cubicBezTo>
                <a:cubicBezTo>
                  <a:pt x="51" y="129"/>
                  <a:pt x="51" y="129"/>
                  <a:pt x="51" y="129"/>
                </a:cubicBezTo>
                <a:close/>
                <a:moveTo>
                  <a:pt x="47" y="133"/>
                </a:moveTo>
                <a:cubicBezTo>
                  <a:pt x="47" y="133"/>
                  <a:pt x="47" y="133"/>
                  <a:pt x="47" y="133"/>
                </a:cubicBezTo>
                <a:cubicBezTo>
                  <a:pt x="47" y="133"/>
                  <a:pt x="47" y="133"/>
                  <a:pt x="47" y="133"/>
                </a:cubicBezTo>
                <a:close/>
                <a:moveTo>
                  <a:pt x="46" y="138"/>
                </a:moveTo>
                <a:cubicBezTo>
                  <a:pt x="46" y="138"/>
                  <a:pt x="46" y="138"/>
                  <a:pt x="46" y="138"/>
                </a:cubicBezTo>
                <a:cubicBezTo>
                  <a:pt x="46" y="138"/>
                  <a:pt x="46" y="138"/>
                  <a:pt x="46" y="138"/>
                </a:cubicBezTo>
                <a:cubicBezTo>
                  <a:pt x="46" y="138"/>
                  <a:pt x="46" y="138"/>
                  <a:pt x="46" y="138"/>
                </a:cubicBezTo>
                <a:close/>
                <a:moveTo>
                  <a:pt x="45" y="136"/>
                </a:moveTo>
                <a:cubicBezTo>
                  <a:pt x="45" y="136"/>
                  <a:pt x="45" y="136"/>
                  <a:pt x="45" y="136"/>
                </a:cubicBezTo>
                <a:cubicBezTo>
                  <a:pt x="45" y="136"/>
                  <a:pt x="45" y="136"/>
                  <a:pt x="45" y="136"/>
                </a:cubicBezTo>
                <a:cubicBezTo>
                  <a:pt x="45" y="136"/>
                  <a:pt x="45" y="136"/>
                  <a:pt x="45" y="136"/>
                </a:cubicBezTo>
                <a:close/>
                <a:moveTo>
                  <a:pt x="46" y="137"/>
                </a:moveTo>
                <a:cubicBezTo>
                  <a:pt x="46" y="136"/>
                  <a:pt x="46" y="137"/>
                  <a:pt x="46" y="137"/>
                </a:cubicBezTo>
                <a:cubicBezTo>
                  <a:pt x="46" y="137"/>
                  <a:pt x="46" y="137"/>
                  <a:pt x="46" y="137"/>
                </a:cubicBezTo>
                <a:cubicBezTo>
                  <a:pt x="46" y="137"/>
                  <a:pt x="46" y="137"/>
                  <a:pt x="46" y="137"/>
                </a:cubicBezTo>
                <a:close/>
                <a:moveTo>
                  <a:pt x="46" y="137"/>
                </a:moveTo>
                <a:cubicBezTo>
                  <a:pt x="46" y="137"/>
                  <a:pt x="46" y="137"/>
                  <a:pt x="46" y="137"/>
                </a:cubicBezTo>
                <a:cubicBezTo>
                  <a:pt x="46" y="137"/>
                  <a:pt x="46" y="137"/>
                  <a:pt x="46" y="137"/>
                </a:cubicBezTo>
                <a:close/>
                <a:moveTo>
                  <a:pt x="47" y="138"/>
                </a:moveTo>
                <a:cubicBezTo>
                  <a:pt x="47" y="138"/>
                  <a:pt x="47" y="138"/>
                  <a:pt x="47" y="138"/>
                </a:cubicBezTo>
                <a:cubicBezTo>
                  <a:pt x="47" y="139"/>
                  <a:pt x="47" y="137"/>
                  <a:pt x="47" y="138"/>
                </a:cubicBezTo>
                <a:close/>
                <a:moveTo>
                  <a:pt x="46" y="136"/>
                </a:moveTo>
                <a:cubicBezTo>
                  <a:pt x="46" y="136"/>
                  <a:pt x="46" y="136"/>
                  <a:pt x="46" y="136"/>
                </a:cubicBezTo>
                <a:cubicBezTo>
                  <a:pt x="46" y="136"/>
                  <a:pt x="46" y="136"/>
                  <a:pt x="46" y="136"/>
                </a:cubicBezTo>
                <a:close/>
                <a:moveTo>
                  <a:pt x="46" y="136"/>
                </a:moveTo>
                <a:cubicBezTo>
                  <a:pt x="46" y="136"/>
                  <a:pt x="46" y="136"/>
                  <a:pt x="46" y="136"/>
                </a:cubicBezTo>
                <a:cubicBezTo>
                  <a:pt x="46" y="136"/>
                  <a:pt x="46" y="136"/>
                  <a:pt x="46" y="136"/>
                </a:cubicBezTo>
                <a:cubicBezTo>
                  <a:pt x="46" y="136"/>
                  <a:pt x="46" y="136"/>
                  <a:pt x="46" y="136"/>
                </a:cubicBezTo>
                <a:close/>
                <a:moveTo>
                  <a:pt x="46" y="136"/>
                </a:moveTo>
                <a:cubicBezTo>
                  <a:pt x="46" y="136"/>
                  <a:pt x="46" y="136"/>
                  <a:pt x="46" y="136"/>
                </a:cubicBezTo>
                <a:cubicBezTo>
                  <a:pt x="46" y="136"/>
                  <a:pt x="46" y="136"/>
                  <a:pt x="46" y="136"/>
                </a:cubicBezTo>
                <a:close/>
                <a:moveTo>
                  <a:pt x="46" y="135"/>
                </a:moveTo>
                <a:cubicBezTo>
                  <a:pt x="46" y="135"/>
                  <a:pt x="46" y="135"/>
                  <a:pt x="46" y="135"/>
                </a:cubicBezTo>
                <a:cubicBezTo>
                  <a:pt x="46" y="136"/>
                  <a:pt x="46" y="136"/>
                  <a:pt x="46" y="136"/>
                </a:cubicBezTo>
                <a:lnTo>
                  <a:pt x="46" y="135"/>
                </a:lnTo>
                <a:close/>
                <a:moveTo>
                  <a:pt x="47" y="136"/>
                </a:moveTo>
                <a:cubicBezTo>
                  <a:pt x="47" y="136"/>
                  <a:pt x="47" y="136"/>
                  <a:pt x="47" y="136"/>
                </a:cubicBezTo>
                <a:cubicBezTo>
                  <a:pt x="47" y="135"/>
                  <a:pt x="47" y="135"/>
                  <a:pt x="47" y="135"/>
                </a:cubicBezTo>
                <a:cubicBezTo>
                  <a:pt x="47" y="135"/>
                  <a:pt x="47" y="136"/>
                  <a:pt x="47" y="136"/>
                </a:cubicBezTo>
                <a:close/>
                <a:moveTo>
                  <a:pt x="46" y="134"/>
                </a:moveTo>
                <a:cubicBezTo>
                  <a:pt x="46" y="135"/>
                  <a:pt x="46" y="135"/>
                  <a:pt x="46" y="135"/>
                </a:cubicBezTo>
                <a:cubicBezTo>
                  <a:pt x="46" y="134"/>
                  <a:pt x="46" y="134"/>
                  <a:pt x="46" y="134"/>
                </a:cubicBezTo>
                <a:close/>
                <a:moveTo>
                  <a:pt x="46" y="134"/>
                </a:moveTo>
                <a:cubicBezTo>
                  <a:pt x="46" y="134"/>
                  <a:pt x="46" y="134"/>
                  <a:pt x="46" y="134"/>
                </a:cubicBezTo>
                <a:cubicBezTo>
                  <a:pt x="46" y="134"/>
                  <a:pt x="46" y="134"/>
                  <a:pt x="46" y="134"/>
                </a:cubicBezTo>
                <a:close/>
                <a:moveTo>
                  <a:pt x="48" y="135"/>
                </a:moveTo>
                <a:cubicBezTo>
                  <a:pt x="48" y="135"/>
                  <a:pt x="48" y="135"/>
                  <a:pt x="48" y="135"/>
                </a:cubicBezTo>
                <a:cubicBezTo>
                  <a:pt x="48" y="136"/>
                  <a:pt x="48" y="136"/>
                  <a:pt x="48" y="136"/>
                </a:cubicBezTo>
                <a:lnTo>
                  <a:pt x="48" y="135"/>
                </a:lnTo>
                <a:close/>
                <a:moveTo>
                  <a:pt x="47" y="132"/>
                </a:moveTo>
                <a:cubicBezTo>
                  <a:pt x="47" y="132"/>
                  <a:pt x="48" y="133"/>
                  <a:pt x="47" y="132"/>
                </a:cubicBezTo>
                <a:cubicBezTo>
                  <a:pt x="47" y="133"/>
                  <a:pt x="48" y="133"/>
                  <a:pt x="48" y="133"/>
                </a:cubicBezTo>
                <a:cubicBezTo>
                  <a:pt x="48" y="132"/>
                  <a:pt x="48" y="133"/>
                  <a:pt x="47" y="132"/>
                </a:cubicBezTo>
                <a:close/>
                <a:moveTo>
                  <a:pt x="48" y="133"/>
                </a:moveTo>
                <a:cubicBezTo>
                  <a:pt x="48" y="133"/>
                  <a:pt x="48" y="133"/>
                  <a:pt x="48" y="133"/>
                </a:cubicBezTo>
                <a:cubicBezTo>
                  <a:pt x="48" y="133"/>
                  <a:pt x="48" y="133"/>
                  <a:pt x="48" y="133"/>
                </a:cubicBezTo>
                <a:close/>
                <a:moveTo>
                  <a:pt x="58" y="129"/>
                </a:moveTo>
                <a:cubicBezTo>
                  <a:pt x="58" y="129"/>
                  <a:pt x="58" y="129"/>
                  <a:pt x="58" y="129"/>
                </a:cubicBezTo>
                <a:cubicBezTo>
                  <a:pt x="58" y="129"/>
                  <a:pt x="58" y="129"/>
                  <a:pt x="58" y="129"/>
                </a:cubicBezTo>
                <a:close/>
                <a:moveTo>
                  <a:pt x="57" y="128"/>
                </a:moveTo>
                <a:cubicBezTo>
                  <a:pt x="58" y="129"/>
                  <a:pt x="58" y="129"/>
                  <a:pt x="58" y="129"/>
                </a:cubicBezTo>
                <a:cubicBezTo>
                  <a:pt x="57" y="128"/>
                  <a:pt x="57" y="128"/>
                  <a:pt x="57" y="128"/>
                </a:cubicBezTo>
                <a:cubicBezTo>
                  <a:pt x="57" y="128"/>
                  <a:pt x="57" y="128"/>
                  <a:pt x="57" y="128"/>
                </a:cubicBezTo>
                <a:close/>
                <a:moveTo>
                  <a:pt x="49" y="130"/>
                </a:moveTo>
                <a:cubicBezTo>
                  <a:pt x="49" y="130"/>
                  <a:pt x="49" y="130"/>
                  <a:pt x="49" y="130"/>
                </a:cubicBezTo>
                <a:cubicBezTo>
                  <a:pt x="49" y="130"/>
                  <a:pt x="49" y="130"/>
                  <a:pt x="49" y="130"/>
                </a:cubicBezTo>
                <a:close/>
                <a:moveTo>
                  <a:pt x="50" y="130"/>
                </a:moveTo>
                <a:cubicBezTo>
                  <a:pt x="50" y="130"/>
                  <a:pt x="50" y="130"/>
                  <a:pt x="50" y="130"/>
                </a:cubicBezTo>
                <a:cubicBezTo>
                  <a:pt x="50" y="130"/>
                  <a:pt x="50" y="130"/>
                  <a:pt x="50" y="130"/>
                </a:cubicBezTo>
                <a:close/>
                <a:moveTo>
                  <a:pt x="50" y="129"/>
                </a:moveTo>
                <a:cubicBezTo>
                  <a:pt x="50" y="129"/>
                  <a:pt x="50" y="129"/>
                  <a:pt x="50" y="129"/>
                </a:cubicBezTo>
                <a:cubicBezTo>
                  <a:pt x="50" y="129"/>
                  <a:pt x="50" y="129"/>
                  <a:pt x="50" y="129"/>
                </a:cubicBezTo>
                <a:close/>
                <a:moveTo>
                  <a:pt x="57" y="126"/>
                </a:moveTo>
                <a:cubicBezTo>
                  <a:pt x="57" y="126"/>
                  <a:pt x="57" y="126"/>
                  <a:pt x="57" y="126"/>
                </a:cubicBezTo>
                <a:cubicBezTo>
                  <a:pt x="57" y="126"/>
                  <a:pt x="57" y="126"/>
                  <a:pt x="57" y="126"/>
                </a:cubicBezTo>
                <a:close/>
                <a:moveTo>
                  <a:pt x="56" y="125"/>
                </a:moveTo>
                <a:cubicBezTo>
                  <a:pt x="56" y="125"/>
                  <a:pt x="56" y="125"/>
                  <a:pt x="56" y="125"/>
                </a:cubicBezTo>
                <a:cubicBezTo>
                  <a:pt x="56" y="125"/>
                  <a:pt x="56" y="125"/>
                  <a:pt x="56" y="125"/>
                </a:cubicBezTo>
                <a:close/>
                <a:moveTo>
                  <a:pt x="56" y="125"/>
                </a:moveTo>
                <a:cubicBezTo>
                  <a:pt x="55" y="125"/>
                  <a:pt x="56" y="125"/>
                  <a:pt x="56" y="125"/>
                </a:cubicBezTo>
                <a:cubicBezTo>
                  <a:pt x="56" y="125"/>
                  <a:pt x="56" y="125"/>
                  <a:pt x="56" y="125"/>
                </a:cubicBezTo>
                <a:cubicBezTo>
                  <a:pt x="56" y="125"/>
                  <a:pt x="56" y="125"/>
                  <a:pt x="56" y="125"/>
                </a:cubicBezTo>
                <a:cubicBezTo>
                  <a:pt x="56" y="125"/>
                  <a:pt x="56" y="125"/>
                  <a:pt x="56" y="125"/>
                </a:cubicBezTo>
                <a:close/>
                <a:moveTo>
                  <a:pt x="58" y="125"/>
                </a:moveTo>
                <a:cubicBezTo>
                  <a:pt x="57" y="125"/>
                  <a:pt x="57" y="125"/>
                  <a:pt x="57" y="125"/>
                </a:cubicBezTo>
                <a:cubicBezTo>
                  <a:pt x="57" y="125"/>
                  <a:pt x="57" y="125"/>
                  <a:pt x="57" y="125"/>
                </a:cubicBezTo>
                <a:cubicBezTo>
                  <a:pt x="57" y="125"/>
                  <a:pt x="57" y="125"/>
                  <a:pt x="58" y="125"/>
                </a:cubicBezTo>
                <a:close/>
                <a:moveTo>
                  <a:pt x="57" y="125"/>
                </a:moveTo>
                <a:cubicBezTo>
                  <a:pt x="58" y="125"/>
                  <a:pt x="58" y="125"/>
                  <a:pt x="57" y="125"/>
                </a:cubicBezTo>
                <a:close/>
                <a:moveTo>
                  <a:pt x="57" y="125"/>
                </a:moveTo>
                <a:cubicBezTo>
                  <a:pt x="58" y="125"/>
                  <a:pt x="58" y="125"/>
                  <a:pt x="58" y="125"/>
                </a:cubicBezTo>
                <a:cubicBezTo>
                  <a:pt x="58" y="125"/>
                  <a:pt x="58" y="125"/>
                  <a:pt x="58" y="125"/>
                </a:cubicBezTo>
                <a:cubicBezTo>
                  <a:pt x="58" y="125"/>
                  <a:pt x="58" y="125"/>
                  <a:pt x="57" y="125"/>
                </a:cubicBezTo>
                <a:close/>
                <a:moveTo>
                  <a:pt x="57" y="125"/>
                </a:moveTo>
                <a:cubicBezTo>
                  <a:pt x="57" y="125"/>
                  <a:pt x="57" y="125"/>
                  <a:pt x="57" y="125"/>
                </a:cubicBezTo>
                <a:cubicBezTo>
                  <a:pt x="57" y="125"/>
                  <a:pt x="57" y="125"/>
                  <a:pt x="57" y="125"/>
                </a:cubicBezTo>
                <a:close/>
                <a:moveTo>
                  <a:pt x="57" y="125"/>
                </a:moveTo>
                <a:cubicBezTo>
                  <a:pt x="57" y="125"/>
                  <a:pt x="57" y="125"/>
                  <a:pt x="57" y="125"/>
                </a:cubicBezTo>
                <a:cubicBezTo>
                  <a:pt x="57" y="125"/>
                  <a:pt x="57" y="125"/>
                  <a:pt x="57" y="125"/>
                </a:cubicBezTo>
                <a:cubicBezTo>
                  <a:pt x="57" y="125"/>
                  <a:pt x="57" y="125"/>
                  <a:pt x="57" y="125"/>
                </a:cubicBezTo>
                <a:close/>
                <a:moveTo>
                  <a:pt x="57" y="125"/>
                </a:moveTo>
                <a:cubicBezTo>
                  <a:pt x="57" y="125"/>
                  <a:pt x="57" y="125"/>
                  <a:pt x="57" y="125"/>
                </a:cubicBezTo>
                <a:cubicBezTo>
                  <a:pt x="57" y="125"/>
                  <a:pt x="57" y="125"/>
                  <a:pt x="57" y="125"/>
                </a:cubicBezTo>
                <a:close/>
                <a:moveTo>
                  <a:pt x="55" y="125"/>
                </a:moveTo>
                <a:cubicBezTo>
                  <a:pt x="55" y="125"/>
                  <a:pt x="55" y="125"/>
                  <a:pt x="55" y="125"/>
                </a:cubicBezTo>
                <a:cubicBezTo>
                  <a:pt x="55" y="125"/>
                  <a:pt x="55" y="125"/>
                  <a:pt x="55" y="125"/>
                </a:cubicBezTo>
                <a:cubicBezTo>
                  <a:pt x="55" y="125"/>
                  <a:pt x="55" y="125"/>
                  <a:pt x="55" y="125"/>
                </a:cubicBezTo>
                <a:close/>
                <a:moveTo>
                  <a:pt x="58" y="125"/>
                </a:moveTo>
                <a:cubicBezTo>
                  <a:pt x="58" y="125"/>
                  <a:pt x="57" y="125"/>
                  <a:pt x="57" y="125"/>
                </a:cubicBezTo>
                <a:cubicBezTo>
                  <a:pt x="57" y="125"/>
                  <a:pt x="57" y="125"/>
                  <a:pt x="57" y="125"/>
                </a:cubicBezTo>
                <a:cubicBezTo>
                  <a:pt x="57" y="125"/>
                  <a:pt x="58" y="125"/>
                  <a:pt x="58" y="125"/>
                </a:cubicBezTo>
                <a:close/>
                <a:moveTo>
                  <a:pt x="57" y="125"/>
                </a:moveTo>
                <a:cubicBezTo>
                  <a:pt x="57" y="125"/>
                  <a:pt x="57" y="125"/>
                  <a:pt x="57" y="125"/>
                </a:cubicBezTo>
                <a:cubicBezTo>
                  <a:pt x="57" y="125"/>
                  <a:pt x="57" y="125"/>
                  <a:pt x="57" y="125"/>
                </a:cubicBezTo>
                <a:close/>
                <a:moveTo>
                  <a:pt x="56" y="125"/>
                </a:moveTo>
                <a:cubicBezTo>
                  <a:pt x="57" y="125"/>
                  <a:pt x="57" y="125"/>
                  <a:pt x="57" y="125"/>
                </a:cubicBezTo>
                <a:cubicBezTo>
                  <a:pt x="56" y="125"/>
                  <a:pt x="56" y="125"/>
                  <a:pt x="56" y="125"/>
                </a:cubicBezTo>
                <a:close/>
                <a:moveTo>
                  <a:pt x="58" y="125"/>
                </a:moveTo>
                <a:cubicBezTo>
                  <a:pt x="58" y="125"/>
                  <a:pt x="58" y="125"/>
                  <a:pt x="58" y="125"/>
                </a:cubicBezTo>
                <a:cubicBezTo>
                  <a:pt x="58" y="125"/>
                  <a:pt x="58" y="125"/>
                  <a:pt x="58" y="125"/>
                </a:cubicBezTo>
                <a:close/>
                <a:moveTo>
                  <a:pt x="58" y="125"/>
                </a:moveTo>
                <a:cubicBezTo>
                  <a:pt x="58" y="125"/>
                  <a:pt x="58" y="125"/>
                  <a:pt x="58" y="125"/>
                </a:cubicBezTo>
                <a:cubicBezTo>
                  <a:pt x="58" y="125"/>
                  <a:pt x="58" y="125"/>
                  <a:pt x="58" y="125"/>
                </a:cubicBezTo>
                <a:cubicBezTo>
                  <a:pt x="58" y="125"/>
                  <a:pt x="58" y="125"/>
                  <a:pt x="58" y="125"/>
                </a:cubicBezTo>
                <a:close/>
                <a:moveTo>
                  <a:pt x="58" y="125"/>
                </a:moveTo>
                <a:cubicBezTo>
                  <a:pt x="58" y="125"/>
                  <a:pt x="58" y="125"/>
                  <a:pt x="58" y="125"/>
                </a:cubicBezTo>
                <a:cubicBezTo>
                  <a:pt x="58" y="125"/>
                  <a:pt x="58" y="125"/>
                  <a:pt x="58" y="125"/>
                </a:cubicBezTo>
                <a:close/>
                <a:moveTo>
                  <a:pt x="57" y="125"/>
                </a:moveTo>
                <a:cubicBezTo>
                  <a:pt x="57" y="125"/>
                  <a:pt x="57" y="125"/>
                  <a:pt x="57" y="125"/>
                </a:cubicBezTo>
                <a:cubicBezTo>
                  <a:pt x="57" y="125"/>
                  <a:pt x="57" y="125"/>
                  <a:pt x="57" y="125"/>
                </a:cubicBezTo>
                <a:close/>
                <a:moveTo>
                  <a:pt x="57" y="125"/>
                </a:moveTo>
                <a:cubicBezTo>
                  <a:pt x="57" y="125"/>
                  <a:pt x="57" y="125"/>
                  <a:pt x="57" y="125"/>
                </a:cubicBezTo>
                <a:cubicBezTo>
                  <a:pt x="57" y="125"/>
                  <a:pt x="57" y="125"/>
                  <a:pt x="57" y="125"/>
                </a:cubicBezTo>
                <a:cubicBezTo>
                  <a:pt x="57" y="125"/>
                  <a:pt x="57" y="125"/>
                  <a:pt x="57" y="125"/>
                </a:cubicBezTo>
                <a:close/>
                <a:moveTo>
                  <a:pt x="57" y="125"/>
                </a:moveTo>
                <a:cubicBezTo>
                  <a:pt x="57" y="125"/>
                  <a:pt x="57" y="125"/>
                  <a:pt x="57" y="125"/>
                </a:cubicBezTo>
                <a:cubicBezTo>
                  <a:pt x="57" y="125"/>
                  <a:pt x="57" y="125"/>
                  <a:pt x="57" y="125"/>
                </a:cubicBezTo>
                <a:close/>
                <a:moveTo>
                  <a:pt x="56" y="125"/>
                </a:moveTo>
                <a:cubicBezTo>
                  <a:pt x="56" y="125"/>
                  <a:pt x="56" y="125"/>
                  <a:pt x="56" y="125"/>
                </a:cubicBezTo>
                <a:cubicBezTo>
                  <a:pt x="56" y="125"/>
                  <a:pt x="56" y="125"/>
                  <a:pt x="56" y="125"/>
                </a:cubicBezTo>
                <a:close/>
                <a:moveTo>
                  <a:pt x="56" y="125"/>
                </a:moveTo>
                <a:cubicBezTo>
                  <a:pt x="56" y="125"/>
                  <a:pt x="56" y="125"/>
                  <a:pt x="56" y="125"/>
                </a:cubicBezTo>
                <a:cubicBezTo>
                  <a:pt x="56" y="125"/>
                  <a:pt x="57" y="125"/>
                  <a:pt x="57" y="125"/>
                </a:cubicBezTo>
                <a:lnTo>
                  <a:pt x="56" y="125"/>
                </a:lnTo>
                <a:close/>
                <a:moveTo>
                  <a:pt x="56" y="125"/>
                </a:moveTo>
                <a:cubicBezTo>
                  <a:pt x="56" y="125"/>
                  <a:pt x="56" y="125"/>
                  <a:pt x="56" y="125"/>
                </a:cubicBezTo>
                <a:cubicBezTo>
                  <a:pt x="56" y="125"/>
                  <a:pt x="56" y="125"/>
                  <a:pt x="56" y="125"/>
                </a:cubicBezTo>
                <a:close/>
                <a:moveTo>
                  <a:pt x="57" y="125"/>
                </a:moveTo>
                <a:cubicBezTo>
                  <a:pt x="57" y="125"/>
                  <a:pt x="57" y="125"/>
                  <a:pt x="57" y="125"/>
                </a:cubicBezTo>
                <a:cubicBezTo>
                  <a:pt x="57" y="125"/>
                  <a:pt x="57" y="125"/>
                  <a:pt x="57" y="125"/>
                </a:cubicBezTo>
                <a:cubicBezTo>
                  <a:pt x="57" y="125"/>
                  <a:pt x="57" y="125"/>
                  <a:pt x="57" y="125"/>
                </a:cubicBezTo>
                <a:close/>
                <a:moveTo>
                  <a:pt x="57" y="125"/>
                </a:moveTo>
                <a:cubicBezTo>
                  <a:pt x="57" y="125"/>
                  <a:pt x="57" y="125"/>
                  <a:pt x="57" y="125"/>
                </a:cubicBezTo>
                <a:cubicBezTo>
                  <a:pt x="57" y="125"/>
                  <a:pt x="57" y="125"/>
                  <a:pt x="57" y="125"/>
                </a:cubicBezTo>
                <a:close/>
                <a:moveTo>
                  <a:pt x="57" y="125"/>
                </a:moveTo>
                <a:cubicBezTo>
                  <a:pt x="57" y="125"/>
                  <a:pt x="57" y="125"/>
                  <a:pt x="57" y="125"/>
                </a:cubicBezTo>
                <a:cubicBezTo>
                  <a:pt x="57" y="125"/>
                  <a:pt x="57" y="125"/>
                  <a:pt x="57" y="125"/>
                </a:cubicBezTo>
                <a:close/>
                <a:moveTo>
                  <a:pt x="57" y="125"/>
                </a:moveTo>
                <a:cubicBezTo>
                  <a:pt x="57" y="125"/>
                  <a:pt x="57" y="125"/>
                  <a:pt x="57" y="125"/>
                </a:cubicBezTo>
                <a:cubicBezTo>
                  <a:pt x="57" y="125"/>
                  <a:pt x="57" y="125"/>
                  <a:pt x="57" y="125"/>
                </a:cubicBezTo>
                <a:cubicBezTo>
                  <a:pt x="57" y="125"/>
                  <a:pt x="57" y="125"/>
                  <a:pt x="57" y="125"/>
                </a:cubicBezTo>
                <a:close/>
                <a:moveTo>
                  <a:pt x="57" y="125"/>
                </a:moveTo>
                <a:cubicBezTo>
                  <a:pt x="57" y="125"/>
                  <a:pt x="57" y="125"/>
                  <a:pt x="57" y="125"/>
                </a:cubicBezTo>
                <a:cubicBezTo>
                  <a:pt x="57" y="125"/>
                  <a:pt x="57" y="125"/>
                  <a:pt x="57" y="125"/>
                </a:cubicBezTo>
                <a:close/>
                <a:moveTo>
                  <a:pt x="57" y="125"/>
                </a:moveTo>
                <a:cubicBezTo>
                  <a:pt x="57" y="125"/>
                  <a:pt x="57" y="125"/>
                  <a:pt x="57" y="125"/>
                </a:cubicBezTo>
                <a:cubicBezTo>
                  <a:pt x="57" y="125"/>
                  <a:pt x="57" y="125"/>
                  <a:pt x="57" y="125"/>
                </a:cubicBezTo>
                <a:close/>
                <a:moveTo>
                  <a:pt x="57" y="125"/>
                </a:moveTo>
                <a:cubicBezTo>
                  <a:pt x="57" y="125"/>
                  <a:pt x="57" y="125"/>
                  <a:pt x="57" y="125"/>
                </a:cubicBezTo>
                <a:cubicBezTo>
                  <a:pt x="57" y="125"/>
                  <a:pt x="57" y="125"/>
                  <a:pt x="57" y="125"/>
                </a:cubicBezTo>
                <a:cubicBezTo>
                  <a:pt x="57" y="125"/>
                  <a:pt x="57" y="125"/>
                  <a:pt x="57" y="125"/>
                </a:cubicBezTo>
                <a:close/>
                <a:moveTo>
                  <a:pt x="54" y="124"/>
                </a:moveTo>
                <a:cubicBezTo>
                  <a:pt x="55" y="124"/>
                  <a:pt x="55" y="125"/>
                  <a:pt x="55" y="125"/>
                </a:cubicBezTo>
                <a:cubicBezTo>
                  <a:pt x="55" y="125"/>
                  <a:pt x="56" y="125"/>
                  <a:pt x="57" y="125"/>
                </a:cubicBezTo>
                <a:cubicBezTo>
                  <a:pt x="57" y="125"/>
                  <a:pt x="57" y="125"/>
                  <a:pt x="56" y="125"/>
                </a:cubicBezTo>
                <a:cubicBezTo>
                  <a:pt x="56" y="125"/>
                  <a:pt x="56" y="125"/>
                  <a:pt x="55" y="125"/>
                </a:cubicBezTo>
                <a:cubicBezTo>
                  <a:pt x="55" y="125"/>
                  <a:pt x="56" y="125"/>
                  <a:pt x="56" y="125"/>
                </a:cubicBezTo>
                <a:cubicBezTo>
                  <a:pt x="55" y="125"/>
                  <a:pt x="55" y="125"/>
                  <a:pt x="54" y="124"/>
                </a:cubicBezTo>
                <a:cubicBezTo>
                  <a:pt x="55" y="124"/>
                  <a:pt x="55" y="124"/>
                  <a:pt x="55" y="124"/>
                </a:cubicBezTo>
                <a:cubicBezTo>
                  <a:pt x="54" y="124"/>
                  <a:pt x="54" y="124"/>
                  <a:pt x="54" y="124"/>
                </a:cubicBezTo>
                <a:close/>
                <a:moveTo>
                  <a:pt x="57" y="125"/>
                </a:moveTo>
                <a:cubicBezTo>
                  <a:pt x="57" y="125"/>
                  <a:pt x="57" y="125"/>
                  <a:pt x="57" y="125"/>
                </a:cubicBezTo>
                <a:cubicBezTo>
                  <a:pt x="57" y="125"/>
                  <a:pt x="57" y="125"/>
                  <a:pt x="57" y="125"/>
                </a:cubicBezTo>
                <a:cubicBezTo>
                  <a:pt x="57" y="125"/>
                  <a:pt x="57" y="125"/>
                  <a:pt x="57" y="125"/>
                </a:cubicBezTo>
                <a:cubicBezTo>
                  <a:pt x="57" y="125"/>
                  <a:pt x="57" y="125"/>
                  <a:pt x="57" y="125"/>
                </a:cubicBezTo>
                <a:close/>
                <a:moveTo>
                  <a:pt x="57" y="125"/>
                </a:moveTo>
                <a:cubicBezTo>
                  <a:pt x="56" y="125"/>
                  <a:pt x="56" y="125"/>
                  <a:pt x="56" y="125"/>
                </a:cubicBezTo>
                <a:cubicBezTo>
                  <a:pt x="56" y="125"/>
                  <a:pt x="56" y="125"/>
                  <a:pt x="56" y="125"/>
                </a:cubicBezTo>
                <a:cubicBezTo>
                  <a:pt x="56" y="125"/>
                  <a:pt x="57" y="125"/>
                  <a:pt x="57" y="125"/>
                </a:cubicBezTo>
                <a:cubicBezTo>
                  <a:pt x="57" y="125"/>
                  <a:pt x="57" y="125"/>
                  <a:pt x="57" y="125"/>
                </a:cubicBezTo>
                <a:cubicBezTo>
                  <a:pt x="57" y="125"/>
                  <a:pt x="57" y="125"/>
                  <a:pt x="57" y="125"/>
                </a:cubicBezTo>
                <a:cubicBezTo>
                  <a:pt x="57" y="125"/>
                  <a:pt x="57" y="125"/>
                  <a:pt x="57" y="125"/>
                </a:cubicBezTo>
                <a:cubicBezTo>
                  <a:pt x="57" y="125"/>
                  <a:pt x="57" y="125"/>
                  <a:pt x="57" y="125"/>
                </a:cubicBezTo>
                <a:cubicBezTo>
                  <a:pt x="57" y="125"/>
                  <a:pt x="57" y="125"/>
                  <a:pt x="57" y="125"/>
                </a:cubicBezTo>
                <a:cubicBezTo>
                  <a:pt x="57" y="125"/>
                  <a:pt x="57" y="125"/>
                  <a:pt x="57" y="125"/>
                </a:cubicBezTo>
                <a:cubicBezTo>
                  <a:pt x="57" y="125"/>
                  <a:pt x="57" y="125"/>
                  <a:pt x="57" y="125"/>
                </a:cubicBezTo>
                <a:cubicBezTo>
                  <a:pt x="57" y="125"/>
                  <a:pt x="57" y="125"/>
                  <a:pt x="57" y="125"/>
                </a:cubicBezTo>
                <a:cubicBezTo>
                  <a:pt x="57" y="125"/>
                  <a:pt x="57" y="125"/>
                  <a:pt x="57" y="125"/>
                </a:cubicBezTo>
                <a:cubicBezTo>
                  <a:pt x="57" y="125"/>
                  <a:pt x="57" y="125"/>
                  <a:pt x="57" y="125"/>
                </a:cubicBezTo>
                <a:cubicBezTo>
                  <a:pt x="57" y="125"/>
                  <a:pt x="57" y="125"/>
                  <a:pt x="57" y="125"/>
                </a:cubicBezTo>
                <a:cubicBezTo>
                  <a:pt x="57" y="125"/>
                  <a:pt x="57" y="125"/>
                  <a:pt x="57" y="125"/>
                </a:cubicBezTo>
                <a:cubicBezTo>
                  <a:pt x="57" y="125"/>
                  <a:pt x="57" y="125"/>
                  <a:pt x="57" y="125"/>
                </a:cubicBezTo>
                <a:close/>
                <a:moveTo>
                  <a:pt x="55" y="125"/>
                </a:moveTo>
                <a:cubicBezTo>
                  <a:pt x="55" y="125"/>
                  <a:pt x="55" y="125"/>
                  <a:pt x="55" y="125"/>
                </a:cubicBezTo>
                <a:cubicBezTo>
                  <a:pt x="55" y="125"/>
                  <a:pt x="55" y="125"/>
                  <a:pt x="55" y="125"/>
                </a:cubicBezTo>
                <a:close/>
                <a:moveTo>
                  <a:pt x="55" y="125"/>
                </a:moveTo>
                <a:cubicBezTo>
                  <a:pt x="55" y="125"/>
                  <a:pt x="55" y="125"/>
                  <a:pt x="55" y="125"/>
                </a:cubicBezTo>
                <a:cubicBezTo>
                  <a:pt x="55" y="125"/>
                  <a:pt x="55" y="125"/>
                  <a:pt x="55" y="125"/>
                </a:cubicBezTo>
                <a:cubicBezTo>
                  <a:pt x="55" y="125"/>
                  <a:pt x="55" y="125"/>
                  <a:pt x="55" y="125"/>
                </a:cubicBezTo>
                <a:cubicBezTo>
                  <a:pt x="55" y="125"/>
                  <a:pt x="55" y="125"/>
                  <a:pt x="55" y="125"/>
                </a:cubicBezTo>
                <a:cubicBezTo>
                  <a:pt x="55" y="125"/>
                  <a:pt x="56" y="125"/>
                  <a:pt x="56" y="125"/>
                </a:cubicBezTo>
                <a:cubicBezTo>
                  <a:pt x="56" y="125"/>
                  <a:pt x="55" y="125"/>
                  <a:pt x="55" y="125"/>
                </a:cubicBezTo>
                <a:close/>
                <a:moveTo>
                  <a:pt x="56" y="125"/>
                </a:moveTo>
                <a:cubicBezTo>
                  <a:pt x="56" y="125"/>
                  <a:pt x="56" y="125"/>
                  <a:pt x="56" y="125"/>
                </a:cubicBezTo>
                <a:cubicBezTo>
                  <a:pt x="55" y="125"/>
                  <a:pt x="55" y="125"/>
                  <a:pt x="55" y="125"/>
                </a:cubicBezTo>
                <a:cubicBezTo>
                  <a:pt x="55" y="125"/>
                  <a:pt x="55" y="125"/>
                  <a:pt x="55" y="125"/>
                </a:cubicBezTo>
                <a:cubicBezTo>
                  <a:pt x="55" y="125"/>
                  <a:pt x="56" y="125"/>
                  <a:pt x="56" y="125"/>
                </a:cubicBezTo>
                <a:close/>
                <a:moveTo>
                  <a:pt x="57" y="125"/>
                </a:moveTo>
                <a:cubicBezTo>
                  <a:pt x="58" y="125"/>
                  <a:pt x="58" y="125"/>
                  <a:pt x="58" y="125"/>
                </a:cubicBezTo>
                <a:cubicBezTo>
                  <a:pt x="57" y="125"/>
                  <a:pt x="57" y="125"/>
                  <a:pt x="57" y="125"/>
                </a:cubicBezTo>
                <a:close/>
                <a:moveTo>
                  <a:pt x="57" y="125"/>
                </a:moveTo>
                <a:cubicBezTo>
                  <a:pt x="57" y="125"/>
                  <a:pt x="57" y="125"/>
                  <a:pt x="57" y="125"/>
                </a:cubicBezTo>
                <a:cubicBezTo>
                  <a:pt x="57" y="125"/>
                  <a:pt x="57" y="125"/>
                  <a:pt x="57" y="125"/>
                </a:cubicBezTo>
                <a:close/>
                <a:moveTo>
                  <a:pt x="53" y="121"/>
                </a:moveTo>
                <a:cubicBezTo>
                  <a:pt x="53" y="121"/>
                  <a:pt x="53" y="121"/>
                  <a:pt x="53" y="121"/>
                </a:cubicBezTo>
                <a:close/>
                <a:moveTo>
                  <a:pt x="53" y="121"/>
                </a:moveTo>
                <a:cubicBezTo>
                  <a:pt x="53" y="121"/>
                  <a:pt x="53" y="121"/>
                  <a:pt x="53" y="121"/>
                </a:cubicBezTo>
                <a:cubicBezTo>
                  <a:pt x="53" y="121"/>
                  <a:pt x="53" y="121"/>
                  <a:pt x="53" y="121"/>
                </a:cubicBezTo>
                <a:close/>
                <a:moveTo>
                  <a:pt x="57" y="123"/>
                </a:moveTo>
                <a:cubicBezTo>
                  <a:pt x="58" y="123"/>
                  <a:pt x="58" y="123"/>
                  <a:pt x="58" y="123"/>
                </a:cubicBezTo>
                <a:cubicBezTo>
                  <a:pt x="57" y="123"/>
                  <a:pt x="57" y="123"/>
                  <a:pt x="57" y="123"/>
                </a:cubicBezTo>
                <a:cubicBezTo>
                  <a:pt x="57" y="123"/>
                  <a:pt x="57" y="123"/>
                  <a:pt x="57" y="123"/>
                </a:cubicBezTo>
                <a:close/>
                <a:moveTo>
                  <a:pt x="55" y="122"/>
                </a:moveTo>
                <a:cubicBezTo>
                  <a:pt x="55" y="122"/>
                  <a:pt x="55" y="122"/>
                  <a:pt x="55" y="122"/>
                </a:cubicBezTo>
                <a:cubicBezTo>
                  <a:pt x="55" y="122"/>
                  <a:pt x="55" y="122"/>
                  <a:pt x="55" y="122"/>
                </a:cubicBezTo>
                <a:close/>
                <a:moveTo>
                  <a:pt x="53" y="122"/>
                </a:moveTo>
                <a:cubicBezTo>
                  <a:pt x="53" y="122"/>
                  <a:pt x="53" y="122"/>
                  <a:pt x="53" y="122"/>
                </a:cubicBezTo>
                <a:close/>
                <a:moveTo>
                  <a:pt x="52" y="120"/>
                </a:moveTo>
                <a:cubicBezTo>
                  <a:pt x="52" y="120"/>
                  <a:pt x="52" y="120"/>
                  <a:pt x="52" y="120"/>
                </a:cubicBezTo>
                <a:cubicBezTo>
                  <a:pt x="52" y="120"/>
                  <a:pt x="52" y="120"/>
                  <a:pt x="52" y="120"/>
                </a:cubicBezTo>
                <a:close/>
                <a:moveTo>
                  <a:pt x="57" y="124"/>
                </a:moveTo>
                <a:cubicBezTo>
                  <a:pt x="57" y="124"/>
                  <a:pt x="57" y="124"/>
                  <a:pt x="57" y="124"/>
                </a:cubicBezTo>
                <a:cubicBezTo>
                  <a:pt x="57" y="124"/>
                  <a:pt x="57" y="124"/>
                  <a:pt x="57" y="124"/>
                </a:cubicBezTo>
                <a:close/>
                <a:moveTo>
                  <a:pt x="57" y="122"/>
                </a:moveTo>
                <a:cubicBezTo>
                  <a:pt x="57" y="122"/>
                  <a:pt x="57" y="121"/>
                  <a:pt x="57" y="121"/>
                </a:cubicBezTo>
                <a:cubicBezTo>
                  <a:pt x="57" y="121"/>
                  <a:pt x="57" y="122"/>
                  <a:pt x="57" y="122"/>
                </a:cubicBezTo>
                <a:close/>
                <a:moveTo>
                  <a:pt x="57" y="124"/>
                </a:moveTo>
                <a:cubicBezTo>
                  <a:pt x="57" y="124"/>
                  <a:pt x="57" y="124"/>
                  <a:pt x="57" y="124"/>
                </a:cubicBezTo>
                <a:cubicBezTo>
                  <a:pt x="57" y="124"/>
                  <a:pt x="57" y="124"/>
                  <a:pt x="57" y="124"/>
                </a:cubicBezTo>
                <a:cubicBezTo>
                  <a:pt x="57" y="124"/>
                  <a:pt x="58" y="124"/>
                  <a:pt x="57" y="124"/>
                </a:cubicBezTo>
                <a:close/>
                <a:moveTo>
                  <a:pt x="53" y="118"/>
                </a:moveTo>
                <a:cubicBezTo>
                  <a:pt x="53" y="118"/>
                  <a:pt x="53" y="118"/>
                  <a:pt x="53" y="118"/>
                </a:cubicBezTo>
                <a:cubicBezTo>
                  <a:pt x="53" y="118"/>
                  <a:pt x="53" y="118"/>
                  <a:pt x="53" y="118"/>
                </a:cubicBezTo>
                <a:close/>
                <a:moveTo>
                  <a:pt x="57" y="119"/>
                </a:moveTo>
                <a:cubicBezTo>
                  <a:pt x="57" y="119"/>
                  <a:pt x="57" y="119"/>
                  <a:pt x="57" y="119"/>
                </a:cubicBezTo>
                <a:cubicBezTo>
                  <a:pt x="57" y="119"/>
                  <a:pt x="57" y="119"/>
                  <a:pt x="57" y="119"/>
                </a:cubicBezTo>
                <a:close/>
                <a:moveTo>
                  <a:pt x="57" y="124"/>
                </a:moveTo>
                <a:cubicBezTo>
                  <a:pt x="57" y="124"/>
                  <a:pt x="57" y="124"/>
                  <a:pt x="57" y="124"/>
                </a:cubicBezTo>
                <a:close/>
                <a:moveTo>
                  <a:pt x="56" y="124"/>
                </a:moveTo>
                <a:cubicBezTo>
                  <a:pt x="56" y="124"/>
                  <a:pt x="55" y="124"/>
                  <a:pt x="55" y="124"/>
                </a:cubicBezTo>
                <a:cubicBezTo>
                  <a:pt x="56" y="124"/>
                  <a:pt x="56" y="124"/>
                  <a:pt x="56" y="124"/>
                </a:cubicBezTo>
                <a:close/>
                <a:moveTo>
                  <a:pt x="55" y="124"/>
                </a:moveTo>
                <a:cubicBezTo>
                  <a:pt x="55" y="124"/>
                  <a:pt x="55" y="124"/>
                  <a:pt x="55" y="124"/>
                </a:cubicBezTo>
                <a:cubicBezTo>
                  <a:pt x="55" y="124"/>
                  <a:pt x="55" y="124"/>
                  <a:pt x="55" y="124"/>
                </a:cubicBezTo>
                <a:close/>
                <a:moveTo>
                  <a:pt x="57" y="124"/>
                </a:moveTo>
                <a:cubicBezTo>
                  <a:pt x="57" y="124"/>
                  <a:pt x="57" y="124"/>
                  <a:pt x="57" y="124"/>
                </a:cubicBezTo>
                <a:cubicBezTo>
                  <a:pt x="57" y="124"/>
                  <a:pt x="57" y="124"/>
                  <a:pt x="57" y="124"/>
                </a:cubicBezTo>
                <a:close/>
                <a:moveTo>
                  <a:pt x="57" y="124"/>
                </a:moveTo>
                <a:cubicBezTo>
                  <a:pt x="57" y="124"/>
                  <a:pt x="57" y="124"/>
                  <a:pt x="57" y="124"/>
                </a:cubicBezTo>
                <a:cubicBezTo>
                  <a:pt x="57" y="125"/>
                  <a:pt x="57" y="125"/>
                  <a:pt x="57" y="124"/>
                </a:cubicBezTo>
                <a:close/>
                <a:moveTo>
                  <a:pt x="57" y="124"/>
                </a:moveTo>
                <a:cubicBezTo>
                  <a:pt x="57" y="124"/>
                  <a:pt x="57" y="124"/>
                  <a:pt x="57" y="124"/>
                </a:cubicBezTo>
                <a:cubicBezTo>
                  <a:pt x="57" y="124"/>
                  <a:pt x="57" y="124"/>
                  <a:pt x="57" y="124"/>
                </a:cubicBezTo>
                <a:close/>
                <a:moveTo>
                  <a:pt x="54" y="120"/>
                </a:moveTo>
                <a:cubicBezTo>
                  <a:pt x="54" y="120"/>
                  <a:pt x="54" y="120"/>
                  <a:pt x="54" y="120"/>
                </a:cubicBezTo>
                <a:cubicBezTo>
                  <a:pt x="54" y="119"/>
                  <a:pt x="54" y="119"/>
                  <a:pt x="54" y="120"/>
                </a:cubicBezTo>
                <a:close/>
                <a:moveTo>
                  <a:pt x="53" y="122"/>
                </a:moveTo>
                <a:cubicBezTo>
                  <a:pt x="53" y="122"/>
                  <a:pt x="53" y="122"/>
                  <a:pt x="53" y="122"/>
                </a:cubicBezTo>
                <a:cubicBezTo>
                  <a:pt x="53" y="122"/>
                  <a:pt x="53" y="122"/>
                  <a:pt x="53" y="122"/>
                </a:cubicBezTo>
                <a:close/>
                <a:moveTo>
                  <a:pt x="53" y="122"/>
                </a:moveTo>
                <a:cubicBezTo>
                  <a:pt x="53" y="122"/>
                  <a:pt x="53" y="122"/>
                  <a:pt x="53" y="122"/>
                </a:cubicBezTo>
                <a:cubicBezTo>
                  <a:pt x="54" y="123"/>
                  <a:pt x="54" y="123"/>
                  <a:pt x="54" y="123"/>
                </a:cubicBezTo>
                <a:lnTo>
                  <a:pt x="53" y="122"/>
                </a:lnTo>
                <a:close/>
                <a:moveTo>
                  <a:pt x="53" y="121"/>
                </a:moveTo>
                <a:cubicBezTo>
                  <a:pt x="53" y="121"/>
                  <a:pt x="53" y="120"/>
                  <a:pt x="52" y="120"/>
                </a:cubicBezTo>
                <a:cubicBezTo>
                  <a:pt x="52" y="120"/>
                  <a:pt x="53" y="121"/>
                  <a:pt x="53" y="120"/>
                </a:cubicBezTo>
                <a:cubicBezTo>
                  <a:pt x="53" y="120"/>
                  <a:pt x="52" y="120"/>
                  <a:pt x="52" y="120"/>
                </a:cubicBezTo>
                <a:cubicBezTo>
                  <a:pt x="53" y="120"/>
                  <a:pt x="53" y="120"/>
                  <a:pt x="53" y="120"/>
                </a:cubicBezTo>
                <a:cubicBezTo>
                  <a:pt x="52" y="120"/>
                  <a:pt x="53" y="120"/>
                  <a:pt x="53" y="120"/>
                </a:cubicBezTo>
                <a:cubicBezTo>
                  <a:pt x="53" y="120"/>
                  <a:pt x="52" y="120"/>
                  <a:pt x="52" y="120"/>
                </a:cubicBezTo>
                <a:cubicBezTo>
                  <a:pt x="53" y="120"/>
                  <a:pt x="52" y="120"/>
                  <a:pt x="52" y="120"/>
                </a:cubicBezTo>
                <a:cubicBezTo>
                  <a:pt x="52" y="120"/>
                  <a:pt x="52" y="120"/>
                  <a:pt x="53" y="120"/>
                </a:cubicBezTo>
                <a:cubicBezTo>
                  <a:pt x="52" y="120"/>
                  <a:pt x="52" y="120"/>
                  <a:pt x="52" y="120"/>
                </a:cubicBezTo>
                <a:cubicBezTo>
                  <a:pt x="52" y="120"/>
                  <a:pt x="53" y="120"/>
                  <a:pt x="53" y="120"/>
                </a:cubicBezTo>
                <a:cubicBezTo>
                  <a:pt x="53" y="120"/>
                  <a:pt x="53" y="120"/>
                  <a:pt x="53" y="120"/>
                </a:cubicBezTo>
                <a:cubicBezTo>
                  <a:pt x="53" y="120"/>
                  <a:pt x="53" y="120"/>
                  <a:pt x="53" y="120"/>
                </a:cubicBezTo>
                <a:cubicBezTo>
                  <a:pt x="53" y="120"/>
                  <a:pt x="53" y="120"/>
                  <a:pt x="53" y="120"/>
                </a:cubicBezTo>
                <a:cubicBezTo>
                  <a:pt x="53" y="120"/>
                  <a:pt x="53" y="120"/>
                  <a:pt x="53" y="120"/>
                </a:cubicBezTo>
                <a:cubicBezTo>
                  <a:pt x="53" y="120"/>
                  <a:pt x="52" y="120"/>
                  <a:pt x="53" y="120"/>
                </a:cubicBezTo>
                <a:cubicBezTo>
                  <a:pt x="53" y="120"/>
                  <a:pt x="53" y="120"/>
                  <a:pt x="53" y="120"/>
                </a:cubicBezTo>
                <a:cubicBezTo>
                  <a:pt x="53" y="120"/>
                  <a:pt x="53" y="120"/>
                  <a:pt x="53" y="120"/>
                </a:cubicBezTo>
                <a:cubicBezTo>
                  <a:pt x="53" y="120"/>
                  <a:pt x="53" y="120"/>
                  <a:pt x="54" y="120"/>
                </a:cubicBezTo>
                <a:cubicBezTo>
                  <a:pt x="54" y="120"/>
                  <a:pt x="53" y="120"/>
                  <a:pt x="53" y="120"/>
                </a:cubicBezTo>
                <a:cubicBezTo>
                  <a:pt x="53" y="120"/>
                  <a:pt x="53" y="120"/>
                  <a:pt x="53" y="120"/>
                </a:cubicBezTo>
                <a:cubicBezTo>
                  <a:pt x="53" y="120"/>
                  <a:pt x="53" y="120"/>
                  <a:pt x="53" y="120"/>
                </a:cubicBezTo>
                <a:cubicBezTo>
                  <a:pt x="53" y="120"/>
                  <a:pt x="53" y="120"/>
                  <a:pt x="53" y="120"/>
                </a:cubicBezTo>
                <a:cubicBezTo>
                  <a:pt x="54" y="120"/>
                  <a:pt x="54" y="120"/>
                  <a:pt x="54" y="120"/>
                </a:cubicBezTo>
                <a:cubicBezTo>
                  <a:pt x="54" y="120"/>
                  <a:pt x="53" y="120"/>
                  <a:pt x="53" y="120"/>
                </a:cubicBezTo>
                <a:cubicBezTo>
                  <a:pt x="54" y="120"/>
                  <a:pt x="54" y="120"/>
                  <a:pt x="54" y="120"/>
                </a:cubicBezTo>
                <a:cubicBezTo>
                  <a:pt x="53" y="120"/>
                  <a:pt x="53" y="120"/>
                  <a:pt x="53" y="120"/>
                </a:cubicBezTo>
                <a:cubicBezTo>
                  <a:pt x="53" y="120"/>
                  <a:pt x="52" y="120"/>
                  <a:pt x="52" y="120"/>
                </a:cubicBezTo>
                <a:cubicBezTo>
                  <a:pt x="53" y="120"/>
                  <a:pt x="53" y="120"/>
                  <a:pt x="53" y="120"/>
                </a:cubicBezTo>
                <a:cubicBezTo>
                  <a:pt x="53" y="120"/>
                  <a:pt x="52" y="119"/>
                  <a:pt x="52" y="120"/>
                </a:cubicBezTo>
                <a:cubicBezTo>
                  <a:pt x="52" y="119"/>
                  <a:pt x="54" y="120"/>
                  <a:pt x="53" y="120"/>
                </a:cubicBezTo>
                <a:cubicBezTo>
                  <a:pt x="53" y="120"/>
                  <a:pt x="53" y="119"/>
                  <a:pt x="53" y="119"/>
                </a:cubicBezTo>
                <a:cubicBezTo>
                  <a:pt x="52" y="119"/>
                  <a:pt x="53" y="120"/>
                  <a:pt x="53" y="119"/>
                </a:cubicBezTo>
                <a:cubicBezTo>
                  <a:pt x="53" y="120"/>
                  <a:pt x="53" y="120"/>
                  <a:pt x="53" y="120"/>
                </a:cubicBezTo>
                <a:cubicBezTo>
                  <a:pt x="53" y="120"/>
                  <a:pt x="53" y="119"/>
                  <a:pt x="53" y="119"/>
                </a:cubicBezTo>
                <a:cubicBezTo>
                  <a:pt x="54" y="120"/>
                  <a:pt x="54" y="120"/>
                  <a:pt x="54" y="120"/>
                </a:cubicBezTo>
                <a:cubicBezTo>
                  <a:pt x="53" y="119"/>
                  <a:pt x="54" y="120"/>
                  <a:pt x="53" y="119"/>
                </a:cubicBezTo>
                <a:cubicBezTo>
                  <a:pt x="54" y="119"/>
                  <a:pt x="53" y="119"/>
                  <a:pt x="53" y="119"/>
                </a:cubicBezTo>
                <a:cubicBezTo>
                  <a:pt x="54" y="119"/>
                  <a:pt x="53" y="119"/>
                  <a:pt x="54" y="120"/>
                </a:cubicBezTo>
                <a:cubicBezTo>
                  <a:pt x="54" y="120"/>
                  <a:pt x="54" y="119"/>
                  <a:pt x="54" y="120"/>
                </a:cubicBezTo>
                <a:cubicBezTo>
                  <a:pt x="54" y="120"/>
                  <a:pt x="54" y="120"/>
                  <a:pt x="54" y="120"/>
                </a:cubicBezTo>
                <a:cubicBezTo>
                  <a:pt x="55" y="120"/>
                  <a:pt x="54" y="119"/>
                  <a:pt x="54" y="119"/>
                </a:cubicBezTo>
                <a:cubicBezTo>
                  <a:pt x="54" y="119"/>
                  <a:pt x="54" y="119"/>
                  <a:pt x="54" y="119"/>
                </a:cubicBezTo>
                <a:cubicBezTo>
                  <a:pt x="53" y="119"/>
                  <a:pt x="54" y="119"/>
                  <a:pt x="53" y="119"/>
                </a:cubicBezTo>
                <a:cubicBezTo>
                  <a:pt x="54" y="119"/>
                  <a:pt x="53" y="119"/>
                  <a:pt x="53" y="119"/>
                </a:cubicBezTo>
                <a:cubicBezTo>
                  <a:pt x="53" y="119"/>
                  <a:pt x="53" y="119"/>
                  <a:pt x="53" y="119"/>
                </a:cubicBezTo>
                <a:cubicBezTo>
                  <a:pt x="53" y="119"/>
                  <a:pt x="55" y="119"/>
                  <a:pt x="55" y="119"/>
                </a:cubicBezTo>
                <a:cubicBezTo>
                  <a:pt x="55" y="119"/>
                  <a:pt x="54" y="119"/>
                  <a:pt x="54" y="119"/>
                </a:cubicBezTo>
                <a:cubicBezTo>
                  <a:pt x="54" y="119"/>
                  <a:pt x="54" y="119"/>
                  <a:pt x="53" y="119"/>
                </a:cubicBezTo>
                <a:cubicBezTo>
                  <a:pt x="54" y="119"/>
                  <a:pt x="53" y="119"/>
                  <a:pt x="54" y="119"/>
                </a:cubicBezTo>
                <a:cubicBezTo>
                  <a:pt x="54" y="119"/>
                  <a:pt x="54" y="119"/>
                  <a:pt x="55" y="119"/>
                </a:cubicBezTo>
                <a:cubicBezTo>
                  <a:pt x="54" y="119"/>
                  <a:pt x="54" y="119"/>
                  <a:pt x="54" y="119"/>
                </a:cubicBezTo>
                <a:cubicBezTo>
                  <a:pt x="54" y="119"/>
                  <a:pt x="54" y="119"/>
                  <a:pt x="54" y="119"/>
                </a:cubicBezTo>
                <a:cubicBezTo>
                  <a:pt x="54" y="119"/>
                  <a:pt x="54" y="119"/>
                  <a:pt x="53" y="119"/>
                </a:cubicBezTo>
                <a:cubicBezTo>
                  <a:pt x="53" y="119"/>
                  <a:pt x="54" y="119"/>
                  <a:pt x="54" y="119"/>
                </a:cubicBezTo>
                <a:cubicBezTo>
                  <a:pt x="54" y="119"/>
                  <a:pt x="54" y="119"/>
                  <a:pt x="54" y="119"/>
                </a:cubicBezTo>
                <a:cubicBezTo>
                  <a:pt x="54" y="119"/>
                  <a:pt x="54" y="119"/>
                  <a:pt x="54" y="119"/>
                </a:cubicBezTo>
                <a:cubicBezTo>
                  <a:pt x="54" y="119"/>
                  <a:pt x="54" y="119"/>
                  <a:pt x="54" y="119"/>
                </a:cubicBezTo>
                <a:cubicBezTo>
                  <a:pt x="54" y="119"/>
                  <a:pt x="54" y="119"/>
                  <a:pt x="54" y="119"/>
                </a:cubicBezTo>
                <a:cubicBezTo>
                  <a:pt x="53" y="118"/>
                  <a:pt x="53" y="118"/>
                  <a:pt x="53" y="118"/>
                </a:cubicBezTo>
                <a:cubicBezTo>
                  <a:pt x="53" y="118"/>
                  <a:pt x="53" y="118"/>
                  <a:pt x="53" y="118"/>
                </a:cubicBezTo>
                <a:cubicBezTo>
                  <a:pt x="53" y="118"/>
                  <a:pt x="53" y="118"/>
                  <a:pt x="53" y="118"/>
                </a:cubicBezTo>
                <a:cubicBezTo>
                  <a:pt x="53" y="118"/>
                  <a:pt x="53" y="118"/>
                  <a:pt x="53" y="118"/>
                </a:cubicBezTo>
                <a:cubicBezTo>
                  <a:pt x="53" y="118"/>
                  <a:pt x="54" y="118"/>
                  <a:pt x="54" y="118"/>
                </a:cubicBezTo>
                <a:cubicBezTo>
                  <a:pt x="53" y="118"/>
                  <a:pt x="53" y="118"/>
                  <a:pt x="53" y="118"/>
                </a:cubicBezTo>
                <a:cubicBezTo>
                  <a:pt x="54" y="118"/>
                  <a:pt x="54" y="118"/>
                  <a:pt x="54" y="118"/>
                </a:cubicBezTo>
                <a:cubicBezTo>
                  <a:pt x="54" y="118"/>
                  <a:pt x="53" y="118"/>
                  <a:pt x="53" y="118"/>
                </a:cubicBezTo>
                <a:cubicBezTo>
                  <a:pt x="54" y="118"/>
                  <a:pt x="53" y="118"/>
                  <a:pt x="54" y="118"/>
                </a:cubicBezTo>
                <a:cubicBezTo>
                  <a:pt x="53" y="118"/>
                  <a:pt x="54" y="118"/>
                  <a:pt x="53" y="118"/>
                </a:cubicBezTo>
                <a:cubicBezTo>
                  <a:pt x="54" y="118"/>
                  <a:pt x="54" y="118"/>
                  <a:pt x="54" y="118"/>
                </a:cubicBezTo>
                <a:cubicBezTo>
                  <a:pt x="53" y="118"/>
                  <a:pt x="53" y="118"/>
                  <a:pt x="53" y="118"/>
                </a:cubicBezTo>
                <a:cubicBezTo>
                  <a:pt x="54" y="118"/>
                  <a:pt x="54" y="118"/>
                  <a:pt x="54" y="118"/>
                </a:cubicBezTo>
                <a:cubicBezTo>
                  <a:pt x="54" y="118"/>
                  <a:pt x="54" y="118"/>
                  <a:pt x="54" y="118"/>
                </a:cubicBezTo>
                <a:cubicBezTo>
                  <a:pt x="54" y="118"/>
                  <a:pt x="54" y="118"/>
                  <a:pt x="54" y="118"/>
                </a:cubicBezTo>
                <a:cubicBezTo>
                  <a:pt x="54" y="118"/>
                  <a:pt x="54" y="118"/>
                  <a:pt x="54" y="118"/>
                </a:cubicBezTo>
                <a:cubicBezTo>
                  <a:pt x="53" y="118"/>
                  <a:pt x="55" y="118"/>
                  <a:pt x="54" y="118"/>
                </a:cubicBezTo>
                <a:cubicBezTo>
                  <a:pt x="55" y="118"/>
                  <a:pt x="56" y="118"/>
                  <a:pt x="57" y="118"/>
                </a:cubicBezTo>
                <a:cubicBezTo>
                  <a:pt x="57" y="118"/>
                  <a:pt x="57" y="118"/>
                  <a:pt x="57" y="118"/>
                </a:cubicBezTo>
                <a:cubicBezTo>
                  <a:pt x="57" y="118"/>
                  <a:pt x="57" y="118"/>
                  <a:pt x="57" y="119"/>
                </a:cubicBezTo>
                <a:cubicBezTo>
                  <a:pt x="57" y="118"/>
                  <a:pt x="57" y="118"/>
                  <a:pt x="57" y="118"/>
                </a:cubicBezTo>
                <a:cubicBezTo>
                  <a:pt x="57" y="119"/>
                  <a:pt x="57" y="119"/>
                  <a:pt x="57" y="119"/>
                </a:cubicBezTo>
                <a:cubicBezTo>
                  <a:pt x="57" y="119"/>
                  <a:pt x="57" y="119"/>
                  <a:pt x="58" y="119"/>
                </a:cubicBezTo>
                <a:cubicBezTo>
                  <a:pt x="56" y="119"/>
                  <a:pt x="58" y="119"/>
                  <a:pt x="57" y="119"/>
                </a:cubicBezTo>
                <a:cubicBezTo>
                  <a:pt x="57" y="119"/>
                  <a:pt x="57" y="119"/>
                  <a:pt x="57" y="119"/>
                </a:cubicBezTo>
                <a:cubicBezTo>
                  <a:pt x="57" y="119"/>
                  <a:pt x="58" y="119"/>
                  <a:pt x="58" y="119"/>
                </a:cubicBezTo>
                <a:cubicBezTo>
                  <a:pt x="57" y="119"/>
                  <a:pt x="57" y="119"/>
                  <a:pt x="57" y="119"/>
                </a:cubicBezTo>
                <a:cubicBezTo>
                  <a:pt x="57" y="119"/>
                  <a:pt x="57" y="119"/>
                  <a:pt x="57" y="119"/>
                </a:cubicBezTo>
                <a:cubicBezTo>
                  <a:pt x="58" y="119"/>
                  <a:pt x="57" y="119"/>
                  <a:pt x="57" y="119"/>
                </a:cubicBezTo>
                <a:cubicBezTo>
                  <a:pt x="57" y="119"/>
                  <a:pt x="57" y="119"/>
                  <a:pt x="56" y="119"/>
                </a:cubicBezTo>
                <a:cubicBezTo>
                  <a:pt x="57" y="119"/>
                  <a:pt x="57" y="119"/>
                  <a:pt x="57" y="120"/>
                </a:cubicBezTo>
                <a:cubicBezTo>
                  <a:pt x="57" y="119"/>
                  <a:pt x="57" y="120"/>
                  <a:pt x="56" y="119"/>
                </a:cubicBezTo>
                <a:cubicBezTo>
                  <a:pt x="56" y="119"/>
                  <a:pt x="56" y="119"/>
                  <a:pt x="57" y="119"/>
                </a:cubicBezTo>
                <a:cubicBezTo>
                  <a:pt x="57" y="120"/>
                  <a:pt x="57" y="120"/>
                  <a:pt x="57" y="120"/>
                </a:cubicBezTo>
                <a:cubicBezTo>
                  <a:pt x="57" y="120"/>
                  <a:pt x="57" y="120"/>
                  <a:pt x="56" y="120"/>
                </a:cubicBezTo>
                <a:cubicBezTo>
                  <a:pt x="57" y="120"/>
                  <a:pt x="57" y="120"/>
                  <a:pt x="57" y="120"/>
                </a:cubicBezTo>
                <a:cubicBezTo>
                  <a:pt x="57" y="120"/>
                  <a:pt x="57" y="120"/>
                  <a:pt x="57" y="120"/>
                </a:cubicBezTo>
                <a:cubicBezTo>
                  <a:pt x="57" y="120"/>
                  <a:pt x="57" y="120"/>
                  <a:pt x="57" y="120"/>
                </a:cubicBezTo>
                <a:cubicBezTo>
                  <a:pt x="57" y="120"/>
                  <a:pt x="57" y="120"/>
                  <a:pt x="57" y="120"/>
                </a:cubicBezTo>
                <a:cubicBezTo>
                  <a:pt x="57" y="120"/>
                  <a:pt x="57" y="120"/>
                  <a:pt x="57" y="120"/>
                </a:cubicBezTo>
                <a:cubicBezTo>
                  <a:pt x="57" y="120"/>
                  <a:pt x="57" y="120"/>
                  <a:pt x="57" y="120"/>
                </a:cubicBezTo>
                <a:cubicBezTo>
                  <a:pt x="58" y="120"/>
                  <a:pt x="58" y="120"/>
                  <a:pt x="58" y="120"/>
                </a:cubicBezTo>
                <a:cubicBezTo>
                  <a:pt x="58" y="120"/>
                  <a:pt x="58" y="120"/>
                  <a:pt x="58" y="120"/>
                </a:cubicBezTo>
                <a:cubicBezTo>
                  <a:pt x="58" y="120"/>
                  <a:pt x="57" y="120"/>
                  <a:pt x="57" y="120"/>
                </a:cubicBezTo>
                <a:cubicBezTo>
                  <a:pt x="57" y="120"/>
                  <a:pt x="58" y="120"/>
                  <a:pt x="57" y="120"/>
                </a:cubicBezTo>
                <a:cubicBezTo>
                  <a:pt x="57" y="120"/>
                  <a:pt x="57" y="120"/>
                  <a:pt x="57" y="120"/>
                </a:cubicBezTo>
                <a:cubicBezTo>
                  <a:pt x="57" y="120"/>
                  <a:pt x="57" y="120"/>
                  <a:pt x="57" y="120"/>
                </a:cubicBezTo>
                <a:cubicBezTo>
                  <a:pt x="57" y="120"/>
                  <a:pt x="57" y="120"/>
                  <a:pt x="57" y="120"/>
                </a:cubicBezTo>
                <a:cubicBezTo>
                  <a:pt x="57" y="120"/>
                  <a:pt x="57" y="120"/>
                  <a:pt x="57" y="120"/>
                </a:cubicBezTo>
                <a:cubicBezTo>
                  <a:pt x="56" y="120"/>
                  <a:pt x="57" y="121"/>
                  <a:pt x="56" y="120"/>
                </a:cubicBezTo>
                <a:cubicBezTo>
                  <a:pt x="56" y="120"/>
                  <a:pt x="56" y="120"/>
                  <a:pt x="56" y="120"/>
                </a:cubicBezTo>
                <a:cubicBezTo>
                  <a:pt x="56" y="120"/>
                  <a:pt x="55" y="120"/>
                  <a:pt x="55" y="120"/>
                </a:cubicBezTo>
                <a:cubicBezTo>
                  <a:pt x="56" y="120"/>
                  <a:pt x="56" y="120"/>
                  <a:pt x="56" y="120"/>
                </a:cubicBezTo>
                <a:cubicBezTo>
                  <a:pt x="57" y="121"/>
                  <a:pt x="57" y="121"/>
                  <a:pt x="57" y="121"/>
                </a:cubicBezTo>
                <a:cubicBezTo>
                  <a:pt x="59" y="121"/>
                  <a:pt x="57" y="121"/>
                  <a:pt x="57" y="121"/>
                </a:cubicBezTo>
                <a:cubicBezTo>
                  <a:pt x="57" y="121"/>
                  <a:pt x="57" y="121"/>
                  <a:pt x="57" y="121"/>
                </a:cubicBezTo>
                <a:cubicBezTo>
                  <a:pt x="58" y="121"/>
                  <a:pt x="56" y="121"/>
                  <a:pt x="57" y="121"/>
                </a:cubicBezTo>
                <a:cubicBezTo>
                  <a:pt x="56" y="121"/>
                  <a:pt x="56" y="121"/>
                  <a:pt x="56" y="121"/>
                </a:cubicBezTo>
                <a:cubicBezTo>
                  <a:pt x="57" y="121"/>
                  <a:pt x="57" y="121"/>
                  <a:pt x="57" y="121"/>
                </a:cubicBezTo>
                <a:cubicBezTo>
                  <a:pt x="57" y="121"/>
                  <a:pt x="57" y="121"/>
                  <a:pt x="56" y="121"/>
                </a:cubicBezTo>
                <a:cubicBezTo>
                  <a:pt x="57" y="121"/>
                  <a:pt x="57" y="121"/>
                  <a:pt x="57" y="121"/>
                </a:cubicBezTo>
                <a:cubicBezTo>
                  <a:pt x="57" y="121"/>
                  <a:pt x="57" y="121"/>
                  <a:pt x="57" y="121"/>
                </a:cubicBezTo>
                <a:cubicBezTo>
                  <a:pt x="57" y="121"/>
                  <a:pt x="57" y="121"/>
                  <a:pt x="57" y="121"/>
                </a:cubicBezTo>
                <a:cubicBezTo>
                  <a:pt x="55" y="121"/>
                  <a:pt x="58" y="122"/>
                  <a:pt x="56" y="121"/>
                </a:cubicBezTo>
                <a:cubicBezTo>
                  <a:pt x="57" y="121"/>
                  <a:pt x="57" y="121"/>
                  <a:pt x="57" y="121"/>
                </a:cubicBezTo>
                <a:cubicBezTo>
                  <a:pt x="57" y="121"/>
                  <a:pt x="57" y="121"/>
                  <a:pt x="57" y="121"/>
                </a:cubicBezTo>
                <a:cubicBezTo>
                  <a:pt x="58" y="122"/>
                  <a:pt x="57" y="121"/>
                  <a:pt x="57" y="122"/>
                </a:cubicBezTo>
                <a:cubicBezTo>
                  <a:pt x="57" y="122"/>
                  <a:pt x="57" y="122"/>
                  <a:pt x="57" y="122"/>
                </a:cubicBezTo>
                <a:cubicBezTo>
                  <a:pt x="57" y="122"/>
                  <a:pt x="58" y="122"/>
                  <a:pt x="58" y="122"/>
                </a:cubicBezTo>
                <a:cubicBezTo>
                  <a:pt x="58" y="122"/>
                  <a:pt x="57" y="122"/>
                  <a:pt x="57" y="122"/>
                </a:cubicBezTo>
                <a:cubicBezTo>
                  <a:pt x="57" y="122"/>
                  <a:pt x="58" y="122"/>
                  <a:pt x="58" y="122"/>
                </a:cubicBezTo>
                <a:cubicBezTo>
                  <a:pt x="58" y="122"/>
                  <a:pt x="57" y="122"/>
                  <a:pt x="57" y="122"/>
                </a:cubicBezTo>
                <a:cubicBezTo>
                  <a:pt x="57" y="122"/>
                  <a:pt x="56" y="122"/>
                  <a:pt x="56" y="122"/>
                </a:cubicBezTo>
                <a:cubicBezTo>
                  <a:pt x="56" y="122"/>
                  <a:pt x="56" y="122"/>
                  <a:pt x="56" y="122"/>
                </a:cubicBezTo>
                <a:cubicBezTo>
                  <a:pt x="57" y="122"/>
                  <a:pt x="55" y="122"/>
                  <a:pt x="56" y="122"/>
                </a:cubicBezTo>
                <a:cubicBezTo>
                  <a:pt x="56" y="122"/>
                  <a:pt x="56" y="122"/>
                  <a:pt x="56" y="122"/>
                </a:cubicBezTo>
                <a:cubicBezTo>
                  <a:pt x="56" y="122"/>
                  <a:pt x="57" y="122"/>
                  <a:pt x="56" y="122"/>
                </a:cubicBezTo>
                <a:cubicBezTo>
                  <a:pt x="56" y="122"/>
                  <a:pt x="56" y="122"/>
                  <a:pt x="56" y="122"/>
                </a:cubicBezTo>
                <a:cubicBezTo>
                  <a:pt x="56" y="122"/>
                  <a:pt x="55" y="122"/>
                  <a:pt x="56" y="122"/>
                </a:cubicBezTo>
                <a:cubicBezTo>
                  <a:pt x="56" y="122"/>
                  <a:pt x="56" y="122"/>
                  <a:pt x="56" y="122"/>
                </a:cubicBezTo>
                <a:cubicBezTo>
                  <a:pt x="56" y="122"/>
                  <a:pt x="56" y="122"/>
                  <a:pt x="56" y="122"/>
                </a:cubicBezTo>
                <a:cubicBezTo>
                  <a:pt x="56" y="122"/>
                  <a:pt x="56" y="122"/>
                  <a:pt x="56" y="122"/>
                </a:cubicBezTo>
                <a:cubicBezTo>
                  <a:pt x="57" y="122"/>
                  <a:pt x="57" y="122"/>
                  <a:pt x="56" y="122"/>
                </a:cubicBezTo>
                <a:cubicBezTo>
                  <a:pt x="56" y="122"/>
                  <a:pt x="56" y="122"/>
                  <a:pt x="56" y="122"/>
                </a:cubicBezTo>
                <a:cubicBezTo>
                  <a:pt x="56" y="122"/>
                  <a:pt x="56" y="122"/>
                  <a:pt x="56" y="122"/>
                </a:cubicBezTo>
                <a:cubicBezTo>
                  <a:pt x="57" y="122"/>
                  <a:pt x="58" y="122"/>
                  <a:pt x="58" y="123"/>
                </a:cubicBezTo>
                <a:cubicBezTo>
                  <a:pt x="58" y="122"/>
                  <a:pt x="58" y="122"/>
                  <a:pt x="57" y="122"/>
                </a:cubicBezTo>
                <a:cubicBezTo>
                  <a:pt x="57" y="122"/>
                  <a:pt x="57" y="122"/>
                  <a:pt x="57" y="122"/>
                </a:cubicBezTo>
                <a:cubicBezTo>
                  <a:pt x="57" y="122"/>
                  <a:pt x="57" y="122"/>
                  <a:pt x="57" y="122"/>
                </a:cubicBezTo>
                <a:cubicBezTo>
                  <a:pt x="58" y="123"/>
                  <a:pt x="57" y="122"/>
                  <a:pt x="57" y="123"/>
                </a:cubicBezTo>
                <a:cubicBezTo>
                  <a:pt x="57" y="122"/>
                  <a:pt x="57" y="122"/>
                  <a:pt x="57" y="122"/>
                </a:cubicBezTo>
                <a:cubicBezTo>
                  <a:pt x="57" y="123"/>
                  <a:pt x="56" y="122"/>
                  <a:pt x="57" y="123"/>
                </a:cubicBezTo>
                <a:cubicBezTo>
                  <a:pt x="56" y="123"/>
                  <a:pt x="57" y="123"/>
                  <a:pt x="56" y="123"/>
                </a:cubicBezTo>
                <a:cubicBezTo>
                  <a:pt x="56" y="123"/>
                  <a:pt x="56" y="123"/>
                  <a:pt x="56" y="123"/>
                </a:cubicBezTo>
                <a:cubicBezTo>
                  <a:pt x="56" y="123"/>
                  <a:pt x="56" y="123"/>
                  <a:pt x="56" y="123"/>
                </a:cubicBezTo>
                <a:cubicBezTo>
                  <a:pt x="57" y="123"/>
                  <a:pt x="56" y="123"/>
                  <a:pt x="57" y="123"/>
                </a:cubicBezTo>
                <a:cubicBezTo>
                  <a:pt x="56" y="123"/>
                  <a:pt x="56" y="123"/>
                  <a:pt x="56" y="123"/>
                </a:cubicBezTo>
                <a:cubicBezTo>
                  <a:pt x="57" y="123"/>
                  <a:pt x="57" y="123"/>
                  <a:pt x="57" y="123"/>
                </a:cubicBezTo>
                <a:cubicBezTo>
                  <a:pt x="56" y="123"/>
                  <a:pt x="56" y="123"/>
                  <a:pt x="56" y="123"/>
                </a:cubicBezTo>
                <a:cubicBezTo>
                  <a:pt x="56" y="123"/>
                  <a:pt x="56" y="123"/>
                  <a:pt x="56" y="123"/>
                </a:cubicBezTo>
                <a:cubicBezTo>
                  <a:pt x="56" y="123"/>
                  <a:pt x="56" y="123"/>
                  <a:pt x="56" y="123"/>
                </a:cubicBezTo>
                <a:cubicBezTo>
                  <a:pt x="57" y="123"/>
                  <a:pt x="57" y="123"/>
                  <a:pt x="57" y="123"/>
                </a:cubicBezTo>
                <a:cubicBezTo>
                  <a:pt x="56" y="123"/>
                  <a:pt x="57" y="123"/>
                  <a:pt x="56" y="123"/>
                </a:cubicBezTo>
                <a:cubicBezTo>
                  <a:pt x="57" y="123"/>
                  <a:pt x="57" y="123"/>
                  <a:pt x="57" y="123"/>
                </a:cubicBezTo>
                <a:cubicBezTo>
                  <a:pt x="57" y="123"/>
                  <a:pt x="57" y="123"/>
                  <a:pt x="57" y="123"/>
                </a:cubicBezTo>
                <a:cubicBezTo>
                  <a:pt x="57" y="123"/>
                  <a:pt x="57" y="123"/>
                  <a:pt x="57" y="123"/>
                </a:cubicBezTo>
                <a:cubicBezTo>
                  <a:pt x="57" y="123"/>
                  <a:pt x="57" y="123"/>
                  <a:pt x="57" y="123"/>
                </a:cubicBezTo>
                <a:cubicBezTo>
                  <a:pt x="57" y="123"/>
                  <a:pt x="57" y="123"/>
                  <a:pt x="57" y="123"/>
                </a:cubicBezTo>
                <a:cubicBezTo>
                  <a:pt x="57" y="123"/>
                  <a:pt x="57" y="123"/>
                  <a:pt x="57" y="123"/>
                </a:cubicBezTo>
                <a:cubicBezTo>
                  <a:pt x="57" y="123"/>
                  <a:pt x="57" y="123"/>
                  <a:pt x="57" y="123"/>
                </a:cubicBezTo>
                <a:cubicBezTo>
                  <a:pt x="57" y="123"/>
                  <a:pt x="57" y="123"/>
                  <a:pt x="57" y="123"/>
                </a:cubicBezTo>
                <a:cubicBezTo>
                  <a:pt x="57" y="123"/>
                  <a:pt x="57" y="123"/>
                  <a:pt x="57" y="123"/>
                </a:cubicBezTo>
                <a:cubicBezTo>
                  <a:pt x="57" y="123"/>
                  <a:pt x="57" y="123"/>
                  <a:pt x="57" y="123"/>
                </a:cubicBezTo>
                <a:cubicBezTo>
                  <a:pt x="56" y="123"/>
                  <a:pt x="58" y="124"/>
                  <a:pt x="57" y="123"/>
                </a:cubicBezTo>
                <a:cubicBezTo>
                  <a:pt x="57" y="124"/>
                  <a:pt x="57" y="123"/>
                  <a:pt x="57" y="123"/>
                </a:cubicBezTo>
                <a:cubicBezTo>
                  <a:pt x="57" y="124"/>
                  <a:pt x="56" y="123"/>
                  <a:pt x="57" y="124"/>
                </a:cubicBezTo>
                <a:cubicBezTo>
                  <a:pt x="57" y="124"/>
                  <a:pt x="57" y="124"/>
                  <a:pt x="57" y="124"/>
                </a:cubicBezTo>
                <a:cubicBezTo>
                  <a:pt x="57" y="124"/>
                  <a:pt x="57" y="124"/>
                  <a:pt x="57" y="124"/>
                </a:cubicBezTo>
                <a:cubicBezTo>
                  <a:pt x="58" y="124"/>
                  <a:pt x="58" y="124"/>
                  <a:pt x="58" y="124"/>
                </a:cubicBezTo>
                <a:cubicBezTo>
                  <a:pt x="58" y="124"/>
                  <a:pt x="59" y="124"/>
                  <a:pt x="57" y="124"/>
                </a:cubicBezTo>
                <a:cubicBezTo>
                  <a:pt x="58" y="124"/>
                  <a:pt x="57" y="124"/>
                  <a:pt x="57" y="124"/>
                </a:cubicBezTo>
                <a:cubicBezTo>
                  <a:pt x="57" y="124"/>
                  <a:pt x="57" y="124"/>
                  <a:pt x="57" y="124"/>
                </a:cubicBezTo>
                <a:cubicBezTo>
                  <a:pt x="57" y="124"/>
                  <a:pt x="57" y="124"/>
                  <a:pt x="57" y="124"/>
                </a:cubicBezTo>
                <a:cubicBezTo>
                  <a:pt x="56" y="124"/>
                  <a:pt x="57" y="124"/>
                  <a:pt x="57" y="124"/>
                </a:cubicBezTo>
                <a:cubicBezTo>
                  <a:pt x="57" y="124"/>
                  <a:pt x="57" y="124"/>
                  <a:pt x="57" y="124"/>
                </a:cubicBezTo>
                <a:cubicBezTo>
                  <a:pt x="57" y="124"/>
                  <a:pt x="57" y="124"/>
                  <a:pt x="57" y="124"/>
                </a:cubicBezTo>
                <a:cubicBezTo>
                  <a:pt x="57" y="124"/>
                  <a:pt x="58" y="124"/>
                  <a:pt x="57" y="124"/>
                </a:cubicBezTo>
                <a:cubicBezTo>
                  <a:pt x="58" y="124"/>
                  <a:pt x="57" y="124"/>
                  <a:pt x="57" y="124"/>
                </a:cubicBezTo>
                <a:cubicBezTo>
                  <a:pt x="57" y="124"/>
                  <a:pt x="57" y="124"/>
                  <a:pt x="57" y="124"/>
                </a:cubicBezTo>
                <a:cubicBezTo>
                  <a:pt x="57" y="124"/>
                  <a:pt x="57" y="124"/>
                  <a:pt x="56" y="124"/>
                </a:cubicBezTo>
                <a:cubicBezTo>
                  <a:pt x="57" y="124"/>
                  <a:pt x="57" y="124"/>
                  <a:pt x="57" y="124"/>
                </a:cubicBezTo>
                <a:cubicBezTo>
                  <a:pt x="56" y="124"/>
                  <a:pt x="56" y="124"/>
                  <a:pt x="56" y="124"/>
                </a:cubicBezTo>
                <a:cubicBezTo>
                  <a:pt x="56" y="124"/>
                  <a:pt x="56" y="124"/>
                  <a:pt x="57" y="124"/>
                </a:cubicBezTo>
                <a:cubicBezTo>
                  <a:pt x="57" y="124"/>
                  <a:pt x="57" y="124"/>
                  <a:pt x="57" y="124"/>
                </a:cubicBezTo>
                <a:cubicBezTo>
                  <a:pt x="57" y="124"/>
                  <a:pt x="57" y="124"/>
                  <a:pt x="57" y="124"/>
                </a:cubicBezTo>
                <a:cubicBezTo>
                  <a:pt x="57" y="124"/>
                  <a:pt x="57" y="124"/>
                  <a:pt x="57" y="124"/>
                </a:cubicBezTo>
                <a:cubicBezTo>
                  <a:pt x="57" y="124"/>
                  <a:pt x="57" y="124"/>
                  <a:pt x="57" y="124"/>
                </a:cubicBezTo>
                <a:cubicBezTo>
                  <a:pt x="57" y="124"/>
                  <a:pt x="57" y="124"/>
                  <a:pt x="57" y="124"/>
                </a:cubicBezTo>
                <a:cubicBezTo>
                  <a:pt x="57" y="125"/>
                  <a:pt x="57" y="125"/>
                  <a:pt x="58" y="125"/>
                </a:cubicBezTo>
                <a:cubicBezTo>
                  <a:pt x="57" y="125"/>
                  <a:pt x="57" y="125"/>
                  <a:pt x="57" y="125"/>
                </a:cubicBezTo>
                <a:cubicBezTo>
                  <a:pt x="57" y="125"/>
                  <a:pt x="57" y="125"/>
                  <a:pt x="57" y="125"/>
                </a:cubicBezTo>
                <a:cubicBezTo>
                  <a:pt x="57" y="125"/>
                  <a:pt x="57" y="125"/>
                  <a:pt x="57" y="125"/>
                </a:cubicBezTo>
                <a:cubicBezTo>
                  <a:pt x="57" y="125"/>
                  <a:pt x="56" y="125"/>
                  <a:pt x="56" y="124"/>
                </a:cubicBezTo>
                <a:cubicBezTo>
                  <a:pt x="56" y="124"/>
                  <a:pt x="56" y="124"/>
                  <a:pt x="56" y="124"/>
                </a:cubicBezTo>
                <a:cubicBezTo>
                  <a:pt x="55" y="124"/>
                  <a:pt x="56" y="124"/>
                  <a:pt x="56" y="124"/>
                </a:cubicBezTo>
                <a:cubicBezTo>
                  <a:pt x="56" y="124"/>
                  <a:pt x="56" y="124"/>
                  <a:pt x="55" y="124"/>
                </a:cubicBezTo>
                <a:cubicBezTo>
                  <a:pt x="56" y="124"/>
                  <a:pt x="56" y="124"/>
                  <a:pt x="56" y="124"/>
                </a:cubicBezTo>
                <a:cubicBezTo>
                  <a:pt x="56" y="124"/>
                  <a:pt x="56" y="124"/>
                  <a:pt x="56" y="124"/>
                </a:cubicBezTo>
                <a:cubicBezTo>
                  <a:pt x="55" y="124"/>
                  <a:pt x="55" y="124"/>
                  <a:pt x="55" y="124"/>
                </a:cubicBezTo>
                <a:cubicBezTo>
                  <a:pt x="55" y="124"/>
                  <a:pt x="55" y="124"/>
                  <a:pt x="55" y="124"/>
                </a:cubicBezTo>
                <a:cubicBezTo>
                  <a:pt x="55" y="124"/>
                  <a:pt x="54" y="124"/>
                  <a:pt x="54" y="124"/>
                </a:cubicBezTo>
                <a:cubicBezTo>
                  <a:pt x="55" y="124"/>
                  <a:pt x="54" y="124"/>
                  <a:pt x="55" y="124"/>
                </a:cubicBezTo>
                <a:cubicBezTo>
                  <a:pt x="55" y="124"/>
                  <a:pt x="55" y="124"/>
                  <a:pt x="55" y="124"/>
                </a:cubicBezTo>
                <a:cubicBezTo>
                  <a:pt x="55" y="124"/>
                  <a:pt x="55" y="124"/>
                  <a:pt x="55" y="124"/>
                </a:cubicBezTo>
                <a:cubicBezTo>
                  <a:pt x="55" y="124"/>
                  <a:pt x="55" y="124"/>
                  <a:pt x="55" y="124"/>
                </a:cubicBezTo>
                <a:cubicBezTo>
                  <a:pt x="55" y="124"/>
                  <a:pt x="56" y="124"/>
                  <a:pt x="56" y="124"/>
                </a:cubicBezTo>
                <a:cubicBezTo>
                  <a:pt x="57" y="124"/>
                  <a:pt x="55" y="124"/>
                  <a:pt x="55" y="124"/>
                </a:cubicBezTo>
                <a:cubicBezTo>
                  <a:pt x="55" y="124"/>
                  <a:pt x="56" y="124"/>
                  <a:pt x="56" y="124"/>
                </a:cubicBezTo>
                <a:cubicBezTo>
                  <a:pt x="56" y="124"/>
                  <a:pt x="55" y="124"/>
                  <a:pt x="54" y="124"/>
                </a:cubicBezTo>
                <a:cubicBezTo>
                  <a:pt x="54" y="124"/>
                  <a:pt x="55" y="124"/>
                  <a:pt x="54" y="124"/>
                </a:cubicBezTo>
                <a:cubicBezTo>
                  <a:pt x="54" y="124"/>
                  <a:pt x="54" y="124"/>
                  <a:pt x="53" y="124"/>
                </a:cubicBezTo>
                <a:cubicBezTo>
                  <a:pt x="54" y="124"/>
                  <a:pt x="53" y="124"/>
                  <a:pt x="54" y="124"/>
                </a:cubicBezTo>
                <a:cubicBezTo>
                  <a:pt x="54" y="124"/>
                  <a:pt x="54" y="124"/>
                  <a:pt x="54" y="124"/>
                </a:cubicBezTo>
                <a:cubicBezTo>
                  <a:pt x="54" y="124"/>
                  <a:pt x="54" y="124"/>
                  <a:pt x="54" y="124"/>
                </a:cubicBezTo>
                <a:cubicBezTo>
                  <a:pt x="54" y="124"/>
                  <a:pt x="55" y="124"/>
                  <a:pt x="55" y="124"/>
                </a:cubicBezTo>
                <a:cubicBezTo>
                  <a:pt x="55" y="124"/>
                  <a:pt x="55" y="124"/>
                  <a:pt x="55" y="124"/>
                </a:cubicBezTo>
                <a:cubicBezTo>
                  <a:pt x="55" y="124"/>
                  <a:pt x="54" y="123"/>
                  <a:pt x="53" y="123"/>
                </a:cubicBezTo>
                <a:cubicBezTo>
                  <a:pt x="53" y="123"/>
                  <a:pt x="54" y="123"/>
                  <a:pt x="54" y="123"/>
                </a:cubicBezTo>
                <a:cubicBezTo>
                  <a:pt x="53" y="123"/>
                  <a:pt x="54" y="123"/>
                  <a:pt x="53" y="123"/>
                </a:cubicBezTo>
                <a:cubicBezTo>
                  <a:pt x="53" y="123"/>
                  <a:pt x="53" y="123"/>
                  <a:pt x="53" y="123"/>
                </a:cubicBezTo>
                <a:cubicBezTo>
                  <a:pt x="53" y="123"/>
                  <a:pt x="53" y="123"/>
                  <a:pt x="53" y="123"/>
                </a:cubicBezTo>
                <a:cubicBezTo>
                  <a:pt x="54" y="123"/>
                  <a:pt x="54" y="123"/>
                  <a:pt x="55" y="123"/>
                </a:cubicBezTo>
                <a:cubicBezTo>
                  <a:pt x="55" y="124"/>
                  <a:pt x="56" y="124"/>
                  <a:pt x="56" y="124"/>
                </a:cubicBezTo>
                <a:cubicBezTo>
                  <a:pt x="55" y="123"/>
                  <a:pt x="53" y="123"/>
                  <a:pt x="52" y="123"/>
                </a:cubicBezTo>
                <a:cubicBezTo>
                  <a:pt x="52" y="123"/>
                  <a:pt x="53" y="123"/>
                  <a:pt x="53" y="123"/>
                </a:cubicBezTo>
                <a:cubicBezTo>
                  <a:pt x="53" y="123"/>
                  <a:pt x="52" y="123"/>
                  <a:pt x="53" y="123"/>
                </a:cubicBezTo>
                <a:cubicBezTo>
                  <a:pt x="53" y="123"/>
                  <a:pt x="53" y="123"/>
                  <a:pt x="53" y="123"/>
                </a:cubicBezTo>
                <a:cubicBezTo>
                  <a:pt x="53" y="123"/>
                  <a:pt x="53" y="123"/>
                  <a:pt x="53" y="123"/>
                </a:cubicBezTo>
                <a:cubicBezTo>
                  <a:pt x="53" y="123"/>
                  <a:pt x="54" y="123"/>
                  <a:pt x="54" y="123"/>
                </a:cubicBezTo>
                <a:cubicBezTo>
                  <a:pt x="54" y="123"/>
                  <a:pt x="53" y="123"/>
                  <a:pt x="52" y="123"/>
                </a:cubicBezTo>
                <a:cubicBezTo>
                  <a:pt x="53" y="123"/>
                  <a:pt x="53" y="123"/>
                  <a:pt x="53" y="123"/>
                </a:cubicBezTo>
                <a:cubicBezTo>
                  <a:pt x="52" y="123"/>
                  <a:pt x="52" y="123"/>
                  <a:pt x="52" y="123"/>
                </a:cubicBezTo>
                <a:cubicBezTo>
                  <a:pt x="52" y="123"/>
                  <a:pt x="52" y="123"/>
                  <a:pt x="52" y="123"/>
                </a:cubicBezTo>
                <a:cubicBezTo>
                  <a:pt x="52" y="123"/>
                  <a:pt x="52" y="123"/>
                  <a:pt x="52" y="123"/>
                </a:cubicBezTo>
                <a:cubicBezTo>
                  <a:pt x="52" y="123"/>
                  <a:pt x="53" y="123"/>
                  <a:pt x="53" y="123"/>
                </a:cubicBezTo>
                <a:cubicBezTo>
                  <a:pt x="54" y="123"/>
                  <a:pt x="55" y="123"/>
                  <a:pt x="56" y="123"/>
                </a:cubicBezTo>
                <a:cubicBezTo>
                  <a:pt x="56" y="123"/>
                  <a:pt x="56" y="123"/>
                  <a:pt x="56" y="123"/>
                </a:cubicBezTo>
                <a:cubicBezTo>
                  <a:pt x="56" y="123"/>
                  <a:pt x="56" y="123"/>
                  <a:pt x="56" y="123"/>
                </a:cubicBezTo>
                <a:cubicBezTo>
                  <a:pt x="56" y="123"/>
                  <a:pt x="54" y="123"/>
                  <a:pt x="53" y="123"/>
                </a:cubicBezTo>
                <a:cubicBezTo>
                  <a:pt x="53" y="123"/>
                  <a:pt x="54" y="123"/>
                  <a:pt x="55" y="123"/>
                </a:cubicBezTo>
                <a:cubicBezTo>
                  <a:pt x="55" y="123"/>
                  <a:pt x="53" y="123"/>
                  <a:pt x="53" y="123"/>
                </a:cubicBezTo>
                <a:cubicBezTo>
                  <a:pt x="53" y="123"/>
                  <a:pt x="53" y="123"/>
                  <a:pt x="53" y="123"/>
                </a:cubicBezTo>
                <a:cubicBezTo>
                  <a:pt x="53" y="123"/>
                  <a:pt x="53" y="123"/>
                  <a:pt x="53" y="123"/>
                </a:cubicBezTo>
                <a:cubicBezTo>
                  <a:pt x="53" y="123"/>
                  <a:pt x="54" y="123"/>
                  <a:pt x="54" y="123"/>
                </a:cubicBezTo>
                <a:cubicBezTo>
                  <a:pt x="53" y="123"/>
                  <a:pt x="53" y="123"/>
                  <a:pt x="53" y="123"/>
                </a:cubicBezTo>
                <a:cubicBezTo>
                  <a:pt x="53" y="123"/>
                  <a:pt x="54" y="123"/>
                  <a:pt x="54" y="123"/>
                </a:cubicBezTo>
                <a:cubicBezTo>
                  <a:pt x="54" y="123"/>
                  <a:pt x="53" y="123"/>
                  <a:pt x="53" y="123"/>
                </a:cubicBezTo>
                <a:cubicBezTo>
                  <a:pt x="54" y="123"/>
                  <a:pt x="53" y="123"/>
                  <a:pt x="54" y="123"/>
                </a:cubicBezTo>
                <a:cubicBezTo>
                  <a:pt x="54" y="123"/>
                  <a:pt x="53" y="123"/>
                  <a:pt x="53" y="123"/>
                </a:cubicBezTo>
                <a:cubicBezTo>
                  <a:pt x="53" y="122"/>
                  <a:pt x="53" y="122"/>
                  <a:pt x="53" y="122"/>
                </a:cubicBezTo>
                <a:cubicBezTo>
                  <a:pt x="53" y="123"/>
                  <a:pt x="55" y="123"/>
                  <a:pt x="56" y="123"/>
                </a:cubicBezTo>
                <a:cubicBezTo>
                  <a:pt x="53" y="122"/>
                  <a:pt x="53" y="122"/>
                  <a:pt x="53" y="122"/>
                </a:cubicBezTo>
                <a:cubicBezTo>
                  <a:pt x="53" y="122"/>
                  <a:pt x="54" y="123"/>
                  <a:pt x="54" y="123"/>
                </a:cubicBezTo>
                <a:cubicBezTo>
                  <a:pt x="53" y="122"/>
                  <a:pt x="53" y="122"/>
                  <a:pt x="53" y="122"/>
                </a:cubicBezTo>
                <a:cubicBezTo>
                  <a:pt x="53" y="122"/>
                  <a:pt x="53" y="122"/>
                  <a:pt x="53" y="122"/>
                </a:cubicBezTo>
                <a:cubicBezTo>
                  <a:pt x="54" y="122"/>
                  <a:pt x="54" y="122"/>
                  <a:pt x="54" y="122"/>
                </a:cubicBezTo>
                <a:cubicBezTo>
                  <a:pt x="54" y="122"/>
                  <a:pt x="54" y="122"/>
                  <a:pt x="54" y="122"/>
                </a:cubicBezTo>
                <a:cubicBezTo>
                  <a:pt x="54" y="122"/>
                  <a:pt x="52" y="122"/>
                  <a:pt x="53" y="122"/>
                </a:cubicBezTo>
                <a:cubicBezTo>
                  <a:pt x="53" y="122"/>
                  <a:pt x="53" y="122"/>
                  <a:pt x="54" y="122"/>
                </a:cubicBezTo>
                <a:cubicBezTo>
                  <a:pt x="53" y="122"/>
                  <a:pt x="54" y="122"/>
                  <a:pt x="53" y="122"/>
                </a:cubicBezTo>
                <a:cubicBezTo>
                  <a:pt x="53" y="122"/>
                  <a:pt x="53" y="122"/>
                  <a:pt x="53" y="122"/>
                </a:cubicBezTo>
                <a:cubicBezTo>
                  <a:pt x="53" y="122"/>
                  <a:pt x="53" y="122"/>
                  <a:pt x="53" y="122"/>
                </a:cubicBezTo>
                <a:cubicBezTo>
                  <a:pt x="53" y="122"/>
                  <a:pt x="53" y="122"/>
                  <a:pt x="53" y="122"/>
                </a:cubicBezTo>
                <a:cubicBezTo>
                  <a:pt x="53" y="122"/>
                  <a:pt x="54" y="122"/>
                  <a:pt x="53" y="122"/>
                </a:cubicBezTo>
                <a:cubicBezTo>
                  <a:pt x="54" y="122"/>
                  <a:pt x="54" y="122"/>
                  <a:pt x="55" y="122"/>
                </a:cubicBezTo>
                <a:cubicBezTo>
                  <a:pt x="55" y="122"/>
                  <a:pt x="53" y="122"/>
                  <a:pt x="53" y="122"/>
                </a:cubicBezTo>
                <a:cubicBezTo>
                  <a:pt x="53" y="122"/>
                  <a:pt x="53" y="122"/>
                  <a:pt x="53" y="122"/>
                </a:cubicBezTo>
                <a:cubicBezTo>
                  <a:pt x="53" y="122"/>
                  <a:pt x="53" y="122"/>
                  <a:pt x="53" y="122"/>
                </a:cubicBezTo>
                <a:cubicBezTo>
                  <a:pt x="54" y="122"/>
                  <a:pt x="54" y="122"/>
                  <a:pt x="54" y="122"/>
                </a:cubicBezTo>
                <a:cubicBezTo>
                  <a:pt x="54" y="122"/>
                  <a:pt x="53" y="122"/>
                  <a:pt x="53" y="122"/>
                </a:cubicBezTo>
                <a:cubicBezTo>
                  <a:pt x="53" y="122"/>
                  <a:pt x="54" y="122"/>
                  <a:pt x="54" y="122"/>
                </a:cubicBezTo>
                <a:cubicBezTo>
                  <a:pt x="54" y="122"/>
                  <a:pt x="54" y="122"/>
                  <a:pt x="54" y="122"/>
                </a:cubicBezTo>
                <a:cubicBezTo>
                  <a:pt x="54" y="122"/>
                  <a:pt x="54" y="122"/>
                  <a:pt x="55" y="122"/>
                </a:cubicBezTo>
                <a:cubicBezTo>
                  <a:pt x="54" y="122"/>
                  <a:pt x="54" y="122"/>
                  <a:pt x="54" y="122"/>
                </a:cubicBezTo>
                <a:cubicBezTo>
                  <a:pt x="55" y="122"/>
                  <a:pt x="55" y="122"/>
                  <a:pt x="55" y="122"/>
                </a:cubicBezTo>
                <a:cubicBezTo>
                  <a:pt x="55" y="122"/>
                  <a:pt x="55" y="122"/>
                  <a:pt x="55" y="122"/>
                </a:cubicBezTo>
                <a:cubicBezTo>
                  <a:pt x="55" y="122"/>
                  <a:pt x="56" y="122"/>
                  <a:pt x="56" y="122"/>
                </a:cubicBezTo>
                <a:cubicBezTo>
                  <a:pt x="55" y="122"/>
                  <a:pt x="55" y="122"/>
                  <a:pt x="55" y="122"/>
                </a:cubicBezTo>
                <a:cubicBezTo>
                  <a:pt x="55" y="122"/>
                  <a:pt x="55" y="122"/>
                  <a:pt x="55" y="122"/>
                </a:cubicBezTo>
                <a:cubicBezTo>
                  <a:pt x="54" y="122"/>
                  <a:pt x="54" y="122"/>
                  <a:pt x="53" y="122"/>
                </a:cubicBezTo>
                <a:cubicBezTo>
                  <a:pt x="54" y="122"/>
                  <a:pt x="54" y="122"/>
                  <a:pt x="54" y="122"/>
                </a:cubicBezTo>
                <a:cubicBezTo>
                  <a:pt x="53" y="122"/>
                  <a:pt x="53" y="122"/>
                  <a:pt x="53" y="122"/>
                </a:cubicBezTo>
                <a:cubicBezTo>
                  <a:pt x="53" y="122"/>
                  <a:pt x="53" y="122"/>
                  <a:pt x="53" y="122"/>
                </a:cubicBezTo>
                <a:cubicBezTo>
                  <a:pt x="53" y="121"/>
                  <a:pt x="54" y="122"/>
                  <a:pt x="54" y="122"/>
                </a:cubicBezTo>
                <a:cubicBezTo>
                  <a:pt x="53" y="121"/>
                  <a:pt x="53" y="121"/>
                  <a:pt x="53" y="121"/>
                </a:cubicBezTo>
                <a:cubicBezTo>
                  <a:pt x="53" y="121"/>
                  <a:pt x="53" y="121"/>
                  <a:pt x="53" y="121"/>
                </a:cubicBezTo>
                <a:cubicBezTo>
                  <a:pt x="53" y="121"/>
                  <a:pt x="53" y="121"/>
                  <a:pt x="53" y="121"/>
                </a:cubicBezTo>
                <a:cubicBezTo>
                  <a:pt x="53" y="121"/>
                  <a:pt x="53" y="121"/>
                  <a:pt x="53" y="121"/>
                </a:cubicBezTo>
                <a:cubicBezTo>
                  <a:pt x="53" y="121"/>
                  <a:pt x="52" y="121"/>
                  <a:pt x="53" y="121"/>
                </a:cubicBezTo>
                <a:cubicBezTo>
                  <a:pt x="53" y="121"/>
                  <a:pt x="52" y="121"/>
                  <a:pt x="52" y="121"/>
                </a:cubicBezTo>
                <a:cubicBezTo>
                  <a:pt x="52" y="121"/>
                  <a:pt x="53" y="121"/>
                  <a:pt x="53" y="121"/>
                </a:cubicBezTo>
                <a:cubicBezTo>
                  <a:pt x="52" y="121"/>
                  <a:pt x="52" y="121"/>
                  <a:pt x="52" y="121"/>
                </a:cubicBezTo>
                <a:cubicBezTo>
                  <a:pt x="53" y="121"/>
                  <a:pt x="53" y="121"/>
                  <a:pt x="53" y="121"/>
                </a:cubicBezTo>
                <a:cubicBezTo>
                  <a:pt x="53" y="121"/>
                  <a:pt x="52" y="121"/>
                  <a:pt x="53" y="121"/>
                </a:cubicBezTo>
                <a:cubicBezTo>
                  <a:pt x="53" y="121"/>
                  <a:pt x="53" y="121"/>
                  <a:pt x="53" y="121"/>
                </a:cubicBezTo>
                <a:cubicBezTo>
                  <a:pt x="53" y="121"/>
                  <a:pt x="52" y="121"/>
                  <a:pt x="51" y="121"/>
                </a:cubicBezTo>
                <a:cubicBezTo>
                  <a:pt x="52" y="121"/>
                  <a:pt x="52" y="121"/>
                  <a:pt x="52" y="121"/>
                </a:cubicBezTo>
                <a:cubicBezTo>
                  <a:pt x="52" y="121"/>
                  <a:pt x="52" y="121"/>
                  <a:pt x="52" y="121"/>
                </a:cubicBezTo>
                <a:cubicBezTo>
                  <a:pt x="53" y="121"/>
                  <a:pt x="52" y="121"/>
                  <a:pt x="53" y="121"/>
                </a:cubicBezTo>
                <a:cubicBezTo>
                  <a:pt x="53" y="121"/>
                  <a:pt x="53" y="121"/>
                  <a:pt x="54" y="121"/>
                </a:cubicBezTo>
                <a:cubicBezTo>
                  <a:pt x="53" y="121"/>
                  <a:pt x="53" y="121"/>
                  <a:pt x="53" y="121"/>
                </a:cubicBezTo>
                <a:cubicBezTo>
                  <a:pt x="53" y="121"/>
                  <a:pt x="53" y="121"/>
                  <a:pt x="54" y="121"/>
                </a:cubicBezTo>
                <a:cubicBezTo>
                  <a:pt x="53" y="121"/>
                  <a:pt x="53" y="121"/>
                  <a:pt x="53" y="121"/>
                </a:cubicBezTo>
                <a:cubicBezTo>
                  <a:pt x="53" y="121"/>
                  <a:pt x="53" y="121"/>
                  <a:pt x="53" y="121"/>
                </a:cubicBezTo>
                <a:cubicBezTo>
                  <a:pt x="53" y="121"/>
                  <a:pt x="53" y="121"/>
                  <a:pt x="53" y="121"/>
                </a:cubicBezTo>
                <a:cubicBezTo>
                  <a:pt x="53" y="121"/>
                  <a:pt x="53" y="121"/>
                  <a:pt x="53" y="121"/>
                </a:cubicBezTo>
                <a:cubicBezTo>
                  <a:pt x="53" y="121"/>
                  <a:pt x="53" y="121"/>
                  <a:pt x="53" y="121"/>
                </a:cubicBezTo>
                <a:cubicBezTo>
                  <a:pt x="53" y="121"/>
                  <a:pt x="53" y="121"/>
                  <a:pt x="53" y="121"/>
                </a:cubicBezTo>
                <a:cubicBezTo>
                  <a:pt x="53" y="121"/>
                  <a:pt x="52" y="121"/>
                  <a:pt x="52" y="121"/>
                </a:cubicBezTo>
                <a:cubicBezTo>
                  <a:pt x="52" y="121"/>
                  <a:pt x="52" y="121"/>
                  <a:pt x="52" y="121"/>
                </a:cubicBezTo>
                <a:cubicBezTo>
                  <a:pt x="53" y="121"/>
                  <a:pt x="53" y="121"/>
                  <a:pt x="53" y="121"/>
                </a:cubicBezTo>
                <a:cubicBezTo>
                  <a:pt x="51" y="120"/>
                  <a:pt x="53" y="121"/>
                  <a:pt x="51" y="120"/>
                </a:cubicBezTo>
                <a:cubicBezTo>
                  <a:pt x="52" y="120"/>
                  <a:pt x="52" y="120"/>
                  <a:pt x="52" y="120"/>
                </a:cubicBezTo>
                <a:cubicBezTo>
                  <a:pt x="53" y="121"/>
                  <a:pt x="53" y="121"/>
                  <a:pt x="53" y="121"/>
                </a:cubicBezTo>
                <a:cubicBezTo>
                  <a:pt x="53" y="121"/>
                  <a:pt x="53" y="121"/>
                  <a:pt x="53" y="121"/>
                </a:cubicBezTo>
                <a:close/>
                <a:moveTo>
                  <a:pt x="53" y="121"/>
                </a:moveTo>
                <a:cubicBezTo>
                  <a:pt x="52" y="121"/>
                  <a:pt x="53" y="121"/>
                  <a:pt x="53" y="121"/>
                </a:cubicBezTo>
                <a:cubicBezTo>
                  <a:pt x="53" y="121"/>
                  <a:pt x="53" y="121"/>
                  <a:pt x="53" y="121"/>
                </a:cubicBezTo>
                <a:close/>
                <a:moveTo>
                  <a:pt x="54" y="122"/>
                </a:moveTo>
                <a:cubicBezTo>
                  <a:pt x="54" y="122"/>
                  <a:pt x="54" y="122"/>
                  <a:pt x="54" y="122"/>
                </a:cubicBezTo>
                <a:cubicBezTo>
                  <a:pt x="54" y="122"/>
                  <a:pt x="54" y="122"/>
                  <a:pt x="54" y="122"/>
                </a:cubicBezTo>
                <a:close/>
                <a:moveTo>
                  <a:pt x="57" y="124"/>
                </a:moveTo>
                <a:cubicBezTo>
                  <a:pt x="57" y="124"/>
                  <a:pt x="57" y="124"/>
                  <a:pt x="57" y="124"/>
                </a:cubicBezTo>
                <a:cubicBezTo>
                  <a:pt x="57" y="124"/>
                  <a:pt x="57" y="124"/>
                  <a:pt x="57" y="124"/>
                </a:cubicBezTo>
                <a:close/>
                <a:moveTo>
                  <a:pt x="57" y="124"/>
                </a:moveTo>
                <a:cubicBezTo>
                  <a:pt x="57" y="124"/>
                  <a:pt x="57" y="124"/>
                  <a:pt x="57" y="124"/>
                </a:cubicBezTo>
                <a:cubicBezTo>
                  <a:pt x="57" y="124"/>
                  <a:pt x="57" y="124"/>
                  <a:pt x="57" y="124"/>
                </a:cubicBezTo>
                <a:cubicBezTo>
                  <a:pt x="57" y="124"/>
                  <a:pt x="57" y="124"/>
                  <a:pt x="57" y="124"/>
                </a:cubicBezTo>
                <a:close/>
                <a:moveTo>
                  <a:pt x="57" y="120"/>
                </a:moveTo>
                <a:cubicBezTo>
                  <a:pt x="57" y="120"/>
                  <a:pt x="57" y="120"/>
                  <a:pt x="57" y="120"/>
                </a:cubicBezTo>
                <a:cubicBezTo>
                  <a:pt x="57" y="120"/>
                  <a:pt x="57" y="120"/>
                  <a:pt x="57" y="120"/>
                </a:cubicBezTo>
                <a:close/>
                <a:moveTo>
                  <a:pt x="54" y="122"/>
                </a:moveTo>
                <a:cubicBezTo>
                  <a:pt x="53" y="122"/>
                  <a:pt x="53" y="122"/>
                  <a:pt x="53" y="122"/>
                </a:cubicBezTo>
                <a:lnTo>
                  <a:pt x="54" y="122"/>
                </a:lnTo>
                <a:close/>
                <a:moveTo>
                  <a:pt x="52" y="120"/>
                </a:moveTo>
                <a:cubicBezTo>
                  <a:pt x="52" y="120"/>
                  <a:pt x="52" y="120"/>
                  <a:pt x="52" y="120"/>
                </a:cubicBezTo>
                <a:cubicBezTo>
                  <a:pt x="52" y="120"/>
                  <a:pt x="52" y="120"/>
                  <a:pt x="52" y="120"/>
                </a:cubicBezTo>
                <a:close/>
                <a:moveTo>
                  <a:pt x="53" y="123"/>
                </a:moveTo>
                <a:cubicBezTo>
                  <a:pt x="53" y="123"/>
                  <a:pt x="53" y="123"/>
                  <a:pt x="53" y="123"/>
                </a:cubicBezTo>
                <a:cubicBezTo>
                  <a:pt x="53" y="123"/>
                  <a:pt x="53" y="123"/>
                  <a:pt x="53" y="123"/>
                </a:cubicBezTo>
                <a:close/>
                <a:moveTo>
                  <a:pt x="58" y="125"/>
                </a:moveTo>
                <a:cubicBezTo>
                  <a:pt x="57" y="125"/>
                  <a:pt x="57" y="125"/>
                  <a:pt x="57" y="125"/>
                </a:cubicBezTo>
                <a:cubicBezTo>
                  <a:pt x="57" y="125"/>
                  <a:pt x="57" y="125"/>
                  <a:pt x="57" y="125"/>
                </a:cubicBezTo>
                <a:cubicBezTo>
                  <a:pt x="57" y="125"/>
                  <a:pt x="58" y="125"/>
                  <a:pt x="58" y="125"/>
                </a:cubicBezTo>
                <a:close/>
                <a:moveTo>
                  <a:pt x="55" y="125"/>
                </a:moveTo>
                <a:cubicBezTo>
                  <a:pt x="55" y="125"/>
                  <a:pt x="55" y="125"/>
                  <a:pt x="55" y="125"/>
                </a:cubicBezTo>
                <a:cubicBezTo>
                  <a:pt x="55" y="125"/>
                  <a:pt x="55" y="125"/>
                  <a:pt x="55" y="125"/>
                </a:cubicBezTo>
                <a:cubicBezTo>
                  <a:pt x="55" y="125"/>
                  <a:pt x="55" y="125"/>
                  <a:pt x="55" y="125"/>
                </a:cubicBezTo>
                <a:close/>
                <a:moveTo>
                  <a:pt x="56" y="124"/>
                </a:moveTo>
                <a:cubicBezTo>
                  <a:pt x="56" y="124"/>
                  <a:pt x="56" y="124"/>
                  <a:pt x="56" y="125"/>
                </a:cubicBezTo>
                <a:cubicBezTo>
                  <a:pt x="56" y="125"/>
                  <a:pt x="56" y="125"/>
                  <a:pt x="56" y="125"/>
                </a:cubicBezTo>
                <a:cubicBezTo>
                  <a:pt x="56" y="125"/>
                  <a:pt x="56" y="125"/>
                  <a:pt x="56" y="124"/>
                </a:cubicBezTo>
                <a:close/>
                <a:moveTo>
                  <a:pt x="56" y="125"/>
                </a:moveTo>
                <a:cubicBezTo>
                  <a:pt x="56" y="125"/>
                  <a:pt x="56" y="125"/>
                  <a:pt x="56" y="125"/>
                </a:cubicBezTo>
                <a:cubicBezTo>
                  <a:pt x="56" y="125"/>
                  <a:pt x="56" y="125"/>
                  <a:pt x="56" y="125"/>
                </a:cubicBezTo>
                <a:close/>
                <a:moveTo>
                  <a:pt x="57" y="124"/>
                </a:moveTo>
                <a:cubicBezTo>
                  <a:pt x="57" y="124"/>
                  <a:pt x="58" y="124"/>
                  <a:pt x="57" y="124"/>
                </a:cubicBezTo>
                <a:cubicBezTo>
                  <a:pt x="58" y="125"/>
                  <a:pt x="57" y="124"/>
                  <a:pt x="57" y="124"/>
                </a:cubicBezTo>
                <a:close/>
                <a:moveTo>
                  <a:pt x="55" y="124"/>
                </a:moveTo>
                <a:cubicBezTo>
                  <a:pt x="55" y="124"/>
                  <a:pt x="55" y="124"/>
                  <a:pt x="55" y="124"/>
                </a:cubicBezTo>
                <a:cubicBezTo>
                  <a:pt x="55" y="124"/>
                  <a:pt x="55" y="124"/>
                  <a:pt x="55" y="124"/>
                </a:cubicBezTo>
                <a:close/>
                <a:moveTo>
                  <a:pt x="55" y="124"/>
                </a:moveTo>
                <a:cubicBezTo>
                  <a:pt x="55" y="124"/>
                  <a:pt x="55" y="124"/>
                  <a:pt x="55" y="124"/>
                </a:cubicBezTo>
                <a:cubicBezTo>
                  <a:pt x="55" y="124"/>
                  <a:pt x="55" y="124"/>
                  <a:pt x="55" y="124"/>
                </a:cubicBezTo>
                <a:cubicBezTo>
                  <a:pt x="55" y="124"/>
                  <a:pt x="55" y="124"/>
                  <a:pt x="55" y="124"/>
                </a:cubicBezTo>
                <a:close/>
                <a:moveTo>
                  <a:pt x="55" y="124"/>
                </a:moveTo>
                <a:cubicBezTo>
                  <a:pt x="55" y="124"/>
                  <a:pt x="55" y="124"/>
                  <a:pt x="55" y="124"/>
                </a:cubicBezTo>
                <a:cubicBezTo>
                  <a:pt x="55" y="124"/>
                  <a:pt x="55" y="124"/>
                  <a:pt x="55" y="124"/>
                </a:cubicBezTo>
                <a:close/>
                <a:moveTo>
                  <a:pt x="54" y="124"/>
                </a:moveTo>
                <a:cubicBezTo>
                  <a:pt x="55" y="124"/>
                  <a:pt x="55" y="124"/>
                  <a:pt x="55" y="124"/>
                </a:cubicBezTo>
                <a:cubicBezTo>
                  <a:pt x="55" y="124"/>
                  <a:pt x="55" y="124"/>
                  <a:pt x="55" y="124"/>
                </a:cubicBezTo>
                <a:lnTo>
                  <a:pt x="54" y="124"/>
                </a:lnTo>
                <a:close/>
                <a:moveTo>
                  <a:pt x="55" y="124"/>
                </a:moveTo>
                <a:cubicBezTo>
                  <a:pt x="55" y="124"/>
                  <a:pt x="55" y="124"/>
                  <a:pt x="55" y="124"/>
                </a:cubicBezTo>
                <a:cubicBezTo>
                  <a:pt x="55" y="124"/>
                  <a:pt x="55" y="124"/>
                  <a:pt x="55" y="124"/>
                </a:cubicBezTo>
                <a:cubicBezTo>
                  <a:pt x="55" y="124"/>
                  <a:pt x="55" y="124"/>
                  <a:pt x="55" y="124"/>
                </a:cubicBezTo>
                <a:close/>
                <a:moveTo>
                  <a:pt x="54" y="124"/>
                </a:moveTo>
                <a:cubicBezTo>
                  <a:pt x="54" y="124"/>
                  <a:pt x="54" y="124"/>
                  <a:pt x="54" y="124"/>
                </a:cubicBezTo>
                <a:cubicBezTo>
                  <a:pt x="54" y="124"/>
                  <a:pt x="54" y="124"/>
                  <a:pt x="54" y="124"/>
                </a:cubicBezTo>
                <a:close/>
                <a:moveTo>
                  <a:pt x="54" y="124"/>
                </a:moveTo>
                <a:cubicBezTo>
                  <a:pt x="53" y="124"/>
                  <a:pt x="53" y="124"/>
                  <a:pt x="53" y="124"/>
                </a:cubicBezTo>
                <a:cubicBezTo>
                  <a:pt x="53" y="124"/>
                  <a:pt x="53" y="124"/>
                  <a:pt x="54" y="124"/>
                </a:cubicBezTo>
                <a:close/>
                <a:moveTo>
                  <a:pt x="54" y="123"/>
                </a:moveTo>
                <a:cubicBezTo>
                  <a:pt x="54" y="123"/>
                  <a:pt x="54" y="123"/>
                  <a:pt x="54" y="123"/>
                </a:cubicBezTo>
                <a:cubicBezTo>
                  <a:pt x="55" y="124"/>
                  <a:pt x="55" y="124"/>
                  <a:pt x="55" y="124"/>
                </a:cubicBezTo>
                <a:lnTo>
                  <a:pt x="54" y="123"/>
                </a:lnTo>
                <a:close/>
                <a:moveTo>
                  <a:pt x="52" y="123"/>
                </a:moveTo>
                <a:cubicBezTo>
                  <a:pt x="52" y="123"/>
                  <a:pt x="53" y="123"/>
                  <a:pt x="52" y="123"/>
                </a:cubicBezTo>
                <a:cubicBezTo>
                  <a:pt x="53" y="123"/>
                  <a:pt x="53" y="123"/>
                  <a:pt x="53" y="123"/>
                </a:cubicBezTo>
                <a:cubicBezTo>
                  <a:pt x="53" y="123"/>
                  <a:pt x="53" y="123"/>
                  <a:pt x="52" y="123"/>
                </a:cubicBezTo>
                <a:close/>
                <a:moveTo>
                  <a:pt x="53" y="123"/>
                </a:moveTo>
                <a:cubicBezTo>
                  <a:pt x="53" y="123"/>
                  <a:pt x="53" y="123"/>
                  <a:pt x="53" y="123"/>
                </a:cubicBezTo>
                <a:cubicBezTo>
                  <a:pt x="53" y="123"/>
                  <a:pt x="53" y="123"/>
                  <a:pt x="53" y="123"/>
                </a:cubicBezTo>
                <a:close/>
                <a:moveTo>
                  <a:pt x="58" y="119"/>
                </a:moveTo>
                <a:cubicBezTo>
                  <a:pt x="58" y="119"/>
                  <a:pt x="58" y="119"/>
                  <a:pt x="58" y="119"/>
                </a:cubicBezTo>
                <a:cubicBezTo>
                  <a:pt x="58" y="119"/>
                  <a:pt x="58" y="119"/>
                  <a:pt x="58" y="119"/>
                </a:cubicBezTo>
                <a:close/>
                <a:moveTo>
                  <a:pt x="57" y="118"/>
                </a:moveTo>
                <a:cubicBezTo>
                  <a:pt x="58" y="119"/>
                  <a:pt x="58" y="119"/>
                  <a:pt x="58" y="119"/>
                </a:cubicBezTo>
                <a:cubicBezTo>
                  <a:pt x="57" y="118"/>
                  <a:pt x="57" y="118"/>
                  <a:pt x="57" y="118"/>
                </a:cubicBezTo>
                <a:cubicBezTo>
                  <a:pt x="57" y="118"/>
                  <a:pt x="57" y="118"/>
                  <a:pt x="57" y="118"/>
                </a:cubicBezTo>
                <a:close/>
                <a:moveTo>
                  <a:pt x="52" y="121"/>
                </a:moveTo>
                <a:cubicBezTo>
                  <a:pt x="52" y="121"/>
                  <a:pt x="52" y="121"/>
                  <a:pt x="52" y="121"/>
                </a:cubicBezTo>
                <a:cubicBezTo>
                  <a:pt x="52" y="121"/>
                  <a:pt x="52" y="121"/>
                  <a:pt x="52" y="121"/>
                </a:cubicBezTo>
                <a:close/>
                <a:moveTo>
                  <a:pt x="52" y="121"/>
                </a:moveTo>
                <a:cubicBezTo>
                  <a:pt x="52" y="121"/>
                  <a:pt x="52" y="121"/>
                  <a:pt x="52" y="121"/>
                </a:cubicBezTo>
                <a:cubicBezTo>
                  <a:pt x="53" y="121"/>
                  <a:pt x="53" y="121"/>
                  <a:pt x="53" y="121"/>
                </a:cubicBezTo>
                <a:lnTo>
                  <a:pt x="52" y="121"/>
                </a:lnTo>
                <a:close/>
                <a:moveTo>
                  <a:pt x="51" y="120"/>
                </a:moveTo>
                <a:cubicBezTo>
                  <a:pt x="51" y="120"/>
                  <a:pt x="51" y="120"/>
                  <a:pt x="51" y="120"/>
                </a:cubicBezTo>
                <a:cubicBezTo>
                  <a:pt x="51" y="120"/>
                  <a:pt x="52" y="120"/>
                  <a:pt x="51" y="120"/>
                </a:cubicBezTo>
                <a:close/>
                <a:moveTo>
                  <a:pt x="70" y="132"/>
                </a:moveTo>
                <a:cubicBezTo>
                  <a:pt x="70" y="132"/>
                  <a:pt x="70" y="132"/>
                  <a:pt x="70" y="131"/>
                </a:cubicBezTo>
                <a:cubicBezTo>
                  <a:pt x="70" y="132"/>
                  <a:pt x="70" y="132"/>
                  <a:pt x="70" y="132"/>
                </a:cubicBezTo>
                <a:close/>
                <a:moveTo>
                  <a:pt x="70" y="133"/>
                </a:moveTo>
                <a:cubicBezTo>
                  <a:pt x="70" y="133"/>
                  <a:pt x="70" y="133"/>
                  <a:pt x="70" y="133"/>
                </a:cubicBezTo>
                <a:cubicBezTo>
                  <a:pt x="70" y="133"/>
                  <a:pt x="70" y="133"/>
                  <a:pt x="70" y="133"/>
                </a:cubicBezTo>
                <a:close/>
                <a:moveTo>
                  <a:pt x="70" y="133"/>
                </a:moveTo>
                <a:cubicBezTo>
                  <a:pt x="70" y="134"/>
                  <a:pt x="70" y="133"/>
                  <a:pt x="70" y="133"/>
                </a:cubicBezTo>
                <a:cubicBezTo>
                  <a:pt x="70" y="133"/>
                  <a:pt x="70" y="133"/>
                  <a:pt x="70" y="133"/>
                </a:cubicBezTo>
                <a:cubicBezTo>
                  <a:pt x="70" y="133"/>
                  <a:pt x="70" y="133"/>
                  <a:pt x="70" y="133"/>
                </a:cubicBezTo>
                <a:cubicBezTo>
                  <a:pt x="70" y="133"/>
                  <a:pt x="70" y="133"/>
                  <a:pt x="70" y="133"/>
                </a:cubicBezTo>
                <a:close/>
                <a:moveTo>
                  <a:pt x="69" y="131"/>
                </a:moveTo>
                <a:cubicBezTo>
                  <a:pt x="69" y="132"/>
                  <a:pt x="69" y="132"/>
                  <a:pt x="69" y="131"/>
                </a:cubicBezTo>
                <a:cubicBezTo>
                  <a:pt x="69" y="131"/>
                  <a:pt x="69" y="131"/>
                  <a:pt x="69" y="131"/>
                </a:cubicBezTo>
                <a:cubicBezTo>
                  <a:pt x="69" y="131"/>
                  <a:pt x="69" y="131"/>
                  <a:pt x="69" y="131"/>
                </a:cubicBezTo>
                <a:close/>
                <a:moveTo>
                  <a:pt x="69" y="131"/>
                </a:moveTo>
                <a:cubicBezTo>
                  <a:pt x="70" y="131"/>
                  <a:pt x="69" y="131"/>
                  <a:pt x="69" y="131"/>
                </a:cubicBezTo>
                <a:close/>
                <a:moveTo>
                  <a:pt x="69" y="131"/>
                </a:moveTo>
                <a:cubicBezTo>
                  <a:pt x="69" y="131"/>
                  <a:pt x="69" y="131"/>
                  <a:pt x="69" y="131"/>
                </a:cubicBezTo>
                <a:cubicBezTo>
                  <a:pt x="69" y="131"/>
                  <a:pt x="69" y="131"/>
                  <a:pt x="69" y="131"/>
                </a:cubicBezTo>
                <a:cubicBezTo>
                  <a:pt x="69" y="131"/>
                  <a:pt x="69" y="131"/>
                  <a:pt x="69" y="131"/>
                </a:cubicBezTo>
                <a:close/>
                <a:moveTo>
                  <a:pt x="69" y="132"/>
                </a:moveTo>
                <a:cubicBezTo>
                  <a:pt x="69" y="132"/>
                  <a:pt x="69" y="132"/>
                  <a:pt x="69" y="132"/>
                </a:cubicBezTo>
                <a:cubicBezTo>
                  <a:pt x="69" y="132"/>
                  <a:pt x="69" y="132"/>
                  <a:pt x="69" y="132"/>
                </a:cubicBezTo>
                <a:close/>
                <a:moveTo>
                  <a:pt x="69" y="132"/>
                </a:moveTo>
                <a:cubicBezTo>
                  <a:pt x="69" y="132"/>
                  <a:pt x="69" y="132"/>
                  <a:pt x="69" y="132"/>
                </a:cubicBezTo>
                <a:cubicBezTo>
                  <a:pt x="69" y="132"/>
                  <a:pt x="69" y="132"/>
                  <a:pt x="69" y="132"/>
                </a:cubicBezTo>
                <a:cubicBezTo>
                  <a:pt x="69" y="132"/>
                  <a:pt x="69" y="132"/>
                  <a:pt x="69" y="132"/>
                </a:cubicBezTo>
                <a:close/>
                <a:moveTo>
                  <a:pt x="69" y="132"/>
                </a:moveTo>
                <a:cubicBezTo>
                  <a:pt x="69" y="132"/>
                  <a:pt x="69" y="132"/>
                  <a:pt x="69" y="132"/>
                </a:cubicBezTo>
                <a:cubicBezTo>
                  <a:pt x="69" y="132"/>
                  <a:pt x="69" y="132"/>
                  <a:pt x="69" y="132"/>
                </a:cubicBezTo>
                <a:close/>
                <a:moveTo>
                  <a:pt x="69" y="134"/>
                </a:moveTo>
                <a:cubicBezTo>
                  <a:pt x="70" y="134"/>
                  <a:pt x="70" y="134"/>
                  <a:pt x="70" y="134"/>
                </a:cubicBezTo>
                <a:cubicBezTo>
                  <a:pt x="70" y="134"/>
                  <a:pt x="70" y="134"/>
                  <a:pt x="70" y="134"/>
                </a:cubicBezTo>
                <a:cubicBezTo>
                  <a:pt x="70" y="134"/>
                  <a:pt x="69" y="133"/>
                  <a:pt x="69" y="134"/>
                </a:cubicBezTo>
                <a:close/>
                <a:moveTo>
                  <a:pt x="69" y="131"/>
                </a:moveTo>
                <a:cubicBezTo>
                  <a:pt x="69" y="131"/>
                  <a:pt x="69" y="131"/>
                  <a:pt x="69" y="132"/>
                </a:cubicBezTo>
                <a:cubicBezTo>
                  <a:pt x="69" y="131"/>
                  <a:pt x="69" y="131"/>
                  <a:pt x="69" y="131"/>
                </a:cubicBezTo>
                <a:cubicBezTo>
                  <a:pt x="69" y="131"/>
                  <a:pt x="69" y="131"/>
                  <a:pt x="69" y="131"/>
                </a:cubicBezTo>
                <a:close/>
                <a:moveTo>
                  <a:pt x="69" y="132"/>
                </a:moveTo>
                <a:cubicBezTo>
                  <a:pt x="69" y="132"/>
                  <a:pt x="69" y="132"/>
                  <a:pt x="69" y="132"/>
                </a:cubicBezTo>
                <a:cubicBezTo>
                  <a:pt x="69" y="132"/>
                  <a:pt x="69" y="132"/>
                  <a:pt x="69" y="132"/>
                </a:cubicBezTo>
                <a:close/>
                <a:moveTo>
                  <a:pt x="69" y="133"/>
                </a:moveTo>
                <a:cubicBezTo>
                  <a:pt x="69" y="132"/>
                  <a:pt x="69" y="132"/>
                  <a:pt x="69" y="132"/>
                </a:cubicBezTo>
                <a:cubicBezTo>
                  <a:pt x="69" y="133"/>
                  <a:pt x="69" y="133"/>
                  <a:pt x="69" y="133"/>
                </a:cubicBezTo>
                <a:close/>
                <a:moveTo>
                  <a:pt x="69" y="131"/>
                </a:moveTo>
                <a:cubicBezTo>
                  <a:pt x="69" y="131"/>
                  <a:pt x="69" y="131"/>
                  <a:pt x="69" y="131"/>
                </a:cubicBezTo>
                <a:cubicBezTo>
                  <a:pt x="69" y="131"/>
                  <a:pt x="69" y="131"/>
                  <a:pt x="69" y="131"/>
                </a:cubicBezTo>
                <a:close/>
                <a:moveTo>
                  <a:pt x="69" y="131"/>
                </a:moveTo>
                <a:cubicBezTo>
                  <a:pt x="69" y="131"/>
                  <a:pt x="69" y="131"/>
                  <a:pt x="69" y="130"/>
                </a:cubicBezTo>
                <a:cubicBezTo>
                  <a:pt x="69" y="130"/>
                  <a:pt x="69" y="131"/>
                  <a:pt x="69" y="131"/>
                </a:cubicBezTo>
                <a:cubicBezTo>
                  <a:pt x="69" y="131"/>
                  <a:pt x="69" y="131"/>
                  <a:pt x="69" y="131"/>
                </a:cubicBezTo>
                <a:close/>
                <a:moveTo>
                  <a:pt x="68" y="131"/>
                </a:moveTo>
                <a:cubicBezTo>
                  <a:pt x="68" y="131"/>
                  <a:pt x="69" y="131"/>
                  <a:pt x="69" y="131"/>
                </a:cubicBezTo>
                <a:cubicBezTo>
                  <a:pt x="69" y="131"/>
                  <a:pt x="69" y="131"/>
                  <a:pt x="68" y="131"/>
                </a:cubicBezTo>
                <a:close/>
                <a:moveTo>
                  <a:pt x="69" y="132"/>
                </a:moveTo>
                <a:cubicBezTo>
                  <a:pt x="69" y="132"/>
                  <a:pt x="69" y="131"/>
                  <a:pt x="69" y="131"/>
                </a:cubicBezTo>
                <a:cubicBezTo>
                  <a:pt x="69" y="132"/>
                  <a:pt x="69" y="132"/>
                  <a:pt x="69" y="132"/>
                </a:cubicBezTo>
                <a:close/>
                <a:moveTo>
                  <a:pt x="69" y="132"/>
                </a:moveTo>
                <a:cubicBezTo>
                  <a:pt x="69" y="132"/>
                  <a:pt x="69" y="132"/>
                  <a:pt x="69" y="132"/>
                </a:cubicBezTo>
                <a:cubicBezTo>
                  <a:pt x="69" y="132"/>
                  <a:pt x="69" y="132"/>
                  <a:pt x="69" y="132"/>
                </a:cubicBezTo>
                <a:cubicBezTo>
                  <a:pt x="69" y="132"/>
                  <a:pt x="69" y="132"/>
                  <a:pt x="69" y="132"/>
                </a:cubicBezTo>
                <a:close/>
                <a:moveTo>
                  <a:pt x="69" y="132"/>
                </a:moveTo>
                <a:cubicBezTo>
                  <a:pt x="69" y="132"/>
                  <a:pt x="69" y="132"/>
                  <a:pt x="69" y="132"/>
                </a:cubicBezTo>
                <a:cubicBezTo>
                  <a:pt x="69" y="132"/>
                  <a:pt x="69" y="132"/>
                  <a:pt x="69" y="132"/>
                </a:cubicBezTo>
                <a:close/>
                <a:moveTo>
                  <a:pt x="69" y="132"/>
                </a:moveTo>
                <a:cubicBezTo>
                  <a:pt x="69" y="133"/>
                  <a:pt x="69" y="133"/>
                  <a:pt x="69" y="133"/>
                </a:cubicBezTo>
                <a:cubicBezTo>
                  <a:pt x="69" y="133"/>
                  <a:pt x="69" y="133"/>
                  <a:pt x="69" y="132"/>
                </a:cubicBezTo>
                <a:close/>
                <a:moveTo>
                  <a:pt x="69" y="132"/>
                </a:moveTo>
                <a:cubicBezTo>
                  <a:pt x="69" y="132"/>
                  <a:pt x="69" y="132"/>
                  <a:pt x="69" y="132"/>
                </a:cubicBezTo>
                <a:cubicBezTo>
                  <a:pt x="69" y="132"/>
                  <a:pt x="69" y="132"/>
                  <a:pt x="69" y="132"/>
                </a:cubicBezTo>
                <a:close/>
                <a:moveTo>
                  <a:pt x="69" y="132"/>
                </a:moveTo>
                <a:cubicBezTo>
                  <a:pt x="69" y="132"/>
                  <a:pt x="69" y="132"/>
                  <a:pt x="69" y="132"/>
                </a:cubicBezTo>
                <a:cubicBezTo>
                  <a:pt x="69" y="132"/>
                  <a:pt x="69" y="132"/>
                  <a:pt x="69" y="132"/>
                </a:cubicBezTo>
                <a:close/>
                <a:moveTo>
                  <a:pt x="69" y="132"/>
                </a:moveTo>
                <a:cubicBezTo>
                  <a:pt x="68" y="132"/>
                  <a:pt x="68" y="132"/>
                  <a:pt x="68" y="132"/>
                </a:cubicBezTo>
                <a:cubicBezTo>
                  <a:pt x="68" y="132"/>
                  <a:pt x="68" y="132"/>
                  <a:pt x="68" y="132"/>
                </a:cubicBezTo>
                <a:cubicBezTo>
                  <a:pt x="68" y="132"/>
                  <a:pt x="69" y="132"/>
                  <a:pt x="69" y="132"/>
                </a:cubicBezTo>
                <a:close/>
                <a:moveTo>
                  <a:pt x="69" y="132"/>
                </a:moveTo>
                <a:cubicBezTo>
                  <a:pt x="69" y="132"/>
                  <a:pt x="69" y="132"/>
                  <a:pt x="69" y="132"/>
                </a:cubicBezTo>
                <a:cubicBezTo>
                  <a:pt x="69" y="132"/>
                  <a:pt x="69" y="132"/>
                  <a:pt x="69" y="132"/>
                </a:cubicBezTo>
                <a:close/>
                <a:moveTo>
                  <a:pt x="68" y="132"/>
                </a:moveTo>
                <a:cubicBezTo>
                  <a:pt x="68" y="132"/>
                  <a:pt x="68" y="132"/>
                  <a:pt x="68" y="132"/>
                </a:cubicBezTo>
                <a:cubicBezTo>
                  <a:pt x="68" y="132"/>
                  <a:pt x="68" y="132"/>
                  <a:pt x="68" y="132"/>
                </a:cubicBezTo>
                <a:close/>
                <a:moveTo>
                  <a:pt x="68" y="132"/>
                </a:moveTo>
                <a:cubicBezTo>
                  <a:pt x="68" y="132"/>
                  <a:pt x="69" y="132"/>
                  <a:pt x="69" y="132"/>
                </a:cubicBezTo>
                <a:cubicBezTo>
                  <a:pt x="69" y="132"/>
                  <a:pt x="68" y="132"/>
                  <a:pt x="68" y="132"/>
                </a:cubicBezTo>
                <a:cubicBezTo>
                  <a:pt x="68" y="132"/>
                  <a:pt x="68" y="132"/>
                  <a:pt x="68" y="132"/>
                </a:cubicBezTo>
                <a:close/>
                <a:moveTo>
                  <a:pt x="68" y="131"/>
                </a:moveTo>
                <a:cubicBezTo>
                  <a:pt x="68" y="131"/>
                  <a:pt x="68" y="132"/>
                  <a:pt x="68" y="132"/>
                </a:cubicBezTo>
                <a:cubicBezTo>
                  <a:pt x="68" y="131"/>
                  <a:pt x="68" y="131"/>
                  <a:pt x="68" y="131"/>
                </a:cubicBezTo>
                <a:close/>
                <a:moveTo>
                  <a:pt x="69" y="132"/>
                </a:moveTo>
                <a:cubicBezTo>
                  <a:pt x="69" y="132"/>
                  <a:pt x="69" y="132"/>
                  <a:pt x="69" y="132"/>
                </a:cubicBezTo>
                <a:cubicBezTo>
                  <a:pt x="69" y="132"/>
                  <a:pt x="69" y="132"/>
                  <a:pt x="69" y="132"/>
                </a:cubicBezTo>
                <a:close/>
                <a:moveTo>
                  <a:pt x="69" y="132"/>
                </a:moveTo>
                <a:cubicBezTo>
                  <a:pt x="69" y="132"/>
                  <a:pt x="69" y="132"/>
                  <a:pt x="69" y="132"/>
                </a:cubicBezTo>
                <a:cubicBezTo>
                  <a:pt x="69" y="132"/>
                  <a:pt x="69" y="132"/>
                  <a:pt x="69" y="132"/>
                </a:cubicBezTo>
                <a:cubicBezTo>
                  <a:pt x="69" y="132"/>
                  <a:pt x="69" y="132"/>
                  <a:pt x="69" y="132"/>
                </a:cubicBezTo>
                <a:close/>
                <a:moveTo>
                  <a:pt x="67" y="134"/>
                </a:moveTo>
                <a:cubicBezTo>
                  <a:pt x="67" y="134"/>
                  <a:pt x="68" y="134"/>
                  <a:pt x="68" y="134"/>
                </a:cubicBezTo>
                <a:cubicBezTo>
                  <a:pt x="68" y="134"/>
                  <a:pt x="68" y="133"/>
                  <a:pt x="68" y="132"/>
                </a:cubicBezTo>
                <a:cubicBezTo>
                  <a:pt x="68" y="132"/>
                  <a:pt x="68" y="132"/>
                  <a:pt x="68" y="132"/>
                </a:cubicBezTo>
                <a:cubicBezTo>
                  <a:pt x="68" y="133"/>
                  <a:pt x="68" y="133"/>
                  <a:pt x="68" y="133"/>
                </a:cubicBezTo>
                <a:cubicBezTo>
                  <a:pt x="68" y="133"/>
                  <a:pt x="68" y="133"/>
                  <a:pt x="68" y="133"/>
                </a:cubicBezTo>
                <a:cubicBezTo>
                  <a:pt x="68" y="133"/>
                  <a:pt x="67" y="134"/>
                  <a:pt x="67" y="134"/>
                </a:cubicBezTo>
                <a:cubicBezTo>
                  <a:pt x="67" y="134"/>
                  <a:pt x="67" y="134"/>
                  <a:pt x="67" y="134"/>
                </a:cubicBezTo>
                <a:cubicBezTo>
                  <a:pt x="67" y="134"/>
                  <a:pt x="67" y="134"/>
                  <a:pt x="67" y="134"/>
                </a:cubicBezTo>
                <a:close/>
                <a:moveTo>
                  <a:pt x="68" y="132"/>
                </a:moveTo>
                <a:cubicBezTo>
                  <a:pt x="68" y="132"/>
                  <a:pt x="68" y="132"/>
                  <a:pt x="68" y="132"/>
                </a:cubicBezTo>
                <a:cubicBezTo>
                  <a:pt x="68" y="132"/>
                  <a:pt x="68" y="132"/>
                  <a:pt x="68" y="131"/>
                </a:cubicBezTo>
                <a:cubicBezTo>
                  <a:pt x="68" y="131"/>
                  <a:pt x="68" y="132"/>
                  <a:pt x="68" y="132"/>
                </a:cubicBezTo>
                <a:cubicBezTo>
                  <a:pt x="68" y="132"/>
                  <a:pt x="68" y="132"/>
                  <a:pt x="68" y="132"/>
                </a:cubicBezTo>
                <a:close/>
                <a:moveTo>
                  <a:pt x="68" y="132"/>
                </a:moveTo>
                <a:cubicBezTo>
                  <a:pt x="68" y="132"/>
                  <a:pt x="68" y="132"/>
                  <a:pt x="68" y="133"/>
                </a:cubicBezTo>
                <a:cubicBezTo>
                  <a:pt x="68" y="133"/>
                  <a:pt x="68" y="133"/>
                  <a:pt x="68" y="132"/>
                </a:cubicBezTo>
                <a:cubicBezTo>
                  <a:pt x="68" y="132"/>
                  <a:pt x="68" y="132"/>
                  <a:pt x="68" y="132"/>
                </a:cubicBezTo>
                <a:cubicBezTo>
                  <a:pt x="68" y="132"/>
                  <a:pt x="68" y="132"/>
                  <a:pt x="68" y="132"/>
                </a:cubicBezTo>
                <a:cubicBezTo>
                  <a:pt x="68" y="132"/>
                  <a:pt x="68" y="132"/>
                  <a:pt x="68" y="132"/>
                </a:cubicBezTo>
                <a:cubicBezTo>
                  <a:pt x="68" y="132"/>
                  <a:pt x="68" y="132"/>
                  <a:pt x="68" y="132"/>
                </a:cubicBezTo>
                <a:cubicBezTo>
                  <a:pt x="68" y="132"/>
                  <a:pt x="68" y="132"/>
                  <a:pt x="68" y="132"/>
                </a:cubicBezTo>
                <a:cubicBezTo>
                  <a:pt x="68" y="132"/>
                  <a:pt x="68" y="132"/>
                  <a:pt x="68" y="132"/>
                </a:cubicBezTo>
                <a:cubicBezTo>
                  <a:pt x="68" y="132"/>
                  <a:pt x="68" y="132"/>
                  <a:pt x="68" y="132"/>
                </a:cubicBezTo>
                <a:cubicBezTo>
                  <a:pt x="68" y="132"/>
                  <a:pt x="68" y="132"/>
                  <a:pt x="68" y="132"/>
                </a:cubicBezTo>
                <a:cubicBezTo>
                  <a:pt x="68" y="132"/>
                  <a:pt x="68" y="132"/>
                  <a:pt x="68" y="132"/>
                </a:cubicBezTo>
                <a:cubicBezTo>
                  <a:pt x="68" y="132"/>
                  <a:pt x="68" y="132"/>
                  <a:pt x="68" y="132"/>
                </a:cubicBezTo>
                <a:cubicBezTo>
                  <a:pt x="68" y="132"/>
                  <a:pt x="68" y="132"/>
                  <a:pt x="68" y="132"/>
                </a:cubicBezTo>
                <a:cubicBezTo>
                  <a:pt x="68" y="132"/>
                  <a:pt x="68" y="132"/>
                  <a:pt x="68" y="132"/>
                </a:cubicBezTo>
                <a:cubicBezTo>
                  <a:pt x="68" y="132"/>
                  <a:pt x="68" y="132"/>
                  <a:pt x="68" y="132"/>
                </a:cubicBezTo>
                <a:cubicBezTo>
                  <a:pt x="68" y="132"/>
                  <a:pt x="68" y="132"/>
                  <a:pt x="68" y="132"/>
                </a:cubicBezTo>
                <a:close/>
                <a:moveTo>
                  <a:pt x="69" y="134"/>
                </a:moveTo>
                <a:cubicBezTo>
                  <a:pt x="69" y="134"/>
                  <a:pt x="69" y="134"/>
                  <a:pt x="69" y="134"/>
                </a:cubicBezTo>
                <a:cubicBezTo>
                  <a:pt x="69" y="134"/>
                  <a:pt x="69" y="134"/>
                  <a:pt x="69" y="134"/>
                </a:cubicBezTo>
                <a:close/>
                <a:moveTo>
                  <a:pt x="69" y="134"/>
                </a:moveTo>
                <a:cubicBezTo>
                  <a:pt x="69" y="134"/>
                  <a:pt x="69" y="134"/>
                  <a:pt x="69" y="134"/>
                </a:cubicBezTo>
                <a:cubicBezTo>
                  <a:pt x="69" y="134"/>
                  <a:pt x="69" y="134"/>
                  <a:pt x="69" y="134"/>
                </a:cubicBezTo>
                <a:cubicBezTo>
                  <a:pt x="69" y="134"/>
                  <a:pt x="69" y="134"/>
                  <a:pt x="69" y="133"/>
                </a:cubicBezTo>
                <a:cubicBezTo>
                  <a:pt x="69" y="134"/>
                  <a:pt x="69" y="134"/>
                  <a:pt x="69" y="134"/>
                </a:cubicBezTo>
                <a:cubicBezTo>
                  <a:pt x="69" y="133"/>
                  <a:pt x="69" y="133"/>
                  <a:pt x="69" y="133"/>
                </a:cubicBezTo>
                <a:cubicBezTo>
                  <a:pt x="69" y="133"/>
                  <a:pt x="69" y="133"/>
                  <a:pt x="69" y="134"/>
                </a:cubicBezTo>
                <a:close/>
                <a:moveTo>
                  <a:pt x="68" y="133"/>
                </a:moveTo>
                <a:cubicBezTo>
                  <a:pt x="68" y="133"/>
                  <a:pt x="68" y="133"/>
                  <a:pt x="68" y="133"/>
                </a:cubicBezTo>
                <a:cubicBezTo>
                  <a:pt x="68" y="134"/>
                  <a:pt x="68" y="134"/>
                  <a:pt x="68" y="134"/>
                </a:cubicBezTo>
                <a:cubicBezTo>
                  <a:pt x="68" y="133"/>
                  <a:pt x="68" y="133"/>
                  <a:pt x="68" y="133"/>
                </a:cubicBezTo>
                <a:cubicBezTo>
                  <a:pt x="68" y="133"/>
                  <a:pt x="68" y="133"/>
                  <a:pt x="68" y="133"/>
                </a:cubicBezTo>
                <a:close/>
                <a:moveTo>
                  <a:pt x="68" y="132"/>
                </a:moveTo>
                <a:cubicBezTo>
                  <a:pt x="68" y="131"/>
                  <a:pt x="68" y="131"/>
                  <a:pt x="68" y="131"/>
                </a:cubicBezTo>
                <a:cubicBezTo>
                  <a:pt x="68" y="132"/>
                  <a:pt x="68" y="132"/>
                  <a:pt x="68" y="132"/>
                </a:cubicBezTo>
                <a:close/>
                <a:moveTo>
                  <a:pt x="68" y="132"/>
                </a:moveTo>
                <a:cubicBezTo>
                  <a:pt x="68" y="131"/>
                  <a:pt x="68" y="131"/>
                  <a:pt x="68" y="131"/>
                </a:cubicBezTo>
                <a:cubicBezTo>
                  <a:pt x="68" y="131"/>
                  <a:pt x="68" y="131"/>
                  <a:pt x="68" y="131"/>
                </a:cubicBezTo>
                <a:lnTo>
                  <a:pt x="68" y="132"/>
                </a:lnTo>
                <a:close/>
                <a:moveTo>
                  <a:pt x="58" y="131"/>
                </a:moveTo>
                <a:cubicBezTo>
                  <a:pt x="58" y="131"/>
                  <a:pt x="58" y="131"/>
                  <a:pt x="58" y="131"/>
                </a:cubicBezTo>
                <a:close/>
                <a:moveTo>
                  <a:pt x="58" y="131"/>
                </a:moveTo>
                <a:cubicBezTo>
                  <a:pt x="58" y="131"/>
                  <a:pt x="58" y="131"/>
                  <a:pt x="58" y="131"/>
                </a:cubicBezTo>
                <a:cubicBezTo>
                  <a:pt x="58" y="131"/>
                  <a:pt x="58" y="131"/>
                  <a:pt x="58" y="131"/>
                </a:cubicBezTo>
                <a:close/>
                <a:moveTo>
                  <a:pt x="65" y="131"/>
                </a:moveTo>
                <a:cubicBezTo>
                  <a:pt x="65" y="130"/>
                  <a:pt x="65" y="130"/>
                  <a:pt x="65" y="130"/>
                </a:cubicBezTo>
                <a:cubicBezTo>
                  <a:pt x="65" y="130"/>
                  <a:pt x="65" y="130"/>
                  <a:pt x="65" y="130"/>
                </a:cubicBezTo>
                <a:cubicBezTo>
                  <a:pt x="65" y="130"/>
                  <a:pt x="65" y="130"/>
                  <a:pt x="65" y="131"/>
                </a:cubicBezTo>
                <a:close/>
                <a:moveTo>
                  <a:pt x="61" y="131"/>
                </a:moveTo>
                <a:cubicBezTo>
                  <a:pt x="61" y="131"/>
                  <a:pt x="61" y="131"/>
                  <a:pt x="61" y="131"/>
                </a:cubicBezTo>
                <a:cubicBezTo>
                  <a:pt x="61" y="131"/>
                  <a:pt x="62" y="131"/>
                  <a:pt x="62" y="131"/>
                </a:cubicBezTo>
                <a:lnTo>
                  <a:pt x="61" y="131"/>
                </a:lnTo>
                <a:close/>
                <a:moveTo>
                  <a:pt x="60" y="133"/>
                </a:moveTo>
                <a:cubicBezTo>
                  <a:pt x="60" y="132"/>
                  <a:pt x="60" y="132"/>
                  <a:pt x="60" y="132"/>
                </a:cubicBezTo>
                <a:cubicBezTo>
                  <a:pt x="60" y="132"/>
                  <a:pt x="60" y="133"/>
                  <a:pt x="60" y="133"/>
                </a:cubicBezTo>
                <a:close/>
                <a:moveTo>
                  <a:pt x="56" y="130"/>
                </a:moveTo>
                <a:cubicBezTo>
                  <a:pt x="56" y="130"/>
                  <a:pt x="56" y="130"/>
                  <a:pt x="56" y="130"/>
                </a:cubicBezTo>
                <a:cubicBezTo>
                  <a:pt x="56" y="130"/>
                  <a:pt x="56" y="130"/>
                  <a:pt x="56" y="130"/>
                </a:cubicBezTo>
                <a:close/>
                <a:moveTo>
                  <a:pt x="67" y="131"/>
                </a:moveTo>
                <a:cubicBezTo>
                  <a:pt x="67" y="131"/>
                  <a:pt x="67" y="131"/>
                  <a:pt x="67" y="131"/>
                </a:cubicBezTo>
                <a:cubicBezTo>
                  <a:pt x="67" y="131"/>
                  <a:pt x="66" y="132"/>
                  <a:pt x="67" y="131"/>
                </a:cubicBezTo>
                <a:close/>
                <a:moveTo>
                  <a:pt x="61" y="128"/>
                </a:moveTo>
                <a:cubicBezTo>
                  <a:pt x="61" y="128"/>
                  <a:pt x="61" y="128"/>
                  <a:pt x="61" y="128"/>
                </a:cubicBezTo>
                <a:cubicBezTo>
                  <a:pt x="61" y="128"/>
                  <a:pt x="61" y="128"/>
                  <a:pt x="61" y="128"/>
                </a:cubicBezTo>
                <a:close/>
                <a:moveTo>
                  <a:pt x="66" y="131"/>
                </a:moveTo>
                <a:cubicBezTo>
                  <a:pt x="66" y="131"/>
                  <a:pt x="66" y="131"/>
                  <a:pt x="66" y="131"/>
                </a:cubicBezTo>
                <a:cubicBezTo>
                  <a:pt x="67" y="131"/>
                  <a:pt x="67" y="131"/>
                  <a:pt x="67" y="131"/>
                </a:cubicBezTo>
                <a:cubicBezTo>
                  <a:pt x="67" y="131"/>
                  <a:pt x="67" y="131"/>
                  <a:pt x="66" y="131"/>
                </a:cubicBezTo>
                <a:close/>
                <a:moveTo>
                  <a:pt x="54" y="124"/>
                </a:moveTo>
                <a:cubicBezTo>
                  <a:pt x="54" y="124"/>
                  <a:pt x="54" y="124"/>
                  <a:pt x="54" y="124"/>
                </a:cubicBezTo>
                <a:cubicBezTo>
                  <a:pt x="54" y="124"/>
                  <a:pt x="54" y="124"/>
                  <a:pt x="54" y="124"/>
                </a:cubicBezTo>
                <a:close/>
                <a:moveTo>
                  <a:pt x="58" y="122"/>
                </a:moveTo>
                <a:cubicBezTo>
                  <a:pt x="58" y="122"/>
                  <a:pt x="58" y="122"/>
                  <a:pt x="58" y="122"/>
                </a:cubicBezTo>
                <a:cubicBezTo>
                  <a:pt x="58" y="122"/>
                  <a:pt x="58" y="122"/>
                  <a:pt x="58" y="122"/>
                </a:cubicBezTo>
                <a:close/>
                <a:moveTo>
                  <a:pt x="67" y="131"/>
                </a:moveTo>
                <a:cubicBezTo>
                  <a:pt x="67" y="131"/>
                  <a:pt x="67" y="131"/>
                  <a:pt x="67" y="131"/>
                </a:cubicBezTo>
                <a:close/>
                <a:moveTo>
                  <a:pt x="67" y="133"/>
                </a:moveTo>
                <a:cubicBezTo>
                  <a:pt x="67" y="133"/>
                  <a:pt x="67" y="133"/>
                  <a:pt x="67" y="133"/>
                </a:cubicBezTo>
                <a:cubicBezTo>
                  <a:pt x="67" y="133"/>
                  <a:pt x="67" y="133"/>
                  <a:pt x="67" y="133"/>
                </a:cubicBezTo>
                <a:close/>
                <a:moveTo>
                  <a:pt x="65" y="133"/>
                </a:moveTo>
                <a:cubicBezTo>
                  <a:pt x="65" y="133"/>
                  <a:pt x="65" y="133"/>
                  <a:pt x="65" y="133"/>
                </a:cubicBezTo>
                <a:cubicBezTo>
                  <a:pt x="65" y="134"/>
                  <a:pt x="65" y="134"/>
                  <a:pt x="65" y="133"/>
                </a:cubicBezTo>
                <a:close/>
                <a:moveTo>
                  <a:pt x="67" y="131"/>
                </a:moveTo>
                <a:cubicBezTo>
                  <a:pt x="67" y="131"/>
                  <a:pt x="67" y="131"/>
                  <a:pt x="67" y="131"/>
                </a:cubicBezTo>
                <a:cubicBezTo>
                  <a:pt x="67" y="131"/>
                  <a:pt x="67" y="131"/>
                  <a:pt x="67" y="131"/>
                </a:cubicBezTo>
                <a:close/>
                <a:moveTo>
                  <a:pt x="68" y="131"/>
                </a:moveTo>
                <a:cubicBezTo>
                  <a:pt x="68" y="131"/>
                  <a:pt x="68" y="131"/>
                  <a:pt x="68" y="131"/>
                </a:cubicBezTo>
                <a:cubicBezTo>
                  <a:pt x="68" y="131"/>
                  <a:pt x="68" y="131"/>
                  <a:pt x="68" y="131"/>
                </a:cubicBezTo>
                <a:close/>
                <a:moveTo>
                  <a:pt x="67" y="131"/>
                </a:moveTo>
                <a:cubicBezTo>
                  <a:pt x="67" y="131"/>
                  <a:pt x="67" y="131"/>
                  <a:pt x="67" y="131"/>
                </a:cubicBezTo>
                <a:cubicBezTo>
                  <a:pt x="67" y="131"/>
                  <a:pt x="67" y="131"/>
                  <a:pt x="67" y="131"/>
                </a:cubicBezTo>
                <a:close/>
                <a:moveTo>
                  <a:pt x="56" y="127"/>
                </a:moveTo>
                <a:cubicBezTo>
                  <a:pt x="56" y="127"/>
                  <a:pt x="56" y="127"/>
                  <a:pt x="56" y="127"/>
                </a:cubicBezTo>
                <a:cubicBezTo>
                  <a:pt x="56" y="127"/>
                  <a:pt x="56" y="127"/>
                  <a:pt x="56" y="127"/>
                </a:cubicBezTo>
                <a:close/>
                <a:moveTo>
                  <a:pt x="62" y="134"/>
                </a:moveTo>
                <a:cubicBezTo>
                  <a:pt x="62" y="134"/>
                  <a:pt x="62" y="134"/>
                  <a:pt x="62" y="134"/>
                </a:cubicBezTo>
                <a:cubicBezTo>
                  <a:pt x="62" y="134"/>
                  <a:pt x="62" y="134"/>
                  <a:pt x="62" y="134"/>
                </a:cubicBezTo>
                <a:close/>
                <a:moveTo>
                  <a:pt x="62" y="134"/>
                </a:moveTo>
                <a:cubicBezTo>
                  <a:pt x="62" y="134"/>
                  <a:pt x="62" y="134"/>
                  <a:pt x="62" y="134"/>
                </a:cubicBezTo>
                <a:cubicBezTo>
                  <a:pt x="63" y="133"/>
                  <a:pt x="63" y="133"/>
                  <a:pt x="63" y="133"/>
                </a:cubicBezTo>
                <a:lnTo>
                  <a:pt x="62" y="134"/>
                </a:lnTo>
                <a:close/>
                <a:moveTo>
                  <a:pt x="57" y="131"/>
                </a:moveTo>
                <a:cubicBezTo>
                  <a:pt x="58" y="130"/>
                  <a:pt x="57" y="131"/>
                  <a:pt x="57" y="131"/>
                </a:cubicBezTo>
                <a:cubicBezTo>
                  <a:pt x="57" y="131"/>
                  <a:pt x="58" y="130"/>
                  <a:pt x="57" y="130"/>
                </a:cubicBezTo>
                <a:cubicBezTo>
                  <a:pt x="57" y="130"/>
                  <a:pt x="57" y="131"/>
                  <a:pt x="56" y="131"/>
                </a:cubicBezTo>
                <a:cubicBezTo>
                  <a:pt x="57" y="130"/>
                  <a:pt x="57" y="130"/>
                  <a:pt x="57" y="130"/>
                </a:cubicBezTo>
                <a:cubicBezTo>
                  <a:pt x="56" y="130"/>
                  <a:pt x="57" y="130"/>
                  <a:pt x="57" y="130"/>
                </a:cubicBezTo>
                <a:cubicBezTo>
                  <a:pt x="57" y="130"/>
                  <a:pt x="57" y="130"/>
                  <a:pt x="57" y="130"/>
                </a:cubicBezTo>
                <a:cubicBezTo>
                  <a:pt x="57" y="130"/>
                  <a:pt x="56" y="130"/>
                  <a:pt x="56" y="130"/>
                </a:cubicBezTo>
                <a:cubicBezTo>
                  <a:pt x="56" y="130"/>
                  <a:pt x="56" y="130"/>
                  <a:pt x="56" y="129"/>
                </a:cubicBezTo>
                <a:cubicBezTo>
                  <a:pt x="56" y="130"/>
                  <a:pt x="56" y="130"/>
                  <a:pt x="56" y="130"/>
                </a:cubicBezTo>
                <a:cubicBezTo>
                  <a:pt x="56" y="130"/>
                  <a:pt x="56" y="129"/>
                  <a:pt x="57" y="129"/>
                </a:cubicBezTo>
                <a:cubicBezTo>
                  <a:pt x="57" y="129"/>
                  <a:pt x="57" y="129"/>
                  <a:pt x="57" y="129"/>
                </a:cubicBezTo>
                <a:cubicBezTo>
                  <a:pt x="57" y="129"/>
                  <a:pt x="57" y="129"/>
                  <a:pt x="57" y="129"/>
                </a:cubicBezTo>
                <a:cubicBezTo>
                  <a:pt x="56" y="129"/>
                  <a:pt x="56" y="129"/>
                  <a:pt x="56" y="129"/>
                </a:cubicBezTo>
                <a:cubicBezTo>
                  <a:pt x="56" y="129"/>
                  <a:pt x="56" y="129"/>
                  <a:pt x="56" y="129"/>
                </a:cubicBezTo>
                <a:cubicBezTo>
                  <a:pt x="56" y="129"/>
                  <a:pt x="56" y="129"/>
                  <a:pt x="56" y="129"/>
                </a:cubicBezTo>
                <a:cubicBezTo>
                  <a:pt x="57" y="129"/>
                  <a:pt x="57" y="129"/>
                  <a:pt x="57" y="129"/>
                </a:cubicBezTo>
                <a:cubicBezTo>
                  <a:pt x="56" y="129"/>
                  <a:pt x="57" y="129"/>
                  <a:pt x="57" y="129"/>
                </a:cubicBezTo>
                <a:cubicBezTo>
                  <a:pt x="57" y="129"/>
                  <a:pt x="57" y="129"/>
                  <a:pt x="57" y="128"/>
                </a:cubicBezTo>
                <a:cubicBezTo>
                  <a:pt x="57" y="128"/>
                  <a:pt x="57" y="129"/>
                  <a:pt x="56" y="129"/>
                </a:cubicBezTo>
                <a:cubicBezTo>
                  <a:pt x="56" y="129"/>
                  <a:pt x="56" y="129"/>
                  <a:pt x="56" y="129"/>
                </a:cubicBezTo>
                <a:cubicBezTo>
                  <a:pt x="56" y="128"/>
                  <a:pt x="56" y="128"/>
                  <a:pt x="56" y="128"/>
                </a:cubicBezTo>
                <a:cubicBezTo>
                  <a:pt x="56" y="128"/>
                  <a:pt x="56" y="128"/>
                  <a:pt x="56" y="128"/>
                </a:cubicBezTo>
                <a:cubicBezTo>
                  <a:pt x="57" y="128"/>
                  <a:pt x="57" y="128"/>
                  <a:pt x="57" y="128"/>
                </a:cubicBezTo>
                <a:cubicBezTo>
                  <a:pt x="57" y="128"/>
                  <a:pt x="56" y="129"/>
                  <a:pt x="56" y="128"/>
                </a:cubicBezTo>
                <a:cubicBezTo>
                  <a:pt x="57" y="128"/>
                  <a:pt x="57" y="128"/>
                  <a:pt x="57" y="128"/>
                </a:cubicBezTo>
                <a:cubicBezTo>
                  <a:pt x="56" y="128"/>
                  <a:pt x="56" y="128"/>
                  <a:pt x="56" y="128"/>
                </a:cubicBezTo>
                <a:cubicBezTo>
                  <a:pt x="56" y="128"/>
                  <a:pt x="56" y="129"/>
                  <a:pt x="55" y="128"/>
                </a:cubicBezTo>
                <a:cubicBezTo>
                  <a:pt x="56" y="128"/>
                  <a:pt x="56" y="128"/>
                  <a:pt x="56" y="128"/>
                </a:cubicBezTo>
                <a:cubicBezTo>
                  <a:pt x="56" y="128"/>
                  <a:pt x="55" y="128"/>
                  <a:pt x="55" y="128"/>
                </a:cubicBezTo>
                <a:cubicBezTo>
                  <a:pt x="55" y="128"/>
                  <a:pt x="57" y="127"/>
                  <a:pt x="56" y="127"/>
                </a:cubicBezTo>
                <a:cubicBezTo>
                  <a:pt x="56" y="128"/>
                  <a:pt x="55" y="128"/>
                  <a:pt x="55" y="128"/>
                </a:cubicBezTo>
                <a:cubicBezTo>
                  <a:pt x="55" y="128"/>
                  <a:pt x="56" y="128"/>
                  <a:pt x="55" y="128"/>
                </a:cubicBezTo>
                <a:cubicBezTo>
                  <a:pt x="56" y="127"/>
                  <a:pt x="56" y="127"/>
                  <a:pt x="56" y="127"/>
                </a:cubicBezTo>
                <a:cubicBezTo>
                  <a:pt x="56" y="127"/>
                  <a:pt x="56" y="127"/>
                  <a:pt x="56" y="127"/>
                </a:cubicBezTo>
                <a:cubicBezTo>
                  <a:pt x="56" y="127"/>
                  <a:pt x="56" y="127"/>
                  <a:pt x="56" y="127"/>
                </a:cubicBezTo>
                <a:cubicBezTo>
                  <a:pt x="55" y="128"/>
                  <a:pt x="56" y="127"/>
                  <a:pt x="55" y="127"/>
                </a:cubicBezTo>
                <a:cubicBezTo>
                  <a:pt x="56" y="127"/>
                  <a:pt x="55" y="127"/>
                  <a:pt x="56" y="127"/>
                </a:cubicBezTo>
                <a:cubicBezTo>
                  <a:pt x="56" y="127"/>
                  <a:pt x="56" y="127"/>
                  <a:pt x="56" y="127"/>
                </a:cubicBezTo>
                <a:cubicBezTo>
                  <a:pt x="57" y="127"/>
                  <a:pt x="56" y="127"/>
                  <a:pt x="56" y="127"/>
                </a:cubicBezTo>
                <a:cubicBezTo>
                  <a:pt x="57" y="127"/>
                  <a:pt x="57" y="127"/>
                  <a:pt x="57" y="127"/>
                </a:cubicBezTo>
                <a:cubicBezTo>
                  <a:pt x="57" y="126"/>
                  <a:pt x="56" y="127"/>
                  <a:pt x="56" y="127"/>
                </a:cubicBezTo>
                <a:cubicBezTo>
                  <a:pt x="56" y="127"/>
                  <a:pt x="56" y="127"/>
                  <a:pt x="56" y="127"/>
                </a:cubicBezTo>
                <a:cubicBezTo>
                  <a:pt x="56" y="127"/>
                  <a:pt x="56" y="127"/>
                  <a:pt x="56" y="127"/>
                </a:cubicBezTo>
                <a:cubicBezTo>
                  <a:pt x="56" y="127"/>
                  <a:pt x="55" y="127"/>
                  <a:pt x="56" y="127"/>
                </a:cubicBezTo>
                <a:cubicBezTo>
                  <a:pt x="56" y="127"/>
                  <a:pt x="56" y="127"/>
                  <a:pt x="56" y="127"/>
                </a:cubicBezTo>
                <a:cubicBezTo>
                  <a:pt x="56" y="127"/>
                  <a:pt x="57" y="126"/>
                  <a:pt x="57" y="126"/>
                </a:cubicBezTo>
                <a:cubicBezTo>
                  <a:pt x="57" y="126"/>
                  <a:pt x="56" y="126"/>
                  <a:pt x="56" y="126"/>
                </a:cubicBezTo>
                <a:cubicBezTo>
                  <a:pt x="56" y="126"/>
                  <a:pt x="56" y="126"/>
                  <a:pt x="55" y="127"/>
                </a:cubicBezTo>
                <a:cubicBezTo>
                  <a:pt x="56" y="126"/>
                  <a:pt x="55" y="126"/>
                  <a:pt x="56" y="126"/>
                </a:cubicBezTo>
                <a:cubicBezTo>
                  <a:pt x="56" y="126"/>
                  <a:pt x="56" y="126"/>
                  <a:pt x="57" y="126"/>
                </a:cubicBezTo>
                <a:cubicBezTo>
                  <a:pt x="56" y="126"/>
                  <a:pt x="56" y="126"/>
                  <a:pt x="56" y="126"/>
                </a:cubicBezTo>
                <a:cubicBezTo>
                  <a:pt x="56" y="126"/>
                  <a:pt x="56" y="126"/>
                  <a:pt x="56" y="126"/>
                </a:cubicBezTo>
                <a:cubicBezTo>
                  <a:pt x="55" y="126"/>
                  <a:pt x="56" y="126"/>
                  <a:pt x="55" y="126"/>
                </a:cubicBezTo>
                <a:cubicBezTo>
                  <a:pt x="55" y="126"/>
                  <a:pt x="56" y="125"/>
                  <a:pt x="56" y="125"/>
                </a:cubicBezTo>
                <a:cubicBezTo>
                  <a:pt x="56" y="125"/>
                  <a:pt x="56" y="125"/>
                  <a:pt x="55" y="125"/>
                </a:cubicBezTo>
                <a:cubicBezTo>
                  <a:pt x="55" y="125"/>
                  <a:pt x="55" y="125"/>
                  <a:pt x="55" y="125"/>
                </a:cubicBezTo>
                <a:cubicBezTo>
                  <a:pt x="55" y="125"/>
                  <a:pt x="56" y="125"/>
                  <a:pt x="55" y="125"/>
                </a:cubicBezTo>
                <a:cubicBezTo>
                  <a:pt x="55" y="125"/>
                  <a:pt x="55" y="125"/>
                  <a:pt x="55" y="125"/>
                </a:cubicBezTo>
                <a:cubicBezTo>
                  <a:pt x="55" y="125"/>
                  <a:pt x="55" y="125"/>
                  <a:pt x="54" y="124"/>
                </a:cubicBezTo>
                <a:cubicBezTo>
                  <a:pt x="54" y="125"/>
                  <a:pt x="54" y="125"/>
                  <a:pt x="54" y="125"/>
                </a:cubicBezTo>
                <a:cubicBezTo>
                  <a:pt x="54" y="124"/>
                  <a:pt x="54" y="124"/>
                  <a:pt x="54" y="124"/>
                </a:cubicBezTo>
                <a:cubicBezTo>
                  <a:pt x="54" y="124"/>
                  <a:pt x="54" y="124"/>
                  <a:pt x="54" y="124"/>
                </a:cubicBezTo>
                <a:cubicBezTo>
                  <a:pt x="55" y="124"/>
                  <a:pt x="55" y="124"/>
                  <a:pt x="55" y="124"/>
                </a:cubicBezTo>
                <a:cubicBezTo>
                  <a:pt x="55" y="124"/>
                  <a:pt x="55" y="124"/>
                  <a:pt x="55" y="124"/>
                </a:cubicBezTo>
                <a:cubicBezTo>
                  <a:pt x="55" y="124"/>
                  <a:pt x="55" y="124"/>
                  <a:pt x="55" y="124"/>
                </a:cubicBezTo>
                <a:cubicBezTo>
                  <a:pt x="55" y="124"/>
                  <a:pt x="54" y="124"/>
                  <a:pt x="54" y="124"/>
                </a:cubicBezTo>
                <a:cubicBezTo>
                  <a:pt x="55" y="124"/>
                  <a:pt x="54" y="124"/>
                  <a:pt x="55" y="123"/>
                </a:cubicBezTo>
                <a:cubicBezTo>
                  <a:pt x="55" y="123"/>
                  <a:pt x="55" y="124"/>
                  <a:pt x="55" y="124"/>
                </a:cubicBezTo>
                <a:cubicBezTo>
                  <a:pt x="55" y="124"/>
                  <a:pt x="55" y="123"/>
                  <a:pt x="55" y="123"/>
                </a:cubicBezTo>
                <a:cubicBezTo>
                  <a:pt x="54" y="124"/>
                  <a:pt x="54" y="124"/>
                  <a:pt x="54" y="124"/>
                </a:cubicBezTo>
                <a:cubicBezTo>
                  <a:pt x="55" y="123"/>
                  <a:pt x="55" y="123"/>
                  <a:pt x="55" y="123"/>
                </a:cubicBezTo>
                <a:cubicBezTo>
                  <a:pt x="55" y="123"/>
                  <a:pt x="55" y="123"/>
                  <a:pt x="55" y="123"/>
                </a:cubicBezTo>
                <a:cubicBezTo>
                  <a:pt x="55" y="123"/>
                  <a:pt x="55" y="123"/>
                  <a:pt x="55" y="123"/>
                </a:cubicBezTo>
                <a:cubicBezTo>
                  <a:pt x="55" y="123"/>
                  <a:pt x="55" y="123"/>
                  <a:pt x="55" y="123"/>
                </a:cubicBezTo>
                <a:cubicBezTo>
                  <a:pt x="54" y="123"/>
                  <a:pt x="56" y="122"/>
                  <a:pt x="55" y="122"/>
                </a:cubicBezTo>
                <a:cubicBezTo>
                  <a:pt x="56" y="122"/>
                  <a:pt x="57" y="122"/>
                  <a:pt x="58" y="122"/>
                </a:cubicBezTo>
                <a:cubicBezTo>
                  <a:pt x="58" y="122"/>
                  <a:pt x="58" y="122"/>
                  <a:pt x="58" y="122"/>
                </a:cubicBezTo>
                <a:cubicBezTo>
                  <a:pt x="58" y="122"/>
                  <a:pt x="58" y="122"/>
                  <a:pt x="58" y="122"/>
                </a:cubicBezTo>
                <a:cubicBezTo>
                  <a:pt x="58" y="122"/>
                  <a:pt x="58" y="122"/>
                  <a:pt x="58" y="122"/>
                </a:cubicBezTo>
                <a:cubicBezTo>
                  <a:pt x="58" y="122"/>
                  <a:pt x="58" y="122"/>
                  <a:pt x="58" y="122"/>
                </a:cubicBezTo>
                <a:cubicBezTo>
                  <a:pt x="58" y="122"/>
                  <a:pt x="58" y="122"/>
                  <a:pt x="59" y="122"/>
                </a:cubicBezTo>
                <a:cubicBezTo>
                  <a:pt x="57" y="123"/>
                  <a:pt x="59" y="123"/>
                  <a:pt x="58" y="123"/>
                </a:cubicBezTo>
                <a:cubicBezTo>
                  <a:pt x="58" y="123"/>
                  <a:pt x="58" y="123"/>
                  <a:pt x="58" y="123"/>
                </a:cubicBezTo>
                <a:cubicBezTo>
                  <a:pt x="58" y="123"/>
                  <a:pt x="59" y="123"/>
                  <a:pt x="59" y="123"/>
                </a:cubicBezTo>
                <a:cubicBezTo>
                  <a:pt x="58" y="123"/>
                  <a:pt x="58" y="123"/>
                  <a:pt x="58" y="123"/>
                </a:cubicBezTo>
                <a:cubicBezTo>
                  <a:pt x="58" y="123"/>
                  <a:pt x="59" y="123"/>
                  <a:pt x="59" y="123"/>
                </a:cubicBezTo>
                <a:cubicBezTo>
                  <a:pt x="59" y="123"/>
                  <a:pt x="58" y="124"/>
                  <a:pt x="59" y="124"/>
                </a:cubicBezTo>
                <a:cubicBezTo>
                  <a:pt x="58" y="124"/>
                  <a:pt x="58" y="124"/>
                  <a:pt x="58" y="124"/>
                </a:cubicBezTo>
                <a:cubicBezTo>
                  <a:pt x="59" y="124"/>
                  <a:pt x="58" y="124"/>
                  <a:pt x="59" y="124"/>
                </a:cubicBezTo>
                <a:cubicBezTo>
                  <a:pt x="58" y="124"/>
                  <a:pt x="59" y="124"/>
                  <a:pt x="58" y="125"/>
                </a:cubicBezTo>
                <a:cubicBezTo>
                  <a:pt x="58" y="125"/>
                  <a:pt x="58" y="125"/>
                  <a:pt x="58" y="125"/>
                </a:cubicBezTo>
                <a:cubicBezTo>
                  <a:pt x="58" y="125"/>
                  <a:pt x="58" y="125"/>
                  <a:pt x="59" y="125"/>
                </a:cubicBezTo>
                <a:cubicBezTo>
                  <a:pt x="58" y="125"/>
                  <a:pt x="59" y="125"/>
                  <a:pt x="58" y="125"/>
                </a:cubicBezTo>
                <a:cubicBezTo>
                  <a:pt x="59" y="125"/>
                  <a:pt x="59" y="125"/>
                  <a:pt x="59" y="125"/>
                </a:cubicBezTo>
                <a:cubicBezTo>
                  <a:pt x="59" y="125"/>
                  <a:pt x="59" y="125"/>
                  <a:pt x="59" y="125"/>
                </a:cubicBezTo>
                <a:cubicBezTo>
                  <a:pt x="59" y="125"/>
                  <a:pt x="59" y="125"/>
                  <a:pt x="59" y="125"/>
                </a:cubicBezTo>
                <a:cubicBezTo>
                  <a:pt x="59" y="125"/>
                  <a:pt x="59" y="125"/>
                  <a:pt x="59" y="125"/>
                </a:cubicBezTo>
                <a:cubicBezTo>
                  <a:pt x="59" y="125"/>
                  <a:pt x="59" y="125"/>
                  <a:pt x="59" y="125"/>
                </a:cubicBezTo>
                <a:cubicBezTo>
                  <a:pt x="59" y="125"/>
                  <a:pt x="59" y="125"/>
                  <a:pt x="60" y="125"/>
                </a:cubicBezTo>
                <a:cubicBezTo>
                  <a:pt x="60" y="125"/>
                  <a:pt x="60" y="125"/>
                  <a:pt x="60" y="125"/>
                </a:cubicBezTo>
                <a:cubicBezTo>
                  <a:pt x="60" y="125"/>
                  <a:pt x="60" y="125"/>
                  <a:pt x="60" y="125"/>
                </a:cubicBezTo>
                <a:cubicBezTo>
                  <a:pt x="60" y="125"/>
                  <a:pt x="59" y="125"/>
                  <a:pt x="59" y="126"/>
                </a:cubicBezTo>
                <a:cubicBezTo>
                  <a:pt x="59" y="126"/>
                  <a:pt x="60" y="125"/>
                  <a:pt x="59" y="125"/>
                </a:cubicBezTo>
                <a:cubicBezTo>
                  <a:pt x="59" y="125"/>
                  <a:pt x="59" y="126"/>
                  <a:pt x="59" y="126"/>
                </a:cubicBezTo>
                <a:cubicBezTo>
                  <a:pt x="59" y="126"/>
                  <a:pt x="59" y="126"/>
                  <a:pt x="59" y="126"/>
                </a:cubicBezTo>
                <a:cubicBezTo>
                  <a:pt x="60" y="125"/>
                  <a:pt x="60" y="125"/>
                  <a:pt x="60" y="125"/>
                </a:cubicBezTo>
                <a:cubicBezTo>
                  <a:pt x="60" y="126"/>
                  <a:pt x="59" y="126"/>
                  <a:pt x="60" y="126"/>
                </a:cubicBezTo>
                <a:cubicBezTo>
                  <a:pt x="59" y="127"/>
                  <a:pt x="60" y="127"/>
                  <a:pt x="59" y="127"/>
                </a:cubicBezTo>
                <a:cubicBezTo>
                  <a:pt x="59" y="127"/>
                  <a:pt x="59" y="127"/>
                  <a:pt x="59" y="127"/>
                </a:cubicBezTo>
                <a:cubicBezTo>
                  <a:pt x="59" y="127"/>
                  <a:pt x="58" y="127"/>
                  <a:pt x="58" y="127"/>
                </a:cubicBezTo>
                <a:cubicBezTo>
                  <a:pt x="59" y="127"/>
                  <a:pt x="59" y="127"/>
                  <a:pt x="59" y="127"/>
                </a:cubicBezTo>
                <a:cubicBezTo>
                  <a:pt x="60" y="127"/>
                  <a:pt x="60" y="127"/>
                  <a:pt x="60" y="127"/>
                </a:cubicBezTo>
                <a:cubicBezTo>
                  <a:pt x="61" y="126"/>
                  <a:pt x="60" y="127"/>
                  <a:pt x="60" y="127"/>
                </a:cubicBezTo>
                <a:cubicBezTo>
                  <a:pt x="60" y="127"/>
                  <a:pt x="60" y="127"/>
                  <a:pt x="60" y="127"/>
                </a:cubicBezTo>
                <a:cubicBezTo>
                  <a:pt x="61" y="127"/>
                  <a:pt x="60" y="128"/>
                  <a:pt x="60" y="127"/>
                </a:cubicBezTo>
                <a:cubicBezTo>
                  <a:pt x="60" y="128"/>
                  <a:pt x="60" y="128"/>
                  <a:pt x="60" y="128"/>
                </a:cubicBezTo>
                <a:cubicBezTo>
                  <a:pt x="60" y="127"/>
                  <a:pt x="61" y="127"/>
                  <a:pt x="60" y="128"/>
                </a:cubicBezTo>
                <a:cubicBezTo>
                  <a:pt x="60" y="128"/>
                  <a:pt x="60" y="128"/>
                  <a:pt x="60" y="128"/>
                </a:cubicBezTo>
                <a:cubicBezTo>
                  <a:pt x="60" y="128"/>
                  <a:pt x="61" y="128"/>
                  <a:pt x="61" y="128"/>
                </a:cubicBezTo>
                <a:cubicBezTo>
                  <a:pt x="61" y="128"/>
                  <a:pt x="61" y="128"/>
                  <a:pt x="61" y="128"/>
                </a:cubicBezTo>
                <a:cubicBezTo>
                  <a:pt x="61" y="128"/>
                  <a:pt x="61" y="128"/>
                  <a:pt x="61" y="128"/>
                </a:cubicBezTo>
                <a:cubicBezTo>
                  <a:pt x="60" y="129"/>
                  <a:pt x="62" y="128"/>
                  <a:pt x="60" y="129"/>
                </a:cubicBezTo>
                <a:cubicBezTo>
                  <a:pt x="61" y="128"/>
                  <a:pt x="61" y="128"/>
                  <a:pt x="61" y="128"/>
                </a:cubicBezTo>
                <a:cubicBezTo>
                  <a:pt x="61" y="128"/>
                  <a:pt x="61" y="128"/>
                  <a:pt x="61" y="128"/>
                </a:cubicBezTo>
                <a:cubicBezTo>
                  <a:pt x="62" y="128"/>
                  <a:pt x="61" y="129"/>
                  <a:pt x="61" y="129"/>
                </a:cubicBezTo>
                <a:cubicBezTo>
                  <a:pt x="61" y="129"/>
                  <a:pt x="61" y="128"/>
                  <a:pt x="62" y="128"/>
                </a:cubicBezTo>
                <a:cubicBezTo>
                  <a:pt x="61" y="129"/>
                  <a:pt x="62" y="128"/>
                  <a:pt x="62" y="128"/>
                </a:cubicBezTo>
                <a:cubicBezTo>
                  <a:pt x="62" y="128"/>
                  <a:pt x="62" y="129"/>
                  <a:pt x="62" y="129"/>
                </a:cubicBezTo>
                <a:cubicBezTo>
                  <a:pt x="62" y="129"/>
                  <a:pt x="63" y="128"/>
                  <a:pt x="62" y="128"/>
                </a:cubicBezTo>
                <a:cubicBezTo>
                  <a:pt x="62" y="128"/>
                  <a:pt x="62" y="128"/>
                  <a:pt x="62" y="129"/>
                </a:cubicBezTo>
                <a:cubicBezTo>
                  <a:pt x="62" y="129"/>
                  <a:pt x="61" y="130"/>
                  <a:pt x="61" y="130"/>
                </a:cubicBezTo>
                <a:cubicBezTo>
                  <a:pt x="61" y="130"/>
                  <a:pt x="61" y="130"/>
                  <a:pt x="61" y="130"/>
                </a:cubicBezTo>
                <a:cubicBezTo>
                  <a:pt x="62" y="129"/>
                  <a:pt x="61" y="131"/>
                  <a:pt x="61" y="130"/>
                </a:cubicBezTo>
                <a:cubicBezTo>
                  <a:pt x="62" y="129"/>
                  <a:pt x="62" y="129"/>
                  <a:pt x="62" y="129"/>
                </a:cubicBezTo>
                <a:cubicBezTo>
                  <a:pt x="61" y="130"/>
                  <a:pt x="62" y="129"/>
                  <a:pt x="62" y="130"/>
                </a:cubicBezTo>
                <a:cubicBezTo>
                  <a:pt x="61" y="130"/>
                  <a:pt x="61" y="130"/>
                  <a:pt x="61" y="130"/>
                </a:cubicBezTo>
                <a:cubicBezTo>
                  <a:pt x="62" y="130"/>
                  <a:pt x="61" y="130"/>
                  <a:pt x="62" y="130"/>
                </a:cubicBezTo>
                <a:cubicBezTo>
                  <a:pt x="62" y="130"/>
                  <a:pt x="62" y="130"/>
                  <a:pt x="62" y="130"/>
                </a:cubicBezTo>
                <a:cubicBezTo>
                  <a:pt x="62" y="130"/>
                  <a:pt x="62" y="130"/>
                  <a:pt x="62" y="130"/>
                </a:cubicBezTo>
                <a:cubicBezTo>
                  <a:pt x="62" y="130"/>
                  <a:pt x="62" y="130"/>
                  <a:pt x="62" y="130"/>
                </a:cubicBezTo>
                <a:cubicBezTo>
                  <a:pt x="62" y="130"/>
                  <a:pt x="62" y="130"/>
                  <a:pt x="62" y="130"/>
                </a:cubicBezTo>
                <a:cubicBezTo>
                  <a:pt x="62" y="130"/>
                  <a:pt x="62" y="130"/>
                  <a:pt x="62" y="130"/>
                </a:cubicBezTo>
                <a:cubicBezTo>
                  <a:pt x="62" y="130"/>
                  <a:pt x="62" y="130"/>
                  <a:pt x="62" y="130"/>
                </a:cubicBezTo>
                <a:cubicBezTo>
                  <a:pt x="63" y="130"/>
                  <a:pt x="63" y="129"/>
                  <a:pt x="63" y="129"/>
                </a:cubicBezTo>
                <a:cubicBezTo>
                  <a:pt x="63" y="129"/>
                  <a:pt x="63" y="129"/>
                  <a:pt x="63" y="129"/>
                </a:cubicBezTo>
                <a:cubicBezTo>
                  <a:pt x="63" y="130"/>
                  <a:pt x="63" y="129"/>
                  <a:pt x="63" y="129"/>
                </a:cubicBezTo>
                <a:cubicBezTo>
                  <a:pt x="63" y="129"/>
                  <a:pt x="63" y="130"/>
                  <a:pt x="63" y="130"/>
                </a:cubicBezTo>
                <a:cubicBezTo>
                  <a:pt x="63" y="129"/>
                  <a:pt x="63" y="130"/>
                  <a:pt x="63" y="130"/>
                </a:cubicBezTo>
                <a:cubicBezTo>
                  <a:pt x="63" y="130"/>
                  <a:pt x="63" y="130"/>
                  <a:pt x="63" y="130"/>
                </a:cubicBezTo>
                <a:cubicBezTo>
                  <a:pt x="63" y="130"/>
                  <a:pt x="63" y="131"/>
                  <a:pt x="63" y="130"/>
                </a:cubicBezTo>
                <a:cubicBezTo>
                  <a:pt x="63" y="131"/>
                  <a:pt x="64" y="130"/>
                  <a:pt x="63" y="131"/>
                </a:cubicBezTo>
                <a:cubicBezTo>
                  <a:pt x="63" y="131"/>
                  <a:pt x="63" y="131"/>
                  <a:pt x="64" y="131"/>
                </a:cubicBezTo>
                <a:cubicBezTo>
                  <a:pt x="63" y="131"/>
                  <a:pt x="63" y="131"/>
                  <a:pt x="63" y="131"/>
                </a:cubicBezTo>
                <a:cubicBezTo>
                  <a:pt x="64" y="131"/>
                  <a:pt x="64" y="131"/>
                  <a:pt x="64" y="131"/>
                </a:cubicBezTo>
                <a:cubicBezTo>
                  <a:pt x="64" y="131"/>
                  <a:pt x="64" y="131"/>
                  <a:pt x="63" y="131"/>
                </a:cubicBezTo>
                <a:cubicBezTo>
                  <a:pt x="64" y="131"/>
                  <a:pt x="64" y="131"/>
                  <a:pt x="64" y="131"/>
                </a:cubicBezTo>
                <a:cubicBezTo>
                  <a:pt x="64" y="131"/>
                  <a:pt x="64" y="131"/>
                  <a:pt x="64" y="131"/>
                </a:cubicBezTo>
                <a:cubicBezTo>
                  <a:pt x="64" y="131"/>
                  <a:pt x="64" y="131"/>
                  <a:pt x="64" y="131"/>
                </a:cubicBezTo>
                <a:cubicBezTo>
                  <a:pt x="64" y="131"/>
                  <a:pt x="64" y="131"/>
                  <a:pt x="64" y="132"/>
                </a:cubicBezTo>
                <a:cubicBezTo>
                  <a:pt x="64" y="131"/>
                  <a:pt x="64" y="131"/>
                  <a:pt x="64" y="131"/>
                </a:cubicBezTo>
                <a:cubicBezTo>
                  <a:pt x="64" y="131"/>
                  <a:pt x="65" y="130"/>
                  <a:pt x="64" y="131"/>
                </a:cubicBezTo>
                <a:cubicBezTo>
                  <a:pt x="64" y="131"/>
                  <a:pt x="64" y="131"/>
                  <a:pt x="65" y="131"/>
                </a:cubicBezTo>
                <a:cubicBezTo>
                  <a:pt x="65" y="131"/>
                  <a:pt x="65" y="130"/>
                  <a:pt x="65" y="130"/>
                </a:cubicBezTo>
                <a:cubicBezTo>
                  <a:pt x="65" y="130"/>
                  <a:pt x="65" y="130"/>
                  <a:pt x="65" y="130"/>
                </a:cubicBezTo>
                <a:cubicBezTo>
                  <a:pt x="65" y="131"/>
                  <a:pt x="65" y="131"/>
                  <a:pt x="65" y="131"/>
                </a:cubicBezTo>
                <a:cubicBezTo>
                  <a:pt x="65" y="131"/>
                  <a:pt x="65" y="131"/>
                  <a:pt x="65" y="131"/>
                </a:cubicBezTo>
                <a:cubicBezTo>
                  <a:pt x="65" y="131"/>
                  <a:pt x="65" y="131"/>
                  <a:pt x="65" y="131"/>
                </a:cubicBezTo>
                <a:cubicBezTo>
                  <a:pt x="65" y="131"/>
                  <a:pt x="65" y="131"/>
                  <a:pt x="65" y="131"/>
                </a:cubicBezTo>
                <a:cubicBezTo>
                  <a:pt x="65" y="131"/>
                  <a:pt x="65" y="131"/>
                  <a:pt x="65" y="131"/>
                </a:cubicBezTo>
                <a:cubicBezTo>
                  <a:pt x="65" y="131"/>
                  <a:pt x="65" y="131"/>
                  <a:pt x="65" y="131"/>
                </a:cubicBezTo>
                <a:cubicBezTo>
                  <a:pt x="65" y="131"/>
                  <a:pt x="65" y="131"/>
                  <a:pt x="65" y="131"/>
                </a:cubicBezTo>
                <a:cubicBezTo>
                  <a:pt x="65" y="132"/>
                  <a:pt x="66" y="130"/>
                  <a:pt x="65" y="131"/>
                </a:cubicBezTo>
                <a:cubicBezTo>
                  <a:pt x="65" y="131"/>
                  <a:pt x="65" y="131"/>
                  <a:pt x="65" y="131"/>
                </a:cubicBezTo>
                <a:cubicBezTo>
                  <a:pt x="65" y="131"/>
                  <a:pt x="65" y="132"/>
                  <a:pt x="65" y="131"/>
                </a:cubicBezTo>
                <a:cubicBezTo>
                  <a:pt x="66" y="131"/>
                  <a:pt x="66" y="131"/>
                  <a:pt x="66" y="131"/>
                </a:cubicBezTo>
                <a:cubicBezTo>
                  <a:pt x="66" y="131"/>
                  <a:pt x="66" y="131"/>
                  <a:pt x="66" y="131"/>
                </a:cubicBezTo>
                <a:cubicBezTo>
                  <a:pt x="66" y="130"/>
                  <a:pt x="66" y="130"/>
                  <a:pt x="66" y="130"/>
                </a:cubicBezTo>
                <a:cubicBezTo>
                  <a:pt x="66" y="130"/>
                  <a:pt x="67" y="130"/>
                  <a:pt x="66" y="131"/>
                </a:cubicBezTo>
                <a:cubicBezTo>
                  <a:pt x="66" y="130"/>
                  <a:pt x="66" y="131"/>
                  <a:pt x="66" y="131"/>
                </a:cubicBezTo>
                <a:cubicBezTo>
                  <a:pt x="66" y="131"/>
                  <a:pt x="66" y="131"/>
                  <a:pt x="66" y="131"/>
                </a:cubicBezTo>
                <a:cubicBezTo>
                  <a:pt x="66" y="131"/>
                  <a:pt x="66" y="131"/>
                  <a:pt x="66" y="131"/>
                </a:cubicBezTo>
                <a:cubicBezTo>
                  <a:pt x="66" y="132"/>
                  <a:pt x="67" y="131"/>
                  <a:pt x="67" y="131"/>
                </a:cubicBezTo>
                <a:cubicBezTo>
                  <a:pt x="67" y="131"/>
                  <a:pt x="67" y="131"/>
                  <a:pt x="67" y="131"/>
                </a:cubicBezTo>
                <a:cubicBezTo>
                  <a:pt x="67" y="131"/>
                  <a:pt x="67" y="131"/>
                  <a:pt x="67" y="131"/>
                </a:cubicBezTo>
                <a:cubicBezTo>
                  <a:pt x="67" y="132"/>
                  <a:pt x="67" y="131"/>
                  <a:pt x="67" y="131"/>
                </a:cubicBezTo>
                <a:cubicBezTo>
                  <a:pt x="67" y="131"/>
                  <a:pt x="67" y="131"/>
                  <a:pt x="67" y="131"/>
                </a:cubicBezTo>
                <a:cubicBezTo>
                  <a:pt x="67" y="131"/>
                  <a:pt x="67" y="131"/>
                  <a:pt x="67" y="131"/>
                </a:cubicBezTo>
                <a:cubicBezTo>
                  <a:pt x="67" y="132"/>
                  <a:pt x="67" y="132"/>
                  <a:pt x="67" y="132"/>
                </a:cubicBezTo>
                <a:cubicBezTo>
                  <a:pt x="67" y="132"/>
                  <a:pt x="67" y="132"/>
                  <a:pt x="67" y="132"/>
                </a:cubicBezTo>
                <a:cubicBezTo>
                  <a:pt x="67" y="132"/>
                  <a:pt x="67" y="132"/>
                  <a:pt x="67" y="132"/>
                </a:cubicBezTo>
                <a:cubicBezTo>
                  <a:pt x="67" y="132"/>
                  <a:pt x="67" y="132"/>
                  <a:pt x="67" y="132"/>
                </a:cubicBezTo>
                <a:cubicBezTo>
                  <a:pt x="67" y="132"/>
                  <a:pt x="67" y="132"/>
                  <a:pt x="67" y="131"/>
                </a:cubicBezTo>
                <a:cubicBezTo>
                  <a:pt x="67" y="132"/>
                  <a:pt x="67" y="132"/>
                  <a:pt x="67" y="131"/>
                </a:cubicBezTo>
                <a:cubicBezTo>
                  <a:pt x="67" y="131"/>
                  <a:pt x="67" y="131"/>
                  <a:pt x="67" y="131"/>
                </a:cubicBezTo>
                <a:cubicBezTo>
                  <a:pt x="67" y="131"/>
                  <a:pt x="67" y="131"/>
                  <a:pt x="67" y="131"/>
                </a:cubicBezTo>
                <a:cubicBezTo>
                  <a:pt x="67" y="131"/>
                  <a:pt x="67" y="131"/>
                  <a:pt x="68" y="131"/>
                </a:cubicBezTo>
                <a:cubicBezTo>
                  <a:pt x="68" y="131"/>
                  <a:pt x="68" y="131"/>
                  <a:pt x="68" y="131"/>
                </a:cubicBezTo>
                <a:cubicBezTo>
                  <a:pt x="68" y="132"/>
                  <a:pt x="68" y="131"/>
                  <a:pt x="68" y="132"/>
                </a:cubicBezTo>
                <a:cubicBezTo>
                  <a:pt x="68" y="131"/>
                  <a:pt x="68" y="132"/>
                  <a:pt x="68" y="131"/>
                </a:cubicBezTo>
                <a:cubicBezTo>
                  <a:pt x="68" y="132"/>
                  <a:pt x="68" y="131"/>
                  <a:pt x="68" y="132"/>
                </a:cubicBezTo>
                <a:cubicBezTo>
                  <a:pt x="68" y="132"/>
                  <a:pt x="68" y="132"/>
                  <a:pt x="67" y="133"/>
                </a:cubicBezTo>
                <a:cubicBezTo>
                  <a:pt x="67" y="133"/>
                  <a:pt x="67" y="133"/>
                  <a:pt x="67" y="133"/>
                </a:cubicBezTo>
                <a:cubicBezTo>
                  <a:pt x="67" y="134"/>
                  <a:pt x="67" y="133"/>
                  <a:pt x="67" y="133"/>
                </a:cubicBezTo>
                <a:cubicBezTo>
                  <a:pt x="67" y="133"/>
                  <a:pt x="67" y="133"/>
                  <a:pt x="67" y="133"/>
                </a:cubicBezTo>
                <a:cubicBezTo>
                  <a:pt x="67" y="133"/>
                  <a:pt x="67" y="133"/>
                  <a:pt x="67" y="133"/>
                </a:cubicBezTo>
                <a:cubicBezTo>
                  <a:pt x="67" y="132"/>
                  <a:pt x="67" y="133"/>
                  <a:pt x="67" y="133"/>
                </a:cubicBezTo>
                <a:cubicBezTo>
                  <a:pt x="67" y="133"/>
                  <a:pt x="67" y="133"/>
                  <a:pt x="67" y="134"/>
                </a:cubicBezTo>
                <a:cubicBezTo>
                  <a:pt x="67" y="134"/>
                  <a:pt x="67" y="134"/>
                  <a:pt x="67" y="134"/>
                </a:cubicBezTo>
                <a:cubicBezTo>
                  <a:pt x="67" y="134"/>
                  <a:pt x="67" y="134"/>
                  <a:pt x="67" y="134"/>
                </a:cubicBezTo>
                <a:cubicBezTo>
                  <a:pt x="67" y="134"/>
                  <a:pt x="66" y="134"/>
                  <a:pt x="66" y="134"/>
                </a:cubicBezTo>
                <a:cubicBezTo>
                  <a:pt x="66" y="134"/>
                  <a:pt x="66" y="134"/>
                  <a:pt x="66" y="133"/>
                </a:cubicBezTo>
                <a:cubicBezTo>
                  <a:pt x="66" y="133"/>
                  <a:pt x="66" y="133"/>
                  <a:pt x="66" y="133"/>
                </a:cubicBezTo>
                <a:cubicBezTo>
                  <a:pt x="66" y="133"/>
                  <a:pt x="66" y="134"/>
                  <a:pt x="66" y="134"/>
                </a:cubicBezTo>
                <a:cubicBezTo>
                  <a:pt x="67" y="133"/>
                  <a:pt x="67" y="133"/>
                  <a:pt x="67" y="132"/>
                </a:cubicBezTo>
                <a:cubicBezTo>
                  <a:pt x="67" y="132"/>
                  <a:pt x="66" y="133"/>
                  <a:pt x="66" y="133"/>
                </a:cubicBezTo>
                <a:cubicBezTo>
                  <a:pt x="66" y="133"/>
                  <a:pt x="67" y="132"/>
                  <a:pt x="66" y="132"/>
                </a:cubicBezTo>
                <a:cubicBezTo>
                  <a:pt x="66" y="133"/>
                  <a:pt x="66" y="134"/>
                  <a:pt x="65" y="134"/>
                </a:cubicBezTo>
                <a:cubicBezTo>
                  <a:pt x="66" y="134"/>
                  <a:pt x="66" y="134"/>
                  <a:pt x="66" y="134"/>
                </a:cubicBezTo>
                <a:cubicBezTo>
                  <a:pt x="66" y="135"/>
                  <a:pt x="65" y="135"/>
                  <a:pt x="65" y="135"/>
                </a:cubicBezTo>
                <a:cubicBezTo>
                  <a:pt x="65" y="134"/>
                  <a:pt x="65" y="135"/>
                  <a:pt x="66" y="134"/>
                </a:cubicBezTo>
                <a:cubicBezTo>
                  <a:pt x="65" y="134"/>
                  <a:pt x="65" y="134"/>
                  <a:pt x="65" y="135"/>
                </a:cubicBezTo>
                <a:cubicBezTo>
                  <a:pt x="65" y="134"/>
                  <a:pt x="65" y="134"/>
                  <a:pt x="65" y="134"/>
                </a:cubicBezTo>
                <a:cubicBezTo>
                  <a:pt x="65" y="134"/>
                  <a:pt x="65" y="134"/>
                  <a:pt x="65" y="133"/>
                </a:cubicBezTo>
                <a:cubicBezTo>
                  <a:pt x="65" y="133"/>
                  <a:pt x="65" y="133"/>
                  <a:pt x="65" y="133"/>
                </a:cubicBezTo>
                <a:cubicBezTo>
                  <a:pt x="65" y="133"/>
                  <a:pt x="65" y="134"/>
                  <a:pt x="65" y="135"/>
                </a:cubicBezTo>
                <a:cubicBezTo>
                  <a:pt x="65" y="135"/>
                  <a:pt x="65" y="134"/>
                  <a:pt x="64" y="134"/>
                </a:cubicBezTo>
                <a:cubicBezTo>
                  <a:pt x="64" y="135"/>
                  <a:pt x="65" y="134"/>
                  <a:pt x="64" y="135"/>
                </a:cubicBezTo>
                <a:cubicBezTo>
                  <a:pt x="64" y="135"/>
                  <a:pt x="64" y="135"/>
                  <a:pt x="64" y="134"/>
                </a:cubicBezTo>
                <a:cubicBezTo>
                  <a:pt x="64" y="134"/>
                  <a:pt x="64" y="135"/>
                  <a:pt x="64" y="135"/>
                </a:cubicBezTo>
                <a:cubicBezTo>
                  <a:pt x="64" y="134"/>
                  <a:pt x="65" y="134"/>
                  <a:pt x="65" y="133"/>
                </a:cubicBezTo>
                <a:cubicBezTo>
                  <a:pt x="65" y="133"/>
                  <a:pt x="65" y="132"/>
                  <a:pt x="65" y="132"/>
                </a:cubicBezTo>
                <a:cubicBezTo>
                  <a:pt x="65" y="132"/>
                  <a:pt x="64" y="135"/>
                  <a:pt x="64" y="135"/>
                </a:cubicBezTo>
                <a:cubicBezTo>
                  <a:pt x="64" y="136"/>
                  <a:pt x="64" y="135"/>
                  <a:pt x="64" y="135"/>
                </a:cubicBezTo>
                <a:cubicBezTo>
                  <a:pt x="64" y="134"/>
                  <a:pt x="63" y="135"/>
                  <a:pt x="63" y="135"/>
                </a:cubicBezTo>
                <a:cubicBezTo>
                  <a:pt x="64" y="135"/>
                  <a:pt x="64" y="135"/>
                  <a:pt x="64" y="135"/>
                </a:cubicBezTo>
                <a:cubicBezTo>
                  <a:pt x="64" y="135"/>
                  <a:pt x="63" y="135"/>
                  <a:pt x="63" y="135"/>
                </a:cubicBezTo>
                <a:cubicBezTo>
                  <a:pt x="63" y="135"/>
                  <a:pt x="64" y="134"/>
                  <a:pt x="64" y="134"/>
                </a:cubicBezTo>
                <a:cubicBezTo>
                  <a:pt x="64" y="133"/>
                  <a:pt x="63" y="134"/>
                  <a:pt x="63" y="135"/>
                </a:cubicBezTo>
                <a:cubicBezTo>
                  <a:pt x="63" y="135"/>
                  <a:pt x="63" y="135"/>
                  <a:pt x="63" y="135"/>
                </a:cubicBezTo>
                <a:cubicBezTo>
                  <a:pt x="63" y="135"/>
                  <a:pt x="63" y="135"/>
                  <a:pt x="63" y="136"/>
                </a:cubicBezTo>
                <a:cubicBezTo>
                  <a:pt x="63" y="135"/>
                  <a:pt x="63" y="135"/>
                  <a:pt x="63" y="135"/>
                </a:cubicBezTo>
                <a:cubicBezTo>
                  <a:pt x="63" y="135"/>
                  <a:pt x="63" y="135"/>
                  <a:pt x="63" y="135"/>
                </a:cubicBezTo>
                <a:cubicBezTo>
                  <a:pt x="63" y="135"/>
                  <a:pt x="63" y="135"/>
                  <a:pt x="63" y="135"/>
                </a:cubicBezTo>
                <a:cubicBezTo>
                  <a:pt x="63" y="134"/>
                  <a:pt x="64" y="132"/>
                  <a:pt x="65" y="132"/>
                </a:cubicBezTo>
                <a:cubicBezTo>
                  <a:pt x="65" y="132"/>
                  <a:pt x="65" y="132"/>
                  <a:pt x="65" y="132"/>
                </a:cubicBezTo>
                <a:cubicBezTo>
                  <a:pt x="65" y="132"/>
                  <a:pt x="65" y="132"/>
                  <a:pt x="65" y="132"/>
                </a:cubicBezTo>
                <a:cubicBezTo>
                  <a:pt x="64" y="132"/>
                  <a:pt x="63" y="134"/>
                  <a:pt x="63" y="134"/>
                </a:cubicBezTo>
                <a:cubicBezTo>
                  <a:pt x="63" y="134"/>
                  <a:pt x="64" y="133"/>
                  <a:pt x="64" y="133"/>
                </a:cubicBezTo>
                <a:cubicBezTo>
                  <a:pt x="64" y="133"/>
                  <a:pt x="63" y="134"/>
                  <a:pt x="63" y="134"/>
                </a:cubicBezTo>
                <a:cubicBezTo>
                  <a:pt x="63" y="134"/>
                  <a:pt x="63" y="134"/>
                  <a:pt x="63" y="134"/>
                </a:cubicBezTo>
                <a:cubicBezTo>
                  <a:pt x="62" y="134"/>
                  <a:pt x="62" y="134"/>
                  <a:pt x="62" y="134"/>
                </a:cubicBezTo>
                <a:cubicBezTo>
                  <a:pt x="62" y="134"/>
                  <a:pt x="63" y="133"/>
                  <a:pt x="63" y="133"/>
                </a:cubicBezTo>
                <a:cubicBezTo>
                  <a:pt x="62" y="134"/>
                  <a:pt x="62" y="134"/>
                  <a:pt x="62" y="134"/>
                </a:cubicBezTo>
                <a:cubicBezTo>
                  <a:pt x="62" y="134"/>
                  <a:pt x="63" y="133"/>
                  <a:pt x="63" y="133"/>
                </a:cubicBezTo>
                <a:cubicBezTo>
                  <a:pt x="63" y="133"/>
                  <a:pt x="62" y="134"/>
                  <a:pt x="62" y="134"/>
                </a:cubicBezTo>
                <a:cubicBezTo>
                  <a:pt x="62" y="133"/>
                  <a:pt x="62" y="134"/>
                  <a:pt x="63" y="133"/>
                </a:cubicBezTo>
                <a:cubicBezTo>
                  <a:pt x="63" y="133"/>
                  <a:pt x="62" y="134"/>
                  <a:pt x="62" y="134"/>
                </a:cubicBezTo>
                <a:cubicBezTo>
                  <a:pt x="62" y="134"/>
                  <a:pt x="62" y="134"/>
                  <a:pt x="62" y="134"/>
                </a:cubicBezTo>
                <a:cubicBezTo>
                  <a:pt x="62" y="134"/>
                  <a:pt x="63" y="132"/>
                  <a:pt x="63" y="132"/>
                </a:cubicBezTo>
                <a:cubicBezTo>
                  <a:pt x="62" y="134"/>
                  <a:pt x="62" y="134"/>
                  <a:pt x="62" y="134"/>
                </a:cubicBezTo>
                <a:cubicBezTo>
                  <a:pt x="62" y="134"/>
                  <a:pt x="62" y="133"/>
                  <a:pt x="62" y="133"/>
                </a:cubicBezTo>
                <a:cubicBezTo>
                  <a:pt x="62" y="134"/>
                  <a:pt x="62" y="133"/>
                  <a:pt x="61" y="133"/>
                </a:cubicBezTo>
                <a:cubicBezTo>
                  <a:pt x="61" y="133"/>
                  <a:pt x="61" y="133"/>
                  <a:pt x="61" y="133"/>
                </a:cubicBezTo>
                <a:cubicBezTo>
                  <a:pt x="62" y="133"/>
                  <a:pt x="62" y="133"/>
                  <a:pt x="61" y="133"/>
                </a:cubicBezTo>
                <a:cubicBezTo>
                  <a:pt x="62" y="133"/>
                  <a:pt x="62" y="133"/>
                  <a:pt x="62" y="133"/>
                </a:cubicBezTo>
                <a:cubicBezTo>
                  <a:pt x="62" y="132"/>
                  <a:pt x="61" y="134"/>
                  <a:pt x="61" y="133"/>
                </a:cubicBezTo>
                <a:cubicBezTo>
                  <a:pt x="61" y="133"/>
                  <a:pt x="61" y="133"/>
                  <a:pt x="62" y="133"/>
                </a:cubicBezTo>
                <a:cubicBezTo>
                  <a:pt x="61" y="133"/>
                  <a:pt x="61" y="133"/>
                  <a:pt x="61" y="133"/>
                </a:cubicBezTo>
                <a:cubicBezTo>
                  <a:pt x="61" y="133"/>
                  <a:pt x="61" y="133"/>
                  <a:pt x="61" y="133"/>
                </a:cubicBezTo>
                <a:cubicBezTo>
                  <a:pt x="60" y="133"/>
                  <a:pt x="60" y="133"/>
                  <a:pt x="60" y="133"/>
                </a:cubicBezTo>
                <a:cubicBezTo>
                  <a:pt x="61" y="133"/>
                  <a:pt x="61" y="133"/>
                  <a:pt x="61" y="133"/>
                </a:cubicBezTo>
                <a:cubicBezTo>
                  <a:pt x="61" y="133"/>
                  <a:pt x="61" y="132"/>
                  <a:pt x="61" y="133"/>
                </a:cubicBezTo>
                <a:cubicBezTo>
                  <a:pt x="61" y="132"/>
                  <a:pt x="62" y="132"/>
                  <a:pt x="62" y="132"/>
                </a:cubicBezTo>
                <a:cubicBezTo>
                  <a:pt x="62" y="132"/>
                  <a:pt x="61" y="133"/>
                  <a:pt x="60" y="133"/>
                </a:cubicBezTo>
                <a:cubicBezTo>
                  <a:pt x="60" y="133"/>
                  <a:pt x="60" y="133"/>
                  <a:pt x="60" y="133"/>
                </a:cubicBezTo>
                <a:cubicBezTo>
                  <a:pt x="60" y="133"/>
                  <a:pt x="60" y="133"/>
                  <a:pt x="60" y="133"/>
                </a:cubicBezTo>
                <a:cubicBezTo>
                  <a:pt x="61" y="132"/>
                  <a:pt x="61" y="132"/>
                  <a:pt x="61" y="132"/>
                </a:cubicBezTo>
                <a:cubicBezTo>
                  <a:pt x="61" y="132"/>
                  <a:pt x="60" y="132"/>
                  <a:pt x="60" y="132"/>
                </a:cubicBezTo>
                <a:cubicBezTo>
                  <a:pt x="61" y="132"/>
                  <a:pt x="61" y="132"/>
                  <a:pt x="61" y="132"/>
                </a:cubicBezTo>
                <a:cubicBezTo>
                  <a:pt x="61" y="132"/>
                  <a:pt x="61" y="132"/>
                  <a:pt x="61" y="132"/>
                </a:cubicBezTo>
                <a:cubicBezTo>
                  <a:pt x="61" y="132"/>
                  <a:pt x="61" y="132"/>
                  <a:pt x="61" y="131"/>
                </a:cubicBezTo>
                <a:cubicBezTo>
                  <a:pt x="61" y="132"/>
                  <a:pt x="61" y="132"/>
                  <a:pt x="61" y="132"/>
                </a:cubicBezTo>
                <a:cubicBezTo>
                  <a:pt x="61" y="131"/>
                  <a:pt x="62" y="131"/>
                  <a:pt x="62" y="131"/>
                </a:cubicBezTo>
                <a:cubicBezTo>
                  <a:pt x="62" y="131"/>
                  <a:pt x="62" y="131"/>
                  <a:pt x="62" y="131"/>
                </a:cubicBezTo>
                <a:cubicBezTo>
                  <a:pt x="62" y="131"/>
                  <a:pt x="62" y="131"/>
                  <a:pt x="62" y="131"/>
                </a:cubicBezTo>
                <a:cubicBezTo>
                  <a:pt x="62" y="131"/>
                  <a:pt x="62" y="131"/>
                  <a:pt x="62" y="131"/>
                </a:cubicBezTo>
                <a:cubicBezTo>
                  <a:pt x="62" y="131"/>
                  <a:pt x="61" y="131"/>
                  <a:pt x="61" y="131"/>
                </a:cubicBezTo>
                <a:cubicBezTo>
                  <a:pt x="61" y="132"/>
                  <a:pt x="61" y="132"/>
                  <a:pt x="60" y="132"/>
                </a:cubicBezTo>
                <a:cubicBezTo>
                  <a:pt x="61" y="132"/>
                  <a:pt x="61" y="132"/>
                  <a:pt x="61" y="132"/>
                </a:cubicBezTo>
                <a:cubicBezTo>
                  <a:pt x="60" y="132"/>
                  <a:pt x="60" y="132"/>
                  <a:pt x="60" y="133"/>
                </a:cubicBezTo>
                <a:cubicBezTo>
                  <a:pt x="60" y="132"/>
                  <a:pt x="60" y="132"/>
                  <a:pt x="60" y="132"/>
                </a:cubicBezTo>
                <a:cubicBezTo>
                  <a:pt x="59" y="133"/>
                  <a:pt x="60" y="131"/>
                  <a:pt x="60" y="132"/>
                </a:cubicBezTo>
                <a:cubicBezTo>
                  <a:pt x="60" y="132"/>
                  <a:pt x="59" y="132"/>
                  <a:pt x="59" y="132"/>
                </a:cubicBezTo>
                <a:cubicBezTo>
                  <a:pt x="59" y="132"/>
                  <a:pt x="59" y="132"/>
                  <a:pt x="59" y="132"/>
                </a:cubicBezTo>
                <a:cubicBezTo>
                  <a:pt x="59" y="132"/>
                  <a:pt x="59" y="132"/>
                  <a:pt x="59" y="132"/>
                </a:cubicBezTo>
                <a:cubicBezTo>
                  <a:pt x="59" y="132"/>
                  <a:pt x="59" y="132"/>
                  <a:pt x="59" y="132"/>
                </a:cubicBezTo>
                <a:cubicBezTo>
                  <a:pt x="59" y="132"/>
                  <a:pt x="59" y="132"/>
                  <a:pt x="59" y="132"/>
                </a:cubicBezTo>
                <a:cubicBezTo>
                  <a:pt x="59" y="132"/>
                  <a:pt x="58" y="133"/>
                  <a:pt x="58" y="133"/>
                </a:cubicBezTo>
                <a:cubicBezTo>
                  <a:pt x="58" y="132"/>
                  <a:pt x="59" y="132"/>
                  <a:pt x="59" y="132"/>
                </a:cubicBezTo>
                <a:cubicBezTo>
                  <a:pt x="59" y="132"/>
                  <a:pt x="58" y="132"/>
                  <a:pt x="58" y="132"/>
                </a:cubicBezTo>
                <a:cubicBezTo>
                  <a:pt x="59" y="132"/>
                  <a:pt x="59" y="132"/>
                  <a:pt x="59" y="132"/>
                </a:cubicBezTo>
                <a:cubicBezTo>
                  <a:pt x="59" y="132"/>
                  <a:pt x="58" y="132"/>
                  <a:pt x="59" y="132"/>
                </a:cubicBezTo>
                <a:cubicBezTo>
                  <a:pt x="58" y="132"/>
                  <a:pt x="58" y="132"/>
                  <a:pt x="59" y="132"/>
                </a:cubicBezTo>
                <a:cubicBezTo>
                  <a:pt x="58" y="132"/>
                  <a:pt x="58" y="132"/>
                  <a:pt x="58" y="133"/>
                </a:cubicBezTo>
                <a:cubicBezTo>
                  <a:pt x="58" y="132"/>
                  <a:pt x="58" y="132"/>
                  <a:pt x="58" y="132"/>
                </a:cubicBezTo>
                <a:cubicBezTo>
                  <a:pt x="58" y="132"/>
                  <a:pt x="58" y="132"/>
                  <a:pt x="58" y="132"/>
                </a:cubicBezTo>
                <a:cubicBezTo>
                  <a:pt x="59" y="131"/>
                  <a:pt x="57" y="132"/>
                  <a:pt x="58" y="131"/>
                </a:cubicBezTo>
                <a:cubicBezTo>
                  <a:pt x="58" y="131"/>
                  <a:pt x="59" y="131"/>
                  <a:pt x="59" y="131"/>
                </a:cubicBezTo>
                <a:cubicBezTo>
                  <a:pt x="59" y="131"/>
                  <a:pt x="59" y="131"/>
                  <a:pt x="59" y="131"/>
                </a:cubicBezTo>
                <a:cubicBezTo>
                  <a:pt x="59" y="131"/>
                  <a:pt x="59" y="131"/>
                  <a:pt x="59" y="131"/>
                </a:cubicBezTo>
                <a:cubicBezTo>
                  <a:pt x="59" y="131"/>
                  <a:pt x="58" y="131"/>
                  <a:pt x="58" y="131"/>
                </a:cubicBezTo>
                <a:cubicBezTo>
                  <a:pt x="58" y="131"/>
                  <a:pt x="58" y="131"/>
                  <a:pt x="58" y="131"/>
                </a:cubicBezTo>
                <a:cubicBezTo>
                  <a:pt x="58" y="131"/>
                  <a:pt x="58" y="131"/>
                  <a:pt x="58" y="131"/>
                </a:cubicBezTo>
                <a:cubicBezTo>
                  <a:pt x="58" y="131"/>
                  <a:pt x="58" y="131"/>
                  <a:pt x="58" y="131"/>
                </a:cubicBezTo>
                <a:cubicBezTo>
                  <a:pt x="58" y="131"/>
                  <a:pt x="58" y="131"/>
                  <a:pt x="58" y="131"/>
                </a:cubicBezTo>
                <a:cubicBezTo>
                  <a:pt x="58" y="131"/>
                  <a:pt x="58" y="131"/>
                  <a:pt x="58" y="131"/>
                </a:cubicBezTo>
                <a:cubicBezTo>
                  <a:pt x="58" y="130"/>
                  <a:pt x="57" y="132"/>
                  <a:pt x="57" y="131"/>
                </a:cubicBezTo>
                <a:cubicBezTo>
                  <a:pt x="57" y="131"/>
                  <a:pt x="58" y="131"/>
                  <a:pt x="58" y="131"/>
                </a:cubicBezTo>
                <a:cubicBezTo>
                  <a:pt x="58" y="131"/>
                  <a:pt x="58" y="131"/>
                  <a:pt x="58" y="131"/>
                </a:cubicBezTo>
                <a:cubicBezTo>
                  <a:pt x="57" y="132"/>
                  <a:pt x="57" y="131"/>
                  <a:pt x="56" y="131"/>
                </a:cubicBezTo>
                <a:cubicBezTo>
                  <a:pt x="57" y="131"/>
                  <a:pt x="57" y="131"/>
                  <a:pt x="57" y="131"/>
                </a:cubicBezTo>
                <a:cubicBezTo>
                  <a:pt x="57" y="131"/>
                  <a:pt x="57" y="131"/>
                  <a:pt x="57" y="131"/>
                </a:cubicBezTo>
                <a:cubicBezTo>
                  <a:pt x="57" y="131"/>
                  <a:pt x="57" y="131"/>
                  <a:pt x="57" y="131"/>
                </a:cubicBezTo>
                <a:close/>
                <a:moveTo>
                  <a:pt x="58" y="132"/>
                </a:moveTo>
                <a:cubicBezTo>
                  <a:pt x="58" y="132"/>
                  <a:pt x="58" y="132"/>
                  <a:pt x="59" y="132"/>
                </a:cubicBezTo>
                <a:cubicBezTo>
                  <a:pt x="59" y="131"/>
                  <a:pt x="59" y="131"/>
                  <a:pt x="58" y="132"/>
                </a:cubicBezTo>
                <a:close/>
                <a:moveTo>
                  <a:pt x="61" y="132"/>
                </a:moveTo>
                <a:cubicBezTo>
                  <a:pt x="61" y="132"/>
                  <a:pt x="61" y="132"/>
                  <a:pt x="61" y="132"/>
                </a:cubicBezTo>
                <a:cubicBezTo>
                  <a:pt x="61" y="132"/>
                  <a:pt x="61" y="132"/>
                  <a:pt x="61" y="132"/>
                </a:cubicBezTo>
                <a:close/>
                <a:moveTo>
                  <a:pt x="67" y="132"/>
                </a:moveTo>
                <a:cubicBezTo>
                  <a:pt x="67" y="132"/>
                  <a:pt x="67" y="132"/>
                  <a:pt x="67" y="132"/>
                </a:cubicBezTo>
                <a:cubicBezTo>
                  <a:pt x="67" y="131"/>
                  <a:pt x="67" y="131"/>
                  <a:pt x="67" y="132"/>
                </a:cubicBezTo>
                <a:close/>
                <a:moveTo>
                  <a:pt x="67" y="132"/>
                </a:moveTo>
                <a:cubicBezTo>
                  <a:pt x="67" y="132"/>
                  <a:pt x="67" y="132"/>
                  <a:pt x="67" y="132"/>
                </a:cubicBezTo>
                <a:cubicBezTo>
                  <a:pt x="67" y="132"/>
                  <a:pt x="67" y="132"/>
                  <a:pt x="67" y="132"/>
                </a:cubicBezTo>
                <a:cubicBezTo>
                  <a:pt x="67" y="132"/>
                  <a:pt x="67" y="132"/>
                  <a:pt x="67" y="132"/>
                </a:cubicBezTo>
                <a:close/>
                <a:moveTo>
                  <a:pt x="59" y="125"/>
                </a:moveTo>
                <a:cubicBezTo>
                  <a:pt x="59" y="125"/>
                  <a:pt x="59" y="125"/>
                  <a:pt x="59" y="125"/>
                </a:cubicBezTo>
                <a:cubicBezTo>
                  <a:pt x="59" y="125"/>
                  <a:pt x="59" y="125"/>
                  <a:pt x="59" y="125"/>
                </a:cubicBezTo>
                <a:close/>
                <a:moveTo>
                  <a:pt x="60" y="132"/>
                </a:moveTo>
                <a:cubicBezTo>
                  <a:pt x="61" y="132"/>
                  <a:pt x="61" y="132"/>
                  <a:pt x="61" y="132"/>
                </a:cubicBezTo>
                <a:cubicBezTo>
                  <a:pt x="60" y="132"/>
                  <a:pt x="60" y="132"/>
                  <a:pt x="60" y="132"/>
                </a:cubicBezTo>
                <a:close/>
                <a:moveTo>
                  <a:pt x="57" y="130"/>
                </a:moveTo>
                <a:cubicBezTo>
                  <a:pt x="57" y="130"/>
                  <a:pt x="57" y="130"/>
                  <a:pt x="57" y="130"/>
                </a:cubicBezTo>
                <a:cubicBezTo>
                  <a:pt x="56" y="130"/>
                  <a:pt x="56" y="130"/>
                  <a:pt x="56" y="130"/>
                </a:cubicBezTo>
                <a:lnTo>
                  <a:pt x="57" y="130"/>
                </a:lnTo>
                <a:close/>
                <a:moveTo>
                  <a:pt x="64" y="135"/>
                </a:moveTo>
                <a:cubicBezTo>
                  <a:pt x="64" y="135"/>
                  <a:pt x="64" y="135"/>
                  <a:pt x="64" y="135"/>
                </a:cubicBezTo>
                <a:cubicBezTo>
                  <a:pt x="64" y="135"/>
                  <a:pt x="64" y="135"/>
                  <a:pt x="64" y="135"/>
                </a:cubicBezTo>
                <a:close/>
                <a:moveTo>
                  <a:pt x="68" y="131"/>
                </a:moveTo>
                <a:cubicBezTo>
                  <a:pt x="68" y="131"/>
                  <a:pt x="68" y="131"/>
                  <a:pt x="68" y="131"/>
                </a:cubicBezTo>
                <a:cubicBezTo>
                  <a:pt x="68" y="131"/>
                  <a:pt x="68" y="131"/>
                  <a:pt x="68" y="131"/>
                </a:cubicBezTo>
                <a:cubicBezTo>
                  <a:pt x="68" y="131"/>
                  <a:pt x="68" y="131"/>
                  <a:pt x="68" y="131"/>
                </a:cubicBezTo>
                <a:close/>
                <a:moveTo>
                  <a:pt x="68" y="134"/>
                </a:moveTo>
                <a:cubicBezTo>
                  <a:pt x="68" y="134"/>
                  <a:pt x="68" y="134"/>
                  <a:pt x="68" y="134"/>
                </a:cubicBezTo>
                <a:cubicBezTo>
                  <a:pt x="68" y="134"/>
                  <a:pt x="68" y="134"/>
                  <a:pt x="68" y="134"/>
                </a:cubicBezTo>
                <a:cubicBezTo>
                  <a:pt x="68" y="134"/>
                  <a:pt x="68" y="134"/>
                  <a:pt x="68" y="134"/>
                </a:cubicBezTo>
                <a:close/>
                <a:moveTo>
                  <a:pt x="67" y="133"/>
                </a:moveTo>
                <a:cubicBezTo>
                  <a:pt x="67" y="133"/>
                  <a:pt x="67" y="133"/>
                  <a:pt x="68" y="133"/>
                </a:cubicBezTo>
                <a:cubicBezTo>
                  <a:pt x="68" y="133"/>
                  <a:pt x="68" y="133"/>
                  <a:pt x="68" y="133"/>
                </a:cubicBezTo>
                <a:cubicBezTo>
                  <a:pt x="68" y="132"/>
                  <a:pt x="68" y="133"/>
                  <a:pt x="67" y="133"/>
                </a:cubicBezTo>
                <a:close/>
                <a:moveTo>
                  <a:pt x="68" y="133"/>
                </a:moveTo>
                <a:cubicBezTo>
                  <a:pt x="68" y="133"/>
                  <a:pt x="68" y="133"/>
                  <a:pt x="68" y="133"/>
                </a:cubicBezTo>
                <a:cubicBezTo>
                  <a:pt x="68" y="133"/>
                  <a:pt x="68" y="133"/>
                  <a:pt x="68" y="133"/>
                </a:cubicBezTo>
                <a:close/>
                <a:moveTo>
                  <a:pt x="67" y="132"/>
                </a:moveTo>
                <a:cubicBezTo>
                  <a:pt x="67" y="132"/>
                  <a:pt x="67" y="131"/>
                  <a:pt x="67" y="131"/>
                </a:cubicBezTo>
                <a:cubicBezTo>
                  <a:pt x="68" y="131"/>
                  <a:pt x="67" y="132"/>
                  <a:pt x="67" y="132"/>
                </a:cubicBezTo>
                <a:close/>
                <a:moveTo>
                  <a:pt x="67" y="134"/>
                </a:moveTo>
                <a:cubicBezTo>
                  <a:pt x="67" y="134"/>
                  <a:pt x="67" y="134"/>
                  <a:pt x="67" y="134"/>
                </a:cubicBezTo>
                <a:cubicBezTo>
                  <a:pt x="67" y="134"/>
                  <a:pt x="67" y="134"/>
                  <a:pt x="67" y="134"/>
                </a:cubicBezTo>
                <a:close/>
                <a:moveTo>
                  <a:pt x="67" y="134"/>
                </a:moveTo>
                <a:cubicBezTo>
                  <a:pt x="67" y="134"/>
                  <a:pt x="67" y="134"/>
                  <a:pt x="67" y="134"/>
                </a:cubicBezTo>
                <a:cubicBezTo>
                  <a:pt x="67" y="134"/>
                  <a:pt x="67" y="134"/>
                  <a:pt x="67" y="134"/>
                </a:cubicBezTo>
                <a:cubicBezTo>
                  <a:pt x="67" y="134"/>
                  <a:pt x="67" y="133"/>
                  <a:pt x="67" y="134"/>
                </a:cubicBezTo>
                <a:close/>
                <a:moveTo>
                  <a:pt x="67" y="134"/>
                </a:moveTo>
                <a:cubicBezTo>
                  <a:pt x="67" y="134"/>
                  <a:pt x="67" y="134"/>
                  <a:pt x="67" y="133"/>
                </a:cubicBezTo>
                <a:cubicBezTo>
                  <a:pt x="67" y="133"/>
                  <a:pt x="67" y="133"/>
                  <a:pt x="67" y="134"/>
                </a:cubicBezTo>
                <a:close/>
                <a:moveTo>
                  <a:pt x="67" y="134"/>
                </a:moveTo>
                <a:cubicBezTo>
                  <a:pt x="67" y="134"/>
                  <a:pt x="67" y="134"/>
                  <a:pt x="67" y="134"/>
                </a:cubicBezTo>
                <a:cubicBezTo>
                  <a:pt x="67" y="134"/>
                  <a:pt x="67" y="134"/>
                  <a:pt x="67" y="134"/>
                </a:cubicBezTo>
                <a:close/>
                <a:moveTo>
                  <a:pt x="66" y="133"/>
                </a:moveTo>
                <a:cubicBezTo>
                  <a:pt x="66" y="133"/>
                  <a:pt x="66" y="133"/>
                  <a:pt x="66" y="133"/>
                </a:cubicBezTo>
                <a:cubicBezTo>
                  <a:pt x="66" y="133"/>
                  <a:pt x="66" y="134"/>
                  <a:pt x="66" y="134"/>
                </a:cubicBezTo>
                <a:cubicBezTo>
                  <a:pt x="66" y="133"/>
                  <a:pt x="66" y="133"/>
                  <a:pt x="66" y="133"/>
                </a:cubicBezTo>
                <a:close/>
                <a:moveTo>
                  <a:pt x="66" y="135"/>
                </a:moveTo>
                <a:cubicBezTo>
                  <a:pt x="66" y="135"/>
                  <a:pt x="66" y="134"/>
                  <a:pt x="66" y="134"/>
                </a:cubicBezTo>
                <a:cubicBezTo>
                  <a:pt x="66" y="135"/>
                  <a:pt x="66" y="135"/>
                  <a:pt x="66" y="135"/>
                </a:cubicBezTo>
                <a:close/>
                <a:moveTo>
                  <a:pt x="66" y="135"/>
                </a:moveTo>
                <a:cubicBezTo>
                  <a:pt x="66" y="135"/>
                  <a:pt x="65" y="135"/>
                  <a:pt x="66" y="135"/>
                </a:cubicBezTo>
                <a:cubicBezTo>
                  <a:pt x="66" y="135"/>
                  <a:pt x="66" y="135"/>
                  <a:pt x="66" y="135"/>
                </a:cubicBezTo>
                <a:close/>
                <a:moveTo>
                  <a:pt x="65" y="133"/>
                </a:moveTo>
                <a:cubicBezTo>
                  <a:pt x="65" y="133"/>
                  <a:pt x="65" y="133"/>
                  <a:pt x="65" y="133"/>
                </a:cubicBezTo>
                <a:cubicBezTo>
                  <a:pt x="65" y="132"/>
                  <a:pt x="65" y="132"/>
                  <a:pt x="65" y="132"/>
                </a:cubicBezTo>
                <a:lnTo>
                  <a:pt x="65" y="133"/>
                </a:lnTo>
                <a:close/>
                <a:moveTo>
                  <a:pt x="62" y="135"/>
                </a:moveTo>
                <a:cubicBezTo>
                  <a:pt x="62" y="135"/>
                  <a:pt x="63" y="135"/>
                  <a:pt x="63" y="135"/>
                </a:cubicBezTo>
                <a:cubicBezTo>
                  <a:pt x="63" y="135"/>
                  <a:pt x="63" y="135"/>
                  <a:pt x="63" y="134"/>
                </a:cubicBezTo>
                <a:cubicBezTo>
                  <a:pt x="63" y="135"/>
                  <a:pt x="63" y="134"/>
                  <a:pt x="62" y="135"/>
                </a:cubicBezTo>
                <a:close/>
                <a:moveTo>
                  <a:pt x="63" y="134"/>
                </a:moveTo>
                <a:cubicBezTo>
                  <a:pt x="63" y="134"/>
                  <a:pt x="63" y="134"/>
                  <a:pt x="63" y="134"/>
                </a:cubicBezTo>
                <a:cubicBezTo>
                  <a:pt x="63" y="134"/>
                  <a:pt x="63" y="134"/>
                  <a:pt x="63" y="134"/>
                </a:cubicBezTo>
                <a:close/>
                <a:moveTo>
                  <a:pt x="59" y="122"/>
                </a:moveTo>
                <a:cubicBezTo>
                  <a:pt x="59" y="122"/>
                  <a:pt x="59" y="122"/>
                  <a:pt x="59" y="122"/>
                </a:cubicBezTo>
                <a:cubicBezTo>
                  <a:pt x="59" y="122"/>
                  <a:pt x="59" y="122"/>
                  <a:pt x="59" y="122"/>
                </a:cubicBezTo>
                <a:close/>
                <a:moveTo>
                  <a:pt x="58" y="122"/>
                </a:moveTo>
                <a:cubicBezTo>
                  <a:pt x="59" y="122"/>
                  <a:pt x="59" y="122"/>
                  <a:pt x="59" y="122"/>
                </a:cubicBezTo>
                <a:cubicBezTo>
                  <a:pt x="58" y="122"/>
                  <a:pt x="58" y="122"/>
                  <a:pt x="58" y="122"/>
                </a:cubicBezTo>
                <a:cubicBezTo>
                  <a:pt x="58" y="122"/>
                  <a:pt x="58" y="122"/>
                  <a:pt x="58" y="122"/>
                </a:cubicBezTo>
                <a:close/>
                <a:moveTo>
                  <a:pt x="58" y="133"/>
                </a:moveTo>
                <a:cubicBezTo>
                  <a:pt x="58" y="132"/>
                  <a:pt x="58" y="132"/>
                  <a:pt x="58" y="132"/>
                </a:cubicBezTo>
                <a:cubicBezTo>
                  <a:pt x="58" y="132"/>
                  <a:pt x="58" y="132"/>
                  <a:pt x="58" y="132"/>
                </a:cubicBezTo>
                <a:lnTo>
                  <a:pt x="58" y="133"/>
                </a:lnTo>
                <a:close/>
                <a:moveTo>
                  <a:pt x="57" y="131"/>
                </a:moveTo>
                <a:cubicBezTo>
                  <a:pt x="57" y="131"/>
                  <a:pt x="57" y="131"/>
                  <a:pt x="57" y="131"/>
                </a:cubicBezTo>
                <a:cubicBezTo>
                  <a:pt x="58" y="131"/>
                  <a:pt x="58" y="131"/>
                  <a:pt x="58" y="131"/>
                </a:cubicBezTo>
                <a:lnTo>
                  <a:pt x="57" y="131"/>
                </a:lnTo>
                <a:close/>
                <a:moveTo>
                  <a:pt x="56" y="131"/>
                </a:moveTo>
                <a:cubicBezTo>
                  <a:pt x="56" y="131"/>
                  <a:pt x="56" y="131"/>
                  <a:pt x="56" y="131"/>
                </a:cubicBezTo>
                <a:cubicBezTo>
                  <a:pt x="56" y="131"/>
                  <a:pt x="57" y="131"/>
                  <a:pt x="56" y="131"/>
                </a:cubicBezTo>
                <a:close/>
                <a:moveTo>
                  <a:pt x="89" y="138"/>
                </a:moveTo>
                <a:cubicBezTo>
                  <a:pt x="89" y="138"/>
                  <a:pt x="89" y="138"/>
                  <a:pt x="89" y="138"/>
                </a:cubicBezTo>
                <a:cubicBezTo>
                  <a:pt x="88" y="138"/>
                  <a:pt x="89" y="139"/>
                  <a:pt x="89" y="138"/>
                </a:cubicBezTo>
                <a:close/>
                <a:moveTo>
                  <a:pt x="88" y="139"/>
                </a:moveTo>
                <a:cubicBezTo>
                  <a:pt x="88" y="139"/>
                  <a:pt x="88" y="139"/>
                  <a:pt x="88" y="139"/>
                </a:cubicBezTo>
                <a:cubicBezTo>
                  <a:pt x="88" y="140"/>
                  <a:pt x="88" y="140"/>
                  <a:pt x="88" y="140"/>
                </a:cubicBezTo>
                <a:lnTo>
                  <a:pt x="88" y="139"/>
                </a:lnTo>
                <a:close/>
                <a:moveTo>
                  <a:pt x="87" y="140"/>
                </a:moveTo>
                <a:cubicBezTo>
                  <a:pt x="87" y="140"/>
                  <a:pt x="87" y="139"/>
                  <a:pt x="87" y="140"/>
                </a:cubicBezTo>
                <a:cubicBezTo>
                  <a:pt x="87" y="140"/>
                  <a:pt x="87" y="140"/>
                  <a:pt x="87" y="140"/>
                </a:cubicBezTo>
                <a:cubicBezTo>
                  <a:pt x="88" y="139"/>
                  <a:pt x="88" y="139"/>
                  <a:pt x="88" y="139"/>
                </a:cubicBezTo>
                <a:cubicBezTo>
                  <a:pt x="87" y="139"/>
                  <a:pt x="87" y="140"/>
                  <a:pt x="87" y="140"/>
                </a:cubicBezTo>
                <a:close/>
                <a:moveTo>
                  <a:pt x="86" y="138"/>
                </a:moveTo>
                <a:cubicBezTo>
                  <a:pt x="87" y="138"/>
                  <a:pt x="86" y="138"/>
                  <a:pt x="87" y="138"/>
                </a:cubicBezTo>
                <a:cubicBezTo>
                  <a:pt x="87" y="138"/>
                  <a:pt x="87" y="138"/>
                  <a:pt x="87" y="138"/>
                </a:cubicBezTo>
                <a:cubicBezTo>
                  <a:pt x="87" y="138"/>
                  <a:pt x="87" y="138"/>
                  <a:pt x="86" y="138"/>
                </a:cubicBezTo>
                <a:close/>
                <a:moveTo>
                  <a:pt x="87" y="138"/>
                </a:moveTo>
                <a:cubicBezTo>
                  <a:pt x="87" y="138"/>
                  <a:pt x="87" y="138"/>
                  <a:pt x="87" y="138"/>
                </a:cubicBezTo>
                <a:close/>
                <a:moveTo>
                  <a:pt x="86" y="138"/>
                </a:moveTo>
                <a:cubicBezTo>
                  <a:pt x="86" y="138"/>
                  <a:pt x="86" y="138"/>
                  <a:pt x="86" y="138"/>
                </a:cubicBezTo>
                <a:cubicBezTo>
                  <a:pt x="86" y="138"/>
                  <a:pt x="86" y="138"/>
                  <a:pt x="86" y="138"/>
                </a:cubicBezTo>
                <a:cubicBezTo>
                  <a:pt x="86" y="138"/>
                  <a:pt x="86" y="138"/>
                  <a:pt x="86" y="138"/>
                </a:cubicBezTo>
                <a:close/>
                <a:moveTo>
                  <a:pt x="86" y="139"/>
                </a:moveTo>
                <a:cubicBezTo>
                  <a:pt x="86" y="139"/>
                  <a:pt x="86" y="139"/>
                  <a:pt x="86" y="139"/>
                </a:cubicBezTo>
                <a:cubicBezTo>
                  <a:pt x="86" y="139"/>
                  <a:pt x="86" y="139"/>
                  <a:pt x="86" y="139"/>
                </a:cubicBezTo>
                <a:close/>
                <a:moveTo>
                  <a:pt x="86" y="138"/>
                </a:moveTo>
                <a:cubicBezTo>
                  <a:pt x="86" y="139"/>
                  <a:pt x="86" y="139"/>
                  <a:pt x="86" y="139"/>
                </a:cubicBezTo>
                <a:cubicBezTo>
                  <a:pt x="86" y="139"/>
                  <a:pt x="86" y="139"/>
                  <a:pt x="86" y="139"/>
                </a:cubicBezTo>
                <a:cubicBezTo>
                  <a:pt x="86" y="139"/>
                  <a:pt x="86" y="139"/>
                  <a:pt x="86" y="138"/>
                </a:cubicBezTo>
                <a:close/>
                <a:moveTo>
                  <a:pt x="86" y="139"/>
                </a:moveTo>
                <a:cubicBezTo>
                  <a:pt x="86" y="139"/>
                  <a:pt x="87" y="139"/>
                  <a:pt x="86" y="139"/>
                </a:cubicBezTo>
                <a:cubicBezTo>
                  <a:pt x="87" y="139"/>
                  <a:pt x="87" y="138"/>
                  <a:pt x="86" y="139"/>
                </a:cubicBezTo>
                <a:close/>
                <a:moveTo>
                  <a:pt x="87" y="140"/>
                </a:moveTo>
                <a:cubicBezTo>
                  <a:pt x="87" y="140"/>
                  <a:pt x="87" y="140"/>
                  <a:pt x="87" y="140"/>
                </a:cubicBezTo>
                <a:cubicBezTo>
                  <a:pt x="87" y="140"/>
                  <a:pt x="87" y="140"/>
                  <a:pt x="87" y="140"/>
                </a:cubicBezTo>
                <a:cubicBezTo>
                  <a:pt x="87" y="140"/>
                  <a:pt x="87" y="140"/>
                  <a:pt x="87" y="140"/>
                </a:cubicBezTo>
                <a:close/>
                <a:moveTo>
                  <a:pt x="86" y="138"/>
                </a:moveTo>
                <a:cubicBezTo>
                  <a:pt x="86" y="138"/>
                  <a:pt x="86" y="138"/>
                  <a:pt x="86" y="138"/>
                </a:cubicBezTo>
                <a:cubicBezTo>
                  <a:pt x="86" y="138"/>
                  <a:pt x="86" y="138"/>
                  <a:pt x="86" y="138"/>
                </a:cubicBezTo>
                <a:cubicBezTo>
                  <a:pt x="86" y="138"/>
                  <a:pt x="86" y="138"/>
                  <a:pt x="86" y="138"/>
                </a:cubicBezTo>
                <a:close/>
                <a:moveTo>
                  <a:pt x="86" y="138"/>
                </a:moveTo>
                <a:cubicBezTo>
                  <a:pt x="85" y="139"/>
                  <a:pt x="85" y="139"/>
                  <a:pt x="85" y="139"/>
                </a:cubicBezTo>
                <a:cubicBezTo>
                  <a:pt x="86" y="139"/>
                  <a:pt x="86" y="139"/>
                  <a:pt x="86" y="138"/>
                </a:cubicBezTo>
                <a:close/>
                <a:moveTo>
                  <a:pt x="86" y="140"/>
                </a:moveTo>
                <a:cubicBezTo>
                  <a:pt x="86" y="139"/>
                  <a:pt x="86" y="139"/>
                  <a:pt x="86" y="139"/>
                </a:cubicBezTo>
                <a:cubicBezTo>
                  <a:pt x="86" y="140"/>
                  <a:pt x="86" y="140"/>
                  <a:pt x="86" y="140"/>
                </a:cubicBezTo>
                <a:close/>
                <a:moveTo>
                  <a:pt x="85" y="138"/>
                </a:moveTo>
                <a:cubicBezTo>
                  <a:pt x="85" y="138"/>
                  <a:pt x="85" y="138"/>
                  <a:pt x="85" y="138"/>
                </a:cubicBezTo>
                <a:cubicBezTo>
                  <a:pt x="85" y="138"/>
                  <a:pt x="85" y="138"/>
                  <a:pt x="85" y="138"/>
                </a:cubicBezTo>
                <a:close/>
                <a:moveTo>
                  <a:pt x="85" y="138"/>
                </a:moveTo>
                <a:cubicBezTo>
                  <a:pt x="85" y="138"/>
                  <a:pt x="85" y="137"/>
                  <a:pt x="85" y="137"/>
                </a:cubicBezTo>
                <a:cubicBezTo>
                  <a:pt x="85" y="137"/>
                  <a:pt x="85" y="138"/>
                  <a:pt x="85" y="138"/>
                </a:cubicBezTo>
                <a:cubicBezTo>
                  <a:pt x="85" y="138"/>
                  <a:pt x="85" y="138"/>
                  <a:pt x="85" y="138"/>
                </a:cubicBezTo>
                <a:close/>
                <a:moveTo>
                  <a:pt x="84" y="138"/>
                </a:moveTo>
                <a:cubicBezTo>
                  <a:pt x="84" y="138"/>
                  <a:pt x="84" y="138"/>
                  <a:pt x="85" y="138"/>
                </a:cubicBezTo>
                <a:cubicBezTo>
                  <a:pt x="84" y="138"/>
                  <a:pt x="84" y="138"/>
                  <a:pt x="84" y="138"/>
                </a:cubicBezTo>
                <a:close/>
                <a:moveTo>
                  <a:pt x="85" y="139"/>
                </a:moveTo>
                <a:cubicBezTo>
                  <a:pt x="85" y="139"/>
                  <a:pt x="85" y="138"/>
                  <a:pt x="85" y="138"/>
                </a:cubicBezTo>
                <a:cubicBezTo>
                  <a:pt x="85" y="139"/>
                  <a:pt x="85" y="139"/>
                  <a:pt x="85" y="139"/>
                </a:cubicBezTo>
                <a:close/>
                <a:moveTo>
                  <a:pt x="85" y="139"/>
                </a:moveTo>
                <a:cubicBezTo>
                  <a:pt x="85" y="139"/>
                  <a:pt x="85" y="139"/>
                  <a:pt x="85" y="139"/>
                </a:cubicBezTo>
                <a:cubicBezTo>
                  <a:pt x="85" y="139"/>
                  <a:pt x="85" y="139"/>
                  <a:pt x="85" y="139"/>
                </a:cubicBezTo>
                <a:cubicBezTo>
                  <a:pt x="85" y="139"/>
                  <a:pt x="85" y="139"/>
                  <a:pt x="85" y="139"/>
                </a:cubicBezTo>
                <a:close/>
                <a:moveTo>
                  <a:pt x="85" y="139"/>
                </a:moveTo>
                <a:cubicBezTo>
                  <a:pt x="85" y="139"/>
                  <a:pt x="85" y="139"/>
                  <a:pt x="85" y="139"/>
                </a:cubicBezTo>
                <a:cubicBezTo>
                  <a:pt x="85" y="139"/>
                  <a:pt x="85" y="139"/>
                  <a:pt x="85" y="139"/>
                </a:cubicBezTo>
                <a:close/>
                <a:moveTo>
                  <a:pt x="86" y="139"/>
                </a:moveTo>
                <a:cubicBezTo>
                  <a:pt x="86" y="139"/>
                  <a:pt x="86" y="140"/>
                  <a:pt x="86" y="140"/>
                </a:cubicBezTo>
                <a:cubicBezTo>
                  <a:pt x="86" y="140"/>
                  <a:pt x="86" y="140"/>
                  <a:pt x="86" y="139"/>
                </a:cubicBezTo>
                <a:close/>
                <a:moveTo>
                  <a:pt x="85" y="139"/>
                </a:moveTo>
                <a:cubicBezTo>
                  <a:pt x="85" y="139"/>
                  <a:pt x="85" y="139"/>
                  <a:pt x="85" y="139"/>
                </a:cubicBezTo>
                <a:cubicBezTo>
                  <a:pt x="85" y="139"/>
                  <a:pt x="85" y="139"/>
                  <a:pt x="85" y="139"/>
                </a:cubicBezTo>
                <a:close/>
                <a:moveTo>
                  <a:pt x="85" y="139"/>
                </a:moveTo>
                <a:cubicBezTo>
                  <a:pt x="85" y="139"/>
                  <a:pt x="85" y="139"/>
                  <a:pt x="85" y="139"/>
                </a:cubicBezTo>
                <a:cubicBezTo>
                  <a:pt x="85" y="139"/>
                  <a:pt x="85" y="139"/>
                  <a:pt x="85" y="139"/>
                </a:cubicBezTo>
                <a:close/>
                <a:moveTo>
                  <a:pt x="85" y="138"/>
                </a:moveTo>
                <a:cubicBezTo>
                  <a:pt x="85" y="139"/>
                  <a:pt x="85" y="139"/>
                  <a:pt x="84" y="139"/>
                </a:cubicBezTo>
                <a:cubicBezTo>
                  <a:pt x="85" y="139"/>
                  <a:pt x="85" y="139"/>
                  <a:pt x="85" y="139"/>
                </a:cubicBezTo>
                <a:cubicBezTo>
                  <a:pt x="85" y="139"/>
                  <a:pt x="85" y="138"/>
                  <a:pt x="85" y="138"/>
                </a:cubicBezTo>
                <a:close/>
                <a:moveTo>
                  <a:pt x="85" y="139"/>
                </a:moveTo>
                <a:cubicBezTo>
                  <a:pt x="85" y="139"/>
                  <a:pt x="85" y="139"/>
                  <a:pt x="85" y="139"/>
                </a:cubicBezTo>
                <a:cubicBezTo>
                  <a:pt x="85" y="139"/>
                  <a:pt x="85" y="139"/>
                  <a:pt x="85" y="139"/>
                </a:cubicBezTo>
                <a:close/>
                <a:moveTo>
                  <a:pt x="84" y="139"/>
                </a:moveTo>
                <a:cubicBezTo>
                  <a:pt x="84" y="139"/>
                  <a:pt x="84" y="139"/>
                  <a:pt x="84" y="139"/>
                </a:cubicBezTo>
                <a:cubicBezTo>
                  <a:pt x="84" y="139"/>
                  <a:pt x="84" y="139"/>
                  <a:pt x="84" y="139"/>
                </a:cubicBezTo>
                <a:close/>
                <a:moveTo>
                  <a:pt x="85" y="139"/>
                </a:moveTo>
                <a:cubicBezTo>
                  <a:pt x="85" y="139"/>
                  <a:pt x="85" y="139"/>
                  <a:pt x="85" y="139"/>
                </a:cubicBezTo>
                <a:cubicBezTo>
                  <a:pt x="85" y="139"/>
                  <a:pt x="85" y="139"/>
                  <a:pt x="85" y="139"/>
                </a:cubicBezTo>
                <a:cubicBezTo>
                  <a:pt x="85" y="139"/>
                  <a:pt x="85" y="139"/>
                  <a:pt x="85" y="139"/>
                </a:cubicBezTo>
                <a:close/>
                <a:moveTo>
                  <a:pt x="84" y="138"/>
                </a:moveTo>
                <a:cubicBezTo>
                  <a:pt x="84" y="138"/>
                  <a:pt x="84" y="138"/>
                  <a:pt x="84" y="139"/>
                </a:cubicBezTo>
                <a:cubicBezTo>
                  <a:pt x="84" y="138"/>
                  <a:pt x="84" y="138"/>
                  <a:pt x="84" y="138"/>
                </a:cubicBezTo>
                <a:close/>
                <a:moveTo>
                  <a:pt x="85" y="139"/>
                </a:moveTo>
                <a:cubicBezTo>
                  <a:pt x="85" y="139"/>
                  <a:pt x="85" y="139"/>
                  <a:pt x="85" y="139"/>
                </a:cubicBezTo>
                <a:cubicBezTo>
                  <a:pt x="85" y="138"/>
                  <a:pt x="85" y="138"/>
                  <a:pt x="85" y="139"/>
                </a:cubicBezTo>
                <a:close/>
                <a:moveTo>
                  <a:pt x="85" y="139"/>
                </a:moveTo>
                <a:cubicBezTo>
                  <a:pt x="85" y="139"/>
                  <a:pt x="85" y="139"/>
                  <a:pt x="85" y="139"/>
                </a:cubicBezTo>
                <a:cubicBezTo>
                  <a:pt x="85" y="139"/>
                  <a:pt x="85" y="139"/>
                  <a:pt x="85" y="139"/>
                </a:cubicBezTo>
                <a:cubicBezTo>
                  <a:pt x="85" y="139"/>
                  <a:pt x="85" y="139"/>
                  <a:pt x="85" y="139"/>
                </a:cubicBezTo>
                <a:close/>
                <a:moveTo>
                  <a:pt x="83" y="141"/>
                </a:moveTo>
                <a:cubicBezTo>
                  <a:pt x="83" y="141"/>
                  <a:pt x="84" y="141"/>
                  <a:pt x="84" y="141"/>
                </a:cubicBezTo>
                <a:cubicBezTo>
                  <a:pt x="84" y="141"/>
                  <a:pt x="84" y="140"/>
                  <a:pt x="84" y="139"/>
                </a:cubicBezTo>
                <a:cubicBezTo>
                  <a:pt x="84" y="139"/>
                  <a:pt x="84" y="139"/>
                  <a:pt x="84" y="139"/>
                </a:cubicBezTo>
                <a:cubicBezTo>
                  <a:pt x="84" y="140"/>
                  <a:pt x="84" y="140"/>
                  <a:pt x="84" y="140"/>
                </a:cubicBezTo>
                <a:cubicBezTo>
                  <a:pt x="84" y="140"/>
                  <a:pt x="84" y="140"/>
                  <a:pt x="84" y="140"/>
                </a:cubicBezTo>
                <a:cubicBezTo>
                  <a:pt x="84" y="140"/>
                  <a:pt x="83" y="141"/>
                  <a:pt x="83" y="141"/>
                </a:cubicBezTo>
                <a:cubicBezTo>
                  <a:pt x="83" y="141"/>
                  <a:pt x="83" y="141"/>
                  <a:pt x="83" y="141"/>
                </a:cubicBezTo>
                <a:cubicBezTo>
                  <a:pt x="83" y="141"/>
                  <a:pt x="83" y="141"/>
                  <a:pt x="83" y="141"/>
                </a:cubicBezTo>
                <a:close/>
                <a:moveTo>
                  <a:pt x="84" y="139"/>
                </a:moveTo>
                <a:cubicBezTo>
                  <a:pt x="84" y="139"/>
                  <a:pt x="84" y="139"/>
                  <a:pt x="84" y="139"/>
                </a:cubicBezTo>
                <a:cubicBezTo>
                  <a:pt x="84" y="139"/>
                  <a:pt x="84" y="139"/>
                  <a:pt x="84" y="138"/>
                </a:cubicBezTo>
                <a:cubicBezTo>
                  <a:pt x="84" y="138"/>
                  <a:pt x="84" y="139"/>
                  <a:pt x="84" y="139"/>
                </a:cubicBezTo>
                <a:cubicBezTo>
                  <a:pt x="84" y="139"/>
                  <a:pt x="84" y="139"/>
                  <a:pt x="84" y="139"/>
                </a:cubicBezTo>
                <a:close/>
                <a:moveTo>
                  <a:pt x="84" y="139"/>
                </a:moveTo>
                <a:cubicBezTo>
                  <a:pt x="84" y="139"/>
                  <a:pt x="84" y="139"/>
                  <a:pt x="84" y="140"/>
                </a:cubicBezTo>
                <a:cubicBezTo>
                  <a:pt x="84" y="140"/>
                  <a:pt x="84" y="140"/>
                  <a:pt x="84" y="139"/>
                </a:cubicBezTo>
                <a:cubicBezTo>
                  <a:pt x="84" y="139"/>
                  <a:pt x="84" y="139"/>
                  <a:pt x="84" y="139"/>
                </a:cubicBezTo>
                <a:cubicBezTo>
                  <a:pt x="84" y="139"/>
                  <a:pt x="84" y="139"/>
                  <a:pt x="84" y="139"/>
                </a:cubicBezTo>
                <a:cubicBezTo>
                  <a:pt x="84" y="139"/>
                  <a:pt x="84" y="139"/>
                  <a:pt x="84" y="139"/>
                </a:cubicBezTo>
                <a:cubicBezTo>
                  <a:pt x="84" y="139"/>
                  <a:pt x="84" y="139"/>
                  <a:pt x="84" y="139"/>
                </a:cubicBezTo>
                <a:cubicBezTo>
                  <a:pt x="84" y="139"/>
                  <a:pt x="84" y="139"/>
                  <a:pt x="84" y="139"/>
                </a:cubicBezTo>
                <a:cubicBezTo>
                  <a:pt x="84" y="139"/>
                  <a:pt x="84" y="139"/>
                  <a:pt x="84" y="139"/>
                </a:cubicBezTo>
                <a:cubicBezTo>
                  <a:pt x="84" y="139"/>
                  <a:pt x="84" y="139"/>
                  <a:pt x="84" y="139"/>
                </a:cubicBezTo>
                <a:cubicBezTo>
                  <a:pt x="84" y="139"/>
                  <a:pt x="84" y="139"/>
                  <a:pt x="84" y="139"/>
                </a:cubicBezTo>
                <a:cubicBezTo>
                  <a:pt x="84" y="139"/>
                  <a:pt x="84" y="139"/>
                  <a:pt x="84" y="139"/>
                </a:cubicBezTo>
                <a:cubicBezTo>
                  <a:pt x="84" y="139"/>
                  <a:pt x="84" y="139"/>
                  <a:pt x="84" y="139"/>
                </a:cubicBezTo>
                <a:cubicBezTo>
                  <a:pt x="84" y="139"/>
                  <a:pt x="84" y="139"/>
                  <a:pt x="84" y="139"/>
                </a:cubicBezTo>
                <a:cubicBezTo>
                  <a:pt x="84" y="139"/>
                  <a:pt x="84" y="139"/>
                  <a:pt x="84" y="139"/>
                </a:cubicBezTo>
                <a:cubicBezTo>
                  <a:pt x="84" y="139"/>
                  <a:pt x="84" y="139"/>
                  <a:pt x="84" y="139"/>
                </a:cubicBezTo>
                <a:cubicBezTo>
                  <a:pt x="84" y="139"/>
                  <a:pt x="84" y="139"/>
                  <a:pt x="84" y="139"/>
                </a:cubicBezTo>
                <a:close/>
                <a:moveTo>
                  <a:pt x="86" y="141"/>
                </a:moveTo>
                <a:cubicBezTo>
                  <a:pt x="86" y="141"/>
                  <a:pt x="86" y="141"/>
                  <a:pt x="86" y="141"/>
                </a:cubicBezTo>
                <a:cubicBezTo>
                  <a:pt x="86" y="141"/>
                  <a:pt x="86" y="141"/>
                  <a:pt x="86" y="141"/>
                </a:cubicBezTo>
                <a:close/>
                <a:moveTo>
                  <a:pt x="85" y="141"/>
                </a:moveTo>
                <a:cubicBezTo>
                  <a:pt x="86" y="141"/>
                  <a:pt x="86" y="140"/>
                  <a:pt x="86" y="141"/>
                </a:cubicBezTo>
                <a:cubicBezTo>
                  <a:pt x="86" y="141"/>
                  <a:pt x="86" y="141"/>
                  <a:pt x="86" y="141"/>
                </a:cubicBezTo>
                <a:cubicBezTo>
                  <a:pt x="86" y="141"/>
                  <a:pt x="86" y="141"/>
                  <a:pt x="86" y="140"/>
                </a:cubicBezTo>
                <a:cubicBezTo>
                  <a:pt x="86" y="140"/>
                  <a:pt x="86" y="140"/>
                  <a:pt x="86" y="140"/>
                </a:cubicBezTo>
                <a:cubicBezTo>
                  <a:pt x="85" y="140"/>
                  <a:pt x="85" y="140"/>
                  <a:pt x="85" y="140"/>
                </a:cubicBezTo>
                <a:cubicBezTo>
                  <a:pt x="85" y="140"/>
                  <a:pt x="85" y="140"/>
                  <a:pt x="85" y="141"/>
                </a:cubicBezTo>
                <a:close/>
                <a:moveTo>
                  <a:pt x="85" y="140"/>
                </a:moveTo>
                <a:cubicBezTo>
                  <a:pt x="85" y="140"/>
                  <a:pt x="85" y="140"/>
                  <a:pt x="85" y="140"/>
                </a:cubicBezTo>
                <a:cubicBezTo>
                  <a:pt x="85" y="140"/>
                  <a:pt x="85" y="140"/>
                  <a:pt x="85" y="140"/>
                </a:cubicBezTo>
                <a:cubicBezTo>
                  <a:pt x="85" y="140"/>
                  <a:pt x="85" y="140"/>
                  <a:pt x="85" y="140"/>
                </a:cubicBezTo>
                <a:cubicBezTo>
                  <a:pt x="85" y="140"/>
                  <a:pt x="85" y="140"/>
                  <a:pt x="85" y="140"/>
                </a:cubicBezTo>
                <a:close/>
                <a:moveTo>
                  <a:pt x="84" y="138"/>
                </a:moveTo>
                <a:cubicBezTo>
                  <a:pt x="84" y="138"/>
                  <a:pt x="84" y="138"/>
                  <a:pt x="84" y="138"/>
                </a:cubicBezTo>
                <a:cubicBezTo>
                  <a:pt x="84" y="139"/>
                  <a:pt x="84" y="139"/>
                  <a:pt x="84" y="139"/>
                </a:cubicBezTo>
                <a:lnTo>
                  <a:pt x="84" y="138"/>
                </a:lnTo>
                <a:close/>
                <a:moveTo>
                  <a:pt x="83" y="139"/>
                </a:moveTo>
                <a:cubicBezTo>
                  <a:pt x="83" y="138"/>
                  <a:pt x="83" y="138"/>
                  <a:pt x="83" y="138"/>
                </a:cubicBezTo>
                <a:cubicBezTo>
                  <a:pt x="83" y="138"/>
                  <a:pt x="83" y="138"/>
                  <a:pt x="83" y="138"/>
                </a:cubicBezTo>
                <a:lnTo>
                  <a:pt x="83" y="139"/>
                </a:lnTo>
                <a:close/>
                <a:moveTo>
                  <a:pt x="66" y="140"/>
                </a:moveTo>
                <a:cubicBezTo>
                  <a:pt x="66" y="140"/>
                  <a:pt x="66" y="140"/>
                  <a:pt x="66" y="140"/>
                </a:cubicBezTo>
                <a:cubicBezTo>
                  <a:pt x="66" y="140"/>
                  <a:pt x="66" y="140"/>
                  <a:pt x="66" y="140"/>
                </a:cubicBezTo>
                <a:close/>
                <a:moveTo>
                  <a:pt x="67" y="140"/>
                </a:moveTo>
                <a:cubicBezTo>
                  <a:pt x="67" y="140"/>
                  <a:pt x="67" y="140"/>
                  <a:pt x="67" y="140"/>
                </a:cubicBezTo>
                <a:cubicBezTo>
                  <a:pt x="67" y="140"/>
                  <a:pt x="67" y="140"/>
                  <a:pt x="67" y="140"/>
                </a:cubicBezTo>
                <a:close/>
                <a:moveTo>
                  <a:pt x="77" y="138"/>
                </a:moveTo>
                <a:cubicBezTo>
                  <a:pt x="77" y="137"/>
                  <a:pt x="77" y="137"/>
                  <a:pt x="77" y="137"/>
                </a:cubicBezTo>
                <a:cubicBezTo>
                  <a:pt x="77" y="138"/>
                  <a:pt x="77" y="138"/>
                  <a:pt x="77" y="138"/>
                </a:cubicBezTo>
                <a:cubicBezTo>
                  <a:pt x="77" y="137"/>
                  <a:pt x="77" y="138"/>
                  <a:pt x="77" y="138"/>
                </a:cubicBezTo>
                <a:close/>
                <a:moveTo>
                  <a:pt x="71" y="139"/>
                </a:moveTo>
                <a:cubicBezTo>
                  <a:pt x="71" y="139"/>
                  <a:pt x="71" y="139"/>
                  <a:pt x="71" y="139"/>
                </a:cubicBezTo>
                <a:cubicBezTo>
                  <a:pt x="71" y="139"/>
                  <a:pt x="71" y="139"/>
                  <a:pt x="72" y="139"/>
                </a:cubicBezTo>
                <a:lnTo>
                  <a:pt x="71" y="139"/>
                </a:lnTo>
                <a:close/>
                <a:moveTo>
                  <a:pt x="71" y="141"/>
                </a:moveTo>
                <a:cubicBezTo>
                  <a:pt x="71" y="140"/>
                  <a:pt x="71" y="140"/>
                  <a:pt x="71" y="140"/>
                </a:cubicBezTo>
                <a:cubicBezTo>
                  <a:pt x="71" y="140"/>
                  <a:pt x="71" y="141"/>
                  <a:pt x="71" y="141"/>
                </a:cubicBezTo>
                <a:close/>
                <a:moveTo>
                  <a:pt x="64" y="140"/>
                </a:moveTo>
                <a:cubicBezTo>
                  <a:pt x="63" y="140"/>
                  <a:pt x="63" y="140"/>
                  <a:pt x="63" y="140"/>
                </a:cubicBezTo>
                <a:cubicBezTo>
                  <a:pt x="64" y="140"/>
                  <a:pt x="64" y="140"/>
                  <a:pt x="64" y="140"/>
                </a:cubicBezTo>
                <a:close/>
                <a:moveTo>
                  <a:pt x="81" y="138"/>
                </a:moveTo>
                <a:cubicBezTo>
                  <a:pt x="81" y="138"/>
                  <a:pt x="81" y="138"/>
                  <a:pt x="80" y="138"/>
                </a:cubicBezTo>
                <a:cubicBezTo>
                  <a:pt x="81" y="138"/>
                  <a:pt x="81" y="139"/>
                  <a:pt x="81" y="138"/>
                </a:cubicBezTo>
                <a:close/>
                <a:moveTo>
                  <a:pt x="68" y="136"/>
                </a:moveTo>
                <a:cubicBezTo>
                  <a:pt x="68" y="136"/>
                  <a:pt x="68" y="136"/>
                  <a:pt x="68" y="136"/>
                </a:cubicBezTo>
                <a:cubicBezTo>
                  <a:pt x="68" y="136"/>
                  <a:pt x="68" y="136"/>
                  <a:pt x="68" y="136"/>
                </a:cubicBezTo>
                <a:close/>
                <a:moveTo>
                  <a:pt x="80" y="138"/>
                </a:moveTo>
                <a:cubicBezTo>
                  <a:pt x="80" y="138"/>
                  <a:pt x="80" y="138"/>
                  <a:pt x="80" y="138"/>
                </a:cubicBezTo>
                <a:cubicBezTo>
                  <a:pt x="80" y="138"/>
                  <a:pt x="80" y="138"/>
                  <a:pt x="80" y="138"/>
                </a:cubicBezTo>
                <a:cubicBezTo>
                  <a:pt x="80" y="138"/>
                  <a:pt x="80" y="138"/>
                  <a:pt x="80" y="138"/>
                </a:cubicBezTo>
                <a:close/>
                <a:moveTo>
                  <a:pt x="55" y="134"/>
                </a:moveTo>
                <a:cubicBezTo>
                  <a:pt x="55" y="134"/>
                  <a:pt x="55" y="134"/>
                  <a:pt x="55" y="134"/>
                </a:cubicBezTo>
                <a:cubicBezTo>
                  <a:pt x="55" y="134"/>
                  <a:pt x="55" y="134"/>
                  <a:pt x="55" y="134"/>
                </a:cubicBezTo>
                <a:close/>
                <a:moveTo>
                  <a:pt x="56" y="129"/>
                </a:moveTo>
                <a:cubicBezTo>
                  <a:pt x="56" y="129"/>
                  <a:pt x="56" y="129"/>
                  <a:pt x="56" y="129"/>
                </a:cubicBezTo>
                <a:cubicBezTo>
                  <a:pt x="56" y="129"/>
                  <a:pt x="56" y="129"/>
                  <a:pt x="56" y="129"/>
                </a:cubicBezTo>
                <a:close/>
                <a:moveTo>
                  <a:pt x="82" y="138"/>
                </a:moveTo>
                <a:cubicBezTo>
                  <a:pt x="82" y="138"/>
                  <a:pt x="82" y="138"/>
                  <a:pt x="82" y="138"/>
                </a:cubicBezTo>
                <a:close/>
                <a:moveTo>
                  <a:pt x="83" y="140"/>
                </a:moveTo>
                <a:cubicBezTo>
                  <a:pt x="83" y="140"/>
                  <a:pt x="82" y="140"/>
                  <a:pt x="82" y="140"/>
                </a:cubicBezTo>
                <a:cubicBezTo>
                  <a:pt x="83" y="140"/>
                  <a:pt x="83" y="140"/>
                  <a:pt x="83" y="140"/>
                </a:cubicBezTo>
                <a:close/>
                <a:moveTo>
                  <a:pt x="79" y="141"/>
                </a:moveTo>
                <a:cubicBezTo>
                  <a:pt x="79" y="141"/>
                  <a:pt x="79" y="141"/>
                  <a:pt x="79" y="141"/>
                </a:cubicBezTo>
                <a:cubicBezTo>
                  <a:pt x="79" y="141"/>
                  <a:pt x="79" y="141"/>
                  <a:pt x="79" y="141"/>
                </a:cubicBezTo>
                <a:close/>
                <a:moveTo>
                  <a:pt x="82" y="138"/>
                </a:moveTo>
                <a:cubicBezTo>
                  <a:pt x="82" y="138"/>
                  <a:pt x="82" y="138"/>
                  <a:pt x="82" y="138"/>
                </a:cubicBezTo>
                <a:cubicBezTo>
                  <a:pt x="82" y="138"/>
                  <a:pt x="82" y="138"/>
                  <a:pt x="82" y="138"/>
                </a:cubicBezTo>
                <a:close/>
                <a:moveTo>
                  <a:pt x="82" y="138"/>
                </a:moveTo>
                <a:cubicBezTo>
                  <a:pt x="82" y="138"/>
                  <a:pt x="83" y="138"/>
                  <a:pt x="83" y="138"/>
                </a:cubicBezTo>
                <a:cubicBezTo>
                  <a:pt x="83" y="138"/>
                  <a:pt x="83" y="138"/>
                  <a:pt x="82" y="138"/>
                </a:cubicBezTo>
                <a:close/>
                <a:moveTo>
                  <a:pt x="82" y="138"/>
                </a:moveTo>
                <a:cubicBezTo>
                  <a:pt x="82" y="138"/>
                  <a:pt x="82" y="138"/>
                  <a:pt x="82" y="138"/>
                </a:cubicBezTo>
                <a:cubicBezTo>
                  <a:pt x="82" y="138"/>
                  <a:pt x="82" y="138"/>
                  <a:pt x="82" y="138"/>
                </a:cubicBezTo>
                <a:cubicBezTo>
                  <a:pt x="82" y="138"/>
                  <a:pt x="82" y="138"/>
                  <a:pt x="82" y="138"/>
                </a:cubicBezTo>
                <a:close/>
                <a:moveTo>
                  <a:pt x="60" y="136"/>
                </a:moveTo>
                <a:cubicBezTo>
                  <a:pt x="60" y="136"/>
                  <a:pt x="60" y="136"/>
                  <a:pt x="60" y="136"/>
                </a:cubicBezTo>
                <a:cubicBezTo>
                  <a:pt x="60" y="136"/>
                  <a:pt x="60" y="136"/>
                  <a:pt x="60" y="136"/>
                </a:cubicBezTo>
                <a:close/>
                <a:moveTo>
                  <a:pt x="74" y="142"/>
                </a:moveTo>
                <a:cubicBezTo>
                  <a:pt x="74" y="142"/>
                  <a:pt x="74" y="142"/>
                  <a:pt x="74" y="142"/>
                </a:cubicBezTo>
                <a:cubicBezTo>
                  <a:pt x="74" y="142"/>
                  <a:pt x="74" y="142"/>
                  <a:pt x="74" y="142"/>
                </a:cubicBezTo>
                <a:close/>
                <a:moveTo>
                  <a:pt x="74" y="142"/>
                </a:moveTo>
                <a:cubicBezTo>
                  <a:pt x="74" y="141"/>
                  <a:pt x="74" y="142"/>
                  <a:pt x="74" y="142"/>
                </a:cubicBezTo>
                <a:cubicBezTo>
                  <a:pt x="74" y="140"/>
                  <a:pt x="74" y="140"/>
                  <a:pt x="74" y="140"/>
                </a:cubicBezTo>
                <a:lnTo>
                  <a:pt x="74" y="142"/>
                </a:lnTo>
                <a:close/>
                <a:moveTo>
                  <a:pt x="65" y="140"/>
                </a:moveTo>
                <a:cubicBezTo>
                  <a:pt x="65" y="139"/>
                  <a:pt x="65" y="140"/>
                  <a:pt x="65" y="140"/>
                </a:cubicBezTo>
                <a:cubicBezTo>
                  <a:pt x="65" y="140"/>
                  <a:pt x="65" y="139"/>
                  <a:pt x="65" y="139"/>
                </a:cubicBezTo>
                <a:cubicBezTo>
                  <a:pt x="65" y="139"/>
                  <a:pt x="65" y="140"/>
                  <a:pt x="64" y="140"/>
                </a:cubicBezTo>
                <a:cubicBezTo>
                  <a:pt x="65" y="140"/>
                  <a:pt x="65" y="140"/>
                  <a:pt x="65" y="140"/>
                </a:cubicBezTo>
                <a:cubicBezTo>
                  <a:pt x="64" y="140"/>
                  <a:pt x="64" y="139"/>
                  <a:pt x="64" y="139"/>
                </a:cubicBezTo>
                <a:cubicBezTo>
                  <a:pt x="64" y="139"/>
                  <a:pt x="64" y="139"/>
                  <a:pt x="64" y="139"/>
                </a:cubicBezTo>
                <a:cubicBezTo>
                  <a:pt x="64" y="139"/>
                  <a:pt x="63" y="140"/>
                  <a:pt x="63" y="140"/>
                </a:cubicBezTo>
                <a:cubicBezTo>
                  <a:pt x="63" y="140"/>
                  <a:pt x="63" y="139"/>
                  <a:pt x="63" y="139"/>
                </a:cubicBezTo>
                <a:cubicBezTo>
                  <a:pt x="63" y="139"/>
                  <a:pt x="63" y="139"/>
                  <a:pt x="63" y="139"/>
                </a:cubicBezTo>
                <a:cubicBezTo>
                  <a:pt x="63" y="139"/>
                  <a:pt x="63" y="139"/>
                  <a:pt x="63" y="138"/>
                </a:cubicBezTo>
                <a:cubicBezTo>
                  <a:pt x="63" y="138"/>
                  <a:pt x="63" y="139"/>
                  <a:pt x="63" y="139"/>
                </a:cubicBezTo>
                <a:cubicBezTo>
                  <a:pt x="63" y="139"/>
                  <a:pt x="63" y="138"/>
                  <a:pt x="63" y="138"/>
                </a:cubicBezTo>
                <a:cubicBezTo>
                  <a:pt x="62" y="139"/>
                  <a:pt x="62" y="139"/>
                  <a:pt x="62" y="139"/>
                </a:cubicBezTo>
                <a:cubicBezTo>
                  <a:pt x="62" y="139"/>
                  <a:pt x="62" y="139"/>
                  <a:pt x="62" y="139"/>
                </a:cubicBezTo>
                <a:cubicBezTo>
                  <a:pt x="62" y="139"/>
                  <a:pt x="62" y="139"/>
                  <a:pt x="62" y="139"/>
                </a:cubicBezTo>
                <a:cubicBezTo>
                  <a:pt x="62" y="138"/>
                  <a:pt x="62" y="138"/>
                  <a:pt x="62" y="138"/>
                </a:cubicBezTo>
                <a:cubicBezTo>
                  <a:pt x="62" y="139"/>
                  <a:pt x="63" y="138"/>
                  <a:pt x="63" y="138"/>
                </a:cubicBezTo>
                <a:cubicBezTo>
                  <a:pt x="62" y="138"/>
                  <a:pt x="63" y="138"/>
                  <a:pt x="63" y="138"/>
                </a:cubicBezTo>
                <a:cubicBezTo>
                  <a:pt x="63" y="138"/>
                  <a:pt x="62" y="138"/>
                  <a:pt x="62" y="138"/>
                </a:cubicBezTo>
                <a:cubicBezTo>
                  <a:pt x="62" y="138"/>
                  <a:pt x="62" y="138"/>
                  <a:pt x="62" y="138"/>
                </a:cubicBezTo>
                <a:cubicBezTo>
                  <a:pt x="62" y="138"/>
                  <a:pt x="62" y="138"/>
                  <a:pt x="62" y="138"/>
                </a:cubicBezTo>
                <a:cubicBezTo>
                  <a:pt x="62" y="138"/>
                  <a:pt x="62" y="138"/>
                  <a:pt x="62" y="138"/>
                </a:cubicBezTo>
                <a:cubicBezTo>
                  <a:pt x="62" y="137"/>
                  <a:pt x="62" y="137"/>
                  <a:pt x="62" y="137"/>
                </a:cubicBezTo>
                <a:cubicBezTo>
                  <a:pt x="62" y="137"/>
                  <a:pt x="62" y="138"/>
                  <a:pt x="61" y="138"/>
                </a:cubicBezTo>
                <a:cubicBezTo>
                  <a:pt x="62" y="137"/>
                  <a:pt x="62" y="137"/>
                  <a:pt x="62" y="137"/>
                </a:cubicBezTo>
                <a:cubicBezTo>
                  <a:pt x="61" y="138"/>
                  <a:pt x="61" y="138"/>
                  <a:pt x="61" y="138"/>
                </a:cubicBezTo>
                <a:cubicBezTo>
                  <a:pt x="61" y="138"/>
                  <a:pt x="61" y="138"/>
                  <a:pt x="61" y="138"/>
                </a:cubicBezTo>
                <a:cubicBezTo>
                  <a:pt x="61" y="138"/>
                  <a:pt x="61" y="138"/>
                  <a:pt x="61" y="138"/>
                </a:cubicBezTo>
                <a:cubicBezTo>
                  <a:pt x="61" y="138"/>
                  <a:pt x="61" y="138"/>
                  <a:pt x="61" y="138"/>
                </a:cubicBezTo>
                <a:cubicBezTo>
                  <a:pt x="60" y="138"/>
                  <a:pt x="61" y="137"/>
                  <a:pt x="60" y="137"/>
                </a:cubicBezTo>
                <a:cubicBezTo>
                  <a:pt x="60" y="137"/>
                  <a:pt x="60" y="138"/>
                  <a:pt x="60" y="138"/>
                </a:cubicBezTo>
                <a:cubicBezTo>
                  <a:pt x="60" y="138"/>
                  <a:pt x="60" y="137"/>
                  <a:pt x="60" y="138"/>
                </a:cubicBezTo>
                <a:cubicBezTo>
                  <a:pt x="60" y="137"/>
                  <a:pt x="60" y="137"/>
                  <a:pt x="60" y="137"/>
                </a:cubicBezTo>
                <a:cubicBezTo>
                  <a:pt x="60" y="137"/>
                  <a:pt x="60" y="137"/>
                  <a:pt x="60" y="137"/>
                </a:cubicBezTo>
                <a:cubicBezTo>
                  <a:pt x="60" y="137"/>
                  <a:pt x="60" y="137"/>
                  <a:pt x="60" y="137"/>
                </a:cubicBezTo>
                <a:cubicBezTo>
                  <a:pt x="60" y="138"/>
                  <a:pt x="60" y="136"/>
                  <a:pt x="59" y="137"/>
                </a:cubicBezTo>
                <a:cubicBezTo>
                  <a:pt x="60" y="137"/>
                  <a:pt x="59" y="137"/>
                  <a:pt x="59" y="137"/>
                </a:cubicBezTo>
                <a:cubicBezTo>
                  <a:pt x="60" y="136"/>
                  <a:pt x="60" y="137"/>
                  <a:pt x="60" y="136"/>
                </a:cubicBezTo>
                <a:cubicBezTo>
                  <a:pt x="60" y="136"/>
                  <a:pt x="60" y="137"/>
                  <a:pt x="60" y="136"/>
                </a:cubicBezTo>
                <a:cubicBezTo>
                  <a:pt x="60" y="136"/>
                  <a:pt x="60" y="136"/>
                  <a:pt x="60" y="136"/>
                </a:cubicBezTo>
                <a:cubicBezTo>
                  <a:pt x="60" y="135"/>
                  <a:pt x="60" y="136"/>
                  <a:pt x="60" y="136"/>
                </a:cubicBezTo>
                <a:cubicBezTo>
                  <a:pt x="60" y="136"/>
                  <a:pt x="60" y="136"/>
                  <a:pt x="60" y="136"/>
                </a:cubicBezTo>
                <a:cubicBezTo>
                  <a:pt x="59" y="137"/>
                  <a:pt x="60" y="136"/>
                  <a:pt x="59" y="137"/>
                </a:cubicBezTo>
                <a:cubicBezTo>
                  <a:pt x="59" y="136"/>
                  <a:pt x="59" y="137"/>
                  <a:pt x="59" y="137"/>
                </a:cubicBezTo>
                <a:cubicBezTo>
                  <a:pt x="59" y="137"/>
                  <a:pt x="59" y="137"/>
                  <a:pt x="59" y="137"/>
                </a:cubicBezTo>
                <a:cubicBezTo>
                  <a:pt x="59" y="136"/>
                  <a:pt x="59" y="135"/>
                  <a:pt x="59" y="135"/>
                </a:cubicBezTo>
                <a:cubicBezTo>
                  <a:pt x="59" y="135"/>
                  <a:pt x="59" y="135"/>
                  <a:pt x="59" y="136"/>
                </a:cubicBezTo>
                <a:cubicBezTo>
                  <a:pt x="59" y="136"/>
                  <a:pt x="59" y="136"/>
                  <a:pt x="59" y="136"/>
                </a:cubicBezTo>
                <a:cubicBezTo>
                  <a:pt x="59" y="135"/>
                  <a:pt x="58" y="137"/>
                  <a:pt x="58" y="136"/>
                </a:cubicBezTo>
                <a:cubicBezTo>
                  <a:pt x="58" y="135"/>
                  <a:pt x="58" y="135"/>
                  <a:pt x="59" y="135"/>
                </a:cubicBezTo>
                <a:cubicBezTo>
                  <a:pt x="58" y="135"/>
                  <a:pt x="58" y="135"/>
                  <a:pt x="58" y="135"/>
                </a:cubicBezTo>
                <a:cubicBezTo>
                  <a:pt x="58" y="135"/>
                  <a:pt x="58" y="135"/>
                  <a:pt x="58" y="135"/>
                </a:cubicBezTo>
                <a:cubicBezTo>
                  <a:pt x="58" y="135"/>
                  <a:pt x="58" y="136"/>
                  <a:pt x="57" y="136"/>
                </a:cubicBezTo>
                <a:cubicBezTo>
                  <a:pt x="57" y="136"/>
                  <a:pt x="57" y="135"/>
                  <a:pt x="58" y="135"/>
                </a:cubicBezTo>
                <a:cubicBezTo>
                  <a:pt x="58" y="135"/>
                  <a:pt x="57" y="135"/>
                  <a:pt x="57" y="135"/>
                </a:cubicBezTo>
                <a:cubicBezTo>
                  <a:pt x="57" y="135"/>
                  <a:pt x="57" y="135"/>
                  <a:pt x="57" y="135"/>
                </a:cubicBezTo>
                <a:cubicBezTo>
                  <a:pt x="57" y="135"/>
                  <a:pt x="57" y="134"/>
                  <a:pt x="57" y="135"/>
                </a:cubicBezTo>
                <a:cubicBezTo>
                  <a:pt x="57" y="135"/>
                  <a:pt x="57" y="135"/>
                  <a:pt x="57" y="135"/>
                </a:cubicBezTo>
                <a:cubicBezTo>
                  <a:pt x="56" y="135"/>
                  <a:pt x="56" y="134"/>
                  <a:pt x="55" y="134"/>
                </a:cubicBezTo>
                <a:cubicBezTo>
                  <a:pt x="55" y="135"/>
                  <a:pt x="55" y="135"/>
                  <a:pt x="55" y="135"/>
                </a:cubicBezTo>
                <a:cubicBezTo>
                  <a:pt x="55" y="134"/>
                  <a:pt x="55" y="135"/>
                  <a:pt x="55" y="134"/>
                </a:cubicBezTo>
                <a:cubicBezTo>
                  <a:pt x="55" y="134"/>
                  <a:pt x="55" y="134"/>
                  <a:pt x="55" y="134"/>
                </a:cubicBezTo>
                <a:cubicBezTo>
                  <a:pt x="55" y="134"/>
                  <a:pt x="55" y="134"/>
                  <a:pt x="55" y="134"/>
                </a:cubicBezTo>
                <a:cubicBezTo>
                  <a:pt x="55" y="134"/>
                  <a:pt x="55" y="134"/>
                  <a:pt x="55" y="134"/>
                </a:cubicBezTo>
                <a:cubicBezTo>
                  <a:pt x="55" y="134"/>
                  <a:pt x="55" y="134"/>
                  <a:pt x="55" y="134"/>
                </a:cubicBezTo>
                <a:cubicBezTo>
                  <a:pt x="55" y="133"/>
                  <a:pt x="55" y="134"/>
                  <a:pt x="55" y="134"/>
                </a:cubicBezTo>
                <a:cubicBezTo>
                  <a:pt x="55" y="133"/>
                  <a:pt x="54" y="133"/>
                  <a:pt x="55" y="133"/>
                </a:cubicBezTo>
                <a:cubicBezTo>
                  <a:pt x="54" y="133"/>
                  <a:pt x="55" y="133"/>
                  <a:pt x="54" y="133"/>
                </a:cubicBezTo>
                <a:cubicBezTo>
                  <a:pt x="54" y="133"/>
                  <a:pt x="54" y="133"/>
                  <a:pt x="54" y="133"/>
                </a:cubicBezTo>
                <a:cubicBezTo>
                  <a:pt x="54" y="133"/>
                  <a:pt x="54" y="133"/>
                  <a:pt x="54" y="133"/>
                </a:cubicBezTo>
                <a:cubicBezTo>
                  <a:pt x="54" y="133"/>
                  <a:pt x="54" y="132"/>
                  <a:pt x="54" y="132"/>
                </a:cubicBezTo>
                <a:cubicBezTo>
                  <a:pt x="54" y="132"/>
                  <a:pt x="54" y="132"/>
                  <a:pt x="54" y="132"/>
                </a:cubicBezTo>
                <a:cubicBezTo>
                  <a:pt x="54" y="132"/>
                  <a:pt x="54" y="132"/>
                  <a:pt x="53" y="132"/>
                </a:cubicBezTo>
                <a:cubicBezTo>
                  <a:pt x="53" y="132"/>
                  <a:pt x="54" y="132"/>
                  <a:pt x="54" y="132"/>
                </a:cubicBezTo>
                <a:cubicBezTo>
                  <a:pt x="53" y="132"/>
                  <a:pt x="54" y="131"/>
                  <a:pt x="53" y="131"/>
                </a:cubicBezTo>
                <a:cubicBezTo>
                  <a:pt x="54" y="130"/>
                  <a:pt x="54" y="129"/>
                  <a:pt x="55" y="129"/>
                </a:cubicBezTo>
                <a:cubicBezTo>
                  <a:pt x="55" y="129"/>
                  <a:pt x="55" y="129"/>
                  <a:pt x="55" y="129"/>
                </a:cubicBezTo>
                <a:cubicBezTo>
                  <a:pt x="55" y="129"/>
                  <a:pt x="55" y="129"/>
                  <a:pt x="56" y="129"/>
                </a:cubicBezTo>
                <a:cubicBezTo>
                  <a:pt x="55" y="130"/>
                  <a:pt x="55" y="130"/>
                  <a:pt x="55" y="130"/>
                </a:cubicBezTo>
                <a:cubicBezTo>
                  <a:pt x="56" y="130"/>
                  <a:pt x="56" y="129"/>
                  <a:pt x="56" y="129"/>
                </a:cubicBezTo>
                <a:cubicBezTo>
                  <a:pt x="56" y="129"/>
                  <a:pt x="56" y="129"/>
                  <a:pt x="56" y="129"/>
                </a:cubicBezTo>
                <a:cubicBezTo>
                  <a:pt x="56" y="131"/>
                  <a:pt x="57" y="130"/>
                  <a:pt x="57" y="131"/>
                </a:cubicBezTo>
                <a:cubicBezTo>
                  <a:pt x="57" y="131"/>
                  <a:pt x="57" y="131"/>
                  <a:pt x="57" y="131"/>
                </a:cubicBezTo>
                <a:cubicBezTo>
                  <a:pt x="57" y="131"/>
                  <a:pt x="58" y="131"/>
                  <a:pt x="58" y="131"/>
                </a:cubicBezTo>
                <a:cubicBezTo>
                  <a:pt x="57" y="132"/>
                  <a:pt x="57" y="132"/>
                  <a:pt x="57" y="132"/>
                </a:cubicBezTo>
                <a:cubicBezTo>
                  <a:pt x="58" y="131"/>
                  <a:pt x="58" y="131"/>
                  <a:pt x="58" y="131"/>
                </a:cubicBezTo>
                <a:cubicBezTo>
                  <a:pt x="58" y="131"/>
                  <a:pt x="58" y="132"/>
                  <a:pt x="59" y="132"/>
                </a:cubicBezTo>
                <a:cubicBezTo>
                  <a:pt x="59" y="132"/>
                  <a:pt x="58" y="132"/>
                  <a:pt x="58" y="132"/>
                </a:cubicBezTo>
                <a:cubicBezTo>
                  <a:pt x="59" y="132"/>
                  <a:pt x="59" y="132"/>
                  <a:pt x="59" y="132"/>
                </a:cubicBezTo>
                <a:cubicBezTo>
                  <a:pt x="59" y="133"/>
                  <a:pt x="59" y="132"/>
                  <a:pt x="59" y="133"/>
                </a:cubicBezTo>
                <a:cubicBezTo>
                  <a:pt x="59" y="133"/>
                  <a:pt x="59" y="133"/>
                  <a:pt x="59" y="133"/>
                </a:cubicBezTo>
                <a:cubicBezTo>
                  <a:pt x="59" y="133"/>
                  <a:pt x="59" y="133"/>
                  <a:pt x="60" y="133"/>
                </a:cubicBezTo>
                <a:cubicBezTo>
                  <a:pt x="60" y="133"/>
                  <a:pt x="61" y="133"/>
                  <a:pt x="60" y="134"/>
                </a:cubicBezTo>
                <a:cubicBezTo>
                  <a:pt x="60" y="133"/>
                  <a:pt x="60" y="133"/>
                  <a:pt x="61" y="133"/>
                </a:cubicBezTo>
                <a:cubicBezTo>
                  <a:pt x="61" y="133"/>
                  <a:pt x="61" y="133"/>
                  <a:pt x="61" y="133"/>
                </a:cubicBezTo>
                <a:cubicBezTo>
                  <a:pt x="61" y="133"/>
                  <a:pt x="61" y="133"/>
                  <a:pt x="61" y="133"/>
                </a:cubicBezTo>
                <a:cubicBezTo>
                  <a:pt x="61" y="133"/>
                  <a:pt x="61" y="133"/>
                  <a:pt x="61" y="133"/>
                </a:cubicBezTo>
                <a:cubicBezTo>
                  <a:pt x="61" y="133"/>
                  <a:pt x="61" y="133"/>
                  <a:pt x="61" y="133"/>
                </a:cubicBezTo>
                <a:cubicBezTo>
                  <a:pt x="61" y="134"/>
                  <a:pt x="61" y="133"/>
                  <a:pt x="61" y="133"/>
                </a:cubicBezTo>
                <a:cubicBezTo>
                  <a:pt x="61" y="133"/>
                  <a:pt x="61" y="133"/>
                  <a:pt x="61" y="133"/>
                </a:cubicBezTo>
                <a:cubicBezTo>
                  <a:pt x="62" y="133"/>
                  <a:pt x="62" y="133"/>
                  <a:pt x="62" y="133"/>
                </a:cubicBezTo>
                <a:cubicBezTo>
                  <a:pt x="62" y="133"/>
                  <a:pt x="61" y="133"/>
                  <a:pt x="61" y="134"/>
                </a:cubicBezTo>
                <a:cubicBezTo>
                  <a:pt x="61" y="134"/>
                  <a:pt x="62" y="133"/>
                  <a:pt x="62" y="133"/>
                </a:cubicBezTo>
                <a:cubicBezTo>
                  <a:pt x="61" y="133"/>
                  <a:pt x="61" y="134"/>
                  <a:pt x="61" y="134"/>
                </a:cubicBezTo>
                <a:cubicBezTo>
                  <a:pt x="61" y="134"/>
                  <a:pt x="61" y="134"/>
                  <a:pt x="61" y="134"/>
                </a:cubicBezTo>
                <a:cubicBezTo>
                  <a:pt x="62" y="133"/>
                  <a:pt x="62" y="133"/>
                  <a:pt x="62" y="133"/>
                </a:cubicBezTo>
                <a:cubicBezTo>
                  <a:pt x="62" y="134"/>
                  <a:pt x="62" y="134"/>
                  <a:pt x="63" y="134"/>
                </a:cubicBezTo>
                <a:cubicBezTo>
                  <a:pt x="63" y="135"/>
                  <a:pt x="63" y="135"/>
                  <a:pt x="63" y="136"/>
                </a:cubicBezTo>
                <a:cubicBezTo>
                  <a:pt x="63" y="135"/>
                  <a:pt x="63" y="135"/>
                  <a:pt x="63" y="135"/>
                </a:cubicBezTo>
                <a:cubicBezTo>
                  <a:pt x="63" y="135"/>
                  <a:pt x="63" y="136"/>
                  <a:pt x="63" y="136"/>
                </a:cubicBezTo>
                <a:cubicBezTo>
                  <a:pt x="63" y="136"/>
                  <a:pt x="63" y="135"/>
                  <a:pt x="63" y="135"/>
                </a:cubicBezTo>
                <a:cubicBezTo>
                  <a:pt x="64" y="135"/>
                  <a:pt x="64" y="135"/>
                  <a:pt x="64" y="135"/>
                </a:cubicBezTo>
                <a:cubicBezTo>
                  <a:pt x="64" y="133"/>
                  <a:pt x="64" y="135"/>
                  <a:pt x="65" y="135"/>
                </a:cubicBezTo>
                <a:cubicBezTo>
                  <a:pt x="65" y="135"/>
                  <a:pt x="65" y="135"/>
                  <a:pt x="65" y="135"/>
                </a:cubicBezTo>
                <a:cubicBezTo>
                  <a:pt x="65" y="134"/>
                  <a:pt x="65" y="136"/>
                  <a:pt x="65" y="135"/>
                </a:cubicBezTo>
                <a:cubicBezTo>
                  <a:pt x="65" y="136"/>
                  <a:pt x="65" y="136"/>
                  <a:pt x="65" y="136"/>
                </a:cubicBezTo>
                <a:cubicBezTo>
                  <a:pt x="66" y="135"/>
                  <a:pt x="66" y="135"/>
                  <a:pt x="66" y="136"/>
                </a:cubicBezTo>
                <a:cubicBezTo>
                  <a:pt x="66" y="136"/>
                  <a:pt x="66" y="136"/>
                  <a:pt x="66" y="136"/>
                </a:cubicBezTo>
                <a:cubicBezTo>
                  <a:pt x="66" y="136"/>
                  <a:pt x="66" y="135"/>
                  <a:pt x="66" y="135"/>
                </a:cubicBezTo>
                <a:cubicBezTo>
                  <a:pt x="66" y="136"/>
                  <a:pt x="66" y="136"/>
                  <a:pt x="66" y="136"/>
                </a:cubicBezTo>
                <a:cubicBezTo>
                  <a:pt x="67" y="136"/>
                  <a:pt x="67" y="136"/>
                  <a:pt x="67" y="136"/>
                </a:cubicBezTo>
                <a:cubicBezTo>
                  <a:pt x="66" y="137"/>
                  <a:pt x="68" y="135"/>
                  <a:pt x="67" y="136"/>
                </a:cubicBezTo>
                <a:cubicBezTo>
                  <a:pt x="67" y="136"/>
                  <a:pt x="68" y="136"/>
                  <a:pt x="68" y="136"/>
                </a:cubicBezTo>
                <a:cubicBezTo>
                  <a:pt x="68" y="136"/>
                  <a:pt x="68" y="136"/>
                  <a:pt x="68" y="136"/>
                </a:cubicBezTo>
                <a:cubicBezTo>
                  <a:pt x="68" y="135"/>
                  <a:pt x="68" y="136"/>
                  <a:pt x="68" y="136"/>
                </a:cubicBezTo>
                <a:cubicBezTo>
                  <a:pt x="68" y="136"/>
                  <a:pt x="68" y="136"/>
                  <a:pt x="69" y="136"/>
                </a:cubicBezTo>
                <a:cubicBezTo>
                  <a:pt x="69" y="136"/>
                  <a:pt x="69" y="135"/>
                  <a:pt x="69" y="135"/>
                </a:cubicBezTo>
                <a:cubicBezTo>
                  <a:pt x="69" y="136"/>
                  <a:pt x="69" y="136"/>
                  <a:pt x="69" y="136"/>
                </a:cubicBezTo>
                <a:cubicBezTo>
                  <a:pt x="69" y="136"/>
                  <a:pt x="69" y="135"/>
                  <a:pt x="70" y="136"/>
                </a:cubicBezTo>
                <a:cubicBezTo>
                  <a:pt x="69" y="136"/>
                  <a:pt x="69" y="136"/>
                  <a:pt x="69" y="136"/>
                </a:cubicBezTo>
                <a:cubicBezTo>
                  <a:pt x="69" y="136"/>
                  <a:pt x="69" y="138"/>
                  <a:pt x="69" y="137"/>
                </a:cubicBezTo>
                <a:cubicBezTo>
                  <a:pt x="69" y="137"/>
                  <a:pt x="69" y="137"/>
                  <a:pt x="69" y="137"/>
                </a:cubicBezTo>
                <a:cubicBezTo>
                  <a:pt x="70" y="137"/>
                  <a:pt x="70" y="138"/>
                  <a:pt x="70" y="137"/>
                </a:cubicBezTo>
                <a:cubicBezTo>
                  <a:pt x="70" y="137"/>
                  <a:pt x="70" y="137"/>
                  <a:pt x="70" y="137"/>
                </a:cubicBezTo>
                <a:cubicBezTo>
                  <a:pt x="70" y="138"/>
                  <a:pt x="70" y="137"/>
                  <a:pt x="70" y="138"/>
                </a:cubicBezTo>
                <a:cubicBezTo>
                  <a:pt x="70" y="138"/>
                  <a:pt x="70" y="138"/>
                  <a:pt x="70" y="138"/>
                </a:cubicBezTo>
                <a:cubicBezTo>
                  <a:pt x="70" y="138"/>
                  <a:pt x="70" y="138"/>
                  <a:pt x="71" y="137"/>
                </a:cubicBezTo>
                <a:cubicBezTo>
                  <a:pt x="71" y="137"/>
                  <a:pt x="71" y="137"/>
                  <a:pt x="71" y="137"/>
                </a:cubicBezTo>
                <a:cubicBezTo>
                  <a:pt x="71" y="137"/>
                  <a:pt x="71" y="137"/>
                  <a:pt x="71" y="137"/>
                </a:cubicBezTo>
                <a:cubicBezTo>
                  <a:pt x="71" y="137"/>
                  <a:pt x="71" y="137"/>
                  <a:pt x="71" y="137"/>
                </a:cubicBezTo>
                <a:cubicBezTo>
                  <a:pt x="71" y="137"/>
                  <a:pt x="72" y="137"/>
                  <a:pt x="72" y="137"/>
                </a:cubicBezTo>
                <a:cubicBezTo>
                  <a:pt x="72" y="137"/>
                  <a:pt x="72" y="138"/>
                  <a:pt x="72" y="138"/>
                </a:cubicBezTo>
                <a:cubicBezTo>
                  <a:pt x="72" y="137"/>
                  <a:pt x="72" y="137"/>
                  <a:pt x="72" y="138"/>
                </a:cubicBezTo>
                <a:cubicBezTo>
                  <a:pt x="72" y="137"/>
                  <a:pt x="72" y="136"/>
                  <a:pt x="73" y="136"/>
                </a:cubicBezTo>
                <a:cubicBezTo>
                  <a:pt x="73" y="136"/>
                  <a:pt x="72" y="136"/>
                  <a:pt x="72" y="137"/>
                </a:cubicBezTo>
                <a:cubicBezTo>
                  <a:pt x="72" y="137"/>
                  <a:pt x="73" y="137"/>
                  <a:pt x="73" y="137"/>
                </a:cubicBezTo>
                <a:cubicBezTo>
                  <a:pt x="73" y="137"/>
                  <a:pt x="72" y="137"/>
                  <a:pt x="72" y="137"/>
                </a:cubicBezTo>
                <a:cubicBezTo>
                  <a:pt x="73" y="136"/>
                  <a:pt x="73" y="137"/>
                  <a:pt x="73" y="137"/>
                </a:cubicBezTo>
                <a:cubicBezTo>
                  <a:pt x="73" y="137"/>
                  <a:pt x="73" y="137"/>
                  <a:pt x="73" y="138"/>
                </a:cubicBezTo>
                <a:cubicBezTo>
                  <a:pt x="73" y="137"/>
                  <a:pt x="73" y="138"/>
                  <a:pt x="73" y="137"/>
                </a:cubicBezTo>
                <a:cubicBezTo>
                  <a:pt x="73" y="138"/>
                  <a:pt x="74" y="138"/>
                  <a:pt x="74" y="138"/>
                </a:cubicBezTo>
                <a:cubicBezTo>
                  <a:pt x="74" y="139"/>
                  <a:pt x="75" y="138"/>
                  <a:pt x="75" y="138"/>
                </a:cubicBezTo>
                <a:cubicBezTo>
                  <a:pt x="74" y="139"/>
                  <a:pt x="74" y="139"/>
                  <a:pt x="74" y="139"/>
                </a:cubicBezTo>
                <a:cubicBezTo>
                  <a:pt x="75" y="138"/>
                  <a:pt x="75" y="138"/>
                  <a:pt x="75" y="138"/>
                </a:cubicBezTo>
                <a:cubicBezTo>
                  <a:pt x="75" y="138"/>
                  <a:pt x="75" y="138"/>
                  <a:pt x="75" y="139"/>
                </a:cubicBezTo>
                <a:cubicBezTo>
                  <a:pt x="75" y="138"/>
                  <a:pt x="75" y="138"/>
                  <a:pt x="75" y="138"/>
                </a:cubicBezTo>
                <a:cubicBezTo>
                  <a:pt x="75" y="139"/>
                  <a:pt x="75" y="139"/>
                  <a:pt x="75" y="139"/>
                </a:cubicBezTo>
                <a:cubicBezTo>
                  <a:pt x="75" y="138"/>
                  <a:pt x="75" y="139"/>
                  <a:pt x="75" y="139"/>
                </a:cubicBezTo>
                <a:cubicBezTo>
                  <a:pt x="75" y="139"/>
                  <a:pt x="75" y="139"/>
                  <a:pt x="75" y="139"/>
                </a:cubicBezTo>
                <a:cubicBezTo>
                  <a:pt x="76" y="138"/>
                  <a:pt x="76" y="138"/>
                  <a:pt x="76" y="138"/>
                </a:cubicBezTo>
                <a:cubicBezTo>
                  <a:pt x="76" y="139"/>
                  <a:pt x="76" y="138"/>
                  <a:pt x="76" y="138"/>
                </a:cubicBezTo>
                <a:cubicBezTo>
                  <a:pt x="76" y="138"/>
                  <a:pt x="76" y="138"/>
                  <a:pt x="76" y="138"/>
                </a:cubicBezTo>
                <a:cubicBezTo>
                  <a:pt x="76" y="138"/>
                  <a:pt x="77" y="137"/>
                  <a:pt x="77" y="138"/>
                </a:cubicBezTo>
                <a:cubicBezTo>
                  <a:pt x="77" y="138"/>
                  <a:pt x="77" y="138"/>
                  <a:pt x="77" y="138"/>
                </a:cubicBezTo>
                <a:cubicBezTo>
                  <a:pt x="76" y="138"/>
                  <a:pt x="76" y="138"/>
                  <a:pt x="76" y="138"/>
                </a:cubicBezTo>
                <a:cubicBezTo>
                  <a:pt x="77" y="138"/>
                  <a:pt x="77" y="138"/>
                  <a:pt x="77" y="138"/>
                </a:cubicBezTo>
                <a:cubicBezTo>
                  <a:pt x="77" y="138"/>
                  <a:pt x="77" y="138"/>
                  <a:pt x="77" y="138"/>
                </a:cubicBezTo>
                <a:cubicBezTo>
                  <a:pt x="77" y="138"/>
                  <a:pt x="77" y="138"/>
                  <a:pt x="77" y="138"/>
                </a:cubicBezTo>
                <a:cubicBezTo>
                  <a:pt x="77" y="138"/>
                  <a:pt x="77" y="138"/>
                  <a:pt x="77" y="138"/>
                </a:cubicBezTo>
                <a:cubicBezTo>
                  <a:pt x="77" y="138"/>
                  <a:pt x="77" y="138"/>
                  <a:pt x="77" y="138"/>
                </a:cubicBezTo>
                <a:cubicBezTo>
                  <a:pt x="77" y="138"/>
                  <a:pt x="77" y="138"/>
                  <a:pt x="77" y="138"/>
                </a:cubicBezTo>
                <a:cubicBezTo>
                  <a:pt x="77" y="139"/>
                  <a:pt x="78" y="137"/>
                  <a:pt x="78" y="138"/>
                </a:cubicBezTo>
                <a:cubicBezTo>
                  <a:pt x="78" y="138"/>
                  <a:pt x="78" y="138"/>
                  <a:pt x="78" y="138"/>
                </a:cubicBezTo>
                <a:cubicBezTo>
                  <a:pt x="78" y="138"/>
                  <a:pt x="78" y="139"/>
                  <a:pt x="78" y="138"/>
                </a:cubicBezTo>
                <a:cubicBezTo>
                  <a:pt x="78" y="138"/>
                  <a:pt x="78" y="138"/>
                  <a:pt x="78" y="138"/>
                </a:cubicBezTo>
                <a:cubicBezTo>
                  <a:pt x="78" y="138"/>
                  <a:pt x="79" y="138"/>
                  <a:pt x="79" y="138"/>
                </a:cubicBezTo>
                <a:cubicBezTo>
                  <a:pt x="79" y="137"/>
                  <a:pt x="79" y="137"/>
                  <a:pt x="79" y="137"/>
                </a:cubicBezTo>
                <a:cubicBezTo>
                  <a:pt x="79" y="138"/>
                  <a:pt x="80" y="137"/>
                  <a:pt x="80" y="138"/>
                </a:cubicBezTo>
                <a:cubicBezTo>
                  <a:pt x="80" y="137"/>
                  <a:pt x="80" y="138"/>
                  <a:pt x="80" y="138"/>
                </a:cubicBezTo>
                <a:cubicBezTo>
                  <a:pt x="80" y="138"/>
                  <a:pt x="80" y="138"/>
                  <a:pt x="80" y="138"/>
                </a:cubicBezTo>
                <a:cubicBezTo>
                  <a:pt x="80" y="138"/>
                  <a:pt x="80" y="138"/>
                  <a:pt x="80" y="138"/>
                </a:cubicBezTo>
                <a:cubicBezTo>
                  <a:pt x="80" y="139"/>
                  <a:pt x="81" y="138"/>
                  <a:pt x="81" y="138"/>
                </a:cubicBezTo>
                <a:cubicBezTo>
                  <a:pt x="81" y="138"/>
                  <a:pt x="81" y="138"/>
                  <a:pt x="81" y="138"/>
                </a:cubicBezTo>
                <a:cubicBezTo>
                  <a:pt x="81" y="138"/>
                  <a:pt x="81" y="138"/>
                  <a:pt x="81" y="138"/>
                </a:cubicBezTo>
                <a:cubicBezTo>
                  <a:pt x="81" y="139"/>
                  <a:pt x="81" y="138"/>
                  <a:pt x="82" y="138"/>
                </a:cubicBezTo>
                <a:cubicBezTo>
                  <a:pt x="82" y="138"/>
                  <a:pt x="82" y="138"/>
                  <a:pt x="82" y="138"/>
                </a:cubicBezTo>
                <a:cubicBezTo>
                  <a:pt x="82" y="138"/>
                  <a:pt x="82" y="138"/>
                  <a:pt x="82" y="138"/>
                </a:cubicBezTo>
                <a:cubicBezTo>
                  <a:pt x="82" y="139"/>
                  <a:pt x="82" y="139"/>
                  <a:pt x="82" y="139"/>
                </a:cubicBezTo>
                <a:cubicBezTo>
                  <a:pt x="82" y="139"/>
                  <a:pt x="82" y="139"/>
                  <a:pt x="82" y="139"/>
                </a:cubicBezTo>
                <a:cubicBezTo>
                  <a:pt x="82" y="139"/>
                  <a:pt x="82" y="139"/>
                  <a:pt x="82" y="139"/>
                </a:cubicBezTo>
                <a:cubicBezTo>
                  <a:pt x="82" y="139"/>
                  <a:pt x="82" y="139"/>
                  <a:pt x="83" y="139"/>
                </a:cubicBezTo>
                <a:cubicBezTo>
                  <a:pt x="83" y="139"/>
                  <a:pt x="82" y="139"/>
                  <a:pt x="82" y="138"/>
                </a:cubicBezTo>
                <a:cubicBezTo>
                  <a:pt x="82" y="139"/>
                  <a:pt x="82" y="139"/>
                  <a:pt x="82" y="138"/>
                </a:cubicBezTo>
                <a:cubicBezTo>
                  <a:pt x="82" y="138"/>
                  <a:pt x="82" y="138"/>
                  <a:pt x="82" y="138"/>
                </a:cubicBezTo>
                <a:cubicBezTo>
                  <a:pt x="82" y="138"/>
                  <a:pt x="82" y="138"/>
                  <a:pt x="82" y="138"/>
                </a:cubicBezTo>
                <a:cubicBezTo>
                  <a:pt x="82" y="138"/>
                  <a:pt x="82" y="138"/>
                  <a:pt x="83" y="138"/>
                </a:cubicBezTo>
                <a:cubicBezTo>
                  <a:pt x="83" y="138"/>
                  <a:pt x="83" y="138"/>
                  <a:pt x="83" y="138"/>
                </a:cubicBezTo>
                <a:cubicBezTo>
                  <a:pt x="83" y="139"/>
                  <a:pt x="83" y="138"/>
                  <a:pt x="83" y="139"/>
                </a:cubicBezTo>
                <a:cubicBezTo>
                  <a:pt x="83" y="138"/>
                  <a:pt x="83" y="139"/>
                  <a:pt x="83" y="138"/>
                </a:cubicBezTo>
                <a:cubicBezTo>
                  <a:pt x="83" y="139"/>
                  <a:pt x="83" y="138"/>
                  <a:pt x="83" y="139"/>
                </a:cubicBezTo>
                <a:cubicBezTo>
                  <a:pt x="83" y="139"/>
                  <a:pt x="83" y="139"/>
                  <a:pt x="83" y="140"/>
                </a:cubicBezTo>
                <a:cubicBezTo>
                  <a:pt x="83" y="140"/>
                  <a:pt x="83" y="140"/>
                  <a:pt x="83" y="140"/>
                </a:cubicBezTo>
                <a:cubicBezTo>
                  <a:pt x="83" y="141"/>
                  <a:pt x="83" y="140"/>
                  <a:pt x="83" y="140"/>
                </a:cubicBezTo>
                <a:cubicBezTo>
                  <a:pt x="83" y="140"/>
                  <a:pt x="83" y="140"/>
                  <a:pt x="83" y="140"/>
                </a:cubicBezTo>
                <a:cubicBezTo>
                  <a:pt x="83" y="140"/>
                  <a:pt x="83" y="140"/>
                  <a:pt x="83" y="140"/>
                </a:cubicBezTo>
                <a:cubicBezTo>
                  <a:pt x="83" y="139"/>
                  <a:pt x="82" y="140"/>
                  <a:pt x="82" y="140"/>
                </a:cubicBezTo>
                <a:cubicBezTo>
                  <a:pt x="82" y="140"/>
                  <a:pt x="82" y="140"/>
                  <a:pt x="82" y="141"/>
                </a:cubicBezTo>
                <a:cubicBezTo>
                  <a:pt x="82" y="141"/>
                  <a:pt x="82" y="141"/>
                  <a:pt x="82" y="141"/>
                </a:cubicBezTo>
                <a:cubicBezTo>
                  <a:pt x="82" y="141"/>
                  <a:pt x="82" y="141"/>
                  <a:pt x="82" y="141"/>
                </a:cubicBezTo>
                <a:cubicBezTo>
                  <a:pt x="82" y="141"/>
                  <a:pt x="81" y="141"/>
                  <a:pt x="81" y="141"/>
                </a:cubicBezTo>
                <a:cubicBezTo>
                  <a:pt x="81" y="141"/>
                  <a:pt x="81" y="141"/>
                  <a:pt x="81" y="141"/>
                </a:cubicBezTo>
                <a:cubicBezTo>
                  <a:pt x="81" y="140"/>
                  <a:pt x="81" y="140"/>
                  <a:pt x="81" y="140"/>
                </a:cubicBezTo>
                <a:cubicBezTo>
                  <a:pt x="81" y="140"/>
                  <a:pt x="81" y="141"/>
                  <a:pt x="82" y="141"/>
                </a:cubicBezTo>
                <a:cubicBezTo>
                  <a:pt x="82" y="140"/>
                  <a:pt x="82" y="140"/>
                  <a:pt x="82" y="139"/>
                </a:cubicBezTo>
                <a:cubicBezTo>
                  <a:pt x="81" y="139"/>
                  <a:pt x="81" y="140"/>
                  <a:pt x="81" y="140"/>
                </a:cubicBezTo>
                <a:cubicBezTo>
                  <a:pt x="81" y="140"/>
                  <a:pt x="81" y="139"/>
                  <a:pt x="81" y="140"/>
                </a:cubicBezTo>
                <a:cubicBezTo>
                  <a:pt x="80" y="140"/>
                  <a:pt x="80" y="141"/>
                  <a:pt x="80" y="142"/>
                </a:cubicBezTo>
                <a:cubicBezTo>
                  <a:pt x="80" y="141"/>
                  <a:pt x="80" y="141"/>
                  <a:pt x="80" y="142"/>
                </a:cubicBezTo>
                <a:cubicBezTo>
                  <a:pt x="80" y="142"/>
                  <a:pt x="80" y="142"/>
                  <a:pt x="80" y="142"/>
                </a:cubicBezTo>
                <a:cubicBezTo>
                  <a:pt x="80" y="142"/>
                  <a:pt x="80" y="142"/>
                  <a:pt x="80" y="141"/>
                </a:cubicBezTo>
                <a:cubicBezTo>
                  <a:pt x="80" y="141"/>
                  <a:pt x="80" y="142"/>
                  <a:pt x="80" y="142"/>
                </a:cubicBezTo>
                <a:cubicBezTo>
                  <a:pt x="80" y="142"/>
                  <a:pt x="80" y="141"/>
                  <a:pt x="80" y="141"/>
                </a:cubicBezTo>
                <a:cubicBezTo>
                  <a:pt x="80" y="141"/>
                  <a:pt x="80" y="141"/>
                  <a:pt x="79" y="141"/>
                </a:cubicBezTo>
                <a:cubicBezTo>
                  <a:pt x="79" y="141"/>
                  <a:pt x="79" y="140"/>
                  <a:pt x="79" y="140"/>
                </a:cubicBezTo>
                <a:cubicBezTo>
                  <a:pt x="79" y="140"/>
                  <a:pt x="79" y="141"/>
                  <a:pt x="79" y="142"/>
                </a:cubicBezTo>
                <a:cubicBezTo>
                  <a:pt x="79" y="142"/>
                  <a:pt x="79" y="141"/>
                  <a:pt x="78" y="142"/>
                </a:cubicBezTo>
                <a:cubicBezTo>
                  <a:pt x="79" y="142"/>
                  <a:pt x="78" y="142"/>
                  <a:pt x="78" y="142"/>
                </a:cubicBezTo>
                <a:cubicBezTo>
                  <a:pt x="78" y="142"/>
                  <a:pt x="78" y="142"/>
                  <a:pt x="78" y="142"/>
                </a:cubicBezTo>
                <a:cubicBezTo>
                  <a:pt x="78" y="142"/>
                  <a:pt x="78" y="142"/>
                  <a:pt x="78" y="142"/>
                </a:cubicBezTo>
                <a:cubicBezTo>
                  <a:pt x="78" y="142"/>
                  <a:pt x="78" y="141"/>
                  <a:pt x="78" y="140"/>
                </a:cubicBezTo>
                <a:cubicBezTo>
                  <a:pt x="78" y="140"/>
                  <a:pt x="78" y="139"/>
                  <a:pt x="78" y="139"/>
                </a:cubicBezTo>
                <a:cubicBezTo>
                  <a:pt x="78" y="140"/>
                  <a:pt x="78" y="142"/>
                  <a:pt x="78" y="143"/>
                </a:cubicBezTo>
                <a:cubicBezTo>
                  <a:pt x="78" y="143"/>
                  <a:pt x="78" y="142"/>
                  <a:pt x="78" y="142"/>
                </a:cubicBezTo>
                <a:cubicBezTo>
                  <a:pt x="77" y="142"/>
                  <a:pt x="77" y="143"/>
                  <a:pt x="77" y="142"/>
                </a:cubicBezTo>
                <a:cubicBezTo>
                  <a:pt x="77" y="142"/>
                  <a:pt x="77" y="142"/>
                  <a:pt x="77" y="142"/>
                </a:cubicBezTo>
                <a:cubicBezTo>
                  <a:pt x="77" y="142"/>
                  <a:pt x="77" y="142"/>
                  <a:pt x="77" y="142"/>
                </a:cubicBezTo>
                <a:cubicBezTo>
                  <a:pt x="77" y="142"/>
                  <a:pt x="77" y="141"/>
                  <a:pt x="77" y="141"/>
                </a:cubicBezTo>
                <a:cubicBezTo>
                  <a:pt x="77" y="141"/>
                  <a:pt x="76" y="142"/>
                  <a:pt x="76" y="143"/>
                </a:cubicBezTo>
                <a:cubicBezTo>
                  <a:pt x="77" y="142"/>
                  <a:pt x="77" y="142"/>
                  <a:pt x="77" y="142"/>
                </a:cubicBezTo>
                <a:cubicBezTo>
                  <a:pt x="77" y="143"/>
                  <a:pt x="76" y="142"/>
                  <a:pt x="76" y="143"/>
                </a:cubicBezTo>
                <a:cubicBezTo>
                  <a:pt x="76" y="143"/>
                  <a:pt x="76" y="143"/>
                  <a:pt x="76" y="143"/>
                </a:cubicBezTo>
                <a:cubicBezTo>
                  <a:pt x="76" y="143"/>
                  <a:pt x="76" y="143"/>
                  <a:pt x="76" y="142"/>
                </a:cubicBezTo>
                <a:cubicBezTo>
                  <a:pt x="76" y="142"/>
                  <a:pt x="76" y="142"/>
                  <a:pt x="76" y="142"/>
                </a:cubicBezTo>
                <a:cubicBezTo>
                  <a:pt x="76" y="141"/>
                  <a:pt x="77" y="140"/>
                  <a:pt x="77" y="139"/>
                </a:cubicBezTo>
                <a:cubicBezTo>
                  <a:pt x="77" y="139"/>
                  <a:pt x="77" y="139"/>
                  <a:pt x="77" y="139"/>
                </a:cubicBezTo>
                <a:cubicBezTo>
                  <a:pt x="77" y="139"/>
                  <a:pt x="77" y="139"/>
                  <a:pt x="77" y="139"/>
                </a:cubicBezTo>
                <a:cubicBezTo>
                  <a:pt x="77" y="139"/>
                  <a:pt x="76" y="141"/>
                  <a:pt x="76" y="142"/>
                </a:cubicBezTo>
                <a:cubicBezTo>
                  <a:pt x="76" y="142"/>
                  <a:pt x="76" y="141"/>
                  <a:pt x="76" y="140"/>
                </a:cubicBezTo>
                <a:cubicBezTo>
                  <a:pt x="76" y="140"/>
                  <a:pt x="76" y="142"/>
                  <a:pt x="75" y="142"/>
                </a:cubicBezTo>
                <a:cubicBezTo>
                  <a:pt x="75" y="142"/>
                  <a:pt x="75" y="142"/>
                  <a:pt x="75" y="142"/>
                </a:cubicBezTo>
                <a:cubicBezTo>
                  <a:pt x="75" y="142"/>
                  <a:pt x="75" y="142"/>
                  <a:pt x="75" y="142"/>
                </a:cubicBezTo>
                <a:cubicBezTo>
                  <a:pt x="75" y="142"/>
                  <a:pt x="75" y="141"/>
                  <a:pt x="75" y="141"/>
                </a:cubicBezTo>
                <a:cubicBezTo>
                  <a:pt x="75" y="142"/>
                  <a:pt x="75" y="142"/>
                  <a:pt x="75" y="142"/>
                </a:cubicBezTo>
                <a:cubicBezTo>
                  <a:pt x="75" y="142"/>
                  <a:pt x="75" y="141"/>
                  <a:pt x="75" y="141"/>
                </a:cubicBezTo>
                <a:cubicBezTo>
                  <a:pt x="75" y="140"/>
                  <a:pt x="75" y="142"/>
                  <a:pt x="75" y="142"/>
                </a:cubicBezTo>
                <a:cubicBezTo>
                  <a:pt x="75" y="141"/>
                  <a:pt x="75" y="141"/>
                  <a:pt x="75" y="141"/>
                </a:cubicBezTo>
                <a:cubicBezTo>
                  <a:pt x="75" y="141"/>
                  <a:pt x="74" y="142"/>
                  <a:pt x="74" y="142"/>
                </a:cubicBezTo>
                <a:cubicBezTo>
                  <a:pt x="74" y="142"/>
                  <a:pt x="74" y="142"/>
                  <a:pt x="74" y="142"/>
                </a:cubicBezTo>
                <a:cubicBezTo>
                  <a:pt x="74" y="141"/>
                  <a:pt x="75" y="140"/>
                  <a:pt x="75" y="139"/>
                </a:cubicBezTo>
                <a:cubicBezTo>
                  <a:pt x="74" y="142"/>
                  <a:pt x="74" y="142"/>
                  <a:pt x="74" y="142"/>
                </a:cubicBezTo>
                <a:cubicBezTo>
                  <a:pt x="74" y="141"/>
                  <a:pt x="74" y="140"/>
                  <a:pt x="74" y="140"/>
                </a:cubicBezTo>
                <a:cubicBezTo>
                  <a:pt x="74" y="141"/>
                  <a:pt x="73" y="141"/>
                  <a:pt x="73" y="141"/>
                </a:cubicBezTo>
                <a:cubicBezTo>
                  <a:pt x="73" y="141"/>
                  <a:pt x="73" y="141"/>
                  <a:pt x="73" y="141"/>
                </a:cubicBezTo>
                <a:cubicBezTo>
                  <a:pt x="73" y="141"/>
                  <a:pt x="73" y="140"/>
                  <a:pt x="73" y="141"/>
                </a:cubicBezTo>
                <a:cubicBezTo>
                  <a:pt x="73" y="141"/>
                  <a:pt x="73" y="141"/>
                  <a:pt x="73" y="141"/>
                </a:cubicBezTo>
                <a:cubicBezTo>
                  <a:pt x="73" y="140"/>
                  <a:pt x="72" y="142"/>
                  <a:pt x="72" y="141"/>
                </a:cubicBezTo>
                <a:cubicBezTo>
                  <a:pt x="73" y="141"/>
                  <a:pt x="73" y="141"/>
                  <a:pt x="73" y="140"/>
                </a:cubicBezTo>
                <a:cubicBezTo>
                  <a:pt x="73" y="141"/>
                  <a:pt x="72" y="140"/>
                  <a:pt x="72" y="141"/>
                </a:cubicBezTo>
                <a:cubicBezTo>
                  <a:pt x="72" y="141"/>
                  <a:pt x="72" y="141"/>
                  <a:pt x="72" y="141"/>
                </a:cubicBezTo>
                <a:cubicBezTo>
                  <a:pt x="72" y="141"/>
                  <a:pt x="72" y="141"/>
                  <a:pt x="72" y="141"/>
                </a:cubicBezTo>
                <a:cubicBezTo>
                  <a:pt x="72" y="141"/>
                  <a:pt x="72" y="141"/>
                  <a:pt x="72" y="141"/>
                </a:cubicBezTo>
                <a:cubicBezTo>
                  <a:pt x="72" y="141"/>
                  <a:pt x="72" y="140"/>
                  <a:pt x="72" y="141"/>
                </a:cubicBezTo>
                <a:cubicBezTo>
                  <a:pt x="72" y="140"/>
                  <a:pt x="72" y="140"/>
                  <a:pt x="73" y="139"/>
                </a:cubicBezTo>
                <a:cubicBezTo>
                  <a:pt x="72" y="139"/>
                  <a:pt x="72" y="140"/>
                  <a:pt x="71" y="141"/>
                </a:cubicBezTo>
                <a:cubicBezTo>
                  <a:pt x="71" y="141"/>
                  <a:pt x="71" y="141"/>
                  <a:pt x="71" y="141"/>
                </a:cubicBezTo>
                <a:cubicBezTo>
                  <a:pt x="71" y="141"/>
                  <a:pt x="71" y="141"/>
                  <a:pt x="71" y="141"/>
                </a:cubicBezTo>
                <a:cubicBezTo>
                  <a:pt x="71" y="140"/>
                  <a:pt x="71" y="140"/>
                  <a:pt x="71" y="140"/>
                </a:cubicBezTo>
                <a:cubicBezTo>
                  <a:pt x="71" y="140"/>
                  <a:pt x="71" y="140"/>
                  <a:pt x="71" y="140"/>
                </a:cubicBezTo>
                <a:cubicBezTo>
                  <a:pt x="71" y="140"/>
                  <a:pt x="71" y="140"/>
                  <a:pt x="71" y="140"/>
                </a:cubicBezTo>
                <a:cubicBezTo>
                  <a:pt x="71" y="140"/>
                  <a:pt x="71" y="140"/>
                  <a:pt x="71" y="140"/>
                </a:cubicBezTo>
                <a:cubicBezTo>
                  <a:pt x="71" y="140"/>
                  <a:pt x="71" y="139"/>
                  <a:pt x="71" y="139"/>
                </a:cubicBezTo>
                <a:cubicBezTo>
                  <a:pt x="71" y="140"/>
                  <a:pt x="71" y="140"/>
                  <a:pt x="71" y="140"/>
                </a:cubicBezTo>
                <a:cubicBezTo>
                  <a:pt x="72" y="139"/>
                  <a:pt x="72" y="139"/>
                  <a:pt x="72" y="139"/>
                </a:cubicBezTo>
                <a:cubicBezTo>
                  <a:pt x="72" y="139"/>
                  <a:pt x="72" y="139"/>
                  <a:pt x="72" y="139"/>
                </a:cubicBezTo>
                <a:cubicBezTo>
                  <a:pt x="72" y="138"/>
                  <a:pt x="72" y="138"/>
                  <a:pt x="72" y="138"/>
                </a:cubicBezTo>
                <a:cubicBezTo>
                  <a:pt x="71" y="138"/>
                  <a:pt x="71" y="138"/>
                  <a:pt x="71" y="138"/>
                </a:cubicBezTo>
                <a:cubicBezTo>
                  <a:pt x="71" y="139"/>
                  <a:pt x="71" y="139"/>
                  <a:pt x="71" y="139"/>
                </a:cubicBezTo>
                <a:cubicBezTo>
                  <a:pt x="71" y="139"/>
                  <a:pt x="71" y="140"/>
                  <a:pt x="71" y="140"/>
                </a:cubicBezTo>
                <a:cubicBezTo>
                  <a:pt x="71" y="140"/>
                  <a:pt x="71" y="140"/>
                  <a:pt x="71" y="140"/>
                </a:cubicBezTo>
                <a:cubicBezTo>
                  <a:pt x="70" y="141"/>
                  <a:pt x="70" y="140"/>
                  <a:pt x="70" y="141"/>
                </a:cubicBezTo>
                <a:cubicBezTo>
                  <a:pt x="70" y="141"/>
                  <a:pt x="70" y="140"/>
                  <a:pt x="70" y="140"/>
                </a:cubicBezTo>
                <a:cubicBezTo>
                  <a:pt x="70" y="141"/>
                  <a:pt x="70" y="139"/>
                  <a:pt x="70" y="140"/>
                </a:cubicBezTo>
                <a:cubicBezTo>
                  <a:pt x="70" y="140"/>
                  <a:pt x="69" y="140"/>
                  <a:pt x="69" y="141"/>
                </a:cubicBezTo>
                <a:cubicBezTo>
                  <a:pt x="69" y="141"/>
                  <a:pt x="69" y="140"/>
                  <a:pt x="69" y="140"/>
                </a:cubicBezTo>
                <a:cubicBezTo>
                  <a:pt x="69" y="141"/>
                  <a:pt x="69" y="141"/>
                  <a:pt x="69" y="141"/>
                </a:cubicBezTo>
                <a:cubicBezTo>
                  <a:pt x="69" y="141"/>
                  <a:pt x="69" y="141"/>
                  <a:pt x="69" y="140"/>
                </a:cubicBezTo>
                <a:cubicBezTo>
                  <a:pt x="69" y="141"/>
                  <a:pt x="69" y="141"/>
                  <a:pt x="69" y="141"/>
                </a:cubicBezTo>
                <a:cubicBezTo>
                  <a:pt x="68" y="141"/>
                  <a:pt x="68" y="142"/>
                  <a:pt x="68" y="141"/>
                </a:cubicBezTo>
                <a:cubicBezTo>
                  <a:pt x="68" y="141"/>
                  <a:pt x="68" y="140"/>
                  <a:pt x="68" y="140"/>
                </a:cubicBezTo>
                <a:cubicBezTo>
                  <a:pt x="68" y="141"/>
                  <a:pt x="68" y="141"/>
                  <a:pt x="68" y="141"/>
                </a:cubicBezTo>
                <a:cubicBezTo>
                  <a:pt x="68" y="140"/>
                  <a:pt x="68" y="140"/>
                  <a:pt x="68" y="140"/>
                </a:cubicBezTo>
                <a:cubicBezTo>
                  <a:pt x="68" y="140"/>
                  <a:pt x="68" y="141"/>
                  <a:pt x="68" y="140"/>
                </a:cubicBezTo>
                <a:cubicBezTo>
                  <a:pt x="68" y="140"/>
                  <a:pt x="68" y="140"/>
                  <a:pt x="68" y="140"/>
                </a:cubicBezTo>
                <a:cubicBezTo>
                  <a:pt x="67" y="140"/>
                  <a:pt x="67" y="141"/>
                  <a:pt x="67" y="142"/>
                </a:cubicBezTo>
                <a:cubicBezTo>
                  <a:pt x="67" y="141"/>
                  <a:pt x="67" y="141"/>
                  <a:pt x="67" y="141"/>
                </a:cubicBezTo>
                <a:cubicBezTo>
                  <a:pt x="67" y="140"/>
                  <a:pt x="67" y="140"/>
                  <a:pt x="67" y="140"/>
                </a:cubicBezTo>
                <a:cubicBezTo>
                  <a:pt x="67" y="140"/>
                  <a:pt x="67" y="141"/>
                  <a:pt x="67" y="140"/>
                </a:cubicBezTo>
                <a:cubicBezTo>
                  <a:pt x="67" y="140"/>
                  <a:pt x="67" y="140"/>
                  <a:pt x="68" y="139"/>
                </a:cubicBezTo>
                <a:cubicBezTo>
                  <a:pt x="67" y="140"/>
                  <a:pt x="67" y="140"/>
                  <a:pt x="67" y="140"/>
                </a:cubicBezTo>
                <a:cubicBezTo>
                  <a:pt x="67" y="139"/>
                  <a:pt x="67" y="140"/>
                  <a:pt x="67" y="139"/>
                </a:cubicBezTo>
                <a:cubicBezTo>
                  <a:pt x="67" y="139"/>
                  <a:pt x="67" y="140"/>
                  <a:pt x="67" y="140"/>
                </a:cubicBezTo>
                <a:cubicBezTo>
                  <a:pt x="67" y="140"/>
                  <a:pt x="67" y="140"/>
                  <a:pt x="67" y="140"/>
                </a:cubicBezTo>
                <a:cubicBezTo>
                  <a:pt x="67" y="140"/>
                  <a:pt x="67" y="140"/>
                  <a:pt x="67" y="140"/>
                </a:cubicBezTo>
                <a:cubicBezTo>
                  <a:pt x="67" y="140"/>
                  <a:pt x="67" y="140"/>
                  <a:pt x="67" y="140"/>
                </a:cubicBezTo>
                <a:cubicBezTo>
                  <a:pt x="66" y="140"/>
                  <a:pt x="66" y="140"/>
                  <a:pt x="66" y="140"/>
                </a:cubicBezTo>
                <a:cubicBezTo>
                  <a:pt x="67" y="140"/>
                  <a:pt x="67" y="140"/>
                  <a:pt x="66" y="139"/>
                </a:cubicBezTo>
                <a:cubicBezTo>
                  <a:pt x="66" y="139"/>
                  <a:pt x="66" y="141"/>
                  <a:pt x="66" y="140"/>
                </a:cubicBezTo>
                <a:cubicBezTo>
                  <a:pt x="66" y="140"/>
                  <a:pt x="66" y="140"/>
                  <a:pt x="66" y="140"/>
                </a:cubicBezTo>
                <a:cubicBezTo>
                  <a:pt x="66" y="140"/>
                  <a:pt x="66" y="140"/>
                  <a:pt x="66" y="140"/>
                </a:cubicBezTo>
                <a:cubicBezTo>
                  <a:pt x="65" y="141"/>
                  <a:pt x="65" y="140"/>
                  <a:pt x="65" y="141"/>
                </a:cubicBezTo>
                <a:cubicBezTo>
                  <a:pt x="65" y="140"/>
                  <a:pt x="65" y="141"/>
                  <a:pt x="65" y="140"/>
                </a:cubicBezTo>
                <a:cubicBezTo>
                  <a:pt x="65" y="140"/>
                  <a:pt x="65" y="140"/>
                  <a:pt x="65" y="140"/>
                </a:cubicBezTo>
                <a:cubicBezTo>
                  <a:pt x="65" y="140"/>
                  <a:pt x="65" y="140"/>
                  <a:pt x="65" y="140"/>
                </a:cubicBezTo>
                <a:close/>
                <a:moveTo>
                  <a:pt x="67" y="140"/>
                </a:moveTo>
                <a:cubicBezTo>
                  <a:pt x="67" y="140"/>
                  <a:pt x="68" y="140"/>
                  <a:pt x="68" y="140"/>
                </a:cubicBezTo>
                <a:cubicBezTo>
                  <a:pt x="68" y="140"/>
                  <a:pt x="68" y="140"/>
                  <a:pt x="67" y="140"/>
                </a:cubicBezTo>
                <a:close/>
                <a:moveTo>
                  <a:pt x="71" y="140"/>
                </a:moveTo>
                <a:cubicBezTo>
                  <a:pt x="71" y="140"/>
                  <a:pt x="71" y="140"/>
                  <a:pt x="71" y="140"/>
                </a:cubicBezTo>
                <a:cubicBezTo>
                  <a:pt x="71" y="140"/>
                  <a:pt x="71" y="140"/>
                  <a:pt x="71" y="140"/>
                </a:cubicBezTo>
                <a:close/>
                <a:moveTo>
                  <a:pt x="82" y="139"/>
                </a:moveTo>
                <a:cubicBezTo>
                  <a:pt x="82" y="139"/>
                  <a:pt x="82" y="139"/>
                  <a:pt x="82" y="139"/>
                </a:cubicBezTo>
                <a:cubicBezTo>
                  <a:pt x="82" y="138"/>
                  <a:pt x="82" y="138"/>
                  <a:pt x="82" y="139"/>
                </a:cubicBezTo>
                <a:close/>
                <a:moveTo>
                  <a:pt x="82" y="139"/>
                </a:moveTo>
                <a:cubicBezTo>
                  <a:pt x="82" y="139"/>
                  <a:pt x="82" y="139"/>
                  <a:pt x="82" y="139"/>
                </a:cubicBezTo>
                <a:cubicBezTo>
                  <a:pt x="82" y="139"/>
                  <a:pt x="82" y="139"/>
                  <a:pt x="82" y="139"/>
                </a:cubicBezTo>
                <a:cubicBezTo>
                  <a:pt x="82" y="139"/>
                  <a:pt x="82" y="139"/>
                  <a:pt x="82" y="139"/>
                </a:cubicBezTo>
                <a:close/>
                <a:moveTo>
                  <a:pt x="61" y="133"/>
                </a:moveTo>
                <a:cubicBezTo>
                  <a:pt x="61" y="133"/>
                  <a:pt x="61" y="133"/>
                  <a:pt x="61" y="133"/>
                </a:cubicBezTo>
                <a:cubicBezTo>
                  <a:pt x="61" y="133"/>
                  <a:pt x="61" y="133"/>
                  <a:pt x="61" y="133"/>
                </a:cubicBezTo>
                <a:close/>
                <a:moveTo>
                  <a:pt x="71" y="140"/>
                </a:moveTo>
                <a:cubicBezTo>
                  <a:pt x="71" y="140"/>
                  <a:pt x="71" y="140"/>
                  <a:pt x="71" y="140"/>
                </a:cubicBezTo>
                <a:cubicBezTo>
                  <a:pt x="71" y="140"/>
                  <a:pt x="71" y="140"/>
                  <a:pt x="71" y="140"/>
                </a:cubicBezTo>
                <a:close/>
                <a:moveTo>
                  <a:pt x="64" y="139"/>
                </a:moveTo>
                <a:cubicBezTo>
                  <a:pt x="64" y="139"/>
                  <a:pt x="64" y="139"/>
                  <a:pt x="64" y="139"/>
                </a:cubicBezTo>
                <a:cubicBezTo>
                  <a:pt x="64" y="140"/>
                  <a:pt x="64" y="140"/>
                  <a:pt x="64" y="140"/>
                </a:cubicBezTo>
                <a:lnTo>
                  <a:pt x="64" y="139"/>
                </a:lnTo>
                <a:close/>
                <a:moveTo>
                  <a:pt x="78" y="142"/>
                </a:moveTo>
                <a:cubicBezTo>
                  <a:pt x="78" y="142"/>
                  <a:pt x="78" y="142"/>
                  <a:pt x="78" y="142"/>
                </a:cubicBezTo>
                <a:cubicBezTo>
                  <a:pt x="78" y="142"/>
                  <a:pt x="78" y="142"/>
                  <a:pt x="78" y="142"/>
                </a:cubicBezTo>
                <a:close/>
                <a:moveTo>
                  <a:pt x="83" y="138"/>
                </a:moveTo>
                <a:cubicBezTo>
                  <a:pt x="83" y="138"/>
                  <a:pt x="83" y="138"/>
                  <a:pt x="83" y="138"/>
                </a:cubicBezTo>
                <a:cubicBezTo>
                  <a:pt x="83" y="138"/>
                  <a:pt x="83" y="138"/>
                  <a:pt x="83" y="138"/>
                </a:cubicBezTo>
                <a:cubicBezTo>
                  <a:pt x="83" y="138"/>
                  <a:pt x="83" y="138"/>
                  <a:pt x="83" y="138"/>
                </a:cubicBezTo>
                <a:close/>
                <a:moveTo>
                  <a:pt x="84" y="141"/>
                </a:moveTo>
                <a:cubicBezTo>
                  <a:pt x="84" y="141"/>
                  <a:pt x="84" y="141"/>
                  <a:pt x="84" y="141"/>
                </a:cubicBezTo>
                <a:cubicBezTo>
                  <a:pt x="84" y="141"/>
                  <a:pt x="84" y="141"/>
                  <a:pt x="84" y="141"/>
                </a:cubicBezTo>
                <a:cubicBezTo>
                  <a:pt x="84" y="141"/>
                  <a:pt x="84" y="141"/>
                  <a:pt x="84" y="141"/>
                </a:cubicBezTo>
                <a:close/>
                <a:moveTo>
                  <a:pt x="83" y="140"/>
                </a:moveTo>
                <a:cubicBezTo>
                  <a:pt x="83" y="140"/>
                  <a:pt x="83" y="140"/>
                  <a:pt x="83" y="140"/>
                </a:cubicBezTo>
                <a:cubicBezTo>
                  <a:pt x="83" y="140"/>
                  <a:pt x="83" y="140"/>
                  <a:pt x="83" y="140"/>
                </a:cubicBezTo>
                <a:cubicBezTo>
                  <a:pt x="83" y="139"/>
                  <a:pt x="83" y="140"/>
                  <a:pt x="83" y="140"/>
                </a:cubicBezTo>
                <a:close/>
                <a:moveTo>
                  <a:pt x="83" y="140"/>
                </a:moveTo>
                <a:cubicBezTo>
                  <a:pt x="83" y="140"/>
                  <a:pt x="83" y="140"/>
                  <a:pt x="83" y="140"/>
                </a:cubicBezTo>
                <a:cubicBezTo>
                  <a:pt x="83" y="140"/>
                  <a:pt x="83" y="140"/>
                  <a:pt x="83" y="140"/>
                </a:cubicBezTo>
                <a:close/>
                <a:moveTo>
                  <a:pt x="82" y="139"/>
                </a:moveTo>
                <a:cubicBezTo>
                  <a:pt x="82" y="139"/>
                  <a:pt x="82" y="138"/>
                  <a:pt x="82" y="138"/>
                </a:cubicBezTo>
                <a:cubicBezTo>
                  <a:pt x="82" y="138"/>
                  <a:pt x="82" y="139"/>
                  <a:pt x="82" y="139"/>
                </a:cubicBezTo>
                <a:close/>
                <a:moveTo>
                  <a:pt x="83" y="141"/>
                </a:moveTo>
                <a:cubicBezTo>
                  <a:pt x="83" y="141"/>
                  <a:pt x="83" y="141"/>
                  <a:pt x="83" y="141"/>
                </a:cubicBezTo>
                <a:cubicBezTo>
                  <a:pt x="83" y="141"/>
                  <a:pt x="83" y="141"/>
                  <a:pt x="83" y="141"/>
                </a:cubicBezTo>
                <a:close/>
                <a:moveTo>
                  <a:pt x="82" y="141"/>
                </a:moveTo>
                <a:cubicBezTo>
                  <a:pt x="82" y="141"/>
                  <a:pt x="82" y="141"/>
                  <a:pt x="82" y="141"/>
                </a:cubicBezTo>
                <a:cubicBezTo>
                  <a:pt x="82" y="141"/>
                  <a:pt x="82" y="141"/>
                  <a:pt x="82" y="141"/>
                </a:cubicBezTo>
                <a:cubicBezTo>
                  <a:pt x="82" y="141"/>
                  <a:pt x="82" y="140"/>
                  <a:pt x="82" y="141"/>
                </a:cubicBezTo>
                <a:close/>
                <a:moveTo>
                  <a:pt x="82" y="141"/>
                </a:moveTo>
                <a:cubicBezTo>
                  <a:pt x="83" y="141"/>
                  <a:pt x="83" y="141"/>
                  <a:pt x="83" y="141"/>
                </a:cubicBezTo>
                <a:cubicBezTo>
                  <a:pt x="83" y="141"/>
                  <a:pt x="83" y="141"/>
                  <a:pt x="82" y="141"/>
                </a:cubicBezTo>
                <a:close/>
                <a:moveTo>
                  <a:pt x="83" y="141"/>
                </a:moveTo>
                <a:cubicBezTo>
                  <a:pt x="83" y="141"/>
                  <a:pt x="83" y="141"/>
                  <a:pt x="83" y="141"/>
                </a:cubicBezTo>
                <a:cubicBezTo>
                  <a:pt x="83" y="141"/>
                  <a:pt x="83" y="141"/>
                  <a:pt x="83" y="141"/>
                </a:cubicBezTo>
                <a:close/>
                <a:moveTo>
                  <a:pt x="81" y="140"/>
                </a:moveTo>
                <a:cubicBezTo>
                  <a:pt x="81" y="140"/>
                  <a:pt x="81" y="140"/>
                  <a:pt x="81" y="140"/>
                </a:cubicBezTo>
                <a:cubicBezTo>
                  <a:pt x="80" y="141"/>
                  <a:pt x="81" y="141"/>
                  <a:pt x="81" y="141"/>
                </a:cubicBezTo>
                <a:cubicBezTo>
                  <a:pt x="81" y="141"/>
                  <a:pt x="81" y="141"/>
                  <a:pt x="81" y="140"/>
                </a:cubicBezTo>
                <a:close/>
                <a:moveTo>
                  <a:pt x="81" y="142"/>
                </a:moveTo>
                <a:cubicBezTo>
                  <a:pt x="81" y="142"/>
                  <a:pt x="81" y="142"/>
                  <a:pt x="81" y="141"/>
                </a:cubicBezTo>
                <a:cubicBezTo>
                  <a:pt x="81" y="142"/>
                  <a:pt x="81" y="142"/>
                  <a:pt x="81" y="142"/>
                </a:cubicBezTo>
                <a:close/>
                <a:moveTo>
                  <a:pt x="81" y="142"/>
                </a:moveTo>
                <a:cubicBezTo>
                  <a:pt x="80" y="142"/>
                  <a:pt x="80" y="142"/>
                  <a:pt x="80" y="142"/>
                </a:cubicBezTo>
                <a:cubicBezTo>
                  <a:pt x="80" y="142"/>
                  <a:pt x="81" y="142"/>
                  <a:pt x="81" y="142"/>
                </a:cubicBezTo>
                <a:close/>
                <a:moveTo>
                  <a:pt x="78" y="141"/>
                </a:moveTo>
                <a:cubicBezTo>
                  <a:pt x="78" y="141"/>
                  <a:pt x="78" y="141"/>
                  <a:pt x="78" y="141"/>
                </a:cubicBezTo>
                <a:cubicBezTo>
                  <a:pt x="78" y="140"/>
                  <a:pt x="78" y="140"/>
                  <a:pt x="78" y="140"/>
                </a:cubicBezTo>
                <a:lnTo>
                  <a:pt x="78" y="141"/>
                </a:lnTo>
                <a:close/>
                <a:moveTo>
                  <a:pt x="75" y="143"/>
                </a:moveTo>
                <a:cubicBezTo>
                  <a:pt x="76" y="143"/>
                  <a:pt x="76" y="142"/>
                  <a:pt x="76" y="142"/>
                </a:cubicBezTo>
                <a:cubicBezTo>
                  <a:pt x="76" y="142"/>
                  <a:pt x="76" y="142"/>
                  <a:pt x="76" y="142"/>
                </a:cubicBezTo>
                <a:cubicBezTo>
                  <a:pt x="76" y="142"/>
                  <a:pt x="76" y="142"/>
                  <a:pt x="75" y="143"/>
                </a:cubicBezTo>
                <a:close/>
                <a:moveTo>
                  <a:pt x="76" y="142"/>
                </a:moveTo>
                <a:cubicBezTo>
                  <a:pt x="76" y="142"/>
                  <a:pt x="76" y="142"/>
                  <a:pt x="76" y="142"/>
                </a:cubicBezTo>
                <a:cubicBezTo>
                  <a:pt x="76" y="142"/>
                  <a:pt x="76" y="142"/>
                  <a:pt x="76" y="142"/>
                </a:cubicBezTo>
                <a:close/>
                <a:moveTo>
                  <a:pt x="56" y="129"/>
                </a:moveTo>
                <a:cubicBezTo>
                  <a:pt x="56" y="128"/>
                  <a:pt x="56" y="128"/>
                  <a:pt x="56" y="128"/>
                </a:cubicBezTo>
                <a:cubicBezTo>
                  <a:pt x="56" y="129"/>
                  <a:pt x="56" y="129"/>
                  <a:pt x="56" y="129"/>
                </a:cubicBezTo>
                <a:close/>
                <a:moveTo>
                  <a:pt x="55" y="129"/>
                </a:moveTo>
                <a:cubicBezTo>
                  <a:pt x="56" y="128"/>
                  <a:pt x="56" y="128"/>
                  <a:pt x="56" y="128"/>
                </a:cubicBezTo>
                <a:cubicBezTo>
                  <a:pt x="55" y="129"/>
                  <a:pt x="55" y="129"/>
                  <a:pt x="55" y="129"/>
                </a:cubicBezTo>
                <a:cubicBezTo>
                  <a:pt x="55" y="129"/>
                  <a:pt x="55" y="129"/>
                  <a:pt x="55" y="129"/>
                </a:cubicBezTo>
                <a:close/>
                <a:moveTo>
                  <a:pt x="68" y="141"/>
                </a:moveTo>
                <a:cubicBezTo>
                  <a:pt x="68" y="141"/>
                  <a:pt x="68" y="141"/>
                  <a:pt x="68" y="141"/>
                </a:cubicBezTo>
                <a:cubicBezTo>
                  <a:pt x="68" y="141"/>
                  <a:pt x="68" y="141"/>
                  <a:pt x="68" y="141"/>
                </a:cubicBezTo>
                <a:close/>
                <a:moveTo>
                  <a:pt x="66" y="140"/>
                </a:moveTo>
                <a:cubicBezTo>
                  <a:pt x="66" y="141"/>
                  <a:pt x="66" y="141"/>
                  <a:pt x="66" y="141"/>
                </a:cubicBezTo>
                <a:cubicBezTo>
                  <a:pt x="66" y="140"/>
                  <a:pt x="66" y="140"/>
                  <a:pt x="66" y="140"/>
                </a:cubicBezTo>
                <a:close/>
                <a:moveTo>
                  <a:pt x="64" y="141"/>
                </a:moveTo>
                <a:cubicBezTo>
                  <a:pt x="64" y="141"/>
                  <a:pt x="65" y="141"/>
                  <a:pt x="65" y="141"/>
                </a:cubicBezTo>
                <a:cubicBezTo>
                  <a:pt x="64" y="141"/>
                  <a:pt x="65" y="140"/>
                  <a:pt x="64" y="141"/>
                </a:cubicBezTo>
                <a:close/>
                <a:moveTo>
                  <a:pt x="93" y="127"/>
                </a:moveTo>
                <a:cubicBezTo>
                  <a:pt x="93" y="127"/>
                  <a:pt x="92" y="127"/>
                  <a:pt x="92" y="127"/>
                </a:cubicBezTo>
                <a:cubicBezTo>
                  <a:pt x="92" y="127"/>
                  <a:pt x="93" y="127"/>
                  <a:pt x="93" y="127"/>
                </a:cubicBezTo>
                <a:close/>
                <a:moveTo>
                  <a:pt x="94" y="127"/>
                </a:moveTo>
                <a:cubicBezTo>
                  <a:pt x="94" y="127"/>
                  <a:pt x="94" y="127"/>
                  <a:pt x="94" y="127"/>
                </a:cubicBezTo>
                <a:cubicBezTo>
                  <a:pt x="94" y="128"/>
                  <a:pt x="94" y="128"/>
                  <a:pt x="94" y="128"/>
                </a:cubicBezTo>
                <a:lnTo>
                  <a:pt x="94" y="127"/>
                </a:lnTo>
                <a:close/>
                <a:moveTo>
                  <a:pt x="94" y="128"/>
                </a:moveTo>
                <a:cubicBezTo>
                  <a:pt x="94" y="128"/>
                  <a:pt x="94" y="128"/>
                  <a:pt x="94" y="128"/>
                </a:cubicBezTo>
                <a:cubicBezTo>
                  <a:pt x="94" y="128"/>
                  <a:pt x="94" y="128"/>
                  <a:pt x="94" y="128"/>
                </a:cubicBezTo>
                <a:cubicBezTo>
                  <a:pt x="93" y="128"/>
                  <a:pt x="93" y="128"/>
                  <a:pt x="93" y="128"/>
                </a:cubicBezTo>
                <a:cubicBezTo>
                  <a:pt x="93" y="128"/>
                  <a:pt x="94" y="128"/>
                  <a:pt x="94" y="128"/>
                </a:cubicBezTo>
                <a:close/>
                <a:moveTo>
                  <a:pt x="92" y="128"/>
                </a:moveTo>
                <a:cubicBezTo>
                  <a:pt x="92" y="128"/>
                  <a:pt x="92" y="128"/>
                  <a:pt x="92" y="128"/>
                </a:cubicBezTo>
                <a:cubicBezTo>
                  <a:pt x="92" y="128"/>
                  <a:pt x="92" y="128"/>
                  <a:pt x="92" y="128"/>
                </a:cubicBezTo>
                <a:cubicBezTo>
                  <a:pt x="92" y="128"/>
                  <a:pt x="92" y="128"/>
                  <a:pt x="92" y="128"/>
                </a:cubicBezTo>
                <a:close/>
                <a:moveTo>
                  <a:pt x="92" y="128"/>
                </a:moveTo>
                <a:cubicBezTo>
                  <a:pt x="92" y="128"/>
                  <a:pt x="92" y="128"/>
                  <a:pt x="92" y="128"/>
                </a:cubicBezTo>
                <a:close/>
                <a:moveTo>
                  <a:pt x="92" y="128"/>
                </a:moveTo>
                <a:cubicBezTo>
                  <a:pt x="92" y="128"/>
                  <a:pt x="92" y="128"/>
                  <a:pt x="92" y="128"/>
                </a:cubicBezTo>
                <a:cubicBezTo>
                  <a:pt x="92" y="128"/>
                  <a:pt x="92" y="128"/>
                  <a:pt x="92" y="128"/>
                </a:cubicBezTo>
                <a:cubicBezTo>
                  <a:pt x="92" y="128"/>
                  <a:pt x="92" y="128"/>
                  <a:pt x="92" y="128"/>
                </a:cubicBezTo>
                <a:close/>
                <a:moveTo>
                  <a:pt x="93" y="128"/>
                </a:moveTo>
                <a:cubicBezTo>
                  <a:pt x="92" y="128"/>
                  <a:pt x="92" y="128"/>
                  <a:pt x="92" y="128"/>
                </a:cubicBezTo>
                <a:cubicBezTo>
                  <a:pt x="92" y="128"/>
                  <a:pt x="92" y="128"/>
                  <a:pt x="93" y="128"/>
                </a:cubicBezTo>
                <a:close/>
                <a:moveTo>
                  <a:pt x="92" y="128"/>
                </a:moveTo>
                <a:cubicBezTo>
                  <a:pt x="92" y="128"/>
                  <a:pt x="92" y="128"/>
                  <a:pt x="92" y="128"/>
                </a:cubicBezTo>
                <a:cubicBezTo>
                  <a:pt x="93" y="128"/>
                  <a:pt x="93" y="128"/>
                  <a:pt x="92" y="128"/>
                </a:cubicBezTo>
                <a:cubicBezTo>
                  <a:pt x="93" y="128"/>
                  <a:pt x="92" y="128"/>
                  <a:pt x="92" y="128"/>
                </a:cubicBezTo>
                <a:close/>
                <a:moveTo>
                  <a:pt x="92" y="128"/>
                </a:moveTo>
                <a:cubicBezTo>
                  <a:pt x="93" y="128"/>
                  <a:pt x="93" y="128"/>
                  <a:pt x="93" y="128"/>
                </a:cubicBezTo>
                <a:cubicBezTo>
                  <a:pt x="93" y="128"/>
                  <a:pt x="92" y="128"/>
                  <a:pt x="92" y="128"/>
                </a:cubicBezTo>
                <a:close/>
                <a:moveTo>
                  <a:pt x="94" y="128"/>
                </a:moveTo>
                <a:cubicBezTo>
                  <a:pt x="94" y="128"/>
                  <a:pt x="94" y="128"/>
                  <a:pt x="94" y="128"/>
                </a:cubicBezTo>
                <a:cubicBezTo>
                  <a:pt x="94" y="128"/>
                  <a:pt x="94" y="128"/>
                  <a:pt x="94" y="128"/>
                </a:cubicBezTo>
                <a:cubicBezTo>
                  <a:pt x="94" y="128"/>
                  <a:pt x="94" y="128"/>
                  <a:pt x="94" y="128"/>
                </a:cubicBezTo>
                <a:close/>
                <a:moveTo>
                  <a:pt x="92" y="128"/>
                </a:moveTo>
                <a:cubicBezTo>
                  <a:pt x="92" y="128"/>
                  <a:pt x="92" y="128"/>
                  <a:pt x="92" y="128"/>
                </a:cubicBezTo>
                <a:cubicBezTo>
                  <a:pt x="92" y="128"/>
                  <a:pt x="92" y="128"/>
                  <a:pt x="92" y="128"/>
                </a:cubicBezTo>
                <a:cubicBezTo>
                  <a:pt x="92" y="128"/>
                  <a:pt x="92" y="128"/>
                  <a:pt x="92" y="128"/>
                </a:cubicBezTo>
                <a:close/>
                <a:moveTo>
                  <a:pt x="92" y="128"/>
                </a:moveTo>
                <a:cubicBezTo>
                  <a:pt x="92" y="129"/>
                  <a:pt x="92" y="129"/>
                  <a:pt x="92" y="129"/>
                </a:cubicBezTo>
                <a:cubicBezTo>
                  <a:pt x="92" y="129"/>
                  <a:pt x="92" y="128"/>
                  <a:pt x="92" y="128"/>
                </a:cubicBezTo>
                <a:close/>
                <a:moveTo>
                  <a:pt x="93" y="129"/>
                </a:moveTo>
                <a:cubicBezTo>
                  <a:pt x="93" y="128"/>
                  <a:pt x="93" y="128"/>
                  <a:pt x="93" y="128"/>
                </a:cubicBezTo>
                <a:cubicBezTo>
                  <a:pt x="93" y="129"/>
                  <a:pt x="93" y="129"/>
                  <a:pt x="93" y="129"/>
                </a:cubicBezTo>
                <a:close/>
                <a:moveTo>
                  <a:pt x="91" y="128"/>
                </a:moveTo>
                <a:cubicBezTo>
                  <a:pt x="91" y="128"/>
                  <a:pt x="91" y="128"/>
                  <a:pt x="91" y="128"/>
                </a:cubicBezTo>
                <a:cubicBezTo>
                  <a:pt x="92" y="128"/>
                  <a:pt x="92" y="128"/>
                  <a:pt x="92" y="128"/>
                </a:cubicBezTo>
                <a:lnTo>
                  <a:pt x="91" y="128"/>
                </a:lnTo>
                <a:close/>
                <a:moveTo>
                  <a:pt x="91" y="128"/>
                </a:moveTo>
                <a:cubicBezTo>
                  <a:pt x="91" y="128"/>
                  <a:pt x="91" y="128"/>
                  <a:pt x="91" y="128"/>
                </a:cubicBezTo>
                <a:cubicBezTo>
                  <a:pt x="91" y="128"/>
                  <a:pt x="91" y="128"/>
                  <a:pt x="91" y="128"/>
                </a:cubicBezTo>
                <a:cubicBezTo>
                  <a:pt x="91" y="128"/>
                  <a:pt x="91" y="128"/>
                  <a:pt x="91" y="128"/>
                </a:cubicBezTo>
                <a:close/>
                <a:moveTo>
                  <a:pt x="91" y="129"/>
                </a:moveTo>
                <a:cubicBezTo>
                  <a:pt x="91" y="129"/>
                  <a:pt x="91" y="129"/>
                  <a:pt x="91" y="128"/>
                </a:cubicBezTo>
                <a:cubicBezTo>
                  <a:pt x="91" y="129"/>
                  <a:pt x="91" y="129"/>
                  <a:pt x="91" y="129"/>
                </a:cubicBezTo>
                <a:close/>
                <a:moveTo>
                  <a:pt x="92" y="129"/>
                </a:moveTo>
                <a:cubicBezTo>
                  <a:pt x="92" y="129"/>
                  <a:pt x="92" y="128"/>
                  <a:pt x="92" y="128"/>
                </a:cubicBezTo>
                <a:cubicBezTo>
                  <a:pt x="92" y="129"/>
                  <a:pt x="92" y="129"/>
                  <a:pt x="92" y="129"/>
                </a:cubicBezTo>
                <a:close/>
                <a:moveTo>
                  <a:pt x="92" y="129"/>
                </a:moveTo>
                <a:cubicBezTo>
                  <a:pt x="92" y="129"/>
                  <a:pt x="92" y="129"/>
                  <a:pt x="92" y="129"/>
                </a:cubicBezTo>
                <a:cubicBezTo>
                  <a:pt x="92" y="129"/>
                  <a:pt x="92" y="129"/>
                  <a:pt x="92" y="129"/>
                </a:cubicBezTo>
                <a:cubicBezTo>
                  <a:pt x="92" y="129"/>
                  <a:pt x="92" y="129"/>
                  <a:pt x="92" y="129"/>
                </a:cubicBezTo>
                <a:close/>
                <a:moveTo>
                  <a:pt x="92" y="129"/>
                </a:moveTo>
                <a:cubicBezTo>
                  <a:pt x="92" y="129"/>
                  <a:pt x="92" y="129"/>
                  <a:pt x="92" y="129"/>
                </a:cubicBezTo>
                <a:cubicBezTo>
                  <a:pt x="92" y="129"/>
                  <a:pt x="92" y="129"/>
                  <a:pt x="92" y="129"/>
                </a:cubicBezTo>
                <a:close/>
                <a:moveTo>
                  <a:pt x="93" y="129"/>
                </a:moveTo>
                <a:cubicBezTo>
                  <a:pt x="93" y="129"/>
                  <a:pt x="93" y="129"/>
                  <a:pt x="94" y="129"/>
                </a:cubicBezTo>
                <a:cubicBezTo>
                  <a:pt x="93" y="129"/>
                  <a:pt x="93" y="129"/>
                  <a:pt x="93" y="129"/>
                </a:cubicBezTo>
                <a:close/>
                <a:moveTo>
                  <a:pt x="93" y="129"/>
                </a:moveTo>
                <a:cubicBezTo>
                  <a:pt x="93" y="129"/>
                  <a:pt x="93" y="129"/>
                  <a:pt x="93" y="129"/>
                </a:cubicBezTo>
                <a:cubicBezTo>
                  <a:pt x="93" y="129"/>
                  <a:pt x="93" y="129"/>
                  <a:pt x="92" y="129"/>
                </a:cubicBezTo>
                <a:lnTo>
                  <a:pt x="93" y="129"/>
                </a:lnTo>
                <a:close/>
                <a:moveTo>
                  <a:pt x="93" y="129"/>
                </a:moveTo>
                <a:cubicBezTo>
                  <a:pt x="93" y="129"/>
                  <a:pt x="93" y="129"/>
                  <a:pt x="93" y="129"/>
                </a:cubicBezTo>
                <a:cubicBezTo>
                  <a:pt x="93" y="129"/>
                  <a:pt x="93" y="129"/>
                  <a:pt x="93" y="129"/>
                </a:cubicBezTo>
                <a:close/>
                <a:moveTo>
                  <a:pt x="92" y="129"/>
                </a:moveTo>
                <a:cubicBezTo>
                  <a:pt x="92" y="129"/>
                  <a:pt x="92" y="129"/>
                  <a:pt x="92" y="129"/>
                </a:cubicBezTo>
                <a:cubicBezTo>
                  <a:pt x="92" y="129"/>
                  <a:pt x="92" y="129"/>
                  <a:pt x="92" y="129"/>
                </a:cubicBezTo>
                <a:cubicBezTo>
                  <a:pt x="92" y="129"/>
                  <a:pt x="92" y="129"/>
                  <a:pt x="92" y="129"/>
                </a:cubicBezTo>
                <a:close/>
                <a:moveTo>
                  <a:pt x="92" y="129"/>
                </a:moveTo>
                <a:cubicBezTo>
                  <a:pt x="92" y="129"/>
                  <a:pt x="92" y="129"/>
                  <a:pt x="92" y="129"/>
                </a:cubicBezTo>
                <a:cubicBezTo>
                  <a:pt x="92" y="129"/>
                  <a:pt x="92" y="129"/>
                  <a:pt x="92" y="129"/>
                </a:cubicBezTo>
                <a:close/>
                <a:moveTo>
                  <a:pt x="92" y="129"/>
                </a:moveTo>
                <a:cubicBezTo>
                  <a:pt x="92" y="129"/>
                  <a:pt x="92" y="129"/>
                  <a:pt x="92" y="129"/>
                </a:cubicBezTo>
                <a:cubicBezTo>
                  <a:pt x="92" y="129"/>
                  <a:pt x="92" y="129"/>
                  <a:pt x="92" y="129"/>
                </a:cubicBezTo>
                <a:close/>
                <a:moveTo>
                  <a:pt x="92" y="129"/>
                </a:moveTo>
                <a:cubicBezTo>
                  <a:pt x="92" y="129"/>
                  <a:pt x="92" y="129"/>
                  <a:pt x="92" y="129"/>
                </a:cubicBezTo>
                <a:cubicBezTo>
                  <a:pt x="92" y="129"/>
                  <a:pt x="92" y="129"/>
                  <a:pt x="92" y="129"/>
                </a:cubicBezTo>
                <a:cubicBezTo>
                  <a:pt x="92" y="129"/>
                  <a:pt x="92" y="129"/>
                  <a:pt x="92" y="129"/>
                </a:cubicBezTo>
                <a:close/>
                <a:moveTo>
                  <a:pt x="92" y="129"/>
                </a:moveTo>
                <a:cubicBezTo>
                  <a:pt x="92" y="129"/>
                  <a:pt x="92" y="129"/>
                  <a:pt x="92" y="129"/>
                </a:cubicBezTo>
                <a:cubicBezTo>
                  <a:pt x="92" y="129"/>
                  <a:pt x="91" y="129"/>
                  <a:pt x="92" y="129"/>
                </a:cubicBezTo>
                <a:close/>
                <a:moveTo>
                  <a:pt x="92" y="129"/>
                </a:moveTo>
                <a:cubicBezTo>
                  <a:pt x="92" y="129"/>
                  <a:pt x="92" y="129"/>
                  <a:pt x="92" y="129"/>
                </a:cubicBezTo>
                <a:cubicBezTo>
                  <a:pt x="92" y="129"/>
                  <a:pt x="92" y="129"/>
                  <a:pt x="92" y="129"/>
                </a:cubicBezTo>
                <a:close/>
                <a:moveTo>
                  <a:pt x="92" y="129"/>
                </a:moveTo>
                <a:cubicBezTo>
                  <a:pt x="92" y="129"/>
                  <a:pt x="92" y="129"/>
                  <a:pt x="92" y="129"/>
                </a:cubicBezTo>
                <a:cubicBezTo>
                  <a:pt x="92" y="129"/>
                  <a:pt x="92" y="129"/>
                  <a:pt x="92" y="129"/>
                </a:cubicBezTo>
                <a:cubicBezTo>
                  <a:pt x="92" y="129"/>
                  <a:pt x="92" y="129"/>
                  <a:pt x="92" y="129"/>
                </a:cubicBezTo>
                <a:close/>
                <a:moveTo>
                  <a:pt x="94" y="131"/>
                </a:moveTo>
                <a:cubicBezTo>
                  <a:pt x="93" y="131"/>
                  <a:pt x="93" y="131"/>
                  <a:pt x="94" y="131"/>
                </a:cubicBezTo>
                <a:cubicBezTo>
                  <a:pt x="93" y="131"/>
                  <a:pt x="92" y="130"/>
                  <a:pt x="92" y="129"/>
                </a:cubicBezTo>
                <a:cubicBezTo>
                  <a:pt x="92" y="130"/>
                  <a:pt x="92" y="130"/>
                  <a:pt x="92" y="130"/>
                </a:cubicBezTo>
                <a:cubicBezTo>
                  <a:pt x="92" y="130"/>
                  <a:pt x="93" y="130"/>
                  <a:pt x="93" y="130"/>
                </a:cubicBezTo>
                <a:cubicBezTo>
                  <a:pt x="93" y="131"/>
                  <a:pt x="93" y="130"/>
                  <a:pt x="92" y="130"/>
                </a:cubicBezTo>
                <a:cubicBezTo>
                  <a:pt x="93" y="131"/>
                  <a:pt x="93" y="131"/>
                  <a:pt x="93" y="131"/>
                </a:cubicBezTo>
                <a:cubicBezTo>
                  <a:pt x="93" y="131"/>
                  <a:pt x="93" y="131"/>
                  <a:pt x="93" y="131"/>
                </a:cubicBezTo>
                <a:cubicBezTo>
                  <a:pt x="93" y="131"/>
                  <a:pt x="94" y="131"/>
                  <a:pt x="94" y="131"/>
                </a:cubicBezTo>
                <a:close/>
                <a:moveTo>
                  <a:pt x="92" y="129"/>
                </a:moveTo>
                <a:cubicBezTo>
                  <a:pt x="92" y="129"/>
                  <a:pt x="92" y="129"/>
                  <a:pt x="92" y="129"/>
                </a:cubicBezTo>
                <a:cubicBezTo>
                  <a:pt x="92" y="129"/>
                  <a:pt x="92" y="129"/>
                  <a:pt x="91" y="129"/>
                </a:cubicBezTo>
                <a:cubicBezTo>
                  <a:pt x="92" y="129"/>
                  <a:pt x="92" y="129"/>
                  <a:pt x="92" y="129"/>
                </a:cubicBezTo>
                <a:cubicBezTo>
                  <a:pt x="92" y="129"/>
                  <a:pt x="92" y="129"/>
                  <a:pt x="92" y="129"/>
                </a:cubicBezTo>
                <a:close/>
                <a:moveTo>
                  <a:pt x="92" y="129"/>
                </a:moveTo>
                <a:cubicBezTo>
                  <a:pt x="92" y="129"/>
                  <a:pt x="92" y="130"/>
                  <a:pt x="93" y="130"/>
                </a:cubicBezTo>
                <a:cubicBezTo>
                  <a:pt x="93" y="130"/>
                  <a:pt x="93" y="130"/>
                  <a:pt x="92" y="129"/>
                </a:cubicBezTo>
                <a:cubicBezTo>
                  <a:pt x="92" y="130"/>
                  <a:pt x="92" y="129"/>
                  <a:pt x="92" y="129"/>
                </a:cubicBezTo>
                <a:cubicBezTo>
                  <a:pt x="92" y="129"/>
                  <a:pt x="92" y="129"/>
                  <a:pt x="92" y="129"/>
                </a:cubicBezTo>
                <a:cubicBezTo>
                  <a:pt x="92" y="129"/>
                  <a:pt x="92" y="129"/>
                  <a:pt x="92" y="129"/>
                </a:cubicBezTo>
                <a:cubicBezTo>
                  <a:pt x="92" y="129"/>
                  <a:pt x="92" y="129"/>
                  <a:pt x="92" y="129"/>
                </a:cubicBezTo>
                <a:cubicBezTo>
                  <a:pt x="92" y="129"/>
                  <a:pt x="92" y="129"/>
                  <a:pt x="92" y="129"/>
                </a:cubicBezTo>
                <a:cubicBezTo>
                  <a:pt x="92" y="129"/>
                  <a:pt x="92" y="129"/>
                  <a:pt x="92" y="129"/>
                </a:cubicBezTo>
                <a:cubicBezTo>
                  <a:pt x="92" y="129"/>
                  <a:pt x="92" y="129"/>
                  <a:pt x="92" y="129"/>
                </a:cubicBezTo>
                <a:cubicBezTo>
                  <a:pt x="92" y="129"/>
                  <a:pt x="92" y="129"/>
                  <a:pt x="92" y="129"/>
                </a:cubicBezTo>
                <a:cubicBezTo>
                  <a:pt x="92" y="129"/>
                  <a:pt x="92" y="129"/>
                  <a:pt x="92" y="129"/>
                </a:cubicBezTo>
                <a:cubicBezTo>
                  <a:pt x="92" y="129"/>
                  <a:pt x="92" y="129"/>
                  <a:pt x="92" y="129"/>
                </a:cubicBezTo>
                <a:cubicBezTo>
                  <a:pt x="92" y="129"/>
                  <a:pt x="92" y="129"/>
                  <a:pt x="92" y="129"/>
                </a:cubicBezTo>
                <a:cubicBezTo>
                  <a:pt x="92" y="129"/>
                  <a:pt x="92" y="129"/>
                  <a:pt x="92" y="129"/>
                </a:cubicBezTo>
                <a:cubicBezTo>
                  <a:pt x="92" y="129"/>
                  <a:pt x="92" y="129"/>
                  <a:pt x="92" y="129"/>
                </a:cubicBezTo>
                <a:cubicBezTo>
                  <a:pt x="92" y="129"/>
                  <a:pt x="92" y="129"/>
                  <a:pt x="92" y="129"/>
                </a:cubicBezTo>
                <a:close/>
                <a:moveTo>
                  <a:pt x="94" y="130"/>
                </a:moveTo>
                <a:cubicBezTo>
                  <a:pt x="94" y="130"/>
                  <a:pt x="94" y="130"/>
                  <a:pt x="94" y="130"/>
                </a:cubicBezTo>
                <a:cubicBezTo>
                  <a:pt x="94" y="130"/>
                  <a:pt x="94" y="130"/>
                  <a:pt x="94" y="130"/>
                </a:cubicBezTo>
                <a:close/>
                <a:moveTo>
                  <a:pt x="94" y="130"/>
                </a:moveTo>
                <a:cubicBezTo>
                  <a:pt x="94" y="129"/>
                  <a:pt x="94" y="129"/>
                  <a:pt x="94" y="129"/>
                </a:cubicBezTo>
                <a:cubicBezTo>
                  <a:pt x="94" y="129"/>
                  <a:pt x="94" y="129"/>
                  <a:pt x="94" y="130"/>
                </a:cubicBezTo>
                <a:cubicBezTo>
                  <a:pt x="94" y="129"/>
                  <a:pt x="94" y="129"/>
                  <a:pt x="94" y="129"/>
                </a:cubicBezTo>
                <a:cubicBezTo>
                  <a:pt x="94" y="129"/>
                  <a:pt x="94" y="129"/>
                  <a:pt x="94" y="129"/>
                </a:cubicBezTo>
                <a:cubicBezTo>
                  <a:pt x="94" y="129"/>
                  <a:pt x="93" y="129"/>
                  <a:pt x="93" y="129"/>
                </a:cubicBezTo>
                <a:cubicBezTo>
                  <a:pt x="93" y="129"/>
                  <a:pt x="94" y="129"/>
                  <a:pt x="94" y="130"/>
                </a:cubicBezTo>
                <a:close/>
                <a:moveTo>
                  <a:pt x="93" y="129"/>
                </a:moveTo>
                <a:cubicBezTo>
                  <a:pt x="93" y="130"/>
                  <a:pt x="93" y="130"/>
                  <a:pt x="93" y="130"/>
                </a:cubicBezTo>
                <a:cubicBezTo>
                  <a:pt x="94" y="130"/>
                  <a:pt x="94" y="130"/>
                  <a:pt x="94" y="130"/>
                </a:cubicBezTo>
                <a:cubicBezTo>
                  <a:pt x="93" y="130"/>
                  <a:pt x="93" y="130"/>
                  <a:pt x="93" y="130"/>
                </a:cubicBezTo>
                <a:cubicBezTo>
                  <a:pt x="93" y="130"/>
                  <a:pt x="93" y="130"/>
                  <a:pt x="93" y="129"/>
                </a:cubicBezTo>
                <a:close/>
                <a:moveTo>
                  <a:pt x="92" y="129"/>
                </a:moveTo>
                <a:cubicBezTo>
                  <a:pt x="91" y="129"/>
                  <a:pt x="91" y="129"/>
                  <a:pt x="91" y="129"/>
                </a:cubicBezTo>
                <a:cubicBezTo>
                  <a:pt x="92" y="129"/>
                  <a:pt x="92" y="129"/>
                  <a:pt x="92" y="129"/>
                </a:cubicBezTo>
                <a:close/>
                <a:moveTo>
                  <a:pt x="91" y="129"/>
                </a:moveTo>
                <a:cubicBezTo>
                  <a:pt x="91" y="129"/>
                  <a:pt x="91" y="129"/>
                  <a:pt x="91" y="129"/>
                </a:cubicBezTo>
                <a:cubicBezTo>
                  <a:pt x="91" y="129"/>
                  <a:pt x="91" y="129"/>
                  <a:pt x="91" y="129"/>
                </a:cubicBezTo>
                <a:close/>
                <a:moveTo>
                  <a:pt x="80" y="138"/>
                </a:moveTo>
                <a:cubicBezTo>
                  <a:pt x="80" y="138"/>
                  <a:pt x="80" y="138"/>
                  <a:pt x="80" y="138"/>
                </a:cubicBezTo>
                <a:cubicBezTo>
                  <a:pt x="80" y="138"/>
                  <a:pt x="80" y="138"/>
                  <a:pt x="80" y="138"/>
                </a:cubicBezTo>
                <a:close/>
                <a:moveTo>
                  <a:pt x="81" y="138"/>
                </a:moveTo>
                <a:cubicBezTo>
                  <a:pt x="81" y="138"/>
                  <a:pt x="81" y="138"/>
                  <a:pt x="81" y="138"/>
                </a:cubicBezTo>
                <a:cubicBezTo>
                  <a:pt x="81" y="138"/>
                  <a:pt x="81" y="138"/>
                  <a:pt x="81" y="138"/>
                </a:cubicBezTo>
                <a:close/>
                <a:moveTo>
                  <a:pt x="87" y="132"/>
                </a:moveTo>
                <a:cubicBezTo>
                  <a:pt x="87" y="132"/>
                  <a:pt x="87" y="131"/>
                  <a:pt x="87" y="131"/>
                </a:cubicBezTo>
                <a:cubicBezTo>
                  <a:pt x="87" y="132"/>
                  <a:pt x="87" y="132"/>
                  <a:pt x="87" y="132"/>
                </a:cubicBezTo>
                <a:cubicBezTo>
                  <a:pt x="87" y="132"/>
                  <a:pt x="87" y="132"/>
                  <a:pt x="87" y="132"/>
                </a:cubicBezTo>
                <a:close/>
                <a:moveTo>
                  <a:pt x="84" y="135"/>
                </a:moveTo>
                <a:cubicBezTo>
                  <a:pt x="84" y="136"/>
                  <a:pt x="84" y="136"/>
                  <a:pt x="84" y="136"/>
                </a:cubicBezTo>
                <a:cubicBezTo>
                  <a:pt x="84" y="135"/>
                  <a:pt x="84" y="135"/>
                  <a:pt x="84" y="135"/>
                </a:cubicBezTo>
                <a:close/>
                <a:moveTo>
                  <a:pt x="84" y="137"/>
                </a:moveTo>
                <a:cubicBezTo>
                  <a:pt x="84" y="137"/>
                  <a:pt x="84" y="137"/>
                  <a:pt x="84" y="137"/>
                </a:cubicBezTo>
                <a:cubicBezTo>
                  <a:pt x="84" y="137"/>
                  <a:pt x="84" y="137"/>
                  <a:pt x="84" y="137"/>
                </a:cubicBezTo>
                <a:close/>
                <a:moveTo>
                  <a:pt x="78" y="139"/>
                </a:moveTo>
                <a:cubicBezTo>
                  <a:pt x="78" y="139"/>
                  <a:pt x="78" y="139"/>
                  <a:pt x="78" y="139"/>
                </a:cubicBezTo>
                <a:cubicBezTo>
                  <a:pt x="78" y="139"/>
                  <a:pt x="78" y="139"/>
                  <a:pt x="78" y="139"/>
                </a:cubicBezTo>
                <a:close/>
                <a:moveTo>
                  <a:pt x="90" y="131"/>
                </a:moveTo>
                <a:cubicBezTo>
                  <a:pt x="90" y="131"/>
                  <a:pt x="90" y="131"/>
                  <a:pt x="90" y="131"/>
                </a:cubicBezTo>
                <a:cubicBezTo>
                  <a:pt x="90" y="131"/>
                  <a:pt x="90" y="131"/>
                  <a:pt x="90" y="131"/>
                </a:cubicBezTo>
                <a:close/>
                <a:moveTo>
                  <a:pt x="80" y="134"/>
                </a:moveTo>
                <a:cubicBezTo>
                  <a:pt x="80" y="134"/>
                  <a:pt x="80" y="134"/>
                  <a:pt x="80" y="134"/>
                </a:cubicBezTo>
                <a:cubicBezTo>
                  <a:pt x="80" y="134"/>
                  <a:pt x="80" y="134"/>
                  <a:pt x="80" y="134"/>
                </a:cubicBezTo>
                <a:close/>
                <a:moveTo>
                  <a:pt x="90" y="131"/>
                </a:moveTo>
                <a:cubicBezTo>
                  <a:pt x="90" y="131"/>
                  <a:pt x="90" y="131"/>
                  <a:pt x="90" y="131"/>
                </a:cubicBezTo>
                <a:cubicBezTo>
                  <a:pt x="90" y="131"/>
                  <a:pt x="90" y="131"/>
                  <a:pt x="90" y="131"/>
                </a:cubicBezTo>
                <a:cubicBezTo>
                  <a:pt x="90" y="130"/>
                  <a:pt x="90" y="130"/>
                  <a:pt x="90" y="131"/>
                </a:cubicBezTo>
                <a:close/>
                <a:moveTo>
                  <a:pt x="69" y="138"/>
                </a:moveTo>
                <a:cubicBezTo>
                  <a:pt x="69" y="138"/>
                  <a:pt x="69" y="138"/>
                  <a:pt x="69" y="138"/>
                </a:cubicBezTo>
                <a:cubicBezTo>
                  <a:pt x="69" y="138"/>
                  <a:pt x="69" y="138"/>
                  <a:pt x="69" y="138"/>
                </a:cubicBezTo>
                <a:close/>
                <a:moveTo>
                  <a:pt x="68" y="133"/>
                </a:moveTo>
                <a:cubicBezTo>
                  <a:pt x="68" y="133"/>
                  <a:pt x="68" y="133"/>
                  <a:pt x="68" y="133"/>
                </a:cubicBezTo>
                <a:cubicBezTo>
                  <a:pt x="68" y="133"/>
                  <a:pt x="68" y="133"/>
                  <a:pt x="68" y="133"/>
                </a:cubicBezTo>
                <a:close/>
                <a:moveTo>
                  <a:pt x="91" y="130"/>
                </a:moveTo>
                <a:cubicBezTo>
                  <a:pt x="91" y="130"/>
                  <a:pt x="91" y="130"/>
                  <a:pt x="91" y="130"/>
                </a:cubicBezTo>
                <a:close/>
                <a:moveTo>
                  <a:pt x="92" y="131"/>
                </a:moveTo>
                <a:cubicBezTo>
                  <a:pt x="92" y="131"/>
                  <a:pt x="92" y="131"/>
                  <a:pt x="92" y="131"/>
                </a:cubicBezTo>
                <a:cubicBezTo>
                  <a:pt x="92" y="131"/>
                  <a:pt x="92" y="131"/>
                  <a:pt x="92" y="131"/>
                </a:cubicBezTo>
                <a:close/>
                <a:moveTo>
                  <a:pt x="90" y="133"/>
                </a:moveTo>
                <a:cubicBezTo>
                  <a:pt x="90" y="133"/>
                  <a:pt x="90" y="133"/>
                  <a:pt x="90" y="133"/>
                </a:cubicBezTo>
                <a:cubicBezTo>
                  <a:pt x="90" y="133"/>
                  <a:pt x="90" y="133"/>
                  <a:pt x="90" y="133"/>
                </a:cubicBezTo>
                <a:close/>
                <a:moveTo>
                  <a:pt x="91" y="130"/>
                </a:moveTo>
                <a:cubicBezTo>
                  <a:pt x="91" y="130"/>
                  <a:pt x="91" y="130"/>
                  <a:pt x="91" y="130"/>
                </a:cubicBezTo>
                <a:cubicBezTo>
                  <a:pt x="91" y="130"/>
                  <a:pt x="91" y="130"/>
                  <a:pt x="91" y="130"/>
                </a:cubicBezTo>
                <a:close/>
                <a:moveTo>
                  <a:pt x="91" y="130"/>
                </a:moveTo>
                <a:cubicBezTo>
                  <a:pt x="91" y="130"/>
                  <a:pt x="91" y="130"/>
                  <a:pt x="91" y="130"/>
                </a:cubicBezTo>
                <a:cubicBezTo>
                  <a:pt x="91" y="130"/>
                  <a:pt x="91" y="130"/>
                  <a:pt x="91" y="130"/>
                </a:cubicBezTo>
                <a:close/>
                <a:moveTo>
                  <a:pt x="91" y="130"/>
                </a:moveTo>
                <a:cubicBezTo>
                  <a:pt x="91" y="130"/>
                  <a:pt x="91" y="130"/>
                  <a:pt x="91" y="130"/>
                </a:cubicBezTo>
                <a:cubicBezTo>
                  <a:pt x="91" y="130"/>
                  <a:pt x="91" y="130"/>
                  <a:pt x="91" y="130"/>
                </a:cubicBezTo>
                <a:cubicBezTo>
                  <a:pt x="91" y="130"/>
                  <a:pt x="91" y="130"/>
                  <a:pt x="91" y="130"/>
                </a:cubicBezTo>
                <a:close/>
                <a:moveTo>
                  <a:pt x="74" y="137"/>
                </a:moveTo>
                <a:cubicBezTo>
                  <a:pt x="74" y="137"/>
                  <a:pt x="74" y="137"/>
                  <a:pt x="74" y="137"/>
                </a:cubicBezTo>
                <a:cubicBezTo>
                  <a:pt x="74" y="138"/>
                  <a:pt x="74" y="137"/>
                  <a:pt x="74" y="137"/>
                </a:cubicBezTo>
                <a:close/>
                <a:moveTo>
                  <a:pt x="87" y="137"/>
                </a:moveTo>
                <a:cubicBezTo>
                  <a:pt x="87" y="137"/>
                  <a:pt x="87" y="137"/>
                  <a:pt x="87" y="137"/>
                </a:cubicBezTo>
                <a:cubicBezTo>
                  <a:pt x="87" y="137"/>
                  <a:pt x="87" y="137"/>
                  <a:pt x="87" y="137"/>
                </a:cubicBezTo>
                <a:close/>
                <a:moveTo>
                  <a:pt x="87" y="137"/>
                </a:moveTo>
                <a:cubicBezTo>
                  <a:pt x="87" y="136"/>
                  <a:pt x="87" y="136"/>
                  <a:pt x="87" y="137"/>
                </a:cubicBezTo>
                <a:cubicBezTo>
                  <a:pt x="87" y="135"/>
                  <a:pt x="87" y="135"/>
                  <a:pt x="87" y="135"/>
                </a:cubicBezTo>
                <a:lnTo>
                  <a:pt x="87" y="137"/>
                </a:lnTo>
                <a:close/>
                <a:moveTo>
                  <a:pt x="79" y="138"/>
                </a:moveTo>
                <a:cubicBezTo>
                  <a:pt x="79" y="138"/>
                  <a:pt x="79" y="139"/>
                  <a:pt x="79" y="139"/>
                </a:cubicBezTo>
                <a:cubicBezTo>
                  <a:pt x="79" y="139"/>
                  <a:pt x="79" y="138"/>
                  <a:pt x="79" y="138"/>
                </a:cubicBezTo>
                <a:cubicBezTo>
                  <a:pt x="78" y="138"/>
                  <a:pt x="79" y="139"/>
                  <a:pt x="79" y="139"/>
                </a:cubicBezTo>
                <a:cubicBezTo>
                  <a:pt x="78" y="139"/>
                  <a:pt x="78" y="139"/>
                  <a:pt x="78" y="139"/>
                </a:cubicBezTo>
                <a:cubicBezTo>
                  <a:pt x="78" y="139"/>
                  <a:pt x="78" y="139"/>
                  <a:pt x="78" y="139"/>
                </a:cubicBezTo>
                <a:cubicBezTo>
                  <a:pt x="78" y="139"/>
                  <a:pt x="78" y="139"/>
                  <a:pt x="78" y="139"/>
                </a:cubicBezTo>
                <a:cubicBezTo>
                  <a:pt x="78" y="139"/>
                  <a:pt x="77" y="140"/>
                  <a:pt x="77" y="139"/>
                </a:cubicBezTo>
                <a:cubicBezTo>
                  <a:pt x="77" y="139"/>
                  <a:pt x="77" y="139"/>
                  <a:pt x="77" y="139"/>
                </a:cubicBezTo>
                <a:cubicBezTo>
                  <a:pt x="77" y="139"/>
                  <a:pt x="77" y="139"/>
                  <a:pt x="77" y="139"/>
                </a:cubicBezTo>
                <a:cubicBezTo>
                  <a:pt x="77" y="139"/>
                  <a:pt x="77" y="139"/>
                  <a:pt x="77" y="138"/>
                </a:cubicBezTo>
                <a:cubicBezTo>
                  <a:pt x="77" y="138"/>
                  <a:pt x="77" y="138"/>
                  <a:pt x="77" y="138"/>
                </a:cubicBezTo>
                <a:cubicBezTo>
                  <a:pt x="77" y="138"/>
                  <a:pt x="77" y="138"/>
                  <a:pt x="77" y="138"/>
                </a:cubicBezTo>
                <a:cubicBezTo>
                  <a:pt x="77" y="139"/>
                  <a:pt x="77" y="139"/>
                  <a:pt x="77" y="139"/>
                </a:cubicBezTo>
                <a:cubicBezTo>
                  <a:pt x="77" y="139"/>
                  <a:pt x="77" y="139"/>
                  <a:pt x="77" y="139"/>
                </a:cubicBezTo>
                <a:cubicBezTo>
                  <a:pt x="77" y="139"/>
                  <a:pt x="76" y="139"/>
                  <a:pt x="76" y="139"/>
                </a:cubicBezTo>
                <a:cubicBezTo>
                  <a:pt x="76" y="138"/>
                  <a:pt x="76" y="138"/>
                  <a:pt x="76" y="138"/>
                </a:cubicBezTo>
                <a:cubicBezTo>
                  <a:pt x="76" y="139"/>
                  <a:pt x="76" y="138"/>
                  <a:pt x="77" y="138"/>
                </a:cubicBezTo>
                <a:cubicBezTo>
                  <a:pt x="76" y="138"/>
                  <a:pt x="76" y="138"/>
                  <a:pt x="76" y="138"/>
                </a:cubicBezTo>
                <a:cubicBezTo>
                  <a:pt x="76" y="138"/>
                  <a:pt x="76" y="138"/>
                  <a:pt x="76" y="139"/>
                </a:cubicBezTo>
                <a:cubicBezTo>
                  <a:pt x="76" y="138"/>
                  <a:pt x="76" y="138"/>
                  <a:pt x="76" y="139"/>
                </a:cubicBezTo>
                <a:cubicBezTo>
                  <a:pt x="76" y="138"/>
                  <a:pt x="76" y="138"/>
                  <a:pt x="76" y="138"/>
                </a:cubicBezTo>
                <a:cubicBezTo>
                  <a:pt x="76" y="138"/>
                  <a:pt x="76" y="138"/>
                  <a:pt x="76" y="138"/>
                </a:cubicBezTo>
                <a:cubicBezTo>
                  <a:pt x="76" y="138"/>
                  <a:pt x="76" y="138"/>
                  <a:pt x="76" y="138"/>
                </a:cubicBezTo>
                <a:cubicBezTo>
                  <a:pt x="76" y="137"/>
                  <a:pt x="76" y="139"/>
                  <a:pt x="75" y="138"/>
                </a:cubicBezTo>
                <a:cubicBezTo>
                  <a:pt x="75" y="138"/>
                  <a:pt x="75" y="138"/>
                  <a:pt x="75" y="138"/>
                </a:cubicBezTo>
                <a:cubicBezTo>
                  <a:pt x="75" y="138"/>
                  <a:pt x="75" y="139"/>
                  <a:pt x="75" y="138"/>
                </a:cubicBezTo>
                <a:cubicBezTo>
                  <a:pt x="75" y="138"/>
                  <a:pt x="75" y="139"/>
                  <a:pt x="75" y="139"/>
                </a:cubicBezTo>
                <a:cubicBezTo>
                  <a:pt x="75" y="139"/>
                  <a:pt x="75" y="139"/>
                  <a:pt x="75" y="138"/>
                </a:cubicBezTo>
                <a:cubicBezTo>
                  <a:pt x="75" y="139"/>
                  <a:pt x="75" y="139"/>
                  <a:pt x="75" y="139"/>
                </a:cubicBezTo>
                <a:cubicBezTo>
                  <a:pt x="75" y="139"/>
                  <a:pt x="75" y="137"/>
                  <a:pt x="74" y="138"/>
                </a:cubicBezTo>
                <a:cubicBezTo>
                  <a:pt x="75" y="138"/>
                  <a:pt x="74" y="139"/>
                  <a:pt x="75" y="139"/>
                </a:cubicBezTo>
                <a:cubicBezTo>
                  <a:pt x="74" y="139"/>
                  <a:pt x="74" y="138"/>
                  <a:pt x="74" y="139"/>
                </a:cubicBezTo>
                <a:cubicBezTo>
                  <a:pt x="74" y="138"/>
                  <a:pt x="74" y="138"/>
                  <a:pt x="74" y="138"/>
                </a:cubicBezTo>
                <a:cubicBezTo>
                  <a:pt x="74" y="138"/>
                  <a:pt x="74" y="138"/>
                  <a:pt x="74" y="138"/>
                </a:cubicBezTo>
                <a:cubicBezTo>
                  <a:pt x="74" y="138"/>
                  <a:pt x="74" y="138"/>
                  <a:pt x="74" y="138"/>
                </a:cubicBezTo>
                <a:cubicBezTo>
                  <a:pt x="74" y="139"/>
                  <a:pt x="74" y="137"/>
                  <a:pt x="74" y="139"/>
                </a:cubicBezTo>
                <a:cubicBezTo>
                  <a:pt x="74" y="138"/>
                  <a:pt x="74" y="139"/>
                  <a:pt x="73" y="138"/>
                </a:cubicBezTo>
                <a:cubicBezTo>
                  <a:pt x="74" y="138"/>
                  <a:pt x="74" y="138"/>
                  <a:pt x="74" y="137"/>
                </a:cubicBezTo>
                <a:cubicBezTo>
                  <a:pt x="74" y="137"/>
                  <a:pt x="74" y="138"/>
                  <a:pt x="74" y="137"/>
                </a:cubicBezTo>
                <a:cubicBezTo>
                  <a:pt x="74" y="137"/>
                  <a:pt x="74" y="137"/>
                  <a:pt x="74" y="137"/>
                </a:cubicBezTo>
                <a:cubicBezTo>
                  <a:pt x="74" y="136"/>
                  <a:pt x="74" y="137"/>
                  <a:pt x="73" y="138"/>
                </a:cubicBezTo>
                <a:cubicBezTo>
                  <a:pt x="74" y="137"/>
                  <a:pt x="74" y="137"/>
                  <a:pt x="74" y="137"/>
                </a:cubicBezTo>
                <a:cubicBezTo>
                  <a:pt x="74" y="138"/>
                  <a:pt x="74" y="138"/>
                  <a:pt x="73" y="138"/>
                </a:cubicBezTo>
                <a:cubicBezTo>
                  <a:pt x="73" y="138"/>
                  <a:pt x="73" y="138"/>
                  <a:pt x="73" y="138"/>
                </a:cubicBezTo>
                <a:cubicBezTo>
                  <a:pt x="73" y="138"/>
                  <a:pt x="73" y="138"/>
                  <a:pt x="73" y="138"/>
                </a:cubicBezTo>
                <a:cubicBezTo>
                  <a:pt x="73" y="138"/>
                  <a:pt x="73" y="137"/>
                  <a:pt x="73" y="137"/>
                </a:cubicBezTo>
                <a:cubicBezTo>
                  <a:pt x="73" y="137"/>
                  <a:pt x="72" y="137"/>
                  <a:pt x="73" y="137"/>
                </a:cubicBezTo>
                <a:cubicBezTo>
                  <a:pt x="72" y="137"/>
                  <a:pt x="73" y="137"/>
                  <a:pt x="73" y="138"/>
                </a:cubicBezTo>
                <a:cubicBezTo>
                  <a:pt x="73" y="137"/>
                  <a:pt x="72" y="139"/>
                  <a:pt x="72" y="138"/>
                </a:cubicBezTo>
                <a:cubicBezTo>
                  <a:pt x="72" y="137"/>
                  <a:pt x="72" y="137"/>
                  <a:pt x="72" y="137"/>
                </a:cubicBezTo>
                <a:cubicBezTo>
                  <a:pt x="72" y="137"/>
                  <a:pt x="72" y="137"/>
                  <a:pt x="72" y="137"/>
                </a:cubicBezTo>
                <a:cubicBezTo>
                  <a:pt x="72" y="137"/>
                  <a:pt x="72" y="137"/>
                  <a:pt x="72" y="137"/>
                </a:cubicBezTo>
                <a:cubicBezTo>
                  <a:pt x="72" y="138"/>
                  <a:pt x="72" y="138"/>
                  <a:pt x="71" y="138"/>
                </a:cubicBezTo>
                <a:cubicBezTo>
                  <a:pt x="72" y="138"/>
                  <a:pt x="71" y="137"/>
                  <a:pt x="71" y="137"/>
                </a:cubicBezTo>
                <a:cubicBezTo>
                  <a:pt x="71" y="137"/>
                  <a:pt x="71" y="137"/>
                  <a:pt x="71" y="138"/>
                </a:cubicBezTo>
                <a:cubicBezTo>
                  <a:pt x="71" y="137"/>
                  <a:pt x="71" y="137"/>
                  <a:pt x="71" y="137"/>
                </a:cubicBezTo>
                <a:cubicBezTo>
                  <a:pt x="71" y="138"/>
                  <a:pt x="71" y="137"/>
                  <a:pt x="71" y="137"/>
                </a:cubicBezTo>
                <a:cubicBezTo>
                  <a:pt x="71" y="138"/>
                  <a:pt x="71" y="138"/>
                  <a:pt x="71" y="138"/>
                </a:cubicBezTo>
                <a:cubicBezTo>
                  <a:pt x="70" y="138"/>
                  <a:pt x="70" y="138"/>
                  <a:pt x="69" y="138"/>
                </a:cubicBezTo>
                <a:cubicBezTo>
                  <a:pt x="69" y="138"/>
                  <a:pt x="69" y="138"/>
                  <a:pt x="69" y="138"/>
                </a:cubicBezTo>
                <a:cubicBezTo>
                  <a:pt x="69" y="138"/>
                  <a:pt x="69" y="138"/>
                  <a:pt x="69" y="138"/>
                </a:cubicBezTo>
                <a:cubicBezTo>
                  <a:pt x="69" y="138"/>
                  <a:pt x="69" y="138"/>
                  <a:pt x="69" y="138"/>
                </a:cubicBezTo>
                <a:cubicBezTo>
                  <a:pt x="69" y="138"/>
                  <a:pt x="69" y="137"/>
                  <a:pt x="69" y="137"/>
                </a:cubicBezTo>
                <a:cubicBezTo>
                  <a:pt x="69" y="138"/>
                  <a:pt x="69" y="138"/>
                  <a:pt x="69" y="138"/>
                </a:cubicBezTo>
                <a:cubicBezTo>
                  <a:pt x="69" y="137"/>
                  <a:pt x="69" y="137"/>
                  <a:pt x="69" y="137"/>
                </a:cubicBezTo>
                <a:cubicBezTo>
                  <a:pt x="69" y="137"/>
                  <a:pt x="69" y="138"/>
                  <a:pt x="69" y="138"/>
                </a:cubicBezTo>
                <a:cubicBezTo>
                  <a:pt x="69" y="137"/>
                  <a:pt x="68" y="138"/>
                  <a:pt x="68" y="137"/>
                </a:cubicBezTo>
                <a:cubicBezTo>
                  <a:pt x="68" y="137"/>
                  <a:pt x="69" y="137"/>
                  <a:pt x="68" y="137"/>
                </a:cubicBezTo>
                <a:cubicBezTo>
                  <a:pt x="68" y="137"/>
                  <a:pt x="68" y="137"/>
                  <a:pt x="68" y="137"/>
                </a:cubicBezTo>
                <a:cubicBezTo>
                  <a:pt x="68" y="138"/>
                  <a:pt x="68" y="138"/>
                  <a:pt x="68" y="138"/>
                </a:cubicBezTo>
                <a:cubicBezTo>
                  <a:pt x="68" y="137"/>
                  <a:pt x="68" y="137"/>
                  <a:pt x="67" y="137"/>
                </a:cubicBezTo>
                <a:cubicBezTo>
                  <a:pt x="67" y="137"/>
                  <a:pt x="67" y="137"/>
                  <a:pt x="67" y="137"/>
                </a:cubicBezTo>
                <a:cubicBezTo>
                  <a:pt x="67" y="137"/>
                  <a:pt x="67" y="137"/>
                  <a:pt x="67" y="137"/>
                </a:cubicBezTo>
                <a:cubicBezTo>
                  <a:pt x="67" y="137"/>
                  <a:pt x="67" y="137"/>
                  <a:pt x="67" y="136"/>
                </a:cubicBezTo>
                <a:cubicBezTo>
                  <a:pt x="67" y="138"/>
                  <a:pt x="67" y="135"/>
                  <a:pt x="67" y="136"/>
                </a:cubicBezTo>
                <a:cubicBezTo>
                  <a:pt x="67" y="135"/>
                  <a:pt x="67" y="134"/>
                  <a:pt x="67" y="134"/>
                </a:cubicBezTo>
                <a:cubicBezTo>
                  <a:pt x="67" y="134"/>
                  <a:pt x="67" y="134"/>
                  <a:pt x="67" y="134"/>
                </a:cubicBezTo>
                <a:cubicBezTo>
                  <a:pt x="67" y="133"/>
                  <a:pt x="67" y="134"/>
                  <a:pt x="67" y="133"/>
                </a:cubicBezTo>
                <a:cubicBezTo>
                  <a:pt x="67" y="134"/>
                  <a:pt x="67" y="134"/>
                  <a:pt x="67" y="134"/>
                </a:cubicBezTo>
                <a:cubicBezTo>
                  <a:pt x="68" y="134"/>
                  <a:pt x="68" y="133"/>
                  <a:pt x="68" y="133"/>
                </a:cubicBezTo>
                <a:cubicBezTo>
                  <a:pt x="68" y="133"/>
                  <a:pt x="68" y="133"/>
                  <a:pt x="68" y="133"/>
                </a:cubicBezTo>
                <a:cubicBezTo>
                  <a:pt x="68" y="135"/>
                  <a:pt x="69" y="133"/>
                  <a:pt x="70" y="134"/>
                </a:cubicBezTo>
                <a:cubicBezTo>
                  <a:pt x="70" y="134"/>
                  <a:pt x="70" y="134"/>
                  <a:pt x="70" y="134"/>
                </a:cubicBezTo>
                <a:cubicBezTo>
                  <a:pt x="70" y="134"/>
                  <a:pt x="70" y="133"/>
                  <a:pt x="70" y="133"/>
                </a:cubicBezTo>
                <a:cubicBezTo>
                  <a:pt x="70" y="134"/>
                  <a:pt x="70" y="134"/>
                  <a:pt x="70" y="134"/>
                </a:cubicBezTo>
                <a:cubicBezTo>
                  <a:pt x="70" y="134"/>
                  <a:pt x="70" y="134"/>
                  <a:pt x="70" y="134"/>
                </a:cubicBezTo>
                <a:cubicBezTo>
                  <a:pt x="70" y="133"/>
                  <a:pt x="71" y="134"/>
                  <a:pt x="71" y="134"/>
                </a:cubicBezTo>
                <a:cubicBezTo>
                  <a:pt x="71" y="134"/>
                  <a:pt x="71" y="135"/>
                  <a:pt x="71" y="135"/>
                </a:cubicBezTo>
                <a:cubicBezTo>
                  <a:pt x="71" y="134"/>
                  <a:pt x="71" y="134"/>
                  <a:pt x="71" y="134"/>
                </a:cubicBezTo>
                <a:cubicBezTo>
                  <a:pt x="71" y="135"/>
                  <a:pt x="72" y="134"/>
                  <a:pt x="72" y="135"/>
                </a:cubicBezTo>
                <a:cubicBezTo>
                  <a:pt x="72" y="135"/>
                  <a:pt x="72" y="135"/>
                  <a:pt x="72" y="135"/>
                </a:cubicBezTo>
                <a:cubicBezTo>
                  <a:pt x="72" y="135"/>
                  <a:pt x="72" y="135"/>
                  <a:pt x="72" y="134"/>
                </a:cubicBezTo>
                <a:cubicBezTo>
                  <a:pt x="72" y="135"/>
                  <a:pt x="73" y="134"/>
                  <a:pt x="73" y="135"/>
                </a:cubicBezTo>
                <a:cubicBezTo>
                  <a:pt x="73" y="134"/>
                  <a:pt x="73" y="135"/>
                  <a:pt x="73" y="134"/>
                </a:cubicBezTo>
                <a:cubicBezTo>
                  <a:pt x="73" y="134"/>
                  <a:pt x="73" y="134"/>
                  <a:pt x="73" y="134"/>
                </a:cubicBezTo>
                <a:cubicBezTo>
                  <a:pt x="73" y="134"/>
                  <a:pt x="73" y="134"/>
                  <a:pt x="73" y="134"/>
                </a:cubicBezTo>
                <a:cubicBezTo>
                  <a:pt x="73" y="134"/>
                  <a:pt x="73" y="134"/>
                  <a:pt x="73" y="134"/>
                </a:cubicBezTo>
                <a:cubicBezTo>
                  <a:pt x="73" y="134"/>
                  <a:pt x="73" y="134"/>
                  <a:pt x="73" y="134"/>
                </a:cubicBezTo>
                <a:cubicBezTo>
                  <a:pt x="74" y="134"/>
                  <a:pt x="74" y="134"/>
                  <a:pt x="74" y="134"/>
                </a:cubicBezTo>
                <a:cubicBezTo>
                  <a:pt x="74" y="134"/>
                  <a:pt x="74" y="134"/>
                  <a:pt x="74" y="134"/>
                </a:cubicBezTo>
                <a:cubicBezTo>
                  <a:pt x="74" y="134"/>
                  <a:pt x="74" y="134"/>
                  <a:pt x="74" y="134"/>
                </a:cubicBezTo>
                <a:cubicBezTo>
                  <a:pt x="74" y="134"/>
                  <a:pt x="74" y="134"/>
                  <a:pt x="74" y="135"/>
                </a:cubicBezTo>
                <a:cubicBezTo>
                  <a:pt x="74" y="134"/>
                  <a:pt x="74" y="134"/>
                  <a:pt x="74" y="134"/>
                </a:cubicBezTo>
                <a:cubicBezTo>
                  <a:pt x="74" y="134"/>
                  <a:pt x="74" y="134"/>
                  <a:pt x="74" y="135"/>
                </a:cubicBezTo>
                <a:cubicBezTo>
                  <a:pt x="74" y="135"/>
                  <a:pt x="74" y="135"/>
                  <a:pt x="74" y="135"/>
                </a:cubicBezTo>
                <a:cubicBezTo>
                  <a:pt x="74" y="134"/>
                  <a:pt x="74" y="134"/>
                  <a:pt x="74" y="134"/>
                </a:cubicBezTo>
                <a:cubicBezTo>
                  <a:pt x="75" y="134"/>
                  <a:pt x="75" y="135"/>
                  <a:pt x="76" y="134"/>
                </a:cubicBezTo>
                <a:cubicBezTo>
                  <a:pt x="76" y="135"/>
                  <a:pt x="76" y="135"/>
                  <a:pt x="76" y="135"/>
                </a:cubicBezTo>
                <a:cubicBezTo>
                  <a:pt x="76" y="135"/>
                  <a:pt x="76" y="135"/>
                  <a:pt x="76" y="135"/>
                </a:cubicBezTo>
                <a:cubicBezTo>
                  <a:pt x="76" y="135"/>
                  <a:pt x="76" y="136"/>
                  <a:pt x="76" y="136"/>
                </a:cubicBezTo>
                <a:cubicBezTo>
                  <a:pt x="76" y="136"/>
                  <a:pt x="76" y="135"/>
                  <a:pt x="76" y="135"/>
                </a:cubicBezTo>
                <a:cubicBezTo>
                  <a:pt x="76" y="134"/>
                  <a:pt x="76" y="134"/>
                  <a:pt x="76" y="134"/>
                </a:cubicBezTo>
                <a:cubicBezTo>
                  <a:pt x="76" y="133"/>
                  <a:pt x="77" y="135"/>
                  <a:pt x="77" y="134"/>
                </a:cubicBezTo>
                <a:cubicBezTo>
                  <a:pt x="77" y="134"/>
                  <a:pt x="77" y="134"/>
                  <a:pt x="77" y="134"/>
                </a:cubicBezTo>
                <a:cubicBezTo>
                  <a:pt x="77" y="134"/>
                  <a:pt x="78" y="135"/>
                  <a:pt x="78" y="134"/>
                </a:cubicBezTo>
                <a:cubicBezTo>
                  <a:pt x="78" y="135"/>
                  <a:pt x="78" y="135"/>
                  <a:pt x="78" y="135"/>
                </a:cubicBezTo>
                <a:cubicBezTo>
                  <a:pt x="78" y="134"/>
                  <a:pt x="78" y="134"/>
                  <a:pt x="78" y="134"/>
                </a:cubicBezTo>
                <a:cubicBezTo>
                  <a:pt x="78" y="134"/>
                  <a:pt x="78" y="135"/>
                  <a:pt x="78" y="135"/>
                </a:cubicBezTo>
                <a:cubicBezTo>
                  <a:pt x="78" y="134"/>
                  <a:pt x="78" y="134"/>
                  <a:pt x="79" y="134"/>
                </a:cubicBezTo>
                <a:cubicBezTo>
                  <a:pt x="79" y="134"/>
                  <a:pt x="79" y="134"/>
                  <a:pt x="79" y="134"/>
                </a:cubicBezTo>
                <a:cubicBezTo>
                  <a:pt x="79" y="134"/>
                  <a:pt x="79" y="134"/>
                  <a:pt x="79" y="134"/>
                </a:cubicBezTo>
                <a:cubicBezTo>
                  <a:pt x="79" y="136"/>
                  <a:pt x="79" y="133"/>
                  <a:pt x="80" y="135"/>
                </a:cubicBezTo>
                <a:cubicBezTo>
                  <a:pt x="80" y="134"/>
                  <a:pt x="80" y="134"/>
                  <a:pt x="80" y="134"/>
                </a:cubicBezTo>
                <a:cubicBezTo>
                  <a:pt x="80" y="134"/>
                  <a:pt x="80" y="134"/>
                  <a:pt x="80" y="134"/>
                </a:cubicBezTo>
                <a:cubicBezTo>
                  <a:pt x="80" y="133"/>
                  <a:pt x="80" y="134"/>
                  <a:pt x="80" y="134"/>
                </a:cubicBezTo>
                <a:cubicBezTo>
                  <a:pt x="80" y="134"/>
                  <a:pt x="80" y="134"/>
                  <a:pt x="80" y="134"/>
                </a:cubicBezTo>
                <a:cubicBezTo>
                  <a:pt x="81" y="134"/>
                  <a:pt x="81" y="133"/>
                  <a:pt x="81" y="133"/>
                </a:cubicBezTo>
                <a:cubicBezTo>
                  <a:pt x="81" y="133"/>
                  <a:pt x="81" y="134"/>
                  <a:pt x="81" y="134"/>
                </a:cubicBezTo>
                <a:cubicBezTo>
                  <a:pt x="81" y="134"/>
                  <a:pt x="81" y="133"/>
                  <a:pt x="81" y="133"/>
                </a:cubicBezTo>
                <a:cubicBezTo>
                  <a:pt x="81" y="133"/>
                  <a:pt x="81" y="133"/>
                  <a:pt x="81" y="133"/>
                </a:cubicBezTo>
                <a:cubicBezTo>
                  <a:pt x="81" y="133"/>
                  <a:pt x="82" y="135"/>
                  <a:pt x="82" y="135"/>
                </a:cubicBezTo>
                <a:cubicBezTo>
                  <a:pt x="82" y="135"/>
                  <a:pt x="82" y="135"/>
                  <a:pt x="82" y="135"/>
                </a:cubicBezTo>
                <a:cubicBezTo>
                  <a:pt x="82" y="134"/>
                  <a:pt x="82" y="136"/>
                  <a:pt x="82" y="135"/>
                </a:cubicBezTo>
                <a:cubicBezTo>
                  <a:pt x="82" y="134"/>
                  <a:pt x="82" y="134"/>
                  <a:pt x="82" y="134"/>
                </a:cubicBezTo>
                <a:cubicBezTo>
                  <a:pt x="82" y="135"/>
                  <a:pt x="82" y="134"/>
                  <a:pt x="82" y="135"/>
                </a:cubicBezTo>
                <a:cubicBezTo>
                  <a:pt x="82" y="135"/>
                  <a:pt x="82" y="135"/>
                  <a:pt x="82" y="135"/>
                </a:cubicBezTo>
                <a:cubicBezTo>
                  <a:pt x="82" y="134"/>
                  <a:pt x="83" y="135"/>
                  <a:pt x="83" y="134"/>
                </a:cubicBezTo>
                <a:cubicBezTo>
                  <a:pt x="83" y="134"/>
                  <a:pt x="83" y="134"/>
                  <a:pt x="83" y="134"/>
                </a:cubicBezTo>
                <a:cubicBezTo>
                  <a:pt x="83" y="134"/>
                  <a:pt x="83" y="134"/>
                  <a:pt x="83" y="134"/>
                </a:cubicBezTo>
                <a:cubicBezTo>
                  <a:pt x="83" y="134"/>
                  <a:pt x="83" y="134"/>
                  <a:pt x="83" y="134"/>
                </a:cubicBezTo>
                <a:cubicBezTo>
                  <a:pt x="83" y="134"/>
                  <a:pt x="83" y="134"/>
                  <a:pt x="83" y="134"/>
                </a:cubicBezTo>
                <a:cubicBezTo>
                  <a:pt x="83" y="134"/>
                  <a:pt x="83" y="134"/>
                  <a:pt x="83" y="134"/>
                </a:cubicBezTo>
                <a:cubicBezTo>
                  <a:pt x="83" y="134"/>
                  <a:pt x="83" y="134"/>
                  <a:pt x="84" y="134"/>
                </a:cubicBezTo>
                <a:cubicBezTo>
                  <a:pt x="84" y="133"/>
                  <a:pt x="83" y="133"/>
                  <a:pt x="84" y="132"/>
                </a:cubicBezTo>
                <a:cubicBezTo>
                  <a:pt x="84" y="133"/>
                  <a:pt x="84" y="133"/>
                  <a:pt x="84" y="133"/>
                </a:cubicBezTo>
                <a:cubicBezTo>
                  <a:pt x="84" y="133"/>
                  <a:pt x="84" y="133"/>
                  <a:pt x="84" y="133"/>
                </a:cubicBezTo>
                <a:cubicBezTo>
                  <a:pt x="84" y="133"/>
                  <a:pt x="84" y="133"/>
                  <a:pt x="84" y="133"/>
                </a:cubicBezTo>
                <a:cubicBezTo>
                  <a:pt x="84" y="133"/>
                  <a:pt x="84" y="133"/>
                  <a:pt x="84" y="133"/>
                </a:cubicBezTo>
                <a:cubicBezTo>
                  <a:pt x="84" y="133"/>
                  <a:pt x="84" y="133"/>
                  <a:pt x="84" y="134"/>
                </a:cubicBezTo>
                <a:cubicBezTo>
                  <a:pt x="84" y="133"/>
                  <a:pt x="85" y="134"/>
                  <a:pt x="84" y="133"/>
                </a:cubicBezTo>
                <a:cubicBezTo>
                  <a:pt x="85" y="134"/>
                  <a:pt x="85" y="133"/>
                  <a:pt x="86" y="134"/>
                </a:cubicBezTo>
                <a:cubicBezTo>
                  <a:pt x="86" y="134"/>
                  <a:pt x="86" y="133"/>
                  <a:pt x="86" y="133"/>
                </a:cubicBezTo>
                <a:cubicBezTo>
                  <a:pt x="86" y="134"/>
                  <a:pt x="86" y="134"/>
                  <a:pt x="86" y="134"/>
                </a:cubicBezTo>
                <a:cubicBezTo>
                  <a:pt x="86" y="133"/>
                  <a:pt x="86" y="133"/>
                  <a:pt x="86" y="133"/>
                </a:cubicBezTo>
                <a:cubicBezTo>
                  <a:pt x="86" y="133"/>
                  <a:pt x="86" y="133"/>
                  <a:pt x="86" y="134"/>
                </a:cubicBezTo>
                <a:cubicBezTo>
                  <a:pt x="86" y="133"/>
                  <a:pt x="86" y="133"/>
                  <a:pt x="86" y="133"/>
                </a:cubicBezTo>
                <a:cubicBezTo>
                  <a:pt x="87" y="133"/>
                  <a:pt x="87" y="133"/>
                  <a:pt x="87" y="133"/>
                </a:cubicBezTo>
                <a:cubicBezTo>
                  <a:pt x="87" y="133"/>
                  <a:pt x="87" y="133"/>
                  <a:pt x="87" y="133"/>
                </a:cubicBezTo>
                <a:cubicBezTo>
                  <a:pt x="87" y="133"/>
                  <a:pt x="87" y="133"/>
                  <a:pt x="87" y="133"/>
                </a:cubicBezTo>
                <a:cubicBezTo>
                  <a:pt x="87" y="133"/>
                  <a:pt x="87" y="133"/>
                  <a:pt x="87" y="132"/>
                </a:cubicBezTo>
                <a:cubicBezTo>
                  <a:pt x="87" y="133"/>
                  <a:pt x="87" y="132"/>
                  <a:pt x="87" y="133"/>
                </a:cubicBezTo>
                <a:cubicBezTo>
                  <a:pt x="87" y="133"/>
                  <a:pt x="87" y="133"/>
                  <a:pt x="87" y="132"/>
                </a:cubicBezTo>
                <a:cubicBezTo>
                  <a:pt x="87" y="132"/>
                  <a:pt x="87" y="132"/>
                  <a:pt x="87" y="132"/>
                </a:cubicBezTo>
                <a:cubicBezTo>
                  <a:pt x="87" y="132"/>
                  <a:pt x="87" y="132"/>
                  <a:pt x="87" y="132"/>
                </a:cubicBezTo>
                <a:cubicBezTo>
                  <a:pt x="87" y="132"/>
                  <a:pt x="87" y="132"/>
                  <a:pt x="87" y="132"/>
                </a:cubicBezTo>
                <a:cubicBezTo>
                  <a:pt x="87" y="132"/>
                  <a:pt x="87" y="132"/>
                  <a:pt x="87" y="132"/>
                </a:cubicBezTo>
                <a:cubicBezTo>
                  <a:pt x="87" y="132"/>
                  <a:pt x="87" y="132"/>
                  <a:pt x="87" y="132"/>
                </a:cubicBezTo>
                <a:cubicBezTo>
                  <a:pt x="87" y="132"/>
                  <a:pt x="87" y="132"/>
                  <a:pt x="87" y="132"/>
                </a:cubicBezTo>
                <a:cubicBezTo>
                  <a:pt x="87" y="132"/>
                  <a:pt x="87" y="132"/>
                  <a:pt x="87" y="132"/>
                </a:cubicBezTo>
                <a:cubicBezTo>
                  <a:pt x="87" y="132"/>
                  <a:pt x="87" y="132"/>
                  <a:pt x="87" y="132"/>
                </a:cubicBezTo>
                <a:cubicBezTo>
                  <a:pt x="87" y="132"/>
                  <a:pt x="87" y="132"/>
                  <a:pt x="87" y="132"/>
                </a:cubicBezTo>
                <a:cubicBezTo>
                  <a:pt x="88" y="133"/>
                  <a:pt x="88" y="131"/>
                  <a:pt x="88" y="132"/>
                </a:cubicBezTo>
                <a:cubicBezTo>
                  <a:pt x="88" y="132"/>
                  <a:pt x="88" y="132"/>
                  <a:pt x="88" y="132"/>
                </a:cubicBezTo>
                <a:cubicBezTo>
                  <a:pt x="88" y="132"/>
                  <a:pt x="89" y="132"/>
                  <a:pt x="89" y="132"/>
                </a:cubicBezTo>
                <a:cubicBezTo>
                  <a:pt x="88" y="132"/>
                  <a:pt x="88" y="132"/>
                  <a:pt x="88" y="132"/>
                </a:cubicBezTo>
                <a:cubicBezTo>
                  <a:pt x="88" y="131"/>
                  <a:pt x="88" y="131"/>
                  <a:pt x="89" y="131"/>
                </a:cubicBezTo>
                <a:cubicBezTo>
                  <a:pt x="88" y="131"/>
                  <a:pt x="88" y="131"/>
                  <a:pt x="88" y="131"/>
                </a:cubicBezTo>
                <a:cubicBezTo>
                  <a:pt x="89" y="131"/>
                  <a:pt x="89" y="130"/>
                  <a:pt x="89" y="131"/>
                </a:cubicBezTo>
                <a:cubicBezTo>
                  <a:pt x="89" y="130"/>
                  <a:pt x="89" y="131"/>
                  <a:pt x="89" y="131"/>
                </a:cubicBezTo>
                <a:cubicBezTo>
                  <a:pt x="90" y="131"/>
                  <a:pt x="90" y="131"/>
                  <a:pt x="90" y="131"/>
                </a:cubicBezTo>
                <a:cubicBezTo>
                  <a:pt x="90" y="131"/>
                  <a:pt x="90" y="131"/>
                  <a:pt x="90" y="131"/>
                </a:cubicBezTo>
                <a:cubicBezTo>
                  <a:pt x="90" y="131"/>
                  <a:pt x="90" y="131"/>
                  <a:pt x="90" y="131"/>
                </a:cubicBezTo>
                <a:cubicBezTo>
                  <a:pt x="90" y="131"/>
                  <a:pt x="90" y="131"/>
                  <a:pt x="90" y="131"/>
                </a:cubicBezTo>
                <a:cubicBezTo>
                  <a:pt x="90" y="130"/>
                  <a:pt x="90" y="130"/>
                  <a:pt x="90" y="130"/>
                </a:cubicBezTo>
                <a:cubicBezTo>
                  <a:pt x="90" y="131"/>
                  <a:pt x="90" y="130"/>
                  <a:pt x="90" y="130"/>
                </a:cubicBezTo>
                <a:cubicBezTo>
                  <a:pt x="90" y="130"/>
                  <a:pt x="90" y="130"/>
                  <a:pt x="91" y="130"/>
                </a:cubicBezTo>
                <a:cubicBezTo>
                  <a:pt x="91" y="130"/>
                  <a:pt x="91" y="130"/>
                  <a:pt x="91" y="130"/>
                </a:cubicBezTo>
                <a:cubicBezTo>
                  <a:pt x="91" y="130"/>
                  <a:pt x="91" y="130"/>
                  <a:pt x="91" y="131"/>
                </a:cubicBezTo>
                <a:cubicBezTo>
                  <a:pt x="91" y="131"/>
                  <a:pt x="91" y="131"/>
                  <a:pt x="91" y="131"/>
                </a:cubicBezTo>
                <a:cubicBezTo>
                  <a:pt x="91" y="131"/>
                  <a:pt x="91" y="131"/>
                  <a:pt x="91" y="131"/>
                </a:cubicBezTo>
                <a:cubicBezTo>
                  <a:pt x="91" y="131"/>
                  <a:pt x="92" y="131"/>
                  <a:pt x="91" y="130"/>
                </a:cubicBezTo>
                <a:cubicBezTo>
                  <a:pt x="91" y="130"/>
                  <a:pt x="91" y="130"/>
                  <a:pt x="91" y="130"/>
                </a:cubicBezTo>
                <a:cubicBezTo>
                  <a:pt x="91" y="130"/>
                  <a:pt x="91" y="130"/>
                  <a:pt x="91" y="130"/>
                </a:cubicBezTo>
                <a:cubicBezTo>
                  <a:pt x="91" y="130"/>
                  <a:pt x="91" y="130"/>
                  <a:pt x="91" y="130"/>
                </a:cubicBezTo>
                <a:cubicBezTo>
                  <a:pt x="91" y="130"/>
                  <a:pt x="91" y="130"/>
                  <a:pt x="91" y="130"/>
                </a:cubicBezTo>
                <a:cubicBezTo>
                  <a:pt x="91" y="130"/>
                  <a:pt x="91" y="130"/>
                  <a:pt x="91" y="130"/>
                </a:cubicBezTo>
                <a:cubicBezTo>
                  <a:pt x="91" y="130"/>
                  <a:pt x="91" y="130"/>
                  <a:pt x="91" y="130"/>
                </a:cubicBezTo>
                <a:cubicBezTo>
                  <a:pt x="91" y="130"/>
                  <a:pt x="91" y="130"/>
                  <a:pt x="92" y="130"/>
                </a:cubicBezTo>
                <a:cubicBezTo>
                  <a:pt x="91" y="130"/>
                  <a:pt x="92" y="130"/>
                  <a:pt x="91" y="129"/>
                </a:cubicBezTo>
                <a:cubicBezTo>
                  <a:pt x="92" y="130"/>
                  <a:pt x="91" y="129"/>
                  <a:pt x="92" y="130"/>
                </a:cubicBezTo>
                <a:cubicBezTo>
                  <a:pt x="91" y="130"/>
                  <a:pt x="92" y="130"/>
                  <a:pt x="92" y="131"/>
                </a:cubicBezTo>
                <a:cubicBezTo>
                  <a:pt x="92" y="131"/>
                  <a:pt x="92" y="131"/>
                  <a:pt x="92" y="131"/>
                </a:cubicBezTo>
                <a:cubicBezTo>
                  <a:pt x="93" y="131"/>
                  <a:pt x="92" y="131"/>
                  <a:pt x="92" y="131"/>
                </a:cubicBezTo>
                <a:cubicBezTo>
                  <a:pt x="92" y="131"/>
                  <a:pt x="92" y="131"/>
                  <a:pt x="92" y="131"/>
                </a:cubicBezTo>
                <a:cubicBezTo>
                  <a:pt x="92" y="131"/>
                  <a:pt x="92" y="131"/>
                  <a:pt x="92" y="131"/>
                </a:cubicBezTo>
                <a:cubicBezTo>
                  <a:pt x="92" y="130"/>
                  <a:pt x="92" y="131"/>
                  <a:pt x="92" y="131"/>
                </a:cubicBezTo>
                <a:cubicBezTo>
                  <a:pt x="92" y="131"/>
                  <a:pt x="92" y="132"/>
                  <a:pt x="92" y="132"/>
                </a:cubicBezTo>
                <a:cubicBezTo>
                  <a:pt x="92" y="132"/>
                  <a:pt x="92" y="132"/>
                  <a:pt x="92" y="132"/>
                </a:cubicBezTo>
                <a:cubicBezTo>
                  <a:pt x="93" y="132"/>
                  <a:pt x="93" y="132"/>
                  <a:pt x="93" y="132"/>
                </a:cubicBezTo>
                <a:cubicBezTo>
                  <a:pt x="92" y="132"/>
                  <a:pt x="92" y="133"/>
                  <a:pt x="92" y="132"/>
                </a:cubicBezTo>
                <a:cubicBezTo>
                  <a:pt x="92" y="132"/>
                  <a:pt x="92" y="132"/>
                  <a:pt x="92" y="132"/>
                </a:cubicBezTo>
                <a:cubicBezTo>
                  <a:pt x="91" y="132"/>
                  <a:pt x="91" y="132"/>
                  <a:pt x="91" y="132"/>
                </a:cubicBezTo>
                <a:cubicBezTo>
                  <a:pt x="92" y="132"/>
                  <a:pt x="92" y="132"/>
                  <a:pt x="92" y="132"/>
                </a:cubicBezTo>
                <a:cubicBezTo>
                  <a:pt x="92" y="132"/>
                  <a:pt x="91" y="131"/>
                  <a:pt x="91" y="131"/>
                </a:cubicBezTo>
                <a:cubicBezTo>
                  <a:pt x="91" y="131"/>
                  <a:pt x="91" y="132"/>
                  <a:pt x="91" y="132"/>
                </a:cubicBezTo>
                <a:cubicBezTo>
                  <a:pt x="91" y="132"/>
                  <a:pt x="91" y="131"/>
                  <a:pt x="91" y="132"/>
                </a:cubicBezTo>
                <a:cubicBezTo>
                  <a:pt x="91" y="132"/>
                  <a:pt x="91" y="133"/>
                  <a:pt x="92" y="134"/>
                </a:cubicBezTo>
                <a:cubicBezTo>
                  <a:pt x="91" y="133"/>
                  <a:pt x="91" y="133"/>
                  <a:pt x="92" y="133"/>
                </a:cubicBezTo>
                <a:cubicBezTo>
                  <a:pt x="92" y="134"/>
                  <a:pt x="92" y="134"/>
                  <a:pt x="92" y="134"/>
                </a:cubicBezTo>
                <a:cubicBezTo>
                  <a:pt x="91" y="134"/>
                  <a:pt x="92" y="134"/>
                  <a:pt x="92" y="133"/>
                </a:cubicBezTo>
                <a:cubicBezTo>
                  <a:pt x="91" y="134"/>
                  <a:pt x="92" y="134"/>
                  <a:pt x="92" y="134"/>
                </a:cubicBezTo>
                <a:cubicBezTo>
                  <a:pt x="91" y="134"/>
                  <a:pt x="91" y="133"/>
                  <a:pt x="91" y="133"/>
                </a:cubicBezTo>
                <a:cubicBezTo>
                  <a:pt x="91" y="133"/>
                  <a:pt x="91" y="133"/>
                  <a:pt x="90" y="133"/>
                </a:cubicBezTo>
                <a:cubicBezTo>
                  <a:pt x="90" y="133"/>
                  <a:pt x="90" y="133"/>
                  <a:pt x="90" y="133"/>
                </a:cubicBezTo>
                <a:cubicBezTo>
                  <a:pt x="90" y="133"/>
                  <a:pt x="90" y="134"/>
                  <a:pt x="91" y="135"/>
                </a:cubicBezTo>
                <a:cubicBezTo>
                  <a:pt x="91" y="135"/>
                  <a:pt x="90" y="134"/>
                  <a:pt x="90" y="135"/>
                </a:cubicBezTo>
                <a:cubicBezTo>
                  <a:pt x="91" y="135"/>
                  <a:pt x="90" y="134"/>
                  <a:pt x="91" y="135"/>
                </a:cubicBezTo>
                <a:cubicBezTo>
                  <a:pt x="90" y="135"/>
                  <a:pt x="90" y="135"/>
                  <a:pt x="90" y="135"/>
                </a:cubicBezTo>
                <a:cubicBezTo>
                  <a:pt x="90" y="135"/>
                  <a:pt x="90" y="135"/>
                  <a:pt x="90" y="135"/>
                </a:cubicBezTo>
                <a:cubicBezTo>
                  <a:pt x="90" y="135"/>
                  <a:pt x="90" y="134"/>
                  <a:pt x="90" y="133"/>
                </a:cubicBezTo>
                <a:cubicBezTo>
                  <a:pt x="89" y="133"/>
                  <a:pt x="89" y="133"/>
                  <a:pt x="89" y="132"/>
                </a:cubicBezTo>
                <a:cubicBezTo>
                  <a:pt x="89" y="133"/>
                  <a:pt x="90" y="135"/>
                  <a:pt x="90" y="136"/>
                </a:cubicBezTo>
                <a:cubicBezTo>
                  <a:pt x="91" y="136"/>
                  <a:pt x="90" y="136"/>
                  <a:pt x="90" y="136"/>
                </a:cubicBezTo>
                <a:cubicBezTo>
                  <a:pt x="90" y="135"/>
                  <a:pt x="90" y="136"/>
                  <a:pt x="90" y="136"/>
                </a:cubicBezTo>
                <a:cubicBezTo>
                  <a:pt x="90" y="136"/>
                  <a:pt x="90" y="136"/>
                  <a:pt x="90" y="136"/>
                </a:cubicBezTo>
                <a:cubicBezTo>
                  <a:pt x="90" y="135"/>
                  <a:pt x="89" y="136"/>
                  <a:pt x="90" y="136"/>
                </a:cubicBezTo>
                <a:cubicBezTo>
                  <a:pt x="89" y="136"/>
                  <a:pt x="89" y="135"/>
                  <a:pt x="89" y="135"/>
                </a:cubicBezTo>
                <a:cubicBezTo>
                  <a:pt x="89" y="135"/>
                  <a:pt x="89" y="136"/>
                  <a:pt x="89" y="136"/>
                </a:cubicBezTo>
                <a:cubicBezTo>
                  <a:pt x="89" y="136"/>
                  <a:pt x="89" y="136"/>
                  <a:pt x="89" y="136"/>
                </a:cubicBezTo>
                <a:cubicBezTo>
                  <a:pt x="90" y="136"/>
                  <a:pt x="89" y="136"/>
                  <a:pt x="90" y="137"/>
                </a:cubicBezTo>
                <a:cubicBezTo>
                  <a:pt x="89" y="137"/>
                  <a:pt x="89" y="137"/>
                  <a:pt x="89" y="137"/>
                </a:cubicBezTo>
                <a:cubicBezTo>
                  <a:pt x="89" y="137"/>
                  <a:pt x="89" y="137"/>
                  <a:pt x="89" y="136"/>
                </a:cubicBezTo>
                <a:cubicBezTo>
                  <a:pt x="89" y="136"/>
                  <a:pt x="89" y="136"/>
                  <a:pt x="89" y="136"/>
                </a:cubicBezTo>
                <a:cubicBezTo>
                  <a:pt x="89" y="135"/>
                  <a:pt x="88" y="133"/>
                  <a:pt x="88" y="133"/>
                </a:cubicBezTo>
                <a:cubicBezTo>
                  <a:pt x="88" y="133"/>
                  <a:pt x="88" y="133"/>
                  <a:pt x="88" y="133"/>
                </a:cubicBezTo>
                <a:cubicBezTo>
                  <a:pt x="88" y="133"/>
                  <a:pt x="88" y="133"/>
                  <a:pt x="88" y="133"/>
                </a:cubicBezTo>
                <a:cubicBezTo>
                  <a:pt x="88" y="133"/>
                  <a:pt x="88" y="135"/>
                  <a:pt x="89" y="136"/>
                </a:cubicBezTo>
                <a:cubicBezTo>
                  <a:pt x="88" y="136"/>
                  <a:pt x="88" y="135"/>
                  <a:pt x="88" y="134"/>
                </a:cubicBezTo>
                <a:cubicBezTo>
                  <a:pt x="88" y="134"/>
                  <a:pt x="88" y="136"/>
                  <a:pt x="88" y="136"/>
                </a:cubicBezTo>
                <a:cubicBezTo>
                  <a:pt x="88" y="136"/>
                  <a:pt x="88" y="136"/>
                  <a:pt x="88" y="136"/>
                </a:cubicBezTo>
                <a:cubicBezTo>
                  <a:pt x="88" y="136"/>
                  <a:pt x="88" y="136"/>
                  <a:pt x="88" y="136"/>
                </a:cubicBezTo>
                <a:cubicBezTo>
                  <a:pt x="88" y="136"/>
                  <a:pt x="88" y="135"/>
                  <a:pt x="88" y="135"/>
                </a:cubicBezTo>
                <a:cubicBezTo>
                  <a:pt x="88" y="136"/>
                  <a:pt x="88" y="136"/>
                  <a:pt x="88" y="136"/>
                </a:cubicBezTo>
                <a:cubicBezTo>
                  <a:pt x="88" y="136"/>
                  <a:pt x="87" y="135"/>
                  <a:pt x="87" y="135"/>
                </a:cubicBezTo>
                <a:cubicBezTo>
                  <a:pt x="87" y="135"/>
                  <a:pt x="87" y="136"/>
                  <a:pt x="88" y="136"/>
                </a:cubicBezTo>
                <a:cubicBezTo>
                  <a:pt x="87" y="136"/>
                  <a:pt x="87" y="136"/>
                  <a:pt x="87" y="135"/>
                </a:cubicBezTo>
                <a:cubicBezTo>
                  <a:pt x="87" y="135"/>
                  <a:pt x="87" y="136"/>
                  <a:pt x="87" y="136"/>
                </a:cubicBezTo>
                <a:cubicBezTo>
                  <a:pt x="87" y="137"/>
                  <a:pt x="87" y="137"/>
                  <a:pt x="87" y="137"/>
                </a:cubicBezTo>
                <a:cubicBezTo>
                  <a:pt x="87" y="136"/>
                  <a:pt x="87" y="134"/>
                  <a:pt x="86" y="134"/>
                </a:cubicBezTo>
                <a:cubicBezTo>
                  <a:pt x="87" y="137"/>
                  <a:pt x="87" y="137"/>
                  <a:pt x="87" y="137"/>
                </a:cubicBezTo>
                <a:cubicBezTo>
                  <a:pt x="87" y="136"/>
                  <a:pt x="86" y="136"/>
                  <a:pt x="86" y="135"/>
                </a:cubicBezTo>
                <a:cubicBezTo>
                  <a:pt x="87" y="136"/>
                  <a:pt x="86" y="137"/>
                  <a:pt x="86" y="137"/>
                </a:cubicBezTo>
                <a:cubicBezTo>
                  <a:pt x="86" y="136"/>
                  <a:pt x="86" y="136"/>
                  <a:pt x="86" y="136"/>
                </a:cubicBezTo>
                <a:cubicBezTo>
                  <a:pt x="86" y="136"/>
                  <a:pt x="86" y="136"/>
                  <a:pt x="86" y="136"/>
                </a:cubicBezTo>
                <a:cubicBezTo>
                  <a:pt x="86" y="136"/>
                  <a:pt x="86" y="136"/>
                  <a:pt x="86" y="136"/>
                </a:cubicBezTo>
                <a:cubicBezTo>
                  <a:pt x="85" y="136"/>
                  <a:pt x="86" y="137"/>
                  <a:pt x="85" y="137"/>
                </a:cubicBezTo>
                <a:cubicBezTo>
                  <a:pt x="86" y="137"/>
                  <a:pt x="86" y="136"/>
                  <a:pt x="85" y="136"/>
                </a:cubicBezTo>
                <a:cubicBezTo>
                  <a:pt x="85" y="136"/>
                  <a:pt x="85" y="136"/>
                  <a:pt x="85" y="137"/>
                </a:cubicBezTo>
                <a:cubicBezTo>
                  <a:pt x="85" y="137"/>
                  <a:pt x="85" y="137"/>
                  <a:pt x="85" y="137"/>
                </a:cubicBezTo>
                <a:cubicBezTo>
                  <a:pt x="85" y="137"/>
                  <a:pt x="85" y="137"/>
                  <a:pt x="85" y="137"/>
                </a:cubicBezTo>
                <a:cubicBezTo>
                  <a:pt x="85" y="137"/>
                  <a:pt x="85" y="137"/>
                  <a:pt x="85" y="137"/>
                </a:cubicBezTo>
                <a:cubicBezTo>
                  <a:pt x="85" y="137"/>
                  <a:pt x="85" y="136"/>
                  <a:pt x="85" y="137"/>
                </a:cubicBezTo>
                <a:cubicBezTo>
                  <a:pt x="85" y="136"/>
                  <a:pt x="85" y="136"/>
                  <a:pt x="85" y="135"/>
                </a:cubicBezTo>
                <a:cubicBezTo>
                  <a:pt x="85" y="136"/>
                  <a:pt x="85" y="137"/>
                  <a:pt x="85" y="137"/>
                </a:cubicBezTo>
                <a:cubicBezTo>
                  <a:pt x="84" y="137"/>
                  <a:pt x="84" y="137"/>
                  <a:pt x="84" y="137"/>
                </a:cubicBezTo>
                <a:cubicBezTo>
                  <a:pt x="84" y="137"/>
                  <a:pt x="84" y="137"/>
                  <a:pt x="84" y="137"/>
                </a:cubicBezTo>
                <a:cubicBezTo>
                  <a:pt x="84" y="137"/>
                  <a:pt x="84" y="137"/>
                  <a:pt x="84" y="137"/>
                </a:cubicBezTo>
                <a:cubicBezTo>
                  <a:pt x="84" y="137"/>
                  <a:pt x="84" y="137"/>
                  <a:pt x="84" y="137"/>
                </a:cubicBezTo>
                <a:cubicBezTo>
                  <a:pt x="84" y="137"/>
                  <a:pt x="84" y="137"/>
                  <a:pt x="84" y="137"/>
                </a:cubicBezTo>
                <a:cubicBezTo>
                  <a:pt x="84" y="137"/>
                  <a:pt x="84" y="137"/>
                  <a:pt x="84" y="137"/>
                </a:cubicBezTo>
                <a:cubicBezTo>
                  <a:pt x="84" y="136"/>
                  <a:pt x="84" y="136"/>
                  <a:pt x="84" y="136"/>
                </a:cubicBezTo>
                <a:cubicBezTo>
                  <a:pt x="84" y="136"/>
                  <a:pt x="84" y="136"/>
                  <a:pt x="84" y="136"/>
                </a:cubicBezTo>
                <a:cubicBezTo>
                  <a:pt x="84" y="136"/>
                  <a:pt x="84" y="135"/>
                  <a:pt x="84" y="135"/>
                </a:cubicBezTo>
                <a:cubicBezTo>
                  <a:pt x="84" y="135"/>
                  <a:pt x="84" y="135"/>
                  <a:pt x="84" y="135"/>
                </a:cubicBezTo>
                <a:cubicBezTo>
                  <a:pt x="84" y="135"/>
                  <a:pt x="84" y="135"/>
                  <a:pt x="84" y="135"/>
                </a:cubicBezTo>
                <a:cubicBezTo>
                  <a:pt x="84" y="135"/>
                  <a:pt x="84" y="135"/>
                  <a:pt x="84" y="135"/>
                </a:cubicBezTo>
                <a:cubicBezTo>
                  <a:pt x="84" y="135"/>
                  <a:pt x="84" y="135"/>
                  <a:pt x="84" y="135"/>
                </a:cubicBezTo>
                <a:cubicBezTo>
                  <a:pt x="84" y="136"/>
                  <a:pt x="84" y="137"/>
                  <a:pt x="84" y="137"/>
                </a:cubicBezTo>
                <a:cubicBezTo>
                  <a:pt x="84" y="137"/>
                  <a:pt x="84" y="137"/>
                  <a:pt x="84" y="137"/>
                </a:cubicBezTo>
                <a:cubicBezTo>
                  <a:pt x="84" y="137"/>
                  <a:pt x="84" y="137"/>
                  <a:pt x="83" y="138"/>
                </a:cubicBezTo>
                <a:cubicBezTo>
                  <a:pt x="83" y="137"/>
                  <a:pt x="83" y="137"/>
                  <a:pt x="83" y="137"/>
                </a:cubicBezTo>
                <a:cubicBezTo>
                  <a:pt x="83" y="138"/>
                  <a:pt x="83" y="136"/>
                  <a:pt x="83" y="137"/>
                </a:cubicBezTo>
                <a:cubicBezTo>
                  <a:pt x="83" y="137"/>
                  <a:pt x="83" y="138"/>
                  <a:pt x="83" y="138"/>
                </a:cubicBezTo>
                <a:cubicBezTo>
                  <a:pt x="83" y="138"/>
                  <a:pt x="83" y="138"/>
                  <a:pt x="83" y="138"/>
                </a:cubicBezTo>
                <a:cubicBezTo>
                  <a:pt x="83" y="138"/>
                  <a:pt x="83" y="138"/>
                  <a:pt x="83" y="138"/>
                </a:cubicBezTo>
                <a:cubicBezTo>
                  <a:pt x="83" y="138"/>
                  <a:pt x="83" y="138"/>
                  <a:pt x="83" y="137"/>
                </a:cubicBezTo>
                <a:cubicBezTo>
                  <a:pt x="82" y="138"/>
                  <a:pt x="82" y="138"/>
                  <a:pt x="82" y="138"/>
                </a:cubicBezTo>
                <a:cubicBezTo>
                  <a:pt x="82" y="138"/>
                  <a:pt x="82" y="139"/>
                  <a:pt x="82" y="139"/>
                </a:cubicBezTo>
                <a:cubicBezTo>
                  <a:pt x="82" y="138"/>
                  <a:pt x="82" y="138"/>
                  <a:pt x="82" y="138"/>
                </a:cubicBezTo>
                <a:cubicBezTo>
                  <a:pt x="82" y="138"/>
                  <a:pt x="82" y="139"/>
                  <a:pt x="82" y="139"/>
                </a:cubicBezTo>
                <a:cubicBezTo>
                  <a:pt x="82" y="138"/>
                  <a:pt x="82" y="138"/>
                  <a:pt x="82" y="138"/>
                </a:cubicBezTo>
                <a:cubicBezTo>
                  <a:pt x="82" y="138"/>
                  <a:pt x="82" y="138"/>
                  <a:pt x="81" y="138"/>
                </a:cubicBezTo>
                <a:cubicBezTo>
                  <a:pt x="81" y="138"/>
                  <a:pt x="81" y="138"/>
                  <a:pt x="81" y="138"/>
                </a:cubicBezTo>
                <a:cubicBezTo>
                  <a:pt x="81" y="138"/>
                  <a:pt x="82" y="139"/>
                  <a:pt x="82" y="139"/>
                </a:cubicBezTo>
                <a:cubicBezTo>
                  <a:pt x="81" y="139"/>
                  <a:pt x="81" y="139"/>
                  <a:pt x="81" y="139"/>
                </a:cubicBezTo>
                <a:cubicBezTo>
                  <a:pt x="81" y="138"/>
                  <a:pt x="81" y="138"/>
                  <a:pt x="81" y="138"/>
                </a:cubicBezTo>
                <a:cubicBezTo>
                  <a:pt x="81" y="138"/>
                  <a:pt x="81" y="139"/>
                  <a:pt x="81" y="138"/>
                </a:cubicBezTo>
                <a:cubicBezTo>
                  <a:pt x="81" y="138"/>
                  <a:pt x="81" y="138"/>
                  <a:pt x="81" y="137"/>
                </a:cubicBezTo>
                <a:cubicBezTo>
                  <a:pt x="81" y="138"/>
                  <a:pt x="81" y="138"/>
                  <a:pt x="81" y="138"/>
                </a:cubicBezTo>
                <a:cubicBezTo>
                  <a:pt x="81" y="138"/>
                  <a:pt x="81" y="138"/>
                  <a:pt x="81" y="137"/>
                </a:cubicBezTo>
                <a:cubicBezTo>
                  <a:pt x="81" y="138"/>
                  <a:pt x="81" y="138"/>
                  <a:pt x="81" y="138"/>
                </a:cubicBezTo>
                <a:cubicBezTo>
                  <a:pt x="81" y="138"/>
                  <a:pt x="81" y="138"/>
                  <a:pt x="81" y="138"/>
                </a:cubicBezTo>
                <a:cubicBezTo>
                  <a:pt x="80" y="138"/>
                  <a:pt x="80" y="138"/>
                  <a:pt x="80" y="138"/>
                </a:cubicBezTo>
                <a:cubicBezTo>
                  <a:pt x="80" y="138"/>
                  <a:pt x="80" y="138"/>
                  <a:pt x="80" y="138"/>
                </a:cubicBezTo>
                <a:cubicBezTo>
                  <a:pt x="80" y="138"/>
                  <a:pt x="80" y="138"/>
                  <a:pt x="80" y="138"/>
                </a:cubicBezTo>
                <a:cubicBezTo>
                  <a:pt x="80" y="138"/>
                  <a:pt x="80" y="138"/>
                  <a:pt x="80" y="138"/>
                </a:cubicBezTo>
                <a:cubicBezTo>
                  <a:pt x="80" y="138"/>
                  <a:pt x="80" y="139"/>
                  <a:pt x="80" y="139"/>
                </a:cubicBezTo>
                <a:cubicBezTo>
                  <a:pt x="80" y="139"/>
                  <a:pt x="80" y="139"/>
                  <a:pt x="80" y="139"/>
                </a:cubicBezTo>
                <a:cubicBezTo>
                  <a:pt x="80" y="138"/>
                  <a:pt x="80" y="138"/>
                  <a:pt x="80" y="138"/>
                </a:cubicBezTo>
                <a:cubicBezTo>
                  <a:pt x="80" y="140"/>
                  <a:pt x="79" y="138"/>
                  <a:pt x="79" y="140"/>
                </a:cubicBezTo>
                <a:cubicBezTo>
                  <a:pt x="79" y="139"/>
                  <a:pt x="79" y="140"/>
                  <a:pt x="79" y="139"/>
                </a:cubicBezTo>
                <a:cubicBezTo>
                  <a:pt x="79" y="138"/>
                  <a:pt x="79" y="138"/>
                  <a:pt x="79" y="138"/>
                </a:cubicBezTo>
                <a:cubicBezTo>
                  <a:pt x="79" y="138"/>
                  <a:pt x="79" y="139"/>
                  <a:pt x="79" y="138"/>
                </a:cubicBezTo>
                <a:close/>
                <a:moveTo>
                  <a:pt x="81" y="138"/>
                </a:moveTo>
                <a:cubicBezTo>
                  <a:pt x="81" y="138"/>
                  <a:pt x="81" y="138"/>
                  <a:pt x="81" y="138"/>
                </a:cubicBezTo>
                <a:cubicBezTo>
                  <a:pt x="81" y="138"/>
                  <a:pt x="81" y="138"/>
                  <a:pt x="81" y="138"/>
                </a:cubicBezTo>
                <a:close/>
                <a:moveTo>
                  <a:pt x="84" y="136"/>
                </a:moveTo>
                <a:cubicBezTo>
                  <a:pt x="84" y="136"/>
                  <a:pt x="84" y="136"/>
                  <a:pt x="84" y="136"/>
                </a:cubicBezTo>
                <a:cubicBezTo>
                  <a:pt x="84" y="136"/>
                  <a:pt x="84" y="136"/>
                  <a:pt x="84" y="136"/>
                </a:cubicBezTo>
                <a:close/>
                <a:moveTo>
                  <a:pt x="91" y="130"/>
                </a:moveTo>
                <a:cubicBezTo>
                  <a:pt x="91" y="130"/>
                  <a:pt x="91" y="130"/>
                  <a:pt x="91" y="130"/>
                </a:cubicBezTo>
                <a:cubicBezTo>
                  <a:pt x="91" y="130"/>
                  <a:pt x="91" y="130"/>
                  <a:pt x="91" y="130"/>
                </a:cubicBezTo>
                <a:close/>
                <a:moveTo>
                  <a:pt x="91" y="130"/>
                </a:moveTo>
                <a:cubicBezTo>
                  <a:pt x="91" y="130"/>
                  <a:pt x="91" y="130"/>
                  <a:pt x="91" y="130"/>
                </a:cubicBezTo>
                <a:cubicBezTo>
                  <a:pt x="91" y="130"/>
                  <a:pt x="91" y="130"/>
                  <a:pt x="91" y="130"/>
                </a:cubicBezTo>
                <a:cubicBezTo>
                  <a:pt x="91" y="131"/>
                  <a:pt x="91" y="131"/>
                  <a:pt x="91" y="130"/>
                </a:cubicBezTo>
                <a:close/>
                <a:moveTo>
                  <a:pt x="73" y="134"/>
                </a:moveTo>
                <a:cubicBezTo>
                  <a:pt x="73" y="134"/>
                  <a:pt x="73" y="134"/>
                  <a:pt x="73" y="134"/>
                </a:cubicBezTo>
                <a:cubicBezTo>
                  <a:pt x="73" y="134"/>
                  <a:pt x="73" y="134"/>
                  <a:pt x="73" y="134"/>
                </a:cubicBezTo>
                <a:close/>
                <a:moveTo>
                  <a:pt x="84" y="137"/>
                </a:moveTo>
                <a:cubicBezTo>
                  <a:pt x="84" y="137"/>
                  <a:pt x="84" y="137"/>
                  <a:pt x="84" y="137"/>
                </a:cubicBezTo>
                <a:cubicBezTo>
                  <a:pt x="84" y="137"/>
                  <a:pt x="84" y="137"/>
                  <a:pt x="84" y="137"/>
                </a:cubicBezTo>
                <a:close/>
                <a:moveTo>
                  <a:pt x="78" y="139"/>
                </a:moveTo>
                <a:cubicBezTo>
                  <a:pt x="78" y="139"/>
                  <a:pt x="78" y="139"/>
                  <a:pt x="78" y="139"/>
                </a:cubicBezTo>
                <a:cubicBezTo>
                  <a:pt x="78" y="139"/>
                  <a:pt x="78" y="139"/>
                  <a:pt x="78" y="139"/>
                </a:cubicBezTo>
                <a:close/>
                <a:moveTo>
                  <a:pt x="91" y="135"/>
                </a:moveTo>
                <a:cubicBezTo>
                  <a:pt x="90" y="135"/>
                  <a:pt x="90" y="135"/>
                  <a:pt x="90" y="135"/>
                </a:cubicBezTo>
                <a:cubicBezTo>
                  <a:pt x="90" y="135"/>
                  <a:pt x="90" y="135"/>
                  <a:pt x="91" y="135"/>
                </a:cubicBezTo>
                <a:close/>
                <a:moveTo>
                  <a:pt x="91" y="129"/>
                </a:moveTo>
                <a:cubicBezTo>
                  <a:pt x="91" y="130"/>
                  <a:pt x="91" y="130"/>
                  <a:pt x="91" y="130"/>
                </a:cubicBezTo>
                <a:cubicBezTo>
                  <a:pt x="91" y="130"/>
                  <a:pt x="91" y="130"/>
                  <a:pt x="91" y="130"/>
                </a:cubicBezTo>
                <a:cubicBezTo>
                  <a:pt x="91" y="130"/>
                  <a:pt x="91" y="129"/>
                  <a:pt x="91" y="129"/>
                </a:cubicBezTo>
                <a:close/>
                <a:moveTo>
                  <a:pt x="94" y="131"/>
                </a:moveTo>
                <a:cubicBezTo>
                  <a:pt x="94" y="131"/>
                  <a:pt x="94" y="131"/>
                  <a:pt x="94" y="131"/>
                </a:cubicBezTo>
                <a:cubicBezTo>
                  <a:pt x="93" y="131"/>
                  <a:pt x="93" y="131"/>
                  <a:pt x="93" y="131"/>
                </a:cubicBezTo>
                <a:cubicBezTo>
                  <a:pt x="93" y="131"/>
                  <a:pt x="94" y="131"/>
                  <a:pt x="94" y="131"/>
                </a:cubicBezTo>
                <a:close/>
                <a:moveTo>
                  <a:pt x="92" y="131"/>
                </a:moveTo>
                <a:cubicBezTo>
                  <a:pt x="92" y="131"/>
                  <a:pt x="92" y="131"/>
                  <a:pt x="92" y="131"/>
                </a:cubicBezTo>
                <a:cubicBezTo>
                  <a:pt x="92" y="131"/>
                  <a:pt x="92" y="131"/>
                  <a:pt x="92" y="131"/>
                </a:cubicBezTo>
                <a:cubicBezTo>
                  <a:pt x="92" y="130"/>
                  <a:pt x="92" y="130"/>
                  <a:pt x="92" y="131"/>
                </a:cubicBezTo>
                <a:close/>
                <a:moveTo>
                  <a:pt x="92" y="131"/>
                </a:moveTo>
                <a:cubicBezTo>
                  <a:pt x="92" y="131"/>
                  <a:pt x="92" y="130"/>
                  <a:pt x="92" y="130"/>
                </a:cubicBezTo>
                <a:cubicBezTo>
                  <a:pt x="92" y="130"/>
                  <a:pt x="92" y="130"/>
                  <a:pt x="92" y="131"/>
                </a:cubicBezTo>
                <a:close/>
                <a:moveTo>
                  <a:pt x="91" y="130"/>
                </a:moveTo>
                <a:cubicBezTo>
                  <a:pt x="91" y="130"/>
                  <a:pt x="91" y="130"/>
                  <a:pt x="91" y="130"/>
                </a:cubicBezTo>
                <a:cubicBezTo>
                  <a:pt x="90" y="129"/>
                  <a:pt x="91" y="130"/>
                  <a:pt x="91" y="130"/>
                </a:cubicBezTo>
                <a:close/>
                <a:moveTo>
                  <a:pt x="93" y="131"/>
                </a:moveTo>
                <a:cubicBezTo>
                  <a:pt x="93" y="131"/>
                  <a:pt x="93" y="131"/>
                  <a:pt x="93" y="131"/>
                </a:cubicBezTo>
                <a:cubicBezTo>
                  <a:pt x="93" y="131"/>
                  <a:pt x="93" y="131"/>
                  <a:pt x="93" y="131"/>
                </a:cubicBezTo>
                <a:close/>
                <a:moveTo>
                  <a:pt x="92" y="132"/>
                </a:moveTo>
                <a:cubicBezTo>
                  <a:pt x="93" y="132"/>
                  <a:pt x="93" y="132"/>
                  <a:pt x="93" y="132"/>
                </a:cubicBezTo>
                <a:cubicBezTo>
                  <a:pt x="92" y="132"/>
                  <a:pt x="92" y="131"/>
                  <a:pt x="92" y="131"/>
                </a:cubicBezTo>
                <a:cubicBezTo>
                  <a:pt x="92" y="131"/>
                  <a:pt x="92" y="131"/>
                  <a:pt x="92" y="132"/>
                </a:cubicBezTo>
                <a:close/>
                <a:moveTo>
                  <a:pt x="92" y="131"/>
                </a:moveTo>
                <a:cubicBezTo>
                  <a:pt x="93" y="131"/>
                  <a:pt x="93" y="131"/>
                  <a:pt x="92" y="131"/>
                </a:cubicBezTo>
                <a:cubicBezTo>
                  <a:pt x="92" y="131"/>
                  <a:pt x="92" y="131"/>
                  <a:pt x="92" y="131"/>
                </a:cubicBezTo>
                <a:close/>
                <a:moveTo>
                  <a:pt x="93" y="132"/>
                </a:moveTo>
                <a:cubicBezTo>
                  <a:pt x="93" y="132"/>
                  <a:pt x="93" y="132"/>
                  <a:pt x="93" y="132"/>
                </a:cubicBezTo>
                <a:cubicBezTo>
                  <a:pt x="93" y="132"/>
                  <a:pt x="93" y="132"/>
                  <a:pt x="93" y="132"/>
                </a:cubicBezTo>
                <a:close/>
                <a:moveTo>
                  <a:pt x="91" y="132"/>
                </a:moveTo>
                <a:cubicBezTo>
                  <a:pt x="91" y="132"/>
                  <a:pt x="91" y="132"/>
                  <a:pt x="91" y="132"/>
                </a:cubicBezTo>
                <a:cubicBezTo>
                  <a:pt x="91" y="133"/>
                  <a:pt x="91" y="133"/>
                  <a:pt x="91" y="133"/>
                </a:cubicBezTo>
                <a:cubicBezTo>
                  <a:pt x="91" y="133"/>
                  <a:pt x="91" y="132"/>
                  <a:pt x="91" y="132"/>
                </a:cubicBezTo>
                <a:close/>
                <a:moveTo>
                  <a:pt x="92" y="133"/>
                </a:moveTo>
                <a:cubicBezTo>
                  <a:pt x="92" y="133"/>
                  <a:pt x="92" y="133"/>
                  <a:pt x="92" y="133"/>
                </a:cubicBezTo>
                <a:cubicBezTo>
                  <a:pt x="92" y="133"/>
                  <a:pt x="92" y="133"/>
                  <a:pt x="92" y="133"/>
                </a:cubicBezTo>
                <a:close/>
                <a:moveTo>
                  <a:pt x="92" y="134"/>
                </a:moveTo>
                <a:cubicBezTo>
                  <a:pt x="92" y="134"/>
                  <a:pt x="92" y="134"/>
                  <a:pt x="92" y="134"/>
                </a:cubicBezTo>
                <a:cubicBezTo>
                  <a:pt x="92" y="134"/>
                  <a:pt x="92" y="134"/>
                  <a:pt x="92" y="134"/>
                </a:cubicBezTo>
                <a:close/>
                <a:moveTo>
                  <a:pt x="90" y="134"/>
                </a:moveTo>
                <a:cubicBezTo>
                  <a:pt x="90" y="134"/>
                  <a:pt x="90" y="134"/>
                  <a:pt x="90" y="134"/>
                </a:cubicBezTo>
                <a:cubicBezTo>
                  <a:pt x="89" y="133"/>
                  <a:pt x="89" y="133"/>
                  <a:pt x="89" y="133"/>
                </a:cubicBezTo>
                <a:lnTo>
                  <a:pt x="90" y="134"/>
                </a:lnTo>
                <a:close/>
                <a:moveTo>
                  <a:pt x="89" y="137"/>
                </a:moveTo>
                <a:cubicBezTo>
                  <a:pt x="89" y="137"/>
                  <a:pt x="88" y="136"/>
                  <a:pt x="89" y="137"/>
                </a:cubicBezTo>
                <a:cubicBezTo>
                  <a:pt x="89" y="136"/>
                  <a:pt x="88" y="136"/>
                  <a:pt x="88" y="136"/>
                </a:cubicBezTo>
                <a:cubicBezTo>
                  <a:pt x="88" y="136"/>
                  <a:pt x="88" y="136"/>
                  <a:pt x="89" y="137"/>
                </a:cubicBezTo>
                <a:close/>
                <a:moveTo>
                  <a:pt x="88" y="136"/>
                </a:moveTo>
                <a:cubicBezTo>
                  <a:pt x="88" y="136"/>
                  <a:pt x="88" y="136"/>
                  <a:pt x="88" y="136"/>
                </a:cubicBezTo>
                <a:cubicBezTo>
                  <a:pt x="88" y="136"/>
                  <a:pt x="88" y="136"/>
                  <a:pt x="88" y="136"/>
                </a:cubicBezTo>
                <a:close/>
                <a:moveTo>
                  <a:pt x="67" y="133"/>
                </a:moveTo>
                <a:cubicBezTo>
                  <a:pt x="67" y="132"/>
                  <a:pt x="67" y="132"/>
                  <a:pt x="67" y="132"/>
                </a:cubicBezTo>
                <a:cubicBezTo>
                  <a:pt x="67" y="133"/>
                  <a:pt x="67" y="133"/>
                  <a:pt x="67" y="133"/>
                </a:cubicBezTo>
                <a:close/>
                <a:moveTo>
                  <a:pt x="67" y="133"/>
                </a:moveTo>
                <a:cubicBezTo>
                  <a:pt x="67" y="133"/>
                  <a:pt x="67" y="133"/>
                  <a:pt x="67" y="133"/>
                </a:cubicBezTo>
                <a:cubicBezTo>
                  <a:pt x="67" y="133"/>
                  <a:pt x="67" y="133"/>
                  <a:pt x="67" y="133"/>
                </a:cubicBezTo>
                <a:cubicBezTo>
                  <a:pt x="67" y="133"/>
                  <a:pt x="67" y="133"/>
                  <a:pt x="67" y="133"/>
                </a:cubicBezTo>
                <a:close/>
                <a:moveTo>
                  <a:pt x="82" y="139"/>
                </a:moveTo>
                <a:cubicBezTo>
                  <a:pt x="82" y="139"/>
                  <a:pt x="82" y="139"/>
                  <a:pt x="82" y="139"/>
                </a:cubicBezTo>
                <a:cubicBezTo>
                  <a:pt x="82" y="139"/>
                  <a:pt x="82" y="139"/>
                  <a:pt x="82" y="139"/>
                </a:cubicBezTo>
                <a:close/>
                <a:moveTo>
                  <a:pt x="80" y="139"/>
                </a:moveTo>
                <a:cubicBezTo>
                  <a:pt x="80" y="139"/>
                  <a:pt x="80" y="139"/>
                  <a:pt x="80" y="139"/>
                </a:cubicBezTo>
                <a:cubicBezTo>
                  <a:pt x="80" y="138"/>
                  <a:pt x="80" y="138"/>
                  <a:pt x="80" y="138"/>
                </a:cubicBezTo>
                <a:lnTo>
                  <a:pt x="80" y="139"/>
                </a:lnTo>
                <a:close/>
                <a:moveTo>
                  <a:pt x="79" y="140"/>
                </a:moveTo>
                <a:cubicBezTo>
                  <a:pt x="79" y="140"/>
                  <a:pt x="79" y="140"/>
                  <a:pt x="79" y="140"/>
                </a:cubicBezTo>
                <a:cubicBezTo>
                  <a:pt x="79" y="140"/>
                  <a:pt x="79" y="139"/>
                  <a:pt x="79" y="140"/>
                </a:cubicBezTo>
                <a:close/>
                <a:moveTo>
                  <a:pt x="66" y="106"/>
                </a:moveTo>
                <a:cubicBezTo>
                  <a:pt x="66" y="106"/>
                  <a:pt x="66" y="106"/>
                  <a:pt x="66" y="106"/>
                </a:cubicBezTo>
                <a:cubicBezTo>
                  <a:pt x="66" y="106"/>
                  <a:pt x="66" y="106"/>
                  <a:pt x="66" y="106"/>
                </a:cubicBezTo>
                <a:close/>
                <a:moveTo>
                  <a:pt x="67" y="107"/>
                </a:moveTo>
                <a:cubicBezTo>
                  <a:pt x="67" y="107"/>
                  <a:pt x="67" y="107"/>
                  <a:pt x="67" y="107"/>
                </a:cubicBezTo>
                <a:cubicBezTo>
                  <a:pt x="68" y="107"/>
                  <a:pt x="68" y="107"/>
                  <a:pt x="68" y="107"/>
                </a:cubicBezTo>
                <a:lnTo>
                  <a:pt x="67" y="107"/>
                </a:lnTo>
                <a:close/>
                <a:moveTo>
                  <a:pt x="68" y="107"/>
                </a:moveTo>
                <a:cubicBezTo>
                  <a:pt x="68" y="107"/>
                  <a:pt x="67" y="107"/>
                  <a:pt x="68" y="107"/>
                </a:cubicBezTo>
                <a:cubicBezTo>
                  <a:pt x="68" y="107"/>
                  <a:pt x="68" y="107"/>
                  <a:pt x="68" y="107"/>
                </a:cubicBezTo>
                <a:cubicBezTo>
                  <a:pt x="67" y="107"/>
                  <a:pt x="67" y="107"/>
                  <a:pt x="67" y="107"/>
                </a:cubicBezTo>
                <a:cubicBezTo>
                  <a:pt x="67" y="107"/>
                  <a:pt x="68" y="107"/>
                  <a:pt x="68" y="107"/>
                </a:cubicBezTo>
                <a:close/>
                <a:moveTo>
                  <a:pt x="66" y="108"/>
                </a:moveTo>
                <a:cubicBezTo>
                  <a:pt x="67" y="108"/>
                  <a:pt x="67" y="108"/>
                  <a:pt x="66" y="108"/>
                </a:cubicBezTo>
                <a:cubicBezTo>
                  <a:pt x="66" y="108"/>
                  <a:pt x="66" y="108"/>
                  <a:pt x="66" y="108"/>
                </a:cubicBezTo>
                <a:cubicBezTo>
                  <a:pt x="66" y="108"/>
                  <a:pt x="66" y="108"/>
                  <a:pt x="66" y="108"/>
                </a:cubicBezTo>
                <a:close/>
                <a:moveTo>
                  <a:pt x="66" y="108"/>
                </a:moveTo>
                <a:cubicBezTo>
                  <a:pt x="66" y="108"/>
                  <a:pt x="66" y="108"/>
                  <a:pt x="66" y="108"/>
                </a:cubicBezTo>
                <a:close/>
                <a:moveTo>
                  <a:pt x="67" y="108"/>
                </a:moveTo>
                <a:cubicBezTo>
                  <a:pt x="66" y="108"/>
                  <a:pt x="66" y="108"/>
                  <a:pt x="66" y="108"/>
                </a:cubicBezTo>
                <a:cubicBezTo>
                  <a:pt x="66" y="108"/>
                  <a:pt x="66" y="109"/>
                  <a:pt x="66" y="109"/>
                </a:cubicBezTo>
                <a:cubicBezTo>
                  <a:pt x="66" y="109"/>
                  <a:pt x="66" y="108"/>
                  <a:pt x="67" y="108"/>
                </a:cubicBezTo>
                <a:close/>
                <a:moveTo>
                  <a:pt x="67" y="108"/>
                </a:moveTo>
                <a:cubicBezTo>
                  <a:pt x="67" y="108"/>
                  <a:pt x="67" y="108"/>
                  <a:pt x="67" y="108"/>
                </a:cubicBezTo>
                <a:cubicBezTo>
                  <a:pt x="67" y="108"/>
                  <a:pt x="67" y="108"/>
                  <a:pt x="67" y="108"/>
                </a:cubicBezTo>
                <a:close/>
                <a:moveTo>
                  <a:pt x="67" y="108"/>
                </a:moveTo>
                <a:cubicBezTo>
                  <a:pt x="67" y="108"/>
                  <a:pt x="67" y="108"/>
                  <a:pt x="67" y="108"/>
                </a:cubicBezTo>
                <a:cubicBezTo>
                  <a:pt x="67" y="108"/>
                  <a:pt x="67" y="108"/>
                  <a:pt x="67" y="108"/>
                </a:cubicBezTo>
                <a:cubicBezTo>
                  <a:pt x="67" y="108"/>
                  <a:pt x="67" y="108"/>
                  <a:pt x="67" y="108"/>
                </a:cubicBezTo>
                <a:close/>
                <a:moveTo>
                  <a:pt x="67" y="108"/>
                </a:moveTo>
                <a:cubicBezTo>
                  <a:pt x="67" y="108"/>
                  <a:pt x="67" y="108"/>
                  <a:pt x="67" y="108"/>
                </a:cubicBezTo>
                <a:cubicBezTo>
                  <a:pt x="67" y="108"/>
                  <a:pt x="67" y="108"/>
                  <a:pt x="67" y="108"/>
                </a:cubicBezTo>
                <a:close/>
                <a:moveTo>
                  <a:pt x="68" y="107"/>
                </a:moveTo>
                <a:cubicBezTo>
                  <a:pt x="69" y="107"/>
                  <a:pt x="69" y="107"/>
                  <a:pt x="69" y="107"/>
                </a:cubicBezTo>
                <a:cubicBezTo>
                  <a:pt x="68" y="107"/>
                  <a:pt x="68" y="107"/>
                  <a:pt x="68" y="107"/>
                </a:cubicBezTo>
                <a:cubicBezTo>
                  <a:pt x="68" y="107"/>
                  <a:pt x="68" y="107"/>
                  <a:pt x="68" y="107"/>
                </a:cubicBezTo>
                <a:close/>
                <a:moveTo>
                  <a:pt x="67" y="109"/>
                </a:moveTo>
                <a:cubicBezTo>
                  <a:pt x="67" y="109"/>
                  <a:pt x="67" y="109"/>
                  <a:pt x="67" y="109"/>
                </a:cubicBezTo>
                <a:cubicBezTo>
                  <a:pt x="67" y="109"/>
                  <a:pt x="67" y="109"/>
                  <a:pt x="67" y="109"/>
                </a:cubicBezTo>
                <a:cubicBezTo>
                  <a:pt x="67" y="109"/>
                  <a:pt x="67" y="109"/>
                  <a:pt x="67" y="109"/>
                </a:cubicBezTo>
                <a:close/>
                <a:moveTo>
                  <a:pt x="67" y="109"/>
                </a:moveTo>
                <a:cubicBezTo>
                  <a:pt x="67" y="109"/>
                  <a:pt x="67" y="109"/>
                  <a:pt x="67" y="109"/>
                </a:cubicBezTo>
                <a:cubicBezTo>
                  <a:pt x="67" y="109"/>
                  <a:pt x="67" y="109"/>
                  <a:pt x="67" y="109"/>
                </a:cubicBezTo>
                <a:close/>
                <a:moveTo>
                  <a:pt x="68" y="108"/>
                </a:moveTo>
                <a:cubicBezTo>
                  <a:pt x="67" y="108"/>
                  <a:pt x="67" y="108"/>
                  <a:pt x="67" y="108"/>
                </a:cubicBezTo>
                <a:cubicBezTo>
                  <a:pt x="68" y="108"/>
                  <a:pt x="68" y="108"/>
                  <a:pt x="68" y="108"/>
                </a:cubicBezTo>
                <a:close/>
                <a:moveTo>
                  <a:pt x="67" y="109"/>
                </a:moveTo>
                <a:cubicBezTo>
                  <a:pt x="67" y="110"/>
                  <a:pt x="67" y="110"/>
                  <a:pt x="67" y="110"/>
                </a:cubicBezTo>
                <a:cubicBezTo>
                  <a:pt x="67" y="109"/>
                  <a:pt x="67" y="109"/>
                  <a:pt x="67" y="109"/>
                </a:cubicBezTo>
                <a:close/>
                <a:moveTo>
                  <a:pt x="67" y="110"/>
                </a:moveTo>
                <a:cubicBezTo>
                  <a:pt x="67" y="110"/>
                  <a:pt x="67" y="110"/>
                  <a:pt x="66" y="110"/>
                </a:cubicBezTo>
                <a:cubicBezTo>
                  <a:pt x="67" y="110"/>
                  <a:pt x="67" y="110"/>
                  <a:pt x="67" y="110"/>
                </a:cubicBezTo>
                <a:cubicBezTo>
                  <a:pt x="67" y="110"/>
                  <a:pt x="67" y="110"/>
                  <a:pt x="67" y="110"/>
                </a:cubicBezTo>
                <a:close/>
                <a:moveTo>
                  <a:pt x="67" y="110"/>
                </a:moveTo>
                <a:cubicBezTo>
                  <a:pt x="67" y="110"/>
                  <a:pt x="67" y="110"/>
                  <a:pt x="67" y="110"/>
                </a:cubicBezTo>
                <a:cubicBezTo>
                  <a:pt x="67" y="110"/>
                  <a:pt x="67" y="110"/>
                  <a:pt x="67" y="110"/>
                </a:cubicBezTo>
                <a:close/>
                <a:moveTo>
                  <a:pt x="67" y="109"/>
                </a:moveTo>
                <a:cubicBezTo>
                  <a:pt x="67" y="109"/>
                  <a:pt x="67" y="109"/>
                  <a:pt x="67" y="109"/>
                </a:cubicBezTo>
                <a:cubicBezTo>
                  <a:pt x="67" y="109"/>
                  <a:pt x="67" y="109"/>
                  <a:pt x="67" y="109"/>
                </a:cubicBezTo>
                <a:close/>
                <a:moveTo>
                  <a:pt x="67" y="109"/>
                </a:moveTo>
                <a:cubicBezTo>
                  <a:pt x="67" y="109"/>
                  <a:pt x="67" y="109"/>
                  <a:pt x="67" y="109"/>
                </a:cubicBezTo>
                <a:cubicBezTo>
                  <a:pt x="67" y="109"/>
                  <a:pt x="67" y="109"/>
                  <a:pt x="67" y="109"/>
                </a:cubicBezTo>
                <a:cubicBezTo>
                  <a:pt x="67" y="109"/>
                  <a:pt x="67" y="109"/>
                  <a:pt x="67" y="109"/>
                </a:cubicBezTo>
                <a:close/>
                <a:moveTo>
                  <a:pt x="67" y="109"/>
                </a:moveTo>
                <a:cubicBezTo>
                  <a:pt x="67" y="109"/>
                  <a:pt x="67" y="109"/>
                  <a:pt x="67" y="109"/>
                </a:cubicBezTo>
                <a:cubicBezTo>
                  <a:pt x="67" y="109"/>
                  <a:pt x="67" y="109"/>
                  <a:pt x="67" y="109"/>
                </a:cubicBezTo>
                <a:close/>
                <a:moveTo>
                  <a:pt x="68" y="108"/>
                </a:moveTo>
                <a:cubicBezTo>
                  <a:pt x="68" y="108"/>
                  <a:pt x="68" y="108"/>
                  <a:pt x="68" y="108"/>
                </a:cubicBezTo>
                <a:cubicBezTo>
                  <a:pt x="68" y="108"/>
                  <a:pt x="68" y="108"/>
                  <a:pt x="68" y="108"/>
                </a:cubicBezTo>
                <a:close/>
                <a:moveTo>
                  <a:pt x="68" y="109"/>
                </a:moveTo>
                <a:cubicBezTo>
                  <a:pt x="68" y="108"/>
                  <a:pt x="68" y="108"/>
                  <a:pt x="68" y="108"/>
                </a:cubicBezTo>
                <a:cubicBezTo>
                  <a:pt x="68" y="108"/>
                  <a:pt x="68" y="109"/>
                  <a:pt x="68" y="109"/>
                </a:cubicBezTo>
                <a:close/>
                <a:moveTo>
                  <a:pt x="68" y="109"/>
                </a:moveTo>
                <a:cubicBezTo>
                  <a:pt x="68" y="109"/>
                  <a:pt x="68" y="109"/>
                  <a:pt x="68" y="109"/>
                </a:cubicBezTo>
                <a:cubicBezTo>
                  <a:pt x="68" y="109"/>
                  <a:pt x="68" y="109"/>
                  <a:pt x="68" y="109"/>
                </a:cubicBezTo>
                <a:close/>
                <a:moveTo>
                  <a:pt x="68" y="109"/>
                </a:moveTo>
                <a:cubicBezTo>
                  <a:pt x="68" y="109"/>
                  <a:pt x="68" y="109"/>
                  <a:pt x="68" y="109"/>
                </a:cubicBezTo>
                <a:cubicBezTo>
                  <a:pt x="68" y="109"/>
                  <a:pt x="68" y="109"/>
                  <a:pt x="68" y="109"/>
                </a:cubicBezTo>
                <a:cubicBezTo>
                  <a:pt x="68" y="109"/>
                  <a:pt x="68" y="109"/>
                  <a:pt x="68" y="109"/>
                </a:cubicBezTo>
                <a:close/>
                <a:moveTo>
                  <a:pt x="68" y="109"/>
                </a:moveTo>
                <a:cubicBezTo>
                  <a:pt x="68" y="109"/>
                  <a:pt x="68" y="109"/>
                  <a:pt x="68" y="109"/>
                </a:cubicBezTo>
                <a:cubicBezTo>
                  <a:pt x="68" y="109"/>
                  <a:pt x="68" y="109"/>
                  <a:pt x="68" y="109"/>
                </a:cubicBezTo>
                <a:close/>
                <a:moveTo>
                  <a:pt x="68" y="110"/>
                </a:moveTo>
                <a:cubicBezTo>
                  <a:pt x="68" y="110"/>
                  <a:pt x="68" y="110"/>
                  <a:pt x="68" y="110"/>
                </a:cubicBezTo>
                <a:cubicBezTo>
                  <a:pt x="68" y="110"/>
                  <a:pt x="68" y="110"/>
                  <a:pt x="68" y="110"/>
                </a:cubicBezTo>
                <a:close/>
                <a:moveTo>
                  <a:pt x="68" y="109"/>
                </a:moveTo>
                <a:cubicBezTo>
                  <a:pt x="68" y="109"/>
                  <a:pt x="68" y="109"/>
                  <a:pt x="68" y="109"/>
                </a:cubicBezTo>
                <a:cubicBezTo>
                  <a:pt x="68" y="109"/>
                  <a:pt x="68" y="109"/>
                  <a:pt x="68" y="109"/>
                </a:cubicBezTo>
                <a:cubicBezTo>
                  <a:pt x="68" y="109"/>
                  <a:pt x="68" y="109"/>
                  <a:pt x="68" y="109"/>
                </a:cubicBezTo>
                <a:close/>
                <a:moveTo>
                  <a:pt x="68" y="110"/>
                </a:moveTo>
                <a:cubicBezTo>
                  <a:pt x="68" y="110"/>
                  <a:pt x="68" y="110"/>
                  <a:pt x="68" y="110"/>
                </a:cubicBezTo>
                <a:cubicBezTo>
                  <a:pt x="68" y="110"/>
                  <a:pt x="67" y="110"/>
                  <a:pt x="68" y="110"/>
                </a:cubicBezTo>
                <a:close/>
                <a:moveTo>
                  <a:pt x="67" y="109"/>
                </a:moveTo>
                <a:cubicBezTo>
                  <a:pt x="67" y="109"/>
                  <a:pt x="67" y="109"/>
                  <a:pt x="67" y="109"/>
                </a:cubicBezTo>
                <a:cubicBezTo>
                  <a:pt x="67" y="109"/>
                  <a:pt x="67" y="109"/>
                  <a:pt x="67" y="109"/>
                </a:cubicBezTo>
                <a:close/>
                <a:moveTo>
                  <a:pt x="67" y="109"/>
                </a:moveTo>
                <a:cubicBezTo>
                  <a:pt x="68" y="109"/>
                  <a:pt x="68" y="109"/>
                  <a:pt x="68" y="109"/>
                </a:cubicBezTo>
                <a:cubicBezTo>
                  <a:pt x="68" y="109"/>
                  <a:pt x="68" y="109"/>
                  <a:pt x="68" y="109"/>
                </a:cubicBezTo>
                <a:cubicBezTo>
                  <a:pt x="68" y="109"/>
                  <a:pt x="68" y="109"/>
                  <a:pt x="67" y="109"/>
                </a:cubicBezTo>
                <a:close/>
                <a:moveTo>
                  <a:pt x="70" y="108"/>
                </a:moveTo>
                <a:cubicBezTo>
                  <a:pt x="70" y="108"/>
                  <a:pt x="70" y="109"/>
                  <a:pt x="70" y="108"/>
                </a:cubicBezTo>
                <a:cubicBezTo>
                  <a:pt x="70" y="108"/>
                  <a:pt x="69" y="109"/>
                  <a:pt x="68" y="110"/>
                </a:cubicBezTo>
                <a:cubicBezTo>
                  <a:pt x="68" y="110"/>
                  <a:pt x="68" y="110"/>
                  <a:pt x="69" y="109"/>
                </a:cubicBezTo>
                <a:cubicBezTo>
                  <a:pt x="69" y="109"/>
                  <a:pt x="69" y="109"/>
                  <a:pt x="69" y="109"/>
                </a:cubicBezTo>
                <a:cubicBezTo>
                  <a:pt x="70" y="109"/>
                  <a:pt x="69" y="109"/>
                  <a:pt x="69" y="109"/>
                </a:cubicBezTo>
                <a:cubicBezTo>
                  <a:pt x="69" y="109"/>
                  <a:pt x="70" y="109"/>
                  <a:pt x="70" y="108"/>
                </a:cubicBezTo>
                <a:cubicBezTo>
                  <a:pt x="70" y="108"/>
                  <a:pt x="70" y="108"/>
                  <a:pt x="70" y="108"/>
                </a:cubicBezTo>
                <a:cubicBezTo>
                  <a:pt x="70" y="108"/>
                  <a:pt x="70" y="108"/>
                  <a:pt x="70" y="108"/>
                </a:cubicBezTo>
                <a:close/>
                <a:moveTo>
                  <a:pt x="68" y="110"/>
                </a:moveTo>
                <a:cubicBezTo>
                  <a:pt x="68" y="110"/>
                  <a:pt x="68" y="110"/>
                  <a:pt x="68" y="110"/>
                </a:cubicBezTo>
                <a:cubicBezTo>
                  <a:pt x="68" y="110"/>
                  <a:pt x="68" y="110"/>
                  <a:pt x="68" y="110"/>
                </a:cubicBezTo>
                <a:cubicBezTo>
                  <a:pt x="68" y="110"/>
                  <a:pt x="68" y="110"/>
                  <a:pt x="68" y="110"/>
                </a:cubicBezTo>
                <a:cubicBezTo>
                  <a:pt x="68" y="110"/>
                  <a:pt x="68" y="110"/>
                  <a:pt x="68" y="110"/>
                </a:cubicBezTo>
                <a:close/>
                <a:moveTo>
                  <a:pt x="68" y="109"/>
                </a:moveTo>
                <a:cubicBezTo>
                  <a:pt x="68" y="109"/>
                  <a:pt x="69" y="109"/>
                  <a:pt x="69" y="109"/>
                </a:cubicBezTo>
                <a:cubicBezTo>
                  <a:pt x="69" y="109"/>
                  <a:pt x="69" y="109"/>
                  <a:pt x="68" y="109"/>
                </a:cubicBezTo>
                <a:cubicBezTo>
                  <a:pt x="69" y="109"/>
                  <a:pt x="68" y="109"/>
                  <a:pt x="68" y="109"/>
                </a:cubicBezTo>
                <a:cubicBezTo>
                  <a:pt x="68" y="109"/>
                  <a:pt x="68" y="109"/>
                  <a:pt x="68" y="109"/>
                </a:cubicBezTo>
                <a:cubicBezTo>
                  <a:pt x="68" y="109"/>
                  <a:pt x="68" y="109"/>
                  <a:pt x="68" y="110"/>
                </a:cubicBezTo>
                <a:cubicBezTo>
                  <a:pt x="68" y="110"/>
                  <a:pt x="68" y="110"/>
                  <a:pt x="68" y="110"/>
                </a:cubicBezTo>
                <a:cubicBezTo>
                  <a:pt x="68" y="110"/>
                  <a:pt x="68" y="110"/>
                  <a:pt x="68" y="110"/>
                </a:cubicBezTo>
                <a:cubicBezTo>
                  <a:pt x="68" y="110"/>
                  <a:pt x="68" y="110"/>
                  <a:pt x="68" y="110"/>
                </a:cubicBezTo>
                <a:cubicBezTo>
                  <a:pt x="68" y="109"/>
                  <a:pt x="68" y="109"/>
                  <a:pt x="68" y="109"/>
                </a:cubicBezTo>
                <a:cubicBezTo>
                  <a:pt x="68" y="109"/>
                  <a:pt x="68" y="109"/>
                  <a:pt x="68" y="109"/>
                </a:cubicBezTo>
                <a:cubicBezTo>
                  <a:pt x="68" y="109"/>
                  <a:pt x="68" y="109"/>
                  <a:pt x="68" y="109"/>
                </a:cubicBezTo>
                <a:cubicBezTo>
                  <a:pt x="68" y="109"/>
                  <a:pt x="68" y="109"/>
                  <a:pt x="68" y="109"/>
                </a:cubicBezTo>
                <a:cubicBezTo>
                  <a:pt x="68" y="110"/>
                  <a:pt x="68" y="110"/>
                  <a:pt x="68" y="110"/>
                </a:cubicBezTo>
                <a:cubicBezTo>
                  <a:pt x="68" y="110"/>
                  <a:pt x="68" y="110"/>
                  <a:pt x="68" y="110"/>
                </a:cubicBezTo>
                <a:cubicBezTo>
                  <a:pt x="68" y="110"/>
                  <a:pt x="68" y="110"/>
                  <a:pt x="68" y="110"/>
                </a:cubicBezTo>
                <a:cubicBezTo>
                  <a:pt x="68" y="109"/>
                  <a:pt x="68" y="109"/>
                  <a:pt x="68" y="109"/>
                </a:cubicBezTo>
                <a:close/>
                <a:moveTo>
                  <a:pt x="69" y="107"/>
                </a:moveTo>
                <a:cubicBezTo>
                  <a:pt x="69" y="108"/>
                  <a:pt x="69" y="108"/>
                  <a:pt x="69" y="108"/>
                </a:cubicBezTo>
                <a:cubicBezTo>
                  <a:pt x="69" y="108"/>
                  <a:pt x="69" y="108"/>
                  <a:pt x="69" y="107"/>
                </a:cubicBezTo>
                <a:close/>
                <a:moveTo>
                  <a:pt x="69" y="108"/>
                </a:moveTo>
                <a:cubicBezTo>
                  <a:pt x="69" y="108"/>
                  <a:pt x="69" y="108"/>
                  <a:pt x="69" y="108"/>
                </a:cubicBezTo>
                <a:cubicBezTo>
                  <a:pt x="69" y="108"/>
                  <a:pt x="69" y="108"/>
                  <a:pt x="69" y="108"/>
                </a:cubicBezTo>
                <a:cubicBezTo>
                  <a:pt x="69" y="108"/>
                  <a:pt x="69" y="108"/>
                  <a:pt x="69" y="108"/>
                </a:cubicBezTo>
                <a:cubicBezTo>
                  <a:pt x="69" y="108"/>
                  <a:pt x="69" y="108"/>
                  <a:pt x="69" y="108"/>
                </a:cubicBezTo>
                <a:cubicBezTo>
                  <a:pt x="69" y="108"/>
                  <a:pt x="68" y="108"/>
                  <a:pt x="68" y="108"/>
                </a:cubicBezTo>
                <a:cubicBezTo>
                  <a:pt x="69" y="108"/>
                  <a:pt x="69" y="108"/>
                  <a:pt x="69" y="108"/>
                </a:cubicBezTo>
                <a:close/>
                <a:moveTo>
                  <a:pt x="69" y="108"/>
                </a:moveTo>
                <a:cubicBezTo>
                  <a:pt x="69" y="108"/>
                  <a:pt x="69" y="108"/>
                  <a:pt x="69" y="108"/>
                </a:cubicBezTo>
                <a:cubicBezTo>
                  <a:pt x="69" y="108"/>
                  <a:pt x="69" y="108"/>
                  <a:pt x="69" y="108"/>
                </a:cubicBezTo>
                <a:cubicBezTo>
                  <a:pt x="69" y="108"/>
                  <a:pt x="69" y="108"/>
                  <a:pt x="69" y="108"/>
                </a:cubicBezTo>
                <a:cubicBezTo>
                  <a:pt x="69" y="108"/>
                  <a:pt x="69" y="108"/>
                  <a:pt x="69" y="108"/>
                </a:cubicBezTo>
                <a:close/>
                <a:moveTo>
                  <a:pt x="68" y="110"/>
                </a:moveTo>
                <a:cubicBezTo>
                  <a:pt x="68" y="110"/>
                  <a:pt x="68" y="110"/>
                  <a:pt x="68" y="110"/>
                </a:cubicBezTo>
                <a:cubicBezTo>
                  <a:pt x="68" y="110"/>
                  <a:pt x="68" y="110"/>
                  <a:pt x="68" y="110"/>
                </a:cubicBezTo>
                <a:close/>
                <a:moveTo>
                  <a:pt x="68" y="110"/>
                </a:moveTo>
                <a:cubicBezTo>
                  <a:pt x="68" y="110"/>
                  <a:pt x="68" y="110"/>
                  <a:pt x="68" y="110"/>
                </a:cubicBezTo>
                <a:cubicBezTo>
                  <a:pt x="68" y="110"/>
                  <a:pt x="68" y="110"/>
                  <a:pt x="68" y="110"/>
                </a:cubicBezTo>
                <a:close/>
                <a:moveTo>
                  <a:pt x="78" y="111"/>
                </a:moveTo>
                <a:cubicBezTo>
                  <a:pt x="78" y="111"/>
                  <a:pt x="78" y="111"/>
                  <a:pt x="78" y="111"/>
                </a:cubicBezTo>
                <a:close/>
                <a:moveTo>
                  <a:pt x="77" y="111"/>
                </a:moveTo>
                <a:cubicBezTo>
                  <a:pt x="78" y="111"/>
                  <a:pt x="78" y="111"/>
                  <a:pt x="78" y="111"/>
                </a:cubicBezTo>
                <a:cubicBezTo>
                  <a:pt x="78" y="111"/>
                  <a:pt x="77" y="111"/>
                  <a:pt x="77" y="111"/>
                </a:cubicBezTo>
                <a:close/>
                <a:moveTo>
                  <a:pt x="71" y="114"/>
                </a:moveTo>
                <a:cubicBezTo>
                  <a:pt x="71" y="114"/>
                  <a:pt x="71" y="114"/>
                  <a:pt x="71" y="114"/>
                </a:cubicBezTo>
                <a:cubicBezTo>
                  <a:pt x="72" y="114"/>
                  <a:pt x="72" y="114"/>
                  <a:pt x="72" y="114"/>
                </a:cubicBezTo>
                <a:cubicBezTo>
                  <a:pt x="71" y="114"/>
                  <a:pt x="71" y="114"/>
                  <a:pt x="71" y="114"/>
                </a:cubicBezTo>
                <a:close/>
                <a:moveTo>
                  <a:pt x="76" y="113"/>
                </a:moveTo>
                <a:cubicBezTo>
                  <a:pt x="76" y="113"/>
                  <a:pt x="76" y="113"/>
                  <a:pt x="76" y="113"/>
                </a:cubicBezTo>
                <a:cubicBezTo>
                  <a:pt x="76" y="113"/>
                  <a:pt x="75" y="113"/>
                  <a:pt x="75" y="113"/>
                </a:cubicBezTo>
                <a:lnTo>
                  <a:pt x="76" y="113"/>
                </a:lnTo>
                <a:close/>
                <a:moveTo>
                  <a:pt x="76" y="111"/>
                </a:moveTo>
                <a:cubicBezTo>
                  <a:pt x="76" y="111"/>
                  <a:pt x="76" y="111"/>
                  <a:pt x="76" y="111"/>
                </a:cubicBezTo>
                <a:close/>
                <a:moveTo>
                  <a:pt x="78" y="110"/>
                </a:moveTo>
                <a:cubicBezTo>
                  <a:pt x="78" y="110"/>
                  <a:pt x="78" y="110"/>
                  <a:pt x="78" y="110"/>
                </a:cubicBezTo>
                <a:cubicBezTo>
                  <a:pt x="78" y="110"/>
                  <a:pt x="78" y="110"/>
                  <a:pt x="78" y="110"/>
                </a:cubicBezTo>
                <a:close/>
                <a:moveTo>
                  <a:pt x="69" y="111"/>
                </a:moveTo>
                <a:cubicBezTo>
                  <a:pt x="69" y="112"/>
                  <a:pt x="69" y="112"/>
                  <a:pt x="69" y="112"/>
                </a:cubicBezTo>
                <a:cubicBezTo>
                  <a:pt x="69" y="112"/>
                  <a:pt x="70" y="111"/>
                  <a:pt x="69" y="111"/>
                </a:cubicBezTo>
                <a:close/>
                <a:moveTo>
                  <a:pt x="78" y="115"/>
                </a:moveTo>
                <a:cubicBezTo>
                  <a:pt x="78" y="115"/>
                  <a:pt x="78" y="115"/>
                  <a:pt x="78" y="115"/>
                </a:cubicBezTo>
                <a:cubicBezTo>
                  <a:pt x="78" y="115"/>
                  <a:pt x="78" y="115"/>
                  <a:pt x="78" y="115"/>
                </a:cubicBezTo>
                <a:close/>
                <a:moveTo>
                  <a:pt x="69" y="112"/>
                </a:moveTo>
                <a:cubicBezTo>
                  <a:pt x="69" y="112"/>
                  <a:pt x="69" y="112"/>
                  <a:pt x="69" y="112"/>
                </a:cubicBezTo>
                <a:cubicBezTo>
                  <a:pt x="69" y="112"/>
                  <a:pt x="69" y="112"/>
                  <a:pt x="69" y="112"/>
                </a:cubicBezTo>
                <a:cubicBezTo>
                  <a:pt x="69" y="112"/>
                  <a:pt x="69" y="112"/>
                  <a:pt x="69" y="112"/>
                </a:cubicBezTo>
                <a:close/>
                <a:moveTo>
                  <a:pt x="80" y="108"/>
                </a:moveTo>
                <a:cubicBezTo>
                  <a:pt x="80" y="108"/>
                  <a:pt x="80" y="108"/>
                  <a:pt x="80" y="108"/>
                </a:cubicBezTo>
                <a:cubicBezTo>
                  <a:pt x="80" y="108"/>
                  <a:pt x="80" y="108"/>
                  <a:pt x="80" y="108"/>
                </a:cubicBezTo>
                <a:close/>
                <a:moveTo>
                  <a:pt x="83" y="106"/>
                </a:moveTo>
                <a:cubicBezTo>
                  <a:pt x="83" y="106"/>
                  <a:pt x="83" y="106"/>
                  <a:pt x="83" y="106"/>
                </a:cubicBezTo>
                <a:cubicBezTo>
                  <a:pt x="83" y="106"/>
                  <a:pt x="83" y="106"/>
                  <a:pt x="83" y="106"/>
                </a:cubicBezTo>
                <a:close/>
                <a:moveTo>
                  <a:pt x="68" y="111"/>
                </a:moveTo>
                <a:cubicBezTo>
                  <a:pt x="68" y="111"/>
                  <a:pt x="68" y="111"/>
                  <a:pt x="68" y="111"/>
                </a:cubicBezTo>
                <a:close/>
                <a:moveTo>
                  <a:pt x="70" y="109"/>
                </a:moveTo>
                <a:cubicBezTo>
                  <a:pt x="70" y="109"/>
                  <a:pt x="70" y="110"/>
                  <a:pt x="70" y="110"/>
                </a:cubicBezTo>
                <a:cubicBezTo>
                  <a:pt x="70" y="110"/>
                  <a:pt x="70" y="109"/>
                  <a:pt x="70" y="109"/>
                </a:cubicBezTo>
                <a:close/>
                <a:moveTo>
                  <a:pt x="72" y="110"/>
                </a:moveTo>
                <a:cubicBezTo>
                  <a:pt x="72" y="110"/>
                  <a:pt x="72" y="110"/>
                  <a:pt x="72" y="110"/>
                </a:cubicBezTo>
                <a:cubicBezTo>
                  <a:pt x="72" y="110"/>
                  <a:pt x="72" y="110"/>
                  <a:pt x="72" y="110"/>
                </a:cubicBezTo>
                <a:close/>
                <a:moveTo>
                  <a:pt x="69" y="111"/>
                </a:moveTo>
                <a:cubicBezTo>
                  <a:pt x="68" y="111"/>
                  <a:pt x="68" y="111"/>
                  <a:pt x="68" y="111"/>
                </a:cubicBezTo>
                <a:cubicBezTo>
                  <a:pt x="68" y="111"/>
                  <a:pt x="68" y="111"/>
                  <a:pt x="69" y="111"/>
                </a:cubicBezTo>
                <a:close/>
                <a:moveTo>
                  <a:pt x="68" y="111"/>
                </a:moveTo>
                <a:cubicBezTo>
                  <a:pt x="68" y="111"/>
                  <a:pt x="68" y="111"/>
                  <a:pt x="68" y="111"/>
                </a:cubicBezTo>
                <a:cubicBezTo>
                  <a:pt x="68" y="111"/>
                  <a:pt x="68" y="111"/>
                  <a:pt x="68" y="111"/>
                </a:cubicBezTo>
                <a:close/>
                <a:moveTo>
                  <a:pt x="68" y="111"/>
                </a:moveTo>
                <a:cubicBezTo>
                  <a:pt x="68" y="111"/>
                  <a:pt x="68" y="111"/>
                  <a:pt x="68" y="111"/>
                </a:cubicBezTo>
                <a:cubicBezTo>
                  <a:pt x="68" y="111"/>
                  <a:pt x="68" y="111"/>
                  <a:pt x="68" y="111"/>
                </a:cubicBezTo>
                <a:cubicBezTo>
                  <a:pt x="68" y="111"/>
                  <a:pt x="68" y="111"/>
                  <a:pt x="68" y="111"/>
                </a:cubicBezTo>
                <a:close/>
                <a:moveTo>
                  <a:pt x="80" y="110"/>
                </a:moveTo>
                <a:cubicBezTo>
                  <a:pt x="80" y="110"/>
                  <a:pt x="80" y="110"/>
                  <a:pt x="80" y="110"/>
                </a:cubicBezTo>
                <a:cubicBezTo>
                  <a:pt x="80" y="110"/>
                  <a:pt x="80" y="110"/>
                  <a:pt x="80" y="110"/>
                </a:cubicBezTo>
                <a:close/>
                <a:moveTo>
                  <a:pt x="75" y="110"/>
                </a:moveTo>
                <a:cubicBezTo>
                  <a:pt x="75" y="110"/>
                  <a:pt x="75" y="110"/>
                  <a:pt x="75" y="110"/>
                </a:cubicBezTo>
                <a:cubicBezTo>
                  <a:pt x="75" y="110"/>
                  <a:pt x="75" y="110"/>
                  <a:pt x="75" y="110"/>
                </a:cubicBezTo>
                <a:close/>
                <a:moveTo>
                  <a:pt x="75" y="110"/>
                </a:moveTo>
                <a:cubicBezTo>
                  <a:pt x="75" y="111"/>
                  <a:pt x="75" y="111"/>
                  <a:pt x="75" y="110"/>
                </a:cubicBezTo>
                <a:cubicBezTo>
                  <a:pt x="74" y="112"/>
                  <a:pt x="74" y="112"/>
                  <a:pt x="74" y="112"/>
                </a:cubicBezTo>
                <a:lnTo>
                  <a:pt x="75" y="110"/>
                </a:lnTo>
                <a:close/>
                <a:moveTo>
                  <a:pt x="78" y="111"/>
                </a:moveTo>
                <a:cubicBezTo>
                  <a:pt x="78" y="111"/>
                  <a:pt x="78" y="110"/>
                  <a:pt x="78" y="110"/>
                </a:cubicBezTo>
                <a:cubicBezTo>
                  <a:pt x="78" y="110"/>
                  <a:pt x="78" y="111"/>
                  <a:pt x="78" y="111"/>
                </a:cubicBezTo>
                <a:cubicBezTo>
                  <a:pt x="78" y="111"/>
                  <a:pt x="78" y="110"/>
                  <a:pt x="78" y="110"/>
                </a:cubicBezTo>
                <a:cubicBezTo>
                  <a:pt x="78" y="110"/>
                  <a:pt x="78" y="110"/>
                  <a:pt x="78" y="110"/>
                </a:cubicBezTo>
                <a:cubicBezTo>
                  <a:pt x="78" y="110"/>
                  <a:pt x="78" y="110"/>
                  <a:pt x="78" y="110"/>
                </a:cubicBezTo>
                <a:cubicBezTo>
                  <a:pt x="78" y="110"/>
                  <a:pt x="78" y="110"/>
                  <a:pt x="78" y="110"/>
                </a:cubicBezTo>
                <a:cubicBezTo>
                  <a:pt x="78" y="110"/>
                  <a:pt x="78" y="110"/>
                  <a:pt x="78" y="110"/>
                </a:cubicBezTo>
                <a:cubicBezTo>
                  <a:pt x="78" y="110"/>
                  <a:pt x="78" y="110"/>
                  <a:pt x="78" y="110"/>
                </a:cubicBezTo>
                <a:cubicBezTo>
                  <a:pt x="78" y="110"/>
                  <a:pt x="78" y="110"/>
                  <a:pt x="78" y="110"/>
                </a:cubicBezTo>
                <a:cubicBezTo>
                  <a:pt x="78" y="110"/>
                  <a:pt x="79" y="110"/>
                  <a:pt x="79" y="111"/>
                </a:cubicBezTo>
                <a:cubicBezTo>
                  <a:pt x="79" y="111"/>
                  <a:pt x="79" y="110"/>
                  <a:pt x="79" y="110"/>
                </a:cubicBezTo>
                <a:cubicBezTo>
                  <a:pt x="79" y="110"/>
                  <a:pt x="79" y="111"/>
                  <a:pt x="79" y="111"/>
                </a:cubicBezTo>
                <a:cubicBezTo>
                  <a:pt x="79" y="110"/>
                  <a:pt x="79" y="110"/>
                  <a:pt x="79" y="110"/>
                </a:cubicBezTo>
                <a:cubicBezTo>
                  <a:pt x="79" y="110"/>
                  <a:pt x="78" y="110"/>
                  <a:pt x="78" y="110"/>
                </a:cubicBezTo>
                <a:cubicBezTo>
                  <a:pt x="79" y="110"/>
                  <a:pt x="78" y="110"/>
                  <a:pt x="79" y="110"/>
                </a:cubicBezTo>
                <a:cubicBezTo>
                  <a:pt x="79" y="110"/>
                  <a:pt x="79" y="110"/>
                  <a:pt x="79" y="110"/>
                </a:cubicBezTo>
                <a:cubicBezTo>
                  <a:pt x="79" y="110"/>
                  <a:pt x="79" y="110"/>
                  <a:pt x="79" y="111"/>
                </a:cubicBezTo>
                <a:cubicBezTo>
                  <a:pt x="79" y="111"/>
                  <a:pt x="79" y="111"/>
                  <a:pt x="79" y="111"/>
                </a:cubicBezTo>
                <a:cubicBezTo>
                  <a:pt x="79" y="111"/>
                  <a:pt x="79" y="110"/>
                  <a:pt x="79" y="110"/>
                </a:cubicBezTo>
                <a:cubicBezTo>
                  <a:pt x="79" y="110"/>
                  <a:pt x="79" y="110"/>
                  <a:pt x="79" y="110"/>
                </a:cubicBezTo>
                <a:cubicBezTo>
                  <a:pt x="79" y="110"/>
                  <a:pt x="79" y="110"/>
                  <a:pt x="79" y="110"/>
                </a:cubicBezTo>
                <a:cubicBezTo>
                  <a:pt x="79" y="110"/>
                  <a:pt x="79" y="110"/>
                  <a:pt x="79" y="110"/>
                </a:cubicBezTo>
                <a:cubicBezTo>
                  <a:pt x="79" y="111"/>
                  <a:pt x="79" y="111"/>
                  <a:pt x="79" y="111"/>
                </a:cubicBezTo>
                <a:cubicBezTo>
                  <a:pt x="80" y="111"/>
                  <a:pt x="79" y="110"/>
                  <a:pt x="79" y="110"/>
                </a:cubicBezTo>
                <a:cubicBezTo>
                  <a:pt x="79" y="111"/>
                  <a:pt x="79" y="111"/>
                  <a:pt x="79" y="111"/>
                </a:cubicBezTo>
                <a:cubicBezTo>
                  <a:pt x="79" y="110"/>
                  <a:pt x="79" y="110"/>
                  <a:pt x="79" y="110"/>
                </a:cubicBezTo>
                <a:cubicBezTo>
                  <a:pt x="79" y="110"/>
                  <a:pt x="79" y="110"/>
                  <a:pt x="79" y="110"/>
                </a:cubicBezTo>
                <a:cubicBezTo>
                  <a:pt x="79" y="110"/>
                  <a:pt x="79" y="110"/>
                  <a:pt x="79" y="110"/>
                </a:cubicBezTo>
                <a:cubicBezTo>
                  <a:pt x="79" y="110"/>
                  <a:pt x="79" y="110"/>
                  <a:pt x="79" y="110"/>
                </a:cubicBezTo>
                <a:cubicBezTo>
                  <a:pt x="79" y="109"/>
                  <a:pt x="80" y="111"/>
                  <a:pt x="80" y="110"/>
                </a:cubicBezTo>
                <a:cubicBezTo>
                  <a:pt x="79" y="110"/>
                  <a:pt x="79" y="110"/>
                  <a:pt x="79" y="110"/>
                </a:cubicBezTo>
                <a:cubicBezTo>
                  <a:pt x="79" y="109"/>
                  <a:pt x="79" y="110"/>
                  <a:pt x="79" y="110"/>
                </a:cubicBezTo>
                <a:cubicBezTo>
                  <a:pt x="80" y="110"/>
                  <a:pt x="80" y="110"/>
                  <a:pt x="80" y="110"/>
                </a:cubicBezTo>
                <a:cubicBezTo>
                  <a:pt x="80" y="110"/>
                  <a:pt x="79" y="110"/>
                  <a:pt x="79" y="110"/>
                </a:cubicBezTo>
                <a:cubicBezTo>
                  <a:pt x="80" y="110"/>
                  <a:pt x="80" y="110"/>
                  <a:pt x="80" y="110"/>
                </a:cubicBezTo>
                <a:cubicBezTo>
                  <a:pt x="79" y="110"/>
                  <a:pt x="80" y="110"/>
                  <a:pt x="79" y="110"/>
                </a:cubicBezTo>
                <a:cubicBezTo>
                  <a:pt x="80" y="110"/>
                  <a:pt x="79" y="109"/>
                  <a:pt x="80" y="110"/>
                </a:cubicBezTo>
                <a:cubicBezTo>
                  <a:pt x="80" y="110"/>
                  <a:pt x="79" y="110"/>
                  <a:pt x="80" y="110"/>
                </a:cubicBezTo>
                <a:cubicBezTo>
                  <a:pt x="80" y="110"/>
                  <a:pt x="80" y="110"/>
                  <a:pt x="80" y="110"/>
                </a:cubicBezTo>
                <a:cubicBezTo>
                  <a:pt x="80" y="110"/>
                  <a:pt x="80" y="110"/>
                  <a:pt x="81" y="110"/>
                </a:cubicBezTo>
                <a:cubicBezTo>
                  <a:pt x="81" y="111"/>
                  <a:pt x="80" y="110"/>
                  <a:pt x="80" y="110"/>
                </a:cubicBezTo>
                <a:cubicBezTo>
                  <a:pt x="80" y="110"/>
                  <a:pt x="80" y="110"/>
                  <a:pt x="80" y="110"/>
                </a:cubicBezTo>
                <a:cubicBezTo>
                  <a:pt x="80" y="110"/>
                  <a:pt x="80" y="110"/>
                  <a:pt x="80" y="110"/>
                </a:cubicBezTo>
                <a:cubicBezTo>
                  <a:pt x="80" y="110"/>
                  <a:pt x="79" y="109"/>
                  <a:pt x="80" y="110"/>
                </a:cubicBezTo>
                <a:cubicBezTo>
                  <a:pt x="80" y="110"/>
                  <a:pt x="80" y="110"/>
                  <a:pt x="80" y="110"/>
                </a:cubicBezTo>
                <a:cubicBezTo>
                  <a:pt x="80" y="110"/>
                  <a:pt x="81" y="110"/>
                  <a:pt x="81" y="110"/>
                </a:cubicBezTo>
                <a:cubicBezTo>
                  <a:pt x="81" y="110"/>
                  <a:pt x="81" y="110"/>
                  <a:pt x="80" y="110"/>
                </a:cubicBezTo>
                <a:cubicBezTo>
                  <a:pt x="80" y="110"/>
                  <a:pt x="81" y="110"/>
                  <a:pt x="80" y="109"/>
                </a:cubicBezTo>
                <a:cubicBezTo>
                  <a:pt x="81" y="110"/>
                  <a:pt x="79" y="109"/>
                  <a:pt x="80" y="109"/>
                </a:cubicBezTo>
                <a:cubicBezTo>
                  <a:pt x="80" y="109"/>
                  <a:pt x="81" y="109"/>
                  <a:pt x="81" y="110"/>
                </a:cubicBezTo>
                <a:cubicBezTo>
                  <a:pt x="81" y="110"/>
                  <a:pt x="81" y="109"/>
                  <a:pt x="81" y="109"/>
                </a:cubicBezTo>
                <a:cubicBezTo>
                  <a:pt x="81" y="109"/>
                  <a:pt x="81" y="109"/>
                  <a:pt x="81" y="109"/>
                </a:cubicBezTo>
                <a:cubicBezTo>
                  <a:pt x="80" y="109"/>
                  <a:pt x="80" y="109"/>
                  <a:pt x="80" y="109"/>
                </a:cubicBezTo>
                <a:cubicBezTo>
                  <a:pt x="80" y="109"/>
                  <a:pt x="80" y="109"/>
                  <a:pt x="81" y="109"/>
                </a:cubicBezTo>
                <a:cubicBezTo>
                  <a:pt x="81" y="109"/>
                  <a:pt x="80" y="109"/>
                  <a:pt x="80" y="109"/>
                </a:cubicBezTo>
                <a:cubicBezTo>
                  <a:pt x="80" y="109"/>
                  <a:pt x="80" y="109"/>
                  <a:pt x="80" y="109"/>
                </a:cubicBezTo>
                <a:cubicBezTo>
                  <a:pt x="80" y="109"/>
                  <a:pt x="81" y="109"/>
                  <a:pt x="80" y="109"/>
                </a:cubicBezTo>
                <a:cubicBezTo>
                  <a:pt x="80" y="109"/>
                  <a:pt x="80" y="109"/>
                  <a:pt x="80" y="109"/>
                </a:cubicBezTo>
                <a:cubicBezTo>
                  <a:pt x="80" y="109"/>
                  <a:pt x="80" y="108"/>
                  <a:pt x="80" y="108"/>
                </a:cubicBezTo>
                <a:cubicBezTo>
                  <a:pt x="80" y="108"/>
                  <a:pt x="80" y="108"/>
                  <a:pt x="80" y="108"/>
                </a:cubicBezTo>
                <a:cubicBezTo>
                  <a:pt x="80" y="108"/>
                  <a:pt x="79" y="108"/>
                  <a:pt x="80" y="108"/>
                </a:cubicBezTo>
                <a:cubicBezTo>
                  <a:pt x="80" y="108"/>
                  <a:pt x="80" y="108"/>
                  <a:pt x="80" y="108"/>
                </a:cubicBezTo>
                <a:cubicBezTo>
                  <a:pt x="80" y="108"/>
                  <a:pt x="80" y="108"/>
                  <a:pt x="80" y="108"/>
                </a:cubicBezTo>
                <a:cubicBezTo>
                  <a:pt x="80" y="108"/>
                  <a:pt x="80" y="108"/>
                  <a:pt x="80" y="108"/>
                </a:cubicBezTo>
                <a:cubicBezTo>
                  <a:pt x="80" y="108"/>
                  <a:pt x="80" y="108"/>
                  <a:pt x="80" y="108"/>
                </a:cubicBezTo>
                <a:cubicBezTo>
                  <a:pt x="80" y="108"/>
                  <a:pt x="80" y="108"/>
                  <a:pt x="80" y="108"/>
                </a:cubicBezTo>
                <a:cubicBezTo>
                  <a:pt x="81" y="108"/>
                  <a:pt x="80" y="108"/>
                  <a:pt x="81" y="108"/>
                </a:cubicBezTo>
                <a:cubicBezTo>
                  <a:pt x="80" y="108"/>
                  <a:pt x="81" y="108"/>
                  <a:pt x="80" y="108"/>
                </a:cubicBezTo>
                <a:cubicBezTo>
                  <a:pt x="80" y="108"/>
                  <a:pt x="80" y="108"/>
                  <a:pt x="80" y="108"/>
                </a:cubicBezTo>
                <a:cubicBezTo>
                  <a:pt x="80" y="108"/>
                  <a:pt x="80" y="108"/>
                  <a:pt x="80" y="108"/>
                </a:cubicBezTo>
                <a:cubicBezTo>
                  <a:pt x="80" y="108"/>
                  <a:pt x="80" y="107"/>
                  <a:pt x="80" y="107"/>
                </a:cubicBezTo>
                <a:cubicBezTo>
                  <a:pt x="80" y="107"/>
                  <a:pt x="80" y="107"/>
                  <a:pt x="80" y="107"/>
                </a:cubicBezTo>
                <a:cubicBezTo>
                  <a:pt x="80" y="107"/>
                  <a:pt x="80" y="107"/>
                  <a:pt x="80" y="107"/>
                </a:cubicBezTo>
                <a:cubicBezTo>
                  <a:pt x="80" y="107"/>
                  <a:pt x="80" y="107"/>
                  <a:pt x="80" y="107"/>
                </a:cubicBezTo>
                <a:cubicBezTo>
                  <a:pt x="79" y="107"/>
                  <a:pt x="81" y="107"/>
                  <a:pt x="80" y="107"/>
                </a:cubicBezTo>
                <a:cubicBezTo>
                  <a:pt x="81" y="106"/>
                  <a:pt x="82" y="106"/>
                  <a:pt x="83" y="106"/>
                </a:cubicBezTo>
                <a:cubicBezTo>
                  <a:pt x="83" y="106"/>
                  <a:pt x="83" y="106"/>
                  <a:pt x="83" y="106"/>
                </a:cubicBezTo>
                <a:cubicBezTo>
                  <a:pt x="83" y="105"/>
                  <a:pt x="83" y="106"/>
                  <a:pt x="83" y="106"/>
                </a:cubicBezTo>
                <a:cubicBezTo>
                  <a:pt x="83" y="106"/>
                  <a:pt x="83" y="106"/>
                  <a:pt x="83" y="106"/>
                </a:cubicBezTo>
                <a:cubicBezTo>
                  <a:pt x="83" y="106"/>
                  <a:pt x="83" y="106"/>
                  <a:pt x="83" y="106"/>
                </a:cubicBezTo>
                <a:cubicBezTo>
                  <a:pt x="83" y="106"/>
                  <a:pt x="84" y="106"/>
                  <a:pt x="84" y="106"/>
                </a:cubicBezTo>
                <a:cubicBezTo>
                  <a:pt x="83" y="107"/>
                  <a:pt x="84" y="107"/>
                  <a:pt x="83" y="108"/>
                </a:cubicBezTo>
                <a:cubicBezTo>
                  <a:pt x="83" y="108"/>
                  <a:pt x="84" y="108"/>
                  <a:pt x="84" y="108"/>
                </a:cubicBezTo>
                <a:cubicBezTo>
                  <a:pt x="83" y="108"/>
                  <a:pt x="84" y="108"/>
                  <a:pt x="84" y="108"/>
                </a:cubicBezTo>
                <a:cubicBezTo>
                  <a:pt x="83" y="108"/>
                  <a:pt x="83" y="108"/>
                  <a:pt x="83" y="108"/>
                </a:cubicBezTo>
                <a:cubicBezTo>
                  <a:pt x="84" y="108"/>
                  <a:pt x="84" y="108"/>
                  <a:pt x="84" y="108"/>
                </a:cubicBezTo>
                <a:cubicBezTo>
                  <a:pt x="84" y="109"/>
                  <a:pt x="83" y="109"/>
                  <a:pt x="84" y="109"/>
                </a:cubicBezTo>
                <a:cubicBezTo>
                  <a:pt x="84" y="109"/>
                  <a:pt x="83" y="109"/>
                  <a:pt x="83" y="109"/>
                </a:cubicBezTo>
                <a:cubicBezTo>
                  <a:pt x="84" y="109"/>
                  <a:pt x="83" y="109"/>
                  <a:pt x="84" y="109"/>
                </a:cubicBezTo>
                <a:cubicBezTo>
                  <a:pt x="83" y="109"/>
                  <a:pt x="84" y="110"/>
                  <a:pt x="82" y="110"/>
                </a:cubicBezTo>
                <a:cubicBezTo>
                  <a:pt x="82" y="110"/>
                  <a:pt x="83" y="110"/>
                  <a:pt x="83" y="110"/>
                </a:cubicBezTo>
                <a:cubicBezTo>
                  <a:pt x="83" y="110"/>
                  <a:pt x="83" y="110"/>
                  <a:pt x="83" y="110"/>
                </a:cubicBezTo>
                <a:cubicBezTo>
                  <a:pt x="83" y="110"/>
                  <a:pt x="83" y="111"/>
                  <a:pt x="82" y="111"/>
                </a:cubicBezTo>
                <a:cubicBezTo>
                  <a:pt x="83" y="111"/>
                  <a:pt x="83" y="111"/>
                  <a:pt x="83" y="111"/>
                </a:cubicBezTo>
                <a:cubicBezTo>
                  <a:pt x="84" y="111"/>
                  <a:pt x="84" y="111"/>
                  <a:pt x="84" y="111"/>
                </a:cubicBezTo>
                <a:cubicBezTo>
                  <a:pt x="83" y="111"/>
                  <a:pt x="83" y="111"/>
                  <a:pt x="83" y="111"/>
                </a:cubicBezTo>
                <a:cubicBezTo>
                  <a:pt x="83" y="111"/>
                  <a:pt x="83" y="111"/>
                  <a:pt x="83" y="111"/>
                </a:cubicBezTo>
                <a:cubicBezTo>
                  <a:pt x="83" y="111"/>
                  <a:pt x="83" y="111"/>
                  <a:pt x="83" y="111"/>
                </a:cubicBezTo>
                <a:cubicBezTo>
                  <a:pt x="83" y="111"/>
                  <a:pt x="83" y="112"/>
                  <a:pt x="83" y="112"/>
                </a:cubicBezTo>
                <a:cubicBezTo>
                  <a:pt x="83" y="112"/>
                  <a:pt x="83" y="112"/>
                  <a:pt x="83" y="112"/>
                </a:cubicBezTo>
                <a:cubicBezTo>
                  <a:pt x="83" y="112"/>
                  <a:pt x="83" y="112"/>
                  <a:pt x="83" y="112"/>
                </a:cubicBezTo>
                <a:cubicBezTo>
                  <a:pt x="83" y="112"/>
                  <a:pt x="83" y="111"/>
                  <a:pt x="83" y="111"/>
                </a:cubicBezTo>
                <a:cubicBezTo>
                  <a:pt x="83" y="112"/>
                  <a:pt x="83" y="112"/>
                  <a:pt x="83" y="112"/>
                </a:cubicBezTo>
                <a:cubicBezTo>
                  <a:pt x="83" y="112"/>
                  <a:pt x="83" y="112"/>
                  <a:pt x="83" y="112"/>
                </a:cubicBezTo>
                <a:cubicBezTo>
                  <a:pt x="82" y="112"/>
                  <a:pt x="82" y="112"/>
                  <a:pt x="82" y="112"/>
                </a:cubicBezTo>
                <a:cubicBezTo>
                  <a:pt x="83" y="112"/>
                  <a:pt x="83" y="112"/>
                  <a:pt x="83" y="112"/>
                </a:cubicBezTo>
                <a:cubicBezTo>
                  <a:pt x="83" y="112"/>
                  <a:pt x="82" y="113"/>
                  <a:pt x="82" y="113"/>
                </a:cubicBezTo>
                <a:cubicBezTo>
                  <a:pt x="81" y="112"/>
                  <a:pt x="81" y="113"/>
                  <a:pt x="81" y="112"/>
                </a:cubicBezTo>
                <a:cubicBezTo>
                  <a:pt x="81" y="112"/>
                  <a:pt x="81" y="112"/>
                  <a:pt x="81" y="112"/>
                </a:cubicBezTo>
                <a:cubicBezTo>
                  <a:pt x="81" y="112"/>
                  <a:pt x="80" y="112"/>
                  <a:pt x="80" y="112"/>
                </a:cubicBezTo>
                <a:cubicBezTo>
                  <a:pt x="81" y="112"/>
                  <a:pt x="81" y="113"/>
                  <a:pt x="81" y="113"/>
                </a:cubicBezTo>
                <a:cubicBezTo>
                  <a:pt x="81" y="113"/>
                  <a:pt x="81" y="113"/>
                  <a:pt x="81" y="113"/>
                </a:cubicBezTo>
                <a:cubicBezTo>
                  <a:pt x="82" y="115"/>
                  <a:pt x="81" y="113"/>
                  <a:pt x="81" y="114"/>
                </a:cubicBezTo>
                <a:cubicBezTo>
                  <a:pt x="81" y="114"/>
                  <a:pt x="81" y="114"/>
                  <a:pt x="81" y="114"/>
                </a:cubicBezTo>
                <a:cubicBezTo>
                  <a:pt x="81" y="115"/>
                  <a:pt x="80" y="114"/>
                  <a:pt x="80" y="114"/>
                </a:cubicBezTo>
                <a:cubicBezTo>
                  <a:pt x="80" y="114"/>
                  <a:pt x="80" y="114"/>
                  <a:pt x="80" y="114"/>
                </a:cubicBezTo>
                <a:cubicBezTo>
                  <a:pt x="80" y="114"/>
                  <a:pt x="80" y="114"/>
                  <a:pt x="80" y="114"/>
                </a:cubicBezTo>
                <a:cubicBezTo>
                  <a:pt x="80" y="114"/>
                  <a:pt x="80" y="114"/>
                  <a:pt x="80" y="114"/>
                </a:cubicBezTo>
                <a:cubicBezTo>
                  <a:pt x="80" y="114"/>
                  <a:pt x="80" y="115"/>
                  <a:pt x="80" y="115"/>
                </a:cubicBezTo>
                <a:cubicBezTo>
                  <a:pt x="79" y="115"/>
                  <a:pt x="79" y="115"/>
                  <a:pt x="79" y="115"/>
                </a:cubicBezTo>
                <a:cubicBezTo>
                  <a:pt x="79" y="115"/>
                  <a:pt x="79" y="115"/>
                  <a:pt x="79" y="115"/>
                </a:cubicBezTo>
                <a:cubicBezTo>
                  <a:pt x="79" y="113"/>
                  <a:pt x="79" y="116"/>
                  <a:pt x="78" y="114"/>
                </a:cubicBezTo>
                <a:cubicBezTo>
                  <a:pt x="79" y="115"/>
                  <a:pt x="78" y="115"/>
                  <a:pt x="78" y="115"/>
                </a:cubicBezTo>
                <a:cubicBezTo>
                  <a:pt x="78" y="115"/>
                  <a:pt x="78" y="115"/>
                  <a:pt x="78" y="115"/>
                </a:cubicBezTo>
                <a:cubicBezTo>
                  <a:pt x="78" y="116"/>
                  <a:pt x="78" y="115"/>
                  <a:pt x="78" y="115"/>
                </a:cubicBezTo>
                <a:cubicBezTo>
                  <a:pt x="78" y="115"/>
                  <a:pt x="78" y="115"/>
                  <a:pt x="78" y="115"/>
                </a:cubicBezTo>
                <a:cubicBezTo>
                  <a:pt x="78" y="115"/>
                  <a:pt x="77" y="116"/>
                  <a:pt x="77" y="116"/>
                </a:cubicBezTo>
                <a:cubicBezTo>
                  <a:pt x="77" y="116"/>
                  <a:pt x="77" y="115"/>
                  <a:pt x="77" y="115"/>
                </a:cubicBezTo>
                <a:cubicBezTo>
                  <a:pt x="77" y="115"/>
                  <a:pt x="77" y="116"/>
                  <a:pt x="77" y="116"/>
                </a:cubicBezTo>
                <a:cubicBezTo>
                  <a:pt x="77" y="116"/>
                  <a:pt x="77" y="116"/>
                  <a:pt x="77" y="116"/>
                </a:cubicBezTo>
                <a:cubicBezTo>
                  <a:pt x="77" y="115"/>
                  <a:pt x="77" y="114"/>
                  <a:pt x="77" y="114"/>
                </a:cubicBezTo>
                <a:cubicBezTo>
                  <a:pt x="77" y="114"/>
                  <a:pt x="77" y="114"/>
                  <a:pt x="77" y="114"/>
                </a:cubicBezTo>
                <a:cubicBezTo>
                  <a:pt x="77" y="115"/>
                  <a:pt x="77" y="113"/>
                  <a:pt x="76" y="114"/>
                </a:cubicBezTo>
                <a:cubicBezTo>
                  <a:pt x="76" y="115"/>
                  <a:pt x="76" y="115"/>
                  <a:pt x="76" y="115"/>
                </a:cubicBezTo>
                <a:cubicBezTo>
                  <a:pt x="76" y="114"/>
                  <a:pt x="76" y="115"/>
                  <a:pt x="76" y="114"/>
                </a:cubicBezTo>
                <a:cubicBezTo>
                  <a:pt x="76" y="114"/>
                  <a:pt x="76" y="114"/>
                  <a:pt x="76" y="114"/>
                </a:cubicBezTo>
                <a:cubicBezTo>
                  <a:pt x="76" y="114"/>
                  <a:pt x="76" y="114"/>
                  <a:pt x="76" y="114"/>
                </a:cubicBezTo>
                <a:cubicBezTo>
                  <a:pt x="76" y="114"/>
                  <a:pt x="76" y="114"/>
                  <a:pt x="76" y="114"/>
                </a:cubicBezTo>
                <a:cubicBezTo>
                  <a:pt x="76" y="114"/>
                  <a:pt x="76" y="114"/>
                  <a:pt x="76" y="114"/>
                </a:cubicBezTo>
                <a:cubicBezTo>
                  <a:pt x="76" y="114"/>
                  <a:pt x="76" y="114"/>
                  <a:pt x="76" y="114"/>
                </a:cubicBezTo>
                <a:cubicBezTo>
                  <a:pt x="75" y="115"/>
                  <a:pt x="75" y="114"/>
                  <a:pt x="75" y="114"/>
                </a:cubicBezTo>
                <a:cubicBezTo>
                  <a:pt x="75" y="114"/>
                  <a:pt x="75" y="114"/>
                  <a:pt x="75" y="114"/>
                </a:cubicBezTo>
                <a:cubicBezTo>
                  <a:pt x="75" y="114"/>
                  <a:pt x="75" y="114"/>
                  <a:pt x="75" y="114"/>
                </a:cubicBezTo>
                <a:cubicBezTo>
                  <a:pt x="75" y="115"/>
                  <a:pt x="75" y="116"/>
                  <a:pt x="74" y="116"/>
                </a:cubicBezTo>
                <a:cubicBezTo>
                  <a:pt x="74" y="115"/>
                  <a:pt x="74" y="115"/>
                  <a:pt x="75" y="115"/>
                </a:cubicBezTo>
                <a:cubicBezTo>
                  <a:pt x="75" y="115"/>
                  <a:pt x="74" y="115"/>
                  <a:pt x="74" y="115"/>
                </a:cubicBezTo>
                <a:cubicBezTo>
                  <a:pt x="74" y="115"/>
                  <a:pt x="75" y="115"/>
                  <a:pt x="75" y="115"/>
                </a:cubicBezTo>
                <a:cubicBezTo>
                  <a:pt x="74" y="115"/>
                  <a:pt x="74" y="115"/>
                  <a:pt x="74" y="115"/>
                </a:cubicBezTo>
                <a:cubicBezTo>
                  <a:pt x="74" y="115"/>
                  <a:pt x="74" y="115"/>
                  <a:pt x="74" y="114"/>
                </a:cubicBezTo>
                <a:cubicBezTo>
                  <a:pt x="74" y="115"/>
                  <a:pt x="74" y="113"/>
                  <a:pt x="74" y="115"/>
                </a:cubicBezTo>
                <a:cubicBezTo>
                  <a:pt x="74" y="114"/>
                  <a:pt x="73" y="114"/>
                  <a:pt x="73" y="113"/>
                </a:cubicBezTo>
                <a:cubicBezTo>
                  <a:pt x="74" y="113"/>
                  <a:pt x="73" y="114"/>
                  <a:pt x="73" y="113"/>
                </a:cubicBezTo>
                <a:cubicBezTo>
                  <a:pt x="73" y="113"/>
                  <a:pt x="73" y="113"/>
                  <a:pt x="73" y="113"/>
                </a:cubicBezTo>
                <a:cubicBezTo>
                  <a:pt x="73" y="114"/>
                  <a:pt x="73" y="113"/>
                  <a:pt x="73" y="114"/>
                </a:cubicBezTo>
                <a:cubicBezTo>
                  <a:pt x="73" y="113"/>
                  <a:pt x="73" y="113"/>
                  <a:pt x="73" y="113"/>
                </a:cubicBezTo>
                <a:cubicBezTo>
                  <a:pt x="73" y="114"/>
                  <a:pt x="73" y="114"/>
                  <a:pt x="73" y="114"/>
                </a:cubicBezTo>
                <a:cubicBezTo>
                  <a:pt x="73" y="113"/>
                  <a:pt x="73" y="113"/>
                  <a:pt x="73" y="113"/>
                </a:cubicBezTo>
                <a:cubicBezTo>
                  <a:pt x="73" y="113"/>
                  <a:pt x="73" y="113"/>
                  <a:pt x="73" y="113"/>
                </a:cubicBezTo>
                <a:cubicBezTo>
                  <a:pt x="73" y="113"/>
                  <a:pt x="73" y="113"/>
                  <a:pt x="73" y="113"/>
                </a:cubicBezTo>
                <a:cubicBezTo>
                  <a:pt x="72" y="114"/>
                  <a:pt x="72" y="113"/>
                  <a:pt x="72" y="114"/>
                </a:cubicBezTo>
                <a:cubicBezTo>
                  <a:pt x="72" y="113"/>
                  <a:pt x="72" y="114"/>
                  <a:pt x="72" y="113"/>
                </a:cubicBezTo>
                <a:cubicBezTo>
                  <a:pt x="72" y="113"/>
                  <a:pt x="72" y="113"/>
                  <a:pt x="72" y="113"/>
                </a:cubicBezTo>
                <a:cubicBezTo>
                  <a:pt x="72" y="114"/>
                  <a:pt x="71" y="114"/>
                  <a:pt x="72" y="114"/>
                </a:cubicBezTo>
                <a:cubicBezTo>
                  <a:pt x="72" y="114"/>
                  <a:pt x="72" y="114"/>
                  <a:pt x="72" y="114"/>
                </a:cubicBezTo>
                <a:cubicBezTo>
                  <a:pt x="72" y="113"/>
                  <a:pt x="72" y="113"/>
                  <a:pt x="72" y="113"/>
                </a:cubicBezTo>
                <a:cubicBezTo>
                  <a:pt x="72" y="113"/>
                  <a:pt x="72" y="113"/>
                  <a:pt x="72" y="113"/>
                </a:cubicBezTo>
                <a:cubicBezTo>
                  <a:pt x="72" y="113"/>
                  <a:pt x="72" y="113"/>
                  <a:pt x="71" y="114"/>
                </a:cubicBezTo>
                <a:cubicBezTo>
                  <a:pt x="71" y="113"/>
                  <a:pt x="72" y="113"/>
                  <a:pt x="72" y="113"/>
                </a:cubicBezTo>
                <a:cubicBezTo>
                  <a:pt x="72" y="113"/>
                  <a:pt x="72" y="113"/>
                  <a:pt x="72" y="113"/>
                </a:cubicBezTo>
                <a:cubicBezTo>
                  <a:pt x="72" y="113"/>
                  <a:pt x="72" y="113"/>
                  <a:pt x="72" y="113"/>
                </a:cubicBezTo>
                <a:cubicBezTo>
                  <a:pt x="72" y="113"/>
                  <a:pt x="72" y="113"/>
                  <a:pt x="71" y="113"/>
                </a:cubicBezTo>
                <a:cubicBezTo>
                  <a:pt x="72" y="113"/>
                  <a:pt x="70" y="114"/>
                  <a:pt x="71" y="113"/>
                </a:cubicBezTo>
                <a:cubicBezTo>
                  <a:pt x="71" y="113"/>
                  <a:pt x="71" y="113"/>
                  <a:pt x="71" y="113"/>
                </a:cubicBezTo>
                <a:cubicBezTo>
                  <a:pt x="71" y="113"/>
                  <a:pt x="71" y="112"/>
                  <a:pt x="71" y="112"/>
                </a:cubicBezTo>
                <a:cubicBezTo>
                  <a:pt x="71" y="113"/>
                  <a:pt x="71" y="113"/>
                  <a:pt x="71" y="113"/>
                </a:cubicBezTo>
                <a:cubicBezTo>
                  <a:pt x="70" y="113"/>
                  <a:pt x="70" y="113"/>
                  <a:pt x="70" y="113"/>
                </a:cubicBezTo>
                <a:cubicBezTo>
                  <a:pt x="70" y="113"/>
                  <a:pt x="70" y="113"/>
                  <a:pt x="70" y="113"/>
                </a:cubicBezTo>
                <a:cubicBezTo>
                  <a:pt x="70" y="113"/>
                  <a:pt x="69" y="113"/>
                  <a:pt x="70" y="112"/>
                </a:cubicBezTo>
                <a:cubicBezTo>
                  <a:pt x="69" y="113"/>
                  <a:pt x="70" y="112"/>
                  <a:pt x="69" y="112"/>
                </a:cubicBezTo>
                <a:cubicBezTo>
                  <a:pt x="70" y="112"/>
                  <a:pt x="70" y="112"/>
                  <a:pt x="70" y="112"/>
                </a:cubicBezTo>
                <a:cubicBezTo>
                  <a:pt x="70" y="112"/>
                  <a:pt x="70" y="112"/>
                  <a:pt x="69" y="112"/>
                </a:cubicBezTo>
                <a:cubicBezTo>
                  <a:pt x="70" y="111"/>
                  <a:pt x="69" y="111"/>
                  <a:pt x="69" y="111"/>
                </a:cubicBezTo>
                <a:cubicBezTo>
                  <a:pt x="69" y="111"/>
                  <a:pt x="69" y="111"/>
                  <a:pt x="69" y="111"/>
                </a:cubicBezTo>
                <a:cubicBezTo>
                  <a:pt x="69" y="111"/>
                  <a:pt x="69" y="111"/>
                  <a:pt x="69" y="111"/>
                </a:cubicBezTo>
                <a:cubicBezTo>
                  <a:pt x="69" y="111"/>
                  <a:pt x="69" y="111"/>
                  <a:pt x="69" y="111"/>
                </a:cubicBezTo>
                <a:cubicBezTo>
                  <a:pt x="69" y="111"/>
                  <a:pt x="69" y="111"/>
                  <a:pt x="69" y="111"/>
                </a:cubicBezTo>
                <a:cubicBezTo>
                  <a:pt x="69" y="111"/>
                  <a:pt x="69" y="111"/>
                  <a:pt x="69" y="111"/>
                </a:cubicBezTo>
                <a:cubicBezTo>
                  <a:pt x="69" y="111"/>
                  <a:pt x="69" y="110"/>
                  <a:pt x="69" y="110"/>
                </a:cubicBezTo>
                <a:cubicBezTo>
                  <a:pt x="69" y="110"/>
                  <a:pt x="69" y="110"/>
                  <a:pt x="69" y="110"/>
                </a:cubicBezTo>
                <a:cubicBezTo>
                  <a:pt x="69" y="110"/>
                  <a:pt x="69" y="110"/>
                  <a:pt x="69" y="110"/>
                </a:cubicBezTo>
                <a:cubicBezTo>
                  <a:pt x="69" y="110"/>
                  <a:pt x="69" y="110"/>
                  <a:pt x="69" y="110"/>
                </a:cubicBezTo>
                <a:cubicBezTo>
                  <a:pt x="69" y="110"/>
                  <a:pt x="69" y="110"/>
                  <a:pt x="69" y="111"/>
                </a:cubicBezTo>
                <a:cubicBezTo>
                  <a:pt x="69" y="111"/>
                  <a:pt x="69" y="111"/>
                  <a:pt x="69" y="111"/>
                </a:cubicBezTo>
                <a:cubicBezTo>
                  <a:pt x="69" y="111"/>
                  <a:pt x="69" y="111"/>
                  <a:pt x="69" y="111"/>
                </a:cubicBezTo>
                <a:cubicBezTo>
                  <a:pt x="69" y="111"/>
                  <a:pt x="69" y="111"/>
                  <a:pt x="69" y="111"/>
                </a:cubicBezTo>
                <a:cubicBezTo>
                  <a:pt x="68" y="111"/>
                  <a:pt x="68" y="111"/>
                  <a:pt x="68" y="111"/>
                </a:cubicBezTo>
                <a:cubicBezTo>
                  <a:pt x="68" y="111"/>
                  <a:pt x="68" y="111"/>
                  <a:pt x="68" y="111"/>
                </a:cubicBezTo>
                <a:cubicBezTo>
                  <a:pt x="69" y="110"/>
                  <a:pt x="68" y="110"/>
                  <a:pt x="69" y="110"/>
                </a:cubicBezTo>
                <a:cubicBezTo>
                  <a:pt x="68" y="111"/>
                  <a:pt x="69" y="110"/>
                  <a:pt x="68" y="110"/>
                </a:cubicBezTo>
                <a:cubicBezTo>
                  <a:pt x="69" y="110"/>
                  <a:pt x="68" y="110"/>
                  <a:pt x="68" y="110"/>
                </a:cubicBezTo>
                <a:cubicBezTo>
                  <a:pt x="68" y="110"/>
                  <a:pt x="69" y="110"/>
                  <a:pt x="69" y="110"/>
                </a:cubicBezTo>
                <a:cubicBezTo>
                  <a:pt x="70" y="109"/>
                  <a:pt x="70" y="109"/>
                  <a:pt x="70" y="109"/>
                </a:cubicBezTo>
                <a:cubicBezTo>
                  <a:pt x="70" y="109"/>
                  <a:pt x="69" y="110"/>
                  <a:pt x="70" y="110"/>
                </a:cubicBezTo>
                <a:cubicBezTo>
                  <a:pt x="69" y="110"/>
                  <a:pt x="70" y="109"/>
                  <a:pt x="70" y="109"/>
                </a:cubicBezTo>
                <a:cubicBezTo>
                  <a:pt x="69" y="110"/>
                  <a:pt x="69" y="110"/>
                  <a:pt x="69" y="110"/>
                </a:cubicBezTo>
                <a:cubicBezTo>
                  <a:pt x="69" y="110"/>
                  <a:pt x="70" y="110"/>
                  <a:pt x="70" y="110"/>
                </a:cubicBezTo>
                <a:cubicBezTo>
                  <a:pt x="70" y="109"/>
                  <a:pt x="70" y="109"/>
                  <a:pt x="71" y="109"/>
                </a:cubicBezTo>
                <a:cubicBezTo>
                  <a:pt x="70" y="109"/>
                  <a:pt x="70" y="109"/>
                  <a:pt x="70" y="109"/>
                </a:cubicBezTo>
                <a:cubicBezTo>
                  <a:pt x="71" y="109"/>
                  <a:pt x="71" y="109"/>
                  <a:pt x="71" y="109"/>
                </a:cubicBezTo>
                <a:cubicBezTo>
                  <a:pt x="71" y="109"/>
                  <a:pt x="71" y="109"/>
                  <a:pt x="71" y="110"/>
                </a:cubicBezTo>
                <a:cubicBezTo>
                  <a:pt x="71" y="110"/>
                  <a:pt x="71" y="110"/>
                  <a:pt x="71" y="110"/>
                </a:cubicBezTo>
                <a:cubicBezTo>
                  <a:pt x="71" y="110"/>
                  <a:pt x="71" y="110"/>
                  <a:pt x="71" y="110"/>
                </a:cubicBezTo>
                <a:cubicBezTo>
                  <a:pt x="70" y="110"/>
                  <a:pt x="71" y="109"/>
                  <a:pt x="71" y="110"/>
                </a:cubicBezTo>
                <a:cubicBezTo>
                  <a:pt x="70" y="110"/>
                  <a:pt x="70" y="110"/>
                  <a:pt x="69" y="110"/>
                </a:cubicBezTo>
                <a:cubicBezTo>
                  <a:pt x="69" y="111"/>
                  <a:pt x="70" y="110"/>
                  <a:pt x="70" y="110"/>
                </a:cubicBezTo>
                <a:cubicBezTo>
                  <a:pt x="71" y="110"/>
                  <a:pt x="70" y="111"/>
                  <a:pt x="70" y="111"/>
                </a:cubicBezTo>
                <a:cubicBezTo>
                  <a:pt x="71" y="110"/>
                  <a:pt x="71" y="110"/>
                  <a:pt x="72" y="109"/>
                </a:cubicBezTo>
                <a:cubicBezTo>
                  <a:pt x="72" y="110"/>
                  <a:pt x="71" y="110"/>
                  <a:pt x="72" y="109"/>
                </a:cubicBezTo>
                <a:cubicBezTo>
                  <a:pt x="72" y="109"/>
                  <a:pt x="72" y="109"/>
                  <a:pt x="72" y="109"/>
                </a:cubicBezTo>
                <a:cubicBezTo>
                  <a:pt x="72" y="109"/>
                  <a:pt x="72" y="109"/>
                  <a:pt x="72" y="109"/>
                </a:cubicBezTo>
                <a:cubicBezTo>
                  <a:pt x="72" y="109"/>
                  <a:pt x="72" y="109"/>
                  <a:pt x="72" y="109"/>
                </a:cubicBezTo>
                <a:cubicBezTo>
                  <a:pt x="72" y="109"/>
                  <a:pt x="72" y="110"/>
                  <a:pt x="72" y="110"/>
                </a:cubicBezTo>
                <a:cubicBezTo>
                  <a:pt x="72" y="110"/>
                  <a:pt x="72" y="110"/>
                  <a:pt x="72" y="110"/>
                </a:cubicBezTo>
                <a:cubicBezTo>
                  <a:pt x="72" y="110"/>
                  <a:pt x="71" y="111"/>
                  <a:pt x="71" y="111"/>
                </a:cubicBezTo>
                <a:cubicBezTo>
                  <a:pt x="72" y="111"/>
                  <a:pt x="72" y="110"/>
                  <a:pt x="73" y="110"/>
                </a:cubicBezTo>
                <a:cubicBezTo>
                  <a:pt x="73" y="110"/>
                  <a:pt x="73" y="110"/>
                  <a:pt x="73" y="110"/>
                </a:cubicBezTo>
                <a:cubicBezTo>
                  <a:pt x="73" y="109"/>
                  <a:pt x="73" y="110"/>
                  <a:pt x="73" y="109"/>
                </a:cubicBezTo>
                <a:cubicBezTo>
                  <a:pt x="73" y="109"/>
                  <a:pt x="73" y="110"/>
                  <a:pt x="73" y="110"/>
                </a:cubicBezTo>
                <a:cubicBezTo>
                  <a:pt x="73" y="110"/>
                  <a:pt x="73" y="110"/>
                  <a:pt x="73" y="110"/>
                </a:cubicBezTo>
                <a:cubicBezTo>
                  <a:pt x="73" y="110"/>
                  <a:pt x="72" y="110"/>
                  <a:pt x="72" y="111"/>
                </a:cubicBezTo>
                <a:cubicBezTo>
                  <a:pt x="72" y="111"/>
                  <a:pt x="71" y="112"/>
                  <a:pt x="71" y="112"/>
                </a:cubicBezTo>
                <a:cubicBezTo>
                  <a:pt x="72" y="111"/>
                  <a:pt x="73" y="110"/>
                  <a:pt x="74" y="109"/>
                </a:cubicBezTo>
                <a:cubicBezTo>
                  <a:pt x="74" y="109"/>
                  <a:pt x="74" y="109"/>
                  <a:pt x="74" y="110"/>
                </a:cubicBezTo>
                <a:cubicBezTo>
                  <a:pt x="73" y="110"/>
                  <a:pt x="74" y="109"/>
                  <a:pt x="74" y="110"/>
                </a:cubicBezTo>
                <a:cubicBezTo>
                  <a:pt x="74" y="110"/>
                  <a:pt x="74" y="110"/>
                  <a:pt x="74" y="110"/>
                </a:cubicBezTo>
                <a:cubicBezTo>
                  <a:pt x="73" y="110"/>
                  <a:pt x="74" y="110"/>
                  <a:pt x="74" y="110"/>
                </a:cubicBezTo>
                <a:cubicBezTo>
                  <a:pt x="74" y="110"/>
                  <a:pt x="73" y="110"/>
                  <a:pt x="73" y="111"/>
                </a:cubicBezTo>
                <a:cubicBezTo>
                  <a:pt x="73" y="111"/>
                  <a:pt x="74" y="110"/>
                  <a:pt x="74" y="109"/>
                </a:cubicBezTo>
                <a:cubicBezTo>
                  <a:pt x="74" y="110"/>
                  <a:pt x="74" y="110"/>
                  <a:pt x="74" y="110"/>
                </a:cubicBezTo>
                <a:cubicBezTo>
                  <a:pt x="74" y="109"/>
                  <a:pt x="74" y="110"/>
                  <a:pt x="75" y="109"/>
                </a:cubicBezTo>
                <a:cubicBezTo>
                  <a:pt x="75" y="109"/>
                  <a:pt x="75" y="109"/>
                  <a:pt x="75" y="109"/>
                </a:cubicBezTo>
                <a:cubicBezTo>
                  <a:pt x="75" y="109"/>
                  <a:pt x="74" y="109"/>
                  <a:pt x="74" y="110"/>
                </a:cubicBezTo>
                <a:cubicBezTo>
                  <a:pt x="74" y="110"/>
                  <a:pt x="74" y="110"/>
                  <a:pt x="74" y="110"/>
                </a:cubicBezTo>
                <a:cubicBezTo>
                  <a:pt x="74" y="110"/>
                  <a:pt x="72" y="112"/>
                  <a:pt x="72" y="112"/>
                </a:cubicBezTo>
                <a:cubicBezTo>
                  <a:pt x="72" y="112"/>
                  <a:pt x="72" y="112"/>
                  <a:pt x="72" y="112"/>
                </a:cubicBezTo>
                <a:cubicBezTo>
                  <a:pt x="72" y="112"/>
                  <a:pt x="72" y="112"/>
                  <a:pt x="72" y="112"/>
                </a:cubicBezTo>
                <a:cubicBezTo>
                  <a:pt x="72" y="112"/>
                  <a:pt x="74" y="111"/>
                  <a:pt x="74" y="110"/>
                </a:cubicBezTo>
                <a:cubicBezTo>
                  <a:pt x="74" y="110"/>
                  <a:pt x="73" y="111"/>
                  <a:pt x="73" y="111"/>
                </a:cubicBezTo>
                <a:cubicBezTo>
                  <a:pt x="73" y="112"/>
                  <a:pt x="74" y="110"/>
                  <a:pt x="74" y="110"/>
                </a:cubicBezTo>
                <a:cubicBezTo>
                  <a:pt x="74" y="110"/>
                  <a:pt x="74" y="110"/>
                  <a:pt x="74" y="110"/>
                </a:cubicBezTo>
                <a:cubicBezTo>
                  <a:pt x="74" y="110"/>
                  <a:pt x="74" y="110"/>
                  <a:pt x="75" y="110"/>
                </a:cubicBezTo>
                <a:cubicBezTo>
                  <a:pt x="74" y="110"/>
                  <a:pt x="74" y="111"/>
                  <a:pt x="74" y="111"/>
                </a:cubicBezTo>
                <a:cubicBezTo>
                  <a:pt x="75" y="110"/>
                  <a:pt x="75" y="110"/>
                  <a:pt x="75" y="110"/>
                </a:cubicBezTo>
                <a:cubicBezTo>
                  <a:pt x="74" y="110"/>
                  <a:pt x="74" y="111"/>
                  <a:pt x="74" y="111"/>
                </a:cubicBezTo>
                <a:cubicBezTo>
                  <a:pt x="74" y="111"/>
                  <a:pt x="75" y="110"/>
                  <a:pt x="75" y="110"/>
                </a:cubicBezTo>
                <a:cubicBezTo>
                  <a:pt x="74" y="111"/>
                  <a:pt x="74" y="111"/>
                  <a:pt x="74" y="111"/>
                </a:cubicBezTo>
                <a:cubicBezTo>
                  <a:pt x="74" y="111"/>
                  <a:pt x="75" y="110"/>
                  <a:pt x="75" y="110"/>
                </a:cubicBezTo>
                <a:cubicBezTo>
                  <a:pt x="75" y="110"/>
                  <a:pt x="75" y="110"/>
                  <a:pt x="75" y="110"/>
                </a:cubicBezTo>
                <a:cubicBezTo>
                  <a:pt x="74" y="111"/>
                  <a:pt x="74" y="112"/>
                  <a:pt x="73" y="113"/>
                </a:cubicBezTo>
                <a:cubicBezTo>
                  <a:pt x="73" y="113"/>
                  <a:pt x="74" y="112"/>
                  <a:pt x="74" y="112"/>
                </a:cubicBezTo>
                <a:cubicBezTo>
                  <a:pt x="75" y="111"/>
                  <a:pt x="75" y="111"/>
                  <a:pt x="75" y="111"/>
                </a:cubicBezTo>
                <a:cubicBezTo>
                  <a:pt x="75" y="111"/>
                  <a:pt x="74" y="111"/>
                  <a:pt x="74" y="112"/>
                </a:cubicBezTo>
                <a:cubicBezTo>
                  <a:pt x="75" y="111"/>
                  <a:pt x="75" y="111"/>
                  <a:pt x="75" y="111"/>
                </a:cubicBezTo>
                <a:cubicBezTo>
                  <a:pt x="75" y="111"/>
                  <a:pt x="75" y="111"/>
                  <a:pt x="75" y="111"/>
                </a:cubicBezTo>
                <a:cubicBezTo>
                  <a:pt x="75" y="111"/>
                  <a:pt x="75" y="112"/>
                  <a:pt x="75" y="111"/>
                </a:cubicBezTo>
                <a:cubicBezTo>
                  <a:pt x="75" y="111"/>
                  <a:pt x="75" y="111"/>
                  <a:pt x="75" y="111"/>
                </a:cubicBezTo>
                <a:cubicBezTo>
                  <a:pt x="75" y="112"/>
                  <a:pt x="76" y="110"/>
                  <a:pt x="75" y="111"/>
                </a:cubicBezTo>
                <a:cubicBezTo>
                  <a:pt x="75" y="111"/>
                  <a:pt x="75" y="111"/>
                  <a:pt x="75" y="111"/>
                </a:cubicBezTo>
                <a:cubicBezTo>
                  <a:pt x="75" y="111"/>
                  <a:pt x="75" y="112"/>
                  <a:pt x="76" y="111"/>
                </a:cubicBezTo>
                <a:cubicBezTo>
                  <a:pt x="76" y="111"/>
                  <a:pt x="76" y="111"/>
                  <a:pt x="75" y="111"/>
                </a:cubicBezTo>
                <a:cubicBezTo>
                  <a:pt x="76" y="111"/>
                  <a:pt x="76" y="111"/>
                  <a:pt x="76" y="111"/>
                </a:cubicBezTo>
                <a:cubicBezTo>
                  <a:pt x="76" y="111"/>
                  <a:pt x="76" y="111"/>
                  <a:pt x="76" y="111"/>
                </a:cubicBezTo>
                <a:cubicBezTo>
                  <a:pt x="76" y="111"/>
                  <a:pt x="75" y="112"/>
                  <a:pt x="75" y="111"/>
                </a:cubicBezTo>
                <a:cubicBezTo>
                  <a:pt x="75" y="112"/>
                  <a:pt x="75" y="112"/>
                  <a:pt x="75" y="113"/>
                </a:cubicBezTo>
                <a:cubicBezTo>
                  <a:pt x="75" y="112"/>
                  <a:pt x="76" y="111"/>
                  <a:pt x="76" y="111"/>
                </a:cubicBezTo>
                <a:cubicBezTo>
                  <a:pt x="76" y="111"/>
                  <a:pt x="76" y="111"/>
                  <a:pt x="76" y="111"/>
                </a:cubicBezTo>
                <a:cubicBezTo>
                  <a:pt x="76" y="111"/>
                  <a:pt x="76" y="111"/>
                  <a:pt x="76" y="111"/>
                </a:cubicBezTo>
                <a:cubicBezTo>
                  <a:pt x="76" y="112"/>
                  <a:pt x="76" y="112"/>
                  <a:pt x="76" y="112"/>
                </a:cubicBezTo>
                <a:cubicBezTo>
                  <a:pt x="76" y="112"/>
                  <a:pt x="76" y="111"/>
                  <a:pt x="76" y="111"/>
                </a:cubicBezTo>
                <a:cubicBezTo>
                  <a:pt x="76" y="112"/>
                  <a:pt x="76" y="112"/>
                  <a:pt x="76" y="112"/>
                </a:cubicBezTo>
                <a:cubicBezTo>
                  <a:pt x="76" y="112"/>
                  <a:pt x="76" y="112"/>
                  <a:pt x="76" y="112"/>
                </a:cubicBezTo>
                <a:cubicBezTo>
                  <a:pt x="76" y="112"/>
                  <a:pt x="76" y="112"/>
                  <a:pt x="76" y="113"/>
                </a:cubicBezTo>
                <a:cubicBezTo>
                  <a:pt x="76" y="112"/>
                  <a:pt x="76" y="112"/>
                  <a:pt x="76" y="112"/>
                </a:cubicBezTo>
                <a:cubicBezTo>
                  <a:pt x="75" y="113"/>
                  <a:pt x="75" y="113"/>
                  <a:pt x="75" y="113"/>
                </a:cubicBezTo>
                <a:cubicBezTo>
                  <a:pt x="75" y="113"/>
                  <a:pt x="75" y="113"/>
                  <a:pt x="75" y="113"/>
                </a:cubicBezTo>
                <a:cubicBezTo>
                  <a:pt x="75" y="113"/>
                  <a:pt x="75" y="114"/>
                  <a:pt x="75" y="114"/>
                </a:cubicBezTo>
                <a:cubicBezTo>
                  <a:pt x="75" y="113"/>
                  <a:pt x="75" y="113"/>
                  <a:pt x="75" y="113"/>
                </a:cubicBezTo>
                <a:cubicBezTo>
                  <a:pt x="75" y="113"/>
                  <a:pt x="76" y="113"/>
                  <a:pt x="76" y="113"/>
                </a:cubicBezTo>
                <a:cubicBezTo>
                  <a:pt x="76" y="112"/>
                  <a:pt x="76" y="112"/>
                  <a:pt x="76" y="111"/>
                </a:cubicBezTo>
                <a:cubicBezTo>
                  <a:pt x="76" y="112"/>
                  <a:pt x="76" y="112"/>
                  <a:pt x="76" y="112"/>
                </a:cubicBezTo>
                <a:cubicBezTo>
                  <a:pt x="76" y="111"/>
                  <a:pt x="76" y="111"/>
                  <a:pt x="76" y="111"/>
                </a:cubicBezTo>
                <a:cubicBezTo>
                  <a:pt x="76" y="111"/>
                  <a:pt x="76" y="111"/>
                  <a:pt x="76" y="111"/>
                </a:cubicBezTo>
                <a:cubicBezTo>
                  <a:pt x="77" y="111"/>
                  <a:pt x="76" y="112"/>
                  <a:pt x="77" y="112"/>
                </a:cubicBezTo>
                <a:cubicBezTo>
                  <a:pt x="77" y="112"/>
                  <a:pt x="77" y="111"/>
                  <a:pt x="77" y="111"/>
                </a:cubicBezTo>
                <a:cubicBezTo>
                  <a:pt x="77" y="111"/>
                  <a:pt x="77" y="111"/>
                  <a:pt x="77" y="111"/>
                </a:cubicBezTo>
                <a:cubicBezTo>
                  <a:pt x="77" y="111"/>
                  <a:pt x="77" y="111"/>
                  <a:pt x="77" y="111"/>
                </a:cubicBezTo>
                <a:cubicBezTo>
                  <a:pt x="77" y="111"/>
                  <a:pt x="77" y="111"/>
                  <a:pt x="77" y="111"/>
                </a:cubicBezTo>
                <a:cubicBezTo>
                  <a:pt x="77" y="111"/>
                  <a:pt x="77" y="111"/>
                  <a:pt x="77" y="111"/>
                </a:cubicBezTo>
                <a:cubicBezTo>
                  <a:pt x="77" y="111"/>
                  <a:pt x="77" y="110"/>
                  <a:pt x="77" y="110"/>
                </a:cubicBezTo>
                <a:cubicBezTo>
                  <a:pt x="77" y="110"/>
                  <a:pt x="77" y="111"/>
                  <a:pt x="77" y="111"/>
                </a:cubicBezTo>
                <a:cubicBezTo>
                  <a:pt x="77" y="111"/>
                  <a:pt x="77" y="110"/>
                  <a:pt x="77" y="110"/>
                </a:cubicBezTo>
                <a:cubicBezTo>
                  <a:pt x="77" y="111"/>
                  <a:pt x="77" y="111"/>
                  <a:pt x="77" y="111"/>
                </a:cubicBezTo>
                <a:cubicBezTo>
                  <a:pt x="77" y="111"/>
                  <a:pt x="77" y="111"/>
                  <a:pt x="77" y="111"/>
                </a:cubicBezTo>
                <a:cubicBezTo>
                  <a:pt x="77" y="111"/>
                  <a:pt x="77" y="111"/>
                  <a:pt x="77" y="111"/>
                </a:cubicBezTo>
                <a:cubicBezTo>
                  <a:pt x="77" y="111"/>
                  <a:pt x="77" y="110"/>
                  <a:pt x="77" y="109"/>
                </a:cubicBezTo>
                <a:cubicBezTo>
                  <a:pt x="77" y="110"/>
                  <a:pt x="77" y="110"/>
                  <a:pt x="77" y="110"/>
                </a:cubicBezTo>
                <a:cubicBezTo>
                  <a:pt x="77" y="111"/>
                  <a:pt x="77" y="111"/>
                  <a:pt x="77" y="111"/>
                </a:cubicBezTo>
                <a:cubicBezTo>
                  <a:pt x="77" y="111"/>
                  <a:pt x="77" y="110"/>
                  <a:pt x="77" y="111"/>
                </a:cubicBezTo>
                <a:cubicBezTo>
                  <a:pt x="77" y="111"/>
                  <a:pt x="77" y="111"/>
                  <a:pt x="77" y="112"/>
                </a:cubicBezTo>
                <a:cubicBezTo>
                  <a:pt x="77" y="111"/>
                  <a:pt x="77" y="111"/>
                  <a:pt x="77" y="111"/>
                </a:cubicBezTo>
                <a:cubicBezTo>
                  <a:pt x="78" y="111"/>
                  <a:pt x="77" y="111"/>
                  <a:pt x="78" y="112"/>
                </a:cubicBezTo>
                <a:cubicBezTo>
                  <a:pt x="78" y="111"/>
                  <a:pt x="78" y="111"/>
                  <a:pt x="78" y="111"/>
                </a:cubicBezTo>
                <a:cubicBezTo>
                  <a:pt x="78" y="111"/>
                  <a:pt x="78" y="111"/>
                  <a:pt x="78" y="111"/>
                </a:cubicBezTo>
                <a:cubicBezTo>
                  <a:pt x="78" y="111"/>
                  <a:pt x="78" y="111"/>
                  <a:pt x="78" y="111"/>
                </a:cubicBezTo>
                <a:cubicBezTo>
                  <a:pt x="78" y="111"/>
                  <a:pt x="78" y="111"/>
                  <a:pt x="78" y="111"/>
                </a:cubicBezTo>
                <a:cubicBezTo>
                  <a:pt x="78" y="111"/>
                  <a:pt x="78" y="111"/>
                  <a:pt x="78" y="111"/>
                </a:cubicBezTo>
                <a:cubicBezTo>
                  <a:pt x="78" y="111"/>
                  <a:pt x="78" y="111"/>
                  <a:pt x="78" y="111"/>
                </a:cubicBezTo>
                <a:cubicBezTo>
                  <a:pt x="78" y="111"/>
                  <a:pt x="78" y="110"/>
                  <a:pt x="78" y="110"/>
                </a:cubicBezTo>
                <a:cubicBezTo>
                  <a:pt x="78" y="110"/>
                  <a:pt x="78" y="110"/>
                  <a:pt x="78" y="110"/>
                </a:cubicBezTo>
                <a:cubicBezTo>
                  <a:pt x="78" y="111"/>
                  <a:pt x="78" y="111"/>
                  <a:pt x="78" y="111"/>
                </a:cubicBezTo>
                <a:cubicBezTo>
                  <a:pt x="77" y="109"/>
                  <a:pt x="78" y="111"/>
                  <a:pt x="78" y="109"/>
                </a:cubicBezTo>
                <a:cubicBezTo>
                  <a:pt x="78" y="110"/>
                  <a:pt x="78" y="110"/>
                  <a:pt x="78" y="110"/>
                </a:cubicBezTo>
                <a:cubicBezTo>
                  <a:pt x="78" y="111"/>
                  <a:pt x="78" y="111"/>
                  <a:pt x="78" y="111"/>
                </a:cubicBezTo>
                <a:cubicBezTo>
                  <a:pt x="78" y="111"/>
                  <a:pt x="78" y="110"/>
                  <a:pt x="78" y="111"/>
                </a:cubicBezTo>
                <a:close/>
                <a:moveTo>
                  <a:pt x="77" y="111"/>
                </a:moveTo>
                <a:cubicBezTo>
                  <a:pt x="77" y="111"/>
                  <a:pt x="77" y="111"/>
                  <a:pt x="77" y="111"/>
                </a:cubicBezTo>
                <a:cubicBezTo>
                  <a:pt x="77" y="111"/>
                  <a:pt x="77" y="111"/>
                  <a:pt x="77" y="111"/>
                </a:cubicBezTo>
                <a:close/>
                <a:moveTo>
                  <a:pt x="76" y="112"/>
                </a:moveTo>
                <a:cubicBezTo>
                  <a:pt x="76" y="112"/>
                  <a:pt x="76" y="112"/>
                  <a:pt x="76" y="112"/>
                </a:cubicBezTo>
                <a:cubicBezTo>
                  <a:pt x="76" y="112"/>
                  <a:pt x="76" y="112"/>
                  <a:pt x="76" y="112"/>
                </a:cubicBezTo>
                <a:close/>
                <a:moveTo>
                  <a:pt x="69" y="111"/>
                </a:moveTo>
                <a:cubicBezTo>
                  <a:pt x="69" y="111"/>
                  <a:pt x="69" y="111"/>
                  <a:pt x="69" y="111"/>
                </a:cubicBezTo>
                <a:cubicBezTo>
                  <a:pt x="69" y="111"/>
                  <a:pt x="69" y="111"/>
                  <a:pt x="69" y="111"/>
                </a:cubicBezTo>
                <a:close/>
                <a:moveTo>
                  <a:pt x="69" y="111"/>
                </a:moveTo>
                <a:cubicBezTo>
                  <a:pt x="69" y="111"/>
                  <a:pt x="69" y="111"/>
                  <a:pt x="69" y="111"/>
                </a:cubicBezTo>
                <a:cubicBezTo>
                  <a:pt x="69" y="111"/>
                  <a:pt x="69" y="111"/>
                  <a:pt x="69" y="111"/>
                </a:cubicBezTo>
                <a:cubicBezTo>
                  <a:pt x="69" y="111"/>
                  <a:pt x="69" y="111"/>
                  <a:pt x="69" y="111"/>
                </a:cubicBezTo>
                <a:close/>
                <a:moveTo>
                  <a:pt x="83" y="111"/>
                </a:moveTo>
                <a:cubicBezTo>
                  <a:pt x="83" y="111"/>
                  <a:pt x="83" y="111"/>
                  <a:pt x="83" y="111"/>
                </a:cubicBezTo>
                <a:cubicBezTo>
                  <a:pt x="83" y="111"/>
                  <a:pt x="83" y="111"/>
                  <a:pt x="83" y="111"/>
                </a:cubicBezTo>
                <a:close/>
                <a:moveTo>
                  <a:pt x="76" y="111"/>
                </a:moveTo>
                <a:cubicBezTo>
                  <a:pt x="76" y="112"/>
                  <a:pt x="76" y="112"/>
                  <a:pt x="76" y="112"/>
                </a:cubicBezTo>
                <a:cubicBezTo>
                  <a:pt x="76" y="111"/>
                  <a:pt x="76" y="111"/>
                  <a:pt x="76" y="111"/>
                </a:cubicBezTo>
                <a:close/>
                <a:moveTo>
                  <a:pt x="78" y="110"/>
                </a:moveTo>
                <a:cubicBezTo>
                  <a:pt x="78" y="110"/>
                  <a:pt x="78" y="110"/>
                  <a:pt x="78" y="110"/>
                </a:cubicBezTo>
                <a:cubicBezTo>
                  <a:pt x="78" y="110"/>
                  <a:pt x="78" y="110"/>
                  <a:pt x="78" y="110"/>
                </a:cubicBezTo>
                <a:close/>
                <a:moveTo>
                  <a:pt x="73" y="109"/>
                </a:moveTo>
                <a:cubicBezTo>
                  <a:pt x="73" y="109"/>
                  <a:pt x="73" y="109"/>
                  <a:pt x="73" y="110"/>
                </a:cubicBezTo>
                <a:cubicBezTo>
                  <a:pt x="73" y="109"/>
                  <a:pt x="73" y="109"/>
                  <a:pt x="73" y="109"/>
                </a:cubicBezTo>
                <a:close/>
                <a:moveTo>
                  <a:pt x="68" y="111"/>
                </a:moveTo>
                <a:cubicBezTo>
                  <a:pt x="68" y="111"/>
                  <a:pt x="68" y="111"/>
                  <a:pt x="68" y="111"/>
                </a:cubicBezTo>
                <a:cubicBezTo>
                  <a:pt x="68" y="111"/>
                  <a:pt x="68" y="110"/>
                  <a:pt x="68" y="110"/>
                </a:cubicBezTo>
                <a:cubicBezTo>
                  <a:pt x="68" y="110"/>
                  <a:pt x="68" y="111"/>
                  <a:pt x="68" y="111"/>
                </a:cubicBezTo>
                <a:close/>
                <a:moveTo>
                  <a:pt x="70" y="108"/>
                </a:moveTo>
                <a:cubicBezTo>
                  <a:pt x="70" y="108"/>
                  <a:pt x="70" y="108"/>
                  <a:pt x="70" y="108"/>
                </a:cubicBezTo>
                <a:cubicBezTo>
                  <a:pt x="70" y="108"/>
                  <a:pt x="70" y="108"/>
                  <a:pt x="70" y="108"/>
                </a:cubicBezTo>
                <a:cubicBezTo>
                  <a:pt x="70" y="108"/>
                  <a:pt x="70" y="108"/>
                  <a:pt x="70" y="108"/>
                </a:cubicBezTo>
                <a:close/>
                <a:moveTo>
                  <a:pt x="69" y="110"/>
                </a:moveTo>
                <a:cubicBezTo>
                  <a:pt x="70" y="109"/>
                  <a:pt x="69" y="109"/>
                  <a:pt x="69" y="109"/>
                </a:cubicBezTo>
                <a:cubicBezTo>
                  <a:pt x="69" y="109"/>
                  <a:pt x="69" y="109"/>
                  <a:pt x="69" y="109"/>
                </a:cubicBezTo>
                <a:cubicBezTo>
                  <a:pt x="69" y="110"/>
                  <a:pt x="69" y="110"/>
                  <a:pt x="69" y="110"/>
                </a:cubicBezTo>
                <a:close/>
                <a:moveTo>
                  <a:pt x="69" y="109"/>
                </a:moveTo>
                <a:cubicBezTo>
                  <a:pt x="69" y="109"/>
                  <a:pt x="69" y="109"/>
                  <a:pt x="69" y="109"/>
                </a:cubicBezTo>
                <a:cubicBezTo>
                  <a:pt x="69" y="109"/>
                  <a:pt x="69" y="109"/>
                  <a:pt x="69" y="109"/>
                </a:cubicBezTo>
                <a:close/>
                <a:moveTo>
                  <a:pt x="69" y="111"/>
                </a:moveTo>
                <a:cubicBezTo>
                  <a:pt x="69" y="111"/>
                  <a:pt x="68" y="111"/>
                  <a:pt x="68" y="111"/>
                </a:cubicBezTo>
                <a:cubicBezTo>
                  <a:pt x="68" y="111"/>
                  <a:pt x="69" y="111"/>
                  <a:pt x="69" y="111"/>
                </a:cubicBezTo>
                <a:close/>
                <a:moveTo>
                  <a:pt x="70" y="109"/>
                </a:moveTo>
                <a:cubicBezTo>
                  <a:pt x="70" y="109"/>
                  <a:pt x="70" y="109"/>
                  <a:pt x="70" y="109"/>
                </a:cubicBezTo>
                <a:cubicBezTo>
                  <a:pt x="70" y="109"/>
                  <a:pt x="70" y="109"/>
                  <a:pt x="70" y="109"/>
                </a:cubicBezTo>
                <a:close/>
                <a:moveTo>
                  <a:pt x="70" y="109"/>
                </a:moveTo>
                <a:cubicBezTo>
                  <a:pt x="70" y="109"/>
                  <a:pt x="70" y="109"/>
                  <a:pt x="70" y="109"/>
                </a:cubicBezTo>
                <a:cubicBezTo>
                  <a:pt x="70" y="109"/>
                  <a:pt x="70" y="109"/>
                  <a:pt x="70" y="109"/>
                </a:cubicBezTo>
                <a:cubicBezTo>
                  <a:pt x="70" y="109"/>
                  <a:pt x="70" y="109"/>
                  <a:pt x="70" y="109"/>
                </a:cubicBezTo>
                <a:close/>
                <a:moveTo>
                  <a:pt x="70" y="109"/>
                </a:moveTo>
                <a:cubicBezTo>
                  <a:pt x="70" y="109"/>
                  <a:pt x="70" y="109"/>
                  <a:pt x="70" y="109"/>
                </a:cubicBezTo>
                <a:cubicBezTo>
                  <a:pt x="70" y="109"/>
                  <a:pt x="70" y="109"/>
                  <a:pt x="70" y="109"/>
                </a:cubicBezTo>
                <a:close/>
                <a:moveTo>
                  <a:pt x="70" y="109"/>
                </a:moveTo>
                <a:cubicBezTo>
                  <a:pt x="70" y="109"/>
                  <a:pt x="70" y="109"/>
                  <a:pt x="70" y="109"/>
                </a:cubicBezTo>
                <a:cubicBezTo>
                  <a:pt x="70" y="109"/>
                  <a:pt x="70" y="109"/>
                  <a:pt x="70" y="109"/>
                </a:cubicBezTo>
                <a:close/>
                <a:moveTo>
                  <a:pt x="71" y="110"/>
                </a:moveTo>
                <a:cubicBezTo>
                  <a:pt x="71" y="110"/>
                  <a:pt x="71" y="110"/>
                  <a:pt x="71" y="110"/>
                </a:cubicBezTo>
                <a:cubicBezTo>
                  <a:pt x="71" y="110"/>
                  <a:pt x="71" y="110"/>
                  <a:pt x="71" y="110"/>
                </a:cubicBezTo>
                <a:cubicBezTo>
                  <a:pt x="71" y="110"/>
                  <a:pt x="71" y="110"/>
                  <a:pt x="71" y="110"/>
                </a:cubicBezTo>
                <a:close/>
                <a:moveTo>
                  <a:pt x="72" y="109"/>
                </a:moveTo>
                <a:cubicBezTo>
                  <a:pt x="72" y="109"/>
                  <a:pt x="71" y="109"/>
                  <a:pt x="71" y="109"/>
                </a:cubicBezTo>
                <a:cubicBezTo>
                  <a:pt x="72" y="109"/>
                  <a:pt x="72" y="109"/>
                  <a:pt x="72" y="109"/>
                </a:cubicBezTo>
                <a:close/>
                <a:moveTo>
                  <a:pt x="72" y="109"/>
                </a:moveTo>
                <a:cubicBezTo>
                  <a:pt x="72" y="109"/>
                  <a:pt x="72" y="109"/>
                  <a:pt x="72" y="109"/>
                </a:cubicBezTo>
                <a:cubicBezTo>
                  <a:pt x="72" y="109"/>
                  <a:pt x="72" y="109"/>
                  <a:pt x="72" y="109"/>
                </a:cubicBezTo>
                <a:close/>
                <a:moveTo>
                  <a:pt x="72" y="111"/>
                </a:moveTo>
                <a:cubicBezTo>
                  <a:pt x="72" y="111"/>
                  <a:pt x="72" y="111"/>
                  <a:pt x="72" y="111"/>
                </a:cubicBezTo>
                <a:cubicBezTo>
                  <a:pt x="72" y="111"/>
                  <a:pt x="72" y="111"/>
                  <a:pt x="72" y="111"/>
                </a:cubicBezTo>
                <a:close/>
                <a:moveTo>
                  <a:pt x="75" y="109"/>
                </a:moveTo>
                <a:cubicBezTo>
                  <a:pt x="75" y="109"/>
                  <a:pt x="74" y="110"/>
                  <a:pt x="74" y="110"/>
                </a:cubicBezTo>
                <a:cubicBezTo>
                  <a:pt x="74" y="110"/>
                  <a:pt x="74" y="110"/>
                  <a:pt x="74" y="110"/>
                </a:cubicBezTo>
                <a:cubicBezTo>
                  <a:pt x="74" y="110"/>
                  <a:pt x="74" y="110"/>
                  <a:pt x="75" y="109"/>
                </a:cubicBezTo>
                <a:close/>
                <a:moveTo>
                  <a:pt x="74" y="110"/>
                </a:moveTo>
                <a:cubicBezTo>
                  <a:pt x="74" y="110"/>
                  <a:pt x="74" y="110"/>
                  <a:pt x="74" y="110"/>
                </a:cubicBezTo>
                <a:cubicBezTo>
                  <a:pt x="74" y="110"/>
                  <a:pt x="74" y="110"/>
                  <a:pt x="74" y="110"/>
                </a:cubicBezTo>
                <a:close/>
                <a:moveTo>
                  <a:pt x="84" y="105"/>
                </a:moveTo>
                <a:cubicBezTo>
                  <a:pt x="84" y="105"/>
                  <a:pt x="84" y="105"/>
                  <a:pt x="84" y="105"/>
                </a:cubicBezTo>
                <a:cubicBezTo>
                  <a:pt x="84" y="105"/>
                  <a:pt x="84" y="105"/>
                  <a:pt x="84" y="105"/>
                </a:cubicBezTo>
                <a:close/>
                <a:moveTo>
                  <a:pt x="83" y="105"/>
                </a:moveTo>
                <a:cubicBezTo>
                  <a:pt x="83" y="105"/>
                  <a:pt x="83" y="105"/>
                  <a:pt x="83" y="105"/>
                </a:cubicBezTo>
                <a:cubicBezTo>
                  <a:pt x="83" y="105"/>
                  <a:pt x="83" y="105"/>
                  <a:pt x="83" y="105"/>
                </a:cubicBezTo>
                <a:cubicBezTo>
                  <a:pt x="83" y="105"/>
                  <a:pt x="83" y="105"/>
                  <a:pt x="83" y="105"/>
                </a:cubicBezTo>
                <a:close/>
                <a:moveTo>
                  <a:pt x="77" y="110"/>
                </a:moveTo>
                <a:cubicBezTo>
                  <a:pt x="77" y="110"/>
                  <a:pt x="77" y="110"/>
                  <a:pt x="77" y="110"/>
                </a:cubicBezTo>
                <a:cubicBezTo>
                  <a:pt x="77" y="110"/>
                  <a:pt x="77" y="110"/>
                  <a:pt x="77" y="110"/>
                </a:cubicBezTo>
                <a:close/>
                <a:moveTo>
                  <a:pt x="78" y="110"/>
                </a:moveTo>
                <a:cubicBezTo>
                  <a:pt x="78" y="110"/>
                  <a:pt x="78" y="110"/>
                  <a:pt x="78" y="110"/>
                </a:cubicBezTo>
                <a:cubicBezTo>
                  <a:pt x="78" y="111"/>
                  <a:pt x="78" y="111"/>
                  <a:pt x="78" y="111"/>
                </a:cubicBezTo>
                <a:lnTo>
                  <a:pt x="78" y="110"/>
                </a:lnTo>
                <a:close/>
                <a:moveTo>
                  <a:pt x="78" y="109"/>
                </a:moveTo>
                <a:cubicBezTo>
                  <a:pt x="78" y="109"/>
                  <a:pt x="78" y="109"/>
                  <a:pt x="78" y="109"/>
                </a:cubicBezTo>
                <a:cubicBezTo>
                  <a:pt x="78" y="109"/>
                  <a:pt x="78" y="110"/>
                  <a:pt x="78" y="109"/>
                </a:cubicBezTo>
                <a:close/>
                <a:moveTo>
                  <a:pt x="64" y="119"/>
                </a:moveTo>
                <a:cubicBezTo>
                  <a:pt x="64" y="119"/>
                  <a:pt x="64" y="119"/>
                  <a:pt x="64" y="119"/>
                </a:cubicBezTo>
                <a:cubicBezTo>
                  <a:pt x="64" y="119"/>
                  <a:pt x="64" y="119"/>
                  <a:pt x="64" y="119"/>
                </a:cubicBezTo>
                <a:close/>
                <a:moveTo>
                  <a:pt x="63" y="119"/>
                </a:moveTo>
                <a:cubicBezTo>
                  <a:pt x="63" y="119"/>
                  <a:pt x="63" y="119"/>
                  <a:pt x="63" y="119"/>
                </a:cubicBezTo>
                <a:cubicBezTo>
                  <a:pt x="63" y="119"/>
                  <a:pt x="63" y="119"/>
                  <a:pt x="63" y="119"/>
                </a:cubicBezTo>
                <a:close/>
                <a:moveTo>
                  <a:pt x="63" y="119"/>
                </a:moveTo>
                <a:cubicBezTo>
                  <a:pt x="62" y="119"/>
                  <a:pt x="63" y="119"/>
                  <a:pt x="63" y="119"/>
                </a:cubicBezTo>
                <a:cubicBezTo>
                  <a:pt x="63" y="119"/>
                  <a:pt x="63" y="119"/>
                  <a:pt x="63" y="119"/>
                </a:cubicBezTo>
                <a:cubicBezTo>
                  <a:pt x="63" y="119"/>
                  <a:pt x="63" y="119"/>
                  <a:pt x="63" y="119"/>
                </a:cubicBezTo>
                <a:cubicBezTo>
                  <a:pt x="63" y="119"/>
                  <a:pt x="63" y="119"/>
                  <a:pt x="63" y="119"/>
                </a:cubicBezTo>
                <a:close/>
                <a:moveTo>
                  <a:pt x="64" y="118"/>
                </a:moveTo>
                <a:cubicBezTo>
                  <a:pt x="64" y="118"/>
                  <a:pt x="64" y="118"/>
                  <a:pt x="64" y="118"/>
                </a:cubicBezTo>
                <a:cubicBezTo>
                  <a:pt x="64" y="118"/>
                  <a:pt x="64" y="118"/>
                  <a:pt x="64" y="118"/>
                </a:cubicBezTo>
                <a:cubicBezTo>
                  <a:pt x="64" y="118"/>
                  <a:pt x="64" y="118"/>
                  <a:pt x="64" y="118"/>
                </a:cubicBezTo>
                <a:close/>
                <a:moveTo>
                  <a:pt x="64" y="118"/>
                </a:moveTo>
                <a:cubicBezTo>
                  <a:pt x="64" y="118"/>
                  <a:pt x="64" y="118"/>
                  <a:pt x="64" y="118"/>
                </a:cubicBezTo>
                <a:close/>
                <a:moveTo>
                  <a:pt x="64" y="118"/>
                </a:moveTo>
                <a:cubicBezTo>
                  <a:pt x="64" y="118"/>
                  <a:pt x="64" y="118"/>
                  <a:pt x="64" y="118"/>
                </a:cubicBezTo>
                <a:cubicBezTo>
                  <a:pt x="64" y="118"/>
                  <a:pt x="64" y="118"/>
                  <a:pt x="64" y="118"/>
                </a:cubicBezTo>
                <a:cubicBezTo>
                  <a:pt x="64" y="118"/>
                  <a:pt x="64" y="118"/>
                  <a:pt x="64" y="118"/>
                </a:cubicBezTo>
                <a:close/>
                <a:moveTo>
                  <a:pt x="63" y="118"/>
                </a:moveTo>
                <a:cubicBezTo>
                  <a:pt x="64" y="118"/>
                  <a:pt x="64" y="118"/>
                  <a:pt x="64" y="118"/>
                </a:cubicBezTo>
                <a:cubicBezTo>
                  <a:pt x="64" y="118"/>
                  <a:pt x="64" y="118"/>
                  <a:pt x="63" y="118"/>
                </a:cubicBezTo>
                <a:close/>
                <a:moveTo>
                  <a:pt x="64" y="118"/>
                </a:moveTo>
                <a:cubicBezTo>
                  <a:pt x="64" y="118"/>
                  <a:pt x="64" y="118"/>
                  <a:pt x="64" y="118"/>
                </a:cubicBezTo>
                <a:cubicBezTo>
                  <a:pt x="63" y="118"/>
                  <a:pt x="63" y="119"/>
                  <a:pt x="64" y="118"/>
                </a:cubicBezTo>
                <a:cubicBezTo>
                  <a:pt x="63" y="118"/>
                  <a:pt x="64" y="118"/>
                  <a:pt x="64" y="118"/>
                </a:cubicBezTo>
                <a:close/>
                <a:moveTo>
                  <a:pt x="64" y="118"/>
                </a:moveTo>
                <a:cubicBezTo>
                  <a:pt x="64" y="119"/>
                  <a:pt x="63" y="119"/>
                  <a:pt x="63" y="119"/>
                </a:cubicBezTo>
                <a:cubicBezTo>
                  <a:pt x="63" y="119"/>
                  <a:pt x="64" y="118"/>
                  <a:pt x="64" y="118"/>
                </a:cubicBezTo>
                <a:close/>
                <a:moveTo>
                  <a:pt x="62" y="119"/>
                </a:moveTo>
                <a:cubicBezTo>
                  <a:pt x="62" y="119"/>
                  <a:pt x="62" y="119"/>
                  <a:pt x="62" y="119"/>
                </a:cubicBezTo>
                <a:cubicBezTo>
                  <a:pt x="62" y="119"/>
                  <a:pt x="62" y="119"/>
                  <a:pt x="62" y="119"/>
                </a:cubicBezTo>
                <a:cubicBezTo>
                  <a:pt x="62" y="119"/>
                  <a:pt x="62" y="119"/>
                  <a:pt x="62" y="119"/>
                </a:cubicBezTo>
                <a:close/>
                <a:moveTo>
                  <a:pt x="64" y="118"/>
                </a:moveTo>
                <a:cubicBezTo>
                  <a:pt x="64" y="118"/>
                  <a:pt x="64" y="118"/>
                  <a:pt x="64" y="118"/>
                </a:cubicBezTo>
                <a:cubicBezTo>
                  <a:pt x="64" y="118"/>
                  <a:pt x="64" y="118"/>
                  <a:pt x="64" y="118"/>
                </a:cubicBezTo>
                <a:cubicBezTo>
                  <a:pt x="64" y="118"/>
                  <a:pt x="64" y="118"/>
                  <a:pt x="64" y="118"/>
                </a:cubicBezTo>
                <a:close/>
                <a:moveTo>
                  <a:pt x="64" y="118"/>
                </a:moveTo>
                <a:cubicBezTo>
                  <a:pt x="63" y="118"/>
                  <a:pt x="63" y="118"/>
                  <a:pt x="63" y="118"/>
                </a:cubicBezTo>
                <a:cubicBezTo>
                  <a:pt x="63" y="118"/>
                  <a:pt x="64" y="118"/>
                  <a:pt x="64" y="118"/>
                </a:cubicBezTo>
                <a:close/>
                <a:moveTo>
                  <a:pt x="63" y="119"/>
                </a:moveTo>
                <a:cubicBezTo>
                  <a:pt x="63" y="119"/>
                  <a:pt x="63" y="119"/>
                  <a:pt x="63" y="119"/>
                </a:cubicBezTo>
                <a:cubicBezTo>
                  <a:pt x="63" y="119"/>
                  <a:pt x="63" y="119"/>
                  <a:pt x="63" y="119"/>
                </a:cubicBezTo>
                <a:close/>
                <a:moveTo>
                  <a:pt x="64" y="118"/>
                </a:moveTo>
                <a:cubicBezTo>
                  <a:pt x="65" y="118"/>
                  <a:pt x="65" y="118"/>
                  <a:pt x="65" y="118"/>
                </a:cubicBezTo>
                <a:cubicBezTo>
                  <a:pt x="64" y="118"/>
                  <a:pt x="64" y="118"/>
                  <a:pt x="64" y="118"/>
                </a:cubicBezTo>
                <a:close/>
                <a:moveTo>
                  <a:pt x="64" y="118"/>
                </a:moveTo>
                <a:cubicBezTo>
                  <a:pt x="64" y="118"/>
                  <a:pt x="65" y="118"/>
                  <a:pt x="65" y="118"/>
                </a:cubicBezTo>
                <a:cubicBezTo>
                  <a:pt x="65" y="118"/>
                  <a:pt x="64" y="118"/>
                  <a:pt x="64" y="118"/>
                </a:cubicBezTo>
                <a:cubicBezTo>
                  <a:pt x="64" y="118"/>
                  <a:pt x="64" y="118"/>
                  <a:pt x="64" y="118"/>
                </a:cubicBezTo>
                <a:close/>
                <a:moveTo>
                  <a:pt x="64" y="118"/>
                </a:moveTo>
                <a:cubicBezTo>
                  <a:pt x="64" y="118"/>
                  <a:pt x="64" y="118"/>
                  <a:pt x="64" y="118"/>
                </a:cubicBezTo>
                <a:cubicBezTo>
                  <a:pt x="64" y="118"/>
                  <a:pt x="64" y="118"/>
                  <a:pt x="64" y="118"/>
                </a:cubicBezTo>
                <a:close/>
                <a:moveTo>
                  <a:pt x="63" y="118"/>
                </a:moveTo>
                <a:cubicBezTo>
                  <a:pt x="64" y="118"/>
                  <a:pt x="64" y="118"/>
                  <a:pt x="64" y="118"/>
                </a:cubicBezTo>
                <a:cubicBezTo>
                  <a:pt x="63" y="118"/>
                  <a:pt x="63" y="118"/>
                  <a:pt x="63" y="118"/>
                </a:cubicBezTo>
                <a:close/>
                <a:moveTo>
                  <a:pt x="63" y="118"/>
                </a:moveTo>
                <a:cubicBezTo>
                  <a:pt x="63" y="118"/>
                  <a:pt x="63" y="118"/>
                  <a:pt x="63" y="118"/>
                </a:cubicBezTo>
                <a:cubicBezTo>
                  <a:pt x="63" y="118"/>
                  <a:pt x="63" y="118"/>
                  <a:pt x="63" y="118"/>
                </a:cubicBezTo>
                <a:cubicBezTo>
                  <a:pt x="63" y="118"/>
                  <a:pt x="63" y="118"/>
                  <a:pt x="63" y="118"/>
                </a:cubicBezTo>
                <a:close/>
                <a:moveTo>
                  <a:pt x="63" y="118"/>
                </a:moveTo>
                <a:cubicBezTo>
                  <a:pt x="63" y="118"/>
                  <a:pt x="63" y="118"/>
                  <a:pt x="63" y="118"/>
                </a:cubicBezTo>
                <a:cubicBezTo>
                  <a:pt x="63" y="118"/>
                  <a:pt x="63" y="118"/>
                  <a:pt x="63" y="118"/>
                </a:cubicBezTo>
                <a:close/>
                <a:moveTo>
                  <a:pt x="63" y="119"/>
                </a:moveTo>
                <a:cubicBezTo>
                  <a:pt x="63" y="119"/>
                  <a:pt x="63" y="119"/>
                  <a:pt x="62" y="119"/>
                </a:cubicBezTo>
                <a:cubicBezTo>
                  <a:pt x="63" y="119"/>
                  <a:pt x="63" y="119"/>
                  <a:pt x="63" y="119"/>
                </a:cubicBezTo>
                <a:close/>
                <a:moveTo>
                  <a:pt x="63" y="118"/>
                </a:moveTo>
                <a:cubicBezTo>
                  <a:pt x="63" y="119"/>
                  <a:pt x="63" y="119"/>
                  <a:pt x="63" y="119"/>
                </a:cubicBezTo>
                <a:cubicBezTo>
                  <a:pt x="63" y="118"/>
                  <a:pt x="63" y="118"/>
                  <a:pt x="63" y="118"/>
                </a:cubicBezTo>
                <a:close/>
                <a:moveTo>
                  <a:pt x="63" y="118"/>
                </a:moveTo>
                <a:cubicBezTo>
                  <a:pt x="63" y="118"/>
                  <a:pt x="63" y="118"/>
                  <a:pt x="63" y="118"/>
                </a:cubicBezTo>
                <a:cubicBezTo>
                  <a:pt x="63" y="118"/>
                  <a:pt x="63" y="118"/>
                  <a:pt x="63" y="118"/>
                </a:cubicBezTo>
                <a:close/>
                <a:moveTo>
                  <a:pt x="64" y="118"/>
                </a:moveTo>
                <a:cubicBezTo>
                  <a:pt x="63" y="118"/>
                  <a:pt x="63" y="118"/>
                  <a:pt x="63" y="118"/>
                </a:cubicBezTo>
                <a:cubicBezTo>
                  <a:pt x="63" y="118"/>
                  <a:pt x="63" y="118"/>
                  <a:pt x="63" y="118"/>
                </a:cubicBezTo>
                <a:cubicBezTo>
                  <a:pt x="63" y="118"/>
                  <a:pt x="64" y="118"/>
                  <a:pt x="64" y="118"/>
                </a:cubicBezTo>
                <a:close/>
                <a:moveTo>
                  <a:pt x="63" y="118"/>
                </a:moveTo>
                <a:cubicBezTo>
                  <a:pt x="63" y="118"/>
                  <a:pt x="63" y="118"/>
                  <a:pt x="63" y="118"/>
                </a:cubicBezTo>
                <a:cubicBezTo>
                  <a:pt x="63" y="118"/>
                  <a:pt x="63" y="118"/>
                  <a:pt x="63" y="118"/>
                </a:cubicBezTo>
                <a:close/>
                <a:moveTo>
                  <a:pt x="63" y="118"/>
                </a:moveTo>
                <a:cubicBezTo>
                  <a:pt x="63" y="118"/>
                  <a:pt x="63" y="118"/>
                  <a:pt x="63" y="118"/>
                </a:cubicBezTo>
                <a:cubicBezTo>
                  <a:pt x="63" y="118"/>
                  <a:pt x="63" y="118"/>
                  <a:pt x="63" y="118"/>
                </a:cubicBezTo>
                <a:close/>
                <a:moveTo>
                  <a:pt x="63" y="118"/>
                </a:moveTo>
                <a:cubicBezTo>
                  <a:pt x="63" y="118"/>
                  <a:pt x="63" y="118"/>
                  <a:pt x="63" y="118"/>
                </a:cubicBezTo>
                <a:cubicBezTo>
                  <a:pt x="63" y="118"/>
                  <a:pt x="63" y="118"/>
                  <a:pt x="63" y="118"/>
                </a:cubicBezTo>
                <a:cubicBezTo>
                  <a:pt x="63" y="118"/>
                  <a:pt x="63" y="118"/>
                  <a:pt x="63" y="118"/>
                </a:cubicBezTo>
                <a:close/>
                <a:moveTo>
                  <a:pt x="64" y="118"/>
                </a:moveTo>
                <a:cubicBezTo>
                  <a:pt x="64" y="118"/>
                  <a:pt x="64" y="118"/>
                  <a:pt x="63" y="118"/>
                </a:cubicBezTo>
                <a:cubicBezTo>
                  <a:pt x="64" y="118"/>
                  <a:pt x="64" y="118"/>
                  <a:pt x="64" y="118"/>
                </a:cubicBezTo>
                <a:close/>
                <a:moveTo>
                  <a:pt x="64" y="118"/>
                </a:moveTo>
                <a:cubicBezTo>
                  <a:pt x="64" y="118"/>
                  <a:pt x="64" y="118"/>
                  <a:pt x="64" y="118"/>
                </a:cubicBezTo>
                <a:cubicBezTo>
                  <a:pt x="64" y="118"/>
                  <a:pt x="64" y="118"/>
                  <a:pt x="64" y="118"/>
                </a:cubicBezTo>
                <a:close/>
                <a:moveTo>
                  <a:pt x="64" y="118"/>
                </a:moveTo>
                <a:cubicBezTo>
                  <a:pt x="63" y="118"/>
                  <a:pt x="63" y="118"/>
                  <a:pt x="63" y="118"/>
                </a:cubicBezTo>
                <a:cubicBezTo>
                  <a:pt x="63" y="118"/>
                  <a:pt x="63" y="118"/>
                  <a:pt x="63" y="118"/>
                </a:cubicBezTo>
                <a:cubicBezTo>
                  <a:pt x="63" y="118"/>
                  <a:pt x="64" y="118"/>
                  <a:pt x="64" y="118"/>
                </a:cubicBezTo>
                <a:close/>
                <a:moveTo>
                  <a:pt x="61" y="119"/>
                </a:moveTo>
                <a:cubicBezTo>
                  <a:pt x="61" y="119"/>
                  <a:pt x="61" y="119"/>
                  <a:pt x="61" y="119"/>
                </a:cubicBezTo>
                <a:cubicBezTo>
                  <a:pt x="61" y="119"/>
                  <a:pt x="63" y="118"/>
                  <a:pt x="63" y="118"/>
                </a:cubicBezTo>
                <a:cubicBezTo>
                  <a:pt x="63" y="118"/>
                  <a:pt x="63" y="118"/>
                  <a:pt x="63" y="118"/>
                </a:cubicBezTo>
                <a:cubicBezTo>
                  <a:pt x="62" y="118"/>
                  <a:pt x="62" y="118"/>
                  <a:pt x="62" y="118"/>
                </a:cubicBezTo>
                <a:cubicBezTo>
                  <a:pt x="62" y="118"/>
                  <a:pt x="62" y="118"/>
                  <a:pt x="62" y="118"/>
                </a:cubicBezTo>
                <a:cubicBezTo>
                  <a:pt x="62" y="118"/>
                  <a:pt x="61" y="118"/>
                  <a:pt x="61" y="119"/>
                </a:cubicBezTo>
                <a:cubicBezTo>
                  <a:pt x="61" y="119"/>
                  <a:pt x="61" y="119"/>
                  <a:pt x="61" y="119"/>
                </a:cubicBezTo>
                <a:cubicBezTo>
                  <a:pt x="61" y="119"/>
                  <a:pt x="61" y="119"/>
                  <a:pt x="61" y="119"/>
                </a:cubicBezTo>
                <a:close/>
                <a:moveTo>
                  <a:pt x="63" y="118"/>
                </a:moveTo>
                <a:cubicBezTo>
                  <a:pt x="63" y="118"/>
                  <a:pt x="63" y="118"/>
                  <a:pt x="63" y="118"/>
                </a:cubicBezTo>
                <a:cubicBezTo>
                  <a:pt x="63" y="118"/>
                  <a:pt x="63" y="118"/>
                  <a:pt x="64" y="118"/>
                </a:cubicBezTo>
                <a:cubicBezTo>
                  <a:pt x="64" y="118"/>
                  <a:pt x="63" y="118"/>
                  <a:pt x="63" y="118"/>
                </a:cubicBezTo>
                <a:cubicBezTo>
                  <a:pt x="63" y="118"/>
                  <a:pt x="63" y="118"/>
                  <a:pt x="63" y="118"/>
                </a:cubicBezTo>
                <a:close/>
                <a:moveTo>
                  <a:pt x="63" y="118"/>
                </a:moveTo>
                <a:cubicBezTo>
                  <a:pt x="63" y="118"/>
                  <a:pt x="63" y="118"/>
                  <a:pt x="62" y="118"/>
                </a:cubicBezTo>
                <a:cubicBezTo>
                  <a:pt x="62" y="118"/>
                  <a:pt x="63" y="118"/>
                  <a:pt x="63" y="118"/>
                </a:cubicBezTo>
                <a:cubicBezTo>
                  <a:pt x="63" y="118"/>
                  <a:pt x="63" y="118"/>
                  <a:pt x="63" y="118"/>
                </a:cubicBezTo>
                <a:cubicBezTo>
                  <a:pt x="63" y="118"/>
                  <a:pt x="63" y="118"/>
                  <a:pt x="63" y="118"/>
                </a:cubicBezTo>
                <a:cubicBezTo>
                  <a:pt x="63" y="118"/>
                  <a:pt x="63" y="118"/>
                  <a:pt x="63" y="118"/>
                </a:cubicBezTo>
                <a:cubicBezTo>
                  <a:pt x="63" y="118"/>
                  <a:pt x="63" y="118"/>
                  <a:pt x="63" y="118"/>
                </a:cubicBezTo>
                <a:cubicBezTo>
                  <a:pt x="63" y="118"/>
                  <a:pt x="63" y="118"/>
                  <a:pt x="63" y="118"/>
                </a:cubicBezTo>
                <a:cubicBezTo>
                  <a:pt x="63" y="118"/>
                  <a:pt x="63" y="118"/>
                  <a:pt x="63" y="118"/>
                </a:cubicBezTo>
                <a:cubicBezTo>
                  <a:pt x="63" y="118"/>
                  <a:pt x="63" y="118"/>
                  <a:pt x="63" y="118"/>
                </a:cubicBezTo>
                <a:cubicBezTo>
                  <a:pt x="63" y="118"/>
                  <a:pt x="63" y="118"/>
                  <a:pt x="63" y="118"/>
                </a:cubicBezTo>
                <a:cubicBezTo>
                  <a:pt x="63" y="118"/>
                  <a:pt x="63" y="118"/>
                  <a:pt x="63" y="118"/>
                </a:cubicBezTo>
                <a:cubicBezTo>
                  <a:pt x="63" y="118"/>
                  <a:pt x="63" y="118"/>
                  <a:pt x="63" y="118"/>
                </a:cubicBezTo>
                <a:cubicBezTo>
                  <a:pt x="63" y="118"/>
                  <a:pt x="63" y="118"/>
                  <a:pt x="63" y="118"/>
                </a:cubicBezTo>
                <a:cubicBezTo>
                  <a:pt x="63" y="118"/>
                  <a:pt x="63" y="118"/>
                  <a:pt x="63" y="118"/>
                </a:cubicBezTo>
                <a:cubicBezTo>
                  <a:pt x="63" y="118"/>
                  <a:pt x="63" y="118"/>
                  <a:pt x="63" y="118"/>
                </a:cubicBezTo>
                <a:cubicBezTo>
                  <a:pt x="63" y="118"/>
                  <a:pt x="63" y="118"/>
                  <a:pt x="63" y="118"/>
                </a:cubicBezTo>
                <a:close/>
                <a:moveTo>
                  <a:pt x="61" y="119"/>
                </a:moveTo>
                <a:cubicBezTo>
                  <a:pt x="61" y="119"/>
                  <a:pt x="61" y="119"/>
                  <a:pt x="61" y="119"/>
                </a:cubicBezTo>
                <a:cubicBezTo>
                  <a:pt x="61" y="119"/>
                  <a:pt x="61" y="119"/>
                  <a:pt x="61" y="119"/>
                </a:cubicBezTo>
                <a:close/>
                <a:moveTo>
                  <a:pt x="62" y="119"/>
                </a:moveTo>
                <a:cubicBezTo>
                  <a:pt x="62" y="119"/>
                  <a:pt x="62" y="119"/>
                  <a:pt x="62" y="119"/>
                </a:cubicBezTo>
                <a:cubicBezTo>
                  <a:pt x="62" y="119"/>
                  <a:pt x="62" y="119"/>
                  <a:pt x="61" y="119"/>
                </a:cubicBezTo>
                <a:cubicBezTo>
                  <a:pt x="62" y="119"/>
                  <a:pt x="62" y="119"/>
                  <a:pt x="62" y="119"/>
                </a:cubicBezTo>
                <a:cubicBezTo>
                  <a:pt x="62" y="119"/>
                  <a:pt x="62" y="119"/>
                  <a:pt x="62" y="119"/>
                </a:cubicBezTo>
                <a:cubicBezTo>
                  <a:pt x="62" y="119"/>
                  <a:pt x="63" y="119"/>
                  <a:pt x="63" y="119"/>
                </a:cubicBezTo>
                <a:cubicBezTo>
                  <a:pt x="62" y="119"/>
                  <a:pt x="62" y="119"/>
                  <a:pt x="62" y="119"/>
                </a:cubicBezTo>
                <a:close/>
                <a:moveTo>
                  <a:pt x="62" y="119"/>
                </a:moveTo>
                <a:cubicBezTo>
                  <a:pt x="62" y="119"/>
                  <a:pt x="62" y="119"/>
                  <a:pt x="62" y="119"/>
                </a:cubicBezTo>
                <a:cubicBezTo>
                  <a:pt x="62" y="119"/>
                  <a:pt x="62" y="119"/>
                  <a:pt x="62" y="119"/>
                </a:cubicBezTo>
                <a:cubicBezTo>
                  <a:pt x="62" y="119"/>
                  <a:pt x="62" y="119"/>
                  <a:pt x="62" y="119"/>
                </a:cubicBezTo>
                <a:cubicBezTo>
                  <a:pt x="62" y="119"/>
                  <a:pt x="62" y="119"/>
                  <a:pt x="62" y="119"/>
                </a:cubicBezTo>
                <a:close/>
                <a:moveTo>
                  <a:pt x="63" y="118"/>
                </a:moveTo>
                <a:cubicBezTo>
                  <a:pt x="64" y="118"/>
                  <a:pt x="64" y="118"/>
                  <a:pt x="64" y="118"/>
                </a:cubicBezTo>
                <a:cubicBezTo>
                  <a:pt x="63" y="118"/>
                  <a:pt x="63" y="118"/>
                  <a:pt x="63" y="118"/>
                </a:cubicBezTo>
                <a:close/>
                <a:moveTo>
                  <a:pt x="63" y="118"/>
                </a:moveTo>
                <a:cubicBezTo>
                  <a:pt x="64" y="118"/>
                  <a:pt x="64" y="118"/>
                  <a:pt x="64" y="118"/>
                </a:cubicBezTo>
                <a:cubicBezTo>
                  <a:pt x="64" y="118"/>
                  <a:pt x="64" y="118"/>
                  <a:pt x="64" y="118"/>
                </a:cubicBezTo>
                <a:lnTo>
                  <a:pt x="63" y="118"/>
                </a:lnTo>
                <a:close/>
                <a:moveTo>
                  <a:pt x="58" y="114"/>
                </a:moveTo>
                <a:cubicBezTo>
                  <a:pt x="58" y="114"/>
                  <a:pt x="58" y="114"/>
                  <a:pt x="58" y="114"/>
                </a:cubicBezTo>
                <a:close/>
                <a:moveTo>
                  <a:pt x="58" y="114"/>
                </a:moveTo>
                <a:cubicBezTo>
                  <a:pt x="58" y="114"/>
                  <a:pt x="58" y="114"/>
                  <a:pt x="58" y="114"/>
                </a:cubicBezTo>
                <a:cubicBezTo>
                  <a:pt x="58" y="114"/>
                  <a:pt x="58" y="114"/>
                  <a:pt x="58" y="114"/>
                </a:cubicBezTo>
                <a:close/>
                <a:moveTo>
                  <a:pt x="63" y="116"/>
                </a:moveTo>
                <a:cubicBezTo>
                  <a:pt x="63" y="116"/>
                  <a:pt x="64" y="116"/>
                  <a:pt x="63" y="116"/>
                </a:cubicBezTo>
                <a:cubicBezTo>
                  <a:pt x="63" y="116"/>
                  <a:pt x="63" y="116"/>
                  <a:pt x="63" y="116"/>
                </a:cubicBezTo>
                <a:cubicBezTo>
                  <a:pt x="63" y="116"/>
                  <a:pt x="63" y="116"/>
                  <a:pt x="63" y="116"/>
                </a:cubicBezTo>
                <a:close/>
                <a:moveTo>
                  <a:pt x="60" y="115"/>
                </a:moveTo>
                <a:cubicBezTo>
                  <a:pt x="60" y="115"/>
                  <a:pt x="60" y="115"/>
                  <a:pt x="60" y="115"/>
                </a:cubicBezTo>
                <a:cubicBezTo>
                  <a:pt x="60" y="115"/>
                  <a:pt x="60" y="115"/>
                  <a:pt x="60" y="115"/>
                </a:cubicBezTo>
                <a:close/>
                <a:moveTo>
                  <a:pt x="58" y="116"/>
                </a:moveTo>
                <a:cubicBezTo>
                  <a:pt x="59" y="115"/>
                  <a:pt x="59" y="115"/>
                  <a:pt x="59" y="115"/>
                </a:cubicBezTo>
                <a:lnTo>
                  <a:pt x="58" y="116"/>
                </a:lnTo>
                <a:close/>
                <a:moveTo>
                  <a:pt x="57" y="113"/>
                </a:moveTo>
                <a:cubicBezTo>
                  <a:pt x="57" y="113"/>
                  <a:pt x="57" y="113"/>
                  <a:pt x="57" y="113"/>
                </a:cubicBezTo>
                <a:cubicBezTo>
                  <a:pt x="57" y="113"/>
                  <a:pt x="57" y="113"/>
                  <a:pt x="57" y="113"/>
                </a:cubicBezTo>
                <a:close/>
                <a:moveTo>
                  <a:pt x="63" y="117"/>
                </a:moveTo>
                <a:cubicBezTo>
                  <a:pt x="63" y="117"/>
                  <a:pt x="63" y="117"/>
                  <a:pt x="63" y="117"/>
                </a:cubicBezTo>
                <a:cubicBezTo>
                  <a:pt x="63" y="117"/>
                  <a:pt x="63" y="117"/>
                  <a:pt x="63" y="117"/>
                </a:cubicBezTo>
                <a:close/>
                <a:moveTo>
                  <a:pt x="62" y="114"/>
                </a:moveTo>
                <a:cubicBezTo>
                  <a:pt x="62" y="114"/>
                  <a:pt x="62" y="114"/>
                  <a:pt x="62" y="114"/>
                </a:cubicBezTo>
                <a:cubicBezTo>
                  <a:pt x="62" y="114"/>
                  <a:pt x="62" y="114"/>
                  <a:pt x="62" y="114"/>
                </a:cubicBezTo>
                <a:close/>
                <a:moveTo>
                  <a:pt x="63" y="117"/>
                </a:moveTo>
                <a:cubicBezTo>
                  <a:pt x="63" y="117"/>
                  <a:pt x="63" y="117"/>
                  <a:pt x="63" y="117"/>
                </a:cubicBezTo>
                <a:cubicBezTo>
                  <a:pt x="63" y="117"/>
                  <a:pt x="63" y="117"/>
                  <a:pt x="63" y="117"/>
                </a:cubicBezTo>
                <a:cubicBezTo>
                  <a:pt x="63" y="117"/>
                  <a:pt x="63" y="117"/>
                  <a:pt x="63" y="117"/>
                </a:cubicBezTo>
                <a:close/>
                <a:moveTo>
                  <a:pt x="58" y="110"/>
                </a:moveTo>
                <a:cubicBezTo>
                  <a:pt x="58" y="110"/>
                  <a:pt x="58" y="110"/>
                  <a:pt x="58" y="110"/>
                </a:cubicBezTo>
                <a:cubicBezTo>
                  <a:pt x="58" y="110"/>
                  <a:pt x="58" y="110"/>
                  <a:pt x="58" y="110"/>
                </a:cubicBezTo>
                <a:close/>
                <a:moveTo>
                  <a:pt x="62" y="110"/>
                </a:moveTo>
                <a:cubicBezTo>
                  <a:pt x="62" y="110"/>
                  <a:pt x="62" y="110"/>
                  <a:pt x="62" y="110"/>
                </a:cubicBezTo>
                <a:cubicBezTo>
                  <a:pt x="62" y="110"/>
                  <a:pt x="62" y="110"/>
                  <a:pt x="62" y="110"/>
                </a:cubicBezTo>
                <a:close/>
                <a:moveTo>
                  <a:pt x="63" y="117"/>
                </a:moveTo>
                <a:cubicBezTo>
                  <a:pt x="63" y="117"/>
                  <a:pt x="64" y="117"/>
                  <a:pt x="63" y="117"/>
                </a:cubicBezTo>
                <a:close/>
                <a:moveTo>
                  <a:pt x="62" y="118"/>
                </a:moveTo>
                <a:cubicBezTo>
                  <a:pt x="62" y="118"/>
                  <a:pt x="62" y="118"/>
                  <a:pt x="62" y="118"/>
                </a:cubicBezTo>
                <a:cubicBezTo>
                  <a:pt x="62" y="118"/>
                  <a:pt x="62" y="118"/>
                  <a:pt x="62" y="118"/>
                </a:cubicBezTo>
                <a:close/>
                <a:moveTo>
                  <a:pt x="61" y="118"/>
                </a:moveTo>
                <a:cubicBezTo>
                  <a:pt x="61" y="118"/>
                  <a:pt x="61" y="118"/>
                  <a:pt x="61" y="118"/>
                </a:cubicBezTo>
                <a:cubicBezTo>
                  <a:pt x="60" y="118"/>
                  <a:pt x="61" y="118"/>
                  <a:pt x="61" y="118"/>
                </a:cubicBezTo>
                <a:close/>
                <a:moveTo>
                  <a:pt x="63" y="117"/>
                </a:moveTo>
                <a:cubicBezTo>
                  <a:pt x="63" y="117"/>
                  <a:pt x="63" y="118"/>
                  <a:pt x="63" y="118"/>
                </a:cubicBezTo>
                <a:cubicBezTo>
                  <a:pt x="63" y="118"/>
                  <a:pt x="63" y="117"/>
                  <a:pt x="63" y="117"/>
                </a:cubicBezTo>
                <a:close/>
                <a:moveTo>
                  <a:pt x="63" y="117"/>
                </a:moveTo>
                <a:cubicBezTo>
                  <a:pt x="63" y="117"/>
                  <a:pt x="63" y="117"/>
                  <a:pt x="63" y="117"/>
                </a:cubicBezTo>
                <a:cubicBezTo>
                  <a:pt x="64" y="117"/>
                  <a:pt x="64" y="117"/>
                  <a:pt x="63" y="117"/>
                </a:cubicBezTo>
                <a:close/>
                <a:moveTo>
                  <a:pt x="63" y="117"/>
                </a:moveTo>
                <a:cubicBezTo>
                  <a:pt x="63" y="117"/>
                  <a:pt x="63" y="117"/>
                  <a:pt x="63" y="117"/>
                </a:cubicBezTo>
                <a:cubicBezTo>
                  <a:pt x="63" y="117"/>
                  <a:pt x="63" y="117"/>
                  <a:pt x="63" y="117"/>
                </a:cubicBezTo>
                <a:close/>
                <a:moveTo>
                  <a:pt x="59" y="112"/>
                </a:moveTo>
                <a:cubicBezTo>
                  <a:pt x="59" y="112"/>
                  <a:pt x="59" y="112"/>
                  <a:pt x="59" y="112"/>
                </a:cubicBezTo>
                <a:cubicBezTo>
                  <a:pt x="59" y="112"/>
                  <a:pt x="59" y="112"/>
                  <a:pt x="59" y="112"/>
                </a:cubicBezTo>
                <a:close/>
                <a:moveTo>
                  <a:pt x="58" y="117"/>
                </a:moveTo>
                <a:cubicBezTo>
                  <a:pt x="58" y="117"/>
                  <a:pt x="58" y="117"/>
                  <a:pt x="58" y="117"/>
                </a:cubicBezTo>
                <a:cubicBezTo>
                  <a:pt x="58" y="117"/>
                  <a:pt x="58" y="117"/>
                  <a:pt x="58" y="117"/>
                </a:cubicBezTo>
                <a:close/>
                <a:moveTo>
                  <a:pt x="58" y="117"/>
                </a:moveTo>
                <a:cubicBezTo>
                  <a:pt x="59" y="117"/>
                  <a:pt x="58" y="117"/>
                  <a:pt x="58" y="117"/>
                </a:cubicBezTo>
                <a:cubicBezTo>
                  <a:pt x="60" y="116"/>
                  <a:pt x="60" y="116"/>
                  <a:pt x="60" y="116"/>
                </a:cubicBezTo>
                <a:lnTo>
                  <a:pt x="58" y="117"/>
                </a:lnTo>
                <a:close/>
                <a:moveTo>
                  <a:pt x="58" y="114"/>
                </a:moveTo>
                <a:cubicBezTo>
                  <a:pt x="58" y="114"/>
                  <a:pt x="57" y="114"/>
                  <a:pt x="57" y="114"/>
                </a:cubicBezTo>
                <a:cubicBezTo>
                  <a:pt x="57" y="114"/>
                  <a:pt x="58" y="114"/>
                  <a:pt x="58" y="114"/>
                </a:cubicBezTo>
                <a:cubicBezTo>
                  <a:pt x="58" y="114"/>
                  <a:pt x="57" y="114"/>
                  <a:pt x="57" y="114"/>
                </a:cubicBezTo>
                <a:cubicBezTo>
                  <a:pt x="57" y="114"/>
                  <a:pt x="57" y="114"/>
                  <a:pt x="57" y="114"/>
                </a:cubicBezTo>
                <a:cubicBezTo>
                  <a:pt x="57" y="113"/>
                  <a:pt x="57" y="113"/>
                  <a:pt x="57" y="113"/>
                </a:cubicBezTo>
                <a:cubicBezTo>
                  <a:pt x="57" y="113"/>
                  <a:pt x="57" y="113"/>
                  <a:pt x="57" y="113"/>
                </a:cubicBezTo>
                <a:cubicBezTo>
                  <a:pt x="58" y="113"/>
                  <a:pt x="57" y="113"/>
                  <a:pt x="57" y="113"/>
                </a:cubicBezTo>
                <a:cubicBezTo>
                  <a:pt x="57" y="113"/>
                  <a:pt x="57" y="113"/>
                  <a:pt x="57" y="113"/>
                </a:cubicBezTo>
                <a:cubicBezTo>
                  <a:pt x="57" y="113"/>
                  <a:pt x="57" y="113"/>
                  <a:pt x="57" y="113"/>
                </a:cubicBezTo>
                <a:cubicBezTo>
                  <a:pt x="57" y="113"/>
                  <a:pt x="58" y="113"/>
                  <a:pt x="58" y="113"/>
                </a:cubicBezTo>
                <a:cubicBezTo>
                  <a:pt x="58" y="113"/>
                  <a:pt x="58" y="113"/>
                  <a:pt x="58" y="113"/>
                </a:cubicBezTo>
                <a:cubicBezTo>
                  <a:pt x="58" y="113"/>
                  <a:pt x="58" y="113"/>
                  <a:pt x="58" y="113"/>
                </a:cubicBezTo>
                <a:cubicBezTo>
                  <a:pt x="57" y="113"/>
                  <a:pt x="57" y="113"/>
                  <a:pt x="57" y="113"/>
                </a:cubicBezTo>
                <a:cubicBezTo>
                  <a:pt x="57" y="113"/>
                  <a:pt x="57" y="113"/>
                  <a:pt x="57" y="113"/>
                </a:cubicBezTo>
                <a:cubicBezTo>
                  <a:pt x="57" y="113"/>
                  <a:pt x="57" y="113"/>
                  <a:pt x="57" y="113"/>
                </a:cubicBezTo>
                <a:cubicBezTo>
                  <a:pt x="58" y="113"/>
                  <a:pt x="58" y="113"/>
                  <a:pt x="58" y="113"/>
                </a:cubicBezTo>
                <a:cubicBezTo>
                  <a:pt x="57" y="113"/>
                  <a:pt x="58" y="113"/>
                  <a:pt x="58" y="113"/>
                </a:cubicBezTo>
                <a:cubicBezTo>
                  <a:pt x="58" y="113"/>
                  <a:pt x="58" y="113"/>
                  <a:pt x="59" y="113"/>
                </a:cubicBezTo>
                <a:cubicBezTo>
                  <a:pt x="59" y="113"/>
                  <a:pt x="58" y="113"/>
                  <a:pt x="58" y="113"/>
                </a:cubicBezTo>
                <a:cubicBezTo>
                  <a:pt x="58" y="113"/>
                  <a:pt x="58" y="113"/>
                  <a:pt x="57" y="113"/>
                </a:cubicBezTo>
                <a:cubicBezTo>
                  <a:pt x="58" y="113"/>
                  <a:pt x="58" y="113"/>
                  <a:pt x="58" y="113"/>
                </a:cubicBezTo>
                <a:cubicBezTo>
                  <a:pt x="58" y="113"/>
                  <a:pt x="58" y="113"/>
                  <a:pt x="58" y="113"/>
                </a:cubicBezTo>
                <a:cubicBezTo>
                  <a:pt x="59" y="113"/>
                  <a:pt x="59" y="113"/>
                  <a:pt x="59" y="113"/>
                </a:cubicBezTo>
                <a:cubicBezTo>
                  <a:pt x="59" y="113"/>
                  <a:pt x="58" y="113"/>
                  <a:pt x="58" y="112"/>
                </a:cubicBezTo>
                <a:cubicBezTo>
                  <a:pt x="58" y="113"/>
                  <a:pt x="58" y="113"/>
                  <a:pt x="58" y="113"/>
                </a:cubicBezTo>
                <a:cubicBezTo>
                  <a:pt x="58" y="112"/>
                  <a:pt x="57" y="112"/>
                  <a:pt x="58" y="112"/>
                </a:cubicBezTo>
                <a:cubicBezTo>
                  <a:pt x="58" y="112"/>
                  <a:pt x="57" y="112"/>
                  <a:pt x="57" y="112"/>
                </a:cubicBezTo>
                <a:cubicBezTo>
                  <a:pt x="57" y="112"/>
                  <a:pt x="58" y="112"/>
                  <a:pt x="58" y="112"/>
                </a:cubicBezTo>
                <a:cubicBezTo>
                  <a:pt x="58" y="112"/>
                  <a:pt x="57" y="112"/>
                  <a:pt x="57" y="112"/>
                </a:cubicBezTo>
                <a:cubicBezTo>
                  <a:pt x="57" y="112"/>
                  <a:pt x="59" y="112"/>
                  <a:pt x="58" y="112"/>
                </a:cubicBezTo>
                <a:cubicBezTo>
                  <a:pt x="58" y="112"/>
                  <a:pt x="57" y="112"/>
                  <a:pt x="57" y="112"/>
                </a:cubicBezTo>
                <a:cubicBezTo>
                  <a:pt x="57" y="112"/>
                  <a:pt x="58" y="112"/>
                  <a:pt x="58" y="112"/>
                </a:cubicBezTo>
                <a:cubicBezTo>
                  <a:pt x="58" y="112"/>
                  <a:pt x="58" y="112"/>
                  <a:pt x="58" y="112"/>
                </a:cubicBezTo>
                <a:cubicBezTo>
                  <a:pt x="58" y="112"/>
                  <a:pt x="58" y="112"/>
                  <a:pt x="58" y="112"/>
                </a:cubicBezTo>
                <a:cubicBezTo>
                  <a:pt x="58" y="112"/>
                  <a:pt x="58" y="112"/>
                  <a:pt x="58" y="112"/>
                </a:cubicBezTo>
                <a:cubicBezTo>
                  <a:pt x="58" y="112"/>
                  <a:pt x="59" y="112"/>
                  <a:pt x="58" y="112"/>
                </a:cubicBezTo>
                <a:cubicBezTo>
                  <a:pt x="59" y="112"/>
                  <a:pt x="58" y="112"/>
                  <a:pt x="58" y="112"/>
                </a:cubicBezTo>
                <a:cubicBezTo>
                  <a:pt x="59" y="112"/>
                  <a:pt x="58" y="112"/>
                  <a:pt x="59" y="112"/>
                </a:cubicBezTo>
                <a:cubicBezTo>
                  <a:pt x="59" y="112"/>
                  <a:pt x="59" y="112"/>
                  <a:pt x="59" y="112"/>
                </a:cubicBezTo>
                <a:cubicBezTo>
                  <a:pt x="59" y="112"/>
                  <a:pt x="59" y="112"/>
                  <a:pt x="59" y="112"/>
                </a:cubicBezTo>
                <a:cubicBezTo>
                  <a:pt x="60" y="112"/>
                  <a:pt x="59" y="112"/>
                  <a:pt x="59" y="112"/>
                </a:cubicBezTo>
                <a:cubicBezTo>
                  <a:pt x="59" y="112"/>
                  <a:pt x="59" y="112"/>
                  <a:pt x="59" y="112"/>
                </a:cubicBezTo>
                <a:cubicBezTo>
                  <a:pt x="58" y="112"/>
                  <a:pt x="59" y="112"/>
                  <a:pt x="58" y="112"/>
                </a:cubicBezTo>
                <a:cubicBezTo>
                  <a:pt x="58" y="112"/>
                  <a:pt x="58" y="112"/>
                  <a:pt x="58" y="112"/>
                </a:cubicBezTo>
                <a:cubicBezTo>
                  <a:pt x="58" y="112"/>
                  <a:pt x="58" y="112"/>
                  <a:pt x="58" y="112"/>
                </a:cubicBezTo>
                <a:cubicBezTo>
                  <a:pt x="58" y="112"/>
                  <a:pt x="59" y="112"/>
                  <a:pt x="59" y="112"/>
                </a:cubicBezTo>
                <a:cubicBezTo>
                  <a:pt x="60" y="112"/>
                  <a:pt x="59" y="112"/>
                  <a:pt x="59" y="112"/>
                </a:cubicBezTo>
                <a:cubicBezTo>
                  <a:pt x="59" y="111"/>
                  <a:pt x="59" y="112"/>
                  <a:pt x="58" y="111"/>
                </a:cubicBezTo>
                <a:cubicBezTo>
                  <a:pt x="59" y="112"/>
                  <a:pt x="58" y="111"/>
                  <a:pt x="58" y="111"/>
                </a:cubicBezTo>
                <a:cubicBezTo>
                  <a:pt x="59" y="111"/>
                  <a:pt x="59" y="111"/>
                  <a:pt x="59" y="111"/>
                </a:cubicBezTo>
                <a:cubicBezTo>
                  <a:pt x="59" y="111"/>
                  <a:pt x="59" y="111"/>
                  <a:pt x="59" y="111"/>
                </a:cubicBezTo>
                <a:cubicBezTo>
                  <a:pt x="59" y="111"/>
                  <a:pt x="59" y="111"/>
                  <a:pt x="59" y="111"/>
                </a:cubicBezTo>
                <a:cubicBezTo>
                  <a:pt x="58" y="111"/>
                  <a:pt x="58" y="111"/>
                  <a:pt x="58" y="111"/>
                </a:cubicBezTo>
                <a:cubicBezTo>
                  <a:pt x="58" y="111"/>
                  <a:pt x="59" y="111"/>
                  <a:pt x="59" y="111"/>
                </a:cubicBezTo>
                <a:cubicBezTo>
                  <a:pt x="59" y="111"/>
                  <a:pt x="59" y="111"/>
                  <a:pt x="59" y="111"/>
                </a:cubicBezTo>
                <a:cubicBezTo>
                  <a:pt x="59" y="111"/>
                  <a:pt x="59" y="111"/>
                  <a:pt x="59" y="111"/>
                </a:cubicBezTo>
                <a:cubicBezTo>
                  <a:pt x="58" y="111"/>
                  <a:pt x="59" y="111"/>
                  <a:pt x="59" y="111"/>
                </a:cubicBezTo>
                <a:cubicBezTo>
                  <a:pt x="58" y="111"/>
                  <a:pt x="58" y="111"/>
                  <a:pt x="58" y="111"/>
                </a:cubicBezTo>
                <a:cubicBezTo>
                  <a:pt x="58" y="111"/>
                  <a:pt x="58" y="110"/>
                  <a:pt x="58" y="110"/>
                </a:cubicBezTo>
                <a:cubicBezTo>
                  <a:pt x="58" y="110"/>
                  <a:pt x="58" y="110"/>
                  <a:pt x="58" y="110"/>
                </a:cubicBezTo>
                <a:cubicBezTo>
                  <a:pt x="58" y="110"/>
                  <a:pt x="58" y="110"/>
                  <a:pt x="58" y="110"/>
                </a:cubicBezTo>
                <a:cubicBezTo>
                  <a:pt x="58" y="110"/>
                  <a:pt x="58" y="110"/>
                  <a:pt x="58" y="110"/>
                </a:cubicBezTo>
                <a:cubicBezTo>
                  <a:pt x="58" y="110"/>
                  <a:pt x="59" y="110"/>
                  <a:pt x="59" y="110"/>
                </a:cubicBezTo>
                <a:cubicBezTo>
                  <a:pt x="58" y="110"/>
                  <a:pt x="58" y="110"/>
                  <a:pt x="58" y="110"/>
                </a:cubicBezTo>
                <a:cubicBezTo>
                  <a:pt x="59" y="110"/>
                  <a:pt x="59" y="110"/>
                  <a:pt x="59" y="110"/>
                </a:cubicBezTo>
                <a:cubicBezTo>
                  <a:pt x="59" y="110"/>
                  <a:pt x="58" y="110"/>
                  <a:pt x="58" y="110"/>
                </a:cubicBezTo>
                <a:cubicBezTo>
                  <a:pt x="59" y="110"/>
                  <a:pt x="58" y="110"/>
                  <a:pt x="59" y="110"/>
                </a:cubicBezTo>
                <a:cubicBezTo>
                  <a:pt x="58" y="110"/>
                  <a:pt x="59" y="110"/>
                  <a:pt x="58" y="110"/>
                </a:cubicBezTo>
                <a:cubicBezTo>
                  <a:pt x="58" y="110"/>
                  <a:pt x="59" y="110"/>
                  <a:pt x="59" y="110"/>
                </a:cubicBezTo>
                <a:cubicBezTo>
                  <a:pt x="58" y="110"/>
                  <a:pt x="58" y="110"/>
                  <a:pt x="58" y="110"/>
                </a:cubicBezTo>
                <a:cubicBezTo>
                  <a:pt x="59" y="110"/>
                  <a:pt x="59" y="110"/>
                  <a:pt x="59" y="110"/>
                </a:cubicBezTo>
                <a:cubicBezTo>
                  <a:pt x="59" y="110"/>
                  <a:pt x="59" y="110"/>
                  <a:pt x="59" y="110"/>
                </a:cubicBezTo>
                <a:cubicBezTo>
                  <a:pt x="59" y="110"/>
                  <a:pt x="59" y="110"/>
                  <a:pt x="59" y="109"/>
                </a:cubicBezTo>
                <a:cubicBezTo>
                  <a:pt x="59" y="110"/>
                  <a:pt x="59" y="110"/>
                  <a:pt x="59" y="110"/>
                </a:cubicBezTo>
                <a:cubicBezTo>
                  <a:pt x="58" y="109"/>
                  <a:pt x="60" y="110"/>
                  <a:pt x="59" y="109"/>
                </a:cubicBezTo>
                <a:cubicBezTo>
                  <a:pt x="60" y="110"/>
                  <a:pt x="61" y="110"/>
                  <a:pt x="62" y="110"/>
                </a:cubicBezTo>
                <a:cubicBezTo>
                  <a:pt x="62" y="110"/>
                  <a:pt x="62" y="110"/>
                  <a:pt x="62" y="110"/>
                </a:cubicBezTo>
                <a:cubicBezTo>
                  <a:pt x="62" y="110"/>
                  <a:pt x="62" y="110"/>
                  <a:pt x="62" y="110"/>
                </a:cubicBezTo>
                <a:cubicBezTo>
                  <a:pt x="62" y="110"/>
                  <a:pt x="62" y="110"/>
                  <a:pt x="62" y="110"/>
                </a:cubicBezTo>
                <a:cubicBezTo>
                  <a:pt x="62" y="110"/>
                  <a:pt x="62" y="110"/>
                  <a:pt x="62" y="110"/>
                </a:cubicBezTo>
                <a:cubicBezTo>
                  <a:pt x="62" y="110"/>
                  <a:pt x="62" y="110"/>
                  <a:pt x="63" y="110"/>
                </a:cubicBezTo>
                <a:cubicBezTo>
                  <a:pt x="61" y="110"/>
                  <a:pt x="63" y="111"/>
                  <a:pt x="62" y="111"/>
                </a:cubicBezTo>
                <a:cubicBezTo>
                  <a:pt x="62" y="111"/>
                  <a:pt x="62" y="111"/>
                  <a:pt x="62" y="111"/>
                </a:cubicBezTo>
                <a:cubicBezTo>
                  <a:pt x="62" y="111"/>
                  <a:pt x="62" y="111"/>
                  <a:pt x="63" y="111"/>
                </a:cubicBezTo>
                <a:cubicBezTo>
                  <a:pt x="62" y="111"/>
                  <a:pt x="62" y="111"/>
                  <a:pt x="62" y="111"/>
                </a:cubicBezTo>
                <a:cubicBezTo>
                  <a:pt x="62" y="111"/>
                  <a:pt x="62" y="111"/>
                  <a:pt x="62" y="111"/>
                </a:cubicBezTo>
                <a:cubicBezTo>
                  <a:pt x="62" y="111"/>
                  <a:pt x="62" y="111"/>
                  <a:pt x="62" y="111"/>
                </a:cubicBezTo>
                <a:cubicBezTo>
                  <a:pt x="62" y="111"/>
                  <a:pt x="61" y="111"/>
                  <a:pt x="61" y="111"/>
                </a:cubicBezTo>
                <a:cubicBezTo>
                  <a:pt x="62" y="111"/>
                  <a:pt x="62" y="111"/>
                  <a:pt x="62" y="112"/>
                </a:cubicBezTo>
                <a:cubicBezTo>
                  <a:pt x="61" y="111"/>
                  <a:pt x="62" y="112"/>
                  <a:pt x="61" y="111"/>
                </a:cubicBezTo>
                <a:cubicBezTo>
                  <a:pt x="61" y="111"/>
                  <a:pt x="61" y="112"/>
                  <a:pt x="61" y="112"/>
                </a:cubicBezTo>
                <a:cubicBezTo>
                  <a:pt x="61" y="112"/>
                  <a:pt x="61" y="112"/>
                  <a:pt x="62" y="112"/>
                </a:cubicBezTo>
                <a:cubicBezTo>
                  <a:pt x="62" y="112"/>
                  <a:pt x="62" y="112"/>
                  <a:pt x="61" y="112"/>
                </a:cubicBezTo>
                <a:cubicBezTo>
                  <a:pt x="62" y="112"/>
                  <a:pt x="61" y="112"/>
                  <a:pt x="62" y="112"/>
                </a:cubicBezTo>
                <a:cubicBezTo>
                  <a:pt x="62" y="112"/>
                  <a:pt x="62" y="112"/>
                  <a:pt x="62" y="112"/>
                </a:cubicBezTo>
                <a:cubicBezTo>
                  <a:pt x="62" y="112"/>
                  <a:pt x="62" y="112"/>
                  <a:pt x="62" y="112"/>
                </a:cubicBezTo>
                <a:cubicBezTo>
                  <a:pt x="62" y="112"/>
                  <a:pt x="62" y="112"/>
                  <a:pt x="62" y="112"/>
                </a:cubicBezTo>
                <a:cubicBezTo>
                  <a:pt x="62" y="112"/>
                  <a:pt x="62" y="112"/>
                  <a:pt x="62" y="112"/>
                </a:cubicBezTo>
                <a:cubicBezTo>
                  <a:pt x="62" y="112"/>
                  <a:pt x="62" y="112"/>
                  <a:pt x="62" y="112"/>
                </a:cubicBezTo>
                <a:cubicBezTo>
                  <a:pt x="62" y="112"/>
                  <a:pt x="62" y="112"/>
                  <a:pt x="62" y="112"/>
                </a:cubicBezTo>
                <a:cubicBezTo>
                  <a:pt x="62" y="112"/>
                  <a:pt x="62" y="112"/>
                  <a:pt x="62" y="112"/>
                </a:cubicBezTo>
                <a:cubicBezTo>
                  <a:pt x="62" y="112"/>
                  <a:pt x="62" y="112"/>
                  <a:pt x="62" y="112"/>
                </a:cubicBezTo>
                <a:cubicBezTo>
                  <a:pt x="62" y="112"/>
                  <a:pt x="62" y="112"/>
                  <a:pt x="62" y="112"/>
                </a:cubicBezTo>
                <a:cubicBezTo>
                  <a:pt x="62" y="112"/>
                  <a:pt x="62" y="112"/>
                  <a:pt x="62" y="112"/>
                </a:cubicBezTo>
                <a:cubicBezTo>
                  <a:pt x="61" y="112"/>
                  <a:pt x="61" y="112"/>
                  <a:pt x="61" y="112"/>
                </a:cubicBezTo>
                <a:cubicBezTo>
                  <a:pt x="62" y="112"/>
                  <a:pt x="62" y="112"/>
                  <a:pt x="62" y="112"/>
                </a:cubicBezTo>
                <a:cubicBezTo>
                  <a:pt x="62" y="112"/>
                  <a:pt x="62" y="113"/>
                  <a:pt x="62" y="113"/>
                </a:cubicBezTo>
                <a:cubicBezTo>
                  <a:pt x="61" y="113"/>
                  <a:pt x="62" y="113"/>
                  <a:pt x="61" y="113"/>
                </a:cubicBezTo>
                <a:cubicBezTo>
                  <a:pt x="61" y="113"/>
                  <a:pt x="61" y="113"/>
                  <a:pt x="61" y="113"/>
                </a:cubicBezTo>
                <a:cubicBezTo>
                  <a:pt x="61" y="113"/>
                  <a:pt x="60" y="113"/>
                  <a:pt x="60" y="113"/>
                </a:cubicBezTo>
                <a:cubicBezTo>
                  <a:pt x="60" y="113"/>
                  <a:pt x="61" y="113"/>
                  <a:pt x="61" y="113"/>
                </a:cubicBezTo>
                <a:cubicBezTo>
                  <a:pt x="62" y="113"/>
                  <a:pt x="62" y="113"/>
                  <a:pt x="62" y="113"/>
                </a:cubicBezTo>
                <a:cubicBezTo>
                  <a:pt x="63" y="113"/>
                  <a:pt x="62" y="113"/>
                  <a:pt x="62" y="113"/>
                </a:cubicBezTo>
                <a:cubicBezTo>
                  <a:pt x="62" y="113"/>
                  <a:pt x="62" y="113"/>
                  <a:pt x="62" y="113"/>
                </a:cubicBezTo>
                <a:cubicBezTo>
                  <a:pt x="62" y="113"/>
                  <a:pt x="61" y="113"/>
                  <a:pt x="62" y="113"/>
                </a:cubicBezTo>
                <a:cubicBezTo>
                  <a:pt x="61" y="113"/>
                  <a:pt x="61" y="113"/>
                  <a:pt x="61" y="113"/>
                </a:cubicBezTo>
                <a:cubicBezTo>
                  <a:pt x="62" y="113"/>
                  <a:pt x="62" y="113"/>
                  <a:pt x="62" y="114"/>
                </a:cubicBezTo>
                <a:cubicBezTo>
                  <a:pt x="62" y="114"/>
                  <a:pt x="61" y="114"/>
                  <a:pt x="61" y="114"/>
                </a:cubicBezTo>
                <a:cubicBezTo>
                  <a:pt x="62" y="114"/>
                  <a:pt x="62" y="114"/>
                  <a:pt x="62" y="114"/>
                </a:cubicBezTo>
                <a:cubicBezTo>
                  <a:pt x="62" y="114"/>
                  <a:pt x="62" y="114"/>
                  <a:pt x="62" y="114"/>
                </a:cubicBezTo>
                <a:cubicBezTo>
                  <a:pt x="62" y="114"/>
                  <a:pt x="62" y="114"/>
                  <a:pt x="62" y="114"/>
                </a:cubicBezTo>
                <a:cubicBezTo>
                  <a:pt x="60" y="114"/>
                  <a:pt x="63" y="114"/>
                  <a:pt x="61" y="114"/>
                </a:cubicBezTo>
                <a:cubicBezTo>
                  <a:pt x="62" y="114"/>
                  <a:pt x="62" y="114"/>
                  <a:pt x="62" y="114"/>
                </a:cubicBezTo>
                <a:cubicBezTo>
                  <a:pt x="62" y="114"/>
                  <a:pt x="62" y="114"/>
                  <a:pt x="62" y="114"/>
                </a:cubicBezTo>
                <a:cubicBezTo>
                  <a:pt x="63" y="114"/>
                  <a:pt x="62" y="114"/>
                  <a:pt x="62" y="114"/>
                </a:cubicBezTo>
                <a:cubicBezTo>
                  <a:pt x="62" y="114"/>
                  <a:pt x="62" y="114"/>
                  <a:pt x="62" y="114"/>
                </a:cubicBezTo>
                <a:cubicBezTo>
                  <a:pt x="62" y="114"/>
                  <a:pt x="63" y="114"/>
                  <a:pt x="63" y="114"/>
                </a:cubicBezTo>
                <a:cubicBezTo>
                  <a:pt x="63" y="114"/>
                  <a:pt x="62" y="114"/>
                  <a:pt x="62" y="114"/>
                </a:cubicBezTo>
                <a:cubicBezTo>
                  <a:pt x="62" y="114"/>
                  <a:pt x="63" y="114"/>
                  <a:pt x="63" y="114"/>
                </a:cubicBezTo>
                <a:cubicBezTo>
                  <a:pt x="63" y="114"/>
                  <a:pt x="63" y="114"/>
                  <a:pt x="62" y="114"/>
                </a:cubicBezTo>
                <a:cubicBezTo>
                  <a:pt x="62" y="114"/>
                  <a:pt x="61" y="115"/>
                  <a:pt x="61" y="115"/>
                </a:cubicBezTo>
                <a:cubicBezTo>
                  <a:pt x="61" y="115"/>
                  <a:pt x="61" y="115"/>
                  <a:pt x="61" y="115"/>
                </a:cubicBezTo>
                <a:cubicBezTo>
                  <a:pt x="62" y="115"/>
                  <a:pt x="60" y="115"/>
                  <a:pt x="61" y="115"/>
                </a:cubicBezTo>
                <a:cubicBezTo>
                  <a:pt x="62" y="115"/>
                  <a:pt x="62" y="115"/>
                  <a:pt x="62" y="115"/>
                </a:cubicBezTo>
                <a:cubicBezTo>
                  <a:pt x="61" y="115"/>
                  <a:pt x="62" y="115"/>
                  <a:pt x="61" y="115"/>
                </a:cubicBezTo>
                <a:cubicBezTo>
                  <a:pt x="61" y="115"/>
                  <a:pt x="61" y="115"/>
                  <a:pt x="61" y="115"/>
                </a:cubicBezTo>
                <a:cubicBezTo>
                  <a:pt x="61" y="115"/>
                  <a:pt x="61" y="115"/>
                  <a:pt x="61" y="115"/>
                </a:cubicBezTo>
                <a:cubicBezTo>
                  <a:pt x="61" y="115"/>
                  <a:pt x="61" y="115"/>
                  <a:pt x="61" y="115"/>
                </a:cubicBezTo>
                <a:cubicBezTo>
                  <a:pt x="62" y="115"/>
                  <a:pt x="61" y="115"/>
                  <a:pt x="61" y="115"/>
                </a:cubicBezTo>
                <a:cubicBezTo>
                  <a:pt x="61" y="115"/>
                  <a:pt x="62" y="115"/>
                  <a:pt x="61" y="115"/>
                </a:cubicBezTo>
                <a:cubicBezTo>
                  <a:pt x="62" y="115"/>
                  <a:pt x="62" y="115"/>
                  <a:pt x="62" y="115"/>
                </a:cubicBezTo>
                <a:cubicBezTo>
                  <a:pt x="62" y="115"/>
                  <a:pt x="61" y="115"/>
                  <a:pt x="61" y="115"/>
                </a:cubicBezTo>
                <a:cubicBezTo>
                  <a:pt x="62" y="115"/>
                  <a:pt x="62" y="115"/>
                  <a:pt x="61" y="115"/>
                </a:cubicBezTo>
                <a:cubicBezTo>
                  <a:pt x="62" y="115"/>
                  <a:pt x="63" y="115"/>
                  <a:pt x="63" y="115"/>
                </a:cubicBezTo>
                <a:cubicBezTo>
                  <a:pt x="63" y="115"/>
                  <a:pt x="63" y="115"/>
                  <a:pt x="63" y="115"/>
                </a:cubicBezTo>
                <a:cubicBezTo>
                  <a:pt x="62" y="115"/>
                  <a:pt x="63" y="115"/>
                  <a:pt x="63" y="115"/>
                </a:cubicBezTo>
                <a:cubicBezTo>
                  <a:pt x="63" y="115"/>
                  <a:pt x="62" y="115"/>
                  <a:pt x="62" y="115"/>
                </a:cubicBezTo>
                <a:cubicBezTo>
                  <a:pt x="63" y="115"/>
                  <a:pt x="62" y="115"/>
                  <a:pt x="62" y="115"/>
                </a:cubicBezTo>
                <a:cubicBezTo>
                  <a:pt x="62" y="115"/>
                  <a:pt x="62" y="115"/>
                  <a:pt x="62" y="115"/>
                </a:cubicBezTo>
                <a:cubicBezTo>
                  <a:pt x="63" y="115"/>
                  <a:pt x="61" y="116"/>
                  <a:pt x="62" y="115"/>
                </a:cubicBezTo>
                <a:cubicBezTo>
                  <a:pt x="62" y="116"/>
                  <a:pt x="62" y="116"/>
                  <a:pt x="61" y="116"/>
                </a:cubicBezTo>
                <a:cubicBezTo>
                  <a:pt x="61" y="116"/>
                  <a:pt x="62" y="116"/>
                  <a:pt x="62" y="116"/>
                </a:cubicBezTo>
                <a:cubicBezTo>
                  <a:pt x="61" y="116"/>
                  <a:pt x="61" y="116"/>
                  <a:pt x="61" y="116"/>
                </a:cubicBezTo>
                <a:cubicBezTo>
                  <a:pt x="62" y="116"/>
                  <a:pt x="62" y="116"/>
                  <a:pt x="62" y="116"/>
                </a:cubicBezTo>
                <a:cubicBezTo>
                  <a:pt x="62" y="116"/>
                  <a:pt x="62" y="116"/>
                  <a:pt x="61" y="116"/>
                </a:cubicBezTo>
                <a:cubicBezTo>
                  <a:pt x="62" y="116"/>
                  <a:pt x="62" y="116"/>
                  <a:pt x="62" y="116"/>
                </a:cubicBezTo>
                <a:cubicBezTo>
                  <a:pt x="61" y="116"/>
                  <a:pt x="61" y="116"/>
                  <a:pt x="61" y="116"/>
                </a:cubicBezTo>
                <a:cubicBezTo>
                  <a:pt x="62" y="116"/>
                  <a:pt x="62" y="116"/>
                  <a:pt x="62" y="116"/>
                </a:cubicBezTo>
                <a:cubicBezTo>
                  <a:pt x="62" y="116"/>
                  <a:pt x="61" y="116"/>
                  <a:pt x="61" y="116"/>
                </a:cubicBezTo>
                <a:cubicBezTo>
                  <a:pt x="62" y="116"/>
                  <a:pt x="62" y="116"/>
                  <a:pt x="63" y="116"/>
                </a:cubicBezTo>
                <a:cubicBezTo>
                  <a:pt x="62" y="116"/>
                  <a:pt x="63" y="116"/>
                  <a:pt x="62" y="116"/>
                </a:cubicBezTo>
                <a:cubicBezTo>
                  <a:pt x="62" y="116"/>
                  <a:pt x="62" y="116"/>
                  <a:pt x="62" y="116"/>
                </a:cubicBezTo>
                <a:cubicBezTo>
                  <a:pt x="63" y="116"/>
                  <a:pt x="63" y="116"/>
                  <a:pt x="63" y="116"/>
                </a:cubicBezTo>
                <a:cubicBezTo>
                  <a:pt x="63" y="116"/>
                  <a:pt x="63" y="116"/>
                  <a:pt x="63" y="116"/>
                </a:cubicBezTo>
                <a:cubicBezTo>
                  <a:pt x="62" y="116"/>
                  <a:pt x="62" y="116"/>
                  <a:pt x="62" y="116"/>
                </a:cubicBezTo>
                <a:cubicBezTo>
                  <a:pt x="63" y="116"/>
                  <a:pt x="63" y="116"/>
                  <a:pt x="63" y="116"/>
                </a:cubicBezTo>
                <a:cubicBezTo>
                  <a:pt x="63" y="116"/>
                  <a:pt x="63" y="116"/>
                  <a:pt x="63" y="116"/>
                </a:cubicBezTo>
                <a:cubicBezTo>
                  <a:pt x="63" y="116"/>
                  <a:pt x="63" y="116"/>
                  <a:pt x="63" y="116"/>
                </a:cubicBezTo>
                <a:cubicBezTo>
                  <a:pt x="63" y="116"/>
                  <a:pt x="63" y="116"/>
                  <a:pt x="63" y="116"/>
                </a:cubicBezTo>
                <a:cubicBezTo>
                  <a:pt x="63" y="116"/>
                  <a:pt x="63" y="116"/>
                  <a:pt x="63" y="116"/>
                </a:cubicBezTo>
                <a:cubicBezTo>
                  <a:pt x="62" y="116"/>
                  <a:pt x="62" y="116"/>
                  <a:pt x="63" y="116"/>
                </a:cubicBezTo>
                <a:cubicBezTo>
                  <a:pt x="62" y="117"/>
                  <a:pt x="64" y="116"/>
                  <a:pt x="63" y="116"/>
                </a:cubicBezTo>
                <a:cubicBezTo>
                  <a:pt x="63" y="116"/>
                  <a:pt x="63" y="116"/>
                  <a:pt x="63" y="116"/>
                </a:cubicBezTo>
                <a:cubicBezTo>
                  <a:pt x="63" y="117"/>
                  <a:pt x="62" y="117"/>
                  <a:pt x="62" y="117"/>
                </a:cubicBezTo>
                <a:cubicBezTo>
                  <a:pt x="63" y="117"/>
                  <a:pt x="63" y="117"/>
                  <a:pt x="63" y="117"/>
                </a:cubicBezTo>
                <a:cubicBezTo>
                  <a:pt x="63" y="117"/>
                  <a:pt x="63" y="117"/>
                  <a:pt x="63" y="117"/>
                </a:cubicBezTo>
                <a:cubicBezTo>
                  <a:pt x="64" y="116"/>
                  <a:pt x="64" y="116"/>
                  <a:pt x="64" y="116"/>
                </a:cubicBezTo>
                <a:cubicBezTo>
                  <a:pt x="63" y="117"/>
                  <a:pt x="64" y="116"/>
                  <a:pt x="63" y="117"/>
                </a:cubicBezTo>
                <a:cubicBezTo>
                  <a:pt x="64" y="117"/>
                  <a:pt x="63" y="117"/>
                  <a:pt x="63" y="117"/>
                </a:cubicBezTo>
                <a:cubicBezTo>
                  <a:pt x="63" y="117"/>
                  <a:pt x="63" y="117"/>
                  <a:pt x="63" y="117"/>
                </a:cubicBezTo>
                <a:cubicBezTo>
                  <a:pt x="63" y="117"/>
                  <a:pt x="63" y="117"/>
                  <a:pt x="63" y="117"/>
                </a:cubicBezTo>
                <a:cubicBezTo>
                  <a:pt x="62" y="117"/>
                  <a:pt x="63" y="117"/>
                  <a:pt x="63" y="117"/>
                </a:cubicBezTo>
                <a:cubicBezTo>
                  <a:pt x="63" y="117"/>
                  <a:pt x="63" y="117"/>
                  <a:pt x="63" y="117"/>
                </a:cubicBezTo>
                <a:cubicBezTo>
                  <a:pt x="63" y="117"/>
                  <a:pt x="63" y="117"/>
                  <a:pt x="63" y="117"/>
                </a:cubicBezTo>
                <a:cubicBezTo>
                  <a:pt x="63" y="117"/>
                  <a:pt x="64" y="117"/>
                  <a:pt x="63" y="117"/>
                </a:cubicBezTo>
                <a:cubicBezTo>
                  <a:pt x="64" y="117"/>
                  <a:pt x="64" y="117"/>
                  <a:pt x="63" y="117"/>
                </a:cubicBezTo>
                <a:cubicBezTo>
                  <a:pt x="63" y="117"/>
                  <a:pt x="63" y="117"/>
                  <a:pt x="63" y="117"/>
                </a:cubicBezTo>
                <a:cubicBezTo>
                  <a:pt x="63" y="117"/>
                  <a:pt x="63" y="118"/>
                  <a:pt x="62" y="118"/>
                </a:cubicBezTo>
                <a:cubicBezTo>
                  <a:pt x="63" y="118"/>
                  <a:pt x="63" y="118"/>
                  <a:pt x="63" y="118"/>
                </a:cubicBezTo>
                <a:cubicBezTo>
                  <a:pt x="63" y="118"/>
                  <a:pt x="62" y="118"/>
                  <a:pt x="62" y="118"/>
                </a:cubicBezTo>
                <a:cubicBezTo>
                  <a:pt x="63" y="118"/>
                  <a:pt x="63" y="118"/>
                  <a:pt x="63" y="118"/>
                </a:cubicBezTo>
                <a:cubicBezTo>
                  <a:pt x="63" y="118"/>
                  <a:pt x="63" y="118"/>
                  <a:pt x="63" y="118"/>
                </a:cubicBezTo>
                <a:cubicBezTo>
                  <a:pt x="63" y="118"/>
                  <a:pt x="63" y="118"/>
                  <a:pt x="63" y="118"/>
                </a:cubicBezTo>
                <a:cubicBezTo>
                  <a:pt x="63" y="118"/>
                  <a:pt x="63" y="118"/>
                  <a:pt x="63" y="118"/>
                </a:cubicBezTo>
                <a:cubicBezTo>
                  <a:pt x="63" y="118"/>
                  <a:pt x="63" y="118"/>
                  <a:pt x="63" y="118"/>
                </a:cubicBezTo>
                <a:cubicBezTo>
                  <a:pt x="63" y="118"/>
                  <a:pt x="63" y="117"/>
                  <a:pt x="63" y="117"/>
                </a:cubicBezTo>
                <a:cubicBezTo>
                  <a:pt x="63" y="118"/>
                  <a:pt x="64" y="117"/>
                  <a:pt x="64" y="117"/>
                </a:cubicBezTo>
                <a:cubicBezTo>
                  <a:pt x="63" y="118"/>
                  <a:pt x="64" y="118"/>
                  <a:pt x="63" y="118"/>
                </a:cubicBezTo>
                <a:cubicBezTo>
                  <a:pt x="64" y="117"/>
                  <a:pt x="63" y="118"/>
                  <a:pt x="64" y="118"/>
                </a:cubicBezTo>
                <a:cubicBezTo>
                  <a:pt x="63" y="118"/>
                  <a:pt x="64" y="118"/>
                  <a:pt x="63" y="118"/>
                </a:cubicBezTo>
                <a:cubicBezTo>
                  <a:pt x="63" y="118"/>
                  <a:pt x="63" y="118"/>
                  <a:pt x="62" y="118"/>
                </a:cubicBezTo>
                <a:cubicBezTo>
                  <a:pt x="62" y="118"/>
                  <a:pt x="62" y="118"/>
                  <a:pt x="62" y="118"/>
                </a:cubicBezTo>
                <a:cubicBezTo>
                  <a:pt x="61" y="118"/>
                  <a:pt x="62" y="118"/>
                  <a:pt x="62" y="118"/>
                </a:cubicBezTo>
                <a:cubicBezTo>
                  <a:pt x="62" y="118"/>
                  <a:pt x="62" y="118"/>
                  <a:pt x="62" y="118"/>
                </a:cubicBezTo>
                <a:cubicBezTo>
                  <a:pt x="62" y="118"/>
                  <a:pt x="62" y="118"/>
                  <a:pt x="62" y="118"/>
                </a:cubicBezTo>
                <a:cubicBezTo>
                  <a:pt x="63" y="118"/>
                  <a:pt x="62" y="118"/>
                  <a:pt x="62" y="118"/>
                </a:cubicBezTo>
                <a:cubicBezTo>
                  <a:pt x="62" y="118"/>
                  <a:pt x="61" y="118"/>
                  <a:pt x="61" y="118"/>
                </a:cubicBezTo>
                <a:cubicBezTo>
                  <a:pt x="61" y="118"/>
                  <a:pt x="61" y="118"/>
                  <a:pt x="61" y="118"/>
                </a:cubicBezTo>
                <a:cubicBezTo>
                  <a:pt x="61" y="118"/>
                  <a:pt x="61" y="118"/>
                  <a:pt x="61" y="118"/>
                </a:cubicBezTo>
                <a:cubicBezTo>
                  <a:pt x="61" y="118"/>
                  <a:pt x="60" y="118"/>
                  <a:pt x="61" y="118"/>
                </a:cubicBezTo>
                <a:cubicBezTo>
                  <a:pt x="61" y="118"/>
                  <a:pt x="61" y="118"/>
                  <a:pt x="61" y="118"/>
                </a:cubicBezTo>
                <a:cubicBezTo>
                  <a:pt x="61" y="118"/>
                  <a:pt x="61" y="118"/>
                  <a:pt x="61" y="118"/>
                </a:cubicBezTo>
                <a:cubicBezTo>
                  <a:pt x="61" y="118"/>
                  <a:pt x="61" y="118"/>
                  <a:pt x="61" y="118"/>
                </a:cubicBezTo>
                <a:cubicBezTo>
                  <a:pt x="61" y="118"/>
                  <a:pt x="62" y="118"/>
                  <a:pt x="62" y="118"/>
                </a:cubicBezTo>
                <a:cubicBezTo>
                  <a:pt x="63" y="117"/>
                  <a:pt x="61" y="118"/>
                  <a:pt x="62" y="118"/>
                </a:cubicBezTo>
                <a:cubicBezTo>
                  <a:pt x="61" y="118"/>
                  <a:pt x="62" y="118"/>
                  <a:pt x="62" y="118"/>
                </a:cubicBezTo>
                <a:cubicBezTo>
                  <a:pt x="62" y="118"/>
                  <a:pt x="61" y="118"/>
                  <a:pt x="60" y="118"/>
                </a:cubicBezTo>
                <a:cubicBezTo>
                  <a:pt x="60" y="118"/>
                  <a:pt x="61" y="118"/>
                  <a:pt x="60" y="118"/>
                </a:cubicBezTo>
                <a:cubicBezTo>
                  <a:pt x="60" y="118"/>
                  <a:pt x="60" y="118"/>
                  <a:pt x="59" y="118"/>
                </a:cubicBezTo>
                <a:cubicBezTo>
                  <a:pt x="60" y="118"/>
                  <a:pt x="59" y="118"/>
                  <a:pt x="60" y="118"/>
                </a:cubicBezTo>
                <a:cubicBezTo>
                  <a:pt x="60" y="118"/>
                  <a:pt x="60" y="118"/>
                  <a:pt x="60" y="118"/>
                </a:cubicBezTo>
                <a:cubicBezTo>
                  <a:pt x="60" y="118"/>
                  <a:pt x="60" y="118"/>
                  <a:pt x="60" y="118"/>
                </a:cubicBezTo>
                <a:cubicBezTo>
                  <a:pt x="60" y="118"/>
                  <a:pt x="61" y="118"/>
                  <a:pt x="61" y="118"/>
                </a:cubicBezTo>
                <a:cubicBezTo>
                  <a:pt x="61" y="118"/>
                  <a:pt x="61" y="118"/>
                  <a:pt x="61" y="117"/>
                </a:cubicBezTo>
                <a:cubicBezTo>
                  <a:pt x="61" y="117"/>
                  <a:pt x="60" y="118"/>
                  <a:pt x="59" y="118"/>
                </a:cubicBezTo>
                <a:cubicBezTo>
                  <a:pt x="59" y="118"/>
                  <a:pt x="60" y="118"/>
                  <a:pt x="59" y="118"/>
                </a:cubicBezTo>
                <a:cubicBezTo>
                  <a:pt x="59" y="118"/>
                  <a:pt x="60" y="118"/>
                  <a:pt x="59" y="118"/>
                </a:cubicBezTo>
                <a:cubicBezTo>
                  <a:pt x="59" y="118"/>
                  <a:pt x="59" y="118"/>
                  <a:pt x="59" y="118"/>
                </a:cubicBezTo>
                <a:cubicBezTo>
                  <a:pt x="59" y="118"/>
                  <a:pt x="59" y="118"/>
                  <a:pt x="59" y="118"/>
                </a:cubicBezTo>
                <a:cubicBezTo>
                  <a:pt x="59" y="118"/>
                  <a:pt x="60" y="117"/>
                  <a:pt x="61" y="117"/>
                </a:cubicBezTo>
                <a:cubicBezTo>
                  <a:pt x="61" y="117"/>
                  <a:pt x="62" y="117"/>
                  <a:pt x="62" y="117"/>
                </a:cubicBezTo>
                <a:cubicBezTo>
                  <a:pt x="61" y="117"/>
                  <a:pt x="59" y="118"/>
                  <a:pt x="58" y="118"/>
                </a:cubicBezTo>
                <a:cubicBezTo>
                  <a:pt x="58" y="118"/>
                  <a:pt x="59" y="118"/>
                  <a:pt x="59" y="118"/>
                </a:cubicBezTo>
                <a:cubicBezTo>
                  <a:pt x="59" y="117"/>
                  <a:pt x="58" y="118"/>
                  <a:pt x="58" y="118"/>
                </a:cubicBezTo>
                <a:cubicBezTo>
                  <a:pt x="59" y="118"/>
                  <a:pt x="59" y="118"/>
                  <a:pt x="59" y="118"/>
                </a:cubicBezTo>
                <a:cubicBezTo>
                  <a:pt x="59" y="118"/>
                  <a:pt x="59" y="118"/>
                  <a:pt x="58" y="118"/>
                </a:cubicBezTo>
                <a:cubicBezTo>
                  <a:pt x="59" y="117"/>
                  <a:pt x="60" y="117"/>
                  <a:pt x="60" y="117"/>
                </a:cubicBezTo>
                <a:cubicBezTo>
                  <a:pt x="60" y="117"/>
                  <a:pt x="59" y="117"/>
                  <a:pt x="58" y="117"/>
                </a:cubicBezTo>
                <a:cubicBezTo>
                  <a:pt x="59" y="117"/>
                  <a:pt x="59" y="117"/>
                  <a:pt x="59" y="117"/>
                </a:cubicBezTo>
                <a:cubicBezTo>
                  <a:pt x="58" y="118"/>
                  <a:pt x="58" y="117"/>
                  <a:pt x="58" y="118"/>
                </a:cubicBezTo>
                <a:cubicBezTo>
                  <a:pt x="58" y="117"/>
                  <a:pt x="58" y="117"/>
                  <a:pt x="58" y="117"/>
                </a:cubicBezTo>
                <a:cubicBezTo>
                  <a:pt x="58" y="117"/>
                  <a:pt x="58" y="118"/>
                  <a:pt x="58" y="117"/>
                </a:cubicBezTo>
                <a:cubicBezTo>
                  <a:pt x="58" y="117"/>
                  <a:pt x="58" y="117"/>
                  <a:pt x="59" y="117"/>
                </a:cubicBezTo>
                <a:cubicBezTo>
                  <a:pt x="59" y="117"/>
                  <a:pt x="61" y="117"/>
                  <a:pt x="62" y="117"/>
                </a:cubicBezTo>
                <a:cubicBezTo>
                  <a:pt x="62" y="117"/>
                  <a:pt x="62" y="117"/>
                  <a:pt x="62" y="117"/>
                </a:cubicBezTo>
                <a:cubicBezTo>
                  <a:pt x="62" y="117"/>
                  <a:pt x="62" y="117"/>
                  <a:pt x="62" y="117"/>
                </a:cubicBezTo>
                <a:cubicBezTo>
                  <a:pt x="61" y="117"/>
                  <a:pt x="59" y="117"/>
                  <a:pt x="59" y="117"/>
                </a:cubicBezTo>
                <a:cubicBezTo>
                  <a:pt x="59" y="117"/>
                  <a:pt x="60" y="117"/>
                  <a:pt x="60" y="117"/>
                </a:cubicBezTo>
                <a:cubicBezTo>
                  <a:pt x="60" y="117"/>
                  <a:pt x="59" y="117"/>
                  <a:pt x="59" y="117"/>
                </a:cubicBezTo>
                <a:cubicBezTo>
                  <a:pt x="58" y="117"/>
                  <a:pt x="58" y="117"/>
                  <a:pt x="58" y="117"/>
                </a:cubicBezTo>
                <a:cubicBezTo>
                  <a:pt x="58" y="117"/>
                  <a:pt x="59" y="117"/>
                  <a:pt x="58" y="117"/>
                </a:cubicBezTo>
                <a:cubicBezTo>
                  <a:pt x="59" y="117"/>
                  <a:pt x="59" y="117"/>
                  <a:pt x="60" y="117"/>
                </a:cubicBezTo>
                <a:cubicBezTo>
                  <a:pt x="58" y="117"/>
                  <a:pt x="58" y="117"/>
                  <a:pt x="58" y="117"/>
                </a:cubicBezTo>
                <a:cubicBezTo>
                  <a:pt x="59" y="117"/>
                  <a:pt x="59" y="117"/>
                  <a:pt x="60" y="117"/>
                </a:cubicBezTo>
                <a:cubicBezTo>
                  <a:pt x="60" y="117"/>
                  <a:pt x="59" y="117"/>
                  <a:pt x="58" y="117"/>
                </a:cubicBezTo>
                <a:cubicBezTo>
                  <a:pt x="59" y="117"/>
                  <a:pt x="59" y="117"/>
                  <a:pt x="59" y="117"/>
                </a:cubicBezTo>
                <a:cubicBezTo>
                  <a:pt x="59" y="117"/>
                  <a:pt x="58" y="117"/>
                  <a:pt x="58" y="117"/>
                </a:cubicBezTo>
                <a:cubicBezTo>
                  <a:pt x="58" y="117"/>
                  <a:pt x="58" y="117"/>
                  <a:pt x="58" y="117"/>
                </a:cubicBezTo>
                <a:cubicBezTo>
                  <a:pt x="59" y="117"/>
                  <a:pt x="60" y="116"/>
                  <a:pt x="61" y="116"/>
                </a:cubicBezTo>
                <a:cubicBezTo>
                  <a:pt x="58" y="117"/>
                  <a:pt x="58" y="117"/>
                  <a:pt x="58" y="117"/>
                </a:cubicBezTo>
                <a:cubicBezTo>
                  <a:pt x="59" y="117"/>
                  <a:pt x="59" y="116"/>
                  <a:pt x="60" y="116"/>
                </a:cubicBezTo>
                <a:cubicBezTo>
                  <a:pt x="59" y="116"/>
                  <a:pt x="59" y="116"/>
                  <a:pt x="59" y="116"/>
                </a:cubicBezTo>
                <a:cubicBezTo>
                  <a:pt x="59" y="116"/>
                  <a:pt x="59" y="116"/>
                  <a:pt x="59" y="116"/>
                </a:cubicBezTo>
                <a:cubicBezTo>
                  <a:pt x="59" y="116"/>
                  <a:pt x="59" y="116"/>
                  <a:pt x="59" y="116"/>
                </a:cubicBezTo>
                <a:cubicBezTo>
                  <a:pt x="59" y="116"/>
                  <a:pt x="59" y="116"/>
                  <a:pt x="59" y="116"/>
                </a:cubicBezTo>
                <a:cubicBezTo>
                  <a:pt x="60" y="116"/>
                  <a:pt x="58" y="116"/>
                  <a:pt x="58" y="116"/>
                </a:cubicBezTo>
                <a:cubicBezTo>
                  <a:pt x="58" y="116"/>
                  <a:pt x="59" y="116"/>
                  <a:pt x="59" y="116"/>
                </a:cubicBezTo>
                <a:cubicBezTo>
                  <a:pt x="59" y="116"/>
                  <a:pt x="59" y="116"/>
                  <a:pt x="58" y="116"/>
                </a:cubicBezTo>
                <a:cubicBezTo>
                  <a:pt x="58" y="116"/>
                  <a:pt x="58" y="116"/>
                  <a:pt x="59" y="116"/>
                </a:cubicBezTo>
                <a:cubicBezTo>
                  <a:pt x="58" y="116"/>
                  <a:pt x="58" y="116"/>
                  <a:pt x="58" y="116"/>
                </a:cubicBezTo>
                <a:cubicBezTo>
                  <a:pt x="58" y="116"/>
                  <a:pt x="58" y="116"/>
                  <a:pt x="58" y="116"/>
                </a:cubicBezTo>
                <a:cubicBezTo>
                  <a:pt x="58" y="116"/>
                  <a:pt x="59" y="116"/>
                  <a:pt x="59" y="116"/>
                </a:cubicBezTo>
                <a:cubicBezTo>
                  <a:pt x="59" y="116"/>
                  <a:pt x="60" y="116"/>
                  <a:pt x="60" y="116"/>
                </a:cubicBezTo>
                <a:cubicBezTo>
                  <a:pt x="60" y="116"/>
                  <a:pt x="59" y="116"/>
                  <a:pt x="58" y="116"/>
                </a:cubicBezTo>
                <a:cubicBezTo>
                  <a:pt x="58" y="116"/>
                  <a:pt x="58" y="116"/>
                  <a:pt x="58" y="116"/>
                </a:cubicBezTo>
                <a:cubicBezTo>
                  <a:pt x="58" y="116"/>
                  <a:pt x="58" y="116"/>
                  <a:pt x="58" y="116"/>
                </a:cubicBezTo>
                <a:cubicBezTo>
                  <a:pt x="59" y="116"/>
                  <a:pt x="59" y="116"/>
                  <a:pt x="59" y="116"/>
                </a:cubicBezTo>
                <a:cubicBezTo>
                  <a:pt x="59" y="116"/>
                  <a:pt x="59" y="116"/>
                  <a:pt x="59" y="116"/>
                </a:cubicBezTo>
                <a:cubicBezTo>
                  <a:pt x="59" y="116"/>
                  <a:pt x="59" y="116"/>
                  <a:pt x="59" y="115"/>
                </a:cubicBezTo>
                <a:cubicBezTo>
                  <a:pt x="59" y="115"/>
                  <a:pt x="59" y="115"/>
                  <a:pt x="59" y="115"/>
                </a:cubicBezTo>
                <a:cubicBezTo>
                  <a:pt x="59" y="115"/>
                  <a:pt x="60" y="115"/>
                  <a:pt x="60" y="115"/>
                </a:cubicBezTo>
                <a:cubicBezTo>
                  <a:pt x="60" y="115"/>
                  <a:pt x="60" y="115"/>
                  <a:pt x="60" y="115"/>
                </a:cubicBezTo>
                <a:cubicBezTo>
                  <a:pt x="60" y="115"/>
                  <a:pt x="60" y="115"/>
                  <a:pt x="60" y="115"/>
                </a:cubicBezTo>
                <a:cubicBezTo>
                  <a:pt x="60" y="115"/>
                  <a:pt x="60" y="115"/>
                  <a:pt x="60" y="115"/>
                </a:cubicBezTo>
                <a:cubicBezTo>
                  <a:pt x="61" y="115"/>
                  <a:pt x="61" y="115"/>
                  <a:pt x="61" y="115"/>
                </a:cubicBezTo>
                <a:cubicBezTo>
                  <a:pt x="61" y="115"/>
                  <a:pt x="61" y="115"/>
                  <a:pt x="61" y="115"/>
                </a:cubicBezTo>
                <a:cubicBezTo>
                  <a:pt x="60" y="115"/>
                  <a:pt x="60" y="115"/>
                  <a:pt x="60" y="115"/>
                </a:cubicBezTo>
                <a:cubicBezTo>
                  <a:pt x="60" y="115"/>
                  <a:pt x="59" y="115"/>
                  <a:pt x="59" y="115"/>
                </a:cubicBezTo>
                <a:cubicBezTo>
                  <a:pt x="59" y="115"/>
                  <a:pt x="59" y="115"/>
                  <a:pt x="59" y="115"/>
                </a:cubicBezTo>
                <a:cubicBezTo>
                  <a:pt x="58" y="115"/>
                  <a:pt x="58" y="115"/>
                  <a:pt x="58" y="115"/>
                </a:cubicBezTo>
                <a:cubicBezTo>
                  <a:pt x="58" y="115"/>
                  <a:pt x="58" y="115"/>
                  <a:pt x="58" y="115"/>
                </a:cubicBezTo>
                <a:cubicBezTo>
                  <a:pt x="58" y="115"/>
                  <a:pt x="59" y="115"/>
                  <a:pt x="59" y="115"/>
                </a:cubicBezTo>
                <a:cubicBezTo>
                  <a:pt x="59" y="115"/>
                  <a:pt x="58" y="115"/>
                  <a:pt x="58" y="115"/>
                </a:cubicBezTo>
                <a:cubicBezTo>
                  <a:pt x="58" y="115"/>
                  <a:pt x="58" y="115"/>
                  <a:pt x="58" y="115"/>
                </a:cubicBezTo>
                <a:cubicBezTo>
                  <a:pt x="58" y="115"/>
                  <a:pt x="58" y="115"/>
                  <a:pt x="58" y="115"/>
                </a:cubicBezTo>
                <a:cubicBezTo>
                  <a:pt x="58" y="115"/>
                  <a:pt x="58" y="115"/>
                  <a:pt x="58" y="115"/>
                </a:cubicBezTo>
                <a:cubicBezTo>
                  <a:pt x="58" y="115"/>
                  <a:pt x="58" y="115"/>
                  <a:pt x="58" y="115"/>
                </a:cubicBezTo>
                <a:cubicBezTo>
                  <a:pt x="58" y="115"/>
                  <a:pt x="57" y="115"/>
                  <a:pt x="57" y="115"/>
                </a:cubicBezTo>
                <a:cubicBezTo>
                  <a:pt x="57" y="115"/>
                  <a:pt x="58" y="115"/>
                  <a:pt x="58" y="115"/>
                </a:cubicBezTo>
                <a:cubicBezTo>
                  <a:pt x="58" y="115"/>
                  <a:pt x="57" y="115"/>
                  <a:pt x="57" y="115"/>
                </a:cubicBezTo>
                <a:cubicBezTo>
                  <a:pt x="58" y="115"/>
                  <a:pt x="58" y="115"/>
                  <a:pt x="58" y="115"/>
                </a:cubicBezTo>
                <a:cubicBezTo>
                  <a:pt x="58" y="115"/>
                  <a:pt x="58" y="115"/>
                  <a:pt x="58" y="115"/>
                </a:cubicBezTo>
                <a:cubicBezTo>
                  <a:pt x="58" y="115"/>
                  <a:pt x="58" y="115"/>
                  <a:pt x="58" y="115"/>
                </a:cubicBezTo>
                <a:cubicBezTo>
                  <a:pt x="58" y="115"/>
                  <a:pt x="57" y="115"/>
                  <a:pt x="56" y="115"/>
                </a:cubicBezTo>
                <a:cubicBezTo>
                  <a:pt x="57" y="115"/>
                  <a:pt x="57" y="115"/>
                  <a:pt x="57" y="115"/>
                </a:cubicBezTo>
                <a:cubicBezTo>
                  <a:pt x="57" y="115"/>
                  <a:pt x="57" y="115"/>
                  <a:pt x="57" y="115"/>
                </a:cubicBezTo>
                <a:cubicBezTo>
                  <a:pt x="58" y="114"/>
                  <a:pt x="57" y="115"/>
                  <a:pt x="58" y="114"/>
                </a:cubicBezTo>
                <a:cubicBezTo>
                  <a:pt x="58" y="114"/>
                  <a:pt x="58" y="114"/>
                  <a:pt x="59" y="114"/>
                </a:cubicBezTo>
                <a:cubicBezTo>
                  <a:pt x="58" y="114"/>
                  <a:pt x="58" y="114"/>
                  <a:pt x="58" y="114"/>
                </a:cubicBezTo>
                <a:cubicBezTo>
                  <a:pt x="58" y="114"/>
                  <a:pt x="58" y="114"/>
                  <a:pt x="59" y="114"/>
                </a:cubicBezTo>
                <a:cubicBezTo>
                  <a:pt x="58" y="114"/>
                  <a:pt x="58" y="114"/>
                  <a:pt x="58" y="114"/>
                </a:cubicBezTo>
                <a:cubicBezTo>
                  <a:pt x="58" y="114"/>
                  <a:pt x="58" y="114"/>
                  <a:pt x="58" y="114"/>
                </a:cubicBezTo>
                <a:cubicBezTo>
                  <a:pt x="58" y="114"/>
                  <a:pt x="58" y="114"/>
                  <a:pt x="58" y="114"/>
                </a:cubicBezTo>
                <a:cubicBezTo>
                  <a:pt x="58" y="114"/>
                  <a:pt x="58" y="114"/>
                  <a:pt x="58" y="114"/>
                </a:cubicBezTo>
                <a:cubicBezTo>
                  <a:pt x="58" y="114"/>
                  <a:pt x="58" y="114"/>
                  <a:pt x="58" y="114"/>
                </a:cubicBezTo>
                <a:cubicBezTo>
                  <a:pt x="58" y="114"/>
                  <a:pt x="58" y="114"/>
                  <a:pt x="58" y="114"/>
                </a:cubicBezTo>
                <a:cubicBezTo>
                  <a:pt x="58" y="114"/>
                  <a:pt x="57" y="114"/>
                  <a:pt x="57" y="114"/>
                </a:cubicBezTo>
                <a:cubicBezTo>
                  <a:pt x="57" y="114"/>
                  <a:pt x="57" y="114"/>
                  <a:pt x="57" y="114"/>
                </a:cubicBezTo>
                <a:cubicBezTo>
                  <a:pt x="58" y="114"/>
                  <a:pt x="58" y="114"/>
                  <a:pt x="58" y="114"/>
                </a:cubicBezTo>
                <a:cubicBezTo>
                  <a:pt x="56" y="114"/>
                  <a:pt x="58" y="114"/>
                  <a:pt x="56" y="114"/>
                </a:cubicBezTo>
                <a:cubicBezTo>
                  <a:pt x="57" y="114"/>
                  <a:pt x="57" y="114"/>
                  <a:pt x="57" y="114"/>
                </a:cubicBezTo>
                <a:cubicBezTo>
                  <a:pt x="58" y="114"/>
                  <a:pt x="58" y="114"/>
                  <a:pt x="58" y="114"/>
                </a:cubicBezTo>
                <a:cubicBezTo>
                  <a:pt x="58" y="114"/>
                  <a:pt x="57" y="114"/>
                  <a:pt x="58" y="114"/>
                </a:cubicBezTo>
                <a:close/>
                <a:moveTo>
                  <a:pt x="58" y="115"/>
                </a:moveTo>
                <a:cubicBezTo>
                  <a:pt x="57" y="115"/>
                  <a:pt x="58" y="115"/>
                  <a:pt x="58" y="115"/>
                </a:cubicBezTo>
                <a:cubicBezTo>
                  <a:pt x="58" y="115"/>
                  <a:pt x="58" y="114"/>
                  <a:pt x="58" y="115"/>
                </a:cubicBezTo>
                <a:close/>
                <a:moveTo>
                  <a:pt x="59" y="116"/>
                </a:moveTo>
                <a:cubicBezTo>
                  <a:pt x="59" y="116"/>
                  <a:pt x="59" y="116"/>
                  <a:pt x="59" y="116"/>
                </a:cubicBezTo>
                <a:cubicBezTo>
                  <a:pt x="59" y="116"/>
                  <a:pt x="59" y="116"/>
                  <a:pt x="59" y="116"/>
                </a:cubicBezTo>
                <a:close/>
                <a:moveTo>
                  <a:pt x="63" y="117"/>
                </a:moveTo>
                <a:cubicBezTo>
                  <a:pt x="63" y="117"/>
                  <a:pt x="63" y="117"/>
                  <a:pt x="63" y="117"/>
                </a:cubicBezTo>
                <a:cubicBezTo>
                  <a:pt x="63" y="117"/>
                  <a:pt x="63" y="117"/>
                  <a:pt x="63" y="117"/>
                </a:cubicBezTo>
                <a:close/>
                <a:moveTo>
                  <a:pt x="63" y="117"/>
                </a:moveTo>
                <a:cubicBezTo>
                  <a:pt x="63" y="118"/>
                  <a:pt x="63" y="118"/>
                  <a:pt x="63" y="117"/>
                </a:cubicBezTo>
                <a:cubicBezTo>
                  <a:pt x="63" y="118"/>
                  <a:pt x="63" y="118"/>
                  <a:pt x="63" y="118"/>
                </a:cubicBezTo>
                <a:cubicBezTo>
                  <a:pt x="63" y="118"/>
                  <a:pt x="63" y="118"/>
                  <a:pt x="63" y="117"/>
                </a:cubicBezTo>
                <a:close/>
                <a:moveTo>
                  <a:pt x="62" y="112"/>
                </a:moveTo>
                <a:cubicBezTo>
                  <a:pt x="62" y="112"/>
                  <a:pt x="62" y="112"/>
                  <a:pt x="62" y="112"/>
                </a:cubicBezTo>
                <a:cubicBezTo>
                  <a:pt x="62" y="112"/>
                  <a:pt x="62" y="112"/>
                  <a:pt x="62" y="112"/>
                </a:cubicBezTo>
                <a:close/>
                <a:moveTo>
                  <a:pt x="58" y="116"/>
                </a:moveTo>
                <a:cubicBezTo>
                  <a:pt x="59" y="115"/>
                  <a:pt x="59" y="115"/>
                  <a:pt x="59" y="115"/>
                </a:cubicBezTo>
                <a:cubicBezTo>
                  <a:pt x="59" y="115"/>
                  <a:pt x="59" y="116"/>
                  <a:pt x="58" y="116"/>
                </a:cubicBezTo>
                <a:close/>
                <a:moveTo>
                  <a:pt x="57" y="113"/>
                </a:moveTo>
                <a:cubicBezTo>
                  <a:pt x="57" y="113"/>
                  <a:pt x="57" y="113"/>
                  <a:pt x="57" y="113"/>
                </a:cubicBezTo>
                <a:cubicBezTo>
                  <a:pt x="57" y="113"/>
                  <a:pt x="57" y="113"/>
                  <a:pt x="57" y="113"/>
                </a:cubicBezTo>
                <a:close/>
                <a:moveTo>
                  <a:pt x="59" y="118"/>
                </a:moveTo>
                <a:cubicBezTo>
                  <a:pt x="59" y="118"/>
                  <a:pt x="59" y="118"/>
                  <a:pt x="59" y="118"/>
                </a:cubicBezTo>
                <a:cubicBezTo>
                  <a:pt x="59" y="118"/>
                  <a:pt x="59" y="118"/>
                  <a:pt x="59" y="118"/>
                </a:cubicBezTo>
                <a:close/>
                <a:moveTo>
                  <a:pt x="64" y="118"/>
                </a:moveTo>
                <a:cubicBezTo>
                  <a:pt x="64" y="118"/>
                  <a:pt x="64" y="118"/>
                  <a:pt x="64" y="118"/>
                </a:cubicBezTo>
                <a:cubicBezTo>
                  <a:pt x="64" y="118"/>
                  <a:pt x="64" y="118"/>
                  <a:pt x="63" y="118"/>
                </a:cubicBezTo>
                <a:cubicBezTo>
                  <a:pt x="64" y="118"/>
                  <a:pt x="64" y="118"/>
                  <a:pt x="64" y="118"/>
                </a:cubicBezTo>
                <a:close/>
                <a:moveTo>
                  <a:pt x="61" y="119"/>
                </a:moveTo>
                <a:cubicBezTo>
                  <a:pt x="61" y="119"/>
                  <a:pt x="61" y="119"/>
                  <a:pt x="61" y="119"/>
                </a:cubicBezTo>
                <a:cubicBezTo>
                  <a:pt x="61" y="119"/>
                  <a:pt x="61" y="119"/>
                  <a:pt x="61" y="119"/>
                </a:cubicBezTo>
                <a:cubicBezTo>
                  <a:pt x="61" y="119"/>
                  <a:pt x="61" y="119"/>
                  <a:pt x="61" y="119"/>
                </a:cubicBezTo>
                <a:close/>
                <a:moveTo>
                  <a:pt x="62" y="118"/>
                </a:moveTo>
                <a:cubicBezTo>
                  <a:pt x="62" y="118"/>
                  <a:pt x="62" y="118"/>
                  <a:pt x="62" y="118"/>
                </a:cubicBezTo>
                <a:cubicBezTo>
                  <a:pt x="62" y="118"/>
                  <a:pt x="62" y="118"/>
                  <a:pt x="62" y="118"/>
                </a:cubicBezTo>
                <a:cubicBezTo>
                  <a:pt x="63" y="118"/>
                  <a:pt x="62" y="118"/>
                  <a:pt x="62" y="118"/>
                </a:cubicBezTo>
                <a:close/>
                <a:moveTo>
                  <a:pt x="62" y="118"/>
                </a:moveTo>
                <a:cubicBezTo>
                  <a:pt x="62" y="118"/>
                  <a:pt x="62" y="118"/>
                  <a:pt x="62" y="118"/>
                </a:cubicBezTo>
                <a:cubicBezTo>
                  <a:pt x="62" y="118"/>
                  <a:pt x="62" y="118"/>
                  <a:pt x="62" y="118"/>
                </a:cubicBezTo>
                <a:close/>
                <a:moveTo>
                  <a:pt x="63" y="118"/>
                </a:moveTo>
                <a:cubicBezTo>
                  <a:pt x="63" y="118"/>
                  <a:pt x="64" y="117"/>
                  <a:pt x="63" y="117"/>
                </a:cubicBezTo>
                <a:cubicBezTo>
                  <a:pt x="64" y="117"/>
                  <a:pt x="63" y="118"/>
                  <a:pt x="63" y="118"/>
                </a:cubicBezTo>
                <a:close/>
                <a:moveTo>
                  <a:pt x="61" y="119"/>
                </a:moveTo>
                <a:cubicBezTo>
                  <a:pt x="61" y="118"/>
                  <a:pt x="61" y="118"/>
                  <a:pt x="61" y="118"/>
                </a:cubicBezTo>
                <a:cubicBezTo>
                  <a:pt x="61" y="119"/>
                  <a:pt x="61" y="119"/>
                  <a:pt x="61" y="119"/>
                </a:cubicBezTo>
                <a:close/>
                <a:moveTo>
                  <a:pt x="61" y="118"/>
                </a:moveTo>
                <a:cubicBezTo>
                  <a:pt x="61" y="118"/>
                  <a:pt x="61" y="118"/>
                  <a:pt x="61" y="118"/>
                </a:cubicBezTo>
                <a:cubicBezTo>
                  <a:pt x="61" y="118"/>
                  <a:pt x="61" y="118"/>
                  <a:pt x="61" y="118"/>
                </a:cubicBezTo>
                <a:cubicBezTo>
                  <a:pt x="61" y="118"/>
                  <a:pt x="61" y="118"/>
                  <a:pt x="61" y="118"/>
                </a:cubicBezTo>
                <a:close/>
                <a:moveTo>
                  <a:pt x="61" y="118"/>
                </a:moveTo>
                <a:cubicBezTo>
                  <a:pt x="61" y="118"/>
                  <a:pt x="61" y="118"/>
                  <a:pt x="61" y="118"/>
                </a:cubicBezTo>
                <a:cubicBezTo>
                  <a:pt x="61" y="118"/>
                  <a:pt x="61" y="118"/>
                  <a:pt x="61" y="118"/>
                </a:cubicBezTo>
                <a:close/>
                <a:moveTo>
                  <a:pt x="61" y="119"/>
                </a:moveTo>
                <a:cubicBezTo>
                  <a:pt x="61" y="119"/>
                  <a:pt x="61" y="119"/>
                  <a:pt x="61" y="119"/>
                </a:cubicBezTo>
                <a:cubicBezTo>
                  <a:pt x="61" y="119"/>
                  <a:pt x="61" y="119"/>
                  <a:pt x="61" y="119"/>
                </a:cubicBezTo>
                <a:close/>
                <a:moveTo>
                  <a:pt x="61" y="118"/>
                </a:moveTo>
                <a:cubicBezTo>
                  <a:pt x="61" y="118"/>
                  <a:pt x="61" y="118"/>
                  <a:pt x="61" y="118"/>
                </a:cubicBezTo>
                <a:cubicBezTo>
                  <a:pt x="61" y="118"/>
                  <a:pt x="61" y="118"/>
                  <a:pt x="61" y="118"/>
                </a:cubicBezTo>
                <a:cubicBezTo>
                  <a:pt x="61" y="118"/>
                  <a:pt x="61" y="118"/>
                  <a:pt x="61" y="118"/>
                </a:cubicBezTo>
                <a:close/>
                <a:moveTo>
                  <a:pt x="60" y="118"/>
                </a:moveTo>
                <a:cubicBezTo>
                  <a:pt x="60" y="118"/>
                  <a:pt x="60" y="118"/>
                  <a:pt x="60" y="118"/>
                </a:cubicBezTo>
                <a:cubicBezTo>
                  <a:pt x="60" y="118"/>
                  <a:pt x="60" y="118"/>
                  <a:pt x="60" y="118"/>
                </a:cubicBezTo>
                <a:close/>
                <a:moveTo>
                  <a:pt x="60" y="118"/>
                </a:moveTo>
                <a:cubicBezTo>
                  <a:pt x="60" y="118"/>
                  <a:pt x="59" y="118"/>
                  <a:pt x="59" y="118"/>
                </a:cubicBezTo>
                <a:cubicBezTo>
                  <a:pt x="59" y="118"/>
                  <a:pt x="60" y="118"/>
                  <a:pt x="60" y="118"/>
                </a:cubicBezTo>
                <a:close/>
                <a:moveTo>
                  <a:pt x="60" y="117"/>
                </a:moveTo>
                <a:cubicBezTo>
                  <a:pt x="60" y="117"/>
                  <a:pt x="60" y="117"/>
                  <a:pt x="60" y="117"/>
                </a:cubicBezTo>
                <a:cubicBezTo>
                  <a:pt x="61" y="117"/>
                  <a:pt x="61" y="117"/>
                  <a:pt x="61" y="117"/>
                </a:cubicBezTo>
                <a:lnTo>
                  <a:pt x="60" y="117"/>
                </a:lnTo>
                <a:close/>
                <a:moveTo>
                  <a:pt x="58" y="117"/>
                </a:moveTo>
                <a:cubicBezTo>
                  <a:pt x="58" y="117"/>
                  <a:pt x="58" y="117"/>
                  <a:pt x="58" y="117"/>
                </a:cubicBezTo>
                <a:cubicBezTo>
                  <a:pt x="58" y="117"/>
                  <a:pt x="58" y="117"/>
                  <a:pt x="59" y="117"/>
                </a:cubicBezTo>
                <a:cubicBezTo>
                  <a:pt x="58" y="117"/>
                  <a:pt x="58" y="117"/>
                  <a:pt x="58" y="117"/>
                </a:cubicBezTo>
                <a:close/>
                <a:moveTo>
                  <a:pt x="59" y="117"/>
                </a:moveTo>
                <a:cubicBezTo>
                  <a:pt x="59" y="117"/>
                  <a:pt x="59" y="117"/>
                  <a:pt x="59" y="117"/>
                </a:cubicBezTo>
                <a:cubicBezTo>
                  <a:pt x="59" y="117"/>
                  <a:pt x="59" y="117"/>
                  <a:pt x="59" y="117"/>
                </a:cubicBezTo>
                <a:close/>
                <a:moveTo>
                  <a:pt x="63" y="110"/>
                </a:moveTo>
                <a:cubicBezTo>
                  <a:pt x="63" y="110"/>
                  <a:pt x="63" y="110"/>
                  <a:pt x="63" y="110"/>
                </a:cubicBezTo>
                <a:cubicBezTo>
                  <a:pt x="63" y="110"/>
                  <a:pt x="63" y="110"/>
                  <a:pt x="63" y="110"/>
                </a:cubicBezTo>
                <a:close/>
                <a:moveTo>
                  <a:pt x="62" y="110"/>
                </a:moveTo>
                <a:cubicBezTo>
                  <a:pt x="63" y="110"/>
                  <a:pt x="63" y="110"/>
                  <a:pt x="63" y="110"/>
                </a:cubicBezTo>
                <a:cubicBezTo>
                  <a:pt x="62" y="110"/>
                  <a:pt x="62" y="110"/>
                  <a:pt x="62" y="110"/>
                </a:cubicBezTo>
                <a:cubicBezTo>
                  <a:pt x="62" y="110"/>
                  <a:pt x="62" y="110"/>
                  <a:pt x="62" y="110"/>
                </a:cubicBezTo>
                <a:close/>
                <a:moveTo>
                  <a:pt x="57" y="115"/>
                </a:moveTo>
                <a:cubicBezTo>
                  <a:pt x="57" y="115"/>
                  <a:pt x="57" y="115"/>
                  <a:pt x="57" y="115"/>
                </a:cubicBezTo>
                <a:cubicBezTo>
                  <a:pt x="57" y="115"/>
                  <a:pt x="57" y="115"/>
                  <a:pt x="57" y="115"/>
                </a:cubicBezTo>
                <a:close/>
                <a:moveTo>
                  <a:pt x="57" y="114"/>
                </a:moveTo>
                <a:cubicBezTo>
                  <a:pt x="57" y="114"/>
                  <a:pt x="57" y="114"/>
                  <a:pt x="57" y="114"/>
                </a:cubicBezTo>
                <a:cubicBezTo>
                  <a:pt x="58" y="114"/>
                  <a:pt x="58" y="114"/>
                  <a:pt x="58" y="114"/>
                </a:cubicBezTo>
                <a:lnTo>
                  <a:pt x="57" y="114"/>
                </a:lnTo>
                <a:close/>
                <a:moveTo>
                  <a:pt x="56" y="114"/>
                </a:moveTo>
                <a:cubicBezTo>
                  <a:pt x="56" y="114"/>
                  <a:pt x="56" y="114"/>
                  <a:pt x="56" y="114"/>
                </a:cubicBezTo>
                <a:cubicBezTo>
                  <a:pt x="56" y="114"/>
                  <a:pt x="57" y="114"/>
                  <a:pt x="56" y="114"/>
                </a:cubicBezTo>
                <a:close/>
                <a:moveTo>
                  <a:pt x="77" y="131"/>
                </a:moveTo>
                <a:cubicBezTo>
                  <a:pt x="78" y="131"/>
                  <a:pt x="77" y="130"/>
                  <a:pt x="77" y="130"/>
                </a:cubicBezTo>
                <a:cubicBezTo>
                  <a:pt x="77" y="130"/>
                  <a:pt x="77" y="131"/>
                  <a:pt x="77" y="131"/>
                </a:cubicBezTo>
                <a:close/>
                <a:moveTo>
                  <a:pt x="77" y="132"/>
                </a:moveTo>
                <a:cubicBezTo>
                  <a:pt x="77" y="131"/>
                  <a:pt x="77" y="131"/>
                  <a:pt x="77" y="131"/>
                </a:cubicBezTo>
                <a:cubicBezTo>
                  <a:pt x="77" y="132"/>
                  <a:pt x="77" y="132"/>
                  <a:pt x="77" y="132"/>
                </a:cubicBezTo>
                <a:close/>
                <a:moveTo>
                  <a:pt x="76" y="132"/>
                </a:moveTo>
                <a:cubicBezTo>
                  <a:pt x="76" y="132"/>
                  <a:pt x="77" y="131"/>
                  <a:pt x="77" y="132"/>
                </a:cubicBezTo>
                <a:cubicBezTo>
                  <a:pt x="77" y="132"/>
                  <a:pt x="77" y="132"/>
                  <a:pt x="77" y="132"/>
                </a:cubicBezTo>
                <a:cubicBezTo>
                  <a:pt x="77" y="131"/>
                  <a:pt x="77" y="131"/>
                  <a:pt x="77" y="131"/>
                </a:cubicBezTo>
                <a:cubicBezTo>
                  <a:pt x="77" y="131"/>
                  <a:pt x="77" y="132"/>
                  <a:pt x="76" y="132"/>
                </a:cubicBezTo>
                <a:close/>
                <a:moveTo>
                  <a:pt x="76" y="130"/>
                </a:moveTo>
                <a:cubicBezTo>
                  <a:pt x="76" y="130"/>
                  <a:pt x="76" y="130"/>
                  <a:pt x="76" y="130"/>
                </a:cubicBezTo>
                <a:cubicBezTo>
                  <a:pt x="76" y="130"/>
                  <a:pt x="76" y="130"/>
                  <a:pt x="76" y="130"/>
                </a:cubicBezTo>
                <a:cubicBezTo>
                  <a:pt x="76" y="130"/>
                  <a:pt x="76" y="130"/>
                  <a:pt x="76" y="130"/>
                </a:cubicBezTo>
                <a:close/>
                <a:moveTo>
                  <a:pt x="76" y="130"/>
                </a:moveTo>
                <a:cubicBezTo>
                  <a:pt x="76" y="130"/>
                  <a:pt x="76" y="130"/>
                  <a:pt x="76" y="130"/>
                </a:cubicBezTo>
                <a:close/>
                <a:moveTo>
                  <a:pt x="76" y="130"/>
                </a:moveTo>
                <a:cubicBezTo>
                  <a:pt x="76" y="130"/>
                  <a:pt x="76" y="130"/>
                  <a:pt x="76" y="130"/>
                </a:cubicBezTo>
                <a:cubicBezTo>
                  <a:pt x="76" y="130"/>
                  <a:pt x="76" y="130"/>
                  <a:pt x="76" y="130"/>
                </a:cubicBezTo>
                <a:cubicBezTo>
                  <a:pt x="76" y="130"/>
                  <a:pt x="76" y="130"/>
                  <a:pt x="76" y="130"/>
                </a:cubicBezTo>
                <a:close/>
                <a:moveTo>
                  <a:pt x="76" y="131"/>
                </a:moveTo>
                <a:cubicBezTo>
                  <a:pt x="76" y="131"/>
                  <a:pt x="76" y="131"/>
                  <a:pt x="76" y="131"/>
                </a:cubicBezTo>
                <a:cubicBezTo>
                  <a:pt x="76" y="131"/>
                  <a:pt x="76" y="131"/>
                  <a:pt x="76" y="131"/>
                </a:cubicBezTo>
                <a:close/>
                <a:moveTo>
                  <a:pt x="76" y="130"/>
                </a:moveTo>
                <a:cubicBezTo>
                  <a:pt x="76" y="131"/>
                  <a:pt x="76" y="131"/>
                  <a:pt x="76" y="131"/>
                </a:cubicBezTo>
                <a:cubicBezTo>
                  <a:pt x="76" y="131"/>
                  <a:pt x="76" y="131"/>
                  <a:pt x="76" y="131"/>
                </a:cubicBezTo>
                <a:cubicBezTo>
                  <a:pt x="76" y="131"/>
                  <a:pt x="76" y="131"/>
                  <a:pt x="76" y="130"/>
                </a:cubicBezTo>
                <a:close/>
                <a:moveTo>
                  <a:pt x="76" y="131"/>
                </a:moveTo>
                <a:cubicBezTo>
                  <a:pt x="76" y="131"/>
                  <a:pt x="76" y="131"/>
                  <a:pt x="76" y="131"/>
                </a:cubicBezTo>
                <a:cubicBezTo>
                  <a:pt x="76" y="131"/>
                  <a:pt x="76" y="130"/>
                  <a:pt x="76" y="131"/>
                </a:cubicBezTo>
                <a:close/>
                <a:moveTo>
                  <a:pt x="76" y="132"/>
                </a:moveTo>
                <a:cubicBezTo>
                  <a:pt x="76" y="133"/>
                  <a:pt x="76" y="133"/>
                  <a:pt x="76" y="133"/>
                </a:cubicBezTo>
                <a:cubicBezTo>
                  <a:pt x="77" y="132"/>
                  <a:pt x="77" y="132"/>
                  <a:pt x="77" y="132"/>
                </a:cubicBezTo>
                <a:cubicBezTo>
                  <a:pt x="76" y="132"/>
                  <a:pt x="76" y="132"/>
                  <a:pt x="76" y="132"/>
                </a:cubicBezTo>
                <a:close/>
                <a:moveTo>
                  <a:pt x="76" y="130"/>
                </a:moveTo>
                <a:cubicBezTo>
                  <a:pt x="76" y="130"/>
                  <a:pt x="76" y="130"/>
                  <a:pt x="76" y="130"/>
                </a:cubicBezTo>
                <a:cubicBezTo>
                  <a:pt x="76" y="130"/>
                  <a:pt x="76" y="130"/>
                  <a:pt x="76" y="130"/>
                </a:cubicBezTo>
                <a:cubicBezTo>
                  <a:pt x="76" y="130"/>
                  <a:pt x="76" y="130"/>
                  <a:pt x="76" y="130"/>
                </a:cubicBezTo>
                <a:close/>
                <a:moveTo>
                  <a:pt x="76" y="130"/>
                </a:moveTo>
                <a:cubicBezTo>
                  <a:pt x="76" y="131"/>
                  <a:pt x="76" y="131"/>
                  <a:pt x="76" y="131"/>
                </a:cubicBezTo>
                <a:cubicBezTo>
                  <a:pt x="76" y="131"/>
                  <a:pt x="76" y="131"/>
                  <a:pt x="76" y="130"/>
                </a:cubicBezTo>
                <a:close/>
                <a:moveTo>
                  <a:pt x="76" y="132"/>
                </a:moveTo>
                <a:cubicBezTo>
                  <a:pt x="76" y="131"/>
                  <a:pt x="76" y="131"/>
                  <a:pt x="76" y="131"/>
                </a:cubicBezTo>
                <a:cubicBezTo>
                  <a:pt x="76" y="132"/>
                  <a:pt x="76" y="132"/>
                  <a:pt x="76" y="132"/>
                </a:cubicBezTo>
                <a:close/>
                <a:moveTo>
                  <a:pt x="75" y="130"/>
                </a:moveTo>
                <a:cubicBezTo>
                  <a:pt x="75" y="129"/>
                  <a:pt x="75" y="129"/>
                  <a:pt x="75" y="129"/>
                </a:cubicBezTo>
                <a:cubicBezTo>
                  <a:pt x="75" y="130"/>
                  <a:pt x="75" y="130"/>
                  <a:pt x="75" y="130"/>
                </a:cubicBezTo>
                <a:close/>
                <a:moveTo>
                  <a:pt x="75" y="130"/>
                </a:moveTo>
                <a:cubicBezTo>
                  <a:pt x="75" y="130"/>
                  <a:pt x="75" y="129"/>
                  <a:pt x="75" y="129"/>
                </a:cubicBezTo>
                <a:cubicBezTo>
                  <a:pt x="75" y="129"/>
                  <a:pt x="75" y="130"/>
                  <a:pt x="75" y="130"/>
                </a:cubicBezTo>
                <a:cubicBezTo>
                  <a:pt x="75" y="130"/>
                  <a:pt x="75" y="130"/>
                  <a:pt x="75" y="130"/>
                </a:cubicBezTo>
                <a:close/>
                <a:moveTo>
                  <a:pt x="75" y="130"/>
                </a:moveTo>
                <a:cubicBezTo>
                  <a:pt x="75" y="130"/>
                  <a:pt x="75" y="130"/>
                  <a:pt x="75" y="130"/>
                </a:cubicBezTo>
                <a:cubicBezTo>
                  <a:pt x="75" y="130"/>
                  <a:pt x="75" y="130"/>
                  <a:pt x="75" y="130"/>
                </a:cubicBezTo>
                <a:close/>
                <a:moveTo>
                  <a:pt x="75" y="131"/>
                </a:moveTo>
                <a:cubicBezTo>
                  <a:pt x="75" y="131"/>
                  <a:pt x="75" y="130"/>
                  <a:pt x="75" y="130"/>
                </a:cubicBezTo>
                <a:cubicBezTo>
                  <a:pt x="75" y="131"/>
                  <a:pt x="75" y="131"/>
                  <a:pt x="75" y="131"/>
                </a:cubicBezTo>
                <a:close/>
                <a:moveTo>
                  <a:pt x="75" y="131"/>
                </a:moveTo>
                <a:cubicBezTo>
                  <a:pt x="75" y="131"/>
                  <a:pt x="75" y="131"/>
                  <a:pt x="75" y="131"/>
                </a:cubicBezTo>
                <a:cubicBezTo>
                  <a:pt x="75" y="131"/>
                  <a:pt x="75" y="131"/>
                  <a:pt x="75" y="131"/>
                </a:cubicBezTo>
                <a:cubicBezTo>
                  <a:pt x="75" y="131"/>
                  <a:pt x="75" y="131"/>
                  <a:pt x="75" y="131"/>
                </a:cubicBezTo>
                <a:close/>
                <a:moveTo>
                  <a:pt x="75" y="131"/>
                </a:moveTo>
                <a:cubicBezTo>
                  <a:pt x="75" y="131"/>
                  <a:pt x="75" y="131"/>
                  <a:pt x="75" y="131"/>
                </a:cubicBezTo>
                <a:cubicBezTo>
                  <a:pt x="75" y="131"/>
                  <a:pt x="75" y="131"/>
                  <a:pt x="75" y="131"/>
                </a:cubicBezTo>
                <a:close/>
                <a:moveTo>
                  <a:pt x="76" y="131"/>
                </a:moveTo>
                <a:cubicBezTo>
                  <a:pt x="76" y="131"/>
                  <a:pt x="76" y="132"/>
                  <a:pt x="76" y="132"/>
                </a:cubicBezTo>
                <a:cubicBezTo>
                  <a:pt x="76" y="132"/>
                  <a:pt x="76" y="132"/>
                  <a:pt x="76" y="131"/>
                </a:cubicBezTo>
                <a:close/>
                <a:moveTo>
                  <a:pt x="75" y="131"/>
                </a:moveTo>
                <a:cubicBezTo>
                  <a:pt x="76" y="131"/>
                  <a:pt x="76" y="131"/>
                  <a:pt x="76" y="131"/>
                </a:cubicBezTo>
                <a:cubicBezTo>
                  <a:pt x="76" y="131"/>
                  <a:pt x="75" y="131"/>
                  <a:pt x="76" y="131"/>
                </a:cubicBezTo>
                <a:lnTo>
                  <a:pt x="75" y="131"/>
                </a:lnTo>
                <a:close/>
                <a:moveTo>
                  <a:pt x="75" y="131"/>
                </a:moveTo>
                <a:cubicBezTo>
                  <a:pt x="75" y="131"/>
                  <a:pt x="75" y="131"/>
                  <a:pt x="75" y="131"/>
                </a:cubicBezTo>
                <a:cubicBezTo>
                  <a:pt x="75" y="131"/>
                  <a:pt x="75" y="131"/>
                  <a:pt x="75" y="131"/>
                </a:cubicBezTo>
                <a:close/>
                <a:moveTo>
                  <a:pt x="75" y="130"/>
                </a:moveTo>
                <a:cubicBezTo>
                  <a:pt x="75" y="131"/>
                  <a:pt x="75" y="131"/>
                  <a:pt x="75" y="131"/>
                </a:cubicBezTo>
                <a:cubicBezTo>
                  <a:pt x="75" y="131"/>
                  <a:pt x="75" y="131"/>
                  <a:pt x="75" y="131"/>
                </a:cubicBezTo>
                <a:cubicBezTo>
                  <a:pt x="75" y="131"/>
                  <a:pt x="75" y="130"/>
                  <a:pt x="75" y="130"/>
                </a:cubicBezTo>
                <a:close/>
                <a:moveTo>
                  <a:pt x="75" y="131"/>
                </a:moveTo>
                <a:cubicBezTo>
                  <a:pt x="75" y="131"/>
                  <a:pt x="75" y="131"/>
                  <a:pt x="75" y="131"/>
                </a:cubicBezTo>
                <a:cubicBezTo>
                  <a:pt x="75" y="131"/>
                  <a:pt x="75" y="131"/>
                  <a:pt x="75" y="131"/>
                </a:cubicBezTo>
                <a:close/>
                <a:moveTo>
                  <a:pt x="74" y="131"/>
                </a:moveTo>
                <a:cubicBezTo>
                  <a:pt x="74" y="131"/>
                  <a:pt x="74" y="131"/>
                  <a:pt x="74" y="131"/>
                </a:cubicBezTo>
                <a:cubicBezTo>
                  <a:pt x="75" y="131"/>
                  <a:pt x="75" y="131"/>
                  <a:pt x="75" y="131"/>
                </a:cubicBezTo>
                <a:lnTo>
                  <a:pt x="74" y="131"/>
                </a:lnTo>
                <a:close/>
                <a:moveTo>
                  <a:pt x="75" y="131"/>
                </a:moveTo>
                <a:cubicBezTo>
                  <a:pt x="75" y="131"/>
                  <a:pt x="75" y="131"/>
                  <a:pt x="75" y="131"/>
                </a:cubicBezTo>
                <a:cubicBezTo>
                  <a:pt x="75" y="131"/>
                  <a:pt x="75" y="131"/>
                  <a:pt x="75" y="131"/>
                </a:cubicBezTo>
                <a:cubicBezTo>
                  <a:pt x="75" y="131"/>
                  <a:pt x="75" y="131"/>
                  <a:pt x="75" y="131"/>
                </a:cubicBezTo>
                <a:close/>
                <a:moveTo>
                  <a:pt x="75" y="130"/>
                </a:moveTo>
                <a:cubicBezTo>
                  <a:pt x="75" y="130"/>
                  <a:pt x="75" y="130"/>
                  <a:pt x="75" y="130"/>
                </a:cubicBezTo>
                <a:cubicBezTo>
                  <a:pt x="75" y="130"/>
                  <a:pt x="75" y="130"/>
                  <a:pt x="75" y="130"/>
                </a:cubicBezTo>
                <a:close/>
                <a:moveTo>
                  <a:pt x="75" y="131"/>
                </a:moveTo>
                <a:cubicBezTo>
                  <a:pt x="75" y="130"/>
                  <a:pt x="75" y="130"/>
                  <a:pt x="75" y="130"/>
                </a:cubicBezTo>
                <a:cubicBezTo>
                  <a:pt x="75" y="130"/>
                  <a:pt x="75" y="130"/>
                  <a:pt x="75" y="131"/>
                </a:cubicBezTo>
                <a:close/>
                <a:moveTo>
                  <a:pt x="75" y="131"/>
                </a:moveTo>
                <a:cubicBezTo>
                  <a:pt x="75" y="131"/>
                  <a:pt x="75" y="131"/>
                  <a:pt x="75" y="131"/>
                </a:cubicBezTo>
                <a:cubicBezTo>
                  <a:pt x="75" y="131"/>
                  <a:pt x="75" y="131"/>
                  <a:pt x="75" y="131"/>
                </a:cubicBezTo>
                <a:cubicBezTo>
                  <a:pt x="75" y="131"/>
                  <a:pt x="75" y="131"/>
                  <a:pt x="75" y="131"/>
                </a:cubicBezTo>
                <a:close/>
                <a:moveTo>
                  <a:pt x="74" y="133"/>
                </a:moveTo>
                <a:cubicBezTo>
                  <a:pt x="74" y="133"/>
                  <a:pt x="74" y="133"/>
                  <a:pt x="74" y="133"/>
                </a:cubicBezTo>
                <a:cubicBezTo>
                  <a:pt x="75" y="133"/>
                  <a:pt x="75" y="131"/>
                  <a:pt x="74" y="131"/>
                </a:cubicBezTo>
                <a:cubicBezTo>
                  <a:pt x="74" y="131"/>
                  <a:pt x="74" y="131"/>
                  <a:pt x="74" y="131"/>
                </a:cubicBezTo>
                <a:cubicBezTo>
                  <a:pt x="74" y="132"/>
                  <a:pt x="75" y="132"/>
                  <a:pt x="74" y="132"/>
                </a:cubicBezTo>
                <a:cubicBezTo>
                  <a:pt x="74" y="132"/>
                  <a:pt x="74" y="132"/>
                  <a:pt x="74" y="132"/>
                </a:cubicBezTo>
                <a:cubicBezTo>
                  <a:pt x="74" y="132"/>
                  <a:pt x="74" y="133"/>
                  <a:pt x="74" y="133"/>
                </a:cubicBezTo>
                <a:cubicBezTo>
                  <a:pt x="74" y="133"/>
                  <a:pt x="74" y="133"/>
                  <a:pt x="74" y="133"/>
                </a:cubicBezTo>
                <a:cubicBezTo>
                  <a:pt x="74" y="133"/>
                  <a:pt x="74" y="133"/>
                  <a:pt x="74" y="133"/>
                </a:cubicBezTo>
                <a:close/>
                <a:moveTo>
                  <a:pt x="75" y="131"/>
                </a:moveTo>
                <a:cubicBezTo>
                  <a:pt x="75" y="131"/>
                  <a:pt x="75" y="131"/>
                  <a:pt x="75" y="131"/>
                </a:cubicBezTo>
                <a:cubicBezTo>
                  <a:pt x="75" y="131"/>
                  <a:pt x="75" y="131"/>
                  <a:pt x="75" y="130"/>
                </a:cubicBezTo>
                <a:cubicBezTo>
                  <a:pt x="75" y="130"/>
                  <a:pt x="75" y="131"/>
                  <a:pt x="75" y="131"/>
                </a:cubicBezTo>
                <a:cubicBezTo>
                  <a:pt x="75" y="131"/>
                  <a:pt x="75" y="131"/>
                  <a:pt x="75" y="131"/>
                </a:cubicBezTo>
                <a:close/>
                <a:moveTo>
                  <a:pt x="75" y="131"/>
                </a:moveTo>
                <a:cubicBezTo>
                  <a:pt x="75" y="131"/>
                  <a:pt x="75" y="131"/>
                  <a:pt x="75" y="132"/>
                </a:cubicBezTo>
                <a:cubicBezTo>
                  <a:pt x="75" y="132"/>
                  <a:pt x="75" y="131"/>
                  <a:pt x="75" y="131"/>
                </a:cubicBezTo>
                <a:cubicBezTo>
                  <a:pt x="75" y="131"/>
                  <a:pt x="75" y="131"/>
                  <a:pt x="75" y="131"/>
                </a:cubicBezTo>
                <a:cubicBezTo>
                  <a:pt x="75" y="131"/>
                  <a:pt x="75" y="131"/>
                  <a:pt x="75" y="131"/>
                </a:cubicBezTo>
                <a:cubicBezTo>
                  <a:pt x="75" y="131"/>
                  <a:pt x="75" y="131"/>
                  <a:pt x="75" y="130"/>
                </a:cubicBezTo>
                <a:cubicBezTo>
                  <a:pt x="75" y="131"/>
                  <a:pt x="75" y="131"/>
                  <a:pt x="75" y="131"/>
                </a:cubicBezTo>
                <a:cubicBezTo>
                  <a:pt x="75" y="131"/>
                  <a:pt x="75" y="131"/>
                  <a:pt x="75" y="131"/>
                </a:cubicBezTo>
                <a:cubicBezTo>
                  <a:pt x="75" y="131"/>
                  <a:pt x="75" y="131"/>
                  <a:pt x="75" y="131"/>
                </a:cubicBezTo>
                <a:cubicBezTo>
                  <a:pt x="75" y="131"/>
                  <a:pt x="75" y="131"/>
                  <a:pt x="75" y="131"/>
                </a:cubicBezTo>
                <a:cubicBezTo>
                  <a:pt x="75" y="131"/>
                  <a:pt x="75" y="131"/>
                  <a:pt x="75" y="131"/>
                </a:cubicBezTo>
                <a:cubicBezTo>
                  <a:pt x="75" y="131"/>
                  <a:pt x="75" y="131"/>
                  <a:pt x="75" y="131"/>
                </a:cubicBezTo>
                <a:cubicBezTo>
                  <a:pt x="75" y="131"/>
                  <a:pt x="75" y="131"/>
                  <a:pt x="75" y="131"/>
                </a:cubicBezTo>
                <a:cubicBezTo>
                  <a:pt x="75" y="131"/>
                  <a:pt x="75" y="131"/>
                  <a:pt x="75" y="131"/>
                </a:cubicBezTo>
                <a:cubicBezTo>
                  <a:pt x="75" y="131"/>
                  <a:pt x="75" y="131"/>
                  <a:pt x="75" y="131"/>
                </a:cubicBezTo>
                <a:cubicBezTo>
                  <a:pt x="75" y="131"/>
                  <a:pt x="75" y="131"/>
                  <a:pt x="75" y="131"/>
                </a:cubicBezTo>
                <a:cubicBezTo>
                  <a:pt x="75" y="131"/>
                  <a:pt x="75" y="131"/>
                  <a:pt x="75" y="131"/>
                </a:cubicBezTo>
                <a:close/>
                <a:moveTo>
                  <a:pt x="76" y="133"/>
                </a:moveTo>
                <a:cubicBezTo>
                  <a:pt x="76" y="133"/>
                  <a:pt x="76" y="133"/>
                  <a:pt x="76" y="133"/>
                </a:cubicBezTo>
                <a:cubicBezTo>
                  <a:pt x="76" y="133"/>
                  <a:pt x="76" y="133"/>
                  <a:pt x="76" y="133"/>
                </a:cubicBezTo>
                <a:close/>
                <a:moveTo>
                  <a:pt x="75" y="133"/>
                </a:moveTo>
                <a:cubicBezTo>
                  <a:pt x="75" y="133"/>
                  <a:pt x="76" y="132"/>
                  <a:pt x="76" y="132"/>
                </a:cubicBezTo>
                <a:cubicBezTo>
                  <a:pt x="76" y="133"/>
                  <a:pt x="76" y="133"/>
                  <a:pt x="76" y="133"/>
                </a:cubicBezTo>
                <a:cubicBezTo>
                  <a:pt x="76" y="133"/>
                  <a:pt x="76" y="133"/>
                  <a:pt x="76" y="132"/>
                </a:cubicBezTo>
                <a:cubicBezTo>
                  <a:pt x="76" y="132"/>
                  <a:pt x="76" y="132"/>
                  <a:pt x="76" y="132"/>
                </a:cubicBezTo>
                <a:cubicBezTo>
                  <a:pt x="75" y="132"/>
                  <a:pt x="75" y="132"/>
                  <a:pt x="75" y="132"/>
                </a:cubicBezTo>
                <a:cubicBezTo>
                  <a:pt x="75" y="132"/>
                  <a:pt x="75" y="132"/>
                  <a:pt x="75" y="133"/>
                </a:cubicBezTo>
                <a:close/>
                <a:moveTo>
                  <a:pt x="75" y="132"/>
                </a:moveTo>
                <a:cubicBezTo>
                  <a:pt x="75" y="132"/>
                  <a:pt x="75" y="132"/>
                  <a:pt x="75" y="132"/>
                </a:cubicBezTo>
                <a:cubicBezTo>
                  <a:pt x="75" y="132"/>
                  <a:pt x="75" y="132"/>
                  <a:pt x="75" y="132"/>
                </a:cubicBezTo>
                <a:cubicBezTo>
                  <a:pt x="75" y="132"/>
                  <a:pt x="75" y="132"/>
                  <a:pt x="75" y="132"/>
                </a:cubicBezTo>
                <a:cubicBezTo>
                  <a:pt x="75" y="132"/>
                  <a:pt x="75" y="132"/>
                  <a:pt x="75" y="132"/>
                </a:cubicBezTo>
                <a:close/>
                <a:moveTo>
                  <a:pt x="74" y="130"/>
                </a:moveTo>
                <a:cubicBezTo>
                  <a:pt x="75" y="130"/>
                  <a:pt x="75" y="130"/>
                  <a:pt x="75" y="130"/>
                </a:cubicBezTo>
                <a:cubicBezTo>
                  <a:pt x="74" y="131"/>
                  <a:pt x="74" y="131"/>
                  <a:pt x="74" y="131"/>
                </a:cubicBezTo>
                <a:lnTo>
                  <a:pt x="74" y="130"/>
                </a:lnTo>
                <a:close/>
                <a:moveTo>
                  <a:pt x="74" y="131"/>
                </a:moveTo>
                <a:cubicBezTo>
                  <a:pt x="74" y="130"/>
                  <a:pt x="74" y="130"/>
                  <a:pt x="74" y="130"/>
                </a:cubicBezTo>
                <a:cubicBezTo>
                  <a:pt x="74" y="130"/>
                  <a:pt x="74" y="130"/>
                  <a:pt x="74" y="130"/>
                </a:cubicBezTo>
                <a:lnTo>
                  <a:pt x="74" y="131"/>
                </a:lnTo>
                <a:close/>
                <a:moveTo>
                  <a:pt x="64" y="133"/>
                </a:moveTo>
                <a:cubicBezTo>
                  <a:pt x="64" y="133"/>
                  <a:pt x="64" y="133"/>
                  <a:pt x="64" y="133"/>
                </a:cubicBezTo>
                <a:close/>
                <a:moveTo>
                  <a:pt x="64" y="133"/>
                </a:moveTo>
                <a:cubicBezTo>
                  <a:pt x="64" y="133"/>
                  <a:pt x="64" y="133"/>
                  <a:pt x="64" y="133"/>
                </a:cubicBezTo>
                <a:cubicBezTo>
                  <a:pt x="64" y="133"/>
                  <a:pt x="64" y="133"/>
                  <a:pt x="64" y="133"/>
                </a:cubicBezTo>
                <a:close/>
                <a:moveTo>
                  <a:pt x="70" y="130"/>
                </a:moveTo>
                <a:cubicBezTo>
                  <a:pt x="70" y="130"/>
                  <a:pt x="71" y="129"/>
                  <a:pt x="70" y="130"/>
                </a:cubicBezTo>
                <a:cubicBezTo>
                  <a:pt x="70" y="130"/>
                  <a:pt x="70" y="130"/>
                  <a:pt x="70" y="130"/>
                </a:cubicBezTo>
                <a:cubicBezTo>
                  <a:pt x="70" y="130"/>
                  <a:pt x="70" y="130"/>
                  <a:pt x="70" y="130"/>
                </a:cubicBezTo>
                <a:close/>
                <a:moveTo>
                  <a:pt x="67" y="132"/>
                </a:moveTo>
                <a:cubicBezTo>
                  <a:pt x="67" y="132"/>
                  <a:pt x="67" y="132"/>
                  <a:pt x="67" y="132"/>
                </a:cubicBezTo>
                <a:cubicBezTo>
                  <a:pt x="67" y="132"/>
                  <a:pt x="67" y="132"/>
                  <a:pt x="67" y="132"/>
                </a:cubicBezTo>
                <a:close/>
                <a:moveTo>
                  <a:pt x="66" y="134"/>
                </a:moveTo>
                <a:cubicBezTo>
                  <a:pt x="66" y="133"/>
                  <a:pt x="66" y="133"/>
                  <a:pt x="66" y="133"/>
                </a:cubicBezTo>
                <a:cubicBezTo>
                  <a:pt x="66" y="133"/>
                  <a:pt x="66" y="133"/>
                  <a:pt x="66" y="134"/>
                </a:cubicBezTo>
                <a:close/>
                <a:moveTo>
                  <a:pt x="62" y="132"/>
                </a:moveTo>
                <a:cubicBezTo>
                  <a:pt x="61" y="132"/>
                  <a:pt x="61" y="132"/>
                  <a:pt x="61" y="132"/>
                </a:cubicBezTo>
                <a:cubicBezTo>
                  <a:pt x="62" y="132"/>
                  <a:pt x="62" y="132"/>
                  <a:pt x="62" y="132"/>
                </a:cubicBezTo>
                <a:close/>
                <a:moveTo>
                  <a:pt x="73" y="131"/>
                </a:moveTo>
                <a:cubicBezTo>
                  <a:pt x="73" y="130"/>
                  <a:pt x="73" y="130"/>
                  <a:pt x="73" y="130"/>
                </a:cubicBezTo>
                <a:cubicBezTo>
                  <a:pt x="73" y="131"/>
                  <a:pt x="73" y="131"/>
                  <a:pt x="73" y="131"/>
                </a:cubicBezTo>
                <a:close/>
                <a:moveTo>
                  <a:pt x="66" y="129"/>
                </a:moveTo>
                <a:cubicBezTo>
                  <a:pt x="66" y="129"/>
                  <a:pt x="66" y="129"/>
                  <a:pt x="66" y="129"/>
                </a:cubicBezTo>
                <a:cubicBezTo>
                  <a:pt x="66" y="129"/>
                  <a:pt x="66" y="129"/>
                  <a:pt x="66" y="129"/>
                </a:cubicBezTo>
                <a:close/>
                <a:moveTo>
                  <a:pt x="72" y="130"/>
                </a:moveTo>
                <a:cubicBezTo>
                  <a:pt x="72" y="130"/>
                  <a:pt x="72" y="130"/>
                  <a:pt x="72" y="130"/>
                </a:cubicBezTo>
                <a:cubicBezTo>
                  <a:pt x="73" y="130"/>
                  <a:pt x="73" y="130"/>
                  <a:pt x="73" y="130"/>
                </a:cubicBezTo>
                <a:cubicBezTo>
                  <a:pt x="73" y="130"/>
                  <a:pt x="73" y="130"/>
                  <a:pt x="72" y="130"/>
                </a:cubicBezTo>
                <a:close/>
                <a:moveTo>
                  <a:pt x="58" y="127"/>
                </a:moveTo>
                <a:cubicBezTo>
                  <a:pt x="58" y="127"/>
                  <a:pt x="58" y="127"/>
                  <a:pt x="58" y="127"/>
                </a:cubicBezTo>
                <a:cubicBezTo>
                  <a:pt x="58" y="127"/>
                  <a:pt x="58" y="127"/>
                  <a:pt x="58" y="127"/>
                </a:cubicBezTo>
                <a:close/>
                <a:moveTo>
                  <a:pt x="61" y="124"/>
                </a:moveTo>
                <a:cubicBezTo>
                  <a:pt x="61" y="124"/>
                  <a:pt x="61" y="124"/>
                  <a:pt x="61" y="124"/>
                </a:cubicBezTo>
                <a:cubicBezTo>
                  <a:pt x="61" y="124"/>
                  <a:pt x="61" y="124"/>
                  <a:pt x="61" y="124"/>
                </a:cubicBezTo>
                <a:close/>
                <a:moveTo>
                  <a:pt x="74" y="130"/>
                </a:moveTo>
                <a:cubicBezTo>
                  <a:pt x="74" y="130"/>
                  <a:pt x="74" y="130"/>
                  <a:pt x="74" y="130"/>
                </a:cubicBezTo>
                <a:close/>
                <a:moveTo>
                  <a:pt x="74" y="132"/>
                </a:moveTo>
                <a:cubicBezTo>
                  <a:pt x="74" y="132"/>
                  <a:pt x="74" y="132"/>
                  <a:pt x="74" y="132"/>
                </a:cubicBezTo>
                <a:cubicBezTo>
                  <a:pt x="74" y="132"/>
                  <a:pt x="74" y="132"/>
                  <a:pt x="74" y="132"/>
                </a:cubicBezTo>
                <a:close/>
                <a:moveTo>
                  <a:pt x="72" y="133"/>
                </a:moveTo>
                <a:cubicBezTo>
                  <a:pt x="72" y="133"/>
                  <a:pt x="72" y="133"/>
                  <a:pt x="72" y="133"/>
                </a:cubicBezTo>
                <a:cubicBezTo>
                  <a:pt x="72" y="133"/>
                  <a:pt x="72" y="133"/>
                  <a:pt x="72" y="133"/>
                </a:cubicBezTo>
                <a:close/>
                <a:moveTo>
                  <a:pt x="74" y="130"/>
                </a:moveTo>
                <a:cubicBezTo>
                  <a:pt x="74" y="130"/>
                  <a:pt x="74" y="130"/>
                  <a:pt x="74" y="130"/>
                </a:cubicBezTo>
                <a:cubicBezTo>
                  <a:pt x="74" y="130"/>
                  <a:pt x="74" y="130"/>
                  <a:pt x="74" y="130"/>
                </a:cubicBezTo>
                <a:close/>
                <a:moveTo>
                  <a:pt x="74" y="130"/>
                </a:moveTo>
                <a:cubicBezTo>
                  <a:pt x="74" y="130"/>
                  <a:pt x="74" y="130"/>
                  <a:pt x="74" y="130"/>
                </a:cubicBezTo>
                <a:cubicBezTo>
                  <a:pt x="74" y="130"/>
                  <a:pt x="74" y="130"/>
                  <a:pt x="74" y="130"/>
                </a:cubicBezTo>
                <a:close/>
                <a:moveTo>
                  <a:pt x="74" y="130"/>
                </a:moveTo>
                <a:cubicBezTo>
                  <a:pt x="74" y="130"/>
                  <a:pt x="74" y="130"/>
                  <a:pt x="74" y="130"/>
                </a:cubicBezTo>
                <a:cubicBezTo>
                  <a:pt x="74" y="130"/>
                  <a:pt x="74" y="130"/>
                  <a:pt x="74" y="130"/>
                </a:cubicBezTo>
                <a:close/>
                <a:moveTo>
                  <a:pt x="61" y="129"/>
                </a:moveTo>
                <a:cubicBezTo>
                  <a:pt x="61" y="129"/>
                  <a:pt x="61" y="129"/>
                  <a:pt x="61" y="129"/>
                </a:cubicBezTo>
                <a:cubicBezTo>
                  <a:pt x="60" y="129"/>
                  <a:pt x="60" y="129"/>
                  <a:pt x="61" y="129"/>
                </a:cubicBezTo>
                <a:close/>
                <a:moveTo>
                  <a:pt x="69" y="134"/>
                </a:moveTo>
                <a:cubicBezTo>
                  <a:pt x="69" y="134"/>
                  <a:pt x="69" y="134"/>
                  <a:pt x="69" y="134"/>
                </a:cubicBezTo>
                <a:cubicBezTo>
                  <a:pt x="69" y="134"/>
                  <a:pt x="69" y="134"/>
                  <a:pt x="69" y="134"/>
                </a:cubicBezTo>
                <a:close/>
                <a:moveTo>
                  <a:pt x="68" y="135"/>
                </a:moveTo>
                <a:cubicBezTo>
                  <a:pt x="69" y="134"/>
                  <a:pt x="69" y="134"/>
                  <a:pt x="69" y="134"/>
                </a:cubicBezTo>
                <a:cubicBezTo>
                  <a:pt x="69" y="133"/>
                  <a:pt x="69" y="133"/>
                  <a:pt x="69" y="133"/>
                </a:cubicBezTo>
                <a:lnTo>
                  <a:pt x="68" y="135"/>
                </a:lnTo>
                <a:close/>
                <a:moveTo>
                  <a:pt x="63" y="132"/>
                </a:moveTo>
                <a:cubicBezTo>
                  <a:pt x="63" y="132"/>
                  <a:pt x="63" y="132"/>
                  <a:pt x="62" y="133"/>
                </a:cubicBezTo>
                <a:cubicBezTo>
                  <a:pt x="62" y="132"/>
                  <a:pt x="63" y="132"/>
                  <a:pt x="63" y="132"/>
                </a:cubicBezTo>
                <a:cubicBezTo>
                  <a:pt x="62" y="132"/>
                  <a:pt x="62" y="133"/>
                  <a:pt x="62" y="133"/>
                </a:cubicBezTo>
                <a:cubicBezTo>
                  <a:pt x="62" y="132"/>
                  <a:pt x="62" y="132"/>
                  <a:pt x="62" y="132"/>
                </a:cubicBezTo>
                <a:cubicBezTo>
                  <a:pt x="62" y="133"/>
                  <a:pt x="62" y="132"/>
                  <a:pt x="62" y="132"/>
                </a:cubicBezTo>
                <a:cubicBezTo>
                  <a:pt x="62" y="132"/>
                  <a:pt x="62" y="132"/>
                  <a:pt x="62" y="132"/>
                </a:cubicBezTo>
                <a:cubicBezTo>
                  <a:pt x="62" y="132"/>
                  <a:pt x="61" y="132"/>
                  <a:pt x="61" y="132"/>
                </a:cubicBezTo>
                <a:cubicBezTo>
                  <a:pt x="61" y="132"/>
                  <a:pt x="61" y="132"/>
                  <a:pt x="62" y="132"/>
                </a:cubicBezTo>
                <a:cubicBezTo>
                  <a:pt x="61" y="132"/>
                  <a:pt x="61" y="132"/>
                  <a:pt x="61" y="132"/>
                </a:cubicBezTo>
                <a:cubicBezTo>
                  <a:pt x="61" y="132"/>
                  <a:pt x="62" y="131"/>
                  <a:pt x="62" y="131"/>
                </a:cubicBezTo>
                <a:cubicBezTo>
                  <a:pt x="62" y="131"/>
                  <a:pt x="62" y="131"/>
                  <a:pt x="61" y="131"/>
                </a:cubicBezTo>
                <a:cubicBezTo>
                  <a:pt x="62" y="131"/>
                  <a:pt x="62" y="131"/>
                  <a:pt x="62" y="131"/>
                </a:cubicBezTo>
                <a:cubicBezTo>
                  <a:pt x="61" y="131"/>
                  <a:pt x="61" y="131"/>
                  <a:pt x="61" y="131"/>
                </a:cubicBezTo>
                <a:cubicBezTo>
                  <a:pt x="61" y="131"/>
                  <a:pt x="61" y="131"/>
                  <a:pt x="61" y="131"/>
                </a:cubicBezTo>
                <a:cubicBezTo>
                  <a:pt x="61" y="131"/>
                  <a:pt x="61" y="132"/>
                  <a:pt x="61" y="131"/>
                </a:cubicBezTo>
                <a:cubicBezTo>
                  <a:pt x="61" y="131"/>
                  <a:pt x="61" y="131"/>
                  <a:pt x="61" y="131"/>
                </a:cubicBezTo>
                <a:cubicBezTo>
                  <a:pt x="61" y="131"/>
                  <a:pt x="61" y="131"/>
                  <a:pt x="62" y="131"/>
                </a:cubicBezTo>
                <a:cubicBezTo>
                  <a:pt x="61" y="131"/>
                  <a:pt x="62" y="131"/>
                  <a:pt x="62" y="130"/>
                </a:cubicBezTo>
                <a:cubicBezTo>
                  <a:pt x="62" y="130"/>
                  <a:pt x="61" y="131"/>
                  <a:pt x="61" y="131"/>
                </a:cubicBezTo>
                <a:cubicBezTo>
                  <a:pt x="61" y="131"/>
                  <a:pt x="61" y="131"/>
                  <a:pt x="61" y="131"/>
                </a:cubicBezTo>
                <a:cubicBezTo>
                  <a:pt x="61" y="131"/>
                  <a:pt x="61" y="131"/>
                  <a:pt x="61" y="131"/>
                </a:cubicBezTo>
                <a:cubicBezTo>
                  <a:pt x="61" y="131"/>
                  <a:pt x="61" y="131"/>
                  <a:pt x="61" y="131"/>
                </a:cubicBezTo>
                <a:cubicBezTo>
                  <a:pt x="62" y="130"/>
                  <a:pt x="62" y="130"/>
                  <a:pt x="62" y="130"/>
                </a:cubicBezTo>
                <a:cubicBezTo>
                  <a:pt x="62" y="130"/>
                  <a:pt x="61" y="131"/>
                  <a:pt x="61" y="130"/>
                </a:cubicBezTo>
                <a:cubicBezTo>
                  <a:pt x="61" y="130"/>
                  <a:pt x="61" y="130"/>
                  <a:pt x="61" y="130"/>
                </a:cubicBezTo>
                <a:cubicBezTo>
                  <a:pt x="61" y="130"/>
                  <a:pt x="60" y="131"/>
                  <a:pt x="61" y="130"/>
                </a:cubicBezTo>
                <a:cubicBezTo>
                  <a:pt x="61" y="130"/>
                  <a:pt x="60" y="131"/>
                  <a:pt x="60" y="131"/>
                </a:cubicBezTo>
                <a:cubicBezTo>
                  <a:pt x="60" y="131"/>
                  <a:pt x="60" y="130"/>
                  <a:pt x="60" y="130"/>
                </a:cubicBezTo>
                <a:cubicBezTo>
                  <a:pt x="60" y="130"/>
                  <a:pt x="60" y="131"/>
                  <a:pt x="60" y="131"/>
                </a:cubicBezTo>
                <a:cubicBezTo>
                  <a:pt x="60" y="131"/>
                  <a:pt x="61" y="129"/>
                  <a:pt x="61" y="130"/>
                </a:cubicBezTo>
                <a:cubicBezTo>
                  <a:pt x="60" y="130"/>
                  <a:pt x="60" y="130"/>
                  <a:pt x="60" y="130"/>
                </a:cubicBezTo>
                <a:cubicBezTo>
                  <a:pt x="60" y="131"/>
                  <a:pt x="60" y="130"/>
                  <a:pt x="60" y="130"/>
                </a:cubicBezTo>
                <a:cubicBezTo>
                  <a:pt x="60" y="130"/>
                  <a:pt x="60" y="130"/>
                  <a:pt x="60" y="130"/>
                </a:cubicBezTo>
                <a:cubicBezTo>
                  <a:pt x="60" y="130"/>
                  <a:pt x="60" y="130"/>
                  <a:pt x="60" y="130"/>
                </a:cubicBezTo>
                <a:cubicBezTo>
                  <a:pt x="60" y="129"/>
                  <a:pt x="60" y="129"/>
                  <a:pt x="60" y="129"/>
                </a:cubicBezTo>
                <a:cubicBezTo>
                  <a:pt x="60" y="130"/>
                  <a:pt x="61" y="129"/>
                  <a:pt x="60" y="130"/>
                </a:cubicBezTo>
                <a:cubicBezTo>
                  <a:pt x="60" y="129"/>
                  <a:pt x="60" y="130"/>
                  <a:pt x="60" y="129"/>
                </a:cubicBezTo>
                <a:cubicBezTo>
                  <a:pt x="60" y="129"/>
                  <a:pt x="60" y="130"/>
                  <a:pt x="61" y="129"/>
                </a:cubicBezTo>
                <a:cubicBezTo>
                  <a:pt x="61" y="129"/>
                  <a:pt x="60" y="129"/>
                  <a:pt x="61" y="129"/>
                </a:cubicBezTo>
                <a:cubicBezTo>
                  <a:pt x="61" y="129"/>
                  <a:pt x="61" y="129"/>
                  <a:pt x="61" y="129"/>
                </a:cubicBezTo>
                <a:cubicBezTo>
                  <a:pt x="61" y="128"/>
                  <a:pt x="60" y="129"/>
                  <a:pt x="60" y="129"/>
                </a:cubicBezTo>
                <a:cubicBezTo>
                  <a:pt x="61" y="129"/>
                  <a:pt x="61" y="129"/>
                  <a:pt x="61" y="129"/>
                </a:cubicBezTo>
                <a:cubicBezTo>
                  <a:pt x="60" y="129"/>
                  <a:pt x="60" y="129"/>
                  <a:pt x="60" y="129"/>
                </a:cubicBezTo>
                <a:cubicBezTo>
                  <a:pt x="60" y="129"/>
                  <a:pt x="60" y="129"/>
                  <a:pt x="60" y="129"/>
                </a:cubicBezTo>
                <a:cubicBezTo>
                  <a:pt x="60" y="129"/>
                  <a:pt x="60" y="129"/>
                  <a:pt x="60" y="129"/>
                </a:cubicBezTo>
                <a:cubicBezTo>
                  <a:pt x="60" y="129"/>
                  <a:pt x="61" y="128"/>
                  <a:pt x="61" y="128"/>
                </a:cubicBezTo>
                <a:cubicBezTo>
                  <a:pt x="61" y="128"/>
                  <a:pt x="60" y="128"/>
                  <a:pt x="60" y="128"/>
                </a:cubicBezTo>
                <a:cubicBezTo>
                  <a:pt x="60" y="128"/>
                  <a:pt x="60" y="128"/>
                  <a:pt x="59" y="129"/>
                </a:cubicBezTo>
                <a:cubicBezTo>
                  <a:pt x="60" y="128"/>
                  <a:pt x="59" y="129"/>
                  <a:pt x="59" y="128"/>
                </a:cubicBezTo>
                <a:cubicBezTo>
                  <a:pt x="60" y="128"/>
                  <a:pt x="60" y="128"/>
                  <a:pt x="60" y="128"/>
                </a:cubicBezTo>
                <a:cubicBezTo>
                  <a:pt x="60" y="128"/>
                  <a:pt x="60" y="128"/>
                  <a:pt x="60" y="128"/>
                </a:cubicBezTo>
                <a:cubicBezTo>
                  <a:pt x="60" y="128"/>
                  <a:pt x="60" y="128"/>
                  <a:pt x="60" y="128"/>
                </a:cubicBezTo>
                <a:cubicBezTo>
                  <a:pt x="59" y="128"/>
                  <a:pt x="59" y="128"/>
                  <a:pt x="59" y="128"/>
                </a:cubicBezTo>
                <a:cubicBezTo>
                  <a:pt x="59" y="128"/>
                  <a:pt x="59" y="128"/>
                  <a:pt x="60" y="128"/>
                </a:cubicBezTo>
                <a:cubicBezTo>
                  <a:pt x="59" y="128"/>
                  <a:pt x="59" y="128"/>
                  <a:pt x="59" y="128"/>
                </a:cubicBezTo>
                <a:cubicBezTo>
                  <a:pt x="59" y="128"/>
                  <a:pt x="59" y="128"/>
                  <a:pt x="59" y="128"/>
                </a:cubicBezTo>
                <a:cubicBezTo>
                  <a:pt x="59" y="127"/>
                  <a:pt x="59" y="127"/>
                  <a:pt x="59" y="127"/>
                </a:cubicBezTo>
                <a:cubicBezTo>
                  <a:pt x="59" y="127"/>
                  <a:pt x="59" y="127"/>
                  <a:pt x="59" y="127"/>
                </a:cubicBezTo>
                <a:cubicBezTo>
                  <a:pt x="58" y="127"/>
                  <a:pt x="58" y="127"/>
                  <a:pt x="58" y="127"/>
                </a:cubicBezTo>
                <a:cubicBezTo>
                  <a:pt x="58" y="127"/>
                  <a:pt x="58" y="127"/>
                  <a:pt x="58" y="127"/>
                </a:cubicBezTo>
                <a:cubicBezTo>
                  <a:pt x="58" y="127"/>
                  <a:pt x="57" y="127"/>
                  <a:pt x="58" y="127"/>
                </a:cubicBezTo>
                <a:cubicBezTo>
                  <a:pt x="58" y="127"/>
                  <a:pt x="58" y="127"/>
                  <a:pt x="58" y="127"/>
                </a:cubicBezTo>
                <a:cubicBezTo>
                  <a:pt x="58" y="127"/>
                  <a:pt x="58" y="126"/>
                  <a:pt x="58" y="126"/>
                </a:cubicBezTo>
                <a:cubicBezTo>
                  <a:pt x="58" y="126"/>
                  <a:pt x="58" y="126"/>
                  <a:pt x="58" y="126"/>
                </a:cubicBezTo>
                <a:cubicBezTo>
                  <a:pt x="58" y="126"/>
                  <a:pt x="58" y="126"/>
                  <a:pt x="58" y="126"/>
                </a:cubicBezTo>
                <a:cubicBezTo>
                  <a:pt x="58" y="126"/>
                  <a:pt x="58" y="126"/>
                  <a:pt x="58" y="126"/>
                </a:cubicBezTo>
                <a:cubicBezTo>
                  <a:pt x="59" y="126"/>
                  <a:pt x="58" y="126"/>
                  <a:pt x="59" y="125"/>
                </a:cubicBezTo>
                <a:cubicBezTo>
                  <a:pt x="58" y="126"/>
                  <a:pt x="59" y="126"/>
                  <a:pt x="58" y="126"/>
                </a:cubicBezTo>
                <a:cubicBezTo>
                  <a:pt x="58" y="126"/>
                  <a:pt x="58" y="126"/>
                  <a:pt x="58" y="126"/>
                </a:cubicBezTo>
                <a:cubicBezTo>
                  <a:pt x="58" y="126"/>
                  <a:pt x="58" y="126"/>
                  <a:pt x="58" y="126"/>
                </a:cubicBezTo>
                <a:cubicBezTo>
                  <a:pt x="58" y="125"/>
                  <a:pt x="58" y="125"/>
                  <a:pt x="58" y="125"/>
                </a:cubicBezTo>
                <a:cubicBezTo>
                  <a:pt x="58" y="125"/>
                  <a:pt x="58" y="125"/>
                  <a:pt x="58" y="125"/>
                </a:cubicBezTo>
                <a:cubicBezTo>
                  <a:pt x="58" y="125"/>
                  <a:pt x="58" y="125"/>
                  <a:pt x="58" y="125"/>
                </a:cubicBezTo>
                <a:cubicBezTo>
                  <a:pt x="58" y="125"/>
                  <a:pt x="58" y="125"/>
                  <a:pt x="58" y="125"/>
                </a:cubicBezTo>
                <a:cubicBezTo>
                  <a:pt x="57" y="125"/>
                  <a:pt x="59" y="124"/>
                  <a:pt x="58" y="124"/>
                </a:cubicBezTo>
                <a:cubicBezTo>
                  <a:pt x="59" y="124"/>
                  <a:pt x="60" y="124"/>
                  <a:pt x="61" y="123"/>
                </a:cubicBezTo>
                <a:cubicBezTo>
                  <a:pt x="61" y="123"/>
                  <a:pt x="61" y="123"/>
                  <a:pt x="61" y="123"/>
                </a:cubicBezTo>
                <a:cubicBezTo>
                  <a:pt x="61" y="123"/>
                  <a:pt x="61" y="124"/>
                  <a:pt x="61" y="123"/>
                </a:cubicBezTo>
                <a:cubicBezTo>
                  <a:pt x="61" y="124"/>
                  <a:pt x="61" y="124"/>
                  <a:pt x="61" y="124"/>
                </a:cubicBezTo>
                <a:cubicBezTo>
                  <a:pt x="61" y="124"/>
                  <a:pt x="61" y="124"/>
                  <a:pt x="61" y="124"/>
                </a:cubicBezTo>
                <a:cubicBezTo>
                  <a:pt x="61" y="124"/>
                  <a:pt x="61" y="124"/>
                  <a:pt x="62" y="124"/>
                </a:cubicBezTo>
                <a:cubicBezTo>
                  <a:pt x="60" y="124"/>
                  <a:pt x="62" y="124"/>
                  <a:pt x="61" y="125"/>
                </a:cubicBezTo>
                <a:cubicBezTo>
                  <a:pt x="61" y="125"/>
                  <a:pt x="61" y="125"/>
                  <a:pt x="62" y="125"/>
                </a:cubicBezTo>
                <a:cubicBezTo>
                  <a:pt x="61" y="125"/>
                  <a:pt x="62" y="125"/>
                  <a:pt x="62" y="125"/>
                </a:cubicBezTo>
                <a:cubicBezTo>
                  <a:pt x="61" y="125"/>
                  <a:pt x="61" y="125"/>
                  <a:pt x="61" y="125"/>
                </a:cubicBezTo>
                <a:cubicBezTo>
                  <a:pt x="62" y="125"/>
                  <a:pt x="62" y="125"/>
                  <a:pt x="62" y="125"/>
                </a:cubicBezTo>
                <a:cubicBezTo>
                  <a:pt x="62" y="125"/>
                  <a:pt x="61" y="126"/>
                  <a:pt x="62" y="125"/>
                </a:cubicBezTo>
                <a:cubicBezTo>
                  <a:pt x="62" y="126"/>
                  <a:pt x="61" y="126"/>
                  <a:pt x="61" y="126"/>
                </a:cubicBezTo>
                <a:cubicBezTo>
                  <a:pt x="62" y="125"/>
                  <a:pt x="62" y="126"/>
                  <a:pt x="62" y="125"/>
                </a:cubicBezTo>
                <a:cubicBezTo>
                  <a:pt x="62" y="126"/>
                  <a:pt x="62" y="126"/>
                  <a:pt x="61" y="126"/>
                </a:cubicBezTo>
                <a:cubicBezTo>
                  <a:pt x="61" y="127"/>
                  <a:pt x="62" y="126"/>
                  <a:pt x="62" y="126"/>
                </a:cubicBezTo>
                <a:cubicBezTo>
                  <a:pt x="62" y="126"/>
                  <a:pt x="62" y="126"/>
                  <a:pt x="62" y="126"/>
                </a:cubicBezTo>
                <a:cubicBezTo>
                  <a:pt x="62" y="126"/>
                  <a:pt x="63" y="126"/>
                  <a:pt x="62" y="127"/>
                </a:cubicBezTo>
                <a:cubicBezTo>
                  <a:pt x="62" y="127"/>
                  <a:pt x="62" y="127"/>
                  <a:pt x="63" y="127"/>
                </a:cubicBezTo>
                <a:cubicBezTo>
                  <a:pt x="63" y="126"/>
                  <a:pt x="63" y="126"/>
                  <a:pt x="63" y="126"/>
                </a:cubicBezTo>
                <a:cubicBezTo>
                  <a:pt x="63" y="126"/>
                  <a:pt x="63" y="126"/>
                  <a:pt x="63" y="126"/>
                </a:cubicBezTo>
                <a:cubicBezTo>
                  <a:pt x="63" y="126"/>
                  <a:pt x="63" y="126"/>
                  <a:pt x="63" y="126"/>
                </a:cubicBezTo>
                <a:cubicBezTo>
                  <a:pt x="63" y="126"/>
                  <a:pt x="63" y="127"/>
                  <a:pt x="63" y="127"/>
                </a:cubicBezTo>
                <a:cubicBezTo>
                  <a:pt x="63" y="127"/>
                  <a:pt x="63" y="127"/>
                  <a:pt x="63" y="127"/>
                </a:cubicBezTo>
                <a:cubicBezTo>
                  <a:pt x="63" y="126"/>
                  <a:pt x="63" y="126"/>
                  <a:pt x="63" y="126"/>
                </a:cubicBezTo>
                <a:cubicBezTo>
                  <a:pt x="63" y="126"/>
                  <a:pt x="63" y="126"/>
                  <a:pt x="63" y="126"/>
                </a:cubicBezTo>
                <a:cubicBezTo>
                  <a:pt x="63" y="127"/>
                  <a:pt x="63" y="127"/>
                  <a:pt x="63" y="127"/>
                </a:cubicBezTo>
                <a:cubicBezTo>
                  <a:pt x="63" y="127"/>
                  <a:pt x="63" y="127"/>
                  <a:pt x="63" y="127"/>
                </a:cubicBezTo>
                <a:cubicBezTo>
                  <a:pt x="63" y="127"/>
                  <a:pt x="63" y="127"/>
                  <a:pt x="63" y="127"/>
                </a:cubicBezTo>
                <a:cubicBezTo>
                  <a:pt x="63" y="127"/>
                  <a:pt x="63" y="127"/>
                  <a:pt x="63" y="127"/>
                </a:cubicBezTo>
                <a:cubicBezTo>
                  <a:pt x="63" y="127"/>
                  <a:pt x="63" y="127"/>
                  <a:pt x="63" y="127"/>
                </a:cubicBezTo>
                <a:cubicBezTo>
                  <a:pt x="63" y="127"/>
                  <a:pt x="63" y="128"/>
                  <a:pt x="63" y="128"/>
                </a:cubicBezTo>
                <a:cubicBezTo>
                  <a:pt x="63" y="128"/>
                  <a:pt x="64" y="128"/>
                  <a:pt x="63" y="129"/>
                </a:cubicBezTo>
                <a:cubicBezTo>
                  <a:pt x="63" y="129"/>
                  <a:pt x="63" y="129"/>
                  <a:pt x="63" y="129"/>
                </a:cubicBezTo>
                <a:cubicBezTo>
                  <a:pt x="63" y="129"/>
                  <a:pt x="63" y="129"/>
                  <a:pt x="63" y="129"/>
                </a:cubicBezTo>
                <a:cubicBezTo>
                  <a:pt x="63" y="129"/>
                  <a:pt x="63" y="128"/>
                  <a:pt x="63" y="128"/>
                </a:cubicBezTo>
                <a:cubicBezTo>
                  <a:pt x="64" y="128"/>
                  <a:pt x="64" y="128"/>
                  <a:pt x="64" y="128"/>
                </a:cubicBezTo>
                <a:cubicBezTo>
                  <a:pt x="65" y="127"/>
                  <a:pt x="64" y="128"/>
                  <a:pt x="64" y="128"/>
                </a:cubicBezTo>
                <a:cubicBezTo>
                  <a:pt x="64" y="128"/>
                  <a:pt x="64" y="128"/>
                  <a:pt x="64" y="128"/>
                </a:cubicBezTo>
                <a:cubicBezTo>
                  <a:pt x="65" y="128"/>
                  <a:pt x="64" y="129"/>
                  <a:pt x="65" y="129"/>
                </a:cubicBezTo>
                <a:cubicBezTo>
                  <a:pt x="64" y="129"/>
                  <a:pt x="64" y="129"/>
                  <a:pt x="64" y="129"/>
                </a:cubicBezTo>
                <a:cubicBezTo>
                  <a:pt x="65" y="128"/>
                  <a:pt x="65" y="128"/>
                  <a:pt x="65" y="129"/>
                </a:cubicBezTo>
                <a:cubicBezTo>
                  <a:pt x="65" y="129"/>
                  <a:pt x="65" y="129"/>
                  <a:pt x="65" y="129"/>
                </a:cubicBezTo>
                <a:cubicBezTo>
                  <a:pt x="65" y="129"/>
                  <a:pt x="65" y="128"/>
                  <a:pt x="65" y="129"/>
                </a:cubicBezTo>
                <a:cubicBezTo>
                  <a:pt x="65" y="129"/>
                  <a:pt x="65" y="129"/>
                  <a:pt x="65" y="129"/>
                </a:cubicBezTo>
                <a:cubicBezTo>
                  <a:pt x="65" y="129"/>
                  <a:pt x="65" y="129"/>
                  <a:pt x="65" y="129"/>
                </a:cubicBezTo>
                <a:cubicBezTo>
                  <a:pt x="64" y="130"/>
                  <a:pt x="66" y="128"/>
                  <a:pt x="65" y="130"/>
                </a:cubicBezTo>
                <a:cubicBezTo>
                  <a:pt x="65" y="129"/>
                  <a:pt x="66" y="129"/>
                  <a:pt x="66" y="129"/>
                </a:cubicBezTo>
                <a:cubicBezTo>
                  <a:pt x="66" y="129"/>
                  <a:pt x="66" y="129"/>
                  <a:pt x="66" y="129"/>
                </a:cubicBezTo>
                <a:cubicBezTo>
                  <a:pt x="66" y="129"/>
                  <a:pt x="66" y="130"/>
                  <a:pt x="66" y="130"/>
                </a:cubicBezTo>
                <a:cubicBezTo>
                  <a:pt x="66" y="129"/>
                  <a:pt x="66" y="129"/>
                  <a:pt x="66" y="129"/>
                </a:cubicBezTo>
                <a:cubicBezTo>
                  <a:pt x="66" y="130"/>
                  <a:pt x="67" y="128"/>
                  <a:pt x="67" y="129"/>
                </a:cubicBezTo>
                <a:cubicBezTo>
                  <a:pt x="67" y="129"/>
                  <a:pt x="67" y="129"/>
                  <a:pt x="66" y="129"/>
                </a:cubicBezTo>
                <a:cubicBezTo>
                  <a:pt x="67" y="129"/>
                  <a:pt x="67" y="128"/>
                  <a:pt x="67" y="129"/>
                </a:cubicBezTo>
                <a:cubicBezTo>
                  <a:pt x="67" y="129"/>
                  <a:pt x="67" y="129"/>
                  <a:pt x="67" y="129"/>
                </a:cubicBezTo>
                <a:cubicBezTo>
                  <a:pt x="67" y="129"/>
                  <a:pt x="66" y="131"/>
                  <a:pt x="66" y="130"/>
                </a:cubicBezTo>
                <a:cubicBezTo>
                  <a:pt x="66" y="130"/>
                  <a:pt x="66" y="130"/>
                  <a:pt x="66" y="130"/>
                </a:cubicBezTo>
                <a:cubicBezTo>
                  <a:pt x="67" y="130"/>
                  <a:pt x="66" y="131"/>
                  <a:pt x="66" y="131"/>
                </a:cubicBezTo>
                <a:cubicBezTo>
                  <a:pt x="67" y="130"/>
                  <a:pt x="67" y="130"/>
                  <a:pt x="67" y="130"/>
                </a:cubicBezTo>
                <a:cubicBezTo>
                  <a:pt x="67" y="131"/>
                  <a:pt x="67" y="130"/>
                  <a:pt x="67" y="131"/>
                </a:cubicBezTo>
                <a:cubicBezTo>
                  <a:pt x="67" y="131"/>
                  <a:pt x="67" y="131"/>
                  <a:pt x="67" y="131"/>
                </a:cubicBezTo>
                <a:cubicBezTo>
                  <a:pt x="67" y="131"/>
                  <a:pt x="67" y="131"/>
                  <a:pt x="67" y="130"/>
                </a:cubicBezTo>
                <a:cubicBezTo>
                  <a:pt x="67" y="130"/>
                  <a:pt x="67" y="130"/>
                  <a:pt x="67" y="130"/>
                </a:cubicBezTo>
                <a:cubicBezTo>
                  <a:pt x="67" y="130"/>
                  <a:pt x="67" y="130"/>
                  <a:pt x="67" y="130"/>
                </a:cubicBezTo>
                <a:cubicBezTo>
                  <a:pt x="67" y="130"/>
                  <a:pt x="67" y="130"/>
                  <a:pt x="67" y="130"/>
                </a:cubicBezTo>
                <a:cubicBezTo>
                  <a:pt x="68" y="130"/>
                  <a:pt x="68" y="130"/>
                  <a:pt x="68" y="130"/>
                </a:cubicBezTo>
                <a:cubicBezTo>
                  <a:pt x="68" y="130"/>
                  <a:pt x="67" y="131"/>
                  <a:pt x="67" y="131"/>
                </a:cubicBezTo>
                <a:cubicBezTo>
                  <a:pt x="68" y="130"/>
                  <a:pt x="68" y="130"/>
                  <a:pt x="68" y="131"/>
                </a:cubicBezTo>
                <a:cubicBezTo>
                  <a:pt x="68" y="130"/>
                  <a:pt x="68" y="129"/>
                  <a:pt x="68" y="129"/>
                </a:cubicBezTo>
                <a:cubicBezTo>
                  <a:pt x="68" y="129"/>
                  <a:pt x="68" y="129"/>
                  <a:pt x="68" y="130"/>
                </a:cubicBezTo>
                <a:cubicBezTo>
                  <a:pt x="68" y="130"/>
                  <a:pt x="68" y="130"/>
                  <a:pt x="68" y="129"/>
                </a:cubicBezTo>
                <a:cubicBezTo>
                  <a:pt x="68" y="130"/>
                  <a:pt x="68" y="130"/>
                  <a:pt x="68" y="130"/>
                </a:cubicBezTo>
                <a:cubicBezTo>
                  <a:pt x="68" y="129"/>
                  <a:pt x="68" y="130"/>
                  <a:pt x="68" y="130"/>
                </a:cubicBezTo>
                <a:cubicBezTo>
                  <a:pt x="68" y="130"/>
                  <a:pt x="68" y="130"/>
                  <a:pt x="68" y="130"/>
                </a:cubicBezTo>
                <a:cubicBezTo>
                  <a:pt x="69" y="130"/>
                  <a:pt x="68" y="131"/>
                  <a:pt x="68" y="130"/>
                </a:cubicBezTo>
                <a:cubicBezTo>
                  <a:pt x="69" y="131"/>
                  <a:pt x="69" y="130"/>
                  <a:pt x="69" y="131"/>
                </a:cubicBezTo>
                <a:cubicBezTo>
                  <a:pt x="69" y="131"/>
                  <a:pt x="69" y="131"/>
                  <a:pt x="69" y="131"/>
                </a:cubicBezTo>
                <a:cubicBezTo>
                  <a:pt x="69" y="131"/>
                  <a:pt x="69" y="131"/>
                  <a:pt x="69" y="131"/>
                </a:cubicBezTo>
                <a:cubicBezTo>
                  <a:pt x="69" y="131"/>
                  <a:pt x="69" y="131"/>
                  <a:pt x="70" y="130"/>
                </a:cubicBezTo>
                <a:cubicBezTo>
                  <a:pt x="69" y="131"/>
                  <a:pt x="69" y="131"/>
                  <a:pt x="69" y="131"/>
                </a:cubicBezTo>
                <a:cubicBezTo>
                  <a:pt x="70" y="131"/>
                  <a:pt x="70" y="131"/>
                  <a:pt x="70" y="131"/>
                </a:cubicBezTo>
                <a:cubicBezTo>
                  <a:pt x="70" y="131"/>
                  <a:pt x="70" y="131"/>
                  <a:pt x="70" y="131"/>
                </a:cubicBezTo>
                <a:cubicBezTo>
                  <a:pt x="70" y="131"/>
                  <a:pt x="70" y="131"/>
                  <a:pt x="70" y="131"/>
                </a:cubicBezTo>
                <a:cubicBezTo>
                  <a:pt x="70" y="131"/>
                  <a:pt x="70" y="131"/>
                  <a:pt x="70" y="131"/>
                </a:cubicBezTo>
                <a:cubicBezTo>
                  <a:pt x="70" y="131"/>
                  <a:pt x="70" y="131"/>
                  <a:pt x="70" y="130"/>
                </a:cubicBezTo>
                <a:cubicBezTo>
                  <a:pt x="70" y="131"/>
                  <a:pt x="70" y="130"/>
                  <a:pt x="70" y="131"/>
                </a:cubicBezTo>
                <a:cubicBezTo>
                  <a:pt x="70" y="131"/>
                  <a:pt x="70" y="131"/>
                  <a:pt x="70" y="131"/>
                </a:cubicBezTo>
                <a:cubicBezTo>
                  <a:pt x="70" y="130"/>
                  <a:pt x="70" y="130"/>
                  <a:pt x="70" y="130"/>
                </a:cubicBezTo>
                <a:cubicBezTo>
                  <a:pt x="70" y="130"/>
                  <a:pt x="70" y="130"/>
                  <a:pt x="70" y="130"/>
                </a:cubicBezTo>
                <a:cubicBezTo>
                  <a:pt x="70" y="131"/>
                  <a:pt x="70" y="131"/>
                  <a:pt x="70" y="131"/>
                </a:cubicBezTo>
                <a:cubicBezTo>
                  <a:pt x="70" y="130"/>
                  <a:pt x="70" y="130"/>
                  <a:pt x="70" y="130"/>
                </a:cubicBezTo>
                <a:cubicBezTo>
                  <a:pt x="70" y="130"/>
                  <a:pt x="70" y="130"/>
                  <a:pt x="70" y="130"/>
                </a:cubicBezTo>
                <a:cubicBezTo>
                  <a:pt x="70" y="130"/>
                  <a:pt x="70" y="130"/>
                  <a:pt x="70" y="130"/>
                </a:cubicBezTo>
                <a:cubicBezTo>
                  <a:pt x="70" y="130"/>
                  <a:pt x="70" y="130"/>
                  <a:pt x="70" y="130"/>
                </a:cubicBezTo>
                <a:cubicBezTo>
                  <a:pt x="70" y="130"/>
                  <a:pt x="70" y="130"/>
                  <a:pt x="70" y="130"/>
                </a:cubicBezTo>
                <a:cubicBezTo>
                  <a:pt x="70" y="131"/>
                  <a:pt x="70" y="131"/>
                  <a:pt x="71" y="130"/>
                </a:cubicBezTo>
                <a:cubicBezTo>
                  <a:pt x="71" y="131"/>
                  <a:pt x="71" y="129"/>
                  <a:pt x="71" y="130"/>
                </a:cubicBezTo>
                <a:cubicBezTo>
                  <a:pt x="71" y="130"/>
                  <a:pt x="71" y="130"/>
                  <a:pt x="71" y="131"/>
                </a:cubicBezTo>
                <a:cubicBezTo>
                  <a:pt x="71" y="130"/>
                  <a:pt x="71" y="131"/>
                  <a:pt x="71" y="131"/>
                </a:cubicBezTo>
                <a:cubicBezTo>
                  <a:pt x="71" y="130"/>
                  <a:pt x="71" y="130"/>
                  <a:pt x="71" y="130"/>
                </a:cubicBezTo>
                <a:cubicBezTo>
                  <a:pt x="71" y="130"/>
                  <a:pt x="72" y="130"/>
                  <a:pt x="72" y="130"/>
                </a:cubicBezTo>
                <a:cubicBezTo>
                  <a:pt x="72" y="130"/>
                  <a:pt x="72" y="130"/>
                  <a:pt x="72" y="130"/>
                </a:cubicBezTo>
                <a:cubicBezTo>
                  <a:pt x="72" y="130"/>
                  <a:pt x="72" y="129"/>
                  <a:pt x="72" y="130"/>
                </a:cubicBezTo>
                <a:cubicBezTo>
                  <a:pt x="72" y="130"/>
                  <a:pt x="72" y="130"/>
                  <a:pt x="72" y="130"/>
                </a:cubicBezTo>
                <a:cubicBezTo>
                  <a:pt x="72" y="130"/>
                  <a:pt x="72" y="130"/>
                  <a:pt x="72" y="130"/>
                </a:cubicBezTo>
                <a:cubicBezTo>
                  <a:pt x="72" y="131"/>
                  <a:pt x="72" y="130"/>
                  <a:pt x="72" y="130"/>
                </a:cubicBezTo>
                <a:cubicBezTo>
                  <a:pt x="73" y="131"/>
                  <a:pt x="73" y="130"/>
                  <a:pt x="73" y="130"/>
                </a:cubicBezTo>
                <a:cubicBezTo>
                  <a:pt x="73" y="131"/>
                  <a:pt x="73" y="131"/>
                  <a:pt x="73" y="131"/>
                </a:cubicBezTo>
                <a:cubicBezTo>
                  <a:pt x="73" y="130"/>
                  <a:pt x="73" y="130"/>
                  <a:pt x="73" y="130"/>
                </a:cubicBezTo>
                <a:cubicBezTo>
                  <a:pt x="73" y="131"/>
                  <a:pt x="73" y="130"/>
                  <a:pt x="73" y="130"/>
                </a:cubicBezTo>
                <a:cubicBezTo>
                  <a:pt x="73" y="130"/>
                  <a:pt x="73" y="130"/>
                  <a:pt x="73" y="130"/>
                </a:cubicBezTo>
                <a:cubicBezTo>
                  <a:pt x="73" y="130"/>
                  <a:pt x="73" y="130"/>
                  <a:pt x="73" y="130"/>
                </a:cubicBezTo>
                <a:cubicBezTo>
                  <a:pt x="73" y="131"/>
                  <a:pt x="73" y="131"/>
                  <a:pt x="73" y="131"/>
                </a:cubicBezTo>
                <a:cubicBezTo>
                  <a:pt x="74" y="131"/>
                  <a:pt x="74" y="131"/>
                  <a:pt x="74" y="131"/>
                </a:cubicBezTo>
                <a:cubicBezTo>
                  <a:pt x="74" y="131"/>
                  <a:pt x="73" y="131"/>
                  <a:pt x="73" y="132"/>
                </a:cubicBezTo>
                <a:cubicBezTo>
                  <a:pt x="74" y="131"/>
                  <a:pt x="74" y="131"/>
                  <a:pt x="74" y="131"/>
                </a:cubicBezTo>
                <a:cubicBezTo>
                  <a:pt x="74" y="131"/>
                  <a:pt x="74" y="131"/>
                  <a:pt x="74" y="131"/>
                </a:cubicBezTo>
                <a:cubicBezTo>
                  <a:pt x="74" y="131"/>
                  <a:pt x="74" y="131"/>
                  <a:pt x="74" y="131"/>
                </a:cubicBezTo>
                <a:cubicBezTo>
                  <a:pt x="74" y="130"/>
                  <a:pt x="74" y="130"/>
                  <a:pt x="74" y="130"/>
                </a:cubicBezTo>
                <a:cubicBezTo>
                  <a:pt x="74" y="131"/>
                  <a:pt x="74" y="131"/>
                  <a:pt x="74" y="131"/>
                </a:cubicBezTo>
                <a:cubicBezTo>
                  <a:pt x="74" y="130"/>
                  <a:pt x="74" y="130"/>
                  <a:pt x="74" y="130"/>
                </a:cubicBezTo>
                <a:cubicBezTo>
                  <a:pt x="74" y="130"/>
                  <a:pt x="74" y="130"/>
                  <a:pt x="74" y="130"/>
                </a:cubicBezTo>
                <a:cubicBezTo>
                  <a:pt x="74" y="131"/>
                  <a:pt x="74" y="130"/>
                  <a:pt x="74" y="131"/>
                </a:cubicBezTo>
                <a:cubicBezTo>
                  <a:pt x="74" y="130"/>
                  <a:pt x="74" y="131"/>
                  <a:pt x="74" y="130"/>
                </a:cubicBezTo>
                <a:cubicBezTo>
                  <a:pt x="74" y="131"/>
                  <a:pt x="74" y="130"/>
                  <a:pt x="74" y="131"/>
                </a:cubicBezTo>
                <a:cubicBezTo>
                  <a:pt x="74" y="131"/>
                  <a:pt x="74" y="131"/>
                  <a:pt x="74" y="132"/>
                </a:cubicBezTo>
                <a:cubicBezTo>
                  <a:pt x="74" y="132"/>
                  <a:pt x="74" y="132"/>
                  <a:pt x="74" y="132"/>
                </a:cubicBezTo>
                <a:cubicBezTo>
                  <a:pt x="74" y="133"/>
                  <a:pt x="74" y="132"/>
                  <a:pt x="74" y="132"/>
                </a:cubicBezTo>
                <a:cubicBezTo>
                  <a:pt x="74" y="132"/>
                  <a:pt x="74" y="132"/>
                  <a:pt x="74" y="132"/>
                </a:cubicBezTo>
                <a:cubicBezTo>
                  <a:pt x="74" y="132"/>
                  <a:pt x="74" y="132"/>
                  <a:pt x="74" y="132"/>
                </a:cubicBezTo>
                <a:cubicBezTo>
                  <a:pt x="74" y="131"/>
                  <a:pt x="74" y="132"/>
                  <a:pt x="74" y="132"/>
                </a:cubicBezTo>
                <a:cubicBezTo>
                  <a:pt x="74" y="132"/>
                  <a:pt x="73" y="132"/>
                  <a:pt x="73" y="133"/>
                </a:cubicBezTo>
                <a:cubicBezTo>
                  <a:pt x="74" y="133"/>
                  <a:pt x="74" y="133"/>
                  <a:pt x="74" y="133"/>
                </a:cubicBezTo>
                <a:cubicBezTo>
                  <a:pt x="74" y="133"/>
                  <a:pt x="73" y="133"/>
                  <a:pt x="73" y="133"/>
                </a:cubicBezTo>
                <a:cubicBezTo>
                  <a:pt x="73" y="133"/>
                  <a:pt x="73" y="133"/>
                  <a:pt x="73" y="133"/>
                </a:cubicBezTo>
                <a:cubicBezTo>
                  <a:pt x="73" y="133"/>
                  <a:pt x="73" y="133"/>
                  <a:pt x="73" y="133"/>
                </a:cubicBezTo>
                <a:cubicBezTo>
                  <a:pt x="73" y="132"/>
                  <a:pt x="73" y="132"/>
                  <a:pt x="73" y="132"/>
                </a:cubicBezTo>
                <a:cubicBezTo>
                  <a:pt x="73" y="132"/>
                  <a:pt x="73" y="133"/>
                  <a:pt x="73" y="133"/>
                </a:cubicBezTo>
                <a:cubicBezTo>
                  <a:pt x="73" y="132"/>
                  <a:pt x="73" y="132"/>
                  <a:pt x="73" y="131"/>
                </a:cubicBezTo>
                <a:cubicBezTo>
                  <a:pt x="73" y="131"/>
                  <a:pt x="73" y="132"/>
                  <a:pt x="73" y="132"/>
                </a:cubicBezTo>
                <a:cubicBezTo>
                  <a:pt x="73" y="132"/>
                  <a:pt x="73" y="131"/>
                  <a:pt x="73" y="132"/>
                </a:cubicBezTo>
                <a:cubicBezTo>
                  <a:pt x="73" y="132"/>
                  <a:pt x="72" y="133"/>
                  <a:pt x="72" y="134"/>
                </a:cubicBezTo>
                <a:cubicBezTo>
                  <a:pt x="72" y="134"/>
                  <a:pt x="73" y="133"/>
                  <a:pt x="72" y="134"/>
                </a:cubicBezTo>
                <a:cubicBezTo>
                  <a:pt x="72" y="134"/>
                  <a:pt x="72" y="134"/>
                  <a:pt x="72" y="134"/>
                </a:cubicBezTo>
                <a:cubicBezTo>
                  <a:pt x="72" y="134"/>
                  <a:pt x="72" y="134"/>
                  <a:pt x="72" y="134"/>
                </a:cubicBezTo>
                <a:cubicBezTo>
                  <a:pt x="72" y="134"/>
                  <a:pt x="72" y="134"/>
                  <a:pt x="72" y="134"/>
                </a:cubicBezTo>
                <a:cubicBezTo>
                  <a:pt x="72" y="134"/>
                  <a:pt x="72" y="133"/>
                  <a:pt x="72" y="133"/>
                </a:cubicBezTo>
                <a:cubicBezTo>
                  <a:pt x="72" y="133"/>
                  <a:pt x="72" y="133"/>
                  <a:pt x="72" y="133"/>
                </a:cubicBezTo>
                <a:cubicBezTo>
                  <a:pt x="72" y="133"/>
                  <a:pt x="72" y="133"/>
                  <a:pt x="72" y="132"/>
                </a:cubicBezTo>
                <a:cubicBezTo>
                  <a:pt x="72" y="133"/>
                  <a:pt x="71" y="134"/>
                  <a:pt x="71" y="134"/>
                </a:cubicBezTo>
                <a:cubicBezTo>
                  <a:pt x="71" y="134"/>
                  <a:pt x="71" y="134"/>
                  <a:pt x="71" y="134"/>
                </a:cubicBezTo>
                <a:cubicBezTo>
                  <a:pt x="71" y="135"/>
                  <a:pt x="71" y="134"/>
                  <a:pt x="71" y="134"/>
                </a:cubicBezTo>
                <a:cubicBezTo>
                  <a:pt x="71" y="135"/>
                  <a:pt x="71" y="134"/>
                  <a:pt x="71" y="134"/>
                </a:cubicBezTo>
                <a:cubicBezTo>
                  <a:pt x="71" y="134"/>
                  <a:pt x="71" y="134"/>
                  <a:pt x="71" y="134"/>
                </a:cubicBezTo>
                <a:cubicBezTo>
                  <a:pt x="71" y="134"/>
                  <a:pt x="71" y="133"/>
                  <a:pt x="71" y="133"/>
                </a:cubicBezTo>
                <a:cubicBezTo>
                  <a:pt x="71" y="132"/>
                  <a:pt x="71" y="131"/>
                  <a:pt x="71" y="131"/>
                </a:cubicBezTo>
                <a:cubicBezTo>
                  <a:pt x="71" y="132"/>
                  <a:pt x="71" y="134"/>
                  <a:pt x="71" y="135"/>
                </a:cubicBezTo>
                <a:cubicBezTo>
                  <a:pt x="71" y="135"/>
                  <a:pt x="71" y="135"/>
                  <a:pt x="71" y="135"/>
                </a:cubicBezTo>
                <a:cubicBezTo>
                  <a:pt x="71" y="134"/>
                  <a:pt x="70" y="135"/>
                  <a:pt x="70" y="135"/>
                </a:cubicBezTo>
                <a:cubicBezTo>
                  <a:pt x="71" y="134"/>
                  <a:pt x="71" y="134"/>
                  <a:pt x="71" y="134"/>
                </a:cubicBezTo>
                <a:cubicBezTo>
                  <a:pt x="71" y="134"/>
                  <a:pt x="70" y="134"/>
                  <a:pt x="70" y="135"/>
                </a:cubicBezTo>
                <a:cubicBezTo>
                  <a:pt x="70" y="135"/>
                  <a:pt x="71" y="134"/>
                  <a:pt x="71" y="133"/>
                </a:cubicBezTo>
                <a:cubicBezTo>
                  <a:pt x="70" y="133"/>
                  <a:pt x="70" y="134"/>
                  <a:pt x="70" y="135"/>
                </a:cubicBezTo>
                <a:cubicBezTo>
                  <a:pt x="70" y="134"/>
                  <a:pt x="70" y="134"/>
                  <a:pt x="70" y="134"/>
                </a:cubicBezTo>
                <a:cubicBezTo>
                  <a:pt x="70" y="135"/>
                  <a:pt x="70" y="135"/>
                  <a:pt x="70" y="136"/>
                </a:cubicBezTo>
                <a:cubicBezTo>
                  <a:pt x="70" y="135"/>
                  <a:pt x="70" y="135"/>
                  <a:pt x="70" y="135"/>
                </a:cubicBezTo>
                <a:cubicBezTo>
                  <a:pt x="70" y="135"/>
                  <a:pt x="70" y="135"/>
                  <a:pt x="70" y="135"/>
                </a:cubicBezTo>
                <a:cubicBezTo>
                  <a:pt x="70" y="135"/>
                  <a:pt x="70" y="135"/>
                  <a:pt x="70" y="134"/>
                </a:cubicBezTo>
                <a:cubicBezTo>
                  <a:pt x="70" y="134"/>
                  <a:pt x="71" y="132"/>
                  <a:pt x="71" y="131"/>
                </a:cubicBezTo>
                <a:cubicBezTo>
                  <a:pt x="71" y="132"/>
                  <a:pt x="71" y="132"/>
                  <a:pt x="71" y="132"/>
                </a:cubicBezTo>
                <a:cubicBezTo>
                  <a:pt x="71" y="131"/>
                  <a:pt x="71" y="131"/>
                  <a:pt x="71" y="131"/>
                </a:cubicBezTo>
                <a:cubicBezTo>
                  <a:pt x="70" y="132"/>
                  <a:pt x="70" y="134"/>
                  <a:pt x="70" y="134"/>
                </a:cubicBezTo>
                <a:cubicBezTo>
                  <a:pt x="70" y="134"/>
                  <a:pt x="70" y="133"/>
                  <a:pt x="70" y="133"/>
                </a:cubicBezTo>
                <a:cubicBezTo>
                  <a:pt x="70" y="133"/>
                  <a:pt x="69" y="134"/>
                  <a:pt x="69" y="134"/>
                </a:cubicBezTo>
                <a:cubicBezTo>
                  <a:pt x="69" y="134"/>
                  <a:pt x="69" y="134"/>
                  <a:pt x="69" y="134"/>
                </a:cubicBezTo>
                <a:cubicBezTo>
                  <a:pt x="69" y="135"/>
                  <a:pt x="69" y="134"/>
                  <a:pt x="69" y="135"/>
                </a:cubicBezTo>
                <a:cubicBezTo>
                  <a:pt x="69" y="134"/>
                  <a:pt x="69" y="133"/>
                  <a:pt x="69" y="133"/>
                </a:cubicBezTo>
                <a:cubicBezTo>
                  <a:pt x="69" y="134"/>
                  <a:pt x="69" y="134"/>
                  <a:pt x="69" y="134"/>
                </a:cubicBezTo>
                <a:cubicBezTo>
                  <a:pt x="69" y="134"/>
                  <a:pt x="69" y="133"/>
                  <a:pt x="69" y="133"/>
                </a:cubicBezTo>
                <a:cubicBezTo>
                  <a:pt x="69" y="133"/>
                  <a:pt x="69" y="134"/>
                  <a:pt x="69" y="134"/>
                </a:cubicBezTo>
                <a:cubicBezTo>
                  <a:pt x="69" y="134"/>
                  <a:pt x="69" y="134"/>
                  <a:pt x="69" y="133"/>
                </a:cubicBezTo>
                <a:cubicBezTo>
                  <a:pt x="69" y="133"/>
                  <a:pt x="69" y="134"/>
                  <a:pt x="69" y="134"/>
                </a:cubicBezTo>
                <a:cubicBezTo>
                  <a:pt x="69" y="135"/>
                  <a:pt x="69" y="134"/>
                  <a:pt x="69" y="134"/>
                </a:cubicBezTo>
                <a:cubicBezTo>
                  <a:pt x="69" y="134"/>
                  <a:pt x="69" y="132"/>
                  <a:pt x="69" y="132"/>
                </a:cubicBezTo>
                <a:cubicBezTo>
                  <a:pt x="68" y="134"/>
                  <a:pt x="68" y="134"/>
                  <a:pt x="68" y="134"/>
                </a:cubicBezTo>
                <a:cubicBezTo>
                  <a:pt x="68" y="134"/>
                  <a:pt x="69" y="133"/>
                  <a:pt x="69" y="133"/>
                </a:cubicBezTo>
                <a:cubicBezTo>
                  <a:pt x="68" y="134"/>
                  <a:pt x="68" y="134"/>
                  <a:pt x="68" y="134"/>
                </a:cubicBezTo>
                <a:cubicBezTo>
                  <a:pt x="68" y="134"/>
                  <a:pt x="68" y="134"/>
                  <a:pt x="68" y="134"/>
                </a:cubicBezTo>
                <a:cubicBezTo>
                  <a:pt x="68" y="133"/>
                  <a:pt x="68" y="133"/>
                  <a:pt x="68" y="133"/>
                </a:cubicBezTo>
                <a:cubicBezTo>
                  <a:pt x="68" y="133"/>
                  <a:pt x="68" y="133"/>
                  <a:pt x="68" y="133"/>
                </a:cubicBezTo>
                <a:cubicBezTo>
                  <a:pt x="68" y="133"/>
                  <a:pt x="67" y="135"/>
                  <a:pt x="67" y="134"/>
                </a:cubicBezTo>
                <a:cubicBezTo>
                  <a:pt x="68" y="134"/>
                  <a:pt x="68" y="134"/>
                  <a:pt x="68" y="133"/>
                </a:cubicBezTo>
                <a:cubicBezTo>
                  <a:pt x="68" y="134"/>
                  <a:pt x="68" y="133"/>
                  <a:pt x="67" y="134"/>
                </a:cubicBezTo>
                <a:cubicBezTo>
                  <a:pt x="67" y="134"/>
                  <a:pt x="67" y="134"/>
                  <a:pt x="67" y="134"/>
                </a:cubicBezTo>
                <a:cubicBezTo>
                  <a:pt x="67" y="134"/>
                  <a:pt x="67" y="134"/>
                  <a:pt x="67" y="134"/>
                </a:cubicBezTo>
                <a:cubicBezTo>
                  <a:pt x="67" y="134"/>
                  <a:pt x="67" y="134"/>
                  <a:pt x="67" y="134"/>
                </a:cubicBezTo>
                <a:cubicBezTo>
                  <a:pt x="67" y="134"/>
                  <a:pt x="68" y="133"/>
                  <a:pt x="67" y="134"/>
                </a:cubicBezTo>
                <a:cubicBezTo>
                  <a:pt x="68" y="133"/>
                  <a:pt x="68" y="133"/>
                  <a:pt x="68" y="132"/>
                </a:cubicBezTo>
                <a:cubicBezTo>
                  <a:pt x="68" y="132"/>
                  <a:pt x="67" y="133"/>
                  <a:pt x="67" y="134"/>
                </a:cubicBezTo>
                <a:cubicBezTo>
                  <a:pt x="67" y="133"/>
                  <a:pt x="67" y="133"/>
                  <a:pt x="67" y="133"/>
                </a:cubicBezTo>
                <a:cubicBezTo>
                  <a:pt x="67" y="134"/>
                  <a:pt x="67" y="134"/>
                  <a:pt x="67" y="134"/>
                </a:cubicBezTo>
                <a:cubicBezTo>
                  <a:pt x="67" y="133"/>
                  <a:pt x="67" y="133"/>
                  <a:pt x="67" y="133"/>
                </a:cubicBezTo>
                <a:cubicBezTo>
                  <a:pt x="67" y="133"/>
                  <a:pt x="67" y="133"/>
                  <a:pt x="67" y="133"/>
                </a:cubicBezTo>
                <a:cubicBezTo>
                  <a:pt x="67" y="133"/>
                  <a:pt x="67" y="133"/>
                  <a:pt x="67" y="133"/>
                </a:cubicBezTo>
                <a:cubicBezTo>
                  <a:pt x="67" y="133"/>
                  <a:pt x="67" y="133"/>
                  <a:pt x="67" y="133"/>
                </a:cubicBezTo>
                <a:cubicBezTo>
                  <a:pt x="67" y="133"/>
                  <a:pt x="67" y="132"/>
                  <a:pt x="67" y="132"/>
                </a:cubicBezTo>
                <a:cubicBezTo>
                  <a:pt x="67" y="132"/>
                  <a:pt x="67" y="132"/>
                  <a:pt x="67" y="132"/>
                </a:cubicBezTo>
                <a:cubicBezTo>
                  <a:pt x="67" y="132"/>
                  <a:pt x="67" y="132"/>
                  <a:pt x="67" y="132"/>
                </a:cubicBezTo>
                <a:cubicBezTo>
                  <a:pt x="67" y="132"/>
                  <a:pt x="67" y="132"/>
                  <a:pt x="67" y="132"/>
                </a:cubicBezTo>
                <a:cubicBezTo>
                  <a:pt x="67" y="131"/>
                  <a:pt x="67" y="131"/>
                  <a:pt x="67" y="131"/>
                </a:cubicBezTo>
                <a:cubicBezTo>
                  <a:pt x="67" y="131"/>
                  <a:pt x="67" y="131"/>
                  <a:pt x="67" y="131"/>
                </a:cubicBezTo>
                <a:cubicBezTo>
                  <a:pt x="67" y="131"/>
                  <a:pt x="67" y="132"/>
                  <a:pt x="67" y="132"/>
                </a:cubicBezTo>
                <a:cubicBezTo>
                  <a:pt x="67" y="132"/>
                  <a:pt x="67" y="133"/>
                  <a:pt x="66" y="133"/>
                </a:cubicBezTo>
                <a:cubicBezTo>
                  <a:pt x="67" y="133"/>
                  <a:pt x="67" y="133"/>
                  <a:pt x="67" y="133"/>
                </a:cubicBezTo>
                <a:cubicBezTo>
                  <a:pt x="66" y="133"/>
                  <a:pt x="66" y="133"/>
                  <a:pt x="66" y="134"/>
                </a:cubicBezTo>
                <a:cubicBezTo>
                  <a:pt x="66" y="134"/>
                  <a:pt x="66" y="133"/>
                  <a:pt x="66" y="133"/>
                </a:cubicBezTo>
                <a:cubicBezTo>
                  <a:pt x="66" y="134"/>
                  <a:pt x="66" y="132"/>
                  <a:pt x="66" y="133"/>
                </a:cubicBezTo>
                <a:cubicBezTo>
                  <a:pt x="66" y="133"/>
                  <a:pt x="66" y="133"/>
                  <a:pt x="65" y="134"/>
                </a:cubicBezTo>
                <a:cubicBezTo>
                  <a:pt x="65" y="133"/>
                  <a:pt x="66" y="133"/>
                  <a:pt x="66" y="133"/>
                </a:cubicBezTo>
                <a:cubicBezTo>
                  <a:pt x="65" y="134"/>
                  <a:pt x="65" y="134"/>
                  <a:pt x="65" y="134"/>
                </a:cubicBezTo>
                <a:cubicBezTo>
                  <a:pt x="65" y="134"/>
                  <a:pt x="65" y="133"/>
                  <a:pt x="65" y="133"/>
                </a:cubicBezTo>
                <a:cubicBezTo>
                  <a:pt x="65" y="133"/>
                  <a:pt x="65" y="134"/>
                  <a:pt x="65" y="133"/>
                </a:cubicBezTo>
                <a:cubicBezTo>
                  <a:pt x="65" y="133"/>
                  <a:pt x="65" y="134"/>
                  <a:pt x="64" y="134"/>
                </a:cubicBezTo>
                <a:cubicBezTo>
                  <a:pt x="65" y="134"/>
                  <a:pt x="65" y="133"/>
                  <a:pt x="65" y="133"/>
                </a:cubicBezTo>
                <a:cubicBezTo>
                  <a:pt x="65" y="133"/>
                  <a:pt x="64" y="134"/>
                  <a:pt x="64" y="134"/>
                </a:cubicBezTo>
                <a:cubicBezTo>
                  <a:pt x="65" y="133"/>
                  <a:pt x="65" y="133"/>
                  <a:pt x="65" y="133"/>
                </a:cubicBezTo>
                <a:cubicBezTo>
                  <a:pt x="65" y="133"/>
                  <a:pt x="64" y="133"/>
                  <a:pt x="65" y="133"/>
                </a:cubicBezTo>
                <a:cubicBezTo>
                  <a:pt x="64" y="133"/>
                  <a:pt x="64" y="133"/>
                  <a:pt x="64" y="133"/>
                </a:cubicBezTo>
                <a:cubicBezTo>
                  <a:pt x="64" y="133"/>
                  <a:pt x="64" y="134"/>
                  <a:pt x="64" y="134"/>
                </a:cubicBezTo>
                <a:cubicBezTo>
                  <a:pt x="64" y="134"/>
                  <a:pt x="64" y="134"/>
                  <a:pt x="64" y="133"/>
                </a:cubicBezTo>
                <a:cubicBezTo>
                  <a:pt x="64" y="133"/>
                  <a:pt x="64" y="133"/>
                  <a:pt x="64" y="133"/>
                </a:cubicBezTo>
                <a:cubicBezTo>
                  <a:pt x="64" y="133"/>
                  <a:pt x="64" y="134"/>
                  <a:pt x="64" y="133"/>
                </a:cubicBezTo>
                <a:cubicBezTo>
                  <a:pt x="64" y="133"/>
                  <a:pt x="64" y="133"/>
                  <a:pt x="65" y="132"/>
                </a:cubicBezTo>
                <a:cubicBezTo>
                  <a:pt x="64" y="133"/>
                  <a:pt x="64" y="133"/>
                  <a:pt x="64" y="133"/>
                </a:cubicBezTo>
                <a:cubicBezTo>
                  <a:pt x="64" y="132"/>
                  <a:pt x="64" y="132"/>
                  <a:pt x="64" y="132"/>
                </a:cubicBezTo>
                <a:cubicBezTo>
                  <a:pt x="64" y="132"/>
                  <a:pt x="64" y="133"/>
                  <a:pt x="64" y="133"/>
                </a:cubicBezTo>
                <a:cubicBezTo>
                  <a:pt x="64" y="133"/>
                  <a:pt x="64" y="133"/>
                  <a:pt x="64" y="133"/>
                </a:cubicBezTo>
                <a:cubicBezTo>
                  <a:pt x="64" y="133"/>
                  <a:pt x="64" y="133"/>
                  <a:pt x="64" y="133"/>
                </a:cubicBezTo>
                <a:cubicBezTo>
                  <a:pt x="64" y="133"/>
                  <a:pt x="64" y="133"/>
                  <a:pt x="64" y="133"/>
                </a:cubicBezTo>
                <a:cubicBezTo>
                  <a:pt x="64" y="133"/>
                  <a:pt x="64" y="133"/>
                  <a:pt x="64" y="133"/>
                </a:cubicBezTo>
                <a:cubicBezTo>
                  <a:pt x="64" y="133"/>
                  <a:pt x="64" y="132"/>
                  <a:pt x="64" y="132"/>
                </a:cubicBezTo>
                <a:cubicBezTo>
                  <a:pt x="64" y="132"/>
                  <a:pt x="63" y="133"/>
                  <a:pt x="63" y="133"/>
                </a:cubicBezTo>
                <a:cubicBezTo>
                  <a:pt x="63" y="133"/>
                  <a:pt x="63" y="133"/>
                  <a:pt x="63" y="133"/>
                </a:cubicBezTo>
                <a:cubicBezTo>
                  <a:pt x="63" y="133"/>
                  <a:pt x="63" y="133"/>
                  <a:pt x="63" y="133"/>
                </a:cubicBezTo>
                <a:cubicBezTo>
                  <a:pt x="63" y="134"/>
                  <a:pt x="63" y="132"/>
                  <a:pt x="62" y="134"/>
                </a:cubicBezTo>
                <a:cubicBezTo>
                  <a:pt x="62" y="133"/>
                  <a:pt x="62" y="133"/>
                  <a:pt x="63" y="133"/>
                </a:cubicBezTo>
                <a:cubicBezTo>
                  <a:pt x="63" y="132"/>
                  <a:pt x="63" y="132"/>
                  <a:pt x="63" y="132"/>
                </a:cubicBezTo>
                <a:cubicBezTo>
                  <a:pt x="63" y="132"/>
                  <a:pt x="63" y="133"/>
                  <a:pt x="63" y="132"/>
                </a:cubicBezTo>
                <a:close/>
                <a:moveTo>
                  <a:pt x="64" y="133"/>
                </a:moveTo>
                <a:cubicBezTo>
                  <a:pt x="64" y="133"/>
                  <a:pt x="64" y="133"/>
                  <a:pt x="64" y="133"/>
                </a:cubicBezTo>
                <a:cubicBezTo>
                  <a:pt x="64" y="133"/>
                  <a:pt x="65" y="133"/>
                  <a:pt x="64" y="133"/>
                </a:cubicBezTo>
                <a:close/>
                <a:moveTo>
                  <a:pt x="67" y="133"/>
                </a:moveTo>
                <a:cubicBezTo>
                  <a:pt x="67" y="133"/>
                  <a:pt x="67" y="133"/>
                  <a:pt x="67" y="133"/>
                </a:cubicBezTo>
                <a:cubicBezTo>
                  <a:pt x="67" y="133"/>
                  <a:pt x="67" y="133"/>
                  <a:pt x="67" y="133"/>
                </a:cubicBezTo>
                <a:close/>
                <a:moveTo>
                  <a:pt x="73" y="131"/>
                </a:moveTo>
                <a:cubicBezTo>
                  <a:pt x="73" y="131"/>
                  <a:pt x="73" y="131"/>
                  <a:pt x="73" y="131"/>
                </a:cubicBezTo>
                <a:cubicBezTo>
                  <a:pt x="73" y="131"/>
                  <a:pt x="73" y="130"/>
                  <a:pt x="73" y="131"/>
                </a:cubicBezTo>
                <a:close/>
                <a:moveTo>
                  <a:pt x="73" y="131"/>
                </a:moveTo>
                <a:cubicBezTo>
                  <a:pt x="73" y="131"/>
                  <a:pt x="73" y="131"/>
                  <a:pt x="73" y="131"/>
                </a:cubicBezTo>
                <a:cubicBezTo>
                  <a:pt x="73" y="131"/>
                  <a:pt x="73" y="131"/>
                  <a:pt x="73" y="131"/>
                </a:cubicBezTo>
                <a:cubicBezTo>
                  <a:pt x="73" y="131"/>
                  <a:pt x="73" y="131"/>
                  <a:pt x="73" y="131"/>
                </a:cubicBezTo>
                <a:close/>
                <a:moveTo>
                  <a:pt x="63" y="127"/>
                </a:moveTo>
                <a:cubicBezTo>
                  <a:pt x="63" y="127"/>
                  <a:pt x="63" y="127"/>
                  <a:pt x="63" y="127"/>
                </a:cubicBezTo>
                <a:cubicBezTo>
                  <a:pt x="63" y="127"/>
                  <a:pt x="63" y="127"/>
                  <a:pt x="63" y="127"/>
                </a:cubicBezTo>
                <a:close/>
                <a:moveTo>
                  <a:pt x="67" y="133"/>
                </a:moveTo>
                <a:cubicBezTo>
                  <a:pt x="67" y="133"/>
                  <a:pt x="67" y="133"/>
                  <a:pt x="67" y="133"/>
                </a:cubicBezTo>
                <a:cubicBezTo>
                  <a:pt x="67" y="133"/>
                  <a:pt x="67" y="133"/>
                  <a:pt x="67" y="133"/>
                </a:cubicBezTo>
                <a:close/>
                <a:moveTo>
                  <a:pt x="62" y="132"/>
                </a:moveTo>
                <a:cubicBezTo>
                  <a:pt x="62" y="132"/>
                  <a:pt x="62" y="132"/>
                  <a:pt x="62" y="132"/>
                </a:cubicBezTo>
                <a:cubicBezTo>
                  <a:pt x="62" y="132"/>
                  <a:pt x="62" y="132"/>
                  <a:pt x="62" y="132"/>
                </a:cubicBezTo>
                <a:close/>
                <a:moveTo>
                  <a:pt x="71" y="135"/>
                </a:moveTo>
                <a:cubicBezTo>
                  <a:pt x="71" y="135"/>
                  <a:pt x="71" y="135"/>
                  <a:pt x="71" y="134"/>
                </a:cubicBezTo>
                <a:cubicBezTo>
                  <a:pt x="71" y="135"/>
                  <a:pt x="71" y="135"/>
                  <a:pt x="71" y="135"/>
                </a:cubicBezTo>
                <a:close/>
                <a:moveTo>
                  <a:pt x="74" y="130"/>
                </a:moveTo>
                <a:cubicBezTo>
                  <a:pt x="74" y="130"/>
                  <a:pt x="74" y="130"/>
                  <a:pt x="74" y="130"/>
                </a:cubicBezTo>
                <a:cubicBezTo>
                  <a:pt x="74" y="130"/>
                  <a:pt x="74" y="130"/>
                  <a:pt x="74" y="130"/>
                </a:cubicBezTo>
                <a:cubicBezTo>
                  <a:pt x="74" y="130"/>
                  <a:pt x="74" y="130"/>
                  <a:pt x="74" y="130"/>
                </a:cubicBezTo>
                <a:close/>
                <a:moveTo>
                  <a:pt x="75" y="133"/>
                </a:moveTo>
                <a:cubicBezTo>
                  <a:pt x="75" y="133"/>
                  <a:pt x="75" y="133"/>
                  <a:pt x="75" y="133"/>
                </a:cubicBezTo>
                <a:cubicBezTo>
                  <a:pt x="75" y="133"/>
                  <a:pt x="75" y="133"/>
                  <a:pt x="75" y="133"/>
                </a:cubicBezTo>
                <a:cubicBezTo>
                  <a:pt x="75" y="133"/>
                  <a:pt x="75" y="133"/>
                  <a:pt x="75" y="133"/>
                </a:cubicBezTo>
                <a:close/>
                <a:moveTo>
                  <a:pt x="74" y="132"/>
                </a:moveTo>
                <a:cubicBezTo>
                  <a:pt x="74" y="132"/>
                  <a:pt x="74" y="132"/>
                  <a:pt x="74" y="132"/>
                </a:cubicBezTo>
                <a:cubicBezTo>
                  <a:pt x="74" y="132"/>
                  <a:pt x="74" y="132"/>
                  <a:pt x="74" y="132"/>
                </a:cubicBezTo>
                <a:cubicBezTo>
                  <a:pt x="74" y="131"/>
                  <a:pt x="74" y="132"/>
                  <a:pt x="74" y="132"/>
                </a:cubicBezTo>
                <a:close/>
                <a:moveTo>
                  <a:pt x="74" y="132"/>
                </a:moveTo>
                <a:cubicBezTo>
                  <a:pt x="74" y="132"/>
                  <a:pt x="74" y="132"/>
                  <a:pt x="74" y="132"/>
                </a:cubicBezTo>
                <a:cubicBezTo>
                  <a:pt x="74" y="132"/>
                  <a:pt x="74" y="132"/>
                  <a:pt x="74" y="132"/>
                </a:cubicBezTo>
                <a:close/>
                <a:moveTo>
                  <a:pt x="74" y="131"/>
                </a:moveTo>
                <a:cubicBezTo>
                  <a:pt x="74" y="131"/>
                  <a:pt x="74" y="130"/>
                  <a:pt x="74" y="130"/>
                </a:cubicBezTo>
                <a:cubicBezTo>
                  <a:pt x="74" y="130"/>
                  <a:pt x="73" y="131"/>
                  <a:pt x="74" y="131"/>
                </a:cubicBezTo>
                <a:close/>
                <a:moveTo>
                  <a:pt x="74" y="133"/>
                </a:moveTo>
                <a:cubicBezTo>
                  <a:pt x="74" y="133"/>
                  <a:pt x="74" y="133"/>
                  <a:pt x="74" y="133"/>
                </a:cubicBezTo>
                <a:cubicBezTo>
                  <a:pt x="74" y="133"/>
                  <a:pt x="74" y="133"/>
                  <a:pt x="74" y="133"/>
                </a:cubicBezTo>
                <a:close/>
                <a:moveTo>
                  <a:pt x="74" y="133"/>
                </a:moveTo>
                <a:cubicBezTo>
                  <a:pt x="74" y="133"/>
                  <a:pt x="74" y="133"/>
                  <a:pt x="74" y="133"/>
                </a:cubicBezTo>
                <a:cubicBezTo>
                  <a:pt x="74" y="133"/>
                  <a:pt x="74" y="133"/>
                  <a:pt x="74" y="133"/>
                </a:cubicBezTo>
                <a:cubicBezTo>
                  <a:pt x="74" y="133"/>
                  <a:pt x="74" y="132"/>
                  <a:pt x="74" y="133"/>
                </a:cubicBezTo>
                <a:close/>
                <a:moveTo>
                  <a:pt x="74" y="133"/>
                </a:moveTo>
                <a:cubicBezTo>
                  <a:pt x="74" y="133"/>
                  <a:pt x="74" y="133"/>
                  <a:pt x="74" y="133"/>
                </a:cubicBezTo>
                <a:cubicBezTo>
                  <a:pt x="74" y="133"/>
                  <a:pt x="74" y="133"/>
                  <a:pt x="74" y="133"/>
                </a:cubicBezTo>
                <a:close/>
                <a:moveTo>
                  <a:pt x="74" y="133"/>
                </a:moveTo>
                <a:cubicBezTo>
                  <a:pt x="74" y="133"/>
                  <a:pt x="74" y="133"/>
                  <a:pt x="74" y="133"/>
                </a:cubicBezTo>
                <a:cubicBezTo>
                  <a:pt x="74" y="133"/>
                  <a:pt x="74" y="133"/>
                  <a:pt x="74" y="133"/>
                </a:cubicBezTo>
                <a:close/>
                <a:moveTo>
                  <a:pt x="73" y="132"/>
                </a:moveTo>
                <a:cubicBezTo>
                  <a:pt x="73" y="133"/>
                  <a:pt x="73" y="133"/>
                  <a:pt x="73" y="133"/>
                </a:cubicBezTo>
                <a:cubicBezTo>
                  <a:pt x="73" y="133"/>
                  <a:pt x="73" y="133"/>
                  <a:pt x="73" y="133"/>
                </a:cubicBezTo>
                <a:cubicBezTo>
                  <a:pt x="73" y="133"/>
                  <a:pt x="73" y="133"/>
                  <a:pt x="73" y="132"/>
                </a:cubicBezTo>
                <a:close/>
                <a:moveTo>
                  <a:pt x="73" y="134"/>
                </a:moveTo>
                <a:cubicBezTo>
                  <a:pt x="73" y="134"/>
                  <a:pt x="73" y="134"/>
                  <a:pt x="73" y="133"/>
                </a:cubicBezTo>
                <a:cubicBezTo>
                  <a:pt x="73" y="134"/>
                  <a:pt x="73" y="134"/>
                  <a:pt x="73" y="134"/>
                </a:cubicBezTo>
                <a:close/>
                <a:moveTo>
                  <a:pt x="73" y="134"/>
                </a:moveTo>
                <a:cubicBezTo>
                  <a:pt x="72" y="134"/>
                  <a:pt x="72" y="134"/>
                  <a:pt x="72" y="134"/>
                </a:cubicBezTo>
                <a:cubicBezTo>
                  <a:pt x="72" y="134"/>
                  <a:pt x="73" y="134"/>
                  <a:pt x="73" y="134"/>
                </a:cubicBezTo>
                <a:close/>
                <a:moveTo>
                  <a:pt x="71" y="133"/>
                </a:moveTo>
                <a:cubicBezTo>
                  <a:pt x="71" y="133"/>
                  <a:pt x="71" y="133"/>
                  <a:pt x="71" y="133"/>
                </a:cubicBezTo>
                <a:cubicBezTo>
                  <a:pt x="71" y="132"/>
                  <a:pt x="71" y="132"/>
                  <a:pt x="71" y="132"/>
                </a:cubicBezTo>
                <a:lnTo>
                  <a:pt x="71" y="133"/>
                </a:lnTo>
                <a:close/>
                <a:moveTo>
                  <a:pt x="69" y="135"/>
                </a:moveTo>
                <a:cubicBezTo>
                  <a:pt x="69" y="135"/>
                  <a:pt x="70" y="135"/>
                  <a:pt x="70" y="135"/>
                </a:cubicBezTo>
                <a:cubicBezTo>
                  <a:pt x="70" y="135"/>
                  <a:pt x="70" y="135"/>
                  <a:pt x="70" y="134"/>
                </a:cubicBezTo>
                <a:cubicBezTo>
                  <a:pt x="69" y="135"/>
                  <a:pt x="69" y="135"/>
                  <a:pt x="69" y="135"/>
                </a:cubicBezTo>
                <a:close/>
                <a:moveTo>
                  <a:pt x="70" y="134"/>
                </a:moveTo>
                <a:cubicBezTo>
                  <a:pt x="70" y="134"/>
                  <a:pt x="70" y="134"/>
                  <a:pt x="70" y="134"/>
                </a:cubicBezTo>
                <a:cubicBezTo>
                  <a:pt x="70" y="134"/>
                  <a:pt x="70" y="134"/>
                  <a:pt x="70" y="134"/>
                </a:cubicBezTo>
                <a:close/>
                <a:moveTo>
                  <a:pt x="62" y="123"/>
                </a:moveTo>
                <a:cubicBezTo>
                  <a:pt x="62" y="123"/>
                  <a:pt x="62" y="123"/>
                  <a:pt x="62" y="123"/>
                </a:cubicBezTo>
                <a:cubicBezTo>
                  <a:pt x="62" y="123"/>
                  <a:pt x="62" y="123"/>
                  <a:pt x="62" y="123"/>
                </a:cubicBezTo>
                <a:close/>
                <a:moveTo>
                  <a:pt x="61" y="123"/>
                </a:moveTo>
                <a:cubicBezTo>
                  <a:pt x="62" y="123"/>
                  <a:pt x="62" y="123"/>
                  <a:pt x="62" y="123"/>
                </a:cubicBezTo>
                <a:cubicBezTo>
                  <a:pt x="61" y="123"/>
                  <a:pt x="61" y="123"/>
                  <a:pt x="61" y="123"/>
                </a:cubicBezTo>
                <a:cubicBezTo>
                  <a:pt x="61" y="123"/>
                  <a:pt x="61" y="123"/>
                  <a:pt x="61" y="123"/>
                </a:cubicBezTo>
                <a:close/>
                <a:moveTo>
                  <a:pt x="64" y="134"/>
                </a:moveTo>
                <a:cubicBezTo>
                  <a:pt x="64" y="134"/>
                  <a:pt x="64" y="134"/>
                  <a:pt x="64" y="134"/>
                </a:cubicBezTo>
                <a:cubicBezTo>
                  <a:pt x="64" y="134"/>
                  <a:pt x="64" y="134"/>
                  <a:pt x="64" y="134"/>
                </a:cubicBezTo>
                <a:close/>
                <a:moveTo>
                  <a:pt x="63" y="133"/>
                </a:moveTo>
                <a:cubicBezTo>
                  <a:pt x="63" y="133"/>
                  <a:pt x="63" y="133"/>
                  <a:pt x="63" y="133"/>
                </a:cubicBezTo>
                <a:cubicBezTo>
                  <a:pt x="63" y="133"/>
                  <a:pt x="63" y="133"/>
                  <a:pt x="63" y="133"/>
                </a:cubicBezTo>
                <a:close/>
                <a:moveTo>
                  <a:pt x="62" y="133"/>
                </a:moveTo>
                <a:cubicBezTo>
                  <a:pt x="62" y="133"/>
                  <a:pt x="62" y="133"/>
                  <a:pt x="62" y="133"/>
                </a:cubicBezTo>
                <a:cubicBezTo>
                  <a:pt x="62" y="133"/>
                  <a:pt x="62" y="133"/>
                  <a:pt x="62" y="133"/>
                </a:cubicBezTo>
                <a:close/>
                <a:moveTo>
                  <a:pt x="106" y="104"/>
                </a:moveTo>
                <a:cubicBezTo>
                  <a:pt x="106" y="104"/>
                  <a:pt x="105" y="104"/>
                  <a:pt x="105" y="104"/>
                </a:cubicBezTo>
                <a:cubicBezTo>
                  <a:pt x="105" y="104"/>
                  <a:pt x="106" y="104"/>
                  <a:pt x="106" y="104"/>
                </a:cubicBezTo>
                <a:close/>
                <a:moveTo>
                  <a:pt x="106" y="105"/>
                </a:moveTo>
                <a:cubicBezTo>
                  <a:pt x="106" y="105"/>
                  <a:pt x="106" y="105"/>
                  <a:pt x="106" y="105"/>
                </a:cubicBezTo>
                <a:cubicBezTo>
                  <a:pt x="106" y="105"/>
                  <a:pt x="106" y="105"/>
                  <a:pt x="106" y="105"/>
                </a:cubicBezTo>
                <a:close/>
                <a:moveTo>
                  <a:pt x="106" y="106"/>
                </a:moveTo>
                <a:cubicBezTo>
                  <a:pt x="107" y="106"/>
                  <a:pt x="106" y="105"/>
                  <a:pt x="106" y="105"/>
                </a:cubicBezTo>
                <a:cubicBezTo>
                  <a:pt x="106" y="105"/>
                  <a:pt x="106" y="105"/>
                  <a:pt x="106" y="105"/>
                </a:cubicBezTo>
                <a:cubicBezTo>
                  <a:pt x="106" y="105"/>
                  <a:pt x="106" y="105"/>
                  <a:pt x="106" y="105"/>
                </a:cubicBezTo>
                <a:cubicBezTo>
                  <a:pt x="106" y="105"/>
                  <a:pt x="106" y="106"/>
                  <a:pt x="106" y="106"/>
                </a:cubicBezTo>
                <a:close/>
                <a:moveTo>
                  <a:pt x="104" y="105"/>
                </a:moveTo>
                <a:cubicBezTo>
                  <a:pt x="105" y="105"/>
                  <a:pt x="105" y="105"/>
                  <a:pt x="104" y="105"/>
                </a:cubicBezTo>
                <a:cubicBezTo>
                  <a:pt x="104" y="105"/>
                  <a:pt x="104" y="105"/>
                  <a:pt x="104" y="105"/>
                </a:cubicBezTo>
                <a:cubicBezTo>
                  <a:pt x="104" y="105"/>
                  <a:pt x="104" y="105"/>
                  <a:pt x="104" y="105"/>
                </a:cubicBezTo>
                <a:close/>
                <a:moveTo>
                  <a:pt x="104" y="105"/>
                </a:moveTo>
                <a:cubicBezTo>
                  <a:pt x="104" y="105"/>
                  <a:pt x="104" y="105"/>
                  <a:pt x="104" y="105"/>
                </a:cubicBezTo>
                <a:close/>
                <a:moveTo>
                  <a:pt x="104" y="106"/>
                </a:moveTo>
                <a:cubicBezTo>
                  <a:pt x="104" y="105"/>
                  <a:pt x="104" y="105"/>
                  <a:pt x="104" y="105"/>
                </a:cubicBezTo>
                <a:cubicBezTo>
                  <a:pt x="104" y="105"/>
                  <a:pt x="104" y="105"/>
                  <a:pt x="104" y="105"/>
                </a:cubicBezTo>
                <a:cubicBezTo>
                  <a:pt x="104" y="105"/>
                  <a:pt x="104" y="105"/>
                  <a:pt x="104" y="106"/>
                </a:cubicBezTo>
                <a:close/>
                <a:moveTo>
                  <a:pt x="105" y="106"/>
                </a:moveTo>
                <a:cubicBezTo>
                  <a:pt x="105" y="106"/>
                  <a:pt x="105" y="106"/>
                  <a:pt x="105" y="106"/>
                </a:cubicBezTo>
                <a:cubicBezTo>
                  <a:pt x="105" y="106"/>
                  <a:pt x="105" y="106"/>
                  <a:pt x="105" y="106"/>
                </a:cubicBezTo>
                <a:close/>
                <a:moveTo>
                  <a:pt x="105" y="106"/>
                </a:moveTo>
                <a:cubicBezTo>
                  <a:pt x="105" y="106"/>
                  <a:pt x="105" y="106"/>
                  <a:pt x="105" y="106"/>
                </a:cubicBezTo>
                <a:cubicBezTo>
                  <a:pt x="105" y="106"/>
                  <a:pt x="105" y="106"/>
                  <a:pt x="105" y="106"/>
                </a:cubicBezTo>
                <a:cubicBezTo>
                  <a:pt x="105" y="106"/>
                  <a:pt x="105" y="106"/>
                  <a:pt x="105" y="106"/>
                </a:cubicBezTo>
                <a:close/>
                <a:moveTo>
                  <a:pt x="105" y="106"/>
                </a:moveTo>
                <a:cubicBezTo>
                  <a:pt x="105" y="106"/>
                  <a:pt x="105" y="106"/>
                  <a:pt x="105" y="106"/>
                </a:cubicBezTo>
                <a:cubicBezTo>
                  <a:pt x="105" y="106"/>
                  <a:pt x="105" y="105"/>
                  <a:pt x="105" y="106"/>
                </a:cubicBezTo>
                <a:close/>
                <a:moveTo>
                  <a:pt x="107" y="106"/>
                </a:moveTo>
                <a:cubicBezTo>
                  <a:pt x="107" y="106"/>
                  <a:pt x="107" y="106"/>
                  <a:pt x="107" y="106"/>
                </a:cubicBezTo>
                <a:cubicBezTo>
                  <a:pt x="107" y="106"/>
                  <a:pt x="107" y="106"/>
                  <a:pt x="107" y="106"/>
                </a:cubicBezTo>
                <a:cubicBezTo>
                  <a:pt x="107" y="106"/>
                  <a:pt x="106" y="106"/>
                  <a:pt x="107" y="106"/>
                </a:cubicBezTo>
                <a:close/>
                <a:moveTo>
                  <a:pt x="104" y="106"/>
                </a:moveTo>
                <a:cubicBezTo>
                  <a:pt x="104" y="106"/>
                  <a:pt x="104" y="106"/>
                  <a:pt x="104" y="106"/>
                </a:cubicBezTo>
                <a:cubicBezTo>
                  <a:pt x="104" y="106"/>
                  <a:pt x="104" y="106"/>
                  <a:pt x="104" y="106"/>
                </a:cubicBezTo>
                <a:cubicBezTo>
                  <a:pt x="104" y="106"/>
                  <a:pt x="104" y="106"/>
                  <a:pt x="104" y="106"/>
                </a:cubicBezTo>
                <a:close/>
                <a:moveTo>
                  <a:pt x="104" y="106"/>
                </a:moveTo>
                <a:cubicBezTo>
                  <a:pt x="105" y="106"/>
                  <a:pt x="105" y="106"/>
                  <a:pt x="105" y="106"/>
                </a:cubicBezTo>
                <a:cubicBezTo>
                  <a:pt x="105" y="106"/>
                  <a:pt x="105" y="106"/>
                  <a:pt x="104" y="106"/>
                </a:cubicBezTo>
                <a:close/>
                <a:moveTo>
                  <a:pt x="106" y="106"/>
                </a:moveTo>
                <a:cubicBezTo>
                  <a:pt x="105" y="106"/>
                  <a:pt x="105" y="106"/>
                  <a:pt x="105" y="106"/>
                </a:cubicBezTo>
                <a:cubicBezTo>
                  <a:pt x="106" y="106"/>
                  <a:pt x="106" y="106"/>
                  <a:pt x="106" y="106"/>
                </a:cubicBezTo>
                <a:close/>
                <a:moveTo>
                  <a:pt x="104" y="106"/>
                </a:moveTo>
                <a:cubicBezTo>
                  <a:pt x="103" y="106"/>
                  <a:pt x="103" y="106"/>
                  <a:pt x="103" y="106"/>
                </a:cubicBezTo>
                <a:cubicBezTo>
                  <a:pt x="104" y="106"/>
                  <a:pt x="104" y="106"/>
                  <a:pt x="104" y="106"/>
                </a:cubicBezTo>
                <a:close/>
                <a:moveTo>
                  <a:pt x="104" y="107"/>
                </a:moveTo>
                <a:cubicBezTo>
                  <a:pt x="103" y="106"/>
                  <a:pt x="103" y="106"/>
                  <a:pt x="103" y="106"/>
                </a:cubicBezTo>
                <a:cubicBezTo>
                  <a:pt x="103" y="106"/>
                  <a:pt x="103" y="106"/>
                  <a:pt x="103" y="107"/>
                </a:cubicBezTo>
                <a:cubicBezTo>
                  <a:pt x="103" y="107"/>
                  <a:pt x="103" y="106"/>
                  <a:pt x="104" y="107"/>
                </a:cubicBezTo>
                <a:close/>
                <a:moveTo>
                  <a:pt x="104" y="107"/>
                </a:moveTo>
                <a:cubicBezTo>
                  <a:pt x="104" y="107"/>
                  <a:pt x="103" y="107"/>
                  <a:pt x="103" y="107"/>
                </a:cubicBezTo>
                <a:cubicBezTo>
                  <a:pt x="103" y="107"/>
                  <a:pt x="103" y="107"/>
                  <a:pt x="104" y="107"/>
                </a:cubicBezTo>
                <a:close/>
                <a:moveTo>
                  <a:pt x="104" y="106"/>
                </a:moveTo>
                <a:cubicBezTo>
                  <a:pt x="104" y="106"/>
                  <a:pt x="104" y="106"/>
                  <a:pt x="104" y="106"/>
                </a:cubicBezTo>
                <a:cubicBezTo>
                  <a:pt x="104" y="107"/>
                  <a:pt x="104" y="107"/>
                  <a:pt x="104" y="107"/>
                </a:cubicBezTo>
                <a:lnTo>
                  <a:pt x="104" y="106"/>
                </a:lnTo>
                <a:close/>
                <a:moveTo>
                  <a:pt x="104" y="107"/>
                </a:moveTo>
                <a:cubicBezTo>
                  <a:pt x="104" y="107"/>
                  <a:pt x="104" y="107"/>
                  <a:pt x="104" y="107"/>
                </a:cubicBezTo>
                <a:cubicBezTo>
                  <a:pt x="104" y="107"/>
                  <a:pt x="104" y="107"/>
                  <a:pt x="104" y="107"/>
                </a:cubicBezTo>
                <a:cubicBezTo>
                  <a:pt x="104" y="107"/>
                  <a:pt x="104" y="107"/>
                  <a:pt x="104" y="107"/>
                </a:cubicBezTo>
                <a:close/>
                <a:moveTo>
                  <a:pt x="104" y="106"/>
                </a:moveTo>
                <a:cubicBezTo>
                  <a:pt x="104" y="106"/>
                  <a:pt x="104" y="106"/>
                  <a:pt x="104" y="106"/>
                </a:cubicBezTo>
                <a:cubicBezTo>
                  <a:pt x="104" y="106"/>
                  <a:pt x="104" y="106"/>
                  <a:pt x="104" y="106"/>
                </a:cubicBezTo>
                <a:close/>
                <a:moveTo>
                  <a:pt x="105" y="106"/>
                </a:moveTo>
                <a:cubicBezTo>
                  <a:pt x="105" y="106"/>
                  <a:pt x="105" y="107"/>
                  <a:pt x="106" y="107"/>
                </a:cubicBezTo>
                <a:cubicBezTo>
                  <a:pt x="106" y="107"/>
                  <a:pt x="105" y="107"/>
                  <a:pt x="105" y="106"/>
                </a:cubicBezTo>
                <a:close/>
                <a:moveTo>
                  <a:pt x="105" y="107"/>
                </a:moveTo>
                <a:cubicBezTo>
                  <a:pt x="105" y="107"/>
                  <a:pt x="105" y="107"/>
                  <a:pt x="105" y="107"/>
                </a:cubicBezTo>
                <a:cubicBezTo>
                  <a:pt x="105" y="107"/>
                  <a:pt x="105" y="106"/>
                  <a:pt x="105" y="106"/>
                </a:cubicBezTo>
                <a:lnTo>
                  <a:pt x="105" y="107"/>
                </a:lnTo>
                <a:close/>
                <a:moveTo>
                  <a:pt x="105" y="107"/>
                </a:moveTo>
                <a:cubicBezTo>
                  <a:pt x="105" y="107"/>
                  <a:pt x="105" y="107"/>
                  <a:pt x="105" y="107"/>
                </a:cubicBezTo>
                <a:cubicBezTo>
                  <a:pt x="105" y="107"/>
                  <a:pt x="105" y="107"/>
                  <a:pt x="105" y="107"/>
                </a:cubicBezTo>
                <a:close/>
                <a:moveTo>
                  <a:pt x="104" y="107"/>
                </a:moveTo>
                <a:cubicBezTo>
                  <a:pt x="104" y="107"/>
                  <a:pt x="104" y="107"/>
                  <a:pt x="104" y="107"/>
                </a:cubicBezTo>
                <a:cubicBezTo>
                  <a:pt x="104" y="107"/>
                  <a:pt x="104" y="107"/>
                  <a:pt x="104" y="107"/>
                </a:cubicBezTo>
                <a:cubicBezTo>
                  <a:pt x="104" y="107"/>
                  <a:pt x="104" y="107"/>
                  <a:pt x="104" y="107"/>
                </a:cubicBezTo>
                <a:close/>
                <a:moveTo>
                  <a:pt x="104" y="107"/>
                </a:moveTo>
                <a:cubicBezTo>
                  <a:pt x="104" y="107"/>
                  <a:pt x="104" y="107"/>
                  <a:pt x="104" y="107"/>
                </a:cubicBezTo>
                <a:cubicBezTo>
                  <a:pt x="104" y="107"/>
                  <a:pt x="104" y="107"/>
                  <a:pt x="104" y="107"/>
                </a:cubicBezTo>
                <a:close/>
                <a:moveTo>
                  <a:pt x="104" y="108"/>
                </a:moveTo>
                <a:cubicBezTo>
                  <a:pt x="104" y="108"/>
                  <a:pt x="104" y="108"/>
                  <a:pt x="104" y="108"/>
                </a:cubicBezTo>
                <a:cubicBezTo>
                  <a:pt x="104" y="108"/>
                  <a:pt x="104" y="108"/>
                  <a:pt x="104" y="108"/>
                </a:cubicBezTo>
                <a:close/>
                <a:moveTo>
                  <a:pt x="104" y="107"/>
                </a:moveTo>
                <a:cubicBezTo>
                  <a:pt x="105" y="107"/>
                  <a:pt x="104" y="107"/>
                  <a:pt x="104" y="107"/>
                </a:cubicBezTo>
                <a:cubicBezTo>
                  <a:pt x="104" y="107"/>
                  <a:pt x="104" y="107"/>
                  <a:pt x="104" y="107"/>
                </a:cubicBezTo>
                <a:cubicBezTo>
                  <a:pt x="104" y="107"/>
                  <a:pt x="104" y="107"/>
                  <a:pt x="104" y="107"/>
                </a:cubicBezTo>
                <a:close/>
                <a:moveTo>
                  <a:pt x="104" y="107"/>
                </a:moveTo>
                <a:cubicBezTo>
                  <a:pt x="104" y="107"/>
                  <a:pt x="104" y="107"/>
                  <a:pt x="104" y="107"/>
                </a:cubicBezTo>
                <a:cubicBezTo>
                  <a:pt x="104" y="107"/>
                  <a:pt x="104" y="107"/>
                  <a:pt x="104" y="107"/>
                </a:cubicBezTo>
                <a:close/>
                <a:moveTo>
                  <a:pt x="104" y="107"/>
                </a:moveTo>
                <a:cubicBezTo>
                  <a:pt x="104" y="107"/>
                  <a:pt x="104" y="107"/>
                  <a:pt x="104" y="107"/>
                </a:cubicBezTo>
                <a:cubicBezTo>
                  <a:pt x="104" y="107"/>
                  <a:pt x="104" y="107"/>
                  <a:pt x="104" y="107"/>
                </a:cubicBezTo>
                <a:close/>
                <a:moveTo>
                  <a:pt x="104" y="107"/>
                </a:moveTo>
                <a:cubicBezTo>
                  <a:pt x="104" y="107"/>
                  <a:pt x="104" y="107"/>
                  <a:pt x="104" y="107"/>
                </a:cubicBezTo>
                <a:cubicBezTo>
                  <a:pt x="104" y="107"/>
                  <a:pt x="104" y="107"/>
                  <a:pt x="104" y="107"/>
                </a:cubicBezTo>
                <a:cubicBezTo>
                  <a:pt x="104" y="107"/>
                  <a:pt x="104" y="107"/>
                  <a:pt x="104" y="107"/>
                </a:cubicBezTo>
                <a:close/>
                <a:moveTo>
                  <a:pt x="106" y="109"/>
                </a:moveTo>
                <a:cubicBezTo>
                  <a:pt x="106" y="109"/>
                  <a:pt x="106" y="109"/>
                  <a:pt x="106" y="109"/>
                </a:cubicBezTo>
                <a:cubicBezTo>
                  <a:pt x="106" y="108"/>
                  <a:pt x="105" y="108"/>
                  <a:pt x="104" y="108"/>
                </a:cubicBezTo>
                <a:cubicBezTo>
                  <a:pt x="104" y="108"/>
                  <a:pt x="104" y="108"/>
                  <a:pt x="104" y="108"/>
                </a:cubicBezTo>
                <a:cubicBezTo>
                  <a:pt x="105" y="108"/>
                  <a:pt x="105" y="108"/>
                  <a:pt x="105" y="108"/>
                </a:cubicBezTo>
                <a:cubicBezTo>
                  <a:pt x="105" y="109"/>
                  <a:pt x="105" y="108"/>
                  <a:pt x="105" y="108"/>
                </a:cubicBezTo>
                <a:cubicBezTo>
                  <a:pt x="105" y="108"/>
                  <a:pt x="105" y="109"/>
                  <a:pt x="106" y="109"/>
                </a:cubicBezTo>
                <a:cubicBezTo>
                  <a:pt x="106" y="109"/>
                  <a:pt x="106" y="109"/>
                  <a:pt x="106" y="109"/>
                </a:cubicBezTo>
                <a:cubicBezTo>
                  <a:pt x="106" y="109"/>
                  <a:pt x="106" y="109"/>
                  <a:pt x="106" y="109"/>
                </a:cubicBezTo>
                <a:close/>
                <a:moveTo>
                  <a:pt x="104" y="107"/>
                </a:moveTo>
                <a:cubicBezTo>
                  <a:pt x="104" y="107"/>
                  <a:pt x="104" y="107"/>
                  <a:pt x="104" y="107"/>
                </a:cubicBezTo>
                <a:cubicBezTo>
                  <a:pt x="104" y="107"/>
                  <a:pt x="104" y="107"/>
                  <a:pt x="104" y="107"/>
                </a:cubicBezTo>
                <a:cubicBezTo>
                  <a:pt x="104" y="107"/>
                  <a:pt x="104" y="108"/>
                  <a:pt x="104" y="108"/>
                </a:cubicBezTo>
                <a:cubicBezTo>
                  <a:pt x="104" y="107"/>
                  <a:pt x="104" y="107"/>
                  <a:pt x="104" y="107"/>
                </a:cubicBezTo>
                <a:close/>
                <a:moveTo>
                  <a:pt x="104" y="107"/>
                </a:moveTo>
                <a:cubicBezTo>
                  <a:pt x="105" y="107"/>
                  <a:pt x="105" y="108"/>
                  <a:pt x="105" y="108"/>
                </a:cubicBezTo>
                <a:cubicBezTo>
                  <a:pt x="105" y="108"/>
                  <a:pt x="105" y="108"/>
                  <a:pt x="105" y="107"/>
                </a:cubicBezTo>
                <a:cubicBezTo>
                  <a:pt x="105" y="108"/>
                  <a:pt x="104" y="107"/>
                  <a:pt x="104" y="107"/>
                </a:cubicBezTo>
                <a:cubicBezTo>
                  <a:pt x="104" y="107"/>
                  <a:pt x="104" y="107"/>
                  <a:pt x="104" y="107"/>
                </a:cubicBezTo>
                <a:cubicBezTo>
                  <a:pt x="104" y="107"/>
                  <a:pt x="104" y="107"/>
                  <a:pt x="104" y="107"/>
                </a:cubicBezTo>
                <a:cubicBezTo>
                  <a:pt x="104" y="107"/>
                  <a:pt x="104" y="107"/>
                  <a:pt x="104" y="107"/>
                </a:cubicBezTo>
                <a:cubicBezTo>
                  <a:pt x="104" y="107"/>
                  <a:pt x="104" y="107"/>
                  <a:pt x="104" y="107"/>
                </a:cubicBezTo>
                <a:cubicBezTo>
                  <a:pt x="104" y="107"/>
                  <a:pt x="104" y="107"/>
                  <a:pt x="104" y="107"/>
                </a:cubicBezTo>
                <a:cubicBezTo>
                  <a:pt x="104" y="107"/>
                  <a:pt x="104" y="107"/>
                  <a:pt x="104" y="107"/>
                </a:cubicBezTo>
                <a:cubicBezTo>
                  <a:pt x="104" y="107"/>
                  <a:pt x="104" y="107"/>
                  <a:pt x="104" y="107"/>
                </a:cubicBezTo>
                <a:cubicBezTo>
                  <a:pt x="104" y="107"/>
                  <a:pt x="104" y="107"/>
                  <a:pt x="104" y="107"/>
                </a:cubicBezTo>
                <a:cubicBezTo>
                  <a:pt x="104" y="107"/>
                  <a:pt x="104" y="107"/>
                  <a:pt x="104" y="107"/>
                </a:cubicBezTo>
                <a:cubicBezTo>
                  <a:pt x="104" y="107"/>
                  <a:pt x="104" y="107"/>
                  <a:pt x="104" y="107"/>
                </a:cubicBezTo>
                <a:cubicBezTo>
                  <a:pt x="104" y="107"/>
                  <a:pt x="104" y="107"/>
                  <a:pt x="104" y="107"/>
                </a:cubicBezTo>
                <a:cubicBezTo>
                  <a:pt x="104" y="107"/>
                  <a:pt x="104" y="107"/>
                  <a:pt x="104" y="107"/>
                </a:cubicBezTo>
                <a:cubicBezTo>
                  <a:pt x="104" y="107"/>
                  <a:pt x="104" y="107"/>
                  <a:pt x="104" y="107"/>
                </a:cubicBezTo>
                <a:close/>
                <a:moveTo>
                  <a:pt x="107" y="107"/>
                </a:moveTo>
                <a:cubicBezTo>
                  <a:pt x="106" y="107"/>
                  <a:pt x="106" y="107"/>
                  <a:pt x="106" y="107"/>
                </a:cubicBezTo>
                <a:cubicBezTo>
                  <a:pt x="107" y="107"/>
                  <a:pt x="107" y="107"/>
                  <a:pt x="107" y="107"/>
                </a:cubicBezTo>
                <a:close/>
                <a:moveTo>
                  <a:pt x="106" y="107"/>
                </a:moveTo>
                <a:cubicBezTo>
                  <a:pt x="106" y="107"/>
                  <a:pt x="106" y="107"/>
                  <a:pt x="106" y="107"/>
                </a:cubicBezTo>
                <a:cubicBezTo>
                  <a:pt x="106" y="107"/>
                  <a:pt x="106" y="107"/>
                  <a:pt x="106" y="107"/>
                </a:cubicBezTo>
                <a:cubicBezTo>
                  <a:pt x="106" y="107"/>
                  <a:pt x="106" y="107"/>
                  <a:pt x="106" y="107"/>
                </a:cubicBezTo>
                <a:cubicBezTo>
                  <a:pt x="106" y="107"/>
                  <a:pt x="106" y="107"/>
                  <a:pt x="106" y="107"/>
                </a:cubicBezTo>
                <a:cubicBezTo>
                  <a:pt x="106" y="107"/>
                  <a:pt x="105" y="107"/>
                  <a:pt x="105" y="107"/>
                </a:cubicBezTo>
                <a:cubicBezTo>
                  <a:pt x="106" y="107"/>
                  <a:pt x="106" y="107"/>
                  <a:pt x="106" y="107"/>
                </a:cubicBezTo>
                <a:close/>
                <a:moveTo>
                  <a:pt x="105" y="107"/>
                </a:moveTo>
                <a:cubicBezTo>
                  <a:pt x="105" y="108"/>
                  <a:pt x="105" y="108"/>
                  <a:pt x="105" y="108"/>
                </a:cubicBezTo>
                <a:cubicBezTo>
                  <a:pt x="106" y="108"/>
                  <a:pt x="106" y="108"/>
                  <a:pt x="106" y="108"/>
                </a:cubicBezTo>
                <a:cubicBezTo>
                  <a:pt x="106" y="108"/>
                  <a:pt x="106" y="108"/>
                  <a:pt x="106" y="108"/>
                </a:cubicBezTo>
                <a:cubicBezTo>
                  <a:pt x="106" y="107"/>
                  <a:pt x="105" y="107"/>
                  <a:pt x="105" y="107"/>
                </a:cubicBezTo>
                <a:close/>
                <a:moveTo>
                  <a:pt x="104" y="108"/>
                </a:moveTo>
                <a:cubicBezTo>
                  <a:pt x="103" y="107"/>
                  <a:pt x="103" y="107"/>
                  <a:pt x="103" y="107"/>
                </a:cubicBezTo>
                <a:cubicBezTo>
                  <a:pt x="104" y="108"/>
                  <a:pt x="104" y="108"/>
                  <a:pt x="104" y="108"/>
                </a:cubicBezTo>
                <a:close/>
                <a:moveTo>
                  <a:pt x="104" y="108"/>
                </a:moveTo>
                <a:cubicBezTo>
                  <a:pt x="103" y="108"/>
                  <a:pt x="103" y="108"/>
                  <a:pt x="103" y="108"/>
                </a:cubicBezTo>
                <a:cubicBezTo>
                  <a:pt x="103" y="108"/>
                  <a:pt x="103" y="108"/>
                  <a:pt x="103" y="108"/>
                </a:cubicBezTo>
                <a:lnTo>
                  <a:pt x="104" y="108"/>
                </a:lnTo>
                <a:close/>
                <a:moveTo>
                  <a:pt x="100" y="122"/>
                </a:moveTo>
                <a:cubicBezTo>
                  <a:pt x="100" y="122"/>
                  <a:pt x="100" y="122"/>
                  <a:pt x="100" y="122"/>
                </a:cubicBezTo>
                <a:cubicBezTo>
                  <a:pt x="100" y="122"/>
                  <a:pt x="100" y="122"/>
                  <a:pt x="100" y="122"/>
                </a:cubicBezTo>
                <a:close/>
                <a:moveTo>
                  <a:pt x="100" y="122"/>
                </a:moveTo>
                <a:cubicBezTo>
                  <a:pt x="100" y="121"/>
                  <a:pt x="100" y="121"/>
                  <a:pt x="100" y="121"/>
                </a:cubicBezTo>
                <a:cubicBezTo>
                  <a:pt x="100" y="121"/>
                  <a:pt x="100" y="122"/>
                  <a:pt x="100" y="122"/>
                </a:cubicBezTo>
                <a:close/>
                <a:moveTo>
                  <a:pt x="101" y="113"/>
                </a:moveTo>
                <a:cubicBezTo>
                  <a:pt x="100" y="113"/>
                  <a:pt x="100" y="112"/>
                  <a:pt x="100" y="113"/>
                </a:cubicBezTo>
                <a:cubicBezTo>
                  <a:pt x="100" y="113"/>
                  <a:pt x="100" y="113"/>
                  <a:pt x="100" y="113"/>
                </a:cubicBezTo>
                <a:cubicBezTo>
                  <a:pt x="100" y="113"/>
                  <a:pt x="101" y="113"/>
                  <a:pt x="101" y="113"/>
                </a:cubicBezTo>
                <a:close/>
                <a:moveTo>
                  <a:pt x="100" y="117"/>
                </a:moveTo>
                <a:cubicBezTo>
                  <a:pt x="100" y="118"/>
                  <a:pt x="100" y="118"/>
                  <a:pt x="100" y="118"/>
                </a:cubicBezTo>
                <a:cubicBezTo>
                  <a:pt x="100" y="117"/>
                  <a:pt x="100" y="117"/>
                  <a:pt x="100" y="117"/>
                </a:cubicBezTo>
                <a:close/>
                <a:moveTo>
                  <a:pt x="102" y="119"/>
                </a:moveTo>
                <a:cubicBezTo>
                  <a:pt x="101" y="119"/>
                  <a:pt x="101" y="119"/>
                  <a:pt x="101" y="119"/>
                </a:cubicBezTo>
                <a:cubicBezTo>
                  <a:pt x="101" y="119"/>
                  <a:pt x="102" y="119"/>
                  <a:pt x="102" y="119"/>
                </a:cubicBezTo>
                <a:close/>
                <a:moveTo>
                  <a:pt x="99" y="124"/>
                </a:moveTo>
                <a:cubicBezTo>
                  <a:pt x="99" y="124"/>
                  <a:pt x="99" y="124"/>
                  <a:pt x="99" y="124"/>
                </a:cubicBezTo>
                <a:cubicBezTo>
                  <a:pt x="99" y="124"/>
                  <a:pt x="99" y="124"/>
                  <a:pt x="99" y="124"/>
                </a:cubicBezTo>
                <a:close/>
                <a:moveTo>
                  <a:pt x="103" y="110"/>
                </a:moveTo>
                <a:cubicBezTo>
                  <a:pt x="102" y="110"/>
                  <a:pt x="102" y="110"/>
                  <a:pt x="102" y="110"/>
                </a:cubicBezTo>
                <a:cubicBezTo>
                  <a:pt x="103" y="110"/>
                  <a:pt x="103" y="110"/>
                  <a:pt x="103" y="110"/>
                </a:cubicBezTo>
                <a:close/>
                <a:moveTo>
                  <a:pt x="96" y="119"/>
                </a:moveTo>
                <a:cubicBezTo>
                  <a:pt x="96" y="119"/>
                  <a:pt x="96" y="119"/>
                  <a:pt x="96" y="119"/>
                </a:cubicBezTo>
                <a:cubicBezTo>
                  <a:pt x="96" y="119"/>
                  <a:pt x="96" y="119"/>
                  <a:pt x="96" y="119"/>
                </a:cubicBezTo>
                <a:close/>
                <a:moveTo>
                  <a:pt x="102" y="110"/>
                </a:moveTo>
                <a:cubicBezTo>
                  <a:pt x="102" y="110"/>
                  <a:pt x="102" y="110"/>
                  <a:pt x="102" y="110"/>
                </a:cubicBezTo>
                <a:cubicBezTo>
                  <a:pt x="102" y="110"/>
                  <a:pt x="102" y="110"/>
                  <a:pt x="102" y="110"/>
                </a:cubicBezTo>
                <a:cubicBezTo>
                  <a:pt x="102" y="110"/>
                  <a:pt x="102" y="110"/>
                  <a:pt x="102" y="110"/>
                </a:cubicBezTo>
                <a:close/>
                <a:moveTo>
                  <a:pt x="94" y="130"/>
                </a:moveTo>
                <a:cubicBezTo>
                  <a:pt x="94" y="130"/>
                  <a:pt x="94" y="130"/>
                  <a:pt x="94" y="130"/>
                </a:cubicBezTo>
                <a:cubicBezTo>
                  <a:pt x="94" y="130"/>
                  <a:pt x="94" y="130"/>
                  <a:pt x="94" y="130"/>
                </a:cubicBezTo>
                <a:close/>
                <a:moveTo>
                  <a:pt x="89" y="130"/>
                </a:moveTo>
                <a:cubicBezTo>
                  <a:pt x="89" y="130"/>
                  <a:pt x="89" y="130"/>
                  <a:pt x="89" y="130"/>
                </a:cubicBezTo>
                <a:cubicBezTo>
                  <a:pt x="89" y="130"/>
                  <a:pt x="89" y="130"/>
                  <a:pt x="89" y="130"/>
                </a:cubicBezTo>
                <a:close/>
                <a:moveTo>
                  <a:pt x="103" y="108"/>
                </a:moveTo>
                <a:cubicBezTo>
                  <a:pt x="103" y="108"/>
                  <a:pt x="103" y="108"/>
                  <a:pt x="103" y="108"/>
                </a:cubicBezTo>
                <a:close/>
                <a:moveTo>
                  <a:pt x="105" y="109"/>
                </a:moveTo>
                <a:cubicBezTo>
                  <a:pt x="105" y="109"/>
                  <a:pt x="105" y="109"/>
                  <a:pt x="105" y="109"/>
                </a:cubicBezTo>
                <a:cubicBezTo>
                  <a:pt x="105" y="109"/>
                  <a:pt x="105" y="109"/>
                  <a:pt x="105" y="109"/>
                </a:cubicBezTo>
                <a:close/>
                <a:moveTo>
                  <a:pt x="104" y="112"/>
                </a:moveTo>
                <a:cubicBezTo>
                  <a:pt x="104" y="112"/>
                  <a:pt x="104" y="112"/>
                  <a:pt x="104" y="112"/>
                </a:cubicBezTo>
                <a:cubicBezTo>
                  <a:pt x="104" y="112"/>
                  <a:pt x="104" y="112"/>
                  <a:pt x="104" y="112"/>
                </a:cubicBezTo>
                <a:close/>
                <a:moveTo>
                  <a:pt x="103" y="109"/>
                </a:moveTo>
                <a:cubicBezTo>
                  <a:pt x="103" y="109"/>
                  <a:pt x="103" y="109"/>
                  <a:pt x="103" y="109"/>
                </a:cubicBezTo>
                <a:cubicBezTo>
                  <a:pt x="103" y="109"/>
                  <a:pt x="103" y="109"/>
                  <a:pt x="103" y="109"/>
                </a:cubicBezTo>
                <a:close/>
                <a:moveTo>
                  <a:pt x="103" y="108"/>
                </a:moveTo>
                <a:cubicBezTo>
                  <a:pt x="103" y="108"/>
                  <a:pt x="103" y="108"/>
                  <a:pt x="103" y="108"/>
                </a:cubicBezTo>
                <a:cubicBezTo>
                  <a:pt x="103" y="108"/>
                  <a:pt x="103" y="108"/>
                  <a:pt x="103" y="108"/>
                </a:cubicBezTo>
                <a:close/>
                <a:moveTo>
                  <a:pt x="103" y="109"/>
                </a:moveTo>
                <a:cubicBezTo>
                  <a:pt x="103" y="109"/>
                  <a:pt x="103" y="109"/>
                  <a:pt x="103" y="109"/>
                </a:cubicBezTo>
                <a:cubicBezTo>
                  <a:pt x="103" y="109"/>
                  <a:pt x="103" y="108"/>
                  <a:pt x="103" y="108"/>
                </a:cubicBezTo>
                <a:cubicBezTo>
                  <a:pt x="103" y="108"/>
                  <a:pt x="103" y="109"/>
                  <a:pt x="103" y="109"/>
                </a:cubicBezTo>
                <a:close/>
                <a:moveTo>
                  <a:pt x="95" y="126"/>
                </a:moveTo>
                <a:cubicBezTo>
                  <a:pt x="95" y="126"/>
                  <a:pt x="95" y="126"/>
                  <a:pt x="95" y="126"/>
                </a:cubicBezTo>
                <a:cubicBezTo>
                  <a:pt x="96" y="126"/>
                  <a:pt x="96" y="126"/>
                  <a:pt x="95" y="126"/>
                </a:cubicBezTo>
                <a:close/>
                <a:moveTo>
                  <a:pt x="103" y="116"/>
                </a:moveTo>
                <a:cubicBezTo>
                  <a:pt x="103" y="116"/>
                  <a:pt x="103" y="116"/>
                  <a:pt x="103" y="116"/>
                </a:cubicBezTo>
                <a:cubicBezTo>
                  <a:pt x="103" y="116"/>
                  <a:pt x="103" y="116"/>
                  <a:pt x="103" y="116"/>
                </a:cubicBezTo>
                <a:close/>
                <a:moveTo>
                  <a:pt x="104" y="117"/>
                </a:moveTo>
                <a:cubicBezTo>
                  <a:pt x="103" y="116"/>
                  <a:pt x="103" y="116"/>
                  <a:pt x="103" y="116"/>
                </a:cubicBezTo>
                <a:cubicBezTo>
                  <a:pt x="102" y="116"/>
                  <a:pt x="102" y="116"/>
                  <a:pt x="102" y="116"/>
                </a:cubicBezTo>
                <a:lnTo>
                  <a:pt x="104" y="117"/>
                </a:lnTo>
                <a:close/>
                <a:moveTo>
                  <a:pt x="99" y="122"/>
                </a:moveTo>
                <a:cubicBezTo>
                  <a:pt x="99" y="122"/>
                  <a:pt x="99" y="123"/>
                  <a:pt x="100" y="123"/>
                </a:cubicBezTo>
                <a:cubicBezTo>
                  <a:pt x="99" y="123"/>
                  <a:pt x="99" y="122"/>
                  <a:pt x="99" y="123"/>
                </a:cubicBezTo>
                <a:cubicBezTo>
                  <a:pt x="99" y="123"/>
                  <a:pt x="100" y="123"/>
                  <a:pt x="100" y="124"/>
                </a:cubicBezTo>
                <a:cubicBezTo>
                  <a:pt x="99" y="123"/>
                  <a:pt x="99" y="123"/>
                  <a:pt x="99" y="123"/>
                </a:cubicBezTo>
                <a:cubicBezTo>
                  <a:pt x="99" y="124"/>
                  <a:pt x="99" y="124"/>
                  <a:pt x="99" y="124"/>
                </a:cubicBezTo>
                <a:cubicBezTo>
                  <a:pt x="99" y="124"/>
                  <a:pt x="99" y="124"/>
                  <a:pt x="99" y="124"/>
                </a:cubicBezTo>
                <a:cubicBezTo>
                  <a:pt x="98" y="124"/>
                  <a:pt x="99" y="124"/>
                  <a:pt x="99" y="124"/>
                </a:cubicBezTo>
                <a:cubicBezTo>
                  <a:pt x="99" y="124"/>
                  <a:pt x="98" y="124"/>
                  <a:pt x="98" y="124"/>
                </a:cubicBezTo>
                <a:cubicBezTo>
                  <a:pt x="99" y="125"/>
                  <a:pt x="99" y="125"/>
                  <a:pt x="99" y="125"/>
                </a:cubicBezTo>
                <a:cubicBezTo>
                  <a:pt x="98" y="124"/>
                  <a:pt x="98" y="124"/>
                  <a:pt x="98" y="124"/>
                </a:cubicBezTo>
                <a:cubicBezTo>
                  <a:pt x="98" y="124"/>
                  <a:pt x="98" y="124"/>
                  <a:pt x="98" y="124"/>
                </a:cubicBezTo>
                <a:cubicBezTo>
                  <a:pt x="98" y="124"/>
                  <a:pt x="98" y="124"/>
                  <a:pt x="98" y="124"/>
                </a:cubicBezTo>
                <a:cubicBezTo>
                  <a:pt x="98" y="125"/>
                  <a:pt x="98" y="125"/>
                  <a:pt x="98" y="125"/>
                </a:cubicBezTo>
                <a:cubicBezTo>
                  <a:pt x="98" y="125"/>
                  <a:pt x="98" y="125"/>
                  <a:pt x="98" y="125"/>
                </a:cubicBezTo>
                <a:cubicBezTo>
                  <a:pt x="98" y="125"/>
                  <a:pt x="98" y="125"/>
                  <a:pt x="98" y="125"/>
                </a:cubicBezTo>
                <a:cubicBezTo>
                  <a:pt x="98" y="124"/>
                  <a:pt x="98" y="124"/>
                  <a:pt x="98" y="124"/>
                </a:cubicBezTo>
                <a:cubicBezTo>
                  <a:pt x="98" y="125"/>
                  <a:pt x="98" y="124"/>
                  <a:pt x="97" y="124"/>
                </a:cubicBezTo>
                <a:cubicBezTo>
                  <a:pt x="97" y="124"/>
                  <a:pt x="97" y="124"/>
                  <a:pt x="97" y="124"/>
                </a:cubicBezTo>
                <a:cubicBezTo>
                  <a:pt x="97" y="124"/>
                  <a:pt x="97" y="125"/>
                  <a:pt x="98" y="125"/>
                </a:cubicBezTo>
                <a:cubicBezTo>
                  <a:pt x="97" y="125"/>
                  <a:pt x="97" y="125"/>
                  <a:pt x="98" y="125"/>
                </a:cubicBezTo>
                <a:cubicBezTo>
                  <a:pt x="97" y="125"/>
                  <a:pt x="97" y="125"/>
                  <a:pt x="97" y="125"/>
                </a:cubicBezTo>
                <a:cubicBezTo>
                  <a:pt x="97" y="125"/>
                  <a:pt x="97" y="125"/>
                  <a:pt x="97" y="125"/>
                </a:cubicBezTo>
                <a:cubicBezTo>
                  <a:pt x="97" y="124"/>
                  <a:pt x="97" y="124"/>
                  <a:pt x="97" y="124"/>
                </a:cubicBezTo>
                <a:cubicBezTo>
                  <a:pt x="96" y="124"/>
                  <a:pt x="98" y="125"/>
                  <a:pt x="97" y="125"/>
                </a:cubicBezTo>
                <a:cubicBezTo>
                  <a:pt x="97" y="125"/>
                  <a:pt x="97" y="125"/>
                  <a:pt x="97" y="125"/>
                </a:cubicBezTo>
                <a:cubicBezTo>
                  <a:pt x="97" y="125"/>
                  <a:pt x="97" y="125"/>
                  <a:pt x="97" y="125"/>
                </a:cubicBezTo>
                <a:cubicBezTo>
                  <a:pt x="97" y="125"/>
                  <a:pt x="98" y="125"/>
                  <a:pt x="97" y="126"/>
                </a:cubicBezTo>
                <a:cubicBezTo>
                  <a:pt x="97" y="126"/>
                  <a:pt x="97" y="126"/>
                  <a:pt x="97" y="126"/>
                </a:cubicBezTo>
                <a:cubicBezTo>
                  <a:pt x="97" y="126"/>
                  <a:pt x="97" y="126"/>
                  <a:pt x="97" y="126"/>
                </a:cubicBezTo>
                <a:cubicBezTo>
                  <a:pt x="97" y="126"/>
                  <a:pt x="96" y="125"/>
                  <a:pt x="96" y="126"/>
                </a:cubicBezTo>
                <a:cubicBezTo>
                  <a:pt x="97" y="126"/>
                  <a:pt x="97" y="126"/>
                  <a:pt x="97" y="126"/>
                </a:cubicBezTo>
                <a:cubicBezTo>
                  <a:pt x="97" y="126"/>
                  <a:pt x="96" y="126"/>
                  <a:pt x="97" y="126"/>
                </a:cubicBezTo>
                <a:cubicBezTo>
                  <a:pt x="96" y="126"/>
                  <a:pt x="96" y="126"/>
                  <a:pt x="96" y="126"/>
                </a:cubicBezTo>
                <a:cubicBezTo>
                  <a:pt x="96" y="126"/>
                  <a:pt x="96" y="126"/>
                  <a:pt x="96" y="126"/>
                </a:cubicBezTo>
                <a:cubicBezTo>
                  <a:pt x="96" y="126"/>
                  <a:pt x="96" y="126"/>
                  <a:pt x="96" y="126"/>
                </a:cubicBezTo>
                <a:cubicBezTo>
                  <a:pt x="97" y="126"/>
                  <a:pt x="96" y="126"/>
                  <a:pt x="96" y="127"/>
                </a:cubicBezTo>
                <a:cubicBezTo>
                  <a:pt x="96" y="126"/>
                  <a:pt x="96" y="127"/>
                  <a:pt x="96" y="127"/>
                </a:cubicBezTo>
                <a:cubicBezTo>
                  <a:pt x="96" y="126"/>
                  <a:pt x="96" y="126"/>
                  <a:pt x="96" y="126"/>
                </a:cubicBezTo>
                <a:cubicBezTo>
                  <a:pt x="95" y="126"/>
                  <a:pt x="96" y="126"/>
                  <a:pt x="95" y="126"/>
                </a:cubicBezTo>
                <a:cubicBezTo>
                  <a:pt x="95" y="126"/>
                  <a:pt x="95" y="126"/>
                  <a:pt x="95" y="125"/>
                </a:cubicBezTo>
                <a:cubicBezTo>
                  <a:pt x="95" y="125"/>
                  <a:pt x="95" y="126"/>
                  <a:pt x="95" y="126"/>
                </a:cubicBezTo>
                <a:cubicBezTo>
                  <a:pt x="95" y="126"/>
                  <a:pt x="95" y="126"/>
                  <a:pt x="95" y="126"/>
                </a:cubicBezTo>
                <a:cubicBezTo>
                  <a:pt x="96" y="126"/>
                  <a:pt x="95" y="126"/>
                  <a:pt x="96" y="127"/>
                </a:cubicBezTo>
                <a:cubicBezTo>
                  <a:pt x="96" y="126"/>
                  <a:pt x="96" y="127"/>
                  <a:pt x="96" y="127"/>
                </a:cubicBezTo>
                <a:cubicBezTo>
                  <a:pt x="96" y="127"/>
                  <a:pt x="96" y="127"/>
                  <a:pt x="96" y="127"/>
                </a:cubicBezTo>
                <a:cubicBezTo>
                  <a:pt x="96" y="127"/>
                  <a:pt x="94" y="126"/>
                  <a:pt x="94" y="126"/>
                </a:cubicBezTo>
                <a:cubicBezTo>
                  <a:pt x="94" y="126"/>
                  <a:pt x="95" y="127"/>
                  <a:pt x="95" y="127"/>
                </a:cubicBezTo>
                <a:cubicBezTo>
                  <a:pt x="95" y="127"/>
                  <a:pt x="95" y="126"/>
                  <a:pt x="96" y="127"/>
                </a:cubicBezTo>
                <a:cubicBezTo>
                  <a:pt x="95" y="126"/>
                  <a:pt x="96" y="128"/>
                  <a:pt x="95" y="127"/>
                </a:cubicBezTo>
                <a:cubicBezTo>
                  <a:pt x="95" y="127"/>
                  <a:pt x="94" y="127"/>
                  <a:pt x="94" y="127"/>
                </a:cubicBezTo>
                <a:cubicBezTo>
                  <a:pt x="94" y="127"/>
                  <a:pt x="94" y="127"/>
                  <a:pt x="95" y="127"/>
                </a:cubicBezTo>
                <a:cubicBezTo>
                  <a:pt x="94" y="127"/>
                  <a:pt x="94" y="127"/>
                  <a:pt x="94" y="127"/>
                </a:cubicBezTo>
                <a:cubicBezTo>
                  <a:pt x="95" y="128"/>
                  <a:pt x="95" y="128"/>
                  <a:pt x="95" y="128"/>
                </a:cubicBezTo>
                <a:cubicBezTo>
                  <a:pt x="95" y="128"/>
                  <a:pt x="94" y="128"/>
                  <a:pt x="94" y="128"/>
                </a:cubicBezTo>
                <a:cubicBezTo>
                  <a:pt x="94" y="128"/>
                  <a:pt x="94" y="128"/>
                  <a:pt x="94" y="128"/>
                </a:cubicBezTo>
                <a:cubicBezTo>
                  <a:pt x="94" y="128"/>
                  <a:pt x="94" y="128"/>
                  <a:pt x="94" y="128"/>
                </a:cubicBezTo>
                <a:cubicBezTo>
                  <a:pt x="94" y="128"/>
                  <a:pt x="94" y="128"/>
                  <a:pt x="94" y="128"/>
                </a:cubicBezTo>
                <a:cubicBezTo>
                  <a:pt x="94" y="128"/>
                  <a:pt x="94" y="128"/>
                  <a:pt x="94" y="128"/>
                </a:cubicBezTo>
                <a:cubicBezTo>
                  <a:pt x="95" y="129"/>
                  <a:pt x="94" y="129"/>
                  <a:pt x="94" y="130"/>
                </a:cubicBezTo>
                <a:cubicBezTo>
                  <a:pt x="94" y="130"/>
                  <a:pt x="94" y="130"/>
                  <a:pt x="94" y="130"/>
                </a:cubicBezTo>
                <a:cubicBezTo>
                  <a:pt x="94" y="130"/>
                  <a:pt x="94" y="130"/>
                  <a:pt x="94" y="130"/>
                </a:cubicBezTo>
                <a:cubicBezTo>
                  <a:pt x="94" y="130"/>
                  <a:pt x="94" y="130"/>
                  <a:pt x="94" y="130"/>
                </a:cubicBezTo>
                <a:cubicBezTo>
                  <a:pt x="94" y="130"/>
                  <a:pt x="94" y="130"/>
                  <a:pt x="93" y="130"/>
                </a:cubicBezTo>
                <a:cubicBezTo>
                  <a:pt x="94" y="130"/>
                  <a:pt x="94" y="130"/>
                  <a:pt x="94" y="130"/>
                </a:cubicBezTo>
                <a:cubicBezTo>
                  <a:pt x="93" y="130"/>
                  <a:pt x="93" y="130"/>
                  <a:pt x="93" y="130"/>
                </a:cubicBezTo>
                <a:cubicBezTo>
                  <a:pt x="93" y="130"/>
                  <a:pt x="94" y="130"/>
                  <a:pt x="94" y="130"/>
                </a:cubicBezTo>
                <a:cubicBezTo>
                  <a:pt x="93" y="129"/>
                  <a:pt x="93" y="130"/>
                  <a:pt x="93" y="130"/>
                </a:cubicBezTo>
                <a:cubicBezTo>
                  <a:pt x="93" y="130"/>
                  <a:pt x="93" y="130"/>
                  <a:pt x="93" y="130"/>
                </a:cubicBezTo>
                <a:cubicBezTo>
                  <a:pt x="93" y="130"/>
                  <a:pt x="93" y="130"/>
                  <a:pt x="93" y="130"/>
                </a:cubicBezTo>
                <a:cubicBezTo>
                  <a:pt x="93" y="130"/>
                  <a:pt x="93" y="130"/>
                  <a:pt x="93" y="130"/>
                </a:cubicBezTo>
                <a:cubicBezTo>
                  <a:pt x="93" y="131"/>
                  <a:pt x="93" y="131"/>
                  <a:pt x="92" y="131"/>
                </a:cubicBezTo>
                <a:cubicBezTo>
                  <a:pt x="92" y="131"/>
                  <a:pt x="92" y="131"/>
                  <a:pt x="92" y="131"/>
                </a:cubicBezTo>
                <a:cubicBezTo>
                  <a:pt x="92" y="131"/>
                  <a:pt x="92" y="131"/>
                  <a:pt x="93" y="131"/>
                </a:cubicBezTo>
                <a:cubicBezTo>
                  <a:pt x="92" y="131"/>
                  <a:pt x="92" y="131"/>
                  <a:pt x="92" y="131"/>
                </a:cubicBezTo>
                <a:cubicBezTo>
                  <a:pt x="93" y="132"/>
                  <a:pt x="91" y="131"/>
                  <a:pt x="92" y="131"/>
                </a:cubicBezTo>
                <a:cubicBezTo>
                  <a:pt x="91" y="131"/>
                  <a:pt x="90" y="131"/>
                  <a:pt x="89" y="130"/>
                </a:cubicBezTo>
                <a:cubicBezTo>
                  <a:pt x="89" y="130"/>
                  <a:pt x="89" y="130"/>
                  <a:pt x="89" y="130"/>
                </a:cubicBezTo>
                <a:cubicBezTo>
                  <a:pt x="89" y="130"/>
                  <a:pt x="90" y="130"/>
                  <a:pt x="89" y="130"/>
                </a:cubicBezTo>
                <a:cubicBezTo>
                  <a:pt x="90" y="130"/>
                  <a:pt x="90" y="130"/>
                  <a:pt x="90" y="130"/>
                </a:cubicBezTo>
                <a:cubicBezTo>
                  <a:pt x="90" y="130"/>
                  <a:pt x="89" y="130"/>
                  <a:pt x="89" y="130"/>
                </a:cubicBezTo>
                <a:cubicBezTo>
                  <a:pt x="89" y="129"/>
                  <a:pt x="89" y="129"/>
                  <a:pt x="89" y="129"/>
                </a:cubicBezTo>
                <a:cubicBezTo>
                  <a:pt x="91" y="129"/>
                  <a:pt x="90" y="128"/>
                  <a:pt x="91" y="128"/>
                </a:cubicBezTo>
                <a:cubicBezTo>
                  <a:pt x="91" y="128"/>
                  <a:pt x="91" y="128"/>
                  <a:pt x="90" y="128"/>
                </a:cubicBezTo>
                <a:cubicBezTo>
                  <a:pt x="91" y="128"/>
                  <a:pt x="90" y="127"/>
                  <a:pt x="90" y="127"/>
                </a:cubicBezTo>
                <a:cubicBezTo>
                  <a:pt x="91" y="128"/>
                  <a:pt x="91" y="128"/>
                  <a:pt x="91" y="128"/>
                </a:cubicBezTo>
                <a:cubicBezTo>
                  <a:pt x="91" y="127"/>
                  <a:pt x="91" y="127"/>
                  <a:pt x="90" y="127"/>
                </a:cubicBezTo>
                <a:cubicBezTo>
                  <a:pt x="91" y="127"/>
                  <a:pt x="91" y="127"/>
                  <a:pt x="91" y="126"/>
                </a:cubicBezTo>
                <a:cubicBezTo>
                  <a:pt x="91" y="127"/>
                  <a:pt x="92" y="127"/>
                  <a:pt x="92" y="127"/>
                </a:cubicBezTo>
                <a:cubicBezTo>
                  <a:pt x="91" y="126"/>
                  <a:pt x="92" y="126"/>
                  <a:pt x="91" y="126"/>
                </a:cubicBezTo>
                <a:cubicBezTo>
                  <a:pt x="92" y="126"/>
                  <a:pt x="92" y="126"/>
                  <a:pt x="93" y="127"/>
                </a:cubicBezTo>
                <a:cubicBezTo>
                  <a:pt x="93" y="126"/>
                  <a:pt x="92" y="126"/>
                  <a:pt x="92" y="126"/>
                </a:cubicBezTo>
                <a:cubicBezTo>
                  <a:pt x="92" y="126"/>
                  <a:pt x="92" y="126"/>
                  <a:pt x="92" y="126"/>
                </a:cubicBezTo>
                <a:cubicBezTo>
                  <a:pt x="92" y="126"/>
                  <a:pt x="92" y="125"/>
                  <a:pt x="93" y="125"/>
                </a:cubicBezTo>
                <a:cubicBezTo>
                  <a:pt x="93" y="125"/>
                  <a:pt x="93" y="125"/>
                  <a:pt x="93" y="125"/>
                </a:cubicBezTo>
                <a:cubicBezTo>
                  <a:pt x="92" y="124"/>
                  <a:pt x="92" y="124"/>
                  <a:pt x="92" y="124"/>
                </a:cubicBezTo>
                <a:cubicBezTo>
                  <a:pt x="92" y="124"/>
                  <a:pt x="92" y="124"/>
                  <a:pt x="92" y="124"/>
                </a:cubicBezTo>
                <a:cubicBezTo>
                  <a:pt x="92" y="124"/>
                  <a:pt x="92" y="124"/>
                  <a:pt x="92" y="124"/>
                </a:cubicBezTo>
                <a:cubicBezTo>
                  <a:pt x="92" y="124"/>
                  <a:pt x="93" y="124"/>
                  <a:pt x="93" y="124"/>
                </a:cubicBezTo>
                <a:cubicBezTo>
                  <a:pt x="93" y="124"/>
                  <a:pt x="93" y="124"/>
                  <a:pt x="93" y="124"/>
                </a:cubicBezTo>
                <a:cubicBezTo>
                  <a:pt x="92" y="124"/>
                  <a:pt x="92" y="124"/>
                  <a:pt x="92" y="124"/>
                </a:cubicBezTo>
                <a:cubicBezTo>
                  <a:pt x="92" y="124"/>
                  <a:pt x="92" y="124"/>
                  <a:pt x="92" y="124"/>
                </a:cubicBezTo>
                <a:cubicBezTo>
                  <a:pt x="92" y="124"/>
                  <a:pt x="93" y="124"/>
                  <a:pt x="93" y="124"/>
                </a:cubicBezTo>
                <a:cubicBezTo>
                  <a:pt x="93" y="124"/>
                  <a:pt x="92" y="124"/>
                  <a:pt x="93" y="124"/>
                </a:cubicBezTo>
                <a:cubicBezTo>
                  <a:pt x="93" y="124"/>
                  <a:pt x="93" y="124"/>
                  <a:pt x="93" y="124"/>
                </a:cubicBezTo>
                <a:cubicBezTo>
                  <a:pt x="93" y="124"/>
                  <a:pt x="93" y="124"/>
                  <a:pt x="93" y="124"/>
                </a:cubicBezTo>
                <a:cubicBezTo>
                  <a:pt x="93" y="124"/>
                  <a:pt x="93" y="124"/>
                  <a:pt x="93" y="124"/>
                </a:cubicBezTo>
                <a:cubicBezTo>
                  <a:pt x="93" y="123"/>
                  <a:pt x="94" y="123"/>
                  <a:pt x="94" y="123"/>
                </a:cubicBezTo>
                <a:cubicBezTo>
                  <a:pt x="95" y="123"/>
                  <a:pt x="94" y="122"/>
                  <a:pt x="95" y="123"/>
                </a:cubicBezTo>
                <a:cubicBezTo>
                  <a:pt x="95" y="123"/>
                  <a:pt x="95" y="123"/>
                  <a:pt x="95" y="123"/>
                </a:cubicBezTo>
                <a:cubicBezTo>
                  <a:pt x="95" y="123"/>
                  <a:pt x="96" y="123"/>
                  <a:pt x="96" y="123"/>
                </a:cubicBezTo>
                <a:cubicBezTo>
                  <a:pt x="95" y="123"/>
                  <a:pt x="95" y="123"/>
                  <a:pt x="95" y="123"/>
                </a:cubicBezTo>
                <a:cubicBezTo>
                  <a:pt x="94" y="122"/>
                  <a:pt x="94" y="122"/>
                  <a:pt x="94" y="122"/>
                </a:cubicBezTo>
                <a:cubicBezTo>
                  <a:pt x="93" y="121"/>
                  <a:pt x="95" y="122"/>
                  <a:pt x="95" y="121"/>
                </a:cubicBezTo>
                <a:cubicBezTo>
                  <a:pt x="95" y="121"/>
                  <a:pt x="95" y="121"/>
                  <a:pt x="95" y="121"/>
                </a:cubicBezTo>
                <a:cubicBezTo>
                  <a:pt x="95" y="121"/>
                  <a:pt x="96" y="121"/>
                  <a:pt x="95" y="121"/>
                </a:cubicBezTo>
                <a:cubicBezTo>
                  <a:pt x="96" y="121"/>
                  <a:pt x="96" y="121"/>
                  <a:pt x="96" y="121"/>
                </a:cubicBezTo>
                <a:cubicBezTo>
                  <a:pt x="95" y="121"/>
                  <a:pt x="95" y="121"/>
                  <a:pt x="96" y="121"/>
                </a:cubicBezTo>
                <a:cubicBezTo>
                  <a:pt x="96" y="121"/>
                  <a:pt x="96" y="121"/>
                  <a:pt x="96" y="121"/>
                </a:cubicBezTo>
                <a:cubicBezTo>
                  <a:pt x="96" y="120"/>
                  <a:pt x="95" y="120"/>
                  <a:pt x="96" y="120"/>
                </a:cubicBezTo>
                <a:cubicBezTo>
                  <a:pt x="96" y="120"/>
                  <a:pt x="96" y="120"/>
                  <a:pt x="96" y="120"/>
                </a:cubicBezTo>
                <a:cubicBezTo>
                  <a:pt x="96" y="120"/>
                  <a:pt x="96" y="120"/>
                  <a:pt x="96" y="120"/>
                </a:cubicBezTo>
                <a:cubicBezTo>
                  <a:pt x="97" y="121"/>
                  <a:pt x="96" y="119"/>
                  <a:pt x="97" y="120"/>
                </a:cubicBezTo>
                <a:cubicBezTo>
                  <a:pt x="97" y="120"/>
                  <a:pt x="97" y="119"/>
                  <a:pt x="96" y="119"/>
                </a:cubicBezTo>
                <a:cubicBezTo>
                  <a:pt x="97" y="119"/>
                  <a:pt x="97" y="119"/>
                  <a:pt x="97" y="119"/>
                </a:cubicBezTo>
                <a:cubicBezTo>
                  <a:pt x="96" y="119"/>
                  <a:pt x="97" y="119"/>
                  <a:pt x="97" y="119"/>
                </a:cubicBezTo>
                <a:cubicBezTo>
                  <a:pt x="97" y="119"/>
                  <a:pt x="97" y="119"/>
                  <a:pt x="97" y="118"/>
                </a:cubicBezTo>
                <a:cubicBezTo>
                  <a:pt x="97" y="119"/>
                  <a:pt x="96" y="118"/>
                  <a:pt x="96" y="118"/>
                </a:cubicBezTo>
                <a:cubicBezTo>
                  <a:pt x="97" y="118"/>
                  <a:pt x="97" y="118"/>
                  <a:pt x="97" y="118"/>
                </a:cubicBezTo>
                <a:cubicBezTo>
                  <a:pt x="97" y="118"/>
                  <a:pt x="96" y="117"/>
                  <a:pt x="97" y="118"/>
                </a:cubicBezTo>
                <a:cubicBezTo>
                  <a:pt x="97" y="118"/>
                  <a:pt x="97" y="118"/>
                  <a:pt x="97" y="118"/>
                </a:cubicBezTo>
                <a:cubicBezTo>
                  <a:pt x="97" y="118"/>
                  <a:pt x="99" y="119"/>
                  <a:pt x="98" y="118"/>
                </a:cubicBezTo>
                <a:cubicBezTo>
                  <a:pt x="98" y="118"/>
                  <a:pt x="98" y="118"/>
                  <a:pt x="98" y="118"/>
                </a:cubicBezTo>
                <a:cubicBezTo>
                  <a:pt x="98" y="118"/>
                  <a:pt x="99" y="119"/>
                  <a:pt x="99" y="118"/>
                </a:cubicBezTo>
                <a:cubicBezTo>
                  <a:pt x="98" y="118"/>
                  <a:pt x="98" y="118"/>
                  <a:pt x="98" y="118"/>
                </a:cubicBezTo>
                <a:cubicBezTo>
                  <a:pt x="99" y="118"/>
                  <a:pt x="98" y="118"/>
                  <a:pt x="99" y="118"/>
                </a:cubicBezTo>
                <a:cubicBezTo>
                  <a:pt x="99" y="118"/>
                  <a:pt x="99" y="118"/>
                  <a:pt x="99" y="118"/>
                </a:cubicBezTo>
                <a:cubicBezTo>
                  <a:pt x="99" y="118"/>
                  <a:pt x="99" y="118"/>
                  <a:pt x="99" y="117"/>
                </a:cubicBezTo>
                <a:cubicBezTo>
                  <a:pt x="99" y="117"/>
                  <a:pt x="99" y="117"/>
                  <a:pt x="99" y="117"/>
                </a:cubicBezTo>
                <a:cubicBezTo>
                  <a:pt x="99" y="117"/>
                  <a:pt x="99" y="117"/>
                  <a:pt x="99" y="117"/>
                </a:cubicBezTo>
                <a:cubicBezTo>
                  <a:pt x="99" y="117"/>
                  <a:pt x="99" y="117"/>
                  <a:pt x="99" y="117"/>
                </a:cubicBezTo>
                <a:cubicBezTo>
                  <a:pt x="98" y="117"/>
                  <a:pt x="99" y="117"/>
                  <a:pt x="99" y="117"/>
                </a:cubicBezTo>
                <a:cubicBezTo>
                  <a:pt x="99" y="117"/>
                  <a:pt x="99" y="117"/>
                  <a:pt x="99" y="117"/>
                </a:cubicBezTo>
                <a:cubicBezTo>
                  <a:pt x="99" y="117"/>
                  <a:pt x="99" y="116"/>
                  <a:pt x="99" y="117"/>
                </a:cubicBezTo>
                <a:cubicBezTo>
                  <a:pt x="99" y="116"/>
                  <a:pt x="98" y="116"/>
                  <a:pt x="98" y="115"/>
                </a:cubicBezTo>
                <a:cubicBezTo>
                  <a:pt x="98" y="115"/>
                  <a:pt x="98" y="116"/>
                  <a:pt x="98" y="116"/>
                </a:cubicBezTo>
                <a:cubicBezTo>
                  <a:pt x="99" y="116"/>
                  <a:pt x="98" y="116"/>
                  <a:pt x="98" y="116"/>
                </a:cubicBezTo>
                <a:cubicBezTo>
                  <a:pt x="99" y="116"/>
                  <a:pt x="99" y="116"/>
                  <a:pt x="99" y="116"/>
                </a:cubicBezTo>
                <a:cubicBezTo>
                  <a:pt x="98" y="115"/>
                  <a:pt x="99" y="116"/>
                  <a:pt x="99" y="115"/>
                </a:cubicBezTo>
                <a:cubicBezTo>
                  <a:pt x="99" y="116"/>
                  <a:pt x="99" y="116"/>
                  <a:pt x="99" y="116"/>
                </a:cubicBezTo>
                <a:cubicBezTo>
                  <a:pt x="99" y="115"/>
                  <a:pt x="100" y="116"/>
                  <a:pt x="99" y="115"/>
                </a:cubicBezTo>
                <a:cubicBezTo>
                  <a:pt x="100" y="115"/>
                  <a:pt x="100" y="115"/>
                  <a:pt x="101" y="115"/>
                </a:cubicBezTo>
                <a:cubicBezTo>
                  <a:pt x="101" y="115"/>
                  <a:pt x="100" y="115"/>
                  <a:pt x="101" y="115"/>
                </a:cubicBezTo>
                <a:cubicBezTo>
                  <a:pt x="101" y="115"/>
                  <a:pt x="101" y="115"/>
                  <a:pt x="101" y="115"/>
                </a:cubicBezTo>
                <a:cubicBezTo>
                  <a:pt x="100" y="114"/>
                  <a:pt x="101" y="115"/>
                  <a:pt x="100" y="114"/>
                </a:cubicBezTo>
                <a:cubicBezTo>
                  <a:pt x="101" y="114"/>
                  <a:pt x="101" y="114"/>
                  <a:pt x="101" y="115"/>
                </a:cubicBezTo>
                <a:cubicBezTo>
                  <a:pt x="101" y="114"/>
                  <a:pt x="101" y="114"/>
                  <a:pt x="101" y="114"/>
                </a:cubicBezTo>
                <a:cubicBezTo>
                  <a:pt x="101" y="114"/>
                  <a:pt x="101" y="114"/>
                  <a:pt x="101" y="114"/>
                </a:cubicBezTo>
                <a:cubicBezTo>
                  <a:pt x="101" y="114"/>
                  <a:pt x="101" y="114"/>
                  <a:pt x="101" y="114"/>
                </a:cubicBezTo>
                <a:cubicBezTo>
                  <a:pt x="101" y="114"/>
                  <a:pt x="101" y="114"/>
                  <a:pt x="101" y="114"/>
                </a:cubicBezTo>
                <a:cubicBezTo>
                  <a:pt x="101" y="114"/>
                  <a:pt x="101" y="113"/>
                  <a:pt x="101" y="113"/>
                </a:cubicBezTo>
                <a:cubicBezTo>
                  <a:pt x="101" y="114"/>
                  <a:pt x="100" y="113"/>
                  <a:pt x="101" y="113"/>
                </a:cubicBezTo>
                <a:cubicBezTo>
                  <a:pt x="101" y="113"/>
                  <a:pt x="101" y="113"/>
                  <a:pt x="101" y="113"/>
                </a:cubicBezTo>
                <a:cubicBezTo>
                  <a:pt x="101" y="113"/>
                  <a:pt x="100" y="113"/>
                  <a:pt x="100" y="113"/>
                </a:cubicBezTo>
                <a:cubicBezTo>
                  <a:pt x="100" y="113"/>
                  <a:pt x="100" y="113"/>
                  <a:pt x="100" y="113"/>
                </a:cubicBezTo>
                <a:cubicBezTo>
                  <a:pt x="101" y="113"/>
                  <a:pt x="101" y="113"/>
                  <a:pt x="101" y="113"/>
                </a:cubicBezTo>
                <a:cubicBezTo>
                  <a:pt x="101" y="113"/>
                  <a:pt x="101" y="113"/>
                  <a:pt x="101" y="113"/>
                </a:cubicBezTo>
                <a:cubicBezTo>
                  <a:pt x="101" y="113"/>
                  <a:pt x="101" y="113"/>
                  <a:pt x="101" y="113"/>
                </a:cubicBezTo>
                <a:cubicBezTo>
                  <a:pt x="101" y="113"/>
                  <a:pt x="101" y="113"/>
                  <a:pt x="101" y="113"/>
                </a:cubicBezTo>
                <a:cubicBezTo>
                  <a:pt x="101" y="113"/>
                  <a:pt x="101" y="113"/>
                  <a:pt x="101" y="113"/>
                </a:cubicBezTo>
                <a:cubicBezTo>
                  <a:pt x="101" y="113"/>
                  <a:pt x="101" y="113"/>
                  <a:pt x="101" y="113"/>
                </a:cubicBezTo>
                <a:cubicBezTo>
                  <a:pt x="101" y="113"/>
                  <a:pt x="101" y="113"/>
                  <a:pt x="101" y="113"/>
                </a:cubicBezTo>
                <a:cubicBezTo>
                  <a:pt x="102" y="113"/>
                  <a:pt x="100" y="112"/>
                  <a:pt x="101" y="112"/>
                </a:cubicBezTo>
                <a:cubicBezTo>
                  <a:pt x="101" y="112"/>
                  <a:pt x="101" y="112"/>
                  <a:pt x="101" y="112"/>
                </a:cubicBezTo>
                <a:cubicBezTo>
                  <a:pt x="101" y="112"/>
                  <a:pt x="102" y="112"/>
                  <a:pt x="102" y="112"/>
                </a:cubicBezTo>
                <a:cubicBezTo>
                  <a:pt x="101" y="112"/>
                  <a:pt x="101" y="112"/>
                  <a:pt x="101" y="112"/>
                </a:cubicBezTo>
                <a:cubicBezTo>
                  <a:pt x="101" y="111"/>
                  <a:pt x="101" y="111"/>
                  <a:pt x="101" y="111"/>
                </a:cubicBezTo>
                <a:cubicBezTo>
                  <a:pt x="101" y="111"/>
                  <a:pt x="101" y="111"/>
                  <a:pt x="101" y="111"/>
                </a:cubicBezTo>
                <a:cubicBezTo>
                  <a:pt x="101" y="111"/>
                  <a:pt x="101" y="110"/>
                  <a:pt x="102" y="111"/>
                </a:cubicBezTo>
                <a:cubicBezTo>
                  <a:pt x="101" y="110"/>
                  <a:pt x="102" y="110"/>
                  <a:pt x="102" y="110"/>
                </a:cubicBezTo>
                <a:cubicBezTo>
                  <a:pt x="102" y="110"/>
                  <a:pt x="102" y="110"/>
                  <a:pt x="102" y="110"/>
                </a:cubicBezTo>
                <a:cubicBezTo>
                  <a:pt x="102" y="110"/>
                  <a:pt x="102" y="110"/>
                  <a:pt x="102" y="110"/>
                </a:cubicBezTo>
                <a:cubicBezTo>
                  <a:pt x="103" y="110"/>
                  <a:pt x="103" y="110"/>
                  <a:pt x="103" y="110"/>
                </a:cubicBezTo>
                <a:cubicBezTo>
                  <a:pt x="103" y="110"/>
                  <a:pt x="103" y="110"/>
                  <a:pt x="103" y="110"/>
                </a:cubicBezTo>
                <a:cubicBezTo>
                  <a:pt x="103" y="109"/>
                  <a:pt x="103" y="109"/>
                  <a:pt x="103" y="109"/>
                </a:cubicBezTo>
                <a:cubicBezTo>
                  <a:pt x="103" y="109"/>
                  <a:pt x="102" y="109"/>
                  <a:pt x="103" y="109"/>
                </a:cubicBezTo>
                <a:cubicBezTo>
                  <a:pt x="102" y="109"/>
                  <a:pt x="103" y="109"/>
                  <a:pt x="103" y="109"/>
                </a:cubicBezTo>
                <a:cubicBezTo>
                  <a:pt x="103" y="109"/>
                  <a:pt x="103" y="109"/>
                  <a:pt x="103" y="109"/>
                </a:cubicBezTo>
                <a:cubicBezTo>
                  <a:pt x="103" y="109"/>
                  <a:pt x="103" y="109"/>
                  <a:pt x="104" y="109"/>
                </a:cubicBezTo>
                <a:cubicBezTo>
                  <a:pt x="104" y="109"/>
                  <a:pt x="104" y="109"/>
                  <a:pt x="104" y="109"/>
                </a:cubicBezTo>
                <a:cubicBezTo>
                  <a:pt x="104" y="109"/>
                  <a:pt x="104" y="109"/>
                  <a:pt x="104" y="109"/>
                </a:cubicBezTo>
                <a:cubicBezTo>
                  <a:pt x="104" y="109"/>
                  <a:pt x="104" y="109"/>
                  <a:pt x="104" y="109"/>
                </a:cubicBezTo>
                <a:cubicBezTo>
                  <a:pt x="103" y="109"/>
                  <a:pt x="103" y="109"/>
                  <a:pt x="103" y="109"/>
                </a:cubicBezTo>
                <a:cubicBezTo>
                  <a:pt x="103" y="109"/>
                  <a:pt x="103" y="109"/>
                  <a:pt x="103" y="109"/>
                </a:cubicBezTo>
                <a:cubicBezTo>
                  <a:pt x="103" y="109"/>
                  <a:pt x="103" y="109"/>
                  <a:pt x="103" y="109"/>
                </a:cubicBezTo>
                <a:cubicBezTo>
                  <a:pt x="103" y="109"/>
                  <a:pt x="103" y="109"/>
                  <a:pt x="103" y="109"/>
                </a:cubicBezTo>
                <a:cubicBezTo>
                  <a:pt x="103" y="108"/>
                  <a:pt x="103" y="108"/>
                  <a:pt x="103" y="108"/>
                </a:cubicBezTo>
                <a:cubicBezTo>
                  <a:pt x="103" y="108"/>
                  <a:pt x="103" y="108"/>
                  <a:pt x="103" y="108"/>
                </a:cubicBezTo>
                <a:cubicBezTo>
                  <a:pt x="104" y="108"/>
                  <a:pt x="103" y="108"/>
                  <a:pt x="104" y="108"/>
                </a:cubicBezTo>
                <a:cubicBezTo>
                  <a:pt x="103" y="108"/>
                  <a:pt x="104" y="108"/>
                  <a:pt x="103" y="108"/>
                </a:cubicBezTo>
                <a:cubicBezTo>
                  <a:pt x="104" y="108"/>
                  <a:pt x="103" y="108"/>
                  <a:pt x="104" y="108"/>
                </a:cubicBezTo>
                <a:cubicBezTo>
                  <a:pt x="104" y="108"/>
                  <a:pt x="104" y="108"/>
                  <a:pt x="104" y="109"/>
                </a:cubicBezTo>
                <a:cubicBezTo>
                  <a:pt x="105" y="109"/>
                  <a:pt x="105" y="109"/>
                  <a:pt x="105" y="109"/>
                </a:cubicBezTo>
                <a:cubicBezTo>
                  <a:pt x="105" y="109"/>
                  <a:pt x="104" y="109"/>
                  <a:pt x="105" y="109"/>
                </a:cubicBezTo>
                <a:cubicBezTo>
                  <a:pt x="104" y="109"/>
                  <a:pt x="105" y="109"/>
                  <a:pt x="105" y="109"/>
                </a:cubicBezTo>
                <a:cubicBezTo>
                  <a:pt x="104" y="109"/>
                  <a:pt x="104" y="109"/>
                  <a:pt x="104" y="109"/>
                </a:cubicBezTo>
                <a:cubicBezTo>
                  <a:pt x="104" y="109"/>
                  <a:pt x="104" y="109"/>
                  <a:pt x="105" y="109"/>
                </a:cubicBezTo>
                <a:cubicBezTo>
                  <a:pt x="105" y="109"/>
                  <a:pt x="105" y="110"/>
                  <a:pt x="105" y="110"/>
                </a:cubicBezTo>
                <a:cubicBezTo>
                  <a:pt x="105" y="110"/>
                  <a:pt x="105" y="110"/>
                  <a:pt x="105" y="110"/>
                </a:cubicBezTo>
                <a:cubicBezTo>
                  <a:pt x="105" y="110"/>
                  <a:pt x="106" y="110"/>
                  <a:pt x="106" y="110"/>
                </a:cubicBezTo>
                <a:cubicBezTo>
                  <a:pt x="105" y="110"/>
                  <a:pt x="105" y="111"/>
                  <a:pt x="105" y="111"/>
                </a:cubicBezTo>
                <a:cubicBezTo>
                  <a:pt x="105" y="111"/>
                  <a:pt x="105" y="110"/>
                  <a:pt x="105" y="110"/>
                </a:cubicBezTo>
                <a:cubicBezTo>
                  <a:pt x="104" y="110"/>
                  <a:pt x="104" y="110"/>
                  <a:pt x="104" y="110"/>
                </a:cubicBezTo>
                <a:cubicBezTo>
                  <a:pt x="104" y="110"/>
                  <a:pt x="105" y="110"/>
                  <a:pt x="105" y="110"/>
                </a:cubicBezTo>
                <a:cubicBezTo>
                  <a:pt x="105" y="110"/>
                  <a:pt x="104" y="110"/>
                  <a:pt x="104" y="109"/>
                </a:cubicBezTo>
                <a:cubicBezTo>
                  <a:pt x="103" y="109"/>
                  <a:pt x="104" y="110"/>
                  <a:pt x="104" y="110"/>
                </a:cubicBezTo>
                <a:cubicBezTo>
                  <a:pt x="104" y="111"/>
                  <a:pt x="104" y="110"/>
                  <a:pt x="104" y="110"/>
                </a:cubicBezTo>
                <a:cubicBezTo>
                  <a:pt x="104" y="111"/>
                  <a:pt x="105" y="111"/>
                  <a:pt x="105" y="112"/>
                </a:cubicBezTo>
                <a:cubicBezTo>
                  <a:pt x="105" y="112"/>
                  <a:pt x="105" y="111"/>
                  <a:pt x="105" y="111"/>
                </a:cubicBezTo>
                <a:cubicBezTo>
                  <a:pt x="105" y="112"/>
                  <a:pt x="105" y="112"/>
                  <a:pt x="106" y="112"/>
                </a:cubicBezTo>
                <a:cubicBezTo>
                  <a:pt x="105" y="112"/>
                  <a:pt x="106" y="112"/>
                  <a:pt x="105" y="112"/>
                </a:cubicBezTo>
                <a:cubicBezTo>
                  <a:pt x="105" y="112"/>
                  <a:pt x="105" y="112"/>
                  <a:pt x="105" y="112"/>
                </a:cubicBezTo>
                <a:cubicBezTo>
                  <a:pt x="105" y="112"/>
                  <a:pt x="105" y="112"/>
                  <a:pt x="105" y="112"/>
                </a:cubicBezTo>
                <a:cubicBezTo>
                  <a:pt x="105" y="112"/>
                  <a:pt x="104" y="112"/>
                  <a:pt x="104" y="112"/>
                </a:cubicBezTo>
                <a:cubicBezTo>
                  <a:pt x="104" y="112"/>
                  <a:pt x="104" y="112"/>
                  <a:pt x="104" y="112"/>
                </a:cubicBezTo>
                <a:cubicBezTo>
                  <a:pt x="104" y="112"/>
                  <a:pt x="105" y="113"/>
                  <a:pt x="105" y="113"/>
                </a:cubicBezTo>
                <a:cubicBezTo>
                  <a:pt x="105" y="113"/>
                  <a:pt x="105" y="113"/>
                  <a:pt x="105" y="113"/>
                </a:cubicBezTo>
                <a:cubicBezTo>
                  <a:pt x="105" y="113"/>
                  <a:pt x="105" y="113"/>
                  <a:pt x="105" y="113"/>
                </a:cubicBezTo>
                <a:cubicBezTo>
                  <a:pt x="105" y="114"/>
                  <a:pt x="105" y="113"/>
                  <a:pt x="105" y="113"/>
                </a:cubicBezTo>
                <a:cubicBezTo>
                  <a:pt x="105" y="113"/>
                  <a:pt x="105" y="113"/>
                  <a:pt x="105" y="114"/>
                </a:cubicBezTo>
                <a:cubicBezTo>
                  <a:pt x="105" y="113"/>
                  <a:pt x="104" y="113"/>
                  <a:pt x="104" y="112"/>
                </a:cubicBezTo>
                <a:cubicBezTo>
                  <a:pt x="103" y="112"/>
                  <a:pt x="102" y="112"/>
                  <a:pt x="102" y="112"/>
                </a:cubicBezTo>
                <a:cubicBezTo>
                  <a:pt x="103" y="112"/>
                  <a:pt x="105" y="114"/>
                  <a:pt x="106" y="114"/>
                </a:cubicBezTo>
                <a:cubicBezTo>
                  <a:pt x="106" y="114"/>
                  <a:pt x="105" y="114"/>
                  <a:pt x="105" y="114"/>
                </a:cubicBezTo>
                <a:cubicBezTo>
                  <a:pt x="104" y="114"/>
                  <a:pt x="105" y="114"/>
                  <a:pt x="105" y="114"/>
                </a:cubicBezTo>
                <a:cubicBezTo>
                  <a:pt x="105" y="114"/>
                  <a:pt x="105" y="114"/>
                  <a:pt x="105" y="114"/>
                </a:cubicBezTo>
                <a:cubicBezTo>
                  <a:pt x="105" y="114"/>
                  <a:pt x="105" y="114"/>
                  <a:pt x="105" y="114"/>
                </a:cubicBezTo>
                <a:cubicBezTo>
                  <a:pt x="105" y="114"/>
                  <a:pt x="104" y="114"/>
                  <a:pt x="104" y="114"/>
                </a:cubicBezTo>
                <a:cubicBezTo>
                  <a:pt x="104" y="114"/>
                  <a:pt x="104" y="115"/>
                  <a:pt x="105" y="115"/>
                </a:cubicBezTo>
                <a:cubicBezTo>
                  <a:pt x="105" y="114"/>
                  <a:pt x="105" y="114"/>
                  <a:pt x="105" y="114"/>
                </a:cubicBezTo>
                <a:cubicBezTo>
                  <a:pt x="105" y="115"/>
                  <a:pt x="105" y="115"/>
                  <a:pt x="105" y="115"/>
                </a:cubicBezTo>
                <a:cubicBezTo>
                  <a:pt x="105" y="115"/>
                  <a:pt x="105" y="115"/>
                  <a:pt x="105" y="115"/>
                </a:cubicBezTo>
                <a:cubicBezTo>
                  <a:pt x="105" y="115"/>
                  <a:pt x="105" y="115"/>
                  <a:pt x="105" y="115"/>
                </a:cubicBezTo>
                <a:cubicBezTo>
                  <a:pt x="105" y="115"/>
                  <a:pt x="105" y="115"/>
                  <a:pt x="104" y="115"/>
                </a:cubicBezTo>
                <a:cubicBezTo>
                  <a:pt x="104" y="114"/>
                  <a:pt x="103" y="113"/>
                  <a:pt x="102" y="113"/>
                </a:cubicBezTo>
                <a:cubicBezTo>
                  <a:pt x="102" y="113"/>
                  <a:pt x="102" y="113"/>
                  <a:pt x="102" y="113"/>
                </a:cubicBezTo>
                <a:cubicBezTo>
                  <a:pt x="102" y="113"/>
                  <a:pt x="102" y="113"/>
                  <a:pt x="102" y="113"/>
                </a:cubicBezTo>
                <a:cubicBezTo>
                  <a:pt x="102" y="113"/>
                  <a:pt x="104" y="115"/>
                  <a:pt x="104" y="115"/>
                </a:cubicBezTo>
                <a:cubicBezTo>
                  <a:pt x="104" y="115"/>
                  <a:pt x="103" y="114"/>
                  <a:pt x="103" y="114"/>
                </a:cubicBezTo>
                <a:cubicBezTo>
                  <a:pt x="103" y="114"/>
                  <a:pt x="104" y="115"/>
                  <a:pt x="104" y="115"/>
                </a:cubicBezTo>
                <a:cubicBezTo>
                  <a:pt x="104" y="115"/>
                  <a:pt x="104" y="115"/>
                  <a:pt x="104" y="115"/>
                </a:cubicBezTo>
                <a:cubicBezTo>
                  <a:pt x="104" y="116"/>
                  <a:pt x="104" y="116"/>
                  <a:pt x="104" y="116"/>
                </a:cubicBezTo>
                <a:cubicBezTo>
                  <a:pt x="104" y="116"/>
                  <a:pt x="103" y="115"/>
                  <a:pt x="103" y="115"/>
                </a:cubicBezTo>
                <a:cubicBezTo>
                  <a:pt x="104" y="116"/>
                  <a:pt x="104" y="116"/>
                  <a:pt x="104" y="116"/>
                </a:cubicBezTo>
                <a:cubicBezTo>
                  <a:pt x="104" y="116"/>
                  <a:pt x="103" y="115"/>
                  <a:pt x="103" y="115"/>
                </a:cubicBezTo>
                <a:cubicBezTo>
                  <a:pt x="103" y="115"/>
                  <a:pt x="104" y="116"/>
                  <a:pt x="104" y="116"/>
                </a:cubicBezTo>
                <a:cubicBezTo>
                  <a:pt x="103" y="116"/>
                  <a:pt x="103" y="116"/>
                  <a:pt x="103" y="116"/>
                </a:cubicBezTo>
                <a:cubicBezTo>
                  <a:pt x="103" y="116"/>
                  <a:pt x="103" y="116"/>
                  <a:pt x="104" y="116"/>
                </a:cubicBezTo>
                <a:cubicBezTo>
                  <a:pt x="104" y="116"/>
                  <a:pt x="104" y="116"/>
                  <a:pt x="103" y="116"/>
                </a:cubicBezTo>
                <a:cubicBezTo>
                  <a:pt x="103" y="116"/>
                  <a:pt x="102" y="115"/>
                  <a:pt x="101" y="115"/>
                </a:cubicBezTo>
                <a:cubicBezTo>
                  <a:pt x="103" y="117"/>
                  <a:pt x="103" y="117"/>
                  <a:pt x="103" y="117"/>
                </a:cubicBezTo>
                <a:cubicBezTo>
                  <a:pt x="103" y="117"/>
                  <a:pt x="102" y="116"/>
                  <a:pt x="102" y="116"/>
                </a:cubicBezTo>
                <a:cubicBezTo>
                  <a:pt x="103" y="116"/>
                  <a:pt x="103" y="117"/>
                  <a:pt x="103" y="117"/>
                </a:cubicBezTo>
                <a:cubicBezTo>
                  <a:pt x="103" y="117"/>
                  <a:pt x="103" y="117"/>
                  <a:pt x="103" y="117"/>
                </a:cubicBezTo>
                <a:cubicBezTo>
                  <a:pt x="102" y="117"/>
                  <a:pt x="102" y="117"/>
                  <a:pt x="102" y="117"/>
                </a:cubicBezTo>
                <a:cubicBezTo>
                  <a:pt x="102" y="117"/>
                  <a:pt x="102" y="117"/>
                  <a:pt x="102" y="117"/>
                </a:cubicBezTo>
                <a:cubicBezTo>
                  <a:pt x="102" y="117"/>
                  <a:pt x="103" y="118"/>
                  <a:pt x="102" y="117"/>
                </a:cubicBezTo>
                <a:cubicBezTo>
                  <a:pt x="103" y="117"/>
                  <a:pt x="102" y="117"/>
                  <a:pt x="102" y="117"/>
                </a:cubicBezTo>
                <a:cubicBezTo>
                  <a:pt x="102" y="117"/>
                  <a:pt x="102" y="117"/>
                  <a:pt x="103" y="118"/>
                </a:cubicBezTo>
                <a:cubicBezTo>
                  <a:pt x="102" y="118"/>
                  <a:pt x="102" y="118"/>
                  <a:pt x="102" y="118"/>
                </a:cubicBezTo>
                <a:cubicBezTo>
                  <a:pt x="102" y="118"/>
                  <a:pt x="102" y="118"/>
                  <a:pt x="102" y="118"/>
                </a:cubicBezTo>
                <a:cubicBezTo>
                  <a:pt x="102" y="118"/>
                  <a:pt x="102" y="118"/>
                  <a:pt x="102" y="118"/>
                </a:cubicBezTo>
                <a:cubicBezTo>
                  <a:pt x="102" y="118"/>
                  <a:pt x="102" y="117"/>
                  <a:pt x="102" y="118"/>
                </a:cubicBezTo>
                <a:cubicBezTo>
                  <a:pt x="102" y="117"/>
                  <a:pt x="101" y="117"/>
                  <a:pt x="101" y="117"/>
                </a:cubicBezTo>
                <a:cubicBezTo>
                  <a:pt x="101" y="117"/>
                  <a:pt x="102" y="118"/>
                  <a:pt x="102" y="118"/>
                </a:cubicBezTo>
                <a:cubicBezTo>
                  <a:pt x="102" y="118"/>
                  <a:pt x="102" y="118"/>
                  <a:pt x="102" y="118"/>
                </a:cubicBezTo>
                <a:cubicBezTo>
                  <a:pt x="102" y="119"/>
                  <a:pt x="102" y="119"/>
                  <a:pt x="102" y="119"/>
                </a:cubicBezTo>
                <a:cubicBezTo>
                  <a:pt x="101" y="118"/>
                  <a:pt x="101" y="118"/>
                  <a:pt x="101" y="118"/>
                </a:cubicBezTo>
                <a:cubicBezTo>
                  <a:pt x="101" y="118"/>
                  <a:pt x="101" y="118"/>
                  <a:pt x="101" y="118"/>
                </a:cubicBezTo>
                <a:cubicBezTo>
                  <a:pt x="101" y="118"/>
                  <a:pt x="101" y="118"/>
                  <a:pt x="101" y="118"/>
                </a:cubicBezTo>
                <a:cubicBezTo>
                  <a:pt x="101" y="118"/>
                  <a:pt x="101" y="118"/>
                  <a:pt x="101" y="118"/>
                </a:cubicBezTo>
                <a:cubicBezTo>
                  <a:pt x="101" y="118"/>
                  <a:pt x="101" y="118"/>
                  <a:pt x="100" y="118"/>
                </a:cubicBezTo>
                <a:cubicBezTo>
                  <a:pt x="101" y="118"/>
                  <a:pt x="101" y="118"/>
                  <a:pt x="101" y="118"/>
                </a:cubicBezTo>
                <a:cubicBezTo>
                  <a:pt x="101" y="117"/>
                  <a:pt x="100" y="117"/>
                  <a:pt x="100" y="117"/>
                </a:cubicBezTo>
                <a:cubicBezTo>
                  <a:pt x="100" y="117"/>
                  <a:pt x="100" y="117"/>
                  <a:pt x="100" y="117"/>
                </a:cubicBezTo>
                <a:cubicBezTo>
                  <a:pt x="100" y="117"/>
                  <a:pt x="100" y="117"/>
                  <a:pt x="100" y="117"/>
                </a:cubicBezTo>
                <a:cubicBezTo>
                  <a:pt x="100" y="117"/>
                  <a:pt x="100" y="117"/>
                  <a:pt x="100" y="117"/>
                </a:cubicBezTo>
                <a:cubicBezTo>
                  <a:pt x="100" y="117"/>
                  <a:pt x="100" y="117"/>
                  <a:pt x="100" y="117"/>
                </a:cubicBezTo>
                <a:cubicBezTo>
                  <a:pt x="101" y="118"/>
                  <a:pt x="101" y="118"/>
                  <a:pt x="101" y="119"/>
                </a:cubicBezTo>
                <a:cubicBezTo>
                  <a:pt x="101" y="118"/>
                  <a:pt x="101" y="118"/>
                  <a:pt x="101" y="118"/>
                </a:cubicBezTo>
                <a:cubicBezTo>
                  <a:pt x="101" y="119"/>
                  <a:pt x="101" y="119"/>
                  <a:pt x="102" y="119"/>
                </a:cubicBezTo>
                <a:cubicBezTo>
                  <a:pt x="101" y="119"/>
                  <a:pt x="101" y="119"/>
                  <a:pt x="101" y="119"/>
                </a:cubicBezTo>
                <a:cubicBezTo>
                  <a:pt x="102" y="120"/>
                  <a:pt x="100" y="119"/>
                  <a:pt x="101" y="119"/>
                </a:cubicBezTo>
                <a:cubicBezTo>
                  <a:pt x="101" y="119"/>
                  <a:pt x="101" y="120"/>
                  <a:pt x="101" y="120"/>
                </a:cubicBezTo>
                <a:cubicBezTo>
                  <a:pt x="101" y="120"/>
                  <a:pt x="101" y="120"/>
                  <a:pt x="101" y="120"/>
                </a:cubicBezTo>
                <a:cubicBezTo>
                  <a:pt x="101" y="120"/>
                  <a:pt x="101" y="120"/>
                  <a:pt x="101" y="120"/>
                </a:cubicBezTo>
                <a:cubicBezTo>
                  <a:pt x="101" y="120"/>
                  <a:pt x="101" y="120"/>
                  <a:pt x="101" y="120"/>
                </a:cubicBezTo>
                <a:cubicBezTo>
                  <a:pt x="101" y="120"/>
                  <a:pt x="101" y="120"/>
                  <a:pt x="101" y="120"/>
                </a:cubicBezTo>
                <a:cubicBezTo>
                  <a:pt x="101" y="121"/>
                  <a:pt x="102" y="121"/>
                  <a:pt x="102" y="121"/>
                </a:cubicBezTo>
                <a:cubicBezTo>
                  <a:pt x="101" y="121"/>
                  <a:pt x="101" y="120"/>
                  <a:pt x="101" y="121"/>
                </a:cubicBezTo>
                <a:cubicBezTo>
                  <a:pt x="101" y="121"/>
                  <a:pt x="101" y="121"/>
                  <a:pt x="101" y="121"/>
                </a:cubicBezTo>
                <a:cubicBezTo>
                  <a:pt x="101" y="121"/>
                  <a:pt x="101" y="121"/>
                  <a:pt x="101" y="121"/>
                </a:cubicBezTo>
                <a:cubicBezTo>
                  <a:pt x="101" y="121"/>
                  <a:pt x="101" y="121"/>
                  <a:pt x="100" y="121"/>
                </a:cubicBezTo>
                <a:cubicBezTo>
                  <a:pt x="101" y="121"/>
                  <a:pt x="100" y="121"/>
                  <a:pt x="100" y="121"/>
                </a:cubicBezTo>
                <a:cubicBezTo>
                  <a:pt x="100" y="121"/>
                  <a:pt x="101" y="122"/>
                  <a:pt x="102" y="122"/>
                </a:cubicBezTo>
                <a:cubicBezTo>
                  <a:pt x="101" y="122"/>
                  <a:pt x="101" y="122"/>
                  <a:pt x="101" y="121"/>
                </a:cubicBezTo>
                <a:cubicBezTo>
                  <a:pt x="101" y="121"/>
                  <a:pt x="101" y="121"/>
                  <a:pt x="101" y="121"/>
                </a:cubicBezTo>
                <a:cubicBezTo>
                  <a:pt x="100" y="121"/>
                  <a:pt x="101" y="122"/>
                  <a:pt x="100" y="121"/>
                </a:cubicBezTo>
                <a:cubicBezTo>
                  <a:pt x="100" y="121"/>
                  <a:pt x="100" y="121"/>
                  <a:pt x="100" y="121"/>
                </a:cubicBezTo>
                <a:cubicBezTo>
                  <a:pt x="100" y="121"/>
                  <a:pt x="100" y="121"/>
                  <a:pt x="100" y="121"/>
                </a:cubicBezTo>
                <a:cubicBezTo>
                  <a:pt x="100" y="121"/>
                  <a:pt x="100" y="121"/>
                  <a:pt x="100" y="121"/>
                </a:cubicBezTo>
                <a:cubicBezTo>
                  <a:pt x="100" y="121"/>
                  <a:pt x="100" y="121"/>
                  <a:pt x="100" y="121"/>
                </a:cubicBezTo>
                <a:cubicBezTo>
                  <a:pt x="100" y="121"/>
                  <a:pt x="100" y="121"/>
                  <a:pt x="100" y="121"/>
                </a:cubicBezTo>
                <a:cubicBezTo>
                  <a:pt x="100" y="122"/>
                  <a:pt x="100" y="122"/>
                  <a:pt x="100" y="122"/>
                </a:cubicBezTo>
                <a:cubicBezTo>
                  <a:pt x="100" y="122"/>
                  <a:pt x="100" y="121"/>
                  <a:pt x="100" y="121"/>
                </a:cubicBezTo>
                <a:cubicBezTo>
                  <a:pt x="100" y="122"/>
                  <a:pt x="100" y="122"/>
                  <a:pt x="100" y="122"/>
                </a:cubicBezTo>
                <a:cubicBezTo>
                  <a:pt x="100" y="122"/>
                  <a:pt x="100" y="122"/>
                  <a:pt x="99" y="122"/>
                </a:cubicBezTo>
                <a:cubicBezTo>
                  <a:pt x="99" y="122"/>
                  <a:pt x="100" y="123"/>
                  <a:pt x="100" y="122"/>
                </a:cubicBezTo>
                <a:cubicBezTo>
                  <a:pt x="100" y="122"/>
                  <a:pt x="100" y="122"/>
                  <a:pt x="100" y="122"/>
                </a:cubicBezTo>
                <a:cubicBezTo>
                  <a:pt x="100" y="122"/>
                  <a:pt x="100" y="122"/>
                  <a:pt x="100" y="122"/>
                </a:cubicBezTo>
                <a:cubicBezTo>
                  <a:pt x="101" y="123"/>
                  <a:pt x="99" y="123"/>
                  <a:pt x="100" y="123"/>
                </a:cubicBezTo>
                <a:cubicBezTo>
                  <a:pt x="100" y="123"/>
                  <a:pt x="100" y="123"/>
                  <a:pt x="100" y="123"/>
                </a:cubicBezTo>
                <a:cubicBezTo>
                  <a:pt x="99" y="123"/>
                  <a:pt x="99" y="123"/>
                  <a:pt x="99" y="123"/>
                </a:cubicBezTo>
                <a:cubicBezTo>
                  <a:pt x="99" y="123"/>
                  <a:pt x="99" y="123"/>
                  <a:pt x="99" y="122"/>
                </a:cubicBezTo>
                <a:close/>
                <a:moveTo>
                  <a:pt x="100" y="121"/>
                </a:moveTo>
                <a:cubicBezTo>
                  <a:pt x="101" y="121"/>
                  <a:pt x="100" y="121"/>
                  <a:pt x="100" y="121"/>
                </a:cubicBezTo>
                <a:cubicBezTo>
                  <a:pt x="100" y="121"/>
                  <a:pt x="100" y="121"/>
                  <a:pt x="100" y="121"/>
                </a:cubicBezTo>
                <a:close/>
                <a:moveTo>
                  <a:pt x="101" y="118"/>
                </a:moveTo>
                <a:cubicBezTo>
                  <a:pt x="101" y="118"/>
                  <a:pt x="101" y="118"/>
                  <a:pt x="101" y="118"/>
                </a:cubicBezTo>
                <a:cubicBezTo>
                  <a:pt x="101" y="118"/>
                  <a:pt x="101" y="118"/>
                  <a:pt x="101" y="118"/>
                </a:cubicBezTo>
                <a:close/>
                <a:moveTo>
                  <a:pt x="103" y="109"/>
                </a:moveTo>
                <a:cubicBezTo>
                  <a:pt x="103" y="109"/>
                  <a:pt x="103" y="109"/>
                  <a:pt x="103" y="109"/>
                </a:cubicBezTo>
                <a:cubicBezTo>
                  <a:pt x="103" y="109"/>
                  <a:pt x="103" y="109"/>
                  <a:pt x="103" y="109"/>
                </a:cubicBezTo>
                <a:close/>
                <a:moveTo>
                  <a:pt x="103" y="109"/>
                </a:moveTo>
                <a:cubicBezTo>
                  <a:pt x="103" y="109"/>
                  <a:pt x="103" y="109"/>
                  <a:pt x="103" y="109"/>
                </a:cubicBezTo>
                <a:cubicBezTo>
                  <a:pt x="103" y="109"/>
                  <a:pt x="103" y="109"/>
                  <a:pt x="103" y="109"/>
                </a:cubicBezTo>
                <a:cubicBezTo>
                  <a:pt x="103" y="109"/>
                  <a:pt x="103" y="109"/>
                  <a:pt x="103" y="109"/>
                </a:cubicBezTo>
                <a:close/>
                <a:moveTo>
                  <a:pt x="93" y="124"/>
                </a:moveTo>
                <a:cubicBezTo>
                  <a:pt x="93" y="124"/>
                  <a:pt x="93" y="124"/>
                  <a:pt x="93" y="124"/>
                </a:cubicBezTo>
                <a:cubicBezTo>
                  <a:pt x="93" y="124"/>
                  <a:pt x="93" y="125"/>
                  <a:pt x="93" y="124"/>
                </a:cubicBezTo>
                <a:close/>
                <a:moveTo>
                  <a:pt x="102" y="118"/>
                </a:moveTo>
                <a:cubicBezTo>
                  <a:pt x="101" y="118"/>
                  <a:pt x="101" y="118"/>
                  <a:pt x="101" y="118"/>
                </a:cubicBezTo>
                <a:cubicBezTo>
                  <a:pt x="101" y="118"/>
                  <a:pt x="101" y="118"/>
                  <a:pt x="102" y="118"/>
                </a:cubicBezTo>
                <a:close/>
                <a:moveTo>
                  <a:pt x="99" y="124"/>
                </a:moveTo>
                <a:cubicBezTo>
                  <a:pt x="99" y="124"/>
                  <a:pt x="99" y="124"/>
                  <a:pt x="99" y="124"/>
                </a:cubicBezTo>
                <a:cubicBezTo>
                  <a:pt x="99" y="124"/>
                  <a:pt x="99" y="124"/>
                  <a:pt x="99" y="124"/>
                </a:cubicBezTo>
                <a:close/>
                <a:moveTo>
                  <a:pt x="105" y="114"/>
                </a:moveTo>
                <a:cubicBezTo>
                  <a:pt x="105" y="114"/>
                  <a:pt x="105" y="114"/>
                  <a:pt x="105" y="114"/>
                </a:cubicBezTo>
                <a:cubicBezTo>
                  <a:pt x="105" y="114"/>
                  <a:pt x="105" y="114"/>
                  <a:pt x="105" y="114"/>
                </a:cubicBezTo>
                <a:close/>
                <a:moveTo>
                  <a:pt x="103" y="108"/>
                </a:moveTo>
                <a:cubicBezTo>
                  <a:pt x="103" y="108"/>
                  <a:pt x="103" y="108"/>
                  <a:pt x="103" y="108"/>
                </a:cubicBezTo>
                <a:cubicBezTo>
                  <a:pt x="103" y="108"/>
                  <a:pt x="103" y="108"/>
                  <a:pt x="103" y="108"/>
                </a:cubicBezTo>
                <a:cubicBezTo>
                  <a:pt x="103" y="108"/>
                  <a:pt x="103" y="108"/>
                  <a:pt x="103" y="108"/>
                </a:cubicBezTo>
                <a:close/>
                <a:moveTo>
                  <a:pt x="106" y="109"/>
                </a:moveTo>
                <a:cubicBezTo>
                  <a:pt x="106" y="108"/>
                  <a:pt x="106" y="109"/>
                  <a:pt x="106" y="108"/>
                </a:cubicBezTo>
                <a:cubicBezTo>
                  <a:pt x="106" y="108"/>
                  <a:pt x="106" y="108"/>
                  <a:pt x="106" y="108"/>
                </a:cubicBezTo>
                <a:cubicBezTo>
                  <a:pt x="106" y="108"/>
                  <a:pt x="106" y="109"/>
                  <a:pt x="106" y="109"/>
                </a:cubicBezTo>
                <a:close/>
                <a:moveTo>
                  <a:pt x="105" y="109"/>
                </a:moveTo>
                <a:cubicBezTo>
                  <a:pt x="105" y="109"/>
                  <a:pt x="105" y="109"/>
                  <a:pt x="105" y="109"/>
                </a:cubicBezTo>
                <a:cubicBezTo>
                  <a:pt x="105" y="109"/>
                  <a:pt x="105" y="109"/>
                  <a:pt x="105" y="109"/>
                </a:cubicBezTo>
                <a:cubicBezTo>
                  <a:pt x="104" y="108"/>
                  <a:pt x="104" y="108"/>
                  <a:pt x="105" y="109"/>
                </a:cubicBezTo>
                <a:close/>
                <a:moveTo>
                  <a:pt x="105" y="109"/>
                </a:moveTo>
                <a:cubicBezTo>
                  <a:pt x="105" y="109"/>
                  <a:pt x="105" y="109"/>
                  <a:pt x="105" y="109"/>
                </a:cubicBezTo>
                <a:cubicBezTo>
                  <a:pt x="105" y="108"/>
                  <a:pt x="105" y="109"/>
                  <a:pt x="105" y="109"/>
                </a:cubicBezTo>
                <a:close/>
                <a:moveTo>
                  <a:pt x="103" y="109"/>
                </a:moveTo>
                <a:cubicBezTo>
                  <a:pt x="103" y="109"/>
                  <a:pt x="103" y="109"/>
                  <a:pt x="103" y="109"/>
                </a:cubicBezTo>
                <a:cubicBezTo>
                  <a:pt x="103" y="108"/>
                  <a:pt x="103" y="109"/>
                  <a:pt x="103" y="109"/>
                </a:cubicBezTo>
                <a:close/>
                <a:moveTo>
                  <a:pt x="106" y="109"/>
                </a:moveTo>
                <a:cubicBezTo>
                  <a:pt x="105" y="109"/>
                  <a:pt x="105" y="109"/>
                  <a:pt x="105" y="109"/>
                </a:cubicBezTo>
                <a:cubicBezTo>
                  <a:pt x="106" y="109"/>
                  <a:pt x="106" y="109"/>
                  <a:pt x="106" y="109"/>
                </a:cubicBezTo>
                <a:close/>
                <a:moveTo>
                  <a:pt x="105" y="110"/>
                </a:moveTo>
                <a:cubicBezTo>
                  <a:pt x="105" y="110"/>
                  <a:pt x="105" y="110"/>
                  <a:pt x="105" y="110"/>
                </a:cubicBezTo>
                <a:cubicBezTo>
                  <a:pt x="105" y="110"/>
                  <a:pt x="105" y="109"/>
                  <a:pt x="105" y="109"/>
                </a:cubicBezTo>
                <a:cubicBezTo>
                  <a:pt x="105" y="109"/>
                  <a:pt x="105" y="110"/>
                  <a:pt x="105" y="110"/>
                </a:cubicBezTo>
                <a:close/>
                <a:moveTo>
                  <a:pt x="105" y="109"/>
                </a:moveTo>
                <a:cubicBezTo>
                  <a:pt x="105" y="109"/>
                  <a:pt x="105" y="109"/>
                  <a:pt x="105" y="109"/>
                </a:cubicBezTo>
                <a:cubicBezTo>
                  <a:pt x="105" y="109"/>
                  <a:pt x="105" y="109"/>
                  <a:pt x="105" y="109"/>
                </a:cubicBezTo>
                <a:close/>
                <a:moveTo>
                  <a:pt x="106" y="109"/>
                </a:moveTo>
                <a:cubicBezTo>
                  <a:pt x="106" y="109"/>
                  <a:pt x="106" y="109"/>
                  <a:pt x="106" y="109"/>
                </a:cubicBezTo>
                <a:cubicBezTo>
                  <a:pt x="106" y="109"/>
                  <a:pt x="106" y="109"/>
                  <a:pt x="106" y="109"/>
                </a:cubicBezTo>
                <a:close/>
                <a:moveTo>
                  <a:pt x="104" y="111"/>
                </a:moveTo>
                <a:cubicBezTo>
                  <a:pt x="104" y="111"/>
                  <a:pt x="104" y="111"/>
                  <a:pt x="104" y="111"/>
                </a:cubicBezTo>
                <a:cubicBezTo>
                  <a:pt x="105" y="111"/>
                  <a:pt x="105" y="111"/>
                  <a:pt x="105" y="111"/>
                </a:cubicBezTo>
                <a:cubicBezTo>
                  <a:pt x="104" y="111"/>
                  <a:pt x="104" y="111"/>
                  <a:pt x="104" y="111"/>
                </a:cubicBezTo>
                <a:close/>
                <a:moveTo>
                  <a:pt x="106" y="111"/>
                </a:moveTo>
                <a:cubicBezTo>
                  <a:pt x="106" y="111"/>
                  <a:pt x="105" y="111"/>
                  <a:pt x="105" y="111"/>
                </a:cubicBezTo>
                <a:cubicBezTo>
                  <a:pt x="106" y="111"/>
                  <a:pt x="106" y="111"/>
                  <a:pt x="106" y="111"/>
                </a:cubicBezTo>
                <a:close/>
                <a:moveTo>
                  <a:pt x="106" y="111"/>
                </a:moveTo>
                <a:cubicBezTo>
                  <a:pt x="106" y="112"/>
                  <a:pt x="106" y="112"/>
                  <a:pt x="106" y="112"/>
                </a:cubicBezTo>
                <a:cubicBezTo>
                  <a:pt x="106" y="112"/>
                  <a:pt x="106" y="111"/>
                  <a:pt x="106" y="111"/>
                </a:cubicBezTo>
                <a:close/>
                <a:moveTo>
                  <a:pt x="104" y="113"/>
                </a:moveTo>
                <a:cubicBezTo>
                  <a:pt x="104" y="113"/>
                  <a:pt x="104" y="113"/>
                  <a:pt x="104" y="113"/>
                </a:cubicBezTo>
                <a:cubicBezTo>
                  <a:pt x="103" y="112"/>
                  <a:pt x="103" y="112"/>
                  <a:pt x="103" y="112"/>
                </a:cubicBezTo>
                <a:lnTo>
                  <a:pt x="104" y="113"/>
                </a:lnTo>
                <a:close/>
                <a:moveTo>
                  <a:pt x="105" y="116"/>
                </a:moveTo>
                <a:cubicBezTo>
                  <a:pt x="105" y="116"/>
                  <a:pt x="104" y="115"/>
                  <a:pt x="105" y="115"/>
                </a:cubicBezTo>
                <a:cubicBezTo>
                  <a:pt x="104" y="115"/>
                  <a:pt x="104" y="115"/>
                  <a:pt x="104" y="115"/>
                </a:cubicBezTo>
                <a:cubicBezTo>
                  <a:pt x="104" y="115"/>
                  <a:pt x="104" y="115"/>
                  <a:pt x="105" y="116"/>
                </a:cubicBezTo>
                <a:close/>
                <a:moveTo>
                  <a:pt x="104" y="115"/>
                </a:moveTo>
                <a:cubicBezTo>
                  <a:pt x="104" y="115"/>
                  <a:pt x="104" y="115"/>
                  <a:pt x="104" y="115"/>
                </a:cubicBezTo>
                <a:cubicBezTo>
                  <a:pt x="104" y="115"/>
                  <a:pt x="104" y="115"/>
                  <a:pt x="104" y="115"/>
                </a:cubicBezTo>
                <a:close/>
                <a:moveTo>
                  <a:pt x="89" y="130"/>
                </a:moveTo>
                <a:cubicBezTo>
                  <a:pt x="88" y="130"/>
                  <a:pt x="88" y="130"/>
                  <a:pt x="88" y="130"/>
                </a:cubicBezTo>
                <a:cubicBezTo>
                  <a:pt x="89" y="130"/>
                  <a:pt x="89" y="130"/>
                  <a:pt x="89" y="130"/>
                </a:cubicBezTo>
                <a:close/>
                <a:moveTo>
                  <a:pt x="89" y="130"/>
                </a:moveTo>
                <a:cubicBezTo>
                  <a:pt x="88" y="130"/>
                  <a:pt x="88" y="130"/>
                  <a:pt x="88" y="130"/>
                </a:cubicBezTo>
                <a:cubicBezTo>
                  <a:pt x="89" y="130"/>
                  <a:pt x="89" y="130"/>
                  <a:pt x="89" y="130"/>
                </a:cubicBezTo>
                <a:cubicBezTo>
                  <a:pt x="89" y="130"/>
                  <a:pt x="89" y="130"/>
                  <a:pt x="89" y="130"/>
                </a:cubicBezTo>
                <a:close/>
                <a:moveTo>
                  <a:pt x="102" y="121"/>
                </a:moveTo>
                <a:cubicBezTo>
                  <a:pt x="101" y="121"/>
                  <a:pt x="101" y="121"/>
                  <a:pt x="101" y="121"/>
                </a:cubicBezTo>
                <a:cubicBezTo>
                  <a:pt x="101" y="121"/>
                  <a:pt x="101" y="121"/>
                  <a:pt x="101" y="121"/>
                </a:cubicBezTo>
                <a:lnTo>
                  <a:pt x="102" y="121"/>
                </a:lnTo>
                <a:close/>
                <a:moveTo>
                  <a:pt x="100" y="122"/>
                </a:moveTo>
                <a:cubicBezTo>
                  <a:pt x="100" y="122"/>
                  <a:pt x="100" y="122"/>
                  <a:pt x="100" y="122"/>
                </a:cubicBezTo>
                <a:cubicBezTo>
                  <a:pt x="100" y="122"/>
                  <a:pt x="100" y="122"/>
                  <a:pt x="100" y="122"/>
                </a:cubicBezTo>
                <a:close/>
                <a:moveTo>
                  <a:pt x="100" y="124"/>
                </a:moveTo>
                <a:cubicBezTo>
                  <a:pt x="100" y="124"/>
                  <a:pt x="100" y="124"/>
                  <a:pt x="100" y="124"/>
                </a:cubicBezTo>
                <a:cubicBezTo>
                  <a:pt x="100" y="124"/>
                  <a:pt x="100" y="123"/>
                  <a:pt x="100" y="124"/>
                </a:cubicBezTo>
                <a:close/>
                <a:moveTo>
                  <a:pt x="3" y="106"/>
                </a:moveTo>
                <a:cubicBezTo>
                  <a:pt x="3" y="105"/>
                  <a:pt x="3" y="106"/>
                  <a:pt x="3" y="106"/>
                </a:cubicBezTo>
                <a:cubicBezTo>
                  <a:pt x="3" y="106"/>
                  <a:pt x="3" y="105"/>
                  <a:pt x="3" y="106"/>
                </a:cubicBezTo>
                <a:close/>
                <a:moveTo>
                  <a:pt x="5" y="106"/>
                </a:moveTo>
                <a:cubicBezTo>
                  <a:pt x="4" y="106"/>
                  <a:pt x="4" y="106"/>
                  <a:pt x="4" y="106"/>
                </a:cubicBezTo>
                <a:cubicBezTo>
                  <a:pt x="5" y="106"/>
                  <a:pt x="5" y="106"/>
                  <a:pt x="5" y="106"/>
                </a:cubicBezTo>
                <a:close/>
                <a:moveTo>
                  <a:pt x="5" y="106"/>
                </a:moveTo>
                <a:cubicBezTo>
                  <a:pt x="6" y="106"/>
                  <a:pt x="5" y="106"/>
                  <a:pt x="5" y="106"/>
                </a:cubicBezTo>
                <a:cubicBezTo>
                  <a:pt x="5" y="106"/>
                  <a:pt x="5" y="106"/>
                  <a:pt x="5" y="106"/>
                </a:cubicBezTo>
                <a:cubicBezTo>
                  <a:pt x="5" y="106"/>
                  <a:pt x="5" y="106"/>
                  <a:pt x="5" y="106"/>
                </a:cubicBezTo>
                <a:cubicBezTo>
                  <a:pt x="5" y="106"/>
                  <a:pt x="5" y="106"/>
                  <a:pt x="5" y="106"/>
                </a:cubicBezTo>
                <a:close/>
                <a:moveTo>
                  <a:pt x="4" y="107"/>
                </a:moveTo>
                <a:cubicBezTo>
                  <a:pt x="4" y="107"/>
                  <a:pt x="4" y="107"/>
                  <a:pt x="4" y="107"/>
                </a:cubicBezTo>
                <a:cubicBezTo>
                  <a:pt x="4" y="107"/>
                  <a:pt x="4" y="107"/>
                  <a:pt x="4" y="107"/>
                </a:cubicBezTo>
                <a:cubicBezTo>
                  <a:pt x="4" y="107"/>
                  <a:pt x="4" y="107"/>
                  <a:pt x="4" y="107"/>
                </a:cubicBezTo>
                <a:close/>
                <a:moveTo>
                  <a:pt x="4" y="107"/>
                </a:moveTo>
                <a:cubicBezTo>
                  <a:pt x="4" y="107"/>
                  <a:pt x="4" y="108"/>
                  <a:pt x="4" y="107"/>
                </a:cubicBezTo>
                <a:close/>
                <a:moveTo>
                  <a:pt x="4" y="108"/>
                </a:moveTo>
                <a:cubicBezTo>
                  <a:pt x="4" y="108"/>
                  <a:pt x="4" y="108"/>
                  <a:pt x="4" y="108"/>
                </a:cubicBezTo>
                <a:cubicBezTo>
                  <a:pt x="4" y="108"/>
                  <a:pt x="4" y="108"/>
                  <a:pt x="4" y="108"/>
                </a:cubicBezTo>
                <a:cubicBezTo>
                  <a:pt x="4" y="108"/>
                  <a:pt x="4" y="108"/>
                  <a:pt x="4" y="108"/>
                </a:cubicBezTo>
                <a:close/>
                <a:moveTo>
                  <a:pt x="5" y="107"/>
                </a:moveTo>
                <a:cubicBezTo>
                  <a:pt x="5" y="107"/>
                  <a:pt x="5" y="107"/>
                  <a:pt x="5" y="107"/>
                </a:cubicBezTo>
                <a:cubicBezTo>
                  <a:pt x="4" y="107"/>
                  <a:pt x="4" y="107"/>
                  <a:pt x="5" y="107"/>
                </a:cubicBezTo>
                <a:close/>
                <a:moveTo>
                  <a:pt x="4" y="107"/>
                </a:moveTo>
                <a:cubicBezTo>
                  <a:pt x="5" y="107"/>
                  <a:pt x="5" y="107"/>
                  <a:pt x="5" y="107"/>
                </a:cubicBezTo>
                <a:cubicBezTo>
                  <a:pt x="5" y="107"/>
                  <a:pt x="5" y="107"/>
                  <a:pt x="4" y="107"/>
                </a:cubicBezTo>
                <a:cubicBezTo>
                  <a:pt x="5" y="107"/>
                  <a:pt x="4" y="107"/>
                  <a:pt x="4" y="107"/>
                </a:cubicBezTo>
                <a:close/>
                <a:moveTo>
                  <a:pt x="4" y="107"/>
                </a:moveTo>
                <a:cubicBezTo>
                  <a:pt x="4" y="107"/>
                  <a:pt x="4" y="107"/>
                  <a:pt x="5" y="107"/>
                </a:cubicBezTo>
                <a:cubicBezTo>
                  <a:pt x="5" y="107"/>
                  <a:pt x="4" y="107"/>
                  <a:pt x="4" y="107"/>
                </a:cubicBezTo>
                <a:close/>
                <a:moveTo>
                  <a:pt x="6" y="106"/>
                </a:moveTo>
                <a:cubicBezTo>
                  <a:pt x="6" y="106"/>
                  <a:pt x="6" y="106"/>
                  <a:pt x="6" y="106"/>
                </a:cubicBezTo>
                <a:cubicBezTo>
                  <a:pt x="6" y="106"/>
                  <a:pt x="6" y="106"/>
                  <a:pt x="6" y="106"/>
                </a:cubicBezTo>
                <a:cubicBezTo>
                  <a:pt x="6" y="106"/>
                  <a:pt x="5" y="106"/>
                  <a:pt x="6" y="106"/>
                </a:cubicBezTo>
                <a:close/>
                <a:moveTo>
                  <a:pt x="4" y="108"/>
                </a:moveTo>
                <a:cubicBezTo>
                  <a:pt x="4" y="108"/>
                  <a:pt x="4" y="108"/>
                  <a:pt x="5" y="108"/>
                </a:cubicBezTo>
                <a:cubicBezTo>
                  <a:pt x="4" y="108"/>
                  <a:pt x="4" y="108"/>
                  <a:pt x="4" y="108"/>
                </a:cubicBezTo>
                <a:cubicBezTo>
                  <a:pt x="4" y="108"/>
                  <a:pt x="4" y="108"/>
                  <a:pt x="4" y="108"/>
                </a:cubicBezTo>
                <a:close/>
                <a:moveTo>
                  <a:pt x="5" y="108"/>
                </a:moveTo>
                <a:cubicBezTo>
                  <a:pt x="5" y="108"/>
                  <a:pt x="5" y="108"/>
                  <a:pt x="5" y="108"/>
                </a:cubicBezTo>
                <a:cubicBezTo>
                  <a:pt x="5" y="108"/>
                  <a:pt x="5" y="108"/>
                  <a:pt x="5" y="108"/>
                </a:cubicBezTo>
                <a:close/>
                <a:moveTo>
                  <a:pt x="5" y="107"/>
                </a:moveTo>
                <a:cubicBezTo>
                  <a:pt x="5" y="107"/>
                  <a:pt x="5" y="107"/>
                  <a:pt x="5" y="107"/>
                </a:cubicBezTo>
                <a:cubicBezTo>
                  <a:pt x="5" y="107"/>
                  <a:pt x="5" y="107"/>
                  <a:pt x="5" y="107"/>
                </a:cubicBezTo>
                <a:close/>
                <a:moveTo>
                  <a:pt x="4" y="109"/>
                </a:moveTo>
                <a:cubicBezTo>
                  <a:pt x="4" y="109"/>
                  <a:pt x="4" y="109"/>
                  <a:pt x="4" y="109"/>
                </a:cubicBezTo>
                <a:cubicBezTo>
                  <a:pt x="5" y="109"/>
                  <a:pt x="5" y="109"/>
                  <a:pt x="5" y="109"/>
                </a:cubicBezTo>
                <a:lnTo>
                  <a:pt x="4" y="109"/>
                </a:lnTo>
                <a:close/>
                <a:moveTo>
                  <a:pt x="5" y="109"/>
                </a:moveTo>
                <a:cubicBezTo>
                  <a:pt x="4" y="109"/>
                  <a:pt x="4" y="109"/>
                  <a:pt x="4" y="109"/>
                </a:cubicBezTo>
                <a:cubicBezTo>
                  <a:pt x="4" y="109"/>
                  <a:pt x="4" y="109"/>
                  <a:pt x="5" y="109"/>
                </a:cubicBezTo>
                <a:cubicBezTo>
                  <a:pt x="4" y="109"/>
                  <a:pt x="4" y="109"/>
                  <a:pt x="5" y="109"/>
                </a:cubicBezTo>
                <a:close/>
                <a:moveTo>
                  <a:pt x="5" y="109"/>
                </a:moveTo>
                <a:cubicBezTo>
                  <a:pt x="5" y="109"/>
                  <a:pt x="5" y="109"/>
                  <a:pt x="5" y="109"/>
                </a:cubicBezTo>
                <a:cubicBezTo>
                  <a:pt x="5" y="109"/>
                  <a:pt x="5" y="109"/>
                  <a:pt x="5" y="109"/>
                </a:cubicBezTo>
                <a:close/>
                <a:moveTo>
                  <a:pt x="5" y="108"/>
                </a:moveTo>
                <a:cubicBezTo>
                  <a:pt x="5" y="108"/>
                  <a:pt x="5" y="108"/>
                  <a:pt x="5" y="108"/>
                </a:cubicBezTo>
                <a:cubicBezTo>
                  <a:pt x="5" y="108"/>
                  <a:pt x="5" y="108"/>
                  <a:pt x="5" y="108"/>
                </a:cubicBezTo>
                <a:close/>
                <a:moveTo>
                  <a:pt x="5" y="108"/>
                </a:moveTo>
                <a:cubicBezTo>
                  <a:pt x="5" y="108"/>
                  <a:pt x="5" y="108"/>
                  <a:pt x="5" y="108"/>
                </a:cubicBezTo>
                <a:cubicBezTo>
                  <a:pt x="5" y="108"/>
                  <a:pt x="5" y="108"/>
                  <a:pt x="5" y="108"/>
                </a:cubicBezTo>
                <a:cubicBezTo>
                  <a:pt x="5" y="108"/>
                  <a:pt x="5" y="108"/>
                  <a:pt x="5" y="108"/>
                </a:cubicBezTo>
                <a:close/>
                <a:moveTo>
                  <a:pt x="5" y="108"/>
                </a:moveTo>
                <a:cubicBezTo>
                  <a:pt x="5" y="108"/>
                  <a:pt x="5" y="108"/>
                  <a:pt x="5" y="108"/>
                </a:cubicBezTo>
                <a:cubicBezTo>
                  <a:pt x="5" y="108"/>
                  <a:pt x="5" y="108"/>
                  <a:pt x="5" y="108"/>
                </a:cubicBezTo>
                <a:close/>
                <a:moveTo>
                  <a:pt x="5" y="107"/>
                </a:moveTo>
                <a:cubicBezTo>
                  <a:pt x="5" y="107"/>
                  <a:pt x="6" y="107"/>
                  <a:pt x="6" y="107"/>
                </a:cubicBezTo>
                <a:cubicBezTo>
                  <a:pt x="6" y="107"/>
                  <a:pt x="6" y="107"/>
                  <a:pt x="5" y="107"/>
                </a:cubicBezTo>
                <a:close/>
                <a:moveTo>
                  <a:pt x="5" y="108"/>
                </a:moveTo>
                <a:cubicBezTo>
                  <a:pt x="5" y="108"/>
                  <a:pt x="5" y="108"/>
                  <a:pt x="5" y="108"/>
                </a:cubicBezTo>
                <a:cubicBezTo>
                  <a:pt x="5" y="108"/>
                  <a:pt x="5" y="108"/>
                  <a:pt x="5" y="108"/>
                </a:cubicBezTo>
                <a:close/>
                <a:moveTo>
                  <a:pt x="6" y="108"/>
                </a:moveTo>
                <a:cubicBezTo>
                  <a:pt x="5" y="108"/>
                  <a:pt x="5" y="108"/>
                  <a:pt x="5" y="108"/>
                </a:cubicBezTo>
                <a:cubicBezTo>
                  <a:pt x="5" y="108"/>
                  <a:pt x="5" y="108"/>
                  <a:pt x="5" y="108"/>
                </a:cubicBezTo>
                <a:lnTo>
                  <a:pt x="6" y="108"/>
                </a:lnTo>
                <a:close/>
                <a:moveTo>
                  <a:pt x="5" y="109"/>
                </a:moveTo>
                <a:cubicBezTo>
                  <a:pt x="5" y="109"/>
                  <a:pt x="5" y="109"/>
                  <a:pt x="5" y="109"/>
                </a:cubicBezTo>
                <a:cubicBezTo>
                  <a:pt x="5" y="109"/>
                  <a:pt x="5" y="108"/>
                  <a:pt x="5" y="108"/>
                </a:cubicBezTo>
                <a:cubicBezTo>
                  <a:pt x="5" y="108"/>
                  <a:pt x="5" y="109"/>
                  <a:pt x="5" y="109"/>
                </a:cubicBezTo>
                <a:close/>
                <a:moveTo>
                  <a:pt x="5" y="108"/>
                </a:moveTo>
                <a:cubicBezTo>
                  <a:pt x="5" y="108"/>
                  <a:pt x="5" y="108"/>
                  <a:pt x="5" y="108"/>
                </a:cubicBezTo>
                <a:cubicBezTo>
                  <a:pt x="5" y="108"/>
                  <a:pt x="5" y="108"/>
                  <a:pt x="5" y="108"/>
                </a:cubicBezTo>
                <a:close/>
                <a:moveTo>
                  <a:pt x="6" y="109"/>
                </a:moveTo>
                <a:cubicBezTo>
                  <a:pt x="6" y="109"/>
                  <a:pt x="6" y="109"/>
                  <a:pt x="6" y="109"/>
                </a:cubicBezTo>
                <a:cubicBezTo>
                  <a:pt x="6" y="109"/>
                  <a:pt x="6" y="109"/>
                  <a:pt x="6" y="109"/>
                </a:cubicBezTo>
                <a:close/>
                <a:moveTo>
                  <a:pt x="5" y="108"/>
                </a:moveTo>
                <a:cubicBezTo>
                  <a:pt x="6" y="108"/>
                  <a:pt x="5" y="108"/>
                  <a:pt x="5" y="108"/>
                </a:cubicBezTo>
                <a:cubicBezTo>
                  <a:pt x="5" y="108"/>
                  <a:pt x="5" y="108"/>
                  <a:pt x="5" y="108"/>
                </a:cubicBezTo>
                <a:cubicBezTo>
                  <a:pt x="5" y="108"/>
                  <a:pt x="5" y="108"/>
                  <a:pt x="5" y="108"/>
                </a:cubicBezTo>
                <a:close/>
                <a:moveTo>
                  <a:pt x="5" y="109"/>
                </a:moveTo>
                <a:cubicBezTo>
                  <a:pt x="5" y="109"/>
                  <a:pt x="5" y="109"/>
                  <a:pt x="5" y="109"/>
                </a:cubicBezTo>
                <a:cubicBezTo>
                  <a:pt x="5" y="109"/>
                  <a:pt x="5" y="109"/>
                  <a:pt x="5" y="109"/>
                </a:cubicBezTo>
                <a:close/>
                <a:moveTo>
                  <a:pt x="5" y="108"/>
                </a:moveTo>
                <a:cubicBezTo>
                  <a:pt x="5" y="108"/>
                  <a:pt x="5" y="108"/>
                  <a:pt x="5" y="108"/>
                </a:cubicBezTo>
                <a:cubicBezTo>
                  <a:pt x="5" y="109"/>
                  <a:pt x="5" y="108"/>
                  <a:pt x="5" y="108"/>
                </a:cubicBezTo>
                <a:close/>
                <a:moveTo>
                  <a:pt x="5" y="108"/>
                </a:moveTo>
                <a:cubicBezTo>
                  <a:pt x="5" y="108"/>
                  <a:pt x="5" y="108"/>
                  <a:pt x="5" y="108"/>
                </a:cubicBezTo>
                <a:cubicBezTo>
                  <a:pt x="5" y="108"/>
                  <a:pt x="5" y="108"/>
                  <a:pt x="5" y="108"/>
                </a:cubicBezTo>
                <a:cubicBezTo>
                  <a:pt x="5" y="108"/>
                  <a:pt x="5" y="108"/>
                  <a:pt x="5" y="108"/>
                </a:cubicBezTo>
                <a:close/>
                <a:moveTo>
                  <a:pt x="8" y="108"/>
                </a:moveTo>
                <a:cubicBezTo>
                  <a:pt x="8" y="108"/>
                  <a:pt x="7" y="108"/>
                  <a:pt x="8" y="108"/>
                </a:cubicBezTo>
                <a:cubicBezTo>
                  <a:pt x="7" y="108"/>
                  <a:pt x="6" y="109"/>
                  <a:pt x="6" y="109"/>
                </a:cubicBezTo>
                <a:cubicBezTo>
                  <a:pt x="6" y="109"/>
                  <a:pt x="6" y="109"/>
                  <a:pt x="6" y="109"/>
                </a:cubicBezTo>
                <a:cubicBezTo>
                  <a:pt x="6" y="109"/>
                  <a:pt x="7" y="108"/>
                  <a:pt x="7" y="108"/>
                </a:cubicBezTo>
                <a:cubicBezTo>
                  <a:pt x="7" y="108"/>
                  <a:pt x="7" y="109"/>
                  <a:pt x="7" y="109"/>
                </a:cubicBezTo>
                <a:cubicBezTo>
                  <a:pt x="7" y="108"/>
                  <a:pt x="7" y="109"/>
                  <a:pt x="8" y="108"/>
                </a:cubicBezTo>
                <a:cubicBezTo>
                  <a:pt x="8" y="108"/>
                  <a:pt x="8" y="108"/>
                  <a:pt x="8" y="108"/>
                </a:cubicBezTo>
                <a:cubicBezTo>
                  <a:pt x="8" y="108"/>
                  <a:pt x="8" y="108"/>
                  <a:pt x="8" y="108"/>
                </a:cubicBezTo>
                <a:close/>
                <a:moveTo>
                  <a:pt x="6" y="109"/>
                </a:moveTo>
                <a:cubicBezTo>
                  <a:pt x="6" y="109"/>
                  <a:pt x="6" y="109"/>
                  <a:pt x="6" y="109"/>
                </a:cubicBezTo>
                <a:cubicBezTo>
                  <a:pt x="6" y="109"/>
                  <a:pt x="5" y="109"/>
                  <a:pt x="5" y="109"/>
                </a:cubicBezTo>
                <a:cubicBezTo>
                  <a:pt x="5" y="109"/>
                  <a:pt x="6" y="109"/>
                  <a:pt x="6" y="109"/>
                </a:cubicBezTo>
                <a:cubicBezTo>
                  <a:pt x="6" y="109"/>
                  <a:pt x="6" y="109"/>
                  <a:pt x="6" y="109"/>
                </a:cubicBezTo>
                <a:close/>
                <a:moveTo>
                  <a:pt x="6" y="109"/>
                </a:moveTo>
                <a:cubicBezTo>
                  <a:pt x="6" y="109"/>
                  <a:pt x="6" y="109"/>
                  <a:pt x="6" y="108"/>
                </a:cubicBezTo>
                <a:cubicBezTo>
                  <a:pt x="6" y="108"/>
                  <a:pt x="6" y="108"/>
                  <a:pt x="6" y="108"/>
                </a:cubicBezTo>
                <a:cubicBezTo>
                  <a:pt x="6" y="109"/>
                  <a:pt x="6" y="108"/>
                  <a:pt x="6" y="109"/>
                </a:cubicBezTo>
                <a:cubicBezTo>
                  <a:pt x="5" y="109"/>
                  <a:pt x="5" y="109"/>
                  <a:pt x="5" y="109"/>
                </a:cubicBezTo>
                <a:cubicBezTo>
                  <a:pt x="5" y="109"/>
                  <a:pt x="5" y="109"/>
                  <a:pt x="5" y="109"/>
                </a:cubicBezTo>
                <a:cubicBezTo>
                  <a:pt x="5" y="109"/>
                  <a:pt x="5" y="109"/>
                  <a:pt x="5" y="109"/>
                </a:cubicBezTo>
                <a:cubicBezTo>
                  <a:pt x="5" y="109"/>
                  <a:pt x="5" y="109"/>
                  <a:pt x="5" y="109"/>
                </a:cubicBezTo>
                <a:cubicBezTo>
                  <a:pt x="5" y="109"/>
                  <a:pt x="5" y="109"/>
                  <a:pt x="5" y="109"/>
                </a:cubicBezTo>
                <a:cubicBezTo>
                  <a:pt x="5" y="109"/>
                  <a:pt x="5" y="109"/>
                  <a:pt x="5" y="109"/>
                </a:cubicBezTo>
                <a:cubicBezTo>
                  <a:pt x="5" y="109"/>
                  <a:pt x="5" y="109"/>
                  <a:pt x="5" y="109"/>
                </a:cubicBezTo>
                <a:cubicBezTo>
                  <a:pt x="6" y="109"/>
                  <a:pt x="6" y="109"/>
                  <a:pt x="6" y="109"/>
                </a:cubicBezTo>
                <a:cubicBezTo>
                  <a:pt x="5" y="109"/>
                  <a:pt x="5" y="109"/>
                  <a:pt x="5" y="109"/>
                </a:cubicBezTo>
                <a:cubicBezTo>
                  <a:pt x="5" y="109"/>
                  <a:pt x="5" y="109"/>
                  <a:pt x="5" y="109"/>
                </a:cubicBezTo>
                <a:cubicBezTo>
                  <a:pt x="5" y="109"/>
                  <a:pt x="5" y="109"/>
                  <a:pt x="5" y="109"/>
                </a:cubicBezTo>
                <a:cubicBezTo>
                  <a:pt x="6" y="109"/>
                  <a:pt x="6" y="109"/>
                  <a:pt x="6" y="109"/>
                </a:cubicBezTo>
                <a:cubicBezTo>
                  <a:pt x="6" y="109"/>
                  <a:pt x="6" y="109"/>
                  <a:pt x="6" y="109"/>
                </a:cubicBezTo>
                <a:close/>
                <a:moveTo>
                  <a:pt x="7" y="107"/>
                </a:moveTo>
                <a:cubicBezTo>
                  <a:pt x="7" y="107"/>
                  <a:pt x="7" y="107"/>
                  <a:pt x="7" y="107"/>
                </a:cubicBezTo>
                <a:cubicBezTo>
                  <a:pt x="7" y="107"/>
                  <a:pt x="7" y="107"/>
                  <a:pt x="7" y="107"/>
                </a:cubicBezTo>
                <a:close/>
                <a:moveTo>
                  <a:pt x="7" y="107"/>
                </a:moveTo>
                <a:cubicBezTo>
                  <a:pt x="7" y="107"/>
                  <a:pt x="6" y="107"/>
                  <a:pt x="6" y="107"/>
                </a:cubicBezTo>
                <a:cubicBezTo>
                  <a:pt x="6" y="107"/>
                  <a:pt x="7" y="107"/>
                  <a:pt x="7" y="107"/>
                </a:cubicBezTo>
                <a:cubicBezTo>
                  <a:pt x="7" y="107"/>
                  <a:pt x="6" y="107"/>
                  <a:pt x="6" y="107"/>
                </a:cubicBezTo>
                <a:cubicBezTo>
                  <a:pt x="6" y="107"/>
                  <a:pt x="6" y="107"/>
                  <a:pt x="6" y="107"/>
                </a:cubicBezTo>
                <a:cubicBezTo>
                  <a:pt x="6" y="107"/>
                  <a:pt x="6" y="107"/>
                  <a:pt x="6" y="108"/>
                </a:cubicBezTo>
                <a:cubicBezTo>
                  <a:pt x="6" y="107"/>
                  <a:pt x="6" y="107"/>
                  <a:pt x="7" y="107"/>
                </a:cubicBezTo>
                <a:close/>
                <a:moveTo>
                  <a:pt x="6" y="108"/>
                </a:moveTo>
                <a:cubicBezTo>
                  <a:pt x="6" y="108"/>
                  <a:pt x="6" y="108"/>
                  <a:pt x="6" y="108"/>
                </a:cubicBezTo>
                <a:cubicBezTo>
                  <a:pt x="7" y="108"/>
                  <a:pt x="7" y="108"/>
                  <a:pt x="7" y="108"/>
                </a:cubicBezTo>
                <a:cubicBezTo>
                  <a:pt x="7" y="108"/>
                  <a:pt x="7" y="108"/>
                  <a:pt x="7" y="108"/>
                </a:cubicBezTo>
                <a:cubicBezTo>
                  <a:pt x="7" y="108"/>
                  <a:pt x="6" y="108"/>
                  <a:pt x="6" y="108"/>
                </a:cubicBezTo>
                <a:close/>
                <a:moveTo>
                  <a:pt x="6" y="109"/>
                </a:moveTo>
                <a:cubicBezTo>
                  <a:pt x="5" y="110"/>
                  <a:pt x="5" y="110"/>
                  <a:pt x="5" y="110"/>
                </a:cubicBezTo>
                <a:cubicBezTo>
                  <a:pt x="6" y="109"/>
                  <a:pt x="6" y="109"/>
                  <a:pt x="6" y="109"/>
                </a:cubicBezTo>
                <a:close/>
                <a:moveTo>
                  <a:pt x="6" y="110"/>
                </a:moveTo>
                <a:cubicBezTo>
                  <a:pt x="5" y="110"/>
                  <a:pt x="5" y="110"/>
                  <a:pt x="5" y="110"/>
                </a:cubicBezTo>
                <a:cubicBezTo>
                  <a:pt x="6" y="110"/>
                  <a:pt x="6" y="110"/>
                  <a:pt x="6" y="110"/>
                </a:cubicBezTo>
                <a:close/>
                <a:moveTo>
                  <a:pt x="17" y="119"/>
                </a:moveTo>
                <a:cubicBezTo>
                  <a:pt x="17" y="119"/>
                  <a:pt x="17" y="119"/>
                  <a:pt x="17" y="119"/>
                </a:cubicBezTo>
                <a:cubicBezTo>
                  <a:pt x="17" y="119"/>
                  <a:pt x="17" y="119"/>
                  <a:pt x="17" y="119"/>
                </a:cubicBezTo>
                <a:close/>
                <a:moveTo>
                  <a:pt x="17" y="118"/>
                </a:moveTo>
                <a:cubicBezTo>
                  <a:pt x="17" y="118"/>
                  <a:pt x="17" y="118"/>
                  <a:pt x="17" y="118"/>
                </a:cubicBezTo>
                <a:cubicBezTo>
                  <a:pt x="17" y="118"/>
                  <a:pt x="17" y="118"/>
                  <a:pt x="17" y="118"/>
                </a:cubicBezTo>
                <a:close/>
                <a:moveTo>
                  <a:pt x="9" y="115"/>
                </a:moveTo>
                <a:cubicBezTo>
                  <a:pt x="9" y="115"/>
                  <a:pt x="8" y="115"/>
                  <a:pt x="9" y="115"/>
                </a:cubicBezTo>
                <a:cubicBezTo>
                  <a:pt x="9" y="115"/>
                  <a:pt x="9" y="115"/>
                  <a:pt x="9" y="115"/>
                </a:cubicBezTo>
                <a:cubicBezTo>
                  <a:pt x="9" y="115"/>
                  <a:pt x="9" y="115"/>
                  <a:pt x="9" y="115"/>
                </a:cubicBezTo>
                <a:close/>
                <a:moveTo>
                  <a:pt x="13" y="117"/>
                </a:moveTo>
                <a:cubicBezTo>
                  <a:pt x="13" y="117"/>
                  <a:pt x="13" y="117"/>
                  <a:pt x="13" y="117"/>
                </a:cubicBezTo>
                <a:cubicBezTo>
                  <a:pt x="13" y="117"/>
                  <a:pt x="13" y="117"/>
                  <a:pt x="13" y="117"/>
                </a:cubicBezTo>
                <a:close/>
                <a:moveTo>
                  <a:pt x="15" y="116"/>
                </a:moveTo>
                <a:cubicBezTo>
                  <a:pt x="15" y="116"/>
                  <a:pt x="15" y="116"/>
                  <a:pt x="15" y="116"/>
                </a:cubicBezTo>
                <a:cubicBezTo>
                  <a:pt x="15" y="116"/>
                  <a:pt x="15" y="116"/>
                  <a:pt x="15" y="116"/>
                </a:cubicBezTo>
                <a:close/>
                <a:moveTo>
                  <a:pt x="19" y="120"/>
                </a:moveTo>
                <a:cubicBezTo>
                  <a:pt x="19" y="120"/>
                  <a:pt x="19" y="120"/>
                  <a:pt x="19" y="120"/>
                </a:cubicBezTo>
                <a:cubicBezTo>
                  <a:pt x="19" y="120"/>
                  <a:pt x="19" y="120"/>
                  <a:pt x="19" y="120"/>
                </a:cubicBezTo>
                <a:close/>
                <a:moveTo>
                  <a:pt x="7" y="112"/>
                </a:moveTo>
                <a:cubicBezTo>
                  <a:pt x="7" y="112"/>
                  <a:pt x="7" y="112"/>
                  <a:pt x="7" y="112"/>
                </a:cubicBezTo>
                <a:cubicBezTo>
                  <a:pt x="7" y="112"/>
                  <a:pt x="7" y="111"/>
                  <a:pt x="7" y="112"/>
                </a:cubicBezTo>
                <a:close/>
                <a:moveTo>
                  <a:pt x="13" y="121"/>
                </a:moveTo>
                <a:cubicBezTo>
                  <a:pt x="13" y="121"/>
                  <a:pt x="13" y="121"/>
                  <a:pt x="13" y="121"/>
                </a:cubicBezTo>
                <a:cubicBezTo>
                  <a:pt x="13" y="121"/>
                  <a:pt x="13" y="121"/>
                  <a:pt x="13" y="121"/>
                </a:cubicBezTo>
                <a:close/>
                <a:moveTo>
                  <a:pt x="7" y="112"/>
                </a:moveTo>
                <a:cubicBezTo>
                  <a:pt x="7" y="112"/>
                  <a:pt x="7" y="112"/>
                  <a:pt x="7" y="112"/>
                </a:cubicBezTo>
                <a:cubicBezTo>
                  <a:pt x="7" y="112"/>
                  <a:pt x="7" y="112"/>
                  <a:pt x="7" y="112"/>
                </a:cubicBezTo>
                <a:cubicBezTo>
                  <a:pt x="7" y="112"/>
                  <a:pt x="7" y="112"/>
                  <a:pt x="7" y="112"/>
                </a:cubicBezTo>
                <a:close/>
                <a:moveTo>
                  <a:pt x="22" y="127"/>
                </a:moveTo>
                <a:cubicBezTo>
                  <a:pt x="22" y="127"/>
                  <a:pt x="22" y="127"/>
                  <a:pt x="22" y="127"/>
                </a:cubicBezTo>
                <a:cubicBezTo>
                  <a:pt x="22" y="127"/>
                  <a:pt x="22" y="127"/>
                  <a:pt x="22" y="127"/>
                </a:cubicBezTo>
                <a:close/>
                <a:moveTo>
                  <a:pt x="20" y="131"/>
                </a:moveTo>
                <a:cubicBezTo>
                  <a:pt x="20" y="131"/>
                  <a:pt x="20" y="131"/>
                  <a:pt x="20" y="131"/>
                </a:cubicBezTo>
                <a:cubicBezTo>
                  <a:pt x="20" y="131"/>
                  <a:pt x="20" y="131"/>
                  <a:pt x="20" y="131"/>
                </a:cubicBezTo>
                <a:close/>
                <a:moveTo>
                  <a:pt x="6" y="110"/>
                </a:moveTo>
                <a:cubicBezTo>
                  <a:pt x="6" y="110"/>
                  <a:pt x="6" y="110"/>
                  <a:pt x="6" y="110"/>
                </a:cubicBezTo>
                <a:close/>
                <a:moveTo>
                  <a:pt x="7" y="109"/>
                </a:moveTo>
                <a:cubicBezTo>
                  <a:pt x="7" y="109"/>
                  <a:pt x="7" y="109"/>
                  <a:pt x="8" y="109"/>
                </a:cubicBezTo>
                <a:cubicBezTo>
                  <a:pt x="7" y="109"/>
                  <a:pt x="7" y="109"/>
                  <a:pt x="7" y="109"/>
                </a:cubicBezTo>
                <a:close/>
                <a:moveTo>
                  <a:pt x="10" y="111"/>
                </a:moveTo>
                <a:cubicBezTo>
                  <a:pt x="10" y="111"/>
                  <a:pt x="10" y="111"/>
                  <a:pt x="10" y="111"/>
                </a:cubicBezTo>
                <a:cubicBezTo>
                  <a:pt x="10" y="111"/>
                  <a:pt x="10" y="111"/>
                  <a:pt x="10" y="111"/>
                </a:cubicBezTo>
                <a:close/>
                <a:moveTo>
                  <a:pt x="6" y="110"/>
                </a:moveTo>
                <a:cubicBezTo>
                  <a:pt x="6" y="110"/>
                  <a:pt x="6" y="110"/>
                  <a:pt x="6" y="110"/>
                </a:cubicBezTo>
                <a:cubicBezTo>
                  <a:pt x="6" y="110"/>
                  <a:pt x="6" y="110"/>
                  <a:pt x="6" y="110"/>
                </a:cubicBezTo>
                <a:close/>
                <a:moveTo>
                  <a:pt x="6" y="110"/>
                </a:moveTo>
                <a:cubicBezTo>
                  <a:pt x="6" y="110"/>
                  <a:pt x="6" y="110"/>
                  <a:pt x="6" y="110"/>
                </a:cubicBezTo>
                <a:cubicBezTo>
                  <a:pt x="6" y="110"/>
                  <a:pt x="6" y="110"/>
                  <a:pt x="6" y="110"/>
                </a:cubicBezTo>
                <a:close/>
                <a:moveTo>
                  <a:pt x="6" y="110"/>
                </a:moveTo>
                <a:cubicBezTo>
                  <a:pt x="6" y="110"/>
                  <a:pt x="6" y="110"/>
                  <a:pt x="6" y="110"/>
                </a:cubicBezTo>
                <a:cubicBezTo>
                  <a:pt x="6" y="110"/>
                  <a:pt x="6" y="110"/>
                  <a:pt x="6" y="110"/>
                </a:cubicBezTo>
                <a:cubicBezTo>
                  <a:pt x="6" y="110"/>
                  <a:pt x="6" y="110"/>
                  <a:pt x="6" y="110"/>
                </a:cubicBezTo>
                <a:close/>
                <a:moveTo>
                  <a:pt x="19" y="124"/>
                </a:moveTo>
                <a:cubicBezTo>
                  <a:pt x="19" y="124"/>
                  <a:pt x="19" y="124"/>
                  <a:pt x="19" y="124"/>
                </a:cubicBezTo>
                <a:cubicBezTo>
                  <a:pt x="19" y="124"/>
                  <a:pt x="19" y="124"/>
                  <a:pt x="19" y="124"/>
                </a:cubicBezTo>
                <a:close/>
                <a:moveTo>
                  <a:pt x="13" y="113"/>
                </a:moveTo>
                <a:cubicBezTo>
                  <a:pt x="13" y="113"/>
                  <a:pt x="13" y="113"/>
                  <a:pt x="13" y="113"/>
                </a:cubicBezTo>
                <a:cubicBezTo>
                  <a:pt x="13" y="113"/>
                  <a:pt x="13" y="113"/>
                  <a:pt x="13" y="113"/>
                </a:cubicBezTo>
                <a:close/>
                <a:moveTo>
                  <a:pt x="14" y="113"/>
                </a:moveTo>
                <a:cubicBezTo>
                  <a:pt x="13" y="114"/>
                  <a:pt x="13" y="113"/>
                  <a:pt x="13" y="113"/>
                </a:cubicBezTo>
                <a:cubicBezTo>
                  <a:pt x="12" y="114"/>
                  <a:pt x="12" y="114"/>
                  <a:pt x="12" y="114"/>
                </a:cubicBezTo>
                <a:lnTo>
                  <a:pt x="14" y="113"/>
                </a:lnTo>
                <a:close/>
                <a:moveTo>
                  <a:pt x="17" y="119"/>
                </a:moveTo>
                <a:cubicBezTo>
                  <a:pt x="17" y="120"/>
                  <a:pt x="18" y="119"/>
                  <a:pt x="18" y="119"/>
                </a:cubicBezTo>
                <a:cubicBezTo>
                  <a:pt x="18" y="119"/>
                  <a:pt x="17" y="120"/>
                  <a:pt x="18" y="120"/>
                </a:cubicBezTo>
                <a:cubicBezTo>
                  <a:pt x="18" y="120"/>
                  <a:pt x="18" y="119"/>
                  <a:pt x="19" y="119"/>
                </a:cubicBezTo>
                <a:cubicBezTo>
                  <a:pt x="18" y="120"/>
                  <a:pt x="18" y="120"/>
                  <a:pt x="18" y="120"/>
                </a:cubicBezTo>
                <a:cubicBezTo>
                  <a:pt x="19" y="120"/>
                  <a:pt x="18" y="120"/>
                  <a:pt x="18" y="120"/>
                </a:cubicBezTo>
                <a:cubicBezTo>
                  <a:pt x="18" y="120"/>
                  <a:pt x="18" y="120"/>
                  <a:pt x="18" y="120"/>
                </a:cubicBezTo>
                <a:cubicBezTo>
                  <a:pt x="18" y="121"/>
                  <a:pt x="19" y="120"/>
                  <a:pt x="19" y="120"/>
                </a:cubicBezTo>
                <a:cubicBezTo>
                  <a:pt x="19" y="120"/>
                  <a:pt x="19" y="121"/>
                  <a:pt x="19" y="121"/>
                </a:cubicBezTo>
                <a:cubicBezTo>
                  <a:pt x="19" y="121"/>
                  <a:pt x="19" y="121"/>
                  <a:pt x="19" y="121"/>
                </a:cubicBezTo>
                <a:cubicBezTo>
                  <a:pt x="19" y="121"/>
                  <a:pt x="19" y="121"/>
                  <a:pt x="18" y="121"/>
                </a:cubicBezTo>
                <a:cubicBezTo>
                  <a:pt x="18" y="121"/>
                  <a:pt x="19" y="121"/>
                  <a:pt x="19" y="121"/>
                </a:cubicBezTo>
                <a:cubicBezTo>
                  <a:pt x="18" y="121"/>
                  <a:pt x="18" y="121"/>
                  <a:pt x="18" y="121"/>
                </a:cubicBezTo>
                <a:cubicBezTo>
                  <a:pt x="19" y="121"/>
                  <a:pt x="19" y="121"/>
                  <a:pt x="19" y="121"/>
                </a:cubicBezTo>
                <a:cubicBezTo>
                  <a:pt x="19" y="121"/>
                  <a:pt x="19" y="121"/>
                  <a:pt x="19" y="121"/>
                </a:cubicBezTo>
                <a:cubicBezTo>
                  <a:pt x="19" y="121"/>
                  <a:pt x="19" y="121"/>
                  <a:pt x="19" y="121"/>
                </a:cubicBezTo>
                <a:cubicBezTo>
                  <a:pt x="19" y="122"/>
                  <a:pt x="19" y="122"/>
                  <a:pt x="19" y="122"/>
                </a:cubicBezTo>
                <a:cubicBezTo>
                  <a:pt x="19" y="121"/>
                  <a:pt x="19" y="121"/>
                  <a:pt x="18" y="122"/>
                </a:cubicBezTo>
                <a:cubicBezTo>
                  <a:pt x="19" y="122"/>
                  <a:pt x="18" y="122"/>
                  <a:pt x="18" y="122"/>
                </a:cubicBezTo>
                <a:cubicBezTo>
                  <a:pt x="18" y="122"/>
                  <a:pt x="19" y="122"/>
                  <a:pt x="19" y="122"/>
                </a:cubicBezTo>
                <a:cubicBezTo>
                  <a:pt x="19" y="122"/>
                  <a:pt x="19" y="122"/>
                  <a:pt x="19" y="122"/>
                </a:cubicBezTo>
                <a:cubicBezTo>
                  <a:pt x="19" y="122"/>
                  <a:pt x="19" y="122"/>
                  <a:pt x="19" y="122"/>
                </a:cubicBezTo>
                <a:cubicBezTo>
                  <a:pt x="19" y="122"/>
                  <a:pt x="19" y="122"/>
                  <a:pt x="19" y="122"/>
                </a:cubicBezTo>
                <a:cubicBezTo>
                  <a:pt x="18" y="122"/>
                  <a:pt x="18" y="122"/>
                  <a:pt x="18" y="122"/>
                </a:cubicBezTo>
                <a:cubicBezTo>
                  <a:pt x="18" y="123"/>
                  <a:pt x="19" y="122"/>
                  <a:pt x="19" y="122"/>
                </a:cubicBezTo>
                <a:cubicBezTo>
                  <a:pt x="19" y="123"/>
                  <a:pt x="19" y="123"/>
                  <a:pt x="19" y="123"/>
                </a:cubicBezTo>
                <a:cubicBezTo>
                  <a:pt x="19" y="123"/>
                  <a:pt x="20" y="122"/>
                  <a:pt x="19" y="122"/>
                </a:cubicBezTo>
                <a:cubicBezTo>
                  <a:pt x="19" y="122"/>
                  <a:pt x="20" y="122"/>
                  <a:pt x="20" y="122"/>
                </a:cubicBezTo>
                <a:cubicBezTo>
                  <a:pt x="20" y="122"/>
                  <a:pt x="20" y="122"/>
                  <a:pt x="19" y="123"/>
                </a:cubicBezTo>
                <a:cubicBezTo>
                  <a:pt x="20" y="123"/>
                  <a:pt x="20" y="122"/>
                  <a:pt x="20" y="122"/>
                </a:cubicBezTo>
                <a:cubicBezTo>
                  <a:pt x="20" y="122"/>
                  <a:pt x="19" y="123"/>
                  <a:pt x="19" y="123"/>
                </a:cubicBezTo>
                <a:cubicBezTo>
                  <a:pt x="20" y="123"/>
                  <a:pt x="20" y="123"/>
                  <a:pt x="20" y="123"/>
                </a:cubicBezTo>
                <a:cubicBezTo>
                  <a:pt x="20" y="123"/>
                  <a:pt x="19" y="123"/>
                  <a:pt x="20" y="123"/>
                </a:cubicBezTo>
                <a:cubicBezTo>
                  <a:pt x="19" y="123"/>
                  <a:pt x="19" y="123"/>
                  <a:pt x="19" y="123"/>
                </a:cubicBezTo>
                <a:cubicBezTo>
                  <a:pt x="19" y="123"/>
                  <a:pt x="20" y="123"/>
                  <a:pt x="20" y="123"/>
                </a:cubicBezTo>
                <a:cubicBezTo>
                  <a:pt x="19" y="123"/>
                  <a:pt x="19" y="123"/>
                  <a:pt x="19" y="123"/>
                </a:cubicBezTo>
                <a:cubicBezTo>
                  <a:pt x="20" y="123"/>
                  <a:pt x="19" y="124"/>
                  <a:pt x="20" y="123"/>
                </a:cubicBezTo>
                <a:cubicBezTo>
                  <a:pt x="19" y="124"/>
                  <a:pt x="20" y="124"/>
                  <a:pt x="20" y="124"/>
                </a:cubicBezTo>
                <a:cubicBezTo>
                  <a:pt x="19" y="124"/>
                  <a:pt x="20" y="123"/>
                  <a:pt x="19" y="124"/>
                </a:cubicBezTo>
                <a:cubicBezTo>
                  <a:pt x="19" y="124"/>
                  <a:pt x="19" y="124"/>
                  <a:pt x="19" y="124"/>
                </a:cubicBezTo>
                <a:cubicBezTo>
                  <a:pt x="19" y="124"/>
                  <a:pt x="19" y="124"/>
                  <a:pt x="19" y="124"/>
                </a:cubicBezTo>
                <a:cubicBezTo>
                  <a:pt x="18" y="125"/>
                  <a:pt x="19" y="124"/>
                  <a:pt x="19" y="124"/>
                </a:cubicBezTo>
                <a:cubicBezTo>
                  <a:pt x="19" y="124"/>
                  <a:pt x="19" y="124"/>
                  <a:pt x="19" y="124"/>
                </a:cubicBezTo>
                <a:cubicBezTo>
                  <a:pt x="20" y="124"/>
                  <a:pt x="19" y="124"/>
                  <a:pt x="20" y="124"/>
                </a:cubicBezTo>
                <a:cubicBezTo>
                  <a:pt x="20" y="124"/>
                  <a:pt x="20" y="124"/>
                  <a:pt x="20" y="124"/>
                </a:cubicBezTo>
                <a:cubicBezTo>
                  <a:pt x="20" y="124"/>
                  <a:pt x="20" y="124"/>
                  <a:pt x="20" y="124"/>
                </a:cubicBezTo>
                <a:cubicBezTo>
                  <a:pt x="20" y="124"/>
                  <a:pt x="19" y="125"/>
                  <a:pt x="19" y="125"/>
                </a:cubicBezTo>
                <a:cubicBezTo>
                  <a:pt x="19" y="125"/>
                  <a:pt x="19" y="125"/>
                  <a:pt x="20" y="125"/>
                </a:cubicBezTo>
                <a:cubicBezTo>
                  <a:pt x="20" y="125"/>
                  <a:pt x="19" y="125"/>
                  <a:pt x="20" y="124"/>
                </a:cubicBezTo>
                <a:cubicBezTo>
                  <a:pt x="19" y="125"/>
                  <a:pt x="21" y="124"/>
                  <a:pt x="20" y="125"/>
                </a:cubicBezTo>
                <a:cubicBezTo>
                  <a:pt x="20" y="125"/>
                  <a:pt x="20" y="126"/>
                  <a:pt x="19" y="126"/>
                </a:cubicBezTo>
                <a:cubicBezTo>
                  <a:pt x="20" y="126"/>
                  <a:pt x="20" y="126"/>
                  <a:pt x="20" y="125"/>
                </a:cubicBezTo>
                <a:cubicBezTo>
                  <a:pt x="20" y="126"/>
                  <a:pt x="20" y="126"/>
                  <a:pt x="20" y="126"/>
                </a:cubicBezTo>
                <a:cubicBezTo>
                  <a:pt x="21" y="125"/>
                  <a:pt x="20" y="125"/>
                  <a:pt x="21" y="125"/>
                </a:cubicBezTo>
                <a:cubicBezTo>
                  <a:pt x="21" y="125"/>
                  <a:pt x="21" y="126"/>
                  <a:pt x="20" y="126"/>
                </a:cubicBezTo>
                <a:cubicBezTo>
                  <a:pt x="20" y="126"/>
                  <a:pt x="20" y="126"/>
                  <a:pt x="21" y="126"/>
                </a:cubicBezTo>
                <a:cubicBezTo>
                  <a:pt x="21" y="126"/>
                  <a:pt x="21" y="126"/>
                  <a:pt x="21" y="126"/>
                </a:cubicBezTo>
                <a:cubicBezTo>
                  <a:pt x="21" y="126"/>
                  <a:pt x="20" y="126"/>
                  <a:pt x="21" y="126"/>
                </a:cubicBezTo>
                <a:cubicBezTo>
                  <a:pt x="21" y="126"/>
                  <a:pt x="21" y="126"/>
                  <a:pt x="21" y="126"/>
                </a:cubicBezTo>
                <a:cubicBezTo>
                  <a:pt x="22" y="126"/>
                  <a:pt x="22" y="127"/>
                  <a:pt x="22" y="127"/>
                </a:cubicBezTo>
                <a:cubicBezTo>
                  <a:pt x="22" y="127"/>
                  <a:pt x="22" y="127"/>
                  <a:pt x="22" y="127"/>
                </a:cubicBezTo>
                <a:cubicBezTo>
                  <a:pt x="22" y="127"/>
                  <a:pt x="23" y="127"/>
                  <a:pt x="22" y="127"/>
                </a:cubicBezTo>
                <a:cubicBezTo>
                  <a:pt x="22" y="127"/>
                  <a:pt x="22" y="127"/>
                  <a:pt x="22" y="127"/>
                </a:cubicBezTo>
                <a:cubicBezTo>
                  <a:pt x="22" y="127"/>
                  <a:pt x="22" y="127"/>
                  <a:pt x="22" y="127"/>
                </a:cubicBezTo>
                <a:cubicBezTo>
                  <a:pt x="22" y="127"/>
                  <a:pt x="22" y="127"/>
                  <a:pt x="22" y="127"/>
                </a:cubicBezTo>
                <a:cubicBezTo>
                  <a:pt x="22" y="127"/>
                  <a:pt x="22" y="127"/>
                  <a:pt x="22" y="127"/>
                </a:cubicBezTo>
                <a:cubicBezTo>
                  <a:pt x="22" y="128"/>
                  <a:pt x="22" y="127"/>
                  <a:pt x="22" y="127"/>
                </a:cubicBezTo>
                <a:cubicBezTo>
                  <a:pt x="21" y="128"/>
                  <a:pt x="22" y="128"/>
                  <a:pt x="22" y="128"/>
                </a:cubicBezTo>
                <a:cubicBezTo>
                  <a:pt x="22" y="128"/>
                  <a:pt x="22" y="128"/>
                  <a:pt x="22" y="128"/>
                </a:cubicBezTo>
                <a:cubicBezTo>
                  <a:pt x="22" y="128"/>
                  <a:pt x="22" y="128"/>
                  <a:pt x="22" y="128"/>
                </a:cubicBezTo>
                <a:cubicBezTo>
                  <a:pt x="23" y="128"/>
                  <a:pt x="23" y="128"/>
                  <a:pt x="23" y="128"/>
                </a:cubicBezTo>
                <a:cubicBezTo>
                  <a:pt x="23" y="128"/>
                  <a:pt x="22" y="129"/>
                  <a:pt x="23" y="129"/>
                </a:cubicBezTo>
                <a:cubicBezTo>
                  <a:pt x="22" y="129"/>
                  <a:pt x="22" y="129"/>
                  <a:pt x="22" y="129"/>
                </a:cubicBezTo>
                <a:cubicBezTo>
                  <a:pt x="22" y="129"/>
                  <a:pt x="22" y="129"/>
                  <a:pt x="23" y="129"/>
                </a:cubicBezTo>
                <a:cubicBezTo>
                  <a:pt x="23" y="129"/>
                  <a:pt x="23" y="129"/>
                  <a:pt x="22" y="129"/>
                </a:cubicBezTo>
                <a:cubicBezTo>
                  <a:pt x="24" y="129"/>
                  <a:pt x="22" y="130"/>
                  <a:pt x="23" y="130"/>
                </a:cubicBezTo>
                <a:cubicBezTo>
                  <a:pt x="22" y="130"/>
                  <a:pt x="21" y="131"/>
                  <a:pt x="20" y="131"/>
                </a:cubicBezTo>
                <a:cubicBezTo>
                  <a:pt x="21" y="131"/>
                  <a:pt x="21" y="131"/>
                  <a:pt x="21" y="131"/>
                </a:cubicBezTo>
                <a:cubicBezTo>
                  <a:pt x="20" y="132"/>
                  <a:pt x="20" y="131"/>
                  <a:pt x="20" y="131"/>
                </a:cubicBezTo>
                <a:cubicBezTo>
                  <a:pt x="20" y="131"/>
                  <a:pt x="20" y="131"/>
                  <a:pt x="20" y="131"/>
                </a:cubicBezTo>
                <a:cubicBezTo>
                  <a:pt x="20" y="131"/>
                  <a:pt x="20" y="131"/>
                  <a:pt x="20" y="131"/>
                </a:cubicBezTo>
                <a:cubicBezTo>
                  <a:pt x="20" y="131"/>
                  <a:pt x="20" y="131"/>
                  <a:pt x="19" y="131"/>
                </a:cubicBezTo>
                <a:cubicBezTo>
                  <a:pt x="20" y="130"/>
                  <a:pt x="19" y="130"/>
                  <a:pt x="19" y="129"/>
                </a:cubicBezTo>
                <a:cubicBezTo>
                  <a:pt x="19" y="129"/>
                  <a:pt x="19" y="129"/>
                  <a:pt x="19" y="129"/>
                </a:cubicBezTo>
                <a:cubicBezTo>
                  <a:pt x="19" y="129"/>
                  <a:pt x="18" y="129"/>
                  <a:pt x="18" y="129"/>
                </a:cubicBezTo>
                <a:cubicBezTo>
                  <a:pt x="19" y="129"/>
                  <a:pt x="19" y="129"/>
                  <a:pt x="19" y="129"/>
                </a:cubicBezTo>
                <a:cubicBezTo>
                  <a:pt x="19" y="129"/>
                  <a:pt x="18" y="129"/>
                  <a:pt x="18" y="129"/>
                </a:cubicBezTo>
                <a:cubicBezTo>
                  <a:pt x="18" y="129"/>
                  <a:pt x="19" y="128"/>
                  <a:pt x="18" y="128"/>
                </a:cubicBezTo>
                <a:cubicBezTo>
                  <a:pt x="18" y="128"/>
                  <a:pt x="19" y="128"/>
                  <a:pt x="19" y="128"/>
                </a:cubicBezTo>
                <a:cubicBezTo>
                  <a:pt x="18" y="128"/>
                  <a:pt x="18" y="128"/>
                  <a:pt x="18" y="128"/>
                </a:cubicBezTo>
                <a:cubicBezTo>
                  <a:pt x="18" y="127"/>
                  <a:pt x="17" y="128"/>
                  <a:pt x="19" y="127"/>
                </a:cubicBezTo>
                <a:cubicBezTo>
                  <a:pt x="19" y="127"/>
                  <a:pt x="18" y="127"/>
                  <a:pt x="18" y="127"/>
                </a:cubicBezTo>
                <a:cubicBezTo>
                  <a:pt x="18" y="127"/>
                  <a:pt x="18" y="127"/>
                  <a:pt x="18" y="127"/>
                </a:cubicBezTo>
                <a:cubicBezTo>
                  <a:pt x="18" y="127"/>
                  <a:pt x="17" y="127"/>
                  <a:pt x="18" y="126"/>
                </a:cubicBezTo>
                <a:cubicBezTo>
                  <a:pt x="17" y="126"/>
                  <a:pt x="17" y="126"/>
                  <a:pt x="17" y="126"/>
                </a:cubicBezTo>
                <a:cubicBezTo>
                  <a:pt x="17" y="127"/>
                  <a:pt x="17" y="127"/>
                  <a:pt x="17" y="127"/>
                </a:cubicBezTo>
                <a:cubicBezTo>
                  <a:pt x="17" y="126"/>
                  <a:pt x="17" y="126"/>
                  <a:pt x="17" y="126"/>
                </a:cubicBezTo>
                <a:cubicBezTo>
                  <a:pt x="16" y="126"/>
                  <a:pt x="16" y="126"/>
                  <a:pt x="17" y="126"/>
                </a:cubicBezTo>
                <a:cubicBezTo>
                  <a:pt x="17" y="126"/>
                  <a:pt x="17" y="126"/>
                  <a:pt x="17" y="126"/>
                </a:cubicBezTo>
                <a:cubicBezTo>
                  <a:pt x="17" y="126"/>
                  <a:pt x="17" y="126"/>
                  <a:pt x="16" y="126"/>
                </a:cubicBezTo>
                <a:cubicBezTo>
                  <a:pt x="16" y="126"/>
                  <a:pt x="16" y="126"/>
                  <a:pt x="16" y="126"/>
                </a:cubicBezTo>
                <a:cubicBezTo>
                  <a:pt x="16" y="126"/>
                  <a:pt x="16" y="126"/>
                  <a:pt x="16" y="126"/>
                </a:cubicBezTo>
                <a:cubicBezTo>
                  <a:pt x="16" y="126"/>
                  <a:pt x="17" y="126"/>
                  <a:pt x="17" y="126"/>
                </a:cubicBezTo>
                <a:cubicBezTo>
                  <a:pt x="17" y="126"/>
                  <a:pt x="16" y="126"/>
                  <a:pt x="16" y="126"/>
                </a:cubicBezTo>
                <a:cubicBezTo>
                  <a:pt x="16" y="126"/>
                  <a:pt x="17" y="126"/>
                  <a:pt x="17" y="125"/>
                </a:cubicBezTo>
                <a:cubicBezTo>
                  <a:pt x="17" y="125"/>
                  <a:pt x="17" y="125"/>
                  <a:pt x="17" y="125"/>
                </a:cubicBezTo>
                <a:cubicBezTo>
                  <a:pt x="16" y="126"/>
                  <a:pt x="16" y="126"/>
                  <a:pt x="16" y="126"/>
                </a:cubicBezTo>
                <a:cubicBezTo>
                  <a:pt x="16" y="125"/>
                  <a:pt x="16" y="125"/>
                  <a:pt x="16" y="124"/>
                </a:cubicBezTo>
                <a:cubicBezTo>
                  <a:pt x="16" y="124"/>
                  <a:pt x="16" y="124"/>
                  <a:pt x="16" y="123"/>
                </a:cubicBezTo>
                <a:cubicBezTo>
                  <a:pt x="16" y="123"/>
                  <a:pt x="16" y="123"/>
                  <a:pt x="16" y="123"/>
                </a:cubicBezTo>
                <a:cubicBezTo>
                  <a:pt x="17" y="124"/>
                  <a:pt x="17" y="123"/>
                  <a:pt x="17" y="123"/>
                </a:cubicBezTo>
                <a:cubicBezTo>
                  <a:pt x="17" y="123"/>
                  <a:pt x="16" y="123"/>
                  <a:pt x="16" y="124"/>
                </a:cubicBezTo>
                <a:cubicBezTo>
                  <a:pt x="15" y="124"/>
                  <a:pt x="15" y="124"/>
                  <a:pt x="15" y="124"/>
                </a:cubicBezTo>
                <a:cubicBezTo>
                  <a:pt x="14" y="125"/>
                  <a:pt x="15" y="123"/>
                  <a:pt x="15" y="123"/>
                </a:cubicBezTo>
                <a:cubicBezTo>
                  <a:pt x="15" y="123"/>
                  <a:pt x="15" y="123"/>
                  <a:pt x="15" y="123"/>
                </a:cubicBezTo>
                <a:cubicBezTo>
                  <a:pt x="14" y="123"/>
                  <a:pt x="15" y="122"/>
                  <a:pt x="15" y="122"/>
                </a:cubicBezTo>
                <a:cubicBezTo>
                  <a:pt x="15" y="122"/>
                  <a:pt x="15" y="122"/>
                  <a:pt x="15" y="122"/>
                </a:cubicBezTo>
                <a:cubicBezTo>
                  <a:pt x="14" y="122"/>
                  <a:pt x="14" y="122"/>
                  <a:pt x="14" y="122"/>
                </a:cubicBezTo>
                <a:cubicBezTo>
                  <a:pt x="14" y="122"/>
                  <a:pt x="15" y="122"/>
                  <a:pt x="15" y="122"/>
                </a:cubicBezTo>
                <a:cubicBezTo>
                  <a:pt x="14" y="122"/>
                  <a:pt x="14" y="122"/>
                  <a:pt x="14" y="122"/>
                </a:cubicBezTo>
                <a:cubicBezTo>
                  <a:pt x="14" y="122"/>
                  <a:pt x="14" y="122"/>
                  <a:pt x="14" y="122"/>
                </a:cubicBezTo>
                <a:cubicBezTo>
                  <a:pt x="14" y="122"/>
                  <a:pt x="14" y="122"/>
                  <a:pt x="14" y="122"/>
                </a:cubicBezTo>
                <a:cubicBezTo>
                  <a:pt x="15" y="121"/>
                  <a:pt x="13" y="122"/>
                  <a:pt x="14" y="121"/>
                </a:cubicBezTo>
                <a:cubicBezTo>
                  <a:pt x="14" y="121"/>
                  <a:pt x="14" y="121"/>
                  <a:pt x="13" y="121"/>
                </a:cubicBezTo>
                <a:cubicBezTo>
                  <a:pt x="13" y="121"/>
                  <a:pt x="13" y="121"/>
                  <a:pt x="13" y="121"/>
                </a:cubicBezTo>
                <a:cubicBezTo>
                  <a:pt x="13" y="121"/>
                  <a:pt x="13" y="120"/>
                  <a:pt x="13" y="120"/>
                </a:cubicBezTo>
                <a:cubicBezTo>
                  <a:pt x="13" y="120"/>
                  <a:pt x="13" y="120"/>
                  <a:pt x="13" y="120"/>
                </a:cubicBezTo>
                <a:cubicBezTo>
                  <a:pt x="13" y="120"/>
                  <a:pt x="12" y="120"/>
                  <a:pt x="12" y="120"/>
                </a:cubicBezTo>
                <a:cubicBezTo>
                  <a:pt x="12" y="120"/>
                  <a:pt x="13" y="120"/>
                  <a:pt x="13" y="120"/>
                </a:cubicBezTo>
                <a:cubicBezTo>
                  <a:pt x="13" y="120"/>
                  <a:pt x="12" y="120"/>
                  <a:pt x="12" y="120"/>
                </a:cubicBezTo>
                <a:cubicBezTo>
                  <a:pt x="12" y="120"/>
                  <a:pt x="12" y="120"/>
                  <a:pt x="12" y="120"/>
                </a:cubicBezTo>
                <a:cubicBezTo>
                  <a:pt x="12" y="120"/>
                  <a:pt x="14" y="119"/>
                  <a:pt x="13" y="119"/>
                </a:cubicBezTo>
                <a:cubicBezTo>
                  <a:pt x="13" y="119"/>
                  <a:pt x="13" y="119"/>
                  <a:pt x="13" y="119"/>
                </a:cubicBezTo>
                <a:cubicBezTo>
                  <a:pt x="13" y="119"/>
                  <a:pt x="14" y="118"/>
                  <a:pt x="13" y="119"/>
                </a:cubicBezTo>
                <a:cubicBezTo>
                  <a:pt x="13" y="119"/>
                  <a:pt x="13" y="119"/>
                  <a:pt x="13" y="119"/>
                </a:cubicBezTo>
                <a:cubicBezTo>
                  <a:pt x="13" y="118"/>
                  <a:pt x="13" y="119"/>
                  <a:pt x="13" y="118"/>
                </a:cubicBezTo>
                <a:cubicBezTo>
                  <a:pt x="13" y="118"/>
                  <a:pt x="13" y="118"/>
                  <a:pt x="13" y="118"/>
                </a:cubicBezTo>
                <a:cubicBezTo>
                  <a:pt x="13" y="118"/>
                  <a:pt x="13" y="118"/>
                  <a:pt x="13" y="118"/>
                </a:cubicBezTo>
                <a:cubicBezTo>
                  <a:pt x="12" y="118"/>
                  <a:pt x="12" y="118"/>
                  <a:pt x="12" y="118"/>
                </a:cubicBezTo>
                <a:cubicBezTo>
                  <a:pt x="12" y="118"/>
                  <a:pt x="12" y="118"/>
                  <a:pt x="12" y="118"/>
                </a:cubicBezTo>
                <a:cubicBezTo>
                  <a:pt x="12" y="118"/>
                  <a:pt x="12" y="118"/>
                  <a:pt x="12" y="118"/>
                </a:cubicBezTo>
                <a:cubicBezTo>
                  <a:pt x="12" y="118"/>
                  <a:pt x="12" y="118"/>
                  <a:pt x="12" y="118"/>
                </a:cubicBezTo>
                <a:cubicBezTo>
                  <a:pt x="12" y="118"/>
                  <a:pt x="12" y="117"/>
                  <a:pt x="12" y="117"/>
                </a:cubicBezTo>
                <a:cubicBezTo>
                  <a:pt x="12" y="117"/>
                  <a:pt x="12" y="117"/>
                  <a:pt x="12" y="117"/>
                </a:cubicBezTo>
                <a:cubicBezTo>
                  <a:pt x="11" y="118"/>
                  <a:pt x="11" y="118"/>
                  <a:pt x="10" y="118"/>
                </a:cubicBezTo>
                <a:cubicBezTo>
                  <a:pt x="11" y="118"/>
                  <a:pt x="11" y="118"/>
                  <a:pt x="11" y="118"/>
                </a:cubicBezTo>
                <a:cubicBezTo>
                  <a:pt x="11" y="118"/>
                  <a:pt x="11" y="118"/>
                  <a:pt x="11" y="118"/>
                </a:cubicBezTo>
                <a:cubicBezTo>
                  <a:pt x="11" y="118"/>
                  <a:pt x="11" y="118"/>
                  <a:pt x="11" y="117"/>
                </a:cubicBezTo>
                <a:cubicBezTo>
                  <a:pt x="10" y="118"/>
                  <a:pt x="11" y="117"/>
                  <a:pt x="11" y="117"/>
                </a:cubicBezTo>
                <a:cubicBezTo>
                  <a:pt x="11" y="117"/>
                  <a:pt x="11" y="117"/>
                  <a:pt x="11" y="117"/>
                </a:cubicBezTo>
                <a:cubicBezTo>
                  <a:pt x="10" y="117"/>
                  <a:pt x="12" y="116"/>
                  <a:pt x="11" y="117"/>
                </a:cubicBezTo>
                <a:cubicBezTo>
                  <a:pt x="11" y="116"/>
                  <a:pt x="10" y="116"/>
                  <a:pt x="11" y="115"/>
                </a:cubicBezTo>
                <a:cubicBezTo>
                  <a:pt x="11" y="115"/>
                  <a:pt x="11" y="115"/>
                  <a:pt x="11" y="115"/>
                </a:cubicBezTo>
                <a:cubicBezTo>
                  <a:pt x="11" y="115"/>
                  <a:pt x="11" y="115"/>
                  <a:pt x="11" y="115"/>
                </a:cubicBezTo>
                <a:cubicBezTo>
                  <a:pt x="10" y="115"/>
                  <a:pt x="11" y="115"/>
                  <a:pt x="10" y="115"/>
                </a:cubicBezTo>
                <a:cubicBezTo>
                  <a:pt x="10" y="115"/>
                  <a:pt x="11" y="115"/>
                  <a:pt x="11" y="115"/>
                </a:cubicBezTo>
                <a:cubicBezTo>
                  <a:pt x="10" y="115"/>
                  <a:pt x="10" y="115"/>
                  <a:pt x="10" y="115"/>
                </a:cubicBezTo>
                <a:cubicBezTo>
                  <a:pt x="10" y="115"/>
                  <a:pt x="10" y="115"/>
                  <a:pt x="10" y="115"/>
                </a:cubicBezTo>
                <a:cubicBezTo>
                  <a:pt x="10" y="115"/>
                  <a:pt x="10" y="115"/>
                  <a:pt x="10" y="115"/>
                </a:cubicBezTo>
                <a:cubicBezTo>
                  <a:pt x="10" y="115"/>
                  <a:pt x="10" y="115"/>
                  <a:pt x="11" y="115"/>
                </a:cubicBezTo>
                <a:cubicBezTo>
                  <a:pt x="10" y="115"/>
                  <a:pt x="10" y="115"/>
                  <a:pt x="9" y="115"/>
                </a:cubicBezTo>
                <a:cubicBezTo>
                  <a:pt x="10" y="114"/>
                  <a:pt x="9" y="115"/>
                  <a:pt x="10" y="114"/>
                </a:cubicBezTo>
                <a:cubicBezTo>
                  <a:pt x="10" y="114"/>
                  <a:pt x="9" y="114"/>
                  <a:pt x="9" y="114"/>
                </a:cubicBezTo>
                <a:cubicBezTo>
                  <a:pt x="9" y="115"/>
                  <a:pt x="9" y="115"/>
                  <a:pt x="9" y="115"/>
                </a:cubicBezTo>
                <a:cubicBezTo>
                  <a:pt x="9" y="115"/>
                  <a:pt x="9" y="115"/>
                  <a:pt x="9" y="115"/>
                </a:cubicBezTo>
                <a:cubicBezTo>
                  <a:pt x="9" y="114"/>
                  <a:pt x="9" y="114"/>
                  <a:pt x="9" y="114"/>
                </a:cubicBezTo>
                <a:cubicBezTo>
                  <a:pt x="9" y="114"/>
                  <a:pt x="9" y="114"/>
                  <a:pt x="9" y="114"/>
                </a:cubicBezTo>
                <a:cubicBezTo>
                  <a:pt x="9" y="114"/>
                  <a:pt x="9" y="114"/>
                  <a:pt x="9" y="115"/>
                </a:cubicBezTo>
                <a:cubicBezTo>
                  <a:pt x="9" y="114"/>
                  <a:pt x="9" y="114"/>
                  <a:pt x="9" y="114"/>
                </a:cubicBezTo>
                <a:cubicBezTo>
                  <a:pt x="9" y="114"/>
                  <a:pt x="9" y="114"/>
                  <a:pt x="9" y="114"/>
                </a:cubicBezTo>
                <a:cubicBezTo>
                  <a:pt x="9" y="114"/>
                  <a:pt x="9" y="114"/>
                  <a:pt x="9" y="114"/>
                </a:cubicBezTo>
                <a:cubicBezTo>
                  <a:pt x="9" y="114"/>
                  <a:pt x="9" y="114"/>
                  <a:pt x="9" y="114"/>
                </a:cubicBezTo>
                <a:cubicBezTo>
                  <a:pt x="9" y="114"/>
                  <a:pt x="8" y="114"/>
                  <a:pt x="9" y="114"/>
                </a:cubicBezTo>
                <a:cubicBezTo>
                  <a:pt x="9" y="114"/>
                  <a:pt x="8" y="114"/>
                  <a:pt x="9" y="114"/>
                </a:cubicBezTo>
                <a:cubicBezTo>
                  <a:pt x="9" y="113"/>
                  <a:pt x="9" y="113"/>
                  <a:pt x="9" y="113"/>
                </a:cubicBezTo>
                <a:cubicBezTo>
                  <a:pt x="8" y="113"/>
                  <a:pt x="8" y="113"/>
                  <a:pt x="8" y="113"/>
                </a:cubicBezTo>
                <a:cubicBezTo>
                  <a:pt x="8" y="113"/>
                  <a:pt x="8" y="113"/>
                  <a:pt x="8" y="113"/>
                </a:cubicBezTo>
                <a:cubicBezTo>
                  <a:pt x="7" y="113"/>
                  <a:pt x="7" y="113"/>
                  <a:pt x="7" y="113"/>
                </a:cubicBezTo>
                <a:cubicBezTo>
                  <a:pt x="7" y="113"/>
                  <a:pt x="6" y="113"/>
                  <a:pt x="7" y="113"/>
                </a:cubicBezTo>
                <a:cubicBezTo>
                  <a:pt x="7" y="113"/>
                  <a:pt x="7" y="112"/>
                  <a:pt x="7" y="112"/>
                </a:cubicBezTo>
                <a:cubicBezTo>
                  <a:pt x="7" y="112"/>
                  <a:pt x="7" y="112"/>
                  <a:pt x="7" y="112"/>
                </a:cubicBezTo>
                <a:cubicBezTo>
                  <a:pt x="7" y="112"/>
                  <a:pt x="7" y="112"/>
                  <a:pt x="7" y="112"/>
                </a:cubicBezTo>
                <a:cubicBezTo>
                  <a:pt x="8" y="111"/>
                  <a:pt x="7" y="111"/>
                  <a:pt x="7" y="111"/>
                </a:cubicBezTo>
                <a:cubicBezTo>
                  <a:pt x="7" y="111"/>
                  <a:pt x="7" y="111"/>
                  <a:pt x="7" y="111"/>
                </a:cubicBezTo>
                <a:cubicBezTo>
                  <a:pt x="7" y="111"/>
                  <a:pt x="7" y="111"/>
                  <a:pt x="7" y="111"/>
                </a:cubicBezTo>
                <a:cubicBezTo>
                  <a:pt x="7" y="111"/>
                  <a:pt x="6" y="111"/>
                  <a:pt x="6" y="111"/>
                </a:cubicBezTo>
                <a:cubicBezTo>
                  <a:pt x="6" y="111"/>
                  <a:pt x="6" y="111"/>
                  <a:pt x="6" y="111"/>
                </a:cubicBezTo>
                <a:cubicBezTo>
                  <a:pt x="6" y="111"/>
                  <a:pt x="6" y="111"/>
                  <a:pt x="6" y="111"/>
                </a:cubicBezTo>
                <a:cubicBezTo>
                  <a:pt x="7" y="111"/>
                  <a:pt x="7" y="110"/>
                  <a:pt x="7" y="110"/>
                </a:cubicBezTo>
                <a:cubicBezTo>
                  <a:pt x="7" y="110"/>
                  <a:pt x="7" y="110"/>
                  <a:pt x="7" y="110"/>
                </a:cubicBezTo>
                <a:cubicBezTo>
                  <a:pt x="7" y="110"/>
                  <a:pt x="7" y="110"/>
                  <a:pt x="7" y="110"/>
                </a:cubicBezTo>
                <a:cubicBezTo>
                  <a:pt x="7" y="110"/>
                  <a:pt x="7" y="110"/>
                  <a:pt x="6" y="110"/>
                </a:cubicBezTo>
                <a:cubicBezTo>
                  <a:pt x="6" y="110"/>
                  <a:pt x="6" y="110"/>
                  <a:pt x="6" y="110"/>
                </a:cubicBezTo>
                <a:cubicBezTo>
                  <a:pt x="6" y="110"/>
                  <a:pt x="6" y="110"/>
                  <a:pt x="6" y="110"/>
                </a:cubicBezTo>
                <a:cubicBezTo>
                  <a:pt x="6" y="110"/>
                  <a:pt x="6" y="110"/>
                  <a:pt x="6" y="110"/>
                </a:cubicBezTo>
                <a:cubicBezTo>
                  <a:pt x="6" y="110"/>
                  <a:pt x="6" y="110"/>
                  <a:pt x="6" y="110"/>
                </a:cubicBezTo>
                <a:cubicBezTo>
                  <a:pt x="6" y="110"/>
                  <a:pt x="6" y="110"/>
                  <a:pt x="6" y="110"/>
                </a:cubicBezTo>
                <a:cubicBezTo>
                  <a:pt x="6" y="110"/>
                  <a:pt x="6" y="110"/>
                  <a:pt x="6" y="110"/>
                </a:cubicBezTo>
                <a:cubicBezTo>
                  <a:pt x="6" y="110"/>
                  <a:pt x="6" y="110"/>
                  <a:pt x="6" y="110"/>
                </a:cubicBezTo>
                <a:cubicBezTo>
                  <a:pt x="6" y="110"/>
                  <a:pt x="6" y="109"/>
                  <a:pt x="6" y="110"/>
                </a:cubicBezTo>
                <a:cubicBezTo>
                  <a:pt x="6" y="109"/>
                  <a:pt x="6" y="110"/>
                  <a:pt x="6" y="109"/>
                </a:cubicBezTo>
                <a:cubicBezTo>
                  <a:pt x="6" y="110"/>
                  <a:pt x="7" y="109"/>
                  <a:pt x="7" y="109"/>
                </a:cubicBezTo>
                <a:cubicBezTo>
                  <a:pt x="7" y="109"/>
                  <a:pt x="7" y="109"/>
                  <a:pt x="7" y="109"/>
                </a:cubicBezTo>
                <a:cubicBezTo>
                  <a:pt x="8" y="109"/>
                  <a:pt x="7" y="109"/>
                  <a:pt x="7" y="109"/>
                </a:cubicBezTo>
                <a:cubicBezTo>
                  <a:pt x="7" y="109"/>
                  <a:pt x="7" y="109"/>
                  <a:pt x="7" y="109"/>
                </a:cubicBezTo>
                <a:cubicBezTo>
                  <a:pt x="7" y="109"/>
                  <a:pt x="7" y="109"/>
                  <a:pt x="7" y="109"/>
                </a:cubicBezTo>
                <a:cubicBezTo>
                  <a:pt x="7" y="110"/>
                  <a:pt x="7" y="110"/>
                  <a:pt x="8" y="110"/>
                </a:cubicBezTo>
                <a:cubicBezTo>
                  <a:pt x="8" y="109"/>
                  <a:pt x="8" y="109"/>
                  <a:pt x="8" y="109"/>
                </a:cubicBezTo>
                <a:cubicBezTo>
                  <a:pt x="8" y="109"/>
                  <a:pt x="8" y="109"/>
                  <a:pt x="8" y="109"/>
                </a:cubicBezTo>
                <a:cubicBezTo>
                  <a:pt x="8" y="109"/>
                  <a:pt x="9" y="109"/>
                  <a:pt x="9" y="109"/>
                </a:cubicBezTo>
                <a:cubicBezTo>
                  <a:pt x="9" y="109"/>
                  <a:pt x="9" y="110"/>
                  <a:pt x="9" y="110"/>
                </a:cubicBezTo>
                <a:cubicBezTo>
                  <a:pt x="9" y="110"/>
                  <a:pt x="9" y="110"/>
                  <a:pt x="9" y="110"/>
                </a:cubicBezTo>
                <a:cubicBezTo>
                  <a:pt x="8" y="110"/>
                  <a:pt x="8" y="110"/>
                  <a:pt x="8" y="110"/>
                </a:cubicBezTo>
                <a:cubicBezTo>
                  <a:pt x="8" y="110"/>
                  <a:pt x="9" y="110"/>
                  <a:pt x="8" y="110"/>
                </a:cubicBezTo>
                <a:cubicBezTo>
                  <a:pt x="8" y="110"/>
                  <a:pt x="8" y="110"/>
                  <a:pt x="7" y="110"/>
                </a:cubicBezTo>
                <a:cubicBezTo>
                  <a:pt x="7" y="111"/>
                  <a:pt x="8" y="110"/>
                  <a:pt x="8" y="110"/>
                </a:cubicBezTo>
                <a:cubicBezTo>
                  <a:pt x="8" y="110"/>
                  <a:pt x="8" y="111"/>
                  <a:pt x="8" y="111"/>
                </a:cubicBezTo>
                <a:cubicBezTo>
                  <a:pt x="8" y="111"/>
                  <a:pt x="9" y="110"/>
                  <a:pt x="10" y="110"/>
                </a:cubicBezTo>
                <a:cubicBezTo>
                  <a:pt x="10" y="110"/>
                  <a:pt x="9" y="110"/>
                  <a:pt x="10" y="110"/>
                </a:cubicBezTo>
                <a:cubicBezTo>
                  <a:pt x="10" y="110"/>
                  <a:pt x="10" y="110"/>
                  <a:pt x="11" y="110"/>
                </a:cubicBezTo>
                <a:cubicBezTo>
                  <a:pt x="10" y="110"/>
                  <a:pt x="10" y="110"/>
                  <a:pt x="10" y="110"/>
                </a:cubicBezTo>
                <a:cubicBezTo>
                  <a:pt x="10" y="110"/>
                  <a:pt x="10" y="110"/>
                  <a:pt x="10" y="110"/>
                </a:cubicBezTo>
                <a:cubicBezTo>
                  <a:pt x="10" y="110"/>
                  <a:pt x="10" y="110"/>
                  <a:pt x="10" y="110"/>
                </a:cubicBezTo>
                <a:cubicBezTo>
                  <a:pt x="10" y="110"/>
                  <a:pt x="10" y="111"/>
                  <a:pt x="10" y="111"/>
                </a:cubicBezTo>
                <a:cubicBezTo>
                  <a:pt x="10" y="111"/>
                  <a:pt x="9" y="111"/>
                  <a:pt x="9" y="111"/>
                </a:cubicBezTo>
                <a:cubicBezTo>
                  <a:pt x="9" y="111"/>
                  <a:pt x="10" y="111"/>
                  <a:pt x="11" y="111"/>
                </a:cubicBezTo>
                <a:cubicBezTo>
                  <a:pt x="11" y="111"/>
                  <a:pt x="11" y="111"/>
                  <a:pt x="11" y="111"/>
                </a:cubicBezTo>
                <a:cubicBezTo>
                  <a:pt x="11" y="110"/>
                  <a:pt x="11" y="111"/>
                  <a:pt x="11" y="111"/>
                </a:cubicBezTo>
                <a:cubicBezTo>
                  <a:pt x="12" y="111"/>
                  <a:pt x="11" y="111"/>
                  <a:pt x="11" y="111"/>
                </a:cubicBezTo>
                <a:cubicBezTo>
                  <a:pt x="11" y="111"/>
                  <a:pt x="11" y="111"/>
                  <a:pt x="11" y="111"/>
                </a:cubicBezTo>
                <a:cubicBezTo>
                  <a:pt x="11" y="111"/>
                  <a:pt x="10" y="111"/>
                  <a:pt x="10" y="112"/>
                </a:cubicBezTo>
                <a:cubicBezTo>
                  <a:pt x="10" y="112"/>
                  <a:pt x="9" y="113"/>
                  <a:pt x="9" y="113"/>
                </a:cubicBezTo>
                <a:cubicBezTo>
                  <a:pt x="10" y="112"/>
                  <a:pt x="12" y="111"/>
                  <a:pt x="12" y="111"/>
                </a:cubicBezTo>
                <a:cubicBezTo>
                  <a:pt x="13" y="110"/>
                  <a:pt x="12" y="111"/>
                  <a:pt x="12" y="111"/>
                </a:cubicBezTo>
                <a:cubicBezTo>
                  <a:pt x="11" y="111"/>
                  <a:pt x="12" y="111"/>
                  <a:pt x="12" y="111"/>
                </a:cubicBezTo>
                <a:cubicBezTo>
                  <a:pt x="12" y="111"/>
                  <a:pt x="12" y="111"/>
                  <a:pt x="12" y="111"/>
                </a:cubicBezTo>
                <a:cubicBezTo>
                  <a:pt x="12" y="111"/>
                  <a:pt x="12" y="111"/>
                  <a:pt x="12" y="111"/>
                </a:cubicBezTo>
                <a:cubicBezTo>
                  <a:pt x="12" y="111"/>
                  <a:pt x="11" y="112"/>
                  <a:pt x="11" y="112"/>
                </a:cubicBezTo>
                <a:cubicBezTo>
                  <a:pt x="11" y="112"/>
                  <a:pt x="12" y="112"/>
                  <a:pt x="13" y="112"/>
                </a:cubicBezTo>
                <a:cubicBezTo>
                  <a:pt x="12" y="112"/>
                  <a:pt x="12" y="112"/>
                  <a:pt x="12" y="112"/>
                </a:cubicBezTo>
                <a:cubicBezTo>
                  <a:pt x="12" y="111"/>
                  <a:pt x="13" y="111"/>
                  <a:pt x="13" y="111"/>
                </a:cubicBezTo>
                <a:cubicBezTo>
                  <a:pt x="13" y="112"/>
                  <a:pt x="13" y="112"/>
                  <a:pt x="13" y="112"/>
                </a:cubicBezTo>
                <a:cubicBezTo>
                  <a:pt x="13" y="111"/>
                  <a:pt x="13" y="111"/>
                  <a:pt x="13" y="112"/>
                </a:cubicBezTo>
                <a:cubicBezTo>
                  <a:pt x="13" y="112"/>
                  <a:pt x="13" y="112"/>
                  <a:pt x="12" y="112"/>
                </a:cubicBezTo>
                <a:cubicBezTo>
                  <a:pt x="12" y="112"/>
                  <a:pt x="10" y="113"/>
                  <a:pt x="9" y="113"/>
                </a:cubicBezTo>
                <a:cubicBezTo>
                  <a:pt x="10" y="113"/>
                  <a:pt x="10" y="113"/>
                  <a:pt x="10" y="113"/>
                </a:cubicBezTo>
                <a:cubicBezTo>
                  <a:pt x="9" y="113"/>
                  <a:pt x="9" y="113"/>
                  <a:pt x="9" y="113"/>
                </a:cubicBezTo>
                <a:cubicBezTo>
                  <a:pt x="10" y="113"/>
                  <a:pt x="12" y="112"/>
                  <a:pt x="12" y="112"/>
                </a:cubicBezTo>
                <a:cubicBezTo>
                  <a:pt x="12" y="112"/>
                  <a:pt x="11" y="113"/>
                  <a:pt x="11" y="113"/>
                </a:cubicBezTo>
                <a:cubicBezTo>
                  <a:pt x="11" y="113"/>
                  <a:pt x="13" y="112"/>
                  <a:pt x="13" y="113"/>
                </a:cubicBezTo>
                <a:cubicBezTo>
                  <a:pt x="13" y="112"/>
                  <a:pt x="13" y="112"/>
                  <a:pt x="13" y="112"/>
                </a:cubicBezTo>
                <a:cubicBezTo>
                  <a:pt x="13" y="112"/>
                  <a:pt x="13" y="113"/>
                  <a:pt x="13" y="113"/>
                </a:cubicBezTo>
                <a:cubicBezTo>
                  <a:pt x="13" y="113"/>
                  <a:pt x="12" y="113"/>
                  <a:pt x="12" y="113"/>
                </a:cubicBezTo>
                <a:cubicBezTo>
                  <a:pt x="13" y="113"/>
                  <a:pt x="13" y="113"/>
                  <a:pt x="13" y="113"/>
                </a:cubicBezTo>
                <a:cubicBezTo>
                  <a:pt x="13" y="113"/>
                  <a:pt x="12" y="113"/>
                  <a:pt x="12" y="114"/>
                </a:cubicBezTo>
                <a:cubicBezTo>
                  <a:pt x="12" y="114"/>
                  <a:pt x="13" y="113"/>
                  <a:pt x="13" y="113"/>
                </a:cubicBezTo>
                <a:cubicBezTo>
                  <a:pt x="13" y="113"/>
                  <a:pt x="13" y="113"/>
                  <a:pt x="12" y="114"/>
                </a:cubicBezTo>
                <a:cubicBezTo>
                  <a:pt x="12" y="114"/>
                  <a:pt x="13" y="113"/>
                  <a:pt x="13" y="113"/>
                </a:cubicBezTo>
                <a:cubicBezTo>
                  <a:pt x="13" y="113"/>
                  <a:pt x="13" y="113"/>
                  <a:pt x="13" y="113"/>
                </a:cubicBezTo>
                <a:cubicBezTo>
                  <a:pt x="13" y="113"/>
                  <a:pt x="12" y="114"/>
                  <a:pt x="11" y="115"/>
                </a:cubicBezTo>
                <a:cubicBezTo>
                  <a:pt x="14" y="114"/>
                  <a:pt x="14" y="114"/>
                  <a:pt x="14" y="114"/>
                </a:cubicBezTo>
                <a:cubicBezTo>
                  <a:pt x="13" y="114"/>
                  <a:pt x="13" y="114"/>
                  <a:pt x="12" y="114"/>
                </a:cubicBezTo>
                <a:cubicBezTo>
                  <a:pt x="13" y="114"/>
                  <a:pt x="14" y="114"/>
                  <a:pt x="14" y="114"/>
                </a:cubicBezTo>
                <a:cubicBezTo>
                  <a:pt x="14" y="114"/>
                  <a:pt x="14" y="114"/>
                  <a:pt x="14" y="114"/>
                </a:cubicBezTo>
                <a:cubicBezTo>
                  <a:pt x="13" y="114"/>
                  <a:pt x="13" y="115"/>
                  <a:pt x="13" y="115"/>
                </a:cubicBezTo>
                <a:cubicBezTo>
                  <a:pt x="13" y="115"/>
                  <a:pt x="13" y="115"/>
                  <a:pt x="13" y="115"/>
                </a:cubicBezTo>
                <a:cubicBezTo>
                  <a:pt x="13" y="115"/>
                  <a:pt x="15" y="114"/>
                  <a:pt x="14" y="115"/>
                </a:cubicBezTo>
                <a:cubicBezTo>
                  <a:pt x="14" y="115"/>
                  <a:pt x="14" y="115"/>
                  <a:pt x="13" y="115"/>
                </a:cubicBezTo>
                <a:cubicBezTo>
                  <a:pt x="14" y="115"/>
                  <a:pt x="14" y="115"/>
                  <a:pt x="14" y="115"/>
                </a:cubicBezTo>
                <a:cubicBezTo>
                  <a:pt x="14" y="115"/>
                  <a:pt x="14" y="115"/>
                  <a:pt x="14" y="115"/>
                </a:cubicBezTo>
                <a:cubicBezTo>
                  <a:pt x="15" y="115"/>
                  <a:pt x="15" y="115"/>
                  <a:pt x="15" y="115"/>
                </a:cubicBezTo>
                <a:cubicBezTo>
                  <a:pt x="15" y="115"/>
                  <a:pt x="14" y="115"/>
                  <a:pt x="14" y="115"/>
                </a:cubicBezTo>
                <a:cubicBezTo>
                  <a:pt x="14" y="115"/>
                  <a:pt x="13" y="115"/>
                  <a:pt x="14" y="115"/>
                </a:cubicBezTo>
                <a:cubicBezTo>
                  <a:pt x="13" y="115"/>
                  <a:pt x="13" y="116"/>
                  <a:pt x="13" y="116"/>
                </a:cubicBezTo>
                <a:cubicBezTo>
                  <a:pt x="13" y="116"/>
                  <a:pt x="14" y="115"/>
                  <a:pt x="15" y="115"/>
                </a:cubicBezTo>
                <a:cubicBezTo>
                  <a:pt x="14" y="116"/>
                  <a:pt x="14" y="116"/>
                  <a:pt x="14" y="116"/>
                </a:cubicBezTo>
                <a:cubicBezTo>
                  <a:pt x="15" y="116"/>
                  <a:pt x="15" y="116"/>
                  <a:pt x="15" y="116"/>
                </a:cubicBezTo>
                <a:cubicBezTo>
                  <a:pt x="14" y="116"/>
                  <a:pt x="14" y="116"/>
                  <a:pt x="14" y="116"/>
                </a:cubicBezTo>
                <a:cubicBezTo>
                  <a:pt x="14" y="116"/>
                  <a:pt x="14" y="116"/>
                  <a:pt x="14" y="116"/>
                </a:cubicBezTo>
                <a:cubicBezTo>
                  <a:pt x="14" y="116"/>
                  <a:pt x="14" y="116"/>
                  <a:pt x="14" y="116"/>
                </a:cubicBezTo>
                <a:cubicBezTo>
                  <a:pt x="14" y="116"/>
                  <a:pt x="14" y="116"/>
                  <a:pt x="14" y="116"/>
                </a:cubicBezTo>
                <a:cubicBezTo>
                  <a:pt x="14" y="116"/>
                  <a:pt x="14" y="116"/>
                  <a:pt x="13" y="117"/>
                </a:cubicBezTo>
                <a:cubicBezTo>
                  <a:pt x="14" y="116"/>
                  <a:pt x="14" y="116"/>
                  <a:pt x="14" y="116"/>
                </a:cubicBezTo>
                <a:cubicBezTo>
                  <a:pt x="13" y="116"/>
                  <a:pt x="13" y="117"/>
                  <a:pt x="13" y="117"/>
                </a:cubicBezTo>
                <a:cubicBezTo>
                  <a:pt x="13" y="117"/>
                  <a:pt x="13" y="117"/>
                  <a:pt x="13" y="117"/>
                </a:cubicBezTo>
                <a:cubicBezTo>
                  <a:pt x="13" y="117"/>
                  <a:pt x="12" y="117"/>
                  <a:pt x="12" y="117"/>
                </a:cubicBezTo>
                <a:cubicBezTo>
                  <a:pt x="13" y="117"/>
                  <a:pt x="13" y="117"/>
                  <a:pt x="13" y="117"/>
                </a:cubicBezTo>
                <a:cubicBezTo>
                  <a:pt x="13" y="117"/>
                  <a:pt x="13" y="117"/>
                  <a:pt x="13" y="117"/>
                </a:cubicBezTo>
                <a:cubicBezTo>
                  <a:pt x="14" y="117"/>
                  <a:pt x="14" y="116"/>
                  <a:pt x="15" y="116"/>
                </a:cubicBezTo>
                <a:cubicBezTo>
                  <a:pt x="14" y="116"/>
                  <a:pt x="14" y="116"/>
                  <a:pt x="14" y="116"/>
                </a:cubicBezTo>
                <a:cubicBezTo>
                  <a:pt x="15" y="116"/>
                  <a:pt x="15" y="116"/>
                  <a:pt x="15" y="116"/>
                </a:cubicBezTo>
                <a:cubicBezTo>
                  <a:pt x="15" y="116"/>
                  <a:pt x="15" y="116"/>
                  <a:pt x="15" y="116"/>
                </a:cubicBezTo>
                <a:cubicBezTo>
                  <a:pt x="16" y="116"/>
                  <a:pt x="14" y="117"/>
                  <a:pt x="15" y="117"/>
                </a:cubicBezTo>
                <a:cubicBezTo>
                  <a:pt x="15" y="117"/>
                  <a:pt x="15" y="117"/>
                  <a:pt x="16" y="117"/>
                </a:cubicBezTo>
                <a:cubicBezTo>
                  <a:pt x="16" y="117"/>
                  <a:pt x="15" y="117"/>
                  <a:pt x="15" y="117"/>
                </a:cubicBezTo>
                <a:cubicBezTo>
                  <a:pt x="16" y="117"/>
                  <a:pt x="16" y="117"/>
                  <a:pt x="16" y="117"/>
                </a:cubicBezTo>
                <a:cubicBezTo>
                  <a:pt x="16" y="117"/>
                  <a:pt x="16" y="117"/>
                  <a:pt x="15" y="117"/>
                </a:cubicBezTo>
                <a:cubicBezTo>
                  <a:pt x="16" y="117"/>
                  <a:pt x="16" y="117"/>
                  <a:pt x="16" y="117"/>
                </a:cubicBezTo>
                <a:cubicBezTo>
                  <a:pt x="16" y="117"/>
                  <a:pt x="17" y="116"/>
                  <a:pt x="17" y="117"/>
                </a:cubicBezTo>
                <a:cubicBezTo>
                  <a:pt x="17" y="117"/>
                  <a:pt x="16" y="117"/>
                  <a:pt x="16" y="117"/>
                </a:cubicBezTo>
                <a:cubicBezTo>
                  <a:pt x="16" y="117"/>
                  <a:pt x="17" y="117"/>
                  <a:pt x="17" y="117"/>
                </a:cubicBezTo>
                <a:cubicBezTo>
                  <a:pt x="16" y="117"/>
                  <a:pt x="16" y="117"/>
                  <a:pt x="16" y="117"/>
                </a:cubicBezTo>
                <a:cubicBezTo>
                  <a:pt x="16" y="117"/>
                  <a:pt x="17" y="117"/>
                  <a:pt x="16" y="118"/>
                </a:cubicBezTo>
                <a:cubicBezTo>
                  <a:pt x="16" y="118"/>
                  <a:pt x="16" y="118"/>
                  <a:pt x="16" y="118"/>
                </a:cubicBezTo>
                <a:cubicBezTo>
                  <a:pt x="17" y="118"/>
                  <a:pt x="17" y="117"/>
                  <a:pt x="18" y="117"/>
                </a:cubicBezTo>
                <a:cubicBezTo>
                  <a:pt x="17" y="117"/>
                  <a:pt x="18" y="117"/>
                  <a:pt x="17" y="118"/>
                </a:cubicBezTo>
                <a:cubicBezTo>
                  <a:pt x="17" y="118"/>
                  <a:pt x="17" y="118"/>
                  <a:pt x="17" y="118"/>
                </a:cubicBezTo>
                <a:cubicBezTo>
                  <a:pt x="16" y="118"/>
                  <a:pt x="18" y="117"/>
                  <a:pt x="17" y="118"/>
                </a:cubicBezTo>
                <a:cubicBezTo>
                  <a:pt x="17" y="118"/>
                  <a:pt x="16" y="118"/>
                  <a:pt x="16" y="118"/>
                </a:cubicBezTo>
                <a:cubicBezTo>
                  <a:pt x="16" y="118"/>
                  <a:pt x="16" y="118"/>
                  <a:pt x="16" y="118"/>
                </a:cubicBezTo>
                <a:cubicBezTo>
                  <a:pt x="16" y="118"/>
                  <a:pt x="16" y="118"/>
                  <a:pt x="16" y="119"/>
                </a:cubicBezTo>
                <a:cubicBezTo>
                  <a:pt x="16" y="118"/>
                  <a:pt x="16" y="118"/>
                  <a:pt x="17" y="118"/>
                </a:cubicBezTo>
                <a:cubicBezTo>
                  <a:pt x="17" y="118"/>
                  <a:pt x="17" y="118"/>
                  <a:pt x="17" y="118"/>
                </a:cubicBezTo>
                <a:cubicBezTo>
                  <a:pt x="17" y="118"/>
                  <a:pt x="17" y="118"/>
                  <a:pt x="17" y="118"/>
                </a:cubicBezTo>
                <a:cubicBezTo>
                  <a:pt x="17" y="118"/>
                  <a:pt x="17" y="119"/>
                  <a:pt x="17" y="119"/>
                </a:cubicBezTo>
                <a:cubicBezTo>
                  <a:pt x="17" y="119"/>
                  <a:pt x="17" y="119"/>
                  <a:pt x="17" y="119"/>
                </a:cubicBezTo>
                <a:cubicBezTo>
                  <a:pt x="17" y="119"/>
                  <a:pt x="17" y="119"/>
                  <a:pt x="17" y="119"/>
                </a:cubicBezTo>
                <a:cubicBezTo>
                  <a:pt x="17" y="119"/>
                  <a:pt x="18" y="118"/>
                  <a:pt x="18" y="119"/>
                </a:cubicBezTo>
                <a:cubicBezTo>
                  <a:pt x="18" y="119"/>
                  <a:pt x="17" y="119"/>
                  <a:pt x="17" y="119"/>
                </a:cubicBezTo>
                <a:cubicBezTo>
                  <a:pt x="17" y="119"/>
                  <a:pt x="17" y="119"/>
                  <a:pt x="17" y="119"/>
                </a:cubicBezTo>
                <a:cubicBezTo>
                  <a:pt x="18" y="118"/>
                  <a:pt x="18" y="119"/>
                  <a:pt x="19" y="119"/>
                </a:cubicBezTo>
                <a:cubicBezTo>
                  <a:pt x="18" y="119"/>
                  <a:pt x="19" y="119"/>
                  <a:pt x="18" y="119"/>
                </a:cubicBezTo>
                <a:cubicBezTo>
                  <a:pt x="18" y="119"/>
                  <a:pt x="18" y="119"/>
                  <a:pt x="18" y="119"/>
                </a:cubicBezTo>
                <a:cubicBezTo>
                  <a:pt x="18" y="119"/>
                  <a:pt x="18" y="119"/>
                  <a:pt x="17" y="119"/>
                </a:cubicBezTo>
                <a:close/>
                <a:moveTo>
                  <a:pt x="17" y="118"/>
                </a:moveTo>
                <a:cubicBezTo>
                  <a:pt x="17" y="118"/>
                  <a:pt x="16" y="118"/>
                  <a:pt x="16" y="118"/>
                </a:cubicBezTo>
                <a:cubicBezTo>
                  <a:pt x="16" y="118"/>
                  <a:pt x="16" y="118"/>
                  <a:pt x="17" y="118"/>
                </a:cubicBezTo>
                <a:close/>
                <a:moveTo>
                  <a:pt x="14" y="116"/>
                </a:moveTo>
                <a:cubicBezTo>
                  <a:pt x="14" y="116"/>
                  <a:pt x="14" y="116"/>
                  <a:pt x="14" y="116"/>
                </a:cubicBezTo>
                <a:cubicBezTo>
                  <a:pt x="14" y="116"/>
                  <a:pt x="14" y="116"/>
                  <a:pt x="14" y="116"/>
                </a:cubicBezTo>
                <a:close/>
                <a:moveTo>
                  <a:pt x="7" y="111"/>
                </a:moveTo>
                <a:cubicBezTo>
                  <a:pt x="7" y="111"/>
                  <a:pt x="7" y="111"/>
                  <a:pt x="7" y="111"/>
                </a:cubicBezTo>
                <a:cubicBezTo>
                  <a:pt x="7" y="111"/>
                  <a:pt x="7" y="111"/>
                  <a:pt x="7" y="111"/>
                </a:cubicBezTo>
                <a:close/>
                <a:moveTo>
                  <a:pt x="7" y="111"/>
                </a:moveTo>
                <a:cubicBezTo>
                  <a:pt x="7" y="111"/>
                  <a:pt x="7" y="110"/>
                  <a:pt x="7" y="111"/>
                </a:cubicBezTo>
                <a:cubicBezTo>
                  <a:pt x="7" y="111"/>
                  <a:pt x="7" y="110"/>
                  <a:pt x="7" y="110"/>
                </a:cubicBezTo>
                <a:cubicBezTo>
                  <a:pt x="7" y="110"/>
                  <a:pt x="7" y="110"/>
                  <a:pt x="7" y="111"/>
                </a:cubicBezTo>
                <a:close/>
                <a:moveTo>
                  <a:pt x="17" y="126"/>
                </a:moveTo>
                <a:cubicBezTo>
                  <a:pt x="17" y="126"/>
                  <a:pt x="17" y="126"/>
                  <a:pt x="17" y="126"/>
                </a:cubicBezTo>
                <a:cubicBezTo>
                  <a:pt x="17" y="126"/>
                  <a:pt x="17" y="126"/>
                  <a:pt x="17" y="126"/>
                </a:cubicBezTo>
                <a:close/>
                <a:moveTo>
                  <a:pt x="15" y="116"/>
                </a:moveTo>
                <a:cubicBezTo>
                  <a:pt x="14" y="116"/>
                  <a:pt x="14" y="116"/>
                  <a:pt x="14" y="116"/>
                </a:cubicBezTo>
                <a:cubicBezTo>
                  <a:pt x="14" y="116"/>
                  <a:pt x="15" y="116"/>
                  <a:pt x="15" y="116"/>
                </a:cubicBezTo>
                <a:close/>
                <a:moveTo>
                  <a:pt x="18" y="120"/>
                </a:moveTo>
                <a:cubicBezTo>
                  <a:pt x="18" y="120"/>
                  <a:pt x="18" y="120"/>
                  <a:pt x="18" y="120"/>
                </a:cubicBezTo>
                <a:cubicBezTo>
                  <a:pt x="19" y="120"/>
                  <a:pt x="19" y="120"/>
                  <a:pt x="19" y="120"/>
                </a:cubicBezTo>
                <a:lnTo>
                  <a:pt x="18" y="120"/>
                </a:lnTo>
                <a:close/>
                <a:moveTo>
                  <a:pt x="12" y="111"/>
                </a:moveTo>
                <a:cubicBezTo>
                  <a:pt x="12" y="111"/>
                  <a:pt x="12" y="111"/>
                  <a:pt x="11" y="111"/>
                </a:cubicBezTo>
                <a:cubicBezTo>
                  <a:pt x="12" y="111"/>
                  <a:pt x="12" y="111"/>
                  <a:pt x="12" y="111"/>
                </a:cubicBezTo>
                <a:close/>
                <a:moveTo>
                  <a:pt x="6" y="110"/>
                </a:moveTo>
                <a:cubicBezTo>
                  <a:pt x="6" y="110"/>
                  <a:pt x="6" y="110"/>
                  <a:pt x="6" y="110"/>
                </a:cubicBezTo>
                <a:cubicBezTo>
                  <a:pt x="6" y="110"/>
                  <a:pt x="6" y="110"/>
                  <a:pt x="6" y="110"/>
                </a:cubicBezTo>
                <a:cubicBezTo>
                  <a:pt x="6" y="110"/>
                  <a:pt x="6" y="110"/>
                  <a:pt x="6" y="110"/>
                </a:cubicBezTo>
                <a:close/>
                <a:moveTo>
                  <a:pt x="8" y="108"/>
                </a:moveTo>
                <a:cubicBezTo>
                  <a:pt x="8" y="108"/>
                  <a:pt x="8" y="108"/>
                  <a:pt x="8" y="108"/>
                </a:cubicBezTo>
                <a:cubicBezTo>
                  <a:pt x="7" y="108"/>
                  <a:pt x="7" y="108"/>
                  <a:pt x="7" y="108"/>
                </a:cubicBezTo>
                <a:cubicBezTo>
                  <a:pt x="7" y="108"/>
                  <a:pt x="8" y="108"/>
                  <a:pt x="8" y="108"/>
                </a:cubicBezTo>
                <a:close/>
                <a:moveTo>
                  <a:pt x="7" y="109"/>
                </a:moveTo>
                <a:cubicBezTo>
                  <a:pt x="7" y="109"/>
                  <a:pt x="7" y="109"/>
                  <a:pt x="7" y="109"/>
                </a:cubicBezTo>
                <a:cubicBezTo>
                  <a:pt x="7" y="109"/>
                  <a:pt x="7" y="109"/>
                  <a:pt x="7" y="109"/>
                </a:cubicBezTo>
                <a:cubicBezTo>
                  <a:pt x="7" y="109"/>
                  <a:pt x="7" y="109"/>
                  <a:pt x="7" y="109"/>
                </a:cubicBezTo>
                <a:close/>
                <a:moveTo>
                  <a:pt x="7" y="109"/>
                </a:moveTo>
                <a:cubicBezTo>
                  <a:pt x="7" y="109"/>
                  <a:pt x="7" y="109"/>
                  <a:pt x="7" y="109"/>
                </a:cubicBezTo>
                <a:cubicBezTo>
                  <a:pt x="7" y="109"/>
                  <a:pt x="7" y="109"/>
                  <a:pt x="7" y="109"/>
                </a:cubicBezTo>
                <a:close/>
                <a:moveTo>
                  <a:pt x="6" y="110"/>
                </a:moveTo>
                <a:cubicBezTo>
                  <a:pt x="6" y="110"/>
                  <a:pt x="6" y="111"/>
                  <a:pt x="6" y="111"/>
                </a:cubicBezTo>
                <a:cubicBezTo>
                  <a:pt x="6" y="111"/>
                  <a:pt x="7" y="110"/>
                  <a:pt x="6" y="110"/>
                </a:cubicBezTo>
                <a:close/>
                <a:moveTo>
                  <a:pt x="8" y="108"/>
                </a:moveTo>
                <a:cubicBezTo>
                  <a:pt x="8" y="109"/>
                  <a:pt x="8" y="109"/>
                  <a:pt x="8" y="109"/>
                </a:cubicBezTo>
                <a:cubicBezTo>
                  <a:pt x="8" y="109"/>
                  <a:pt x="8" y="109"/>
                  <a:pt x="8" y="109"/>
                </a:cubicBezTo>
                <a:lnTo>
                  <a:pt x="8" y="108"/>
                </a:lnTo>
                <a:close/>
                <a:moveTo>
                  <a:pt x="8" y="109"/>
                </a:moveTo>
                <a:cubicBezTo>
                  <a:pt x="8" y="109"/>
                  <a:pt x="8" y="109"/>
                  <a:pt x="8" y="109"/>
                </a:cubicBezTo>
                <a:cubicBezTo>
                  <a:pt x="8" y="109"/>
                  <a:pt x="8" y="109"/>
                  <a:pt x="8" y="109"/>
                </a:cubicBezTo>
                <a:cubicBezTo>
                  <a:pt x="8" y="109"/>
                  <a:pt x="8" y="109"/>
                  <a:pt x="8" y="109"/>
                </a:cubicBezTo>
                <a:close/>
                <a:moveTo>
                  <a:pt x="8" y="109"/>
                </a:moveTo>
                <a:cubicBezTo>
                  <a:pt x="8" y="109"/>
                  <a:pt x="8" y="109"/>
                  <a:pt x="8" y="109"/>
                </a:cubicBezTo>
                <a:cubicBezTo>
                  <a:pt x="8" y="109"/>
                  <a:pt x="8" y="109"/>
                  <a:pt x="8" y="109"/>
                </a:cubicBezTo>
                <a:close/>
                <a:moveTo>
                  <a:pt x="8" y="108"/>
                </a:moveTo>
                <a:cubicBezTo>
                  <a:pt x="8" y="109"/>
                  <a:pt x="8" y="109"/>
                  <a:pt x="8" y="109"/>
                </a:cubicBezTo>
                <a:cubicBezTo>
                  <a:pt x="8" y="109"/>
                  <a:pt x="8" y="109"/>
                  <a:pt x="8" y="109"/>
                </a:cubicBezTo>
                <a:lnTo>
                  <a:pt x="8" y="108"/>
                </a:lnTo>
                <a:close/>
                <a:moveTo>
                  <a:pt x="9" y="110"/>
                </a:moveTo>
                <a:cubicBezTo>
                  <a:pt x="9" y="110"/>
                  <a:pt x="9" y="110"/>
                  <a:pt x="9" y="110"/>
                </a:cubicBezTo>
                <a:cubicBezTo>
                  <a:pt x="9" y="110"/>
                  <a:pt x="9" y="110"/>
                  <a:pt x="9" y="110"/>
                </a:cubicBezTo>
                <a:cubicBezTo>
                  <a:pt x="9" y="110"/>
                  <a:pt x="9" y="110"/>
                  <a:pt x="9" y="110"/>
                </a:cubicBezTo>
                <a:close/>
                <a:moveTo>
                  <a:pt x="10" y="109"/>
                </a:moveTo>
                <a:cubicBezTo>
                  <a:pt x="10" y="109"/>
                  <a:pt x="9" y="109"/>
                  <a:pt x="9" y="109"/>
                </a:cubicBezTo>
                <a:cubicBezTo>
                  <a:pt x="10" y="109"/>
                  <a:pt x="10" y="109"/>
                  <a:pt x="10" y="109"/>
                </a:cubicBezTo>
                <a:close/>
                <a:moveTo>
                  <a:pt x="10" y="110"/>
                </a:moveTo>
                <a:cubicBezTo>
                  <a:pt x="10" y="109"/>
                  <a:pt x="10" y="109"/>
                  <a:pt x="10" y="109"/>
                </a:cubicBezTo>
                <a:cubicBezTo>
                  <a:pt x="10" y="109"/>
                  <a:pt x="10" y="109"/>
                  <a:pt x="10" y="110"/>
                </a:cubicBezTo>
                <a:close/>
                <a:moveTo>
                  <a:pt x="10" y="112"/>
                </a:moveTo>
                <a:cubicBezTo>
                  <a:pt x="10" y="112"/>
                  <a:pt x="10" y="112"/>
                  <a:pt x="10" y="112"/>
                </a:cubicBezTo>
                <a:cubicBezTo>
                  <a:pt x="9" y="112"/>
                  <a:pt x="9" y="112"/>
                  <a:pt x="9" y="112"/>
                </a:cubicBezTo>
                <a:lnTo>
                  <a:pt x="10" y="112"/>
                </a:lnTo>
                <a:close/>
                <a:moveTo>
                  <a:pt x="13" y="112"/>
                </a:moveTo>
                <a:cubicBezTo>
                  <a:pt x="13" y="112"/>
                  <a:pt x="13" y="112"/>
                  <a:pt x="13" y="112"/>
                </a:cubicBezTo>
                <a:cubicBezTo>
                  <a:pt x="13" y="112"/>
                  <a:pt x="13" y="112"/>
                  <a:pt x="13" y="112"/>
                </a:cubicBezTo>
                <a:cubicBezTo>
                  <a:pt x="13" y="112"/>
                  <a:pt x="13" y="112"/>
                  <a:pt x="13" y="112"/>
                </a:cubicBezTo>
                <a:close/>
                <a:moveTo>
                  <a:pt x="13" y="112"/>
                </a:moveTo>
                <a:cubicBezTo>
                  <a:pt x="13" y="112"/>
                  <a:pt x="13" y="112"/>
                  <a:pt x="12" y="112"/>
                </a:cubicBezTo>
                <a:cubicBezTo>
                  <a:pt x="13" y="112"/>
                  <a:pt x="13" y="112"/>
                  <a:pt x="13" y="112"/>
                </a:cubicBezTo>
                <a:close/>
                <a:moveTo>
                  <a:pt x="20" y="132"/>
                </a:moveTo>
                <a:cubicBezTo>
                  <a:pt x="19" y="132"/>
                  <a:pt x="19" y="132"/>
                  <a:pt x="19" y="132"/>
                </a:cubicBezTo>
                <a:cubicBezTo>
                  <a:pt x="20" y="132"/>
                  <a:pt x="20" y="132"/>
                  <a:pt x="20" y="132"/>
                </a:cubicBezTo>
                <a:close/>
                <a:moveTo>
                  <a:pt x="20" y="132"/>
                </a:moveTo>
                <a:cubicBezTo>
                  <a:pt x="20" y="132"/>
                  <a:pt x="20" y="132"/>
                  <a:pt x="20" y="132"/>
                </a:cubicBezTo>
                <a:cubicBezTo>
                  <a:pt x="20" y="132"/>
                  <a:pt x="20" y="132"/>
                  <a:pt x="20" y="132"/>
                </a:cubicBezTo>
                <a:cubicBezTo>
                  <a:pt x="20" y="132"/>
                  <a:pt x="20" y="132"/>
                  <a:pt x="20" y="132"/>
                </a:cubicBezTo>
                <a:close/>
                <a:moveTo>
                  <a:pt x="17" y="117"/>
                </a:moveTo>
                <a:cubicBezTo>
                  <a:pt x="17" y="117"/>
                  <a:pt x="17" y="117"/>
                  <a:pt x="17" y="117"/>
                </a:cubicBezTo>
                <a:cubicBezTo>
                  <a:pt x="17" y="117"/>
                  <a:pt x="17" y="117"/>
                  <a:pt x="17" y="117"/>
                </a:cubicBezTo>
                <a:close/>
                <a:moveTo>
                  <a:pt x="18" y="118"/>
                </a:moveTo>
                <a:cubicBezTo>
                  <a:pt x="18" y="118"/>
                  <a:pt x="18" y="118"/>
                  <a:pt x="18" y="118"/>
                </a:cubicBezTo>
                <a:cubicBezTo>
                  <a:pt x="17" y="119"/>
                  <a:pt x="17" y="119"/>
                  <a:pt x="17" y="119"/>
                </a:cubicBezTo>
                <a:lnTo>
                  <a:pt x="18" y="118"/>
                </a:lnTo>
                <a:close/>
                <a:moveTo>
                  <a:pt x="19" y="119"/>
                </a:moveTo>
                <a:cubicBezTo>
                  <a:pt x="19" y="119"/>
                  <a:pt x="19" y="119"/>
                  <a:pt x="19" y="119"/>
                </a:cubicBezTo>
                <a:cubicBezTo>
                  <a:pt x="19" y="119"/>
                  <a:pt x="18" y="119"/>
                  <a:pt x="19" y="119"/>
                </a:cubicBezTo>
                <a:close/>
                <a:moveTo>
                  <a:pt x="104" y="103"/>
                </a:moveTo>
                <a:cubicBezTo>
                  <a:pt x="104" y="103"/>
                  <a:pt x="105" y="104"/>
                  <a:pt x="105" y="104"/>
                </a:cubicBezTo>
                <a:cubicBezTo>
                  <a:pt x="105" y="103"/>
                  <a:pt x="104" y="103"/>
                  <a:pt x="104" y="103"/>
                </a:cubicBezTo>
                <a:close/>
                <a:moveTo>
                  <a:pt x="104" y="102"/>
                </a:moveTo>
                <a:cubicBezTo>
                  <a:pt x="104" y="102"/>
                  <a:pt x="104" y="102"/>
                  <a:pt x="104" y="102"/>
                </a:cubicBezTo>
                <a:cubicBezTo>
                  <a:pt x="104" y="102"/>
                  <a:pt x="104" y="102"/>
                  <a:pt x="104" y="102"/>
                </a:cubicBezTo>
                <a:close/>
                <a:moveTo>
                  <a:pt x="104" y="102"/>
                </a:moveTo>
                <a:cubicBezTo>
                  <a:pt x="104" y="101"/>
                  <a:pt x="104" y="102"/>
                  <a:pt x="104" y="102"/>
                </a:cubicBezTo>
                <a:cubicBezTo>
                  <a:pt x="104" y="102"/>
                  <a:pt x="104" y="102"/>
                  <a:pt x="104" y="102"/>
                </a:cubicBezTo>
                <a:cubicBezTo>
                  <a:pt x="104" y="102"/>
                  <a:pt x="104" y="102"/>
                  <a:pt x="104" y="102"/>
                </a:cubicBezTo>
                <a:cubicBezTo>
                  <a:pt x="104" y="102"/>
                  <a:pt x="104" y="102"/>
                  <a:pt x="104" y="102"/>
                </a:cubicBezTo>
                <a:close/>
                <a:moveTo>
                  <a:pt x="105" y="103"/>
                </a:moveTo>
                <a:cubicBezTo>
                  <a:pt x="105" y="103"/>
                  <a:pt x="105" y="103"/>
                  <a:pt x="105" y="103"/>
                </a:cubicBezTo>
                <a:cubicBezTo>
                  <a:pt x="105" y="103"/>
                  <a:pt x="105" y="103"/>
                  <a:pt x="105" y="103"/>
                </a:cubicBezTo>
                <a:cubicBezTo>
                  <a:pt x="105" y="103"/>
                  <a:pt x="105" y="103"/>
                  <a:pt x="105" y="103"/>
                </a:cubicBezTo>
                <a:close/>
                <a:moveTo>
                  <a:pt x="105" y="103"/>
                </a:moveTo>
                <a:cubicBezTo>
                  <a:pt x="105" y="103"/>
                  <a:pt x="105" y="104"/>
                  <a:pt x="105" y="103"/>
                </a:cubicBezTo>
                <a:close/>
                <a:moveTo>
                  <a:pt x="105" y="103"/>
                </a:moveTo>
                <a:cubicBezTo>
                  <a:pt x="105" y="103"/>
                  <a:pt x="105" y="103"/>
                  <a:pt x="105" y="103"/>
                </a:cubicBezTo>
                <a:cubicBezTo>
                  <a:pt x="105" y="104"/>
                  <a:pt x="105" y="104"/>
                  <a:pt x="106" y="104"/>
                </a:cubicBezTo>
                <a:cubicBezTo>
                  <a:pt x="106" y="104"/>
                  <a:pt x="105" y="103"/>
                  <a:pt x="105" y="103"/>
                </a:cubicBezTo>
                <a:close/>
                <a:moveTo>
                  <a:pt x="105" y="103"/>
                </a:moveTo>
                <a:cubicBezTo>
                  <a:pt x="105" y="103"/>
                  <a:pt x="105" y="103"/>
                  <a:pt x="105" y="103"/>
                </a:cubicBezTo>
                <a:cubicBezTo>
                  <a:pt x="105" y="103"/>
                  <a:pt x="105" y="103"/>
                  <a:pt x="105" y="103"/>
                </a:cubicBezTo>
                <a:close/>
                <a:moveTo>
                  <a:pt x="105" y="103"/>
                </a:moveTo>
                <a:cubicBezTo>
                  <a:pt x="105" y="103"/>
                  <a:pt x="105" y="103"/>
                  <a:pt x="105" y="103"/>
                </a:cubicBezTo>
                <a:cubicBezTo>
                  <a:pt x="105" y="103"/>
                  <a:pt x="105" y="103"/>
                  <a:pt x="105" y="103"/>
                </a:cubicBezTo>
                <a:cubicBezTo>
                  <a:pt x="105" y="103"/>
                  <a:pt x="105" y="103"/>
                  <a:pt x="105" y="103"/>
                </a:cubicBezTo>
                <a:close/>
                <a:moveTo>
                  <a:pt x="105" y="103"/>
                </a:moveTo>
                <a:cubicBezTo>
                  <a:pt x="105" y="103"/>
                  <a:pt x="105" y="103"/>
                  <a:pt x="105" y="103"/>
                </a:cubicBezTo>
                <a:cubicBezTo>
                  <a:pt x="105" y="103"/>
                  <a:pt x="105" y="103"/>
                  <a:pt x="105" y="103"/>
                </a:cubicBezTo>
                <a:close/>
                <a:moveTo>
                  <a:pt x="104" y="101"/>
                </a:moveTo>
                <a:cubicBezTo>
                  <a:pt x="104" y="101"/>
                  <a:pt x="104" y="101"/>
                  <a:pt x="104" y="101"/>
                </a:cubicBezTo>
                <a:cubicBezTo>
                  <a:pt x="104" y="101"/>
                  <a:pt x="104" y="101"/>
                  <a:pt x="104" y="101"/>
                </a:cubicBezTo>
                <a:cubicBezTo>
                  <a:pt x="104" y="101"/>
                  <a:pt x="104" y="102"/>
                  <a:pt x="104" y="101"/>
                </a:cubicBezTo>
                <a:close/>
                <a:moveTo>
                  <a:pt x="106" y="103"/>
                </a:moveTo>
                <a:cubicBezTo>
                  <a:pt x="106" y="103"/>
                  <a:pt x="105" y="103"/>
                  <a:pt x="105" y="103"/>
                </a:cubicBezTo>
                <a:cubicBezTo>
                  <a:pt x="105" y="103"/>
                  <a:pt x="105" y="103"/>
                  <a:pt x="105" y="103"/>
                </a:cubicBezTo>
                <a:cubicBezTo>
                  <a:pt x="105" y="103"/>
                  <a:pt x="106" y="103"/>
                  <a:pt x="106" y="103"/>
                </a:cubicBezTo>
                <a:close/>
                <a:moveTo>
                  <a:pt x="105" y="103"/>
                </a:moveTo>
                <a:cubicBezTo>
                  <a:pt x="105" y="103"/>
                  <a:pt x="105" y="103"/>
                  <a:pt x="105" y="103"/>
                </a:cubicBezTo>
                <a:cubicBezTo>
                  <a:pt x="105" y="103"/>
                  <a:pt x="105" y="103"/>
                  <a:pt x="105" y="103"/>
                </a:cubicBezTo>
                <a:close/>
                <a:moveTo>
                  <a:pt x="105" y="102"/>
                </a:moveTo>
                <a:cubicBezTo>
                  <a:pt x="105" y="103"/>
                  <a:pt x="105" y="103"/>
                  <a:pt x="105" y="103"/>
                </a:cubicBezTo>
                <a:cubicBezTo>
                  <a:pt x="105" y="102"/>
                  <a:pt x="105" y="102"/>
                  <a:pt x="105" y="102"/>
                </a:cubicBezTo>
                <a:close/>
                <a:moveTo>
                  <a:pt x="106" y="103"/>
                </a:moveTo>
                <a:cubicBezTo>
                  <a:pt x="106" y="104"/>
                  <a:pt x="106" y="104"/>
                  <a:pt x="106" y="104"/>
                </a:cubicBezTo>
                <a:cubicBezTo>
                  <a:pt x="106" y="103"/>
                  <a:pt x="106" y="103"/>
                  <a:pt x="106" y="103"/>
                </a:cubicBezTo>
                <a:close/>
                <a:moveTo>
                  <a:pt x="106" y="103"/>
                </a:moveTo>
                <a:cubicBezTo>
                  <a:pt x="106" y="104"/>
                  <a:pt x="106" y="104"/>
                  <a:pt x="106" y="104"/>
                </a:cubicBezTo>
                <a:cubicBezTo>
                  <a:pt x="106" y="104"/>
                  <a:pt x="106" y="104"/>
                  <a:pt x="106" y="103"/>
                </a:cubicBezTo>
                <a:cubicBezTo>
                  <a:pt x="106" y="103"/>
                  <a:pt x="106" y="103"/>
                  <a:pt x="106" y="103"/>
                </a:cubicBezTo>
                <a:close/>
                <a:moveTo>
                  <a:pt x="106" y="103"/>
                </a:moveTo>
                <a:cubicBezTo>
                  <a:pt x="106" y="103"/>
                  <a:pt x="106" y="103"/>
                  <a:pt x="106" y="103"/>
                </a:cubicBezTo>
                <a:cubicBezTo>
                  <a:pt x="106" y="103"/>
                  <a:pt x="106" y="103"/>
                  <a:pt x="106" y="103"/>
                </a:cubicBezTo>
                <a:close/>
                <a:moveTo>
                  <a:pt x="105" y="103"/>
                </a:moveTo>
                <a:cubicBezTo>
                  <a:pt x="105" y="103"/>
                  <a:pt x="106" y="103"/>
                  <a:pt x="106" y="103"/>
                </a:cubicBezTo>
                <a:cubicBezTo>
                  <a:pt x="105" y="103"/>
                  <a:pt x="105" y="103"/>
                  <a:pt x="105" y="103"/>
                </a:cubicBezTo>
                <a:close/>
                <a:moveTo>
                  <a:pt x="105" y="103"/>
                </a:moveTo>
                <a:cubicBezTo>
                  <a:pt x="105" y="103"/>
                  <a:pt x="105" y="103"/>
                  <a:pt x="105" y="103"/>
                </a:cubicBezTo>
                <a:cubicBezTo>
                  <a:pt x="105" y="103"/>
                  <a:pt x="105" y="103"/>
                  <a:pt x="105" y="103"/>
                </a:cubicBezTo>
                <a:cubicBezTo>
                  <a:pt x="105" y="103"/>
                  <a:pt x="105" y="103"/>
                  <a:pt x="105" y="103"/>
                </a:cubicBezTo>
                <a:close/>
                <a:moveTo>
                  <a:pt x="105" y="103"/>
                </a:moveTo>
                <a:cubicBezTo>
                  <a:pt x="105" y="103"/>
                  <a:pt x="105" y="103"/>
                  <a:pt x="105" y="103"/>
                </a:cubicBezTo>
                <a:cubicBezTo>
                  <a:pt x="105" y="103"/>
                  <a:pt x="105" y="103"/>
                  <a:pt x="105" y="103"/>
                </a:cubicBezTo>
                <a:close/>
                <a:moveTo>
                  <a:pt x="105" y="102"/>
                </a:moveTo>
                <a:cubicBezTo>
                  <a:pt x="105" y="102"/>
                  <a:pt x="105" y="102"/>
                  <a:pt x="105" y="102"/>
                </a:cubicBezTo>
                <a:cubicBezTo>
                  <a:pt x="105" y="102"/>
                  <a:pt x="105" y="102"/>
                  <a:pt x="105" y="102"/>
                </a:cubicBezTo>
                <a:close/>
                <a:moveTo>
                  <a:pt x="105" y="102"/>
                </a:moveTo>
                <a:cubicBezTo>
                  <a:pt x="105" y="102"/>
                  <a:pt x="105" y="102"/>
                  <a:pt x="105" y="102"/>
                </a:cubicBezTo>
                <a:cubicBezTo>
                  <a:pt x="105" y="102"/>
                  <a:pt x="105" y="102"/>
                  <a:pt x="105" y="103"/>
                </a:cubicBezTo>
                <a:lnTo>
                  <a:pt x="105" y="102"/>
                </a:lnTo>
                <a:close/>
                <a:moveTo>
                  <a:pt x="105" y="102"/>
                </a:moveTo>
                <a:cubicBezTo>
                  <a:pt x="105" y="102"/>
                  <a:pt x="105" y="102"/>
                  <a:pt x="105" y="102"/>
                </a:cubicBezTo>
                <a:cubicBezTo>
                  <a:pt x="105" y="102"/>
                  <a:pt x="105" y="102"/>
                  <a:pt x="105" y="102"/>
                </a:cubicBezTo>
                <a:close/>
                <a:moveTo>
                  <a:pt x="106" y="103"/>
                </a:moveTo>
                <a:cubicBezTo>
                  <a:pt x="105" y="103"/>
                  <a:pt x="106" y="103"/>
                  <a:pt x="106" y="102"/>
                </a:cubicBezTo>
                <a:cubicBezTo>
                  <a:pt x="105" y="102"/>
                  <a:pt x="105" y="102"/>
                  <a:pt x="105" y="102"/>
                </a:cubicBezTo>
                <a:cubicBezTo>
                  <a:pt x="105" y="103"/>
                  <a:pt x="106" y="103"/>
                  <a:pt x="106" y="103"/>
                </a:cubicBezTo>
                <a:close/>
                <a:moveTo>
                  <a:pt x="105" y="103"/>
                </a:moveTo>
                <a:cubicBezTo>
                  <a:pt x="105" y="103"/>
                  <a:pt x="105" y="103"/>
                  <a:pt x="105" y="103"/>
                </a:cubicBezTo>
                <a:cubicBezTo>
                  <a:pt x="105" y="103"/>
                  <a:pt x="105" y="103"/>
                  <a:pt x="105" y="103"/>
                </a:cubicBezTo>
                <a:close/>
                <a:moveTo>
                  <a:pt x="106" y="102"/>
                </a:moveTo>
                <a:cubicBezTo>
                  <a:pt x="106" y="102"/>
                  <a:pt x="106" y="102"/>
                  <a:pt x="106" y="102"/>
                </a:cubicBezTo>
                <a:cubicBezTo>
                  <a:pt x="106" y="102"/>
                  <a:pt x="106" y="102"/>
                  <a:pt x="106" y="102"/>
                </a:cubicBezTo>
                <a:close/>
                <a:moveTo>
                  <a:pt x="105" y="102"/>
                </a:moveTo>
                <a:cubicBezTo>
                  <a:pt x="105" y="102"/>
                  <a:pt x="105" y="102"/>
                  <a:pt x="105" y="103"/>
                </a:cubicBezTo>
                <a:cubicBezTo>
                  <a:pt x="105" y="102"/>
                  <a:pt x="105" y="102"/>
                  <a:pt x="105" y="102"/>
                </a:cubicBezTo>
                <a:cubicBezTo>
                  <a:pt x="105" y="102"/>
                  <a:pt x="105" y="102"/>
                  <a:pt x="105" y="102"/>
                </a:cubicBezTo>
                <a:close/>
                <a:moveTo>
                  <a:pt x="106" y="103"/>
                </a:moveTo>
                <a:cubicBezTo>
                  <a:pt x="106" y="103"/>
                  <a:pt x="106" y="103"/>
                  <a:pt x="106" y="103"/>
                </a:cubicBezTo>
                <a:cubicBezTo>
                  <a:pt x="106" y="103"/>
                  <a:pt x="106" y="103"/>
                  <a:pt x="106" y="103"/>
                </a:cubicBezTo>
                <a:close/>
                <a:moveTo>
                  <a:pt x="105" y="103"/>
                </a:moveTo>
                <a:cubicBezTo>
                  <a:pt x="106" y="103"/>
                  <a:pt x="106" y="103"/>
                  <a:pt x="106" y="103"/>
                </a:cubicBezTo>
                <a:cubicBezTo>
                  <a:pt x="106" y="103"/>
                  <a:pt x="106" y="103"/>
                  <a:pt x="105" y="103"/>
                </a:cubicBezTo>
                <a:close/>
                <a:moveTo>
                  <a:pt x="105" y="103"/>
                </a:moveTo>
                <a:cubicBezTo>
                  <a:pt x="105" y="103"/>
                  <a:pt x="105" y="103"/>
                  <a:pt x="105" y="103"/>
                </a:cubicBezTo>
                <a:cubicBezTo>
                  <a:pt x="105" y="103"/>
                  <a:pt x="105" y="103"/>
                  <a:pt x="105" y="103"/>
                </a:cubicBezTo>
                <a:cubicBezTo>
                  <a:pt x="105" y="103"/>
                  <a:pt x="105" y="103"/>
                  <a:pt x="105" y="103"/>
                </a:cubicBezTo>
                <a:close/>
                <a:moveTo>
                  <a:pt x="104" y="100"/>
                </a:moveTo>
                <a:cubicBezTo>
                  <a:pt x="105" y="100"/>
                  <a:pt x="105" y="101"/>
                  <a:pt x="104" y="100"/>
                </a:cubicBezTo>
                <a:cubicBezTo>
                  <a:pt x="105" y="101"/>
                  <a:pt x="105" y="102"/>
                  <a:pt x="106" y="102"/>
                </a:cubicBezTo>
                <a:cubicBezTo>
                  <a:pt x="106" y="102"/>
                  <a:pt x="105" y="102"/>
                  <a:pt x="105" y="102"/>
                </a:cubicBezTo>
                <a:cubicBezTo>
                  <a:pt x="105" y="102"/>
                  <a:pt x="105" y="101"/>
                  <a:pt x="105" y="101"/>
                </a:cubicBezTo>
                <a:cubicBezTo>
                  <a:pt x="105" y="101"/>
                  <a:pt x="105" y="101"/>
                  <a:pt x="105" y="101"/>
                </a:cubicBezTo>
                <a:cubicBezTo>
                  <a:pt x="105" y="101"/>
                  <a:pt x="105" y="101"/>
                  <a:pt x="104" y="100"/>
                </a:cubicBezTo>
                <a:cubicBezTo>
                  <a:pt x="105" y="100"/>
                  <a:pt x="105" y="100"/>
                  <a:pt x="105" y="100"/>
                </a:cubicBezTo>
                <a:cubicBezTo>
                  <a:pt x="104" y="100"/>
                  <a:pt x="104" y="100"/>
                  <a:pt x="104" y="100"/>
                </a:cubicBezTo>
                <a:close/>
                <a:moveTo>
                  <a:pt x="106" y="102"/>
                </a:moveTo>
                <a:cubicBezTo>
                  <a:pt x="106" y="102"/>
                  <a:pt x="106" y="102"/>
                  <a:pt x="106" y="102"/>
                </a:cubicBezTo>
                <a:cubicBezTo>
                  <a:pt x="106" y="102"/>
                  <a:pt x="106" y="103"/>
                  <a:pt x="106" y="103"/>
                </a:cubicBezTo>
                <a:cubicBezTo>
                  <a:pt x="106" y="103"/>
                  <a:pt x="106" y="103"/>
                  <a:pt x="106" y="102"/>
                </a:cubicBezTo>
                <a:cubicBezTo>
                  <a:pt x="106" y="102"/>
                  <a:pt x="106" y="102"/>
                  <a:pt x="106" y="102"/>
                </a:cubicBezTo>
                <a:close/>
                <a:moveTo>
                  <a:pt x="106" y="102"/>
                </a:moveTo>
                <a:cubicBezTo>
                  <a:pt x="105" y="102"/>
                  <a:pt x="105" y="102"/>
                  <a:pt x="105" y="101"/>
                </a:cubicBezTo>
                <a:cubicBezTo>
                  <a:pt x="105" y="102"/>
                  <a:pt x="105" y="102"/>
                  <a:pt x="105" y="102"/>
                </a:cubicBezTo>
                <a:cubicBezTo>
                  <a:pt x="105" y="102"/>
                  <a:pt x="105" y="102"/>
                  <a:pt x="105" y="102"/>
                </a:cubicBezTo>
                <a:cubicBezTo>
                  <a:pt x="106" y="102"/>
                  <a:pt x="106" y="102"/>
                  <a:pt x="106" y="102"/>
                </a:cubicBezTo>
                <a:cubicBezTo>
                  <a:pt x="106" y="103"/>
                  <a:pt x="106" y="103"/>
                  <a:pt x="106" y="103"/>
                </a:cubicBezTo>
                <a:cubicBezTo>
                  <a:pt x="106" y="103"/>
                  <a:pt x="106" y="103"/>
                  <a:pt x="106" y="103"/>
                </a:cubicBezTo>
                <a:cubicBezTo>
                  <a:pt x="106" y="103"/>
                  <a:pt x="106" y="103"/>
                  <a:pt x="106" y="103"/>
                </a:cubicBezTo>
                <a:cubicBezTo>
                  <a:pt x="106" y="103"/>
                  <a:pt x="106" y="103"/>
                  <a:pt x="106" y="103"/>
                </a:cubicBezTo>
                <a:cubicBezTo>
                  <a:pt x="106" y="103"/>
                  <a:pt x="106" y="103"/>
                  <a:pt x="106" y="103"/>
                </a:cubicBezTo>
                <a:cubicBezTo>
                  <a:pt x="106" y="103"/>
                  <a:pt x="106" y="103"/>
                  <a:pt x="106" y="103"/>
                </a:cubicBezTo>
                <a:cubicBezTo>
                  <a:pt x="106" y="102"/>
                  <a:pt x="106" y="102"/>
                  <a:pt x="106" y="102"/>
                </a:cubicBezTo>
                <a:cubicBezTo>
                  <a:pt x="106" y="102"/>
                  <a:pt x="106" y="103"/>
                  <a:pt x="106" y="103"/>
                </a:cubicBezTo>
                <a:cubicBezTo>
                  <a:pt x="106" y="103"/>
                  <a:pt x="106" y="103"/>
                  <a:pt x="106" y="103"/>
                </a:cubicBezTo>
                <a:cubicBezTo>
                  <a:pt x="106" y="103"/>
                  <a:pt x="106" y="103"/>
                  <a:pt x="106" y="103"/>
                </a:cubicBezTo>
                <a:cubicBezTo>
                  <a:pt x="106" y="102"/>
                  <a:pt x="106" y="102"/>
                  <a:pt x="106" y="102"/>
                </a:cubicBezTo>
                <a:cubicBezTo>
                  <a:pt x="106" y="102"/>
                  <a:pt x="106" y="102"/>
                  <a:pt x="106" y="102"/>
                </a:cubicBezTo>
                <a:close/>
                <a:moveTo>
                  <a:pt x="104" y="101"/>
                </a:moveTo>
                <a:cubicBezTo>
                  <a:pt x="104" y="101"/>
                  <a:pt x="104" y="101"/>
                  <a:pt x="104" y="101"/>
                </a:cubicBezTo>
                <a:cubicBezTo>
                  <a:pt x="104" y="101"/>
                  <a:pt x="104" y="101"/>
                  <a:pt x="104" y="101"/>
                </a:cubicBezTo>
                <a:close/>
                <a:moveTo>
                  <a:pt x="104" y="101"/>
                </a:moveTo>
                <a:cubicBezTo>
                  <a:pt x="104" y="101"/>
                  <a:pt x="104" y="101"/>
                  <a:pt x="104" y="101"/>
                </a:cubicBezTo>
                <a:cubicBezTo>
                  <a:pt x="104" y="101"/>
                  <a:pt x="104" y="101"/>
                  <a:pt x="104" y="101"/>
                </a:cubicBezTo>
                <a:cubicBezTo>
                  <a:pt x="104" y="101"/>
                  <a:pt x="104" y="101"/>
                  <a:pt x="104" y="101"/>
                </a:cubicBezTo>
                <a:cubicBezTo>
                  <a:pt x="104" y="101"/>
                  <a:pt x="104" y="101"/>
                  <a:pt x="104" y="101"/>
                </a:cubicBezTo>
                <a:cubicBezTo>
                  <a:pt x="104" y="101"/>
                  <a:pt x="105" y="102"/>
                  <a:pt x="105" y="102"/>
                </a:cubicBezTo>
                <a:cubicBezTo>
                  <a:pt x="105" y="102"/>
                  <a:pt x="104" y="101"/>
                  <a:pt x="104" y="101"/>
                </a:cubicBezTo>
                <a:close/>
                <a:moveTo>
                  <a:pt x="105" y="102"/>
                </a:moveTo>
                <a:cubicBezTo>
                  <a:pt x="105" y="101"/>
                  <a:pt x="105" y="101"/>
                  <a:pt x="105" y="101"/>
                </a:cubicBezTo>
                <a:cubicBezTo>
                  <a:pt x="105" y="101"/>
                  <a:pt x="105" y="101"/>
                  <a:pt x="105" y="101"/>
                </a:cubicBezTo>
                <a:cubicBezTo>
                  <a:pt x="105" y="101"/>
                  <a:pt x="105" y="101"/>
                  <a:pt x="105" y="101"/>
                </a:cubicBezTo>
                <a:cubicBezTo>
                  <a:pt x="105" y="101"/>
                  <a:pt x="105" y="101"/>
                  <a:pt x="105" y="102"/>
                </a:cubicBezTo>
                <a:close/>
                <a:moveTo>
                  <a:pt x="106" y="103"/>
                </a:moveTo>
                <a:cubicBezTo>
                  <a:pt x="106" y="103"/>
                  <a:pt x="106" y="103"/>
                  <a:pt x="106" y="103"/>
                </a:cubicBezTo>
                <a:cubicBezTo>
                  <a:pt x="106" y="102"/>
                  <a:pt x="106" y="102"/>
                  <a:pt x="106" y="102"/>
                </a:cubicBezTo>
                <a:lnTo>
                  <a:pt x="106" y="103"/>
                </a:lnTo>
                <a:close/>
                <a:moveTo>
                  <a:pt x="106" y="102"/>
                </a:moveTo>
                <a:cubicBezTo>
                  <a:pt x="106" y="103"/>
                  <a:pt x="106" y="103"/>
                  <a:pt x="106" y="103"/>
                </a:cubicBezTo>
                <a:cubicBezTo>
                  <a:pt x="106" y="103"/>
                  <a:pt x="106" y="103"/>
                  <a:pt x="106" y="103"/>
                </a:cubicBezTo>
                <a:lnTo>
                  <a:pt x="106" y="102"/>
                </a:lnTo>
                <a:close/>
                <a:moveTo>
                  <a:pt x="106" y="96"/>
                </a:moveTo>
                <a:cubicBezTo>
                  <a:pt x="107" y="96"/>
                  <a:pt x="107" y="96"/>
                  <a:pt x="107" y="96"/>
                </a:cubicBezTo>
                <a:lnTo>
                  <a:pt x="106" y="96"/>
                </a:lnTo>
                <a:close/>
                <a:moveTo>
                  <a:pt x="107" y="96"/>
                </a:moveTo>
                <a:cubicBezTo>
                  <a:pt x="106" y="96"/>
                  <a:pt x="106" y="96"/>
                  <a:pt x="106" y="96"/>
                </a:cubicBezTo>
                <a:cubicBezTo>
                  <a:pt x="106" y="96"/>
                  <a:pt x="106" y="96"/>
                  <a:pt x="107" y="96"/>
                </a:cubicBezTo>
                <a:close/>
                <a:moveTo>
                  <a:pt x="108" y="101"/>
                </a:moveTo>
                <a:cubicBezTo>
                  <a:pt x="108" y="102"/>
                  <a:pt x="108" y="102"/>
                  <a:pt x="108" y="102"/>
                </a:cubicBezTo>
                <a:cubicBezTo>
                  <a:pt x="108" y="101"/>
                  <a:pt x="108" y="101"/>
                  <a:pt x="108" y="101"/>
                </a:cubicBezTo>
                <a:cubicBezTo>
                  <a:pt x="108" y="101"/>
                  <a:pt x="108" y="101"/>
                  <a:pt x="108" y="101"/>
                </a:cubicBezTo>
                <a:close/>
                <a:moveTo>
                  <a:pt x="107" y="98"/>
                </a:moveTo>
                <a:cubicBezTo>
                  <a:pt x="107" y="98"/>
                  <a:pt x="107" y="98"/>
                  <a:pt x="107" y="98"/>
                </a:cubicBezTo>
                <a:cubicBezTo>
                  <a:pt x="107" y="98"/>
                  <a:pt x="107" y="99"/>
                  <a:pt x="107" y="99"/>
                </a:cubicBezTo>
                <a:lnTo>
                  <a:pt x="107" y="98"/>
                </a:lnTo>
                <a:close/>
                <a:moveTo>
                  <a:pt x="106" y="97"/>
                </a:moveTo>
                <a:cubicBezTo>
                  <a:pt x="106" y="97"/>
                  <a:pt x="106" y="97"/>
                  <a:pt x="106" y="97"/>
                </a:cubicBezTo>
                <a:close/>
                <a:moveTo>
                  <a:pt x="107" y="95"/>
                </a:moveTo>
                <a:cubicBezTo>
                  <a:pt x="106" y="95"/>
                  <a:pt x="106" y="95"/>
                  <a:pt x="106" y="95"/>
                </a:cubicBezTo>
                <a:cubicBezTo>
                  <a:pt x="106" y="95"/>
                  <a:pt x="107" y="95"/>
                  <a:pt x="107" y="95"/>
                </a:cubicBezTo>
                <a:close/>
                <a:moveTo>
                  <a:pt x="106" y="102"/>
                </a:moveTo>
                <a:cubicBezTo>
                  <a:pt x="107" y="102"/>
                  <a:pt x="107" y="102"/>
                  <a:pt x="107" y="102"/>
                </a:cubicBezTo>
                <a:cubicBezTo>
                  <a:pt x="107" y="102"/>
                  <a:pt x="106" y="102"/>
                  <a:pt x="106" y="102"/>
                </a:cubicBezTo>
                <a:close/>
                <a:moveTo>
                  <a:pt x="109" y="100"/>
                </a:moveTo>
                <a:cubicBezTo>
                  <a:pt x="109" y="100"/>
                  <a:pt x="109" y="99"/>
                  <a:pt x="109" y="99"/>
                </a:cubicBezTo>
                <a:cubicBezTo>
                  <a:pt x="109" y="99"/>
                  <a:pt x="109" y="100"/>
                  <a:pt x="109" y="100"/>
                </a:cubicBezTo>
                <a:close/>
                <a:moveTo>
                  <a:pt x="107" y="102"/>
                </a:moveTo>
                <a:cubicBezTo>
                  <a:pt x="107" y="102"/>
                  <a:pt x="107" y="102"/>
                  <a:pt x="107" y="102"/>
                </a:cubicBezTo>
                <a:cubicBezTo>
                  <a:pt x="107" y="102"/>
                  <a:pt x="107" y="102"/>
                  <a:pt x="107" y="102"/>
                </a:cubicBezTo>
                <a:cubicBezTo>
                  <a:pt x="107" y="102"/>
                  <a:pt x="107" y="102"/>
                  <a:pt x="107" y="102"/>
                </a:cubicBezTo>
                <a:close/>
                <a:moveTo>
                  <a:pt x="109" y="94"/>
                </a:moveTo>
                <a:cubicBezTo>
                  <a:pt x="109" y="94"/>
                  <a:pt x="109" y="94"/>
                  <a:pt x="109" y="94"/>
                </a:cubicBezTo>
                <a:cubicBezTo>
                  <a:pt x="109" y="94"/>
                  <a:pt x="109" y="94"/>
                  <a:pt x="109" y="94"/>
                </a:cubicBezTo>
                <a:close/>
                <a:moveTo>
                  <a:pt x="112" y="96"/>
                </a:moveTo>
                <a:cubicBezTo>
                  <a:pt x="112" y="96"/>
                  <a:pt x="112" y="96"/>
                  <a:pt x="112" y="96"/>
                </a:cubicBezTo>
                <a:cubicBezTo>
                  <a:pt x="112" y="97"/>
                  <a:pt x="112" y="96"/>
                  <a:pt x="112" y="96"/>
                </a:cubicBezTo>
                <a:close/>
                <a:moveTo>
                  <a:pt x="106" y="102"/>
                </a:moveTo>
                <a:cubicBezTo>
                  <a:pt x="106" y="103"/>
                  <a:pt x="106" y="103"/>
                  <a:pt x="106" y="102"/>
                </a:cubicBezTo>
                <a:close/>
                <a:moveTo>
                  <a:pt x="105" y="101"/>
                </a:moveTo>
                <a:cubicBezTo>
                  <a:pt x="105" y="101"/>
                  <a:pt x="105" y="101"/>
                  <a:pt x="105" y="101"/>
                </a:cubicBezTo>
                <a:cubicBezTo>
                  <a:pt x="105" y="101"/>
                  <a:pt x="105" y="101"/>
                  <a:pt x="105" y="101"/>
                </a:cubicBezTo>
                <a:close/>
                <a:moveTo>
                  <a:pt x="105" y="100"/>
                </a:moveTo>
                <a:cubicBezTo>
                  <a:pt x="105" y="100"/>
                  <a:pt x="105" y="100"/>
                  <a:pt x="105" y="100"/>
                </a:cubicBezTo>
                <a:cubicBezTo>
                  <a:pt x="105" y="100"/>
                  <a:pt x="105" y="100"/>
                  <a:pt x="105" y="100"/>
                </a:cubicBezTo>
                <a:close/>
                <a:moveTo>
                  <a:pt x="106" y="102"/>
                </a:moveTo>
                <a:cubicBezTo>
                  <a:pt x="106" y="102"/>
                  <a:pt x="106" y="102"/>
                  <a:pt x="106" y="102"/>
                </a:cubicBezTo>
                <a:cubicBezTo>
                  <a:pt x="106" y="102"/>
                  <a:pt x="106" y="102"/>
                  <a:pt x="106" y="102"/>
                </a:cubicBezTo>
                <a:close/>
                <a:moveTo>
                  <a:pt x="106" y="102"/>
                </a:moveTo>
                <a:cubicBezTo>
                  <a:pt x="106" y="102"/>
                  <a:pt x="106" y="102"/>
                  <a:pt x="106" y="102"/>
                </a:cubicBezTo>
                <a:cubicBezTo>
                  <a:pt x="106" y="103"/>
                  <a:pt x="106" y="103"/>
                  <a:pt x="106" y="102"/>
                </a:cubicBezTo>
                <a:close/>
                <a:moveTo>
                  <a:pt x="106" y="102"/>
                </a:moveTo>
                <a:cubicBezTo>
                  <a:pt x="106" y="102"/>
                  <a:pt x="106" y="102"/>
                  <a:pt x="106" y="102"/>
                </a:cubicBezTo>
                <a:cubicBezTo>
                  <a:pt x="106" y="102"/>
                  <a:pt x="106" y="102"/>
                  <a:pt x="106" y="102"/>
                </a:cubicBezTo>
                <a:close/>
                <a:moveTo>
                  <a:pt x="108" y="96"/>
                </a:moveTo>
                <a:cubicBezTo>
                  <a:pt x="109" y="96"/>
                  <a:pt x="109" y="96"/>
                  <a:pt x="109" y="96"/>
                </a:cubicBezTo>
                <a:cubicBezTo>
                  <a:pt x="108" y="96"/>
                  <a:pt x="108" y="96"/>
                  <a:pt x="108" y="96"/>
                </a:cubicBezTo>
                <a:close/>
                <a:moveTo>
                  <a:pt x="105" y="97"/>
                </a:moveTo>
                <a:cubicBezTo>
                  <a:pt x="105" y="97"/>
                  <a:pt x="105" y="97"/>
                  <a:pt x="105" y="97"/>
                </a:cubicBezTo>
                <a:cubicBezTo>
                  <a:pt x="105" y="97"/>
                  <a:pt x="105" y="97"/>
                  <a:pt x="105" y="97"/>
                </a:cubicBezTo>
                <a:close/>
                <a:moveTo>
                  <a:pt x="105" y="97"/>
                </a:moveTo>
                <a:cubicBezTo>
                  <a:pt x="105" y="98"/>
                  <a:pt x="105" y="98"/>
                  <a:pt x="105" y="97"/>
                </a:cubicBezTo>
                <a:cubicBezTo>
                  <a:pt x="106" y="98"/>
                  <a:pt x="106" y="98"/>
                  <a:pt x="106" y="98"/>
                </a:cubicBezTo>
                <a:lnTo>
                  <a:pt x="105" y="97"/>
                </a:lnTo>
                <a:close/>
                <a:moveTo>
                  <a:pt x="107" y="96"/>
                </a:moveTo>
                <a:cubicBezTo>
                  <a:pt x="107" y="96"/>
                  <a:pt x="107" y="96"/>
                  <a:pt x="106" y="95"/>
                </a:cubicBezTo>
                <a:cubicBezTo>
                  <a:pt x="107" y="96"/>
                  <a:pt x="107" y="96"/>
                  <a:pt x="107" y="96"/>
                </a:cubicBezTo>
                <a:cubicBezTo>
                  <a:pt x="107" y="96"/>
                  <a:pt x="106" y="95"/>
                  <a:pt x="106" y="95"/>
                </a:cubicBezTo>
                <a:cubicBezTo>
                  <a:pt x="107" y="96"/>
                  <a:pt x="107" y="96"/>
                  <a:pt x="107" y="96"/>
                </a:cubicBezTo>
                <a:cubicBezTo>
                  <a:pt x="106" y="95"/>
                  <a:pt x="107" y="95"/>
                  <a:pt x="107" y="96"/>
                </a:cubicBezTo>
                <a:cubicBezTo>
                  <a:pt x="107" y="95"/>
                  <a:pt x="107" y="95"/>
                  <a:pt x="107" y="95"/>
                </a:cubicBezTo>
                <a:cubicBezTo>
                  <a:pt x="107" y="96"/>
                  <a:pt x="106" y="95"/>
                  <a:pt x="107" y="95"/>
                </a:cubicBezTo>
                <a:cubicBezTo>
                  <a:pt x="107" y="95"/>
                  <a:pt x="107" y="95"/>
                  <a:pt x="107" y="95"/>
                </a:cubicBezTo>
                <a:cubicBezTo>
                  <a:pt x="107" y="95"/>
                  <a:pt x="107" y="95"/>
                  <a:pt x="107" y="95"/>
                </a:cubicBezTo>
                <a:cubicBezTo>
                  <a:pt x="107" y="95"/>
                  <a:pt x="107" y="95"/>
                  <a:pt x="107" y="96"/>
                </a:cubicBezTo>
                <a:cubicBezTo>
                  <a:pt x="107" y="96"/>
                  <a:pt x="107" y="96"/>
                  <a:pt x="107" y="95"/>
                </a:cubicBezTo>
                <a:cubicBezTo>
                  <a:pt x="107" y="96"/>
                  <a:pt x="107" y="96"/>
                  <a:pt x="107" y="96"/>
                </a:cubicBezTo>
                <a:cubicBezTo>
                  <a:pt x="107" y="95"/>
                  <a:pt x="107" y="95"/>
                  <a:pt x="107" y="95"/>
                </a:cubicBezTo>
                <a:cubicBezTo>
                  <a:pt x="107" y="95"/>
                  <a:pt x="107" y="95"/>
                  <a:pt x="107" y="95"/>
                </a:cubicBezTo>
                <a:cubicBezTo>
                  <a:pt x="107" y="95"/>
                  <a:pt x="107" y="95"/>
                  <a:pt x="107" y="95"/>
                </a:cubicBezTo>
                <a:cubicBezTo>
                  <a:pt x="107" y="96"/>
                  <a:pt x="107" y="96"/>
                  <a:pt x="107" y="96"/>
                </a:cubicBezTo>
                <a:cubicBezTo>
                  <a:pt x="107" y="95"/>
                  <a:pt x="107" y="96"/>
                  <a:pt x="108" y="96"/>
                </a:cubicBezTo>
                <a:cubicBezTo>
                  <a:pt x="108" y="96"/>
                  <a:pt x="108" y="96"/>
                  <a:pt x="108" y="96"/>
                </a:cubicBezTo>
                <a:cubicBezTo>
                  <a:pt x="108" y="96"/>
                  <a:pt x="108" y="96"/>
                  <a:pt x="107" y="95"/>
                </a:cubicBezTo>
                <a:cubicBezTo>
                  <a:pt x="107" y="95"/>
                  <a:pt x="107" y="95"/>
                  <a:pt x="107" y="95"/>
                </a:cubicBezTo>
                <a:cubicBezTo>
                  <a:pt x="108" y="96"/>
                  <a:pt x="108" y="96"/>
                  <a:pt x="108" y="96"/>
                </a:cubicBezTo>
                <a:cubicBezTo>
                  <a:pt x="108" y="95"/>
                  <a:pt x="108" y="95"/>
                  <a:pt x="108" y="95"/>
                </a:cubicBezTo>
                <a:cubicBezTo>
                  <a:pt x="108" y="96"/>
                  <a:pt x="108" y="96"/>
                  <a:pt x="108" y="96"/>
                </a:cubicBezTo>
                <a:cubicBezTo>
                  <a:pt x="108" y="96"/>
                  <a:pt x="107" y="95"/>
                  <a:pt x="108" y="95"/>
                </a:cubicBezTo>
                <a:cubicBezTo>
                  <a:pt x="108" y="96"/>
                  <a:pt x="108" y="96"/>
                  <a:pt x="108" y="96"/>
                </a:cubicBezTo>
                <a:cubicBezTo>
                  <a:pt x="108" y="96"/>
                  <a:pt x="107" y="95"/>
                  <a:pt x="108" y="95"/>
                </a:cubicBezTo>
                <a:cubicBezTo>
                  <a:pt x="108" y="95"/>
                  <a:pt x="107" y="95"/>
                  <a:pt x="107" y="95"/>
                </a:cubicBezTo>
                <a:cubicBezTo>
                  <a:pt x="107" y="95"/>
                  <a:pt x="107" y="95"/>
                  <a:pt x="108" y="95"/>
                </a:cubicBezTo>
                <a:cubicBezTo>
                  <a:pt x="107" y="95"/>
                  <a:pt x="107" y="95"/>
                  <a:pt x="107" y="95"/>
                </a:cubicBezTo>
                <a:cubicBezTo>
                  <a:pt x="107" y="95"/>
                  <a:pt x="108" y="96"/>
                  <a:pt x="108" y="95"/>
                </a:cubicBezTo>
                <a:cubicBezTo>
                  <a:pt x="108" y="95"/>
                  <a:pt x="107" y="95"/>
                  <a:pt x="107" y="95"/>
                </a:cubicBezTo>
                <a:cubicBezTo>
                  <a:pt x="107" y="95"/>
                  <a:pt x="108" y="95"/>
                  <a:pt x="108" y="95"/>
                </a:cubicBezTo>
                <a:cubicBezTo>
                  <a:pt x="108" y="95"/>
                  <a:pt x="108" y="95"/>
                  <a:pt x="108" y="95"/>
                </a:cubicBezTo>
                <a:cubicBezTo>
                  <a:pt x="108" y="95"/>
                  <a:pt x="108" y="95"/>
                  <a:pt x="108" y="95"/>
                </a:cubicBezTo>
                <a:cubicBezTo>
                  <a:pt x="108" y="95"/>
                  <a:pt x="108" y="95"/>
                  <a:pt x="108" y="95"/>
                </a:cubicBezTo>
                <a:cubicBezTo>
                  <a:pt x="108" y="95"/>
                  <a:pt x="108" y="96"/>
                  <a:pt x="108" y="95"/>
                </a:cubicBezTo>
                <a:cubicBezTo>
                  <a:pt x="108" y="95"/>
                  <a:pt x="108" y="95"/>
                  <a:pt x="108" y="95"/>
                </a:cubicBezTo>
                <a:cubicBezTo>
                  <a:pt x="108" y="95"/>
                  <a:pt x="108" y="95"/>
                  <a:pt x="108" y="96"/>
                </a:cubicBezTo>
                <a:cubicBezTo>
                  <a:pt x="109" y="96"/>
                  <a:pt x="108" y="96"/>
                  <a:pt x="108" y="96"/>
                </a:cubicBezTo>
                <a:cubicBezTo>
                  <a:pt x="109" y="96"/>
                  <a:pt x="109" y="96"/>
                  <a:pt x="109" y="96"/>
                </a:cubicBezTo>
                <a:cubicBezTo>
                  <a:pt x="109" y="96"/>
                  <a:pt x="109" y="96"/>
                  <a:pt x="108" y="95"/>
                </a:cubicBezTo>
                <a:cubicBezTo>
                  <a:pt x="109" y="96"/>
                  <a:pt x="109" y="96"/>
                  <a:pt x="109" y="96"/>
                </a:cubicBezTo>
                <a:cubicBezTo>
                  <a:pt x="108" y="95"/>
                  <a:pt x="108" y="96"/>
                  <a:pt x="108" y="95"/>
                </a:cubicBezTo>
                <a:cubicBezTo>
                  <a:pt x="108" y="95"/>
                  <a:pt x="108" y="95"/>
                  <a:pt x="108" y="95"/>
                </a:cubicBezTo>
                <a:cubicBezTo>
                  <a:pt x="108" y="95"/>
                  <a:pt x="108" y="95"/>
                  <a:pt x="108" y="95"/>
                </a:cubicBezTo>
                <a:cubicBezTo>
                  <a:pt x="108" y="95"/>
                  <a:pt x="109" y="96"/>
                  <a:pt x="109" y="96"/>
                </a:cubicBezTo>
                <a:cubicBezTo>
                  <a:pt x="109" y="96"/>
                  <a:pt x="109" y="96"/>
                  <a:pt x="109" y="95"/>
                </a:cubicBezTo>
                <a:cubicBezTo>
                  <a:pt x="109" y="95"/>
                  <a:pt x="109" y="96"/>
                  <a:pt x="108" y="95"/>
                </a:cubicBezTo>
                <a:cubicBezTo>
                  <a:pt x="109" y="96"/>
                  <a:pt x="108" y="95"/>
                  <a:pt x="109" y="95"/>
                </a:cubicBezTo>
                <a:cubicBezTo>
                  <a:pt x="109" y="95"/>
                  <a:pt x="109" y="96"/>
                  <a:pt x="109" y="96"/>
                </a:cubicBezTo>
                <a:cubicBezTo>
                  <a:pt x="109" y="96"/>
                  <a:pt x="109" y="96"/>
                  <a:pt x="109" y="95"/>
                </a:cubicBezTo>
                <a:cubicBezTo>
                  <a:pt x="109" y="96"/>
                  <a:pt x="109" y="96"/>
                  <a:pt x="109" y="96"/>
                </a:cubicBezTo>
                <a:cubicBezTo>
                  <a:pt x="109" y="95"/>
                  <a:pt x="109" y="95"/>
                  <a:pt x="108" y="95"/>
                </a:cubicBezTo>
                <a:cubicBezTo>
                  <a:pt x="109" y="95"/>
                  <a:pt x="109" y="95"/>
                  <a:pt x="109" y="95"/>
                </a:cubicBezTo>
                <a:cubicBezTo>
                  <a:pt x="109" y="95"/>
                  <a:pt x="109" y="95"/>
                  <a:pt x="109" y="95"/>
                </a:cubicBezTo>
                <a:cubicBezTo>
                  <a:pt x="109" y="95"/>
                  <a:pt x="109" y="95"/>
                  <a:pt x="109" y="95"/>
                </a:cubicBezTo>
                <a:cubicBezTo>
                  <a:pt x="109" y="95"/>
                  <a:pt x="109" y="95"/>
                  <a:pt x="109" y="95"/>
                </a:cubicBezTo>
                <a:cubicBezTo>
                  <a:pt x="109" y="95"/>
                  <a:pt x="109" y="95"/>
                  <a:pt x="109" y="95"/>
                </a:cubicBezTo>
                <a:cubicBezTo>
                  <a:pt x="108" y="94"/>
                  <a:pt x="109" y="94"/>
                  <a:pt x="109" y="94"/>
                </a:cubicBezTo>
                <a:cubicBezTo>
                  <a:pt x="108" y="94"/>
                  <a:pt x="108" y="94"/>
                  <a:pt x="108" y="94"/>
                </a:cubicBezTo>
                <a:cubicBezTo>
                  <a:pt x="109" y="94"/>
                  <a:pt x="108" y="94"/>
                  <a:pt x="109" y="94"/>
                </a:cubicBezTo>
                <a:cubicBezTo>
                  <a:pt x="109" y="94"/>
                  <a:pt x="109" y="94"/>
                  <a:pt x="109" y="94"/>
                </a:cubicBezTo>
                <a:cubicBezTo>
                  <a:pt x="109" y="94"/>
                  <a:pt x="109" y="94"/>
                  <a:pt x="109" y="95"/>
                </a:cubicBezTo>
                <a:cubicBezTo>
                  <a:pt x="109" y="94"/>
                  <a:pt x="109" y="94"/>
                  <a:pt x="109" y="94"/>
                </a:cubicBezTo>
                <a:cubicBezTo>
                  <a:pt x="109" y="94"/>
                  <a:pt x="109" y="94"/>
                  <a:pt x="109" y="94"/>
                </a:cubicBezTo>
                <a:cubicBezTo>
                  <a:pt x="109" y="94"/>
                  <a:pt x="109" y="94"/>
                  <a:pt x="109" y="94"/>
                </a:cubicBezTo>
                <a:cubicBezTo>
                  <a:pt x="109" y="95"/>
                  <a:pt x="109" y="94"/>
                  <a:pt x="110" y="95"/>
                </a:cubicBezTo>
                <a:cubicBezTo>
                  <a:pt x="109" y="94"/>
                  <a:pt x="109" y="95"/>
                  <a:pt x="109" y="94"/>
                </a:cubicBezTo>
                <a:cubicBezTo>
                  <a:pt x="109" y="94"/>
                  <a:pt x="109" y="94"/>
                  <a:pt x="109" y="94"/>
                </a:cubicBezTo>
                <a:cubicBezTo>
                  <a:pt x="109" y="94"/>
                  <a:pt x="109" y="94"/>
                  <a:pt x="109" y="94"/>
                </a:cubicBezTo>
                <a:cubicBezTo>
                  <a:pt x="109" y="94"/>
                  <a:pt x="110" y="94"/>
                  <a:pt x="110" y="94"/>
                </a:cubicBezTo>
                <a:cubicBezTo>
                  <a:pt x="110" y="94"/>
                  <a:pt x="110" y="94"/>
                  <a:pt x="110" y="94"/>
                </a:cubicBezTo>
                <a:cubicBezTo>
                  <a:pt x="110" y="94"/>
                  <a:pt x="110" y="94"/>
                  <a:pt x="109" y="94"/>
                </a:cubicBezTo>
                <a:cubicBezTo>
                  <a:pt x="110" y="94"/>
                  <a:pt x="110" y="94"/>
                  <a:pt x="110" y="94"/>
                </a:cubicBezTo>
                <a:cubicBezTo>
                  <a:pt x="109" y="94"/>
                  <a:pt x="111" y="95"/>
                  <a:pt x="110" y="94"/>
                </a:cubicBezTo>
                <a:cubicBezTo>
                  <a:pt x="111" y="95"/>
                  <a:pt x="111" y="95"/>
                  <a:pt x="112" y="96"/>
                </a:cubicBezTo>
                <a:cubicBezTo>
                  <a:pt x="112" y="96"/>
                  <a:pt x="112" y="96"/>
                  <a:pt x="112" y="96"/>
                </a:cubicBezTo>
                <a:cubicBezTo>
                  <a:pt x="112" y="96"/>
                  <a:pt x="112" y="96"/>
                  <a:pt x="112" y="96"/>
                </a:cubicBezTo>
                <a:cubicBezTo>
                  <a:pt x="112" y="96"/>
                  <a:pt x="112" y="96"/>
                  <a:pt x="112" y="96"/>
                </a:cubicBezTo>
                <a:cubicBezTo>
                  <a:pt x="112" y="96"/>
                  <a:pt x="112" y="96"/>
                  <a:pt x="112" y="96"/>
                </a:cubicBezTo>
                <a:cubicBezTo>
                  <a:pt x="112" y="97"/>
                  <a:pt x="112" y="97"/>
                  <a:pt x="113" y="97"/>
                </a:cubicBezTo>
                <a:cubicBezTo>
                  <a:pt x="111" y="96"/>
                  <a:pt x="112" y="97"/>
                  <a:pt x="111" y="97"/>
                </a:cubicBezTo>
                <a:cubicBezTo>
                  <a:pt x="111" y="97"/>
                  <a:pt x="112" y="97"/>
                  <a:pt x="112" y="97"/>
                </a:cubicBezTo>
                <a:cubicBezTo>
                  <a:pt x="111" y="97"/>
                  <a:pt x="112" y="97"/>
                  <a:pt x="112" y="97"/>
                </a:cubicBezTo>
                <a:cubicBezTo>
                  <a:pt x="111" y="97"/>
                  <a:pt x="111" y="97"/>
                  <a:pt x="111" y="97"/>
                </a:cubicBezTo>
                <a:cubicBezTo>
                  <a:pt x="111" y="97"/>
                  <a:pt x="112" y="97"/>
                  <a:pt x="112" y="97"/>
                </a:cubicBezTo>
                <a:cubicBezTo>
                  <a:pt x="112" y="97"/>
                  <a:pt x="111" y="97"/>
                  <a:pt x="111" y="97"/>
                </a:cubicBezTo>
                <a:cubicBezTo>
                  <a:pt x="111" y="97"/>
                  <a:pt x="111" y="97"/>
                  <a:pt x="111" y="97"/>
                </a:cubicBezTo>
                <a:cubicBezTo>
                  <a:pt x="111" y="97"/>
                  <a:pt x="111" y="97"/>
                  <a:pt x="112" y="98"/>
                </a:cubicBezTo>
                <a:cubicBezTo>
                  <a:pt x="111" y="97"/>
                  <a:pt x="111" y="98"/>
                  <a:pt x="110" y="97"/>
                </a:cubicBezTo>
                <a:cubicBezTo>
                  <a:pt x="110" y="97"/>
                  <a:pt x="111" y="97"/>
                  <a:pt x="111" y="97"/>
                </a:cubicBezTo>
                <a:cubicBezTo>
                  <a:pt x="111" y="97"/>
                  <a:pt x="111" y="97"/>
                  <a:pt x="111" y="97"/>
                </a:cubicBezTo>
                <a:cubicBezTo>
                  <a:pt x="111" y="97"/>
                  <a:pt x="111" y="98"/>
                  <a:pt x="110" y="97"/>
                </a:cubicBezTo>
                <a:cubicBezTo>
                  <a:pt x="111" y="98"/>
                  <a:pt x="111" y="97"/>
                  <a:pt x="111" y="98"/>
                </a:cubicBezTo>
                <a:cubicBezTo>
                  <a:pt x="111" y="98"/>
                  <a:pt x="111" y="98"/>
                  <a:pt x="111" y="98"/>
                </a:cubicBezTo>
                <a:cubicBezTo>
                  <a:pt x="111" y="98"/>
                  <a:pt x="111" y="98"/>
                  <a:pt x="111" y="98"/>
                </a:cubicBezTo>
                <a:cubicBezTo>
                  <a:pt x="111" y="98"/>
                  <a:pt x="111" y="98"/>
                  <a:pt x="111" y="98"/>
                </a:cubicBezTo>
                <a:cubicBezTo>
                  <a:pt x="111" y="98"/>
                  <a:pt x="111" y="98"/>
                  <a:pt x="111" y="98"/>
                </a:cubicBezTo>
                <a:cubicBezTo>
                  <a:pt x="111" y="98"/>
                  <a:pt x="111" y="98"/>
                  <a:pt x="111" y="98"/>
                </a:cubicBezTo>
                <a:cubicBezTo>
                  <a:pt x="111" y="98"/>
                  <a:pt x="111" y="98"/>
                  <a:pt x="111" y="98"/>
                </a:cubicBezTo>
                <a:cubicBezTo>
                  <a:pt x="111" y="98"/>
                  <a:pt x="111" y="98"/>
                  <a:pt x="111" y="98"/>
                </a:cubicBezTo>
                <a:cubicBezTo>
                  <a:pt x="111" y="98"/>
                  <a:pt x="111" y="98"/>
                  <a:pt x="110" y="98"/>
                </a:cubicBezTo>
                <a:cubicBezTo>
                  <a:pt x="111" y="98"/>
                  <a:pt x="111" y="98"/>
                  <a:pt x="111" y="98"/>
                </a:cubicBezTo>
                <a:cubicBezTo>
                  <a:pt x="111" y="98"/>
                  <a:pt x="111" y="98"/>
                  <a:pt x="110" y="98"/>
                </a:cubicBezTo>
                <a:cubicBezTo>
                  <a:pt x="110" y="98"/>
                  <a:pt x="110" y="98"/>
                  <a:pt x="110" y="98"/>
                </a:cubicBezTo>
                <a:cubicBezTo>
                  <a:pt x="111" y="98"/>
                  <a:pt x="111" y="98"/>
                  <a:pt x="111" y="98"/>
                </a:cubicBezTo>
                <a:cubicBezTo>
                  <a:pt x="111" y="98"/>
                  <a:pt x="110" y="98"/>
                  <a:pt x="110" y="98"/>
                </a:cubicBezTo>
                <a:cubicBezTo>
                  <a:pt x="110" y="98"/>
                  <a:pt x="110" y="98"/>
                  <a:pt x="109" y="98"/>
                </a:cubicBezTo>
                <a:cubicBezTo>
                  <a:pt x="109" y="98"/>
                  <a:pt x="109" y="98"/>
                  <a:pt x="109" y="98"/>
                </a:cubicBezTo>
                <a:cubicBezTo>
                  <a:pt x="109" y="97"/>
                  <a:pt x="109" y="97"/>
                  <a:pt x="109" y="97"/>
                </a:cubicBezTo>
                <a:cubicBezTo>
                  <a:pt x="109" y="97"/>
                  <a:pt x="110" y="98"/>
                  <a:pt x="110" y="98"/>
                </a:cubicBezTo>
                <a:cubicBezTo>
                  <a:pt x="110" y="98"/>
                  <a:pt x="110" y="98"/>
                  <a:pt x="110" y="98"/>
                </a:cubicBezTo>
                <a:cubicBezTo>
                  <a:pt x="111" y="100"/>
                  <a:pt x="110" y="98"/>
                  <a:pt x="110" y="99"/>
                </a:cubicBezTo>
                <a:cubicBezTo>
                  <a:pt x="110" y="99"/>
                  <a:pt x="110" y="99"/>
                  <a:pt x="110" y="99"/>
                </a:cubicBezTo>
                <a:cubicBezTo>
                  <a:pt x="110" y="99"/>
                  <a:pt x="109" y="98"/>
                  <a:pt x="110" y="99"/>
                </a:cubicBezTo>
                <a:cubicBezTo>
                  <a:pt x="109" y="98"/>
                  <a:pt x="109" y="98"/>
                  <a:pt x="109" y="98"/>
                </a:cubicBezTo>
                <a:cubicBezTo>
                  <a:pt x="110" y="99"/>
                  <a:pt x="110" y="99"/>
                  <a:pt x="109" y="99"/>
                </a:cubicBezTo>
                <a:cubicBezTo>
                  <a:pt x="109" y="99"/>
                  <a:pt x="109" y="99"/>
                  <a:pt x="109" y="99"/>
                </a:cubicBezTo>
                <a:cubicBezTo>
                  <a:pt x="109" y="99"/>
                  <a:pt x="110" y="99"/>
                  <a:pt x="110" y="99"/>
                </a:cubicBezTo>
                <a:cubicBezTo>
                  <a:pt x="109" y="99"/>
                  <a:pt x="109" y="99"/>
                  <a:pt x="109" y="99"/>
                </a:cubicBezTo>
                <a:cubicBezTo>
                  <a:pt x="109" y="99"/>
                  <a:pt x="109" y="99"/>
                  <a:pt x="109" y="99"/>
                </a:cubicBezTo>
                <a:cubicBezTo>
                  <a:pt x="108" y="98"/>
                  <a:pt x="110" y="100"/>
                  <a:pt x="109" y="99"/>
                </a:cubicBezTo>
                <a:cubicBezTo>
                  <a:pt x="109" y="99"/>
                  <a:pt x="109" y="99"/>
                  <a:pt x="109" y="99"/>
                </a:cubicBezTo>
                <a:cubicBezTo>
                  <a:pt x="109" y="99"/>
                  <a:pt x="109" y="99"/>
                  <a:pt x="109" y="99"/>
                </a:cubicBezTo>
                <a:cubicBezTo>
                  <a:pt x="110" y="100"/>
                  <a:pt x="109" y="99"/>
                  <a:pt x="109" y="99"/>
                </a:cubicBezTo>
                <a:cubicBezTo>
                  <a:pt x="109" y="99"/>
                  <a:pt x="109" y="100"/>
                  <a:pt x="109" y="100"/>
                </a:cubicBezTo>
                <a:cubicBezTo>
                  <a:pt x="109" y="99"/>
                  <a:pt x="110" y="100"/>
                  <a:pt x="110" y="100"/>
                </a:cubicBezTo>
                <a:cubicBezTo>
                  <a:pt x="109" y="100"/>
                  <a:pt x="109" y="100"/>
                  <a:pt x="109" y="100"/>
                </a:cubicBezTo>
                <a:cubicBezTo>
                  <a:pt x="109" y="100"/>
                  <a:pt x="110" y="101"/>
                  <a:pt x="109" y="100"/>
                </a:cubicBezTo>
                <a:cubicBezTo>
                  <a:pt x="109" y="100"/>
                  <a:pt x="109" y="100"/>
                  <a:pt x="109" y="100"/>
                </a:cubicBezTo>
                <a:cubicBezTo>
                  <a:pt x="109" y="100"/>
                  <a:pt x="108" y="99"/>
                  <a:pt x="108" y="99"/>
                </a:cubicBezTo>
                <a:cubicBezTo>
                  <a:pt x="108" y="99"/>
                  <a:pt x="108" y="99"/>
                  <a:pt x="108" y="99"/>
                </a:cubicBezTo>
                <a:cubicBezTo>
                  <a:pt x="109" y="99"/>
                  <a:pt x="107" y="98"/>
                  <a:pt x="108" y="99"/>
                </a:cubicBezTo>
                <a:cubicBezTo>
                  <a:pt x="108" y="99"/>
                  <a:pt x="108" y="99"/>
                  <a:pt x="108" y="99"/>
                </a:cubicBezTo>
                <a:cubicBezTo>
                  <a:pt x="108" y="99"/>
                  <a:pt x="109" y="100"/>
                  <a:pt x="108" y="99"/>
                </a:cubicBezTo>
                <a:cubicBezTo>
                  <a:pt x="108" y="99"/>
                  <a:pt x="108" y="99"/>
                  <a:pt x="108" y="99"/>
                </a:cubicBezTo>
                <a:cubicBezTo>
                  <a:pt x="108" y="99"/>
                  <a:pt x="108" y="99"/>
                  <a:pt x="108" y="99"/>
                </a:cubicBezTo>
                <a:cubicBezTo>
                  <a:pt x="108" y="99"/>
                  <a:pt x="108" y="99"/>
                  <a:pt x="108" y="99"/>
                </a:cubicBezTo>
                <a:cubicBezTo>
                  <a:pt x="108" y="100"/>
                  <a:pt x="108" y="99"/>
                  <a:pt x="108" y="99"/>
                </a:cubicBezTo>
                <a:cubicBezTo>
                  <a:pt x="108" y="100"/>
                  <a:pt x="108" y="100"/>
                  <a:pt x="108" y="100"/>
                </a:cubicBezTo>
                <a:cubicBezTo>
                  <a:pt x="108" y="100"/>
                  <a:pt x="108" y="100"/>
                  <a:pt x="108" y="100"/>
                </a:cubicBezTo>
                <a:cubicBezTo>
                  <a:pt x="108" y="100"/>
                  <a:pt x="108" y="99"/>
                  <a:pt x="108" y="99"/>
                </a:cubicBezTo>
                <a:cubicBezTo>
                  <a:pt x="108" y="100"/>
                  <a:pt x="108" y="100"/>
                  <a:pt x="108" y="99"/>
                </a:cubicBezTo>
                <a:cubicBezTo>
                  <a:pt x="108" y="100"/>
                  <a:pt x="109" y="101"/>
                  <a:pt x="109" y="101"/>
                </a:cubicBezTo>
                <a:cubicBezTo>
                  <a:pt x="109" y="101"/>
                  <a:pt x="109" y="101"/>
                  <a:pt x="109" y="101"/>
                </a:cubicBezTo>
                <a:cubicBezTo>
                  <a:pt x="108" y="100"/>
                  <a:pt x="109" y="101"/>
                  <a:pt x="109" y="101"/>
                </a:cubicBezTo>
                <a:cubicBezTo>
                  <a:pt x="108" y="101"/>
                  <a:pt x="108" y="100"/>
                  <a:pt x="108" y="100"/>
                </a:cubicBezTo>
                <a:cubicBezTo>
                  <a:pt x="109" y="101"/>
                  <a:pt x="108" y="100"/>
                  <a:pt x="108" y="101"/>
                </a:cubicBezTo>
                <a:cubicBezTo>
                  <a:pt x="108" y="100"/>
                  <a:pt x="108" y="100"/>
                  <a:pt x="108" y="100"/>
                </a:cubicBezTo>
                <a:cubicBezTo>
                  <a:pt x="108" y="101"/>
                  <a:pt x="107" y="99"/>
                  <a:pt x="108" y="100"/>
                </a:cubicBezTo>
                <a:cubicBezTo>
                  <a:pt x="108" y="100"/>
                  <a:pt x="108" y="101"/>
                  <a:pt x="107" y="100"/>
                </a:cubicBezTo>
                <a:cubicBezTo>
                  <a:pt x="107" y="100"/>
                  <a:pt x="107" y="100"/>
                  <a:pt x="107" y="100"/>
                </a:cubicBezTo>
                <a:cubicBezTo>
                  <a:pt x="107" y="100"/>
                  <a:pt x="107" y="100"/>
                  <a:pt x="107" y="100"/>
                </a:cubicBezTo>
                <a:cubicBezTo>
                  <a:pt x="108" y="100"/>
                  <a:pt x="107" y="100"/>
                  <a:pt x="108" y="101"/>
                </a:cubicBezTo>
                <a:cubicBezTo>
                  <a:pt x="107" y="100"/>
                  <a:pt x="107" y="100"/>
                  <a:pt x="107" y="100"/>
                </a:cubicBezTo>
                <a:cubicBezTo>
                  <a:pt x="107" y="101"/>
                  <a:pt x="107" y="101"/>
                  <a:pt x="107" y="101"/>
                </a:cubicBezTo>
                <a:cubicBezTo>
                  <a:pt x="107" y="100"/>
                  <a:pt x="107" y="100"/>
                  <a:pt x="107" y="100"/>
                </a:cubicBezTo>
                <a:cubicBezTo>
                  <a:pt x="107" y="100"/>
                  <a:pt x="107" y="100"/>
                  <a:pt x="107" y="100"/>
                </a:cubicBezTo>
                <a:cubicBezTo>
                  <a:pt x="107" y="100"/>
                  <a:pt x="107" y="100"/>
                  <a:pt x="107" y="100"/>
                </a:cubicBezTo>
                <a:cubicBezTo>
                  <a:pt x="107" y="101"/>
                  <a:pt x="107" y="101"/>
                  <a:pt x="108" y="101"/>
                </a:cubicBezTo>
                <a:cubicBezTo>
                  <a:pt x="107" y="100"/>
                  <a:pt x="108" y="101"/>
                  <a:pt x="107" y="101"/>
                </a:cubicBezTo>
                <a:cubicBezTo>
                  <a:pt x="107" y="101"/>
                  <a:pt x="107" y="101"/>
                  <a:pt x="107" y="101"/>
                </a:cubicBezTo>
                <a:cubicBezTo>
                  <a:pt x="107" y="101"/>
                  <a:pt x="108" y="101"/>
                  <a:pt x="108" y="101"/>
                </a:cubicBezTo>
                <a:cubicBezTo>
                  <a:pt x="108" y="101"/>
                  <a:pt x="108" y="101"/>
                  <a:pt x="108" y="101"/>
                </a:cubicBezTo>
                <a:cubicBezTo>
                  <a:pt x="107" y="101"/>
                  <a:pt x="107" y="101"/>
                  <a:pt x="107" y="101"/>
                </a:cubicBezTo>
                <a:cubicBezTo>
                  <a:pt x="107" y="101"/>
                  <a:pt x="107" y="101"/>
                  <a:pt x="107" y="101"/>
                </a:cubicBezTo>
                <a:cubicBezTo>
                  <a:pt x="107" y="101"/>
                  <a:pt x="107" y="101"/>
                  <a:pt x="108" y="101"/>
                </a:cubicBezTo>
                <a:cubicBezTo>
                  <a:pt x="107" y="101"/>
                  <a:pt x="107" y="101"/>
                  <a:pt x="107" y="101"/>
                </a:cubicBezTo>
                <a:cubicBezTo>
                  <a:pt x="107" y="101"/>
                  <a:pt x="107" y="101"/>
                  <a:pt x="107" y="101"/>
                </a:cubicBezTo>
                <a:cubicBezTo>
                  <a:pt x="107" y="101"/>
                  <a:pt x="107" y="101"/>
                  <a:pt x="107" y="101"/>
                </a:cubicBezTo>
                <a:cubicBezTo>
                  <a:pt x="107" y="101"/>
                  <a:pt x="107" y="101"/>
                  <a:pt x="107" y="101"/>
                </a:cubicBezTo>
                <a:cubicBezTo>
                  <a:pt x="107" y="101"/>
                  <a:pt x="108" y="102"/>
                  <a:pt x="107" y="101"/>
                </a:cubicBezTo>
                <a:cubicBezTo>
                  <a:pt x="107" y="101"/>
                  <a:pt x="107" y="101"/>
                  <a:pt x="107" y="101"/>
                </a:cubicBezTo>
                <a:cubicBezTo>
                  <a:pt x="107" y="101"/>
                  <a:pt x="107" y="101"/>
                  <a:pt x="107" y="101"/>
                </a:cubicBezTo>
                <a:cubicBezTo>
                  <a:pt x="107" y="102"/>
                  <a:pt x="107" y="102"/>
                  <a:pt x="107" y="102"/>
                </a:cubicBezTo>
                <a:cubicBezTo>
                  <a:pt x="107" y="102"/>
                  <a:pt x="107" y="102"/>
                  <a:pt x="107" y="102"/>
                </a:cubicBezTo>
                <a:cubicBezTo>
                  <a:pt x="107" y="102"/>
                  <a:pt x="107" y="102"/>
                  <a:pt x="107" y="102"/>
                </a:cubicBezTo>
                <a:cubicBezTo>
                  <a:pt x="107" y="102"/>
                  <a:pt x="108" y="103"/>
                  <a:pt x="107" y="102"/>
                </a:cubicBezTo>
                <a:cubicBezTo>
                  <a:pt x="107" y="102"/>
                  <a:pt x="107" y="102"/>
                  <a:pt x="107" y="102"/>
                </a:cubicBezTo>
                <a:cubicBezTo>
                  <a:pt x="107" y="102"/>
                  <a:pt x="107" y="102"/>
                  <a:pt x="107" y="102"/>
                </a:cubicBezTo>
                <a:cubicBezTo>
                  <a:pt x="107" y="102"/>
                  <a:pt x="107" y="102"/>
                  <a:pt x="107" y="102"/>
                </a:cubicBezTo>
                <a:cubicBezTo>
                  <a:pt x="106" y="101"/>
                  <a:pt x="107" y="102"/>
                  <a:pt x="106" y="102"/>
                </a:cubicBezTo>
                <a:cubicBezTo>
                  <a:pt x="106" y="102"/>
                  <a:pt x="106" y="102"/>
                  <a:pt x="106" y="102"/>
                </a:cubicBezTo>
                <a:cubicBezTo>
                  <a:pt x="106" y="102"/>
                  <a:pt x="106" y="102"/>
                  <a:pt x="106" y="102"/>
                </a:cubicBezTo>
                <a:cubicBezTo>
                  <a:pt x="106" y="102"/>
                  <a:pt x="107" y="102"/>
                  <a:pt x="106" y="102"/>
                </a:cubicBezTo>
                <a:cubicBezTo>
                  <a:pt x="107" y="103"/>
                  <a:pt x="106" y="103"/>
                  <a:pt x="106" y="102"/>
                </a:cubicBezTo>
                <a:cubicBezTo>
                  <a:pt x="106" y="102"/>
                  <a:pt x="106" y="102"/>
                  <a:pt x="106" y="102"/>
                </a:cubicBezTo>
                <a:cubicBezTo>
                  <a:pt x="106" y="102"/>
                  <a:pt x="106" y="102"/>
                  <a:pt x="106" y="101"/>
                </a:cubicBezTo>
                <a:cubicBezTo>
                  <a:pt x="106" y="102"/>
                  <a:pt x="106" y="102"/>
                  <a:pt x="106" y="102"/>
                </a:cubicBezTo>
                <a:cubicBezTo>
                  <a:pt x="106" y="102"/>
                  <a:pt x="106" y="101"/>
                  <a:pt x="106" y="101"/>
                </a:cubicBezTo>
                <a:cubicBezTo>
                  <a:pt x="106" y="102"/>
                  <a:pt x="106" y="102"/>
                  <a:pt x="106" y="102"/>
                </a:cubicBezTo>
                <a:cubicBezTo>
                  <a:pt x="106" y="102"/>
                  <a:pt x="106" y="102"/>
                  <a:pt x="106" y="102"/>
                </a:cubicBezTo>
                <a:cubicBezTo>
                  <a:pt x="106" y="102"/>
                  <a:pt x="106" y="102"/>
                  <a:pt x="106" y="102"/>
                </a:cubicBezTo>
                <a:cubicBezTo>
                  <a:pt x="106" y="102"/>
                  <a:pt x="106" y="102"/>
                  <a:pt x="106" y="102"/>
                </a:cubicBezTo>
                <a:cubicBezTo>
                  <a:pt x="106" y="102"/>
                  <a:pt x="106" y="102"/>
                  <a:pt x="106" y="102"/>
                </a:cubicBezTo>
                <a:cubicBezTo>
                  <a:pt x="106" y="102"/>
                  <a:pt x="106" y="102"/>
                  <a:pt x="106" y="102"/>
                </a:cubicBezTo>
                <a:cubicBezTo>
                  <a:pt x="106" y="102"/>
                  <a:pt x="106" y="103"/>
                  <a:pt x="106" y="103"/>
                </a:cubicBezTo>
                <a:cubicBezTo>
                  <a:pt x="106" y="102"/>
                  <a:pt x="106" y="103"/>
                  <a:pt x="106" y="102"/>
                </a:cubicBezTo>
                <a:cubicBezTo>
                  <a:pt x="106" y="103"/>
                  <a:pt x="106" y="102"/>
                  <a:pt x="106" y="103"/>
                </a:cubicBezTo>
                <a:cubicBezTo>
                  <a:pt x="106" y="102"/>
                  <a:pt x="106" y="103"/>
                  <a:pt x="106" y="102"/>
                </a:cubicBezTo>
                <a:cubicBezTo>
                  <a:pt x="106" y="102"/>
                  <a:pt x="106" y="102"/>
                  <a:pt x="105" y="101"/>
                </a:cubicBezTo>
                <a:cubicBezTo>
                  <a:pt x="105" y="101"/>
                  <a:pt x="105" y="101"/>
                  <a:pt x="105" y="101"/>
                </a:cubicBezTo>
                <a:cubicBezTo>
                  <a:pt x="105" y="100"/>
                  <a:pt x="105" y="101"/>
                  <a:pt x="105" y="101"/>
                </a:cubicBezTo>
                <a:cubicBezTo>
                  <a:pt x="105" y="101"/>
                  <a:pt x="105" y="101"/>
                  <a:pt x="105" y="101"/>
                </a:cubicBezTo>
                <a:cubicBezTo>
                  <a:pt x="105" y="101"/>
                  <a:pt x="105" y="101"/>
                  <a:pt x="105" y="101"/>
                </a:cubicBezTo>
                <a:cubicBezTo>
                  <a:pt x="106" y="102"/>
                  <a:pt x="105" y="101"/>
                  <a:pt x="105" y="101"/>
                </a:cubicBezTo>
                <a:cubicBezTo>
                  <a:pt x="105" y="101"/>
                  <a:pt x="105" y="101"/>
                  <a:pt x="105" y="100"/>
                </a:cubicBezTo>
                <a:cubicBezTo>
                  <a:pt x="105" y="100"/>
                  <a:pt x="105" y="100"/>
                  <a:pt x="105" y="100"/>
                </a:cubicBezTo>
                <a:cubicBezTo>
                  <a:pt x="105" y="100"/>
                  <a:pt x="105" y="100"/>
                  <a:pt x="105" y="100"/>
                </a:cubicBezTo>
                <a:cubicBezTo>
                  <a:pt x="105" y="100"/>
                  <a:pt x="105" y="100"/>
                  <a:pt x="105" y="100"/>
                </a:cubicBezTo>
                <a:cubicBezTo>
                  <a:pt x="105" y="100"/>
                  <a:pt x="105" y="100"/>
                  <a:pt x="105" y="100"/>
                </a:cubicBezTo>
                <a:cubicBezTo>
                  <a:pt x="105" y="100"/>
                  <a:pt x="105" y="100"/>
                  <a:pt x="105" y="100"/>
                </a:cubicBezTo>
                <a:cubicBezTo>
                  <a:pt x="105" y="101"/>
                  <a:pt x="105" y="100"/>
                  <a:pt x="105" y="100"/>
                </a:cubicBezTo>
                <a:cubicBezTo>
                  <a:pt x="105" y="101"/>
                  <a:pt x="106" y="101"/>
                  <a:pt x="106" y="101"/>
                </a:cubicBezTo>
                <a:cubicBezTo>
                  <a:pt x="106" y="102"/>
                  <a:pt x="105" y="101"/>
                  <a:pt x="106" y="101"/>
                </a:cubicBezTo>
                <a:cubicBezTo>
                  <a:pt x="106" y="101"/>
                  <a:pt x="106" y="101"/>
                  <a:pt x="106" y="101"/>
                </a:cubicBezTo>
                <a:cubicBezTo>
                  <a:pt x="106" y="101"/>
                  <a:pt x="105" y="100"/>
                  <a:pt x="105" y="99"/>
                </a:cubicBezTo>
                <a:cubicBezTo>
                  <a:pt x="105" y="99"/>
                  <a:pt x="105" y="100"/>
                  <a:pt x="105" y="99"/>
                </a:cubicBezTo>
                <a:cubicBezTo>
                  <a:pt x="105" y="99"/>
                  <a:pt x="105" y="99"/>
                  <a:pt x="104" y="99"/>
                </a:cubicBezTo>
                <a:cubicBezTo>
                  <a:pt x="105" y="99"/>
                  <a:pt x="104" y="99"/>
                  <a:pt x="105" y="99"/>
                </a:cubicBezTo>
                <a:cubicBezTo>
                  <a:pt x="105" y="99"/>
                  <a:pt x="105" y="99"/>
                  <a:pt x="105" y="99"/>
                </a:cubicBezTo>
                <a:cubicBezTo>
                  <a:pt x="105" y="99"/>
                  <a:pt x="105" y="99"/>
                  <a:pt x="105" y="99"/>
                </a:cubicBezTo>
                <a:cubicBezTo>
                  <a:pt x="105" y="99"/>
                  <a:pt x="105" y="100"/>
                  <a:pt x="105" y="100"/>
                </a:cubicBezTo>
                <a:cubicBezTo>
                  <a:pt x="105" y="100"/>
                  <a:pt x="106" y="100"/>
                  <a:pt x="106" y="100"/>
                </a:cubicBezTo>
                <a:cubicBezTo>
                  <a:pt x="106" y="100"/>
                  <a:pt x="105" y="99"/>
                  <a:pt x="105" y="99"/>
                </a:cubicBezTo>
                <a:cubicBezTo>
                  <a:pt x="105" y="99"/>
                  <a:pt x="105" y="99"/>
                  <a:pt x="105" y="99"/>
                </a:cubicBezTo>
                <a:cubicBezTo>
                  <a:pt x="105" y="98"/>
                  <a:pt x="105" y="99"/>
                  <a:pt x="105" y="98"/>
                </a:cubicBezTo>
                <a:cubicBezTo>
                  <a:pt x="105" y="98"/>
                  <a:pt x="105" y="98"/>
                  <a:pt x="105" y="99"/>
                </a:cubicBezTo>
                <a:cubicBezTo>
                  <a:pt x="105" y="99"/>
                  <a:pt x="105" y="98"/>
                  <a:pt x="105" y="98"/>
                </a:cubicBezTo>
                <a:cubicBezTo>
                  <a:pt x="105" y="99"/>
                  <a:pt x="105" y="99"/>
                  <a:pt x="106" y="100"/>
                </a:cubicBezTo>
                <a:cubicBezTo>
                  <a:pt x="106" y="100"/>
                  <a:pt x="106" y="101"/>
                  <a:pt x="106" y="101"/>
                </a:cubicBezTo>
                <a:cubicBezTo>
                  <a:pt x="106" y="100"/>
                  <a:pt x="105" y="98"/>
                  <a:pt x="104" y="98"/>
                </a:cubicBezTo>
                <a:cubicBezTo>
                  <a:pt x="104" y="97"/>
                  <a:pt x="105" y="98"/>
                  <a:pt x="105" y="98"/>
                </a:cubicBezTo>
                <a:cubicBezTo>
                  <a:pt x="105" y="98"/>
                  <a:pt x="104" y="98"/>
                  <a:pt x="105" y="98"/>
                </a:cubicBezTo>
                <a:cubicBezTo>
                  <a:pt x="105" y="98"/>
                  <a:pt x="105" y="98"/>
                  <a:pt x="105" y="98"/>
                </a:cubicBezTo>
                <a:cubicBezTo>
                  <a:pt x="105" y="98"/>
                  <a:pt x="105" y="98"/>
                  <a:pt x="105" y="98"/>
                </a:cubicBezTo>
                <a:cubicBezTo>
                  <a:pt x="105" y="98"/>
                  <a:pt x="105" y="99"/>
                  <a:pt x="106" y="99"/>
                </a:cubicBezTo>
                <a:cubicBezTo>
                  <a:pt x="106" y="99"/>
                  <a:pt x="105" y="98"/>
                  <a:pt x="105" y="97"/>
                </a:cubicBezTo>
                <a:cubicBezTo>
                  <a:pt x="105" y="98"/>
                  <a:pt x="105" y="98"/>
                  <a:pt x="105" y="98"/>
                </a:cubicBezTo>
                <a:cubicBezTo>
                  <a:pt x="105" y="98"/>
                  <a:pt x="105" y="98"/>
                  <a:pt x="104" y="97"/>
                </a:cubicBezTo>
                <a:cubicBezTo>
                  <a:pt x="104" y="97"/>
                  <a:pt x="104" y="97"/>
                  <a:pt x="104" y="97"/>
                </a:cubicBezTo>
                <a:cubicBezTo>
                  <a:pt x="104" y="97"/>
                  <a:pt x="105" y="97"/>
                  <a:pt x="105" y="97"/>
                </a:cubicBezTo>
                <a:cubicBezTo>
                  <a:pt x="105" y="97"/>
                  <a:pt x="105" y="98"/>
                  <a:pt x="105" y="98"/>
                </a:cubicBezTo>
                <a:cubicBezTo>
                  <a:pt x="105" y="98"/>
                  <a:pt x="106" y="100"/>
                  <a:pt x="107" y="101"/>
                </a:cubicBezTo>
                <a:cubicBezTo>
                  <a:pt x="107" y="100"/>
                  <a:pt x="107" y="100"/>
                  <a:pt x="107" y="100"/>
                </a:cubicBezTo>
                <a:cubicBezTo>
                  <a:pt x="107" y="101"/>
                  <a:pt x="107" y="101"/>
                  <a:pt x="107" y="101"/>
                </a:cubicBezTo>
                <a:cubicBezTo>
                  <a:pt x="107" y="100"/>
                  <a:pt x="105" y="98"/>
                  <a:pt x="105" y="98"/>
                </a:cubicBezTo>
                <a:cubicBezTo>
                  <a:pt x="105" y="98"/>
                  <a:pt x="106" y="99"/>
                  <a:pt x="106" y="99"/>
                </a:cubicBezTo>
                <a:cubicBezTo>
                  <a:pt x="106" y="99"/>
                  <a:pt x="105" y="98"/>
                  <a:pt x="105" y="98"/>
                </a:cubicBezTo>
                <a:cubicBezTo>
                  <a:pt x="105" y="98"/>
                  <a:pt x="105" y="98"/>
                  <a:pt x="105" y="98"/>
                </a:cubicBezTo>
                <a:cubicBezTo>
                  <a:pt x="105" y="98"/>
                  <a:pt x="105" y="98"/>
                  <a:pt x="105" y="97"/>
                </a:cubicBezTo>
                <a:cubicBezTo>
                  <a:pt x="105" y="98"/>
                  <a:pt x="106" y="98"/>
                  <a:pt x="106" y="99"/>
                </a:cubicBezTo>
                <a:cubicBezTo>
                  <a:pt x="105" y="98"/>
                  <a:pt x="105" y="98"/>
                  <a:pt x="105" y="98"/>
                </a:cubicBezTo>
                <a:cubicBezTo>
                  <a:pt x="105" y="98"/>
                  <a:pt x="106" y="98"/>
                  <a:pt x="106" y="99"/>
                </a:cubicBezTo>
                <a:cubicBezTo>
                  <a:pt x="106" y="99"/>
                  <a:pt x="105" y="98"/>
                  <a:pt x="105" y="98"/>
                </a:cubicBezTo>
                <a:cubicBezTo>
                  <a:pt x="106" y="98"/>
                  <a:pt x="105" y="98"/>
                  <a:pt x="106" y="98"/>
                </a:cubicBezTo>
                <a:cubicBezTo>
                  <a:pt x="106" y="98"/>
                  <a:pt x="105" y="98"/>
                  <a:pt x="105" y="98"/>
                </a:cubicBezTo>
                <a:cubicBezTo>
                  <a:pt x="105" y="97"/>
                  <a:pt x="105" y="97"/>
                  <a:pt x="105" y="97"/>
                </a:cubicBezTo>
                <a:cubicBezTo>
                  <a:pt x="105" y="98"/>
                  <a:pt x="107" y="99"/>
                  <a:pt x="107" y="100"/>
                </a:cubicBezTo>
                <a:cubicBezTo>
                  <a:pt x="105" y="97"/>
                  <a:pt x="105" y="97"/>
                  <a:pt x="105" y="97"/>
                </a:cubicBezTo>
                <a:cubicBezTo>
                  <a:pt x="105" y="98"/>
                  <a:pt x="106" y="98"/>
                  <a:pt x="106" y="98"/>
                </a:cubicBezTo>
                <a:cubicBezTo>
                  <a:pt x="106" y="98"/>
                  <a:pt x="106" y="98"/>
                  <a:pt x="106" y="98"/>
                </a:cubicBezTo>
                <a:cubicBezTo>
                  <a:pt x="106" y="98"/>
                  <a:pt x="106" y="98"/>
                  <a:pt x="106" y="98"/>
                </a:cubicBezTo>
                <a:cubicBezTo>
                  <a:pt x="106" y="98"/>
                  <a:pt x="106" y="98"/>
                  <a:pt x="106" y="98"/>
                </a:cubicBezTo>
                <a:cubicBezTo>
                  <a:pt x="106" y="98"/>
                  <a:pt x="106" y="98"/>
                  <a:pt x="106" y="98"/>
                </a:cubicBezTo>
                <a:cubicBezTo>
                  <a:pt x="106" y="98"/>
                  <a:pt x="105" y="97"/>
                  <a:pt x="106" y="97"/>
                </a:cubicBezTo>
                <a:cubicBezTo>
                  <a:pt x="106" y="97"/>
                  <a:pt x="106" y="98"/>
                  <a:pt x="106" y="98"/>
                </a:cubicBezTo>
                <a:cubicBezTo>
                  <a:pt x="106" y="98"/>
                  <a:pt x="106" y="98"/>
                  <a:pt x="106" y="97"/>
                </a:cubicBezTo>
                <a:cubicBezTo>
                  <a:pt x="106" y="97"/>
                  <a:pt x="106" y="97"/>
                  <a:pt x="106" y="97"/>
                </a:cubicBezTo>
                <a:cubicBezTo>
                  <a:pt x="106" y="97"/>
                  <a:pt x="106" y="97"/>
                  <a:pt x="106" y="97"/>
                </a:cubicBezTo>
                <a:cubicBezTo>
                  <a:pt x="106" y="97"/>
                  <a:pt x="106" y="97"/>
                  <a:pt x="106" y="97"/>
                </a:cubicBezTo>
                <a:cubicBezTo>
                  <a:pt x="106" y="97"/>
                  <a:pt x="106" y="98"/>
                  <a:pt x="106" y="97"/>
                </a:cubicBezTo>
                <a:cubicBezTo>
                  <a:pt x="106" y="98"/>
                  <a:pt x="107" y="98"/>
                  <a:pt x="107" y="99"/>
                </a:cubicBezTo>
                <a:cubicBezTo>
                  <a:pt x="107" y="98"/>
                  <a:pt x="106" y="98"/>
                  <a:pt x="106" y="97"/>
                </a:cubicBezTo>
                <a:cubicBezTo>
                  <a:pt x="106" y="97"/>
                  <a:pt x="106" y="97"/>
                  <a:pt x="106" y="97"/>
                </a:cubicBezTo>
                <a:cubicBezTo>
                  <a:pt x="106" y="97"/>
                  <a:pt x="106" y="97"/>
                  <a:pt x="106" y="97"/>
                </a:cubicBezTo>
                <a:cubicBezTo>
                  <a:pt x="106" y="98"/>
                  <a:pt x="106" y="98"/>
                  <a:pt x="106" y="98"/>
                </a:cubicBezTo>
                <a:cubicBezTo>
                  <a:pt x="106" y="97"/>
                  <a:pt x="106" y="97"/>
                  <a:pt x="106" y="97"/>
                </a:cubicBezTo>
                <a:cubicBezTo>
                  <a:pt x="106" y="97"/>
                  <a:pt x="106" y="97"/>
                  <a:pt x="106" y="98"/>
                </a:cubicBezTo>
                <a:cubicBezTo>
                  <a:pt x="106" y="98"/>
                  <a:pt x="106" y="97"/>
                  <a:pt x="106" y="97"/>
                </a:cubicBezTo>
                <a:cubicBezTo>
                  <a:pt x="107" y="98"/>
                  <a:pt x="107" y="98"/>
                  <a:pt x="107" y="98"/>
                </a:cubicBezTo>
                <a:cubicBezTo>
                  <a:pt x="107" y="98"/>
                  <a:pt x="107" y="98"/>
                  <a:pt x="107" y="98"/>
                </a:cubicBezTo>
                <a:cubicBezTo>
                  <a:pt x="107" y="98"/>
                  <a:pt x="107" y="99"/>
                  <a:pt x="107" y="99"/>
                </a:cubicBezTo>
                <a:cubicBezTo>
                  <a:pt x="107" y="99"/>
                  <a:pt x="107" y="99"/>
                  <a:pt x="107" y="99"/>
                </a:cubicBezTo>
                <a:cubicBezTo>
                  <a:pt x="107" y="99"/>
                  <a:pt x="108" y="99"/>
                  <a:pt x="108" y="99"/>
                </a:cubicBezTo>
                <a:cubicBezTo>
                  <a:pt x="107" y="99"/>
                  <a:pt x="107" y="99"/>
                  <a:pt x="107" y="99"/>
                </a:cubicBezTo>
                <a:cubicBezTo>
                  <a:pt x="107" y="99"/>
                  <a:pt x="107" y="99"/>
                  <a:pt x="107" y="98"/>
                </a:cubicBezTo>
                <a:cubicBezTo>
                  <a:pt x="107" y="98"/>
                  <a:pt x="107" y="98"/>
                  <a:pt x="106" y="97"/>
                </a:cubicBezTo>
                <a:cubicBezTo>
                  <a:pt x="106" y="98"/>
                  <a:pt x="106" y="98"/>
                  <a:pt x="106" y="98"/>
                </a:cubicBezTo>
                <a:cubicBezTo>
                  <a:pt x="106" y="97"/>
                  <a:pt x="106" y="97"/>
                  <a:pt x="106" y="97"/>
                </a:cubicBezTo>
                <a:cubicBezTo>
                  <a:pt x="106" y="97"/>
                  <a:pt x="106" y="97"/>
                  <a:pt x="106" y="97"/>
                </a:cubicBezTo>
                <a:cubicBezTo>
                  <a:pt x="106" y="96"/>
                  <a:pt x="107" y="98"/>
                  <a:pt x="107" y="97"/>
                </a:cubicBezTo>
                <a:cubicBezTo>
                  <a:pt x="106" y="97"/>
                  <a:pt x="106" y="97"/>
                  <a:pt x="106" y="97"/>
                </a:cubicBezTo>
                <a:cubicBezTo>
                  <a:pt x="106" y="97"/>
                  <a:pt x="106" y="97"/>
                  <a:pt x="106" y="97"/>
                </a:cubicBezTo>
                <a:cubicBezTo>
                  <a:pt x="106" y="96"/>
                  <a:pt x="106" y="96"/>
                  <a:pt x="106" y="96"/>
                </a:cubicBezTo>
                <a:cubicBezTo>
                  <a:pt x="106" y="96"/>
                  <a:pt x="106" y="97"/>
                  <a:pt x="106" y="97"/>
                </a:cubicBezTo>
                <a:cubicBezTo>
                  <a:pt x="106" y="96"/>
                  <a:pt x="106" y="96"/>
                  <a:pt x="106" y="96"/>
                </a:cubicBezTo>
                <a:cubicBezTo>
                  <a:pt x="106" y="96"/>
                  <a:pt x="106" y="96"/>
                  <a:pt x="106" y="96"/>
                </a:cubicBezTo>
                <a:cubicBezTo>
                  <a:pt x="106" y="96"/>
                  <a:pt x="106" y="96"/>
                  <a:pt x="106" y="96"/>
                </a:cubicBezTo>
                <a:cubicBezTo>
                  <a:pt x="106" y="96"/>
                  <a:pt x="106" y="96"/>
                  <a:pt x="106" y="96"/>
                </a:cubicBezTo>
                <a:cubicBezTo>
                  <a:pt x="106" y="96"/>
                  <a:pt x="106" y="96"/>
                  <a:pt x="106" y="96"/>
                </a:cubicBezTo>
                <a:cubicBezTo>
                  <a:pt x="106" y="96"/>
                  <a:pt x="106" y="96"/>
                  <a:pt x="106" y="96"/>
                </a:cubicBezTo>
                <a:cubicBezTo>
                  <a:pt x="106" y="96"/>
                  <a:pt x="106" y="96"/>
                  <a:pt x="106" y="96"/>
                </a:cubicBezTo>
                <a:cubicBezTo>
                  <a:pt x="106" y="96"/>
                  <a:pt x="106" y="95"/>
                  <a:pt x="105" y="95"/>
                </a:cubicBezTo>
                <a:cubicBezTo>
                  <a:pt x="106" y="96"/>
                  <a:pt x="106" y="95"/>
                  <a:pt x="106" y="96"/>
                </a:cubicBezTo>
                <a:cubicBezTo>
                  <a:pt x="106" y="96"/>
                  <a:pt x="106" y="96"/>
                  <a:pt x="106" y="96"/>
                </a:cubicBezTo>
                <a:cubicBezTo>
                  <a:pt x="107" y="97"/>
                  <a:pt x="106" y="95"/>
                  <a:pt x="107" y="96"/>
                </a:cubicBezTo>
                <a:cubicBezTo>
                  <a:pt x="106" y="96"/>
                  <a:pt x="107" y="97"/>
                  <a:pt x="107" y="97"/>
                </a:cubicBezTo>
                <a:cubicBezTo>
                  <a:pt x="107" y="97"/>
                  <a:pt x="107" y="97"/>
                  <a:pt x="107" y="97"/>
                </a:cubicBezTo>
                <a:cubicBezTo>
                  <a:pt x="107" y="97"/>
                  <a:pt x="107" y="97"/>
                  <a:pt x="107" y="97"/>
                </a:cubicBezTo>
                <a:cubicBezTo>
                  <a:pt x="107" y="97"/>
                  <a:pt x="107" y="96"/>
                  <a:pt x="107" y="96"/>
                </a:cubicBezTo>
                <a:cubicBezTo>
                  <a:pt x="107" y="96"/>
                  <a:pt x="107" y="96"/>
                  <a:pt x="107" y="96"/>
                </a:cubicBezTo>
                <a:cubicBezTo>
                  <a:pt x="107" y="96"/>
                  <a:pt x="107" y="96"/>
                  <a:pt x="107" y="96"/>
                </a:cubicBezTo>
                <a:cubicBezTo>
                  <a:pt x="107" y="96"/>
                  <a:pt x="107" y="96"/>
                  <a:pt x="107" y="96"/>
                </a:cubicBezTo>
                <a:cubicBezTo>
                  <a:pt x="107" y="96"/>
                  <a:pt x="107" y="96"/>
                  <a:pt x="107" y="96"/>
                </a:cubicBezTo>
                <a:cubicBezTo>
                  <a:pt x="107" y="96"/>
                  <a:pt x="107" y="96"/>
                  <a:pt x="107" y="96"/>
                </a:cubicBezTo>
                <a:cubicBezTo>
                  <a:pt x="107" y="96"/>
                  <a:pt x="106" y="95"/>
                  <a:pt x="106" y="96"/>
                </a:cubicBezTo>
                <a:cubicBezTo>
                  <a:pt x="106" y="96"/>
                  <a:pt x="106" y="96"/>
                  <a:pt x="106" y="96"/>
                </a:cubicBezTo>
                <a:cubicBezTo>
                  <a:pt x="107" y="96"/>
                  <a:pt x="107" y="96"/>
                  <a:pt x="107" y="96"/>
                </a:cubicBezTo>
                <a:cubicBezTo>
                  <a:pt x="106" y="95"/>
                  <a:pt x="107" y="96"/>
                  <a:pt x="106" y="95"/>
                </a:cubicBezTo>
                <a:cubicBezTo>
                  <a:pt x="106" y="95"/>
                  <a:pt x="106" y="95"/>
                  <a:pt x="106" y="95"/>
                </a:cubicBezTo>
                <a:cubicBezTo>
                  <a:pt x="107" y="96"/>
                  <a:pt x="107" y="96"/>
                  <a:pt x="107" y="96"/>
                </a:cubicBezTo>
                <a:cubicBezTo>
                  <a:pt x="107" y="96"/>
                  <a:pt x="107" y="96"/>
                  <a:pt x="107" y="96"/>
                </a:cubicBezTo>
                <a:close/>
                <a:moveTo>
                  <a:pt x="106" y="96"/>
                </a:moveTo>
                <a:cubicBezTo>
                  <a:pt x="106" y="96"/>
                  <a:pt x="106" y="96"/>
                  <a:pt x="106" y="96"/>
                </a:cubicBezTo>
                <a:cubicBezTo>
                  <a:pt x="107" y="96"/>
                  <a:pt x="107" y="97"/>
                  <a:pt x="106" y="96"/>
                </a:cubicBezTo>
                <a:close/>
                <a:moveTo>
                  <a:pt x="107" y="98"/>
                </a:moveTo>
                <a:cubicBezTo>
                  <a:pt x="106" y="98"/>
                  <a:pt x="106" y="98"/>
                  <a:pt x="106" y="98"/>
                </a:cubicBezTo>
                <a:cubicBezTo>
                  <a:pt x="107" y="98"/>
                  <a:pt x="107" y="98"/>
                  <a:pt x="107" y="98"/>
                </a:cubicBezTo>
                <a:close/>
                <a:moveTo>
                  <a:pt x="106" y="102"/>
                </a:moveTo>
                <a:cubicBezTo>
                  <a:pt x="106" y="102"/>
                  <a:pt x="106" y="102"/>
                  <a:pt x="106" y="102"/>
                </a:cubicBezTo>
                <a:cubicBezTo>
                  <a:pt x="106" y="102"/>
                  <a:pt x="106" y="102"/>
                  <a:pt x="106" y="102"/>
                </a:cubicBezTo>
                <a:close/>
                <a:moveTo>
                  <a:pt x="106" y="102"/>
                </a:moveTo>
                <a:cubicBezTo>
                  <a:pt x="106" y="102"/>
                  <a:pt x="106" y="102"/>
                  <a:pt x="106" y="102"/>
                </a:cubicBezTo>
                <a:cubicBezTo>
                  <a:pt x="106" y="102"/>
                  <a:pt x="106" y="102"/>
                  <a:pt x="106" y="102"/>
                </a:cubicBezTo>
                <a:cubicBezTo>
                  <a:pt x="106" y="102"/>
                  <a:pt x="106" y="102"/>
                  <a:pt x="106" y="102"/>
                </a:cubicBezTo>
                <a:close/>
                <a:moveTo>
                  <a:pt x="111" y="98"/>
                </a:moveTo>
                <a:cubicBezTo>
                  <a:pt x="111" y="98"/>
                  <a:pt x="111" y="98"/>
                  <a:pt x="111" y="98"/>
                </a:cubicBezTo>
                <a:cubicBezTo>
                  <a:pt x="111" y="98"/>
                  <a:pt x="111" y="98"/>
                  <a:pt x="111" y="98"/>
                </a:cubicBezTo>
                <a:close/>
                <a:moveTo>
                  <a:pt x="106" y="97"/>
                </a:moveTo>
                <a:cubicBezTo>
                  <a:pt x="106" y="97"/>
                  <a:pt x="106" y="97"/>
                  <a:pt x="106" y="97"/>
                </a:cubicBezTo>
                <a:close/>
                <a:moveTo>
                  <a:pt x="107" y="95"/>
                </a:moveTo>
                <a:cubicBezTo>
                  <a:pt x="107" y="95"/>
                  <a:pt x="107" y="95"/>
                  <a:pt x="107" y="95"/>
                </a:cubicBezTo>
                <a:cubicBezTo>
                  <a:pt x="107" y="95"/>
                  <a:pt x="107" y="95"/>
                  <a:pt x="107" y="95"/>
                </a:cubicBezTo>
                <a:close/>
                <a:moveTo>
                  <a:pt x="105" y="98"/>
                </a:moveTo>
                <a:cubicBezTo>
                  <a:pt x="105" y="98"/>
                  <a:pt x="105" y="98"/>
                  <a:pt x="105" y="98"/>
                </a:cubicBezTo>
                <a:cubicBezTo>
                  <a:pt x="105" y="98"/>
                  <a:pt x="105" y="98"/>
                  <a:pt x="105" y="98"/>
                </a:cubicBezTo>
                <a:close/>
                <a:moveTo>
                  <a:pt x="106" y="103"/>
                </a:moveTo>
                <a:cubicBezTo>
                  <a:pt x="106" y="103"/>
                  <a:pt x="106" y="103"/>
                  <a:pt x="106" y="103"/>
                </a:cubicBezTo>
                <a:cubicBezTo>
                  <a:pt x="106" y="103"/>
                  <a:pt x="106" y="103"/>
                  <a:pt x="106" y="103"/>
                </a:cubicBezTo>
                <a:cubicBezTo>
                  <a:pt x="106" y="103"/>
                  <a:pt x="106" y="103"/>
                  <a:pt x="106" y="103"/>
                </a:cubicBezTo>
                <a:close/>
                <a:moveTo>
                  <a:pt x="104" y="100"/>
                </a:moveTo>
                <a:cubicBezTo>
                  <a:pt x="104" y="100"/>
                  <a:pt x="104" y="100"/>
                  <a:pt x="104" y="100"/>
                </a:cubicBezTo>
                <a:cubicBezTo>
                  <a:pt x="105" y="101"/>
                  <a:pt x="105" y="101"/>
                  <a:pt x="105" y="101"/>
                </a:cubicBezTo>
                <a:cubicBezTo>
                  <a:pt x="105" y="101"/>
                  <a:pt x="104" y="100"/>
                  <a:pt x="104" y="100"/>
                </a:cubicBezTo>
                <a:close/>
                <a:moveTo>
                  <a:pt x="105" y="101"/>
                </a:moveTo>
                <a:cubicBezTo>
                  <a:pt x="105" y="101"/>
                  <a:pt x="105" y="101"/>
                  <a:pt x="105" y="101"/>
                </a:cubicBezTo>
                <a:cubicBezTo>
                  <a:pt x="105" y="101"/>
                  <a:pt x="105" y="101"/>
                  <a:pt x="105" y="101"/>
                </a:cubicBezTo>
                <a:cubicBezTo>
                  <a:pt x="105" y="102"/>
                  <a:pt x="105" y="102"/>
                  <a:pt x="105" y="101"/>
                </a:cubicBezTo>
                <a:close/>
                <a:moveTo>
                  <a:pt x="105" y="101"/>
                </a:moveTo>
                <a:cubicBezTo>
                  <a:pt x="105" y="101"/>
                  <a:pt x="105" y="101"/>
                  <a:pt x="105" y="101"/>
                </a:cubicBezTo>
                <a:cubicBezTo>
                  <a:pt x="105" y="101"/>
                  <a:pt x="105" y="101"/>
                  <a:pt x="105" y="101"/>
                </a:cubicBezTo>
                <a:close/>
                <a:moveTo>
                  <a:pt x="106" y="102"/>
                </a:moveTo>
                <a:cubicBezTo>
                  <a:pt x="106" y="102"/>
                  <a:pt x="106" y="103"/>
                  <a:pt x="106" y="102"/>
                </a:cubicBezTo>
                <a:cubicBezTo>
                  <a:pt x="107" y="103"/>
                  <a:pt x="106" y="102"/>
                  <a:pt x="106" y="102"/>
                </a:cubicBezTo>
                <a:close/>
                <a:moveTo>
                  <a:pt x="105" y="100"/>
                </a:moveTo>
                <a:cubicBezTo>
                  <a:pt x="105" y="101"/>
                  <a:pt x="105" y="101"/>
                  <a:pt x="105" y="101"/>
                </a:cubicBezTo>
                <a:cubicBezTo>
                  <a:pt x="105" y="100"/>
                  <a:pt x="105" y="100"/>
                  <a:pt x="105" y="100"/>
                </a:cubicBezTo>
                <a:close/>
                <a:moveTo>
                  <a:pt x="105" y="100"/>
                </a:moveTo>
                <a:cubicBezTo>
                  <a:pt x="105" y="100"/>
                  <a:pt x="105" y="100"/>
                  <a:pt x="105" y="100"/>
                </a:cubicBezTo>
                <a:cubicBezTo>
                  <a:pt x="105" y="100"/>
                  <a:pt x="105" y="101"/>
                  <a:pt x="105" y="101"/>
                </a:cubicBezTo>
                <a:cubicBezTo>
                  <a:pt x="105" y="101"/>
                  <a:pt x="105" y="101"/>
                  <a:pt x="105" y="100"/>
                </a:cubicBezTo>
                <a:close/>
                <a:moveTo>
                  <a:pt x="105" y="101"/>
                </a:moveTo>
                <a:cubicBezTo>
                  <a:pt x="105" y="101"/>
                  <a:pt x="105" y="101"/>
                  <a:pt x="105" y="101"/>
                </a:cubicBezTo>
                <a:cubicBezTo>
                  <a:pt x="105" y="101"/>
                  <a:pt x="105" y="101"/>
                  <a:pt x="105" y="101"/>
                </a:cubicBezTo>
                <a:close/>
                <a:moveTo>
                  <a:pt x="105" y="100"/>
                </a:moveTo>
                <a:cubicBezTo>
                  <a:pt x="105" y="100"/>
                  <a:pt x="105" y="100"/>
                  <a:pt x="105" y="100"/>
                </a:cubicBezTo>
                <a:cubicBezTo>
                  <a:pt x="105" y="100"/>
                  <a:pt x="105" y="100"/>
                  <a:pt x="105" y="100"/>
                </a:cubicBezTo>
                <a:close/>
                <a:moveTo>
                  <a:pt x="105" y="100"/>
                </a:moveTo>
                <a:cubicBezTo>
                  <a:pt x="105" y="100"/>
                  <a:pt x="105" y="100"/>
                  <a:pt x="105" y="100"/>
                </a:cubicBezTo>
                <a:cubicBezTo>
                  <a:pt x="105" y="100"/>
                  <a:pt x="105" y="100"/>
                  <a:pt x="105" y="100"/>
                </a:cubicBezTo>
                <a:cubicBezTo>
                  <a:pt x="105" y="100"/>
                  <a:pt x="105" y="100"/>
                  <a:pt x="105" y="100"/>
                </a:cubicBezTo>
                <a:close/>
                <a:moveTo>
                  <a:pt x="105" y="99"/>
                </a:moveTo>
                <a:cubicBezTo>
                  <a:pt x="105" y="99"/>
                  <a:pt x="105" y="99"/>
                  <a:pt x="105" y="100"/>
                </a:cubicBezTo>
                <a:cubicBezTo>
                  <a:pt x="104" y="99"/>
                  <a:pt x="104" y="99"/>
                  <a:pt x="104" y="99"/>
                </a:cubicBezTo>
                <a:lnTo>
                  <a:pt x="105" y="99"/>
                </a:lnTo>
                <a:close/>
                <a:moveTo>
                  <a:pt x="105" y="99"/>
                </a:moveTo>
                <a:cubicBezTo>
                  <a:pt x="104" y="99"/>
                  <a:pt x="104" y="99"/>
                  <a:pt x="104" y="99"/>
                </a:cubicBezTo>
                <a:cubicBezTo>
                  <a:pt x="104" y="99"/>
                  <a:pt x="104" y="99"/>
                  <a:pt x="105" y="99"/>
                </a:cubicBezTo>
                <a:close/>
                <a:moveTo>
                  <a:pt x="106" y="99"/>
                </a:moveTo>
                <a:cubicBezTo>
                  <a:pt x="106" y="99"/>
                  <a:pt x="106" y="99"/>
                  <a:pt x="106" y="99"/>
                </a:cubicBezTo>
                <a:cubicBezTo>
                  <a:pt x="106" y="100"/>
                  <a:pt x="106" y="100"/>
                  <a:pt x="106" y="100"/>
                </a:cubicBezTo>
                <a:lnTo>
                  <a:pt x="106" y="99"/>
                </a:lnTo>
                <a:close/>
                <a:moveTo>
                  <a:pt x="105" y="97"/>
                </a:moveTo>
                <a:cubicBezTo>
                  <a:pt x="104" y="97"/>
                  <a:pt x="105" y="98"/>
                  <a:pt x="105" y="97"/>
                </a:cubicBezTo>
                <a:cubicBezTo>
                  <a:pt x="105" y="98"/>
                  <a:pt x="105" y="98"/>
                  <a:pt x="105" y="98"/>
                </a:cubicBezTo>
                <a:cubicBezTo>
                  <a:pt x="105" y="97"/>
                  <a:pt x="105" y="98"/>
                  <a:pt x="105" y="97"/>
                </a:cubicBezTo>
                <a:close/>
                <a:moveTo>
                  <a:pt x="105" y="98"/>
                </a:moveTo>
                <a:cubicBezTo>
                  <a:pt x="105" y="98"/>
                  <a:pt x="105" y="98"/>
                  <a:pt x="105" y="98"/>
                </a:cubicBezTo>
                <a:cubicBezTo>
                  <a:pt x="105" y="98"/>
                  <a:pt x="105" y="98"/>
                  <a:pt x="105" y="98"/>
                </a:cubicBezTo>
                <a:close/>
                <a:moveTo>
                  <a:pt x="113" y="97"/>
                </a:moveTo>
                <a:cubicBezTo>
                  <a:pt x="113" y="97"/>
                  <a:pt x="113" y="97"/>
                  <a:pt x="113" y="97"/>
                </a:cubicBezTo>
                <a:cubicBezTo>
                  <a:pt x="113" y="97"/>
                  <a:pt x="113" y="97"/>
                  <a:pt x="113" y="97"/>
                </a:cubicBezTo>
                <a:close/>
                <a:moveTo>
                  <a:pt x="112" y="96"/>
                </a:moveTo>
                <a:cubicBezTo>
                  <a:pt x="113" y="97"/>
                  <a:pt x="113" y="97"/>
                  <a:pt x="113" y="97"/>
                </a:cubicBezTo>
                <a:cubicBezTo>
                  <a:pt x="112" y="96"/>
                  <a:pt x="112" y="96"/>
                  <a:pt x="112" y="96"/>
                </a:cubicBezTo>
                <a:cubicBezTo>
                  <a:pt x="112" y="96"/>
                  <a:pt x="112" y="96"/>
                  <a:pt x="112" y="96"/>
                </a:cubicBezTo>
                <a:close/>
                <a:moveTo>
                  <a:pt x="106" y="95"/>
                </a:moveTo>
                <a:cubicBezTo>
                  <a:pt x="106" y="95"/>
                  <a:pt x="106" y="95"/>
                  <a:pt x="106" y="95"/>
                </a:cubicBezTo>
                <a:cubicBezTo>
                  <a:pt x="106" y="96"/>
                  <a:pt x="106" y="96"/>
                  <a:pt x="106" y="96"/>
                </a:cubicBezTo>
                <a:lnTo>
                  <a:pt x="106" y="95"/>
                </a:lnTo>
                <a:close/>
                <a:moveTo>
                  <a:pt x="106" y="96"/>
                </a:moveTo>
                <a:cubicBezTo>
                  <a:pt x="106" y="95"/>
                  <a:pt x="106" y="95"/>
                  <a:pt x="106" y="95"/>
                </a:cubicBezTo>
                <a:cubicBezTo>
                  <a:pt x="107" y="96"/>
                  <a:pt x="107" y="96"/>
                  <a:pt x="107" y="96"/>
                </a:cubicBezTo>
                <a:lnTo>
                  <a:pt x="106" y="96"/>
                </a:lnTo>
                <a:close/>
                <a:moveTo>
                  <a:pt x="106" y="95"/>
                </a:moveTo>
                <a:cubicBezTo>
                  <a:pt x="106" y="95"/>
                  <a:pt x="106" y="95"/>
                  <a:pt x="106" y="95"/>
                </a:cubicBezTo>
                <a:cubicBezTo>
                  <a:pt x="106" y="95"/>
                  <a:pt x="106" y="95"/>
                  <a:pt x="106" y="95"/>
                </a:cubicBezTo>
                <a:close/>
                <a:moveTo>
                  <a:pt x="61" y="104"/>
                </a:moveTo>
                <a:cubicBezTo>
                  <a:pt x="61" y="104"/>
                  <a:pt x="61" y="104"/>
                  <a:pt x="61" y="104"/>
                </a:cubicBezTo>
                <a:cubicBezTo>
                  <a:pt x="61" y="104"/>
                  <a:pt x="61" y="104"/>
                  <a:pt x="61" y="104"/>
                </a:cubicBezTo>
                <a:close/>
                <a:moveTo>
                  <a:pt x="60" y="103"/>
                </a:moveTo>
                <a:cubicBezTo>
                  <a:pt x="60" y="103"/>
                  <a:pt x="60" y="103"/>
                  <a:pt x="60" y="103"/>
                </a:cubicBezTo>
                <a:cubicBezTo>
                  <a:pt x="59" y="103"/>
                  <a:pt x="59" y="103"/>
                  <a:pt x="59" y="103"/>
                </a:cubicBezTo>
                <a:lnTo>
                  <a:pt x="60" y="103"/>
                </a:lnTo>
                <a:close/>
                <a:moveTo>
                  <a:pt x="59" y="102"/>
                </a:moveTo>
                <a:cubicBezTo>
                  <a:pt x="59" y="102"/>
                  <a:pt x="60" y="102"/>
                  <a:pt x="59" y="103"/>
                </a:cubicBezTo>
                <a:cubicBezTo>
                  <a:pt x="59" y="103"/>
                  <a:pt x="59" y="103"/>
                  <a:pt x="59" y="103"/>
                </a:cubicBezTo>
                <a:cubicBezTo>
                  <a:pt x="60" y="103"/>
                  <a:pt x="60" y="103"/>
                  <a:pt x="60" y="103"/>
                </a:cubicBezTo>
                <a:cubicBezTo>
                  <a:pt x="60" y="102"/>
                  <a:pt x="59" y="102"/>
                  <a:pt x="59" y="102"/>
                </a:cubicBezTo>
                <a:close/>
                <a:moveTo>
                  <a:pt x="61" y="101"/>
                </a:moveTo>
                <a:cubicBezTo>
                  <a:pt x="61" y="101"/>
                  <a:pt x="61" y="101"/>
                  <a:pt x="61" y="101"/>
                </a:cubicBezTo>
                <a:cubicBezTo>
                  <a:pt x="61" y="101"/>
                  <a:pt x="61" y="101"/>
                  <a:pt x="61" y="101"/>
                </a:cubicBezTo>
                <a:cubicBezTo>
                  <a:pt x="61" y="101"/>
                  <a:pt x="61" y="101"/>
                  <a:pt x="61" y="101"/>
                </a:cubicBezTo>
                <a:close/>
                <a:moveTo>
                  <a:pt x="61" y="101"/>
                </a:moveTo>
                <a:cubicBezTo>
                  <a:pt x="61" y="102"/>
                  <a:pt x="61" y="101"/>
                  <a:pt x="61" y="101"/>
                </a:cubicBezTo>
                <a:close/>
                <a:moveTo>
                  <a:pt x="61" y="101"/>
                </a:moveTo>
                <a:cubicBezTo>
                  <a:pt x="61" y="101"/>
                  <a:pt x="61" y="101"/>
                  <a:pt x="61" y="101"/>
                </a:cubicBezTo>
                <a:cubicBezTo>
                  <a:pt x="61" y="101"/>
                  <a:pt x="61" y="101"/>
                  <a:pt x="61" y="101"/>
                </a:cubicBezTo>
                <a:cubicBezTo>
                  <a:pt x="61" y="101"/>
                  <a:pt x="61" y="101"/>
                  <a:pt x="61" y="101"/>
                </a:cubicBezTo>
                <a:close/>
                <a:moveTo>
                  <a:pt x="60" y="101"/>
                </a:moveTo>
                <a:cubicBezTo>
                  <a:pt x="60" y="101"/>
                  <a:pt x="60" y="101"/>
                  <a:pt x="60" y="101"/>
                </a:cubicBezTo>
                <a:cubicBezTo>
                  <a:pt x="60" y="101"/>
                  <a:pt x="60" y="101"/>
                  <a:pt x="60" y="101"/>
                </a:cubicBezTo>
                <a:close/>
                <a:moveTo>
                  <a:pt x="60" y="101"/>
                </a:moveTo>
                <a:cubicBezTo>
                  <a:pt x="60" y="101"/>
                  <a:pt x="60" y="101"/>
                  <a:pt x="60" y="101"/>
                </a:cubicBezTo>
                <a:cubicBezTo>
                  <a:pt x="60" y="101"/>
                  <a:pt x="60" y="101"/>
                  <a:pt x="60" y="101"/>
                </a:cubicBezTo>
                <a:cubicBezTo>
                  <a:pt x="60" y="101"/>
                  <a:pt x="60" y="101"/>
                  <a:pt x="60" y="101"/>
                </a:cubicBezTo>
                <a:close/>
                <a:moveTo>
                  <a:pt x="60" y="101"/>
                </a:moveTo>
                <a:cubicBezTo>
                  <a:pt x="60" y="101"/>
                  <a:pt x="60" y="101"/>
                  <a:pt x="60" y="101"/>
                </a:cubicBezTo>
                <a:cubicBezTo>
                  <a:pt x="60" y="102"/>
                  <a:pt x="61" y="101"/>
                  <a:pt x="60" y="101"/>
                </a:cubicBezTo>
                <a:close/>
                <a:moveTo>
                  <a:pt x="59" y="102"/>
                </a:moveTo>
                <a:cubicBezTo>
                  <a:pt x="59" y="102"/>
                  <a:pt x="59" y="102"/>
                  <a:pt x="59" y="102"/>
                </a:cubicBezTo>
                <a:cubicBezTo>
                  <a:pt x="59" y="102"/>
                  <a:pt x="59" y="102"/>
                  <a:pt x="59" y="102"/>
                </a:cubicBezTo>
                <a:cubicBezTo>
                  <a:pt x="59" y="102"/>
                  <a:pt x="59" y="102"/>
                  <a:pt x="59" y="102"/>
                </a:cubicBezTo>
                <a:close/>
                <a:moveTo>
                  <a:pt x="61" y="100"/>
                </a:moveTo>
                <a:cubicBezTo>
                  <a:pt x="61" y="100"/>
                  <a:pt x="61" y="100"/>
                  <a:pt x="60" y="100"/>
                </a:cubicBezTo>
                <a:cubicBezTo>
                  <a:pt x="61" y="100"/>
                  <a:pt x="61" y="100"/>
                  <a:pt x="61" y="100"/>
                </a:cubicBezTo>
                <a:cubicBezTo>
                  <a:pt x="61" y="100"/>
                  <a:pt x="61" y="100"/>
                  <a:pt x="61" y="100"/>
                </a:cubicBezTo>
                <a:close/>
                <a:moveTo>
                  <a:pt x="60" y="100"/>
                </a:moveTo>
                <a:cubicBezTo>
                  <a:pt x="60" y="100"/>
                  <a:pt x="60" y="100"/>
                  <a:pt x="60" y="100"/>
                </a:cubicBezTo>
                <a:cubicBezTo>
                  <a:pt x="60" y="100"/>
                  <a:pt x="60" y="100"/>
                  <a:pt x="60" y="100"/>
                </a:cubicBezTo>
                <a:close/>
                <a:moveTo>
                  <a:pt x="59" y="101"/>
                </a:moveTo>
                <a:cubicBezTo>
                  <a:pt x="60" y="101"/>
                  <a:pt x="60" y="101"/>
                  <a:pt x="60" y="101"/>
                </a:cubicBezTo>
                <a:cubicBezTo>
                  <a:pt x="59" y="101"/>
                  <a:pt x="59" y="101"/>
                  <a:pt x="59" y="101"/>
                </a:cubicBezTo>
                <a:close/>
                <a:moveTo>
                  <a:pt x="61" y="100"/>
                </a:moveTo>
                <a:cubicBezTo>
                  <a:pt x="61" y="100"/>
                  <a:pt x="61" y="100"/>
                  <a:pt x="61" y="100"/>
                </a:cubicBezTo>
                <a:cubicBezTo>
                  <a:pt x="61" y="100"/>
                  <a:pt x="61" y="100"/>
                  <a:pt x="61" y="100"/>
                </a:cubicBezTo>
                <a:close/>
                <a:moveTo>
                  <a:pt x="61" y="99"/>
                </a:moveTo>
                <a:cubicBezTo>
                  <a:pt x="61" y="99"/>
                  <a:pt x="61" y="99"/>
                  <a:pt x="61" y="99"/>
                </a:cubicBezTo>
                <a:cubicBezTo>
                  <a:pt x="61" y="99"/>
                  <a:pt x="61" y="99"/>
                  <a:pt x="61" y="99"/>
                </a:cubicBezTo>
                <a:cubicBezTo>
                  <a:pt x="61" y="99"/>
                  <a:pt x="61" y="99"/>
                  <a:pt x="61" y="99"/>
                </a:cubicBezTo>
                <a:close/>
                <a:moveTo>
                  <a:pt x="60" y="99"/>
                </a:moveTo>
                <a:cubicBezTo>
                  <a:pt x="61" y="99"/>
                  <a:pt x="61" y="99"/>
                  <a:pt x="61" y="99"/>
                </a:cubicBezTo>
                <a:cubicBezTo>
                  <a:pt x="61" y="99"/>
                  <a:pt x="61" y="99"/>
                  <a:pt x="60" y="99"/>
                </a:cubicBezTo>
                <a:close/>
                <a:moveTo>
                  <a:pt x="60" y="100"/>
                </a:moveTo>
                <a:cubicBezTo>
                  <a:pt x="60" y="100"/>
                  <a:pt x="60" y="100"/>
                  <a:pt x="60" y="100"/>
                </a:cubicBezTo>
                <a:cubicBezTo>
                  <a:pt x="60" y="100"/>
                  <a:pt x="60" y="100"/>
                  <a:pt x="60" y="100"/>
                </a:cubicBezTo>
                <a:close/>
                <a:moveTo>
                  <a:pt x="60" y="100"/>
                </a:moveTo>
                <a:cubicBezTo>
                  <a:pt x="60" y="100"/>
                  <a:pt x="60" y="100"/>
                  <a:pt x="60" y="100"/>
                </a:cubicBezTo>
                <a:cubicBezTo>
                  <a:pt x="60" y="100"/>
                  <a:pt x="60" y="100"/>
                  <a:pt x="60" y="100"/>
                </a:cubicBezTo>
                <a:cubicBezTo>
                  <a:pt x="60" y="100"/>
                  <a:pt x="60" y="100"/>
                  <a:pt x="60" y="100"/>
                </a:cubicBezTo>
                <a:close/>
                <a:moveTo>
                  <a:pt x="60" y="100"/>
                </a:moveTo>
                <a:cubicBezTo>
                  <a:pt x="60" y="100"/>
                  <a:pt x="60" y="100"/>
                  <a:pt x="60" y="100"/>
                </a:cubicBezTo>
                <a:cubicBezTo>
                  <a:pt x="60" y="100"/>
                  <a:pt x="60" y="100"/>
                  <a:pt x="60" y="100"/>
                </a:cubicBezTo>
                <a:close/>
                <a:moveTo>
                  <a:pt x="60" y="101"/>
                </a:moveTo>
                <a:cubicBezTo>
                  <a:pt x="59" y="101"/>
                  <a:pt x="59" y="100"/>
                  <a:pt x="59" y="101"/>
                </a:cubicBezTo>
                <a:cubicBezTo>
                  <a:pt x="59" y="101"/>
                  <a:pt x="59" y="101"/>
                  <a:pt x="60" y="101"/>
                </a:cubicBezTo>
                <a:close/>
                <a:moveTo>
                  <a:pt x="60" y="100"/>
                </a:moveTo>
                <a:cubicBezTo>
                  <a:pt x="59" y="100"/>
                  <a:pt x="59" y="100"/>
                  <a:pt x="59" y="100"/>
                </a:cubicBezTo>
                <a:cubicBezTo>
                  <a:pt x="60" y="100"/>
                  <a:pt x="60" y="100"/>
                  <a:pt x="60" y="100"/>
                </a:cubicBezTo>
                <a:close/>
                <a:moveTo>
                  <a:pt x="59" y="100"/>
                </a:moveTo>
                <a:cubicBezTo>
                  <a:pt x="60" y="100"/>
                  <a:pt x="60" y="100"/>
                  <a:pt x="60" y="100"/>
                </a:cubicBezTo>
                <a:cubicBezTo>
                  <a:pt x="60" y="100"/>
                  <a:pt x="60" y="100"/>
                  <a:pt x="60" y="100"/>
                </a:cubicBezTo>
                <a:lnTo>
                  <a:pt x="59" y="100"/>
                </a:lnTo>
                <a:close/>
                <a:moveTo>
                  <a:pt x="60" y="99"/>
                </a:moveTo>
                <a:cubicBezTo>
                  <a:pt x="60" y="99"/>
                  <a:pt x="60" y="99"/>
                  <a:pt x="60" y="99"/>
                </a:cubicBezTo>
                <a:cubicBezTo>
                  <a:pt x="60" y="99"/>
                  <a:pt x="60" y="99"/>
                  <a:pt x="60" y="99"/>
                </a:cubicBezTo>
                <a:cubicBezTo>
                  <a:pt x="60" y="99"/>
                  <a:pt x="60" y="99"/>
                  <a:pt x="60" y="99"/>
                </a:cubicBezTo>
                <a:close/>
                <a:moveTo>
                  <a:pt x="60" y="100"/>
                </a:moveTo>
                <a:cubicBezTo>
                  <a:pt x="60" y="99"/>
                  <a:pt x="60" y="99"/>
                  <a:pt x="60" y="99"/>
                </a:cubicBezTo>
                <a:cubicBezTo>
                  <a:pt x="60" y="100"/>
                  <a:pt x="60" y="100"/>
                  <a:pt x="60" y="100"/>
                </a:cubicBezTo>
                <a:close/>
                <a:moveTo>
                  <a:pt x="60" y="98"/>
                </a:moveTo>
                <a:cubicBezTo>
                  <a:pt x="60" y="98"/>
                  <a:pt x="60" y="98"/>
                  <a:pt x="60" y="98"/>
                </a:cubicBezTo>
                <a:cubicBezTo>
                  <a:pt x="60" y="98"/>
                  <a:pt x="60" y="98"/>
                  <a:pt x="60" y="98"/>
                </a:cubicBezTo>
                <a:close/>
                <a:moveTo>
                  <a:pt x="60" y="99"/>
                </a:moveTo>
                <a:cubicBezTo>
                  <a:pt x="60" y="99"/>
                  <a:pt x="60" y="99"/>
                  <a:pt x="60" y="99"/>
                </a:cubicBezTo>
                <a:cubicBezTo>
                  <a:pt x="60" y="99"/>
                  <a:pt x="60" y="99"/>
                  <a:pt x="60" y="99"/>
                </a:cubicBezTo>
                <a:cubicBezTo>
                  <a:pt x="60" y="99"/>
                  <a:pt x="60" y="99"/>
                  <a:pt x="60" y="99"/>
                </a:cubicBezTo>
                <a:close/>
                <a:moveTo>
                  <a:pt x="60" y="99"/>
                </a:moveTo>
                <a:cubicBezTo>
                  <a:pt x="60" y="99"/>
                  <a:pt x="60" y="99"/>
                  <a:pt x="60" y="99"/>
                </a:cubicBezTo>
                <a:cubicBezTo>
                  <a:pt x="60" y="99"/>
                  <a:pt x="60" y="99"/>
                  <a:pt x="60" y="99"/>
                </a:cubicBezTo>
                <a:close/>
                <a:moveTo>
                  <a:pt x="60" y="99"/>
                </a:moveTo>
                <a:cubicBezTo>
                  <a:pt x="60" y="99"/>
                  <a:pt x="60" y="99"/>
                  <a:pt x="60" y="99"/>
                </a:cubicBezTo>
                <a:cubicBezTo>
                  <a:pt x="60" y="99"/>
                  <a:pt x="60" y="99"/>
                  <a:pt x="60" y="99"/>
                </a:cubicBezTo>
                <a:close/>
                <a:moveTo>
                  <a:pt x="60" y="99"/>
                </a:moveTo>
                <a:cubicBezTo>
                  <a:pt x="60" y="99"/>
                  <a:pt x="60" y="99"/>
                  <a:pt x="60" y="99"/>
                </a:cubicBezTo>
                <a:cubicBezTo>
                  <a:pt x="60" y="99"/>
                  <a:pt x="60" y="99"/>
                  <a:pt x="60" y="99"/>
                </a:cubicBezTo>
                <a:cubicBezTo>
                  <a:pt x="60" y="99"/>
                  <a:pt x="60" y="99"/>
                  <a:pt x="60" y="99"/>
                </a:cubicBezTo>
                <a:close/>
                <a:moveTo>
                  <a:pt x="57" y="98"/>
                </a:moveTo>
                <a:cubicBezTo>
                  <a:pt x="57" y="98"/>
                  <a:pt x="58" y="98"/>
                  <a:pt x="57" y="99"/>
                </a:cubicBezTo>
                <a:cubicBezTo>
                  <a:pt x="58" y="99"/>
                  <a:pt x="59" y="98"/>
                  <a:pt x="60" y="98"/>
                </a:cubicBezTo>
                <a:cubicBezTo>
                  <a:pt x="60" y="98"/>
                  <a:pt x="59" y="98"/>
                  <a:pt x="59" y="98"/>
                </a:cubicBezTo>
                <a:cubicBezTo>
                  <a:pt x="59" y="98"/>
                  <a:pt x="59" y="99"/>
                  <a:pt x="58" y="98"/>
                </a:cubicBezTo>
                <a:cubicBezTo>
                  <a:pt x="58" y="98"/>
                  <a:pt x="58" y="98"/>
                  <a:pt x="59" y="98"/>
                </a:cubicBezTo>
                <a:cubicBezTo>
                  <a:pt x="58" y="98"/>
                  <a:pt x="58" y="98"/>
                  <a:pt x="57" y="98"/>
                </a:cubicBezTo>
                <a:cubicBezTo>
                  <a:pt x="57" y="98"/>
                  <a:pt x="57" y="98"/>
                  <a:pt x="57" y="98"/>
                </a:cubicBezTo>
                <a:cubicBezTo>
                  <a:pt x="57" y="98"/>
                  <a:pt x="57" y="98"/>
                  <a:pt x="57" y="98"/>
                </a:cubicBezTo>
                <a:close/>
                <a:moveTo>
                  <a:pt x="60" y="98"/>
                </a:moveTo>
                <a:cubicBezTo>
                  <a:pt x="60" y="99"/>
                  <a:pt x="60" y="99"/>
                  <a:pt x="60" y="99"/>
                </a:cubicBezTo>
                <a:cubicBezTo>
                  <a:pt x="60" y="98"/>
                  <a:pt x="60" y="98"/>
                  <a:pt x="60" y="98"/>
                </a:cubicBezTo>
                <a:cubicBezTo>
                  <a:pt x="60" y="98"/>
                  <a:pt x="60" y="98"/>
                  <a:pt x="60" y="98"/>
                </a:cubicBezTo>
                <a:cubicBezTo>
                  <a:pt x="60" y="99"/>
                  <a:pt x="60" y="99"/>
                  <a:pt x="60" y="99"/>
                </a:cubicBezTo>
                <a:lnTo>
                  <a:pt x="60" y="98"/>
                </a:lnTo>
                <a:close/>
                <a:moveTo>
                  <a:pt x="60" y="99"/>
                </a:moveTo>
                <a:cubicBezTo>
                  <a:pt x="59" y="99"/>
                  <a:pt x="59" y="99"/>
                  <a:pt x="59" y="99"/>
                </a:cubicBezTo>
                <a:cubicBezTo>
                  <a:pt x="59" y="99"/>
                  <a:pt x="59" y="99"/>
                  <a:pt x="59" y="99"/>
                </a:cubicBezTo>
                <a:cubicBezTo>
                  <a:pt x="59" y="99"/>
                  <a:pt x="60" y="99"/>
                  <a:pt x="60" y="99"/>
                </a:cubicBezTo>
                <a:cubicBezTo>
                  <a:pt x="60" y="99"/>
                  <a:pt x="60" y="99"/>
                  <a:pt x="60" y="99"/>
                </a:cubicBezTo>
                <a:cubicBezTo>
                  <a:pt x="60" y="99"/>
                  <a:pt x="60" y="99"/>
                  <a:pt x="60" y="99"/>
                </a:cubicBezTo>
                <a:cubicBezTo>
                  <a:pt x="60" y="99"/>
                  <a:pt x="60" y="99"/>
                  <a:pt x="60" y="99"/>
                </a:cubicBezTo>
                <a:cubicBezTo>
                  <a:pt x="60" y="99"/>
                  <a:pt x="60" y="99"/>
                  <a:pt x="60" y="99"/>
                </a:cubicBezTo>
                <a:cubicBezTo>
                  <a:pt x="60" y="99"/>
                  <a:pt x="60" y="99"/>
                  <a:pt x="60" y="99"/>
                </a:cubicBezTo>
                <a:cubicBezTo>
                  <a:pt x="60" y="99"/>
                  <a:pt x="60" y="99"/>
                  <a:pt x="60" y="99"/>
                </a:cubicBezTo>
                <a:cubicBezTo>
                  <a:pt x="60" y="99"/>
                  <a:pt x="60" y="99"/>
                  <a:pt x="60" y="99"/>
                </a:cubicBezTo>
                <a:cubicBezTo>
                  <a:pt x="60" y="99"/>
                  <a:pt x="60" y="99"/>
                  <a:pt x="60" y="99"/>
                </a:cubicBezTo>
                <a:cubicBezTo>
                  <a:pt x="60" y="99"/>
                  <a:pt x="60" y="99"/>
                  <a:pt x="60" y="99"/>
                </a:cubicBezTo>
                <a:cubicBezTo>
                  <a:pt x="60" y="99"/>
                  <a:pt x="60" y="99"/>
                  <a:pt x="60" y="99"/>
                </a:cubicBezTo>
                <a:cubicBezTo>
                  <a:pt x="60" y="99"/>
                  <a:pt x="60" y="99"/>
                  <a:pt x="60" y="99"/>
                </a:cubicBezTo>
                <a:cubicBezTo>
                  <a:pt x="60" y="99"/>
                  <a:pt x="60" y="99"/>
                  <a:pt x="60" y="99"/>
                </a:cubicBezTo>
                <a:cubicBezTo>
                  <a:pt x="60" y="99"/>
                  <a:pt x="60" y="99"/>
                  <a:pt x="60" y="99"/>
                </a:cubicBezTo>
                <a:close/>
                <a:moveTo>
                  <a:pt x="58" y="101"/>
                </a:moveTo>
                <a:cubicBezTo>
                  <a:pt x="58" y="101"/>
                  <a:pt x="58" y="101"/>
                  <a:pt x="58" y="101"/>
                </a:cubicBezTo>
                <a:cubicBezTo>
                  <a:pt x="58" y="101"/>
                  <a:pt x="58" y="101"/>
                  <a:pt x="58" y="101"/>
                </a:cubicBezTo>
                <a:close/>
                <a:moveTo>
                  <a:pt x="58" y="100"/>
                </a:moveTo>
                <a:cubicBezTo>
                  <a:pt x="58" y="100"/>
                  <a:pt x="58" y="100"/>
                  <a:pt x="58" y="101"/>
                </a:cubicBezTo>
                <a:cubicBezTo>
                  <a:pt x="58" y="101"/>
                  <a:pt x="58" y="101"/>
                  <a:pt x="58" y="101"/>
                </a:cubicBezTo>
                <a:cubicBezTo>
                  <a:pt x="58" y="101"/>
                  <a:pt x="58" y="101"/>
                  <a:pt x="58" y="101"/>
                </a:cubicBezTo>
                <a:cubicBezTo>
                  <a:pt x="58" y="101"/>
                  <a:pt x="58" y="101"/>
                  <a:pt x="58" y="101"/>
                </a:cubicBezTo>
                <a:cubicBezTo>
                  <a:pt x="59" y="100"/>
                  <a:pt x="59" y="100"/>
                  <a:pt x="59" y="100"/>
                </a:cubicBezTo>
                <a:cubicBezTo>
                  <a:pt x="59" y="100"/>
                  <a:pt x="58" y="100"/>
                  <a:pt x="58" y="100"/>
                </a:cubicBezTo>
                <a:close/>
                <a:moveTo>
                  <a:pt x="59" y="100"/>
                </a:moveTo>
                <a:cubicBezTo>
                  <a:pt x="59" y="99"/>
                  <a:pt x="59" y="99"/>
                  <a:pt x="59" y="99"/>
                </a:cubicBezTo>
                <a:cubicBezTo>
                  <a:pt x="58" y="100"/>
                  <a:pt x="58" y="100"/>
                  <a:pt x="58" y="100"/>
                </a:cubicBezTo>
                <a:cubicBezTo>
                  <a:pt x="58" y="100"/>
                  <a:pt x="58" y="100"/>
                  <a:pt x="58" y="100"/>
                </a:cubicBezTo>
                <a:cubicBezTo>
                  <a:pt x="58" y="100"/>
                  <a:pt x="59" y="100"/>
                  <a:pt x="59" y="100"/>
                </a:cubicBezTo>
                <a:close/>
                <a:moveTo>
                  <a:pt x="60" y="98"/>
                </a:moveTo>
                <a:cubicBezTo>
                  <a:pt x="60" y="98"/>
                  <a:pt x="60" y="98"/>
                  <a:pt x="60" y="98"/>
                </a:cubicBezTo>
                <a:cubicBezTo>
                  <a:pt x="60" y="98"/>
                  <a:pt x="60" y="98"/>
                  <a:pt x="60" y="98"/>
                </a:cubicBezTo>
                <a:close/>
                <a:moveTo>
                  <a:pt x="60" y="98"/>
                </a:moveTo>
                <a:cubicBezTo>
                  <a:pt x="60" y="98"/>
                  <a:pt x="60" y="98"/>
                  <a:pt x="60" y="98"/>
                </a:cubicBezTo>
                <a:cubicBezTo>
                  <a:pt x="60" y="98"/>
                  <a:pt x="60" y="98"/>
                  <a:pt x="60" y="98"/>
                </a:cubicBezTo>
                <a:close/>
                <a:moveTo>
                  <a:pt x="53" y="80"/>
                </a:moveTo>
                <a:cubicBezTo>
                  <a:pt x="53" y="80"/>
                  <a:pt x="53" y="80"/>
                  <a:pt x="53" y="80"/>
                </a:cubicBezTo>
                <a:cubicBezTo>
                  <a:pt x="53" y="80"/>
                  <a:pt x="53" y="80"/>
                  <a:pt x="53" y="80"/>
                </a:cubicBezTo>
                <a:close/>
                <a:moveTo>
                  <a:pt x="53" y="81"/>
                </a:moveTo>
                <a:cubicBezTo>
                  <a:pt x="53" y="81"/>
                  <a:pt x="53" y="81"/>
                  <a:pt x="53" y="81"/>
                </a:cubicBezTo>
                <a:cubicBezTo>
                  <a:pt x="53" y="81"/>
                  <a:pt x="53" y="81"/>
                  <a:pt x="53" y="81"/>
                </a:cubicBezTo>
                <a:close/>
                <a:moveTo>
                  <a:pt x="59" y="90"/>
                </a:moveTo>
                <a:cubicBezTo>
                  <a:pt x="59" y="90"/>
                  <a:pt x="60" y="90"/>
                  <a:pt x="59" y="90"/>
                </a:cubicBezTo>
                <a:cubicBezTo>
                  <a:pt x="59" y="90"/>
                  <a:pt x="59" y="90"/>
                  <a:pt x="59" y="90"/>
                </a:cubicBezTo>
                <a:cubicBezTo>
                  <a:pt x="59" y="90"/>
                  <a:pt x="59" y="90"/>
                  <a:pt x="59" y="90"/>
                </a:cubicBezTo>
                <a:close/>
                <a:moveTo>
                  <a:pt x="56" y="85"/>
                </a:moveTo>
                <a:cubicBezTo>
                  <a:pt x="56" y="85"/>
                  <a:pt x="56" y="85"/>
                  <a:pt x="56" y="85"/>
                </a:cubicBezTo>
                <a:cubicBezTo>
                  <a:pt x="56" y="85"/>
                  <a:pt x="56" y="85"/>
                  <a:pt x="56" y="85"/>
                </a:cubicBezTo>
                <a:close/>
                <a:moveTo>
                  <a:pt x="54" y="85"/>
                </a:moveTo>
                <a:cubicBezTo>
                  <a:pt x="54" y="85"/>
                  <a:pt x="54" y="85"/>
                  <a:pt x="54" y="85"/>
                </a:cubicBezTo>
                <a:cubicBezTo>
                  <a:pt x="54" y="85"/>
                  <a:pt x="54" y="85"/>
                  <a:pt x="54" y="85"/>
                </a:cubicBezTo>
                <a:close/>
                <a:moveTo>
                  <a:pt x="52" y="77"/>
                </a:moveTo>
                <a:cubicBezTo>
                  <a:pt x="52" y="77"/>
                  <a:pt x="52" y="77"/>
                  <a:pt x="52" y="77"/>
                </a:cubicBezTo>
                <a:cubicBezTo>
                  <a:pt x="52" y="77"/>
                  <a:pt x="52" y="77"/>
                  <a:pt x="52" y="77"/>
                </a:cubicBezTo>
                <a:close/>
                <a:moveTo>
                  <a:pt x="59" y="95"/>
                </a:moveTo>
                <a:cubicBezTo>
                  <a:pt x="59" y="94"/>
                  <a:pt x="59" y="94"/>
                  <a:pt x="60" y="94"/>
                </a:cubicBezTo>
                <a:cubicBezTo>
                  <a:pt x="59" y="94"/>
                  <a:pt x="59" y="95"/>
                  <a:pt x="59" y="95"/>
                </a:cubicBezTo>
                <a:close/>
                <a:moveTo>
                  <a:pt x="58" y="80"/>
                </a:moveTo>
                <a:cubicBezTo>
                  <a:pt x="58" y="80"/>
                  <a:pt x="57" y="80"/>
                  <a:pt x="57" y="80"/>
                </a:cubicBezTo>
                <a:cubicBezTo>
                  <a:pt x="57" y="80"/>
                  <a:pt x="58" y="80"/>
                  <a:pt x="58" y="80"/>
                </a:cubicBezTo>
                <a:close/>
                <a:moveTo>
                  <a:pt x="59" y="94"/>
                </a:moveTo>
                <a:cubicBezTo>
                  <a:pt x="59" y="94"/>
                  <a:pt x="59" y="94"/>
                  <a:pt x="59" y="94"/>
                </a:cubicBezTo>
                <a:cubicBezTo>
                  <a:pt x="59" y="94"/>
                  <a:pt x="60" y="94"/>
                  <a:pt x="60" y="94"/>
                </a:cubicBezTo>
                <a:cubicBezTo>
                  <a:pt x="60" y="94"/>
                  <a:pt x="60" y="94"/>
                  <a:pt x="59" y="94"/>
                </a:cubicBezTo>
                <a:close/>
                <a:moveTo>
                  <a:pt x="52" y="67"/>
                </a:moveTo>
                <a:cubicBezTo>
                  <a:pt x="52" y="67"/>
                  <a:pt x="52" y="67"/>
                  <a:pt x="52" y="67"/>
                </a:cubicBezTo>
                <a:cubicBezTo>
                  <a:pt x="52" y="67"/>
                  <a:pt x="52" y="67"/>
                  <a:pt x="52" y="67"/>
                </a:cubicBezTo>
                <a:close/>
                <a:moveTo>
                  <a:pt x="57" y="63"/>
                </a:moveTo>
                <a:cubicBezTo>
                  <a:pt x="57" y="64"/>
                  <a:pt x="57" y="64"/>
                  <a:pt x="57" y="64"/>
                </a:cubicBezTo>
                <a:cubicBezTo>
                  <a:pt x="57" y="64"/>
                  <a:pt x="57" y="64"/>
                  <a:pt x="57" y="63"/>
                </a:cubicBezTo>
                <a:close/>
                <a:moveTo>
                  <a:pt x="60" y="97"/>
                </a:moveTo>
                <a:cubicBezTo>
                  <a:pt x="60" y="97"/>
                  <a:pt x="60" y="97"/>
                  <a:pt x="60" y="97"/>
                </a:cubicBezTo>
                <a:close/>
                <a:moveTo>
                  <a:pt x="58" y="97"/>
                </a:moveTo>
                <a:cubicBezTo>
                  <a:pt x="58" y="97"/>
                  <a:pt x="58" y="97"/>
                  <a:pt x="58" y="97"/>
                </a:cubicBezTo>
                <a:cubicBezTo>
                  <a:pt x="58" y="97"/>
                  <a:pt x="58" y="97"/>
                  <a:pt x="58" y="97"/>
                </a:cubicBezTo>
                <a:close/>
                <a:moveTo>
                  <a:pt x="57" y="94"/>
                </a:moveTo>
                <a:cubicBezTo>
                  <a:pt x="57" y="94"/>
                  <a:pt x="57" y="94"/>
                  <a:pt x="57" y="94"/>
                </a:cubicBezTo>
                <a:cubicBezTo>
                  <a:pt x="57" y="94"/>
                  <a:pt x="57" y="94"/>
                  <a:pt x="57" y="94"/>
                </a:cubicBezTo>
                <a:close/>
                <a:moveTo>
                  <a:pt x="60" y="97"/>
                </a:moveTo>
                <a:cubicBezTo>
                  <a:pt x="60" y="97"/>
                  <a:pt x="60" y="97"/>
                  <a:pt x="60" y="97"/>
                </a:cubicBezTo>
                <a:cubicBezTo>
                  <a:pt x="60" y="97"/>
                  <a:pt x="60" y="97"/>
                  <a:pt x="60" y="97"/>
                </a:cubicBezTo>
                <a:close/>
                <a:moveTo>
                  <a:pt x="60" y="97"/>
                </a:moveTo>
                <a:cubicBezTo>
                  <a:pt x="60" y="97"/>
                  <a:pt x="60" y="97"/>
                  <a:pt x="60" y="97"/>
                </a:cubicBezTo>
                <a:cubicBezTo>
                  <a:pt x="60" y="97"/>
                  <a:pt x="60" y="97"/>
                  <a:pt x="60" y="97"/>
                </a:cubicBezTo>
                <a:close/>
                <a:moveTo>
                  <a:pt x="60" y="96"/>
                </a:moveTo>
                <a:cubicBezTo>
                  <a:pt x="60" y="96"/>
                  <a:pt x="60" y="96"/>
                  <a:pt x="60" y="97"/>
                </a:cubicBezTo>
                <a:cubicBezTo>
                  <a:pt x="60" y="97"/>
                  <a:pt x="60" y="97"/>
                  <a:pt x="60" y="97"/>
                </a:cubicBezTo>
                <a:cubicBezTo>
                  <a:pt x="60" y="96"/>
                  <a:pt x="60" y="96"/>
                  <a:pt x="60" y="96"/>
                </a:cubicBezTo>
                <a:close/>
                <a:moveTo>
                  <a:pt x="54" y="72"/>
                </a:moveTo>
                <a:cubicBezTo>
                  <a:pt x="54" y="72"/>
                  <a:pt x="54" y="72"/>
                  <a:pt x="54" y="72"/>
                </a:cubicBezTo>
                <a:cubicBezTo>
                  <a:pt x="54" y="72"/>
                  <a:pt x="54" y="72"/>
                  <a:pt x="54" y="72"/>
                </a:cubicBezTo>
                <a:close/>
                <a:moveTo>
                  <a:pt x="54" y="89"/>
                </a:moveTo>
                <a:cubicBezTo>
                  <a:pt x="54" y="89"/>
                  <a:pt x="54" y="89"/>
                  <a:pt x="54" y="89"/>
                </a:cubicBezTo>
                <a:cubicBezTo>
                  <a:pt x="54" y="89"/>
                  <a:pt x="54" y="89"/>
                  <a:pt x="54" y="89"/>
                </a:cubicBezTo>
                <a:close/>
                <a:moveTo>
                  <a:pt x="54" y="88"/>
                </a:moveTo>
                <a:cubicBezTo>
                  <a:pt x="54" y="89"/>
                  <a:pt x="54" y="89"/>
                  <a:pt x="54" y="89"/>
                </a:cubicBezTo>
                <a:cubicBezTo>
                  <a:pt x="55" y="88"/>
                  <a:pt x="55" y="88"/>
                  <a:pt x="55" y="88"/>
                </a:cubicBezTo>
                <a:lnTo>
                  <a:pt x="54" y="88"/>
                </a:lnTo>
                <a:close/>
                <a:moveTo>
                  <a:pt x="53" y="79"/>
                </a:moveTo>
                <a:cubicBezTo>
                  <a:pt x="53" y="79"/>
                  <a:pt x="53" y="79"/>
                  <a:pt x="52" y="79"/>
                </a:cubicBezTo>
                <a:cubicBezTo>
                  <a:pt x="53" y="78"/>
                  <a:pt x="53" y="79"/>
                  <a:pt x="53" y="78"/>
                </a:cubicBezTo>
                <a:cubicBezTo>
                  <a:pt x="53" y="78"/>
                  <a:pt x="52" y="78"/>
                  <a:pt x="52" y="78"/>
                </a:cubicBezTo>
                <a:cubicBezTo>
                  <a:pt x="53" y="78"/>
                  <a:pt x="53" y="78"/>
                  <a:pt x="53" y="78"/>
                </a:cubicBezTo>
                <a:cubicBezTo>
                  <a:pt x="52" y="78"/>
                  <a:pt x="53" y="78"/>
                  <a:pt x="53" y="77"/>
                </a:cubicBezTo>
                <a:cubicBezTo>
                  <a:pt x="53" y="77"/>
                  <a:pt x="53" y="77"/>
                  <a:pt x="52" y="77"/>
                </a:cubicBezTo>
                <a:cubicBezTo>
                  <a:pt x="53" y="77"/>
                  <a:pt x="52" y="77"/>
                  <a:pt x="52" y="77"/>
                </a:cubicBezTo>
                <a:cubicBezTo>
                  <a:pt x="52" y="77"/>
                  <a:pt x="52" y="76"/>
                  <a:pt x="53" y="76"/>
                </a:cubicBezTo>
                <a:cubicBezTo>
                  <a:pt x="52" y="76"/>
                  <a:pt x="52" y="76"/>
                  <a:pt x="52" y="76"/>
                </a:cubicBezTo>
                <a:cubicBezTo>
                  <a:pt x="52" y="76"/>
                  <a:pt x="53" y="76"/>
                  <a:pt x="53" y="76"/>
                </a:cubicBezTo>
                <a:cubicBezTo>
                  <a:pt x="53" y="76"/>
                  <a:pt x="53" y="76"/>
                  <a:pt x="53" y="76"/>
                </a:cubicBezTo>
                <a:cubicBezTo>
                  <a:pt x="53" y="76"/>
                  <a:pt x="53" y="76"/>
                  <a:pt x="53" y="76"/>
                </a:cubicBezTo>
                <a:cubicBezTo>
                  <a:pt x="53" y="76"/>
                  <a:pt x="53" y="76"/>
                  <a:pt x="53" y="76"/>
                </a:cubicBezTo>
                <a:cubicBezTo>
                  <a:pt x="53" y="76"/>
                  <a:pt x="52" y="76"/>
                  <a:pt x="52" y="76"/>
                </a:cubicBezTo>
                <a:cubicBezTo>
                  <a:pt x="52" y="76"/>
                  <a:pt x="52" y="76"/>
                  <a:pt x="53" y="75"/>
                </a:cubicBezTo>
                <a:cubicBezTo>
                  <a:pt x="53" y="75"/>
                  <a:pt x="53" y="75"/>
                  <a:pt x="53" y="75"/>
                </a:cubicBezTo>
                <a:cubicBezTo>
                  <a:pt x="53" y="76"/>
                  <a:pt x="53" y="76"/>
                  <a:pt x="53" y="76"/>
                </a:cubicBezTo>
                <a:cubicBezTo>
                  <a:pt x="53" y="75"/>
                  <a:pt x="53" y="76"/>
                  <a:pt x="54" y="75"/>
                </a:cubicBezTo>
                <a:cubicBezTo>
                  <a:pt x="54" y="75"/>
                  <a:pt x="53" y="75"/>
                  <a:pt x="53" y="75"/>
                </a:cubicBezTo>
                <a:cubicBezTo>
                  <a:pt x="53" y="75"/>
                  <a:pt x="53" y="75"/>
                  <a:pt x="53" y="75"/>
                </a:cubicBezTo>
                <a:cubicBezTo>
                  <a:pt x="53" y="75"/>
                  <a:pt x="53" y="75"/>
                  <a:pt x="53" y="75"/>
                </a:cubicBezTo>
                <a:cubicBezTo>
                  <a:pt x="53" y="75"/>
                  <a:pt x="53" y="75"/>
                  <a:pt x="53" y="75"/>
                </a:cubicBezTo>
                <a:cubicBezTo>
                  <a:pt x="54" y="75"/>
                  <a:pt x="54" y="75"/>
                  <a:pt x="54" y="75"/>
                </a:cubicBezTo>
                <a:cubicBezTo>
                  <a:pt x="54" y="74"/>
                  <a:pt x="53" y="75"/>
                  <a:pt x="53" y="74"/>
                </a:cubicBezTo>
                <a:cubicBezTo>
                  <a:pt x="53" y="74"/>
                  <a:pt x="53" y="74"/>
                  <a:pt x="53" y="74"/>
                </a:cubicBezTo>
                <a:cubicBezTo>
                  <a:pt x="53" y="74"/>
                  <a:pt x="52" y="74"/>
                  <a:pt x="53" y="74"/>
                </a:cubicBezTo>
                <a:cubicBezTo>
                  <a:pt x="53" y="74"/>
                  <a:pt x="52" y="74"/>
                  <a:pt x="52" y="74"/>
                </a:cubicBezTo>
                <a:cubicBezTo>
                  <a:pt x="52" y="74"/>
                  <a:pt x="53" y="74"/>
                  <a:pt x="53" y="74"/>
                </a:cubicBezTo>
                <a:cubicBezTo>
                  <a:pt x="52" y="74"/>
                  <a:pt x="52" y="74"/>
                  <a:pt x="52" y="74"/>
                </a:cubicBezTo>
                <a:cubicBezTo>
                  <a:pt x="52" y="73"/>
                  <a:pt x="54" y="74"/>
                  <a:pt x="53" y="73"/>
                </a:cubicBezTo>
                <a:cubicBezTo>
                  <a:pt x="53" y="73"/>
                  <a:pt x="52" y="73"/>
                  <a:pt x="52" y="73"/>
                </a:cubicBezTo>
                <a:cubicBezTo>
                  <a:pt x="52" y="73"/>
                  <a:pt x="53" y="73"/>
                  <a:pt x="52" y="73"/>
                </a:cubicBezTo>
                <a:cubicBezTo>
                  <a:pt x="53" y="73"/>
                  <a:pt x="53" y="73"/>
                  <a:pt x="53" y="73"/>
                </a:cubicBezTo>
                <a:cubicBezTo>
                  <a:pt x="53" y="73"/>
                  <a:pt x="53" y="73"/>
                  <a:pt x="53" y="73"/>
                </a:cubicBezTo>
                <a:cubicBezTo>
                  <a:pt x="53" y="73"/>
                  <a:pt x="53" y="73"/>
                  <a:pt x="53" y="73"/>
                </a:cubicBezTo>
                <a:cubicBezTo>
                  <a:pt x="52" y="73"/>
                  <a:pt x="54" y="72"/>
                  <a:pt x="52" y="72"/>
                </a:cubicBezTo>
                <a:cubicBezTo>
                  <a:pt x="53" y="72"/>
                  <a:pt x="52" y="72"/>
                  <a:pt x="53" y="72"/>
                </a:cubicBezTo>
                <a:cubicBezTo>
                  <a:pt x="53" y="72"/>
                  <a:pt x="53" y="73"/>
                  <a:pt x="54" y="73"/>
                </a:cubicBezTo>
                <a:cubicBezTo>
                  <a:pt x="54" y="72"/>
                  <a:pt x="53" y="72"/>
                  <a:pt x="54" y="72"/>
                </a:cubicBezTo>
                <a:cubicBezTo>
                  <a:pt x="54" y="72"/>
                  <a:pt x="54" y="72"/>
                  <a:pt x="54" y="72"/>
                </a:cubicBezTo>
                <a:cubicBezTo>
                  <a:pt x="55" y="72"/>
                  <a:pt x="54" y="72"/>
                  <a:pt x="53" y="72"/>
                </a:cubicBezTo>
                <a:cubicBezTo>
                  <a:pt x="54" y="72"/>
                  <a:pt x="54" y="72"/>
                  <a:pt x="54" y="72"/>
                </a:cubicBezTo>
                <a:cubicBezTo>
                  <a:pt x="53" y="72"/>
                  <a:pt x="53" y="72"/>
                  <a:pt x="53" y="72"/>
                </a:cubicBezTo>
                <a:cubicBezTo>
                  <a:pt x="53" y="72"/>
                  <a:pt x="53" y="72"/>
                  <a:pt x="53" y="72"/>
                </a:cubicBezTo>
                <a:cubicBezTo>
                  <a:pt x="53" y="72"/>
                  <a:pt x="53" y="72"/>
                  <a:pt x="53" y="72"/>
                </a:cubicBezTo>
                <a:cubicBezTo>
                  <a:pt x="53" y="71"/>
                  <a:pt x="54" y="71"/>
                  <a:pt x="54" y="71"/>
                </a:cubicBezTo>
                <a:cubicBezTo>
                  <a:pt x="54" y="71"/>
                  <a:pt x="54" y="71"/>
                  <a:pt x="54" y="71"/>
                </a:cubicBezTo>
                <a:cubicBezTo>
                  <a:pt x="53" y="71"/>
                  <a:pt x="54" y="71"/>
                  <a:pt x="53" y="71"/>
                </a:cubicBezTo>
                <a:cubicBezTo>
                  <a:pt x="54" y="71"/>
                  <a:pt x="52" y="71"/>
                  <a:pt x="53" y="70"/>
                </a:cubicBezTo>
                <a:cubicBezTo>
                  <a:pt x="54" y="70"/>
                  <a:pt x="54" y="70"/>
                  <a:pt x="54" y="70"/>
                </a:cubicBezTo>
                <a:cubicBezTo>
                  <a:pt x="54" y="70"/>
                  <a:pt x="54" y="70"/>
                  <a:pt x="54" y="70"/>
                </a:cubicBezTo>
                <a:cubicBezTo>
                  <a:pt x="54" y="70"/>
                  <a:pt x="54" y="70"/>
                  <a:pt x="54" y="70"/>
                </a:cubicBezTo>
                <a:cubicBezTo>
                  <a:pt x="53" y="70"/>
                  <a:pt x="53" y="70"/>
                  <a:pt x="53" y="69"/>
                </a:cubicBezTo>
                <a:cubicBezTo>
                  <a:pt x="53" y="70"/>
                  <a:pt x="53" y="69"/>
                  <a:pt x="53" y="69"/>
                </a:cubicBezTo>
                <a:cubicBezTo>
                  <a:pt x="53" y="69"/>
                  <a:pt x="53" y="69"/>
                  <a:pt x="53" y="69"/>
                </a:cubicBezTo>
                <a:cubicBezTo>
                  <a:pt x="53" y="69"/>
                  <a:pt x="53" y="69"/>
                  <a:pt x="53" y="69"/>
                </a:cubicBezTo>
                <a:cubicBezTo>
                  <a:pt x="53" y="69"/>
                  <a:pt x="54" y="69"/>
                  <a:pt x="53" y="68"/>
                </a:cubicBezTo>
                <a:cubicBezTo>
                  <a:pt x="53" y="68"/>
                  <a:pt x="53" y="68"/>
                  <a:pt x="53" y="68"/>
                </a:cubicBezTo>
                <a:cubicBezTo>
                  <a:pt x="52" y="68"/>
                  <a:pt x="53" y="67"/>
                  <a:pt x="52" y="67"/>
                </a:cubicBezTo>
                <a:cubicBezTo>
                  <a:pt x="52" y="67"/>
                  <a:pt x="52" y="67"/>
                  <a:pt x="52" y="67"/>
                </a:cubicBezTo>
                <a:cubicBezTo>
                  <a:pt x="52" y="67"/>
                  <a:pt x="52" y="67"/>
                  <a:pt x="52" y="67"/>
                </a:cubicBezTo>
                <a:cubicBezTo>
                  <a:pt x="52" y="67"/>
                  <a:pt x="52" y="67"/>
                  <a:pt x="52" y="67"/>
                </a:cubicBezTo>
                <a:cubicBezTo>
                  <a:pt x="53" y="67"/>
                  <a:pt x="53" y="67"/>
                  <a:pt x="53" y="67"/>
                </a:cubicBezTo>
                <a:cubicBezTo>
                  <a:pt x="53" y="67"/>
                  <a:pt x="53" y="67"/>
                  <a:pt x="53" y="67"/>
                </a:cubicBezTo>
                <a:cubicBezTo>
                  <a:pt x="53" y="66"/>
                  <a:pt x="53" y="66"/>
                  <a:pt x="53" y="66"/>
                </a:cubicBezTo>
                <a:cubicBezTo>
                  <a:pt x="53" y="66"/>
                  <a:pt x="52" y="67"/>
                  <a:pt x="52" y="66"/>
                </a:cubicBezTo>
                <a:cubicBezTo>
                  <a:pt x="54" y="66"/>
                  <a:pt x="53" y="66"/>
                  <a:pt x="54" y="65"/>
                </a:cubicBezTo>
                <a:cubicBezTo>
                  <a:pt x="53" y="65"/>
                  <a:pt x="53" y="66"/>
                  <a:pt x="53" y="66"/>
                </a:cubicBezTo>
                <a:cubicBezTo>
                  <a:pt x="53" y="66"/>
                  <a:pt x="53" y="66"/>
                  <a:pt x="53" y="65"/>
                </a:cubicBezTo>
                <a:cubicBezTo>
                  <a:pt x="53" y="65"/>
                  <a:pt x="53" y="65"/>
                  <a:pt x="53" y="65"/>
                </a:cubicBezTo>
                <a:cubicBezTo>
                  <a:pt x="53" y="65"/>
                  <a:pt x="53" y="65"/>
                  <a:pt x="53" y="64"/>
                </a:cubicBezTo>
                <a:cubicBezTo>
                  <a:pt x="53" y="64"/>
                  <a:pt x="53" y="64"/>
                  <a:pt x="53" y="64"/>
                </a:cubicBezTo>
                <a:cubicBezTo>
                  <a:pt x="53" y="64"/>
                  <a:pt x="53" y="64"/>
                  <a:pt x="53" y="64"/>
                </a:cubicBezTo>
                <a:cubicBezTo>
                  <a:pt x="53" y="64"/>
                  <a:pt x="53" y="64"/>
                  <a:pt x="53" y="64"/>
                </a:cubicBezTo>
                <a:cubicBezTo>
                  <a:pt x="52" y="64"/>
                  <a:pt x="54" y="63"/>
                  <a:pt x="53" y="63"/>
                </a:cubicBezTo>
                <a:cubicBezTo>
                  <a:pt x="54" y="63"/>
                  <a:pt x="55" y="63"/>
                  <a:pt x="56" y="63"/>
                </a:cubicBezTo>
                <a:cubicBezTo>
                  <a:pt x="56" y="63"/>
                  <a:pt x="56" y="63"/>
                  <a:pt x="56" y="63"/>
                </a:cubicBezTo>
                <a:cubicBezTo>
                  <a:pt x="57" y="63"/>
                  <a:pt x="56" y="63"/>
                  <a:pt x="57" y="63"/>
                </a:cubicBezTo>
                <a:cubicBezTo>
                  <a:pt x="56" y="64"/>
                  <a:pt x="56" y="64"/>
                  <a:pt x="56" y="64"/>
                </a:cubicBezTo>
                <a:cubicBezTo>
                  <a:pt x="56" y="64"/>
                  <a:pt x="57" y="64"/>
                  <a:pt x="57" y="64"/>
                </a:cubicBezTo>
                <a:cubicBezTo>
                  <a:pt x="57" y="64"/>
                  <a:pt x="57" y="64"/>
                  <a:pt x="57" y="64"/>
                </a:cubicBezTo>
                <a:cubicBezTo>
                  <a:pt x="55" y="65"/>
                  <a:pt x="57" y="66"/>
                  <a:pt x="56" y="66"/>
                </a:cubicBezTo>
                <a:cubicBezTo>
                  <a:pt x="56" y="66"/>
                  <a:pt x="56" y="66"/>
                  <a:pt x="57" y="66"/>
                </a:cubicBezTo>
                <a:cubicBezTo>
                  <a:pt x="56" y="67"/>
                  <a:pt x="57" y="67"/>
                  <a:pt x="57" y="67"/>
                </a:cubicBezTo>
                <a:cubicBezTo>
                  <a:pt x="56" y="67"/>
                  <a:pt x="56" y="67"/>
                  <a:pt x="56" y="67"/>
                </a:cubicBezTo>
                <a:cubicBezTo>
                  <a:pt x="56" y="67"/>
                  <a:pt x="57" y="67"/>
                  <a:pt x="57" y="67"/>
                </a:cubicBezTo>
                <a:cubicBezTo>
                  <a:pt x="57" y="67"/>
                  <a:pt x="56" y="68"/>
                  <a:pt x="57" y="68"/>
                </a:cubicBezTo>
                <a:cubicBezTo>
                  <a:pt x="56" y="68"/>
                  <a:pt x="56" y="68"/>
                  <a:pt x="56" y="68"/>
                </a:cubicBezTo>
                <a:cubicBezTo>
                  <a:pt x="57" y="68"/>
                  <a:pt x="56" y="69"/>
                  <a:pt x="57" y="69"/>
                </a:cubicBezTo>
                <a:cubicBezTo>
                  <a:pt x="56" y="69"/>
                  <a:pt x="57" y="69"/>
                  <a:pt x="55" y="69"/>
                </a:cubicBezTo>
                <a:cubicBezTo>
                  <a:pt x="55" y="69"/>
                  <a:pt x="56" y="69"/>
                  <a:pt x="56" y="69"/>
                </a:cubicBezTo>
                <a:cubicBezTo>
                  <a:pt x="56" y="70"/>
                  <a:pt x="56" y="70"/>
                  <a:pt x="57" y="70"/>
                </a:cubicBezTo>
                <a:cubicBezTo>
                  <a:pt x="56" y="70"/>
                  <a:pt x="57" y="71"/>
                  <a:pt x="56" y="71"/>
                </a:cubicBezTo>
                <a:cubicBezTo>
                  <a:pt x="57" y="71"/>
                  <a:pt x="56" y="71"/>
                  <a:pt x="57" y="71"/>
                </a:cubicBezTo>
                <a:cubicBezTo>
                  <a:pt x="57" y="71"/>
                  <a:pt x="57" y="71"/>
                  <a:pt x="57" y="71"/>
                </a:cubicBezTo>
                <a:cubicBezTo>
                  <a:pt x="57" y="71"/>
                  <a:pt x="57" y="71"/>
                  <a:pt x="57" y="71"/>
                </a:cubicBezTo>
                <a:cubicBezTo>
                  <a:pt x="57" y="71"/>
                  <a:pt x="57" y="71"/>
                  <a:pt x="57" y="71"/>
                </a:cubicBezTo>
                <a:cubicBezTo>
                  <a:pt x="57" y="71"/>
                  <a:pt x="57" y="71"/>
                  <a:pt x="57" y="72"/>
                </a:cubicBezTo>
                <a:cubicBezTo>
                  <a:pt x="57" y="72"/>
                  <a:pt x="57" y="72"/>
                  <a:pt x="57" y="72"/>
                </a:cubicBezTo>
                <a:cubicBezTo>
                  <a:pt x="57" y="72"/>
                  <a:pt x="57" y="72"/>
                  <a:pt x="57" y="72"/>
                </a:cubicBezTo>
                <a:cubicBezTo>
                  <a:pt x="57" y="72"/>
                  <a:pt x="57" y="72"/>
                  <a:pt x="57" y="72"/>
                </a:cubicBezTo>
                <a:cubicBezTo>
                  <a:pt x="57" y="72"/>
                  <a:pt x="57" y="72"/>
                  <a:pt x="56" y="72"/>
                </a:cubicBezTo>
                <a:cubicBezTo>
                  <a:pt x="57" y="72"/>
                  <a:pt x="57" y="72"/>
                  <a:pt x="57" y="72"/>
                </a:cubicBezTo>
                <a:cubicBezTo>
                  <a:pt x="57" y="72"/>
                  <a:pt x="57" y="72"/>
                  <a:pt x="56" y="72"/>
                </a:cubicBezTo>
                <a:cubicBezTo>
                  <a:pt x="56" y="72"/>
                  <a:pt x="56" y="72"/>
                  <a:pt x="56" y="72"/>
                </a:cubicBezTo>
                <a:cubicBezTo>
                  <a:pt x="57" y="72"/>
                  <a:pt x="57" y="72"/>
                  <a:pt x="57" y="72"/>
                </a:cubicBezTo>
                <a:cubicBezTo>
                  <a:pt x="57" y="73"/>
                  <a:pt x="57" y="74"/>
                  <a:pt x="57" y="74"/>
                </a:cubicBezTo>
                <a:cubicBezTo>
                  <a:pt x="56" y="74"/>
                  <a:pt x="57" y="75"/>
                  <a:pt x="56" y="75"/>
                </a:cubicBezTo>
                <a:cubicBezTo>
                  <a:pt x="56" y="75"/>
                  <a:pt x="56" y="75"/>
                  <a:pt x="56" y="75"/>
                </a:cubicBezTo>
                <a:cubicBezTo>
                  <a:pt x="56" y="75"/>
                  <a:pt x="55" y="75"/>
                  <a:pt x="55" y="75"/>
                </a:cubicBezTo>
                <a:cubicBezTo>
                  <a:pt x="55" y="75"/>
                  <a:pt x="56" y="75"/>
                  <a:pt x="56" y="75"/>
                </a:cubicBezTo>
                <a:cubicBezTo>
                  <a:pt x="57" y="75"/>
                  <a:pt x="57" y="75"/>
                  <a:pt x="57" y="75"/>
                </a:cubicBezTo>
                <a:cubicBezTo>
                  <a:pt x="59" y="75"/>
                  <a:pt x="57" y="76"/>
                  <a:pt x="57" y="76"/>
                </a:cubicBezTo>
                <a:cubicBezTo>
                  <a:pt x="57" y="76"/>
                  <a:pt x="57" y="76"/>
                  <a:pt x="57" y="76"/>
                </a:cubicBezTo>
                <a:cubicBezTo>
                  <a:pt x="58" y="76"/>
                  <a:pt x="57" y="77"/>
                  <a:pt x="57" y="77"/>
                </a:cubicBezTo>
                <a:cubicBezTo>
                  <a:pt x="56" y="77"/>
                  <a:pt x="56" y="77"/>
                  <a:pt x="56" y="77"/>
                </a:cubicBezTo>
                <a:cubicBezTo>
                  <a:pt x="57" y="77"/>
                  <a:pt x="57" y="77"/>
                  <a:pt x="57" y="78"/>
                </a:cubicBezTo>
                <a:cubicBezTo>
                  <a:pt x="57" y="78"/>
                  <a:pt x="57" y="78"/>
                  <a:pt x="57" y="78"/>
                </a:cubicBezTo>
                <a:cubicBezTo>
                  <a:pt x="57" y="78"/>
                  <a:pt x="57" y="78"/>
                  <a:pt x="57" y="78"/>
                </a:cubicBezTo>
                <a:cubicBezTo>
                  <a:pt x="57" y="78"/>
                  <a:pt x="57" y="78"/>
                  <a:pt x="57" y="78"/>
                </a:cubicBezTo>
                <a:cubicBezTo>
                  <a:pt x="57" y="79"/>
                  <a:pt x="57" y="79"/>
                  <a:pt x="57" y="79"/>
                </a:cubicBezTo>
                <a:cubicBezTo>
                  <a:pt x="56" y="79"/>
                  <a:pt x="58" y="79"/>
                  <a:pt x="57" y="80"/>
                </a:cubicBezTo>
                <a:cubicBezTo>
                  <a:pt x="57" y="80"/>
                  <a:pt x="57" y="80"/>
                  <a:pt x="57" y="80"/>
                </a:cubicBezTo>
                <a:cubicBezTo>
                  <a:pt x="57" y="80"/>
                  <a:pt x="57" y="80"/>
                  <a:pt x="57" y="80"/>
                </a:cubicBezTo>
                <a:cubicBezTo>
                  <a:pt x="58" y="80"/>
                  <a:pt x="57" y="80"/>
                  <a:pt x="57" y="81"/>
                </a:cubicBezTo>
                <a:cubicBezTo>
                  <a:pt x="57" y="81"/>
                  <a:pt x="58" y="81"/>
                  <a:pt x="58" y="81"/>
                </a:cubicBezTo>
                <a:cubicBezTo>
                  <a:pt x="57" y="81"/>
                  <a:pt x="59" y="81"/>
                  <a:pt x="58" y="81"/>
                </a:cubicBezTo>
                <a:cubicBezTo>
                  <a:pt x="58" y="81"/>
                  <a:pt x="58" y="81"/>
                  <a:pt x="57" y="81"/>
                </a:cubicBezTo>
                <a:cubicBezTo>
                  <a:pt x="58" y="82"/>
                  <a:pt x="59" y="81"/>
                  <a:pt x="58" y="82"/>
                </a:cubicBezTo>
                <a:cubicBezTo>
                  <a:pt x="58" y="82"/>
                  <a:pt x="58" y="82"/>
                  <a:pt x="58" y="82"/>
                </a:cubicBezTo>
                <a:cubicBezTo>
                  <a:pt x="58" y="82"/>
                  <a:pt x="56" y="82"/>
                  <a:pt x="56" y="82"/>
                </a:cubicBezTo>
                <a:cubicBezTo>
                  <a:pt x="57" y="82"/>
                  <a:pt x="57" y="82"/>
                  <a:pt x="57" y="82"/>
                </a:cubicBezTo>
                <a:cubicBezTo>
                  <a:pt x="57" y="82"/>
                  <a:pt x="56" y="83"/>
                  <a:pt x="57" y="83"/>
                </a:cubicBezTo>
                <a:cubicBezTo>
                  <a:pt x="57" y="83"/>
                  <a:pt x="57" y="83"/>
                  <a:pt x="57" y="83"/>
                </a:cubicBezTo>
                <a:cubicBezTo>
                  <a:pt x="56" y="83"/>
                  <a:pt x="57" y="83"/>
                  <a:pt x="57" y="83"/>
                </a:cubicBezTo>
                <a:cubicBezTo>
                  <a:pt x="57" y="83"/>
                  <a:pt x="57" y="83"/>
                  <a:pt x="57" y="83"/>
                </a:cubicBezTo>
                <a:cubicBezTo>
                  <a:pt x="57" y="83"/>
                  <a:pt x="56" y="83"/>
                  <a:pt x="57" y="84"/>
                </a:cubicBezTo>
                <a:cubicBezTo>
                  <a:pt x="57" y="83"/>
                  <a:pt x="57" y="83"/>
                  <a:pt x="57" y="83"/>
                </a:cubicBezTo>
                <a:cubicBezTo>
                  <a:pt x="57" y="84"/>
                  <a:pt x="57" y="84"/>
                  <a:pt x="57" y="84"/>
                </a:cubicBezTo>
                <a:cubicBezTo>
                  <a:pt x="57" y="84"/>
                  <a:pt x="57" y="84"/>
                  <a:pt x="57" y="84"/>
                </a:cubicBezTo>
                <a:cubicBezTo>
                  <a:pt x="58" y="84"/>
                  <a:pt x="57" y="85"/>
                  <a:pt x="57" y="85"/>
                </a:cubicBezTo>
                <a:cubicBezTo>
                  <a:pt x="57" y="84"/>
                  <a:pt x="57" y="85"/>
                  <a:pt x="57" y="85"/>
                </a:cubicBezTo>
                <a:cubicBezTo>
                  <a:pt x="57" y="85"/>
                  <a:pt x="57" y="85"/>
                  <a:pt x="57" y="85"/>
                </a:cubicBezTo>
                <a:cubicBezTo>
                  <a:pt x="58" y="85"/>
                  <a:pt x="59" y="85"/>
                  <a:pt x="59" y="85"/>
                </a:cubicBezTo>
                <a:cubicBezTo>
                  <a:pt x="59" y="85"/>
                  <a:pt x="59" y="85"/>
                  <a:pt x="58" y="85"/>
                </a:cubicBezTo>
                <a:cubicBezTo>
                  <a:pt x="58" y="85"/>
                  <a:pt x="58" y="85"/>
                  <a:pt x="58" y="85"/>
                </a:cubicBezTo>
                <a:cubicBezTo>
                  <a:pt x="58" y="85"/>
                  <a:pt x="58" y="85"/>
                  <a:pt x="58" y="85"/>
                </a:cubicBezTo>
                <a:cubicBezTo>
                  <a:pt x="59" y="85"/>
                  <a:pt x="58" y="85"/>
                  <a:pt x="58" y="86"/>
                </a:cubicBezTo>
                <a:cubicBezTo>
                  <a:pt x="58" y="86"/>
                  <a:pt x="58" y="86"/>
                  <a:pt x="58" y="86"/>
                </a:cubicBezTo>
                <a:cubicBezTo>
                  <a:pt x="58" y="86"/>
                  <a:pt x="57" y="86"/>
                  <a:pt x="58" y="86"/>
                </a:cubicBezTo>
                <a:cubicBezTo>
                  <a:pt x="57" y="87"/>
                  <a:pt x="58" y="87"/>
                  <a:pt x="57" y="88"/>
                </a:cubicBezTo>
                <a:cubicBezTo>
                  <a:pt x="57" y="88"/>
                  <a:pt x="58" y="88"/>
                  <a:pt x="58" y="88"/>
                </a:cubicBezTo>
                <a:cubicBezTo>
                  <a:pt x="57" y="88"/>
                  <a:pt x="57" y="88"/>
                  <a:pt x="57" y="88"/>
                </a:cubicBezTo>
                <a:cubicBezTo>
                  <a:pt x="58" y="88"/>
                  <a:pt x="57" y="88"/>
                  <a:pt x="58" y="88"/>
                </a:cubicBezTo>
                <a:cubicBezTo>
                  <a:pt x="58" y="88"/>
                  <a:pt x="58" y="88"/>
                  <a:pt x="57" y="89"/>
                </a:cubicBezTo>
                <a:cubicBezTo>
                  <a:pt x="58" y="89"/>
                  <a:pt x="58" y="89"/>
                  <a:pt x="58" y="89"/>
                </a:cubicBezTo>
                <a:cubicBezTo>
                  <a:pt x="57" y="89"/>
                  <a:pt x="57" y="89"/>
                  <a:pt x="57" y="89"/>
                </a:cubicBezTo>
                <a:cubicBezTo>
                  <a:pt x="58" y="89"/>
                  <a:pt x="58" y="89"/>
                  <a:pt x="57" y="89"/>
                </a:cubicBezTo>
                <a:cubicBezTo>
                  <a:pt x="57" y="89"/>
                  <a:pt x="57" y="89"/>
                  <a:pt x="57" y="89"/>
                </a:cubicBezTo>
                <a:cubicBezTo>
                  <a:pt x="58" y="89"/>
                  <a:pt x="58" y="89"/>
                  <a:pt x="59" y="89"/>
                </a:cubicBezTo>
                <a:cubicBezTo>
                  <a:pt x="58" y="90"/>
                  <a:pt x="59" y="90"/>
                  <a:pt x="58" y="90"/>
                </a:cubicBezTo>
                <a:cubicBezTo>
                  <a:pt x="58" y="90"/>
                  <a:pt x="58" y="90"/>
                  <a:pt x="58" y="90"/>
                </a:cubicBezTo>
                <a:cubicBezTo>
                  <a:pt x="59" y="90"/>
                  <a:pt x="59" y="90"/>
                  <a:pt x="59" y="90"/>
                </a:cubicBezTo>
                <a:cubicBezTo>
                  <a:pt x="59" y="90"/>
                  <a:pt x="59" y="90"/>
                  <a:pt x="59" y="90"/>
                </a:cubicBezTo>
                <a:cubicBezTo>
                  <a:pt x="58" y="90"/>
                  <a:pt x="58" y="90"/>
                  <a:pt x="58" y="90"/>
                </a:cubicBezTo>
                <a:cubicBezTo>
                  <a:pt x="59" y="90"/>
                  <a:pt x="59" y="90"/>
                  <a:pt x="59" y="90"/>
                </a:cubicBezTo>
                <a:cubicBezTo>
                  <a:pt x="59" y="90"/>
                  <a:pt x="59" y="90"/>
                  <a:pt x="59" y="90"/>
                </a:cubicBezTo>
                <a:cubicBezTo>
                  <a:pt x="59" y="90"/>
                  <a:pt x="59" y="90"/>
                  <a:pt x="59" y="90"/>
                </a:cubicBezTo>
                <a:cubicBezTo>
                  <a:pt x="59" y="90"/>
                  <a:pt x="59" y="90"/>
                  <a:pt x="59" y="90"/>
                </a:cubicBezTo>
                <a:cubicBezTo>
                  <a:pt x="59" y="90"/>
                  <a:pt x="59" y="90"/>
                  <a:pt x="59" y="90"/>
                </a:cubicBezTo>
                <a:cubicBezTo>
                  <a:pt x="58" y="90"/>
                  <a:pt x="58" y="90"/>
                  <a:pt x="59" y="90"/>
                </a:cubicBezTo>
                <a:cubicBezTo>
                  <a:pt x="58" y="91"/>
                  <a:pt x="60" y="91"/>
                  <a:pt x="59" y="91"/>
                </a:cubicBezTo>
                <a:cubicBezTo>
                  <a:pt x="59" y="91"/>
                  <a:pt x="59" y="91"/>
                  <a:pt x="59" y="91"/>
                </a:cubicBezTo>
                <a:cubicBezTo>
                  <a:pt x="59" y="91"/>
                  <a:pt x="58" y="92"/>
                  <a:pt x="58" y="92"/>
                </a:cubicBezTo>
                <a:cubicBezTo>
                  <a:pt x="59" y="92"/>
                  <a:pt x="59" y="92"/>
                  <a:pt x="59" y="92"/>
                </a:cubicBezTo>
                <a:cubicBezTo>
                  <a:pt x="59" y="92"/>
                  <a:pt x="59" y="92"/>
                  <a:pt x="59" y="92"/>
                </a:cubicBezTo>
                <a:cubicBezTo>
                  <a:pt x="60" y="92"/>
                  <a:pt x="60" y="92"/>
                  <a:pt x="60" y="92"/>
                </a:cubicBezTo>
                <a:cubicBezTo>
                  <a:pt x="60" y="93"/>
                  <a:pt x="61" y="93"/>
                  <a:pt x="60" y="93"/>
                </a:cubicBezTo>
                <a:cubicBezTo>
                  <a:pt x="60" y="93"/>
                  <a:pt x="59" y="94"/>
                  <a:pt x="60" y="94"/>
                </a:cubicBezTo>
                <a:cubicBezTo>
                  <a:pt x="59" y="94"/>
                  <a:pt x="59" y="94"/>
                  <a:pt x="59" y="94"/>
                </a:cubicBezTo>
                <a:cubicBezTo>
                  <a:pt x="59" y="94"/>
                  <a:pt x="59" y="94"/>
                  <a:pt x="59" y="94"/>
                </a:cubicBezTo>
                <a:cubicBezTo>
                  <a:pt x="59" y="95"/>
                  <a:pt x="59" y="95"/>
                  <a:pt x="59" y="95"/>
                </a:cubicBezTo>
                <a:cubicBezTo>
                  <a:pt x="59" y="95"/>
                  <a:pt x="59" y="95"/>
                  <a:pt x="59" y="95"/>
                </a:cubicBezTo>
                <a:cubicBezTo>
                  <a:pt x="60" y="95"/>
                  <a:pt x="60" y="95"/>
                  <a:pt x="60" y="95"/>
                </a:cubicBezTo>
                <a:cubicBezTo>
                  <a:pt x="59" y="95"/>
                  <a:pt x="60" y="95"/>
                  <a:pt x="60" y="96"/>
                </a:cubicBezTo>
                <a:cubicBezTo>
                  <a:pt x="60" y="96"/>
                  <a:pt x="60" y="96"/>
                  <a:pt x="60" y="96"/>
                </a:cubicBezTo>
                <a:cubicBezTo>
                  <a:pt x="60" y="96"/>
                  <a:pt x="60" y="96"/>
                  <a:pt x="60" y="96"/>
                </a:cubicBezTo>
                <a:cubicBezTo>
                  <a:pt x="59" y="96"/>
                  <a:pt x="59" y="96"/>
                  <a:pt x="59" y="96"/>
                </a:cubicBezTo>
                <a:cubicBezTo>
                  <a:pt x="59" y="96"/>
                  <a:pt x="59" y="96"/>
                  <a:pt x="59" y="96"/>
                </a:cubicBezTo>
                <a:cubicBezTo>
                  <a:pt x="59" y="96"/>
                  <a:pt x="59" y="96"/>
                  <a:pt x="59" y="96"/>
                </a:cubicBezTo>
                <a:cubicBezTo>
                  <a:pt x="59" y="96"/>
                  <a:pt x="59" y="97"/>
                  <a:pt x="59" y="97"/>
                </a:cubicBezTo>
                <a:cubicBezTo>
                  <a:pt x="59" y="97"/>
                  <a:pt x="60" y="97"/>
                  <a:pt x="60" y="97"/>
                </a:cubicBezTo>
                <a:cubicBezTo>
                  <a:pt x="60" y="97"/>
                  <a:pt x="60" y="97"/>
                  <a:pt x="60" y="97"/>
                </a:cubicBezTo>
                <a:cubicBezTo>
                  <a:pt x="60" y="97"/>
                  <a:pt x="60" y="97"/>
                  <a:pt x="60" y="97"/>
                </a:cubicBezTo>
                <a:cubicBezTo>
                  <a:pt x="60" y="97"/>
                  <a:pt x="60" y="97"/>
                  <a:pt x="60" y="97"/>
                </a:cubicBezTo>
                <a:cubicBezTo>
                  <a:pt x="60" y="97"/>
                  <a:pt x="60" y="97"/>
                  <a:pt x="60" y="97"/>
                </a:cubicBezTo>
                <a:cubicBezTo>
                  <a:pt x="60" y="97"/>
                  <a:pt x="60" y="97"/>
                  <a:pt x="60" y="97"/>
                </a:cubicBezTo>
                <a:cubicBezTo>
                  <a:pt x="59" y="97"/>
                  <a:pt x="60" y="97"/>
                  <a:pt x="59" y="97"/>
                </a:cubicBezTo>
                <a:cubicBezTo>
                  <a:pt x="60" y="97"/>
                  <a:pt x="59" y="98"/>
                  <a:pt x="60" y="97"/>
                </a:cubicBezTo>
                <a:cubicBezTo>
                  <a:pt x="59" y="98"/>
                  <a:pt x="60" y="98"/>
                  <a:pt x="59" y="98"/>
                </a:cubicBezTo>
                <a:cubicBezTo>
                  <a:pt x="60" y="97"/>
                  <a:pt x="59" y="97"/>
                  <a:pt x="59" y="97"/>
                </a:cubicBezTo>
                <a:cubicBezTo>
                  <a:pt x="58" y="97"/>
                  <a:pt x="58" y="97"/>
                  <a:pt x="58" y="97"/>
                </a:cubicBezTo>
                <a:cubicBezTo>
                  <a:pt x="57" y="97"/>
                  <a:pt x="59" y="97"/>
                  <a:pt x="58" y="97"/>
                </a:cubicBezTo>
                <a:cubicBezTo>
                  <a:pt x="58" y="97"/>
                  <a:pt x="58" y="97"/>
                  <a:pt x="58" y="97"/>
                </a:cubicBezTo>
                <a:cubicBezTo>
                  <a:pt x="59" y="97"/>
                  <a:pt x="59" y="97"/>
                  <a:pt x="59" y="97"/>
                </a:cubicBezTo>
                <a:cubicBezTo>
                  <a:pt x="59" y="97"/>
                  <a:pt x="58" y="97"/>
                  <a:pt x="58" y="97"/>
                </a:cubicBezTo>
                <a:cubicBezTo>
                  <a:pt x="58" y="97"/>
                  <a:pt x="58" y="97"/>
                  <a:pt x="57" y="97"/>
                </a:cubicBezTo>
                <a:cubicBezTo>
                  <a:pt x="57" y="97"/>
                  <a:pt x="57" y="97"/>
                  <a:pt x="57" y="97"/>
                </a:cubicBezTo>
                <a:cubicBezTo>
                  <a:pt x="57" y="97"/>
                  <a:pt x="57" y="97"/>
                  <a:pt x="57" y="97"/>
                </a:cubicBezTo>
                <a:cubicBezTo>
                  <a:pt x="57" y="96"/>
                  <a:pt x="57" y="96"/>
                  <a:pt x="57" y="96"/>
                </a:cubicBezTo>
                <a:cubicBezTo>
                  <a:pt x="57" y="96"/>
                  <a:pt x="57" y="96"/>
                  <a:pt x="57" y="96"/>
                </a:cubicBezTo>
                <a:cubicBezTo>
                  <a:pt x="58" y="96"/>
                  <a:pt x="58" y="96"/>
                  <a:pt x="58" y="96"/>
                </a:cubicBezTo>
                <a:cubicBezTo>
                  <a:pt x="58" y="96"/>
                  <a:pt x="57" y="96"/>
                  <a:pt x="57" y="96"/>
                </a:cubicBezTo>
                <a:cubicBezTo>
                  <a:pt x="58" y="96"/>
                  <a:pt x="58" y="96"/>
                  <a:pt x="59" y="96"/>
                </a:cubicBezTo>
                <a:cubicBezTo>
                  <a:pt x="59" y="95"/>
                  <a:pt x="58" y="96"/>
                  <a:pt x="58" y="95"/>
                </a:cubicBezTo>
                <a:cubicBezTo>
                  <a:pt x="58" y="95"/>
                  <a:pt x="58" y="95"/>
                  <a:pt x="58" y="95"/>
                </a:cubicBezTo>
                <a:cubicBezTo>
                  <a:pt x="58" y="95"/>
                  <a:pt x="57" y="95"/>
                  <a:pt x="56" y="95"/>
                </a:cubicBezTo>
                <a:cubicBezTo>
                  <a:pt x="56" y="95"/>
                  <a:pt x="57" y="95"/>
                  <a:pt x="56" y="95"/>
                </a:cubicBezTo>
                <a:cubicBezTo>
                  <a:pt x="56" y="95"/>
                  <a:pt x="56" y="95"/>
                  <a:pt x="55" y="95"/>
                </a:cubicBezTo>
                <a:cubicBezTo>
                  <a:pt x="56" y="95"/>
                  <a:pt x="56" y="95"/>
                  <a:pt x="56" y="95"/>
                </a:cubicBezTo>
                <a:cubicBezTo>
                  <a:pt x="56" y="95"/>
                  <a:pt x="56" y="95"/>
                  <a:pt x="56" y="95"/>
                </a:cubicBezTo>
                <a:cubicBezTo>
                  <a:pt x="56" y="95"/>
                  <a:pt x="56" y="95"/>
                  <a:pt x="56" y="95"/>
                </a:cubicBezTo>
                <a:cubicBezTo>
                  <a:pt x="56" y="94"/>
                  <a:pt x="57" y="94"/>
                  <a:pt x="57" y="94"/>
                </a:cubicBezTo>
                <a:cubicBezTo>
                  <a:pt x="57" y="94"/>
                  <a:pt x="57" y="94"/>
                  <a:pt x="57" y="94"/>
                </a:cubicBezTo>
                <a:cubicBezTo>
                  <a:pt x="57" y="93"/>
                  <a:pt x="56" y="93"/>
                  <a:pt x="55" y="93"/>
                </a:cubicBezTo>
                <a:cubicBezTo>
                  <a:pt x="55" y="93"/>
                  <a:pt x="56" y="93"/>
                  <a:pt x="56" y="93"/>
                </a:cubicBezTo>
                <a:cubicBezTo>
                  <a:pt x="55" y="93"/>
                  <a:pt x="56" y="93"/>
                  <a:pt x="55" y="93"/>
                </a:cubicBezTo>
                <a:cubicBezTo>
                  <a:pt x="55" y="93"/>
                  <a:pt x="55" y="93"/>
                  <a:pt x="55" y="93"/>
                </a:cubicBezTo>
                <a:cubicBezTo>
                  <a:pt x="55" y="93"/>
                  <a:pt x="55" y="93"/>
                  <a:pt x="55" y="93"/>
                </a:cubicBezTo>
                <a:cubicBezTo>
                  <a:pt x="55" y="93"/>
                  <a:pt x="56" y="93"/>
                  <a:pt x="57" y="93"/>
                </a:cubicBezTo>
                <a:cubicBezTo>
                  <a:pt x="57" y="93"/>
                  <a:pt x="58" y="92"/>
                  <a:pt x="58" y="92"/>
                </a:cubicBezTo>
                <a:cubicBezTo>
                  <a:pt x="57" y="92"/>
                  <a:pt x="55" y="92"/>
                  <a:pt x="54" y="93"/>
                </a:cubicBezTo>
                <a:cubicBezTo>
                  <a:pt x="54" y="93"/>
                  <a:pt x="55" y="92"/>
                  <a:pt x="55" y="92"/>
                </a:cubicBezTo>
                <a:cubicBezTo>
                  <a:pt x="55" y="92"/>
                  <a:pt x="54" y="92"/>
                  <a:pt x="54" y="92"/>
                </a:cubicBezTo>
                <a:cubicBezTo>
                  <a:pt x="55" y="92"/>
                  <a:pt x="55" y="92"/>
                  <a:pt x="55" y="92"/>
                </a:cubicBezTo>
                <a:cubicBezTo>
                  <a:pt x="55" y="92"/>
                  <a:pt x="55" y="92"/>
                  <a:pt x="54" y="92"/>
                </a:cubicBezTo>
                <a:cubicBezTo>
                  <a:pt x="55" y="92"/>
                  <a:pt x="56" y="92"/>
                  <a:pt x="56" y="92"/>
                </a:cubicBezTo>
                <a:cubicBezTo>
                  <a:pt x="56" y="91"/>
                  <a:pt x="55" y="91"/>
                  <a:pt x="54" y="91"/>
                </a:cubicBezTo>
                <a:cubicBezTo>
                  <a:pt x="55" y="92"/>
                  <a:pt x="55" y="92"/>
                  <a:pt x="55" y="92"/>
                </a:cubicBezTo>
                <a:cubicBezTo>
                  <a:pt x="54" y="92"/>
                  <a:pt x="54" y="91"/>
                  <a:pt x="54" y="91"/>
                </a:cubicBezTo>
                <a:cubicBezTo>
                  <a:pt x="54" y="91"/>
                  <a:pt x="54" y="91"/>
                  <a:pt x="54" y="91"/>
                </a:cubicBezTo>
                <a:cubicBezTo>
                  <a:pt x="54" y="91"/>
                  <a:pt x="54" y="91"/>
                  <a:pt x="54" y="91"/>
                </a:cubicBezTo>
                <a:cubicBezTo>
                  <a:pt x="54" y="91"/>
                  <a:pt x="54" y="91"/>
                  <a:pt x="54" y="91"/>
                </a:cubicBezTo>
                <a:cubicBezTo>
                  <a:pt x="55" y="91"/>
                  <a:pt x="57" y="91"/>
                  <a:pt x="58" y="91"/>
                </a:cubicBezTo>
                <a:cubicBezTo>
                  <a:pt x="58" y="91"/>
                  <a:pt x="58" y="91"/>
                  <a:pt x="58" y="91"/>
                </a:cubicBezTo>
                <a:cubicBezTo>
                  <a:pt x="58" y="91"/>
                  <a:pt x="58" y="91"/>
                  <a:pt x="58" y="91"/>
                </a:cubicBezTo>
                <a:cubicBezTo>
                  <a:pt x="57" y="91"/>
                  <a:pt x="55" y="91"/>
                  <a:pt x="55" y="91"/>
                </a:cubicBezTo>
                <a:cubicBezTo>
                  <a:pt x="55" y="90"/>
                  <a:pt x="56" y="90"/>
                  <a:pt x="56" y="90"/>
                </a:cubicBezTo>
                <a:cubicBezTo>
                  <a:pt x="56" y="90"/>
                  <a:pt x="54" y="90"/>
                  <a:pt x="55" y="90"/>
                </a:cubicBezTo>
                <a:cubicBezTo>
                  <a:pt x="54" y="90"/>
                  <a:pt x="54" y="90"/>
                  <a:pt x="54" y="90"/>
                </a:cubicBezTo>
                <a:cubicBezTo>
                  <a:pt x="54" y="90"/>
                  <a:pt x="54" y="90"/>
                  <a:pt x="54" y="90"/>
                </a:cubicBezTo>
                <a:cubicBezTo>
                  <a:pt x="55" y="90"/>
                  <a:pt x="55" y="90"/>
                  <a:pt x="55" y="90"/>
                </a:cubicBezTo>
                <a:cubicBezTo>
                  <a:pt x="54" y="89"/>
                  <a:pt x="54" y="89"/>
                  <a:pt x="54" y="89"/>
                </a:cubicBezTo>
                <a:cubicBezTo>
                  <a:pt x="54" y="89"/>
                  <a:pt x="55" y="89"/>
                  <a:pt x="56" y="89"/>
                </a:cubicBezTo>
                <a:cubicBezTo>
                  <a:pt x="56" y="89"/>
                  <a:pt x="54" y="89"/>
                  <a:pt x="54" y="89"/>
                </a:cubicBezTo>
                <a:cubicBezTo>
                  <a:pt x="55" y="89"/>
                  <a:pt x="55" y="89"/>
                  <a:pt x="55" y="89"/>
                </a:cubicBezTo>
                <a:cubicBezTo>
                  <a:pt x="55" y="89"/>
                  <a:pt x="54" y="89"/>
                  <a:pt x="54" y="89"/>
                </a:cubicBezTo>
                <a:cubicBezTo>
                  <a:pt x="54" y="89"/>
                  <a:pt x="54" y="89"/>
                  <a:pt x="54" y="89"/>
                </a:cubicBezTo>
                <a:cubicBezTo>
                  <a:pt x="55" y="89"/>
                  <a:pt x="56" y="89"/>
                  <a:pt x="57" y="89"/>
                </a:cubicBezTo>
                <a:cubicBezTo>
                  <a:pt x="54" y="88"/>
                  <a:pt x="54" y="88"/>
                  <a:pt x="54" y="88"/>
                </a:cubicBezTo>
                <a:cubicBezTo>
                  <a:pt x="54" y="88"/>
                  <a:pt x="55" y="88"/>
                  <a:pt x="55" y="88"/>
                </a:cubicBezTo>
                <a:cubicBezTo>
                  <a:pt x="55" y="88"/>
                  <a:pt x="54" y="88"/>
                  <a:pt x="54" y="87"/>
                </a:cubicBezTo>
                <a:cubicBezTo>
                  <a:pt x="54" y="87"/>
                  <a:pt x="54" y="87"/>
                  <a:pt x="54" y="87"/>
                </a:cubicBezTo>
                <a:cubicBezTo>
                  <a:pt x="55" y="87"/>
                  <a:pt x="55" y="87"/>
                  <a:pt x="55" y="87"/>
                </a:cubicBezTo>
                <a:cubicBezTo>
                  <a:pt x="55" y="87"/>
                  <a:pt x="55" y="87"/>
                  <a:pt x="55" y="87"/>
                </a:cubicBezTo>
                <a:cubicBezTo>
                  <a:pt x="55" y="87"/>
                  <a:pt x="53" y="87"/>
                  <a:pt x="54" y="87"/>
                </a:cubicBezTo>
                <a:cubicBezTo>
                  <a:pt x="54" y="87"/>
                  <a:pt x="54" y="87"/>
                  <a:pt x="55" y="87"/>
                </a:cubicBezTo>
                <a:cubicBezTo>
                  <a:pt x="54" y="87"/>
                  <a:pt x="55" y="86"/>
                  <a:pt x="54" y="86"/>
                </a:cubicBezTo>
                <a:cubicBezTo>
                  <a:pt x="54" y="86"/>
                  <a:pt x="54" y="86"/>
                  <a:pt x="54" y="86"/>
                </a:cubicBezTo>
                <a:cubicBezTo>
                  <a:pt x="54" y="86"/>
                  <a:pt x="54" y="86"/>
                  <a:pt x="54" y="86"/>
                </a:cubicBezTo>
                <a:cubicBezTo>
                  <a:pt x="54" y="86"/>
                  <a:pt x="54" y="86"/>
                  <a:pt x="54" y="86"/>
                </a:cubicBezTo>
                <a:cubicBezTo>
                  <a:pt x="54" y="86"/>
                  <a:pt x="55" y="86"/>
                  <a:pt x="54" y="86"/>
                </a:cubicBezTo>
                <a:cubicBezTo>
                  <a:pt x="55" y="86"/>
                  <a:pt x="55" y="86"/>
                  <a:pt x="56" y="86"/>
                </a:cubicBezTo>
                <a:cubicBezTo>
                  <a:pt x="56" y="86"/>
                  <a:pt x="54" y="86"/>
                  <a:pt x="54" y="86"/>
                </a:cubicBezTo>
                <a:cubicBezTo>
                  <a:pt x="54" y="85"/>
                  <a:pt x="54" y="85"/>
                  <a:pt x="54" y="85"/>
                </a:cubicBezTo>
                <a:cubicBezTo>
                  <a:pt x="54" y="85"/>
                  <a:pt x="54" y="85"/>
                  <a:pt x="54" y="85"/>
                </a:cubicBezTo>
                <a:cubicBezTo>
                  <a:pt x="55" y="85"/>
                  <a:pt x="55" y="85"/>
                  <a:pt x="55" y="85"/>
                </a:cubicBezTo>
                <a:cubicBezTo>
                  <a:pt x="54" y="85"/>
                  <a:pt x="54" y="85"/>
                  <a:pt x="54" y="85"/>
                </a:cubicBezTo>
                <a:cubicBezTo>
                  <a:pt x="54" y="85"/>
                  <a:pt x="54" y="85"/>
                  <a:pt x="55" y="85"/>
                </a:cubicBezTo>
                <a:cubicBezTo>
                  <a:pt x="55" y="85"/>
                  <a:pt x="54" y="85"/>
                  <a:pt x="54" y="85"/>
                </a:cubicBezTo>
                <a:cubicBezTo>
                  <a:pt x="55" y="85"/>
                  <a:pt x="55" y="85"/>
                  <a:pt x="56" y="85"/>
                </a:cubicBezTo>
                <a:cubicBezTo>
                  <a:pt x="55" y="85"/>
                  <a:pt x="55" y="85"/>
                  <a:pt x="55" y="85"/>
                </a:cubicBezTo>
                <a:cubicBezTo>
                  <a:pt x="56" y="85"/>
                  <a:pt x="56" y="85"/>
                  <a:pt x="56" y="85"/>
                </a:cubicBezTo>
                <a:cubicBezTo>
                  <a:pt x="56" y="85"/>
                  <a:pt x="56" y="85"/>
                  <a:pt x="56" y="85"/>
                </a:cubicBezTo>
                <a:cubicBezTo>
                  <a:pt x="56" y="85"/>
                  <a:pt x="57" y="85"/>
                  <a:pt x="57" y="85"/>
                </a:cubicBezTo>
                <a:cubicBezTo>
                  <a:pt x="56" y="85"/>
                  <a:pt x="56" y="85"/>
                  <a:pt x="56" y="85"/>
                </a:cubicBezTo>
                <a:cubicBezTo>
                  <a:pt x="56" y="85"/>
                  <a:pt x="56" y="85"/>
                  <a:pt x="56" y="85"/>
                </a:cubicBezTo>
                <a:cubicBezTo>
                  <a:pt x="55" y="85"/>
                  <a:pt x="55" y="85"/>
                  <a:pt x="54" y="85"/>
                </a:cubicBezTo>
                <a:cubicBezTo>
                  <a:pt x="55" y="85"/>
                  <a:pt x="55" y="85"/>
                  <a:pt x="55" y="85"/>
                </a:cubicBezTo>
                <a:cubicBezTo>
                  <a:pt x="54" y="84"/>
                  <a:pt x="54" y="84"/>
                  <a:pt x="53" y="84"/>
                </a:cubicBezTo>
                <a:cubicBezTo>
                  <a:pt x="54" y="84"/>
                  <a:pt x="54" y="84"/>
                  <a:pt x="54" y="84"/>
                </a:cubicBezTo>
                <a:cubicBezTo>
                  <a:pt x="53" y="84"/>
                  <a:pt x="55" y="83"/>
                  <a:pt x="54" y="83"/>
                </a:cubicBezTo>
                <a:cubicBezTo>
                  <a:pt x="54" y="83"/>
                  <a:pt x="54" y="83"/>
                  <a:pt x="53" y="83"/>
                </a:cubicBezTo>
                <a:cubicBezTo>
                  <a:pt x="54" y="83"/>
                  <a:pt x="54" y="83"/>
                  <a:pt x="54" y="83"/>
                </a:cubicBezTo>
                <a:cubicBezTo>
                  <a:pt x="53" y="83"/>
                  <a:pt x="53" y="83"/>
                  <a:pt x="53" y="83"/>
                </a:cubicBezTo>
                <a:cubicBezTo>
                  <a:pt x="53" y="83"/>
                  <a:pt x="54" y="83"/>
                  <a:pt x="54" y="83"/>
                </a:cubicBezTo>
                <a:cubicBezTo>
                  <a:pt x="53" y="83"/>
                  <a:pt x="53" y="83"/>
                  <a:pt x="53" y="83"/>
                </a:cubicBezTo>
                <a:cubicBezTo>
                  <a:pt x="53" y="82"/>
                  <a:pt x="52" y="83"/>
                  <a:pt x="52" y="82"/>
                </a:cubicBezTo>
                <a:cubicBezTo>
                  <a:pt x="53" y="82"/>
                  <a:pt x="53" y="82"/>
                  <a:pt x="53" y="82"/>
                </a:cubicBezTo>
                <a:cubicBezTo>
                  <a:pt x="53" y="82"/>
                  <a:pt x="53" y="82"/>
                  <a:pt x="53" y="82"/>
                </a:cubicBezTo>
                <a:cubicBezTo>
                  <a:pt x="53" y="82"/>
                  <a:pt x="53" y="82"/>
                  <a:pt x="53" y="82"/>
                </a:cubicBezTo>
                <a:cubicBezTo>
                  <a:pt x="53" y="82"/>
                  <a:pt x="53" y="82"/>
                  <a:pt x="53" y="82"/>
                </a:cubicBezTo>
                <a:cubicBezTo>
                  <a:pt x="53" y="82"/>
                  <a:pt x="53" y="82"/>
                  <a:pt x="53" y="81"/>
                </a:cubicBezTo>
                <a:cubicBezTo>
                  <a:pt x="53" y="81"/>
                  <a:pt x="52" y="82"/>
                  <a:pt x="52" y="82"/>
                </a:cubicBezTo>
                <a:cubicBezTo>
                  <a:pt x="52" y="82"/>
                  <a:pt x="52" y="81"/>
                  <a:pt x="53" y="81"/>
                </a:cubicBezTo>
                <a:cubicBezTo>
                  <a:pt x="53" y="81"/>
                  <a:pt x="53" y="81"/>
                  <a:pt x="53" y="81"/>
                </a:cubicBezTo>
                <a:cubicBezTo>
                  <a:pt x="54" y="81"/>
                  <a:pt x="52" y="81"/>
                  <a:pt x="53" y="81"/>
                </a:cubicBezTo>
                <a:cubicBezTo>
                  <a:pt x="53" y="81"/>
                  <a:pt x="54" y="81"/>
                  <a:pt x="54" y="81"/>
                </a:cubicBezTo>
                <a:cubicBezTo>
                  <a:pt x="54" y="81"/>
                  <a:pt x="54" y="81"/>
                  <a:pt x="54" y="81"/>
                </a:cubicBezTo>
                <a:cubicBezTo>
                  <a:pt x="54" y="81"/>
                  <a:pt x="54" y="81"/>
                  <a:pt x="54" y="81"/>
                </a:cubicBezTo>
                <a:cubicBezTo>
                  <a:pt x="54" y="81"/>
                  <a:pt x="53" y="81"/>
                  <a:pt x="53" y="81"/>
                </a:cubicBezTo>
                <a:cubicBezTo>
                  <a:pt x="53" y="81"/>
                  <a:pt x="53" y="81"/>
                  <a:pt x="53" y="81"/>
                </a:cubicBezTo>
                <a:cubicBezTo>
                  <a:pt x="53" y="80"/>
                  <a:pt x="53" y="80"/>
                  <a:pt x="53" y="80"/>
                </a:cubicBezTo>
                <a:cubicBezTo>
                  <a:pt x="53" y="80"/>
                  <a:pt x="53" y="80"/>
                  <a:pt x="53" y="80"/>
                </a:cubicBezTo>
                <a:cubicBezTo>
                  <a:pt x="53" y="80"/>
                  <a:pt x="53" y="80"/>
                  <a:pt x="53" y="80"/>
                </a:cubicBezTo>
                <a:cubicBezTo>
                  <a:pt x="53" y="80"/>
                  <a:pt x="53" y="80"/>
                  <a:pt x="54" y="80"/>
                </a:cubicBezTo>
                <a:cubicBezTo>
                  <a:pt x="54" y="80"/>
                  <a:pt x="52" y="80"/>
                  <a:pt x="53" y="80"/>
                </a:cubicBezTo>
                <a:cubicBezTo>
                  <a:pt x="53" y="80"/>
                  <a:pt x="53" y="80"/>
                  <a:pt x="53" y="80"/>
                </a:cubicBezTo>
                <a:cubicBezTo>
                  <a:pt x="53" y="80"/>
                  <a:pt x="53" y="80"/>
                  <a:pt x="53" y="80"/>
                </a:cubicBezTo>
                <a:cubicBezTo>
                  <a:pt x="52" y="80"/>
                  <a:pt x="53" y="79"/>
                  <a:pt x="51" y="79"/>
                </a:cubicBezTo>
                <a:cubicBezTo>
                  <a:pt x="52" y="79"/>
                  <a:pt x="52" y="79"/>
                  <a:pt x="52" y="79"/>
                </a:cubicBezTo>
                <a:cubicBezTo>
                  <a:pt x="53" y="79"/>
                  <a:pt x="53" y="79"/>
                  <a:pt x="53" y="79"/>
                </a:cubicBezTo>
                <a:cubicBezTo>
                  <a:pt x="53" y="79"/>
                  <a:pt x="53" y="79"/>
                  <a:pt x="53" y="79"/>
                </a:cubicBezTo>
                <a:close/>
                <a:moveTo>
                  <a:pt x="53" y="81"/>
                </a:moveTo>
                <a:cubicBezTo>
                  <a:pt x="53" y="81"/>
                  <a:pt x="53" y="81"/>
                  <a:pt x="53" y="81"/>
                </a:cubicBezTo>
                <a:cubicBezTo>
                  <a:pt x="53" y="81"/>
                  <a:pt x="54" y="81"/>
                  <a:pt x="53" y="81"/>
                </a:cubicBezTo>
                <a:close/>
                <a:moveTo>
                  <a:pt x="55" y="85"/>
                </a:moveTo>
                <a:cubicBezTo>
                  <a:pt x="55" y="85"/>
                  <a:pt x="55" y="85"/>
                  <a:pt x="55" y="85"/>
                </a:cubicBezTo>
                <a:cubicBezTo>
                  <a:pt x="55" y="85"/>
                  <a:pt x="55" y="85"/>
                  <a:pt x="55" y="85"/>
                </a:cubicBezTo>
                <a:close/>
                <a:moveTo>
                  <a:pt x="59" y="96"/>
                </a:moveTo>
                <a:cubicBezTo>
                  <a:pt x="59" y="96"/>
                  <a:pt x="59" y="96"/>
                  <a:pt x="59" y="96"/>
                </a:cubicBezTo>
                <a:cubicBezTo>
                  <a:pt x="59" y="96"/>
                  <a:pt x="60" y="96"/>
                  <a:pt x="59" y="96"/>
                </a:cubicBezTo>
                <a:close/>
                <a:moveTo>
                  <a:pt x="59" y="96"/>
                </a:moveTo>
                <a:cubicBezTo>
                  <a:pt x="59" y="96"/>
                  <a:pt x="59" y="96"/>
                  <a:pt x="59" y="96"/>
                </a:cubicBezTo>
                <a:cubicBezTo>
                  <a:pt x="59" y="96"/>
                  <a:pt x="59" y="96"/>
                  <a:pt x="59" y="96"/>
                </a:cubicBezTo>
                <a:cubicBezTo>
                  <a:pt x="59" y="96"/>
                  <a:pt x="59" y="96"/>
                  <a:pt x="59" y="96"/>
                </a:cubicBezTo>
                <a:close/>
                <a:moveTo>
                  <a:pt x="57" y="71"/>
                </a:moveTo>
                <a:cubicBezTo>
                  <a:pt x="57" y="71"/>
                  <a:pt x="57" y="71"/>
                  <a:pt x="57" y="71"/>
                </a:cubicBezTo>
                <a:cubicBezTo>
                  <a:pt x="57" y="71"/>
                  <a:pt x="57" y="71"/>
                  <a:pt x="57" y="71"/>
                </a:cubicBezTo>
                <a:close/>
                <a:moveTo>
                  <a:pt x="54" y="85"/>
                </a:moveTo>
                <a:cubicBezTo>
                  <a:pt x="54" y="85"/>
                  <a:pt x="54" y="85"/>
                  <a:pt x="54" y="85"/>
                </a:cubicBezTo>
                <a:cubicBezTo>
                  <a:pt x="54" y="85"/>
                  <a:pt x="54" y="85"/>
                  <a:pt x="54" y="85"/>
                </a:cubicBezTo>
                <a:close/>
                <a:moveTo>
                  <a:pt x="52" y="77"/>
                </a:moveTo>
                <a:cubicBezTo>
                  <a:pt x="52" y="77"/>
                  <a:pt x="52" y="77"/>
                  <a:pt x="52" y="77"/>
                </a:cubicBezTo>
                <a:cubicBezTo>
                  <a:pt x="52" y="77"/>
                  <a:pt x="52" y="77"/>
                  <a:pt x="52" y="77"/>
                </a:cubicBezTo>
                <a:close/>
                <a:moveTo>
                  <a:pt x="55" y="93"/>
                </a:moveTo>
                <a:cubicBezTo>
                  <a:pt x="55" y="93"/>
                  <a:pt x="55" y="93"/>
                  <a:pt x="55" y="93"/>
                </a:cubicBezTo>
                <a:cubicBezTo>
                  <a:pt x="55" y="93"/>
                  <a:pt x="55" y="93"/>
                  <a:pt x="55" y="93"/>
                </a:cubicBezTo>
                <a:close/>
                <a:moveTo>
                  <a:pt x="60" y="97"/>
                </a:moveTo>
                <a:cubicBezTo>
                  <a:pt x="60" y="97"/>
                  <a:pt x="60" y="97"/>
                  <a:pt x="60" y="97"/>
                </a:cubicBezTo>
                <a:cubicBezTo>
                  <a:pt x="60" y="97"/>
                  <a:pt x="60" y="97"/>
                  <a:pt x="60" y="97"/>
                </a:cubicBezTo>
                <a:cubicBezTo>
                  <a:pt x="60" y="97"/>
                  <a:pt x="60" y="97"/>
                  <a:pt x="60" y="97"/>
                </a:cubicBezTo>
                <a:close/>
                <a:moveTo>
                  <a:pt x="57" y="99"/>
                </a:moveTo>
                <a:cubicBezTo>
                  <a:pt x="57" y="99"/>
                  <a:pt x="57" y="99"/>
                  <a:pt x="57" y="99"/>
                </a:cubicBezTo>
                <a:cubicBezTo>
                  <a:pt x="58" y="99"/>
                  <a:pt x="58" y="99"/>
                  <a:pt x="58" y="99"/>
                </a:cubicBezTo>
                <a:cubicBezTo>
                  <a:pt x="58" y="99"/>
                  <a:pt x="57" y="99"/>
                  <a:pt x="57" y="99"/>
                </a:cubicBezTo>
                <a:close/>
                <a:moveTo>
                  <a:pt x="59" y="98"/>
                </a:moveTo>
                <a:cubicBezTo>
                  <a:pt x="58" y="98"/>
                  <a:pt x="58" y="98"/>
                  <a:pt x="58" y="98"/>
                </a:cubicBezTo>
                <a:cubicBezTo>
                  <a:pt x="58" y="98"/>
                  <a:pt x="58" y="98"/>
                  <a:pt x="58" y="98"/>
                </a:cubicBezTo>
                <a:cubicBezTo>
                  <a:pt x="59" y="98"/>
                  <a:pt x="59" y="98"/>
                  <a:pt x="59" y="98"/>
                </a:cubicBezTo>
                <a:close/>
                <a:moveTo>
                  <a:pt x="58" y="98"/>
                </a:moveTo>
                <a:cubicBezTo>
                  <a:pt x="59" y="98"/>
                  <a:pt x="59" y="98"/>
                  <a:pt x="59" y="98"/>
                </a:cubicBezTo>
                <a:cubicBezTo>
                  <a:pt x="59" y="98"/>
                  <a:pt x="59" y="98"/>
                  <a:pt x="58" y="98"/>
                </a:cubicBezTo>
                <a:close/>
                <a:moveTo>
                  <a:pt x="60" y="96"/>
                </a:moveTo>
                <a:cubicBezTo>
                  <a:pt x="59" y="96"/>
                  <a:pt x="60" y="96"/>
                  <a:pt x="60" y="96"/>
                </a:cubicBezTo>
                <a:cubicBezTo>
                  <a:pt x="60" y="96"/>
                  <a:pt x="59" y="96"/>
                  <a:pt x="60" y="96"/>
                </a:cubicBezTo>
                <a:close/>
                <a:moveTo>
                  <a:pt x="57" y="98"/>
                </a:moveTo>
                <a:cubicBezTo>
                  <a:pt x="58" y="98"/>
                  <a:pt x="58" y="98"/>
                  <a:pt x="58" y="98"/>
                </a:cubicBezTo>
                <a:cubicBezTo>
                  <a:pt x="57" y="98"/>
                  <a:pt x="57" y="98"/>
                  <a:pt x="57" y="98"/>
                </a:cubicBezTo>
                <a:close/>
                <a:moveTo>
                  <a:pt x="58" y="97"/>
                </a:moveTo>
                <a:cubicBezTo>
                  <a:pt x="57" y="97"/>
                  <a:pt x="57" y="97"/>
                  <a:pt x="57" y="97"/>
                </a:cubicBezTo>
                <a:cubicBezTo>
                  <a:pt x="58" y="97"/>
                  <a:pt x="58" y="97"/>
                  <a:pt x="58" y="97"/>
                </a:cubicBezTo>
                <a:cubicBezTo>
                  <a:pt x="58" y="97"/>
                  <a:pt x="58" y="97"/>
                  <a:pt x="58" y="97"/>
                </a:cubicBezTo>
                <a:close/>
                <a:moveTo>
                  <a:pt x="58" y="97"/>
                </a:moveTo>
                <a:cubicBezTo>
                  <a:pt x="58" y="97"/>
                  <a:pt x="58" y="97"/>
                  <a:pt x="58" y="97"/>
                </a:cubicBezTo>
                <a:cubicBezTo>
                  <a:pt x="58" y="97"/>
                  <a:pt x="58" y="97"/>
                  <a:pt x="58" y="97"/>
                </a:cubicBezTo>
                <a:close/>
                <a:moveTo>
                  <a:pt x="57" y="98"/>
                </a:moveTo>
                <a:cubicBezTo>
                  <a:pt x="57" y="98"/>
                  <a:pt x="57" y="98"/>
                  <a:pt x="57" y="98"/>
                </a:cubicBezTo>
                <a:cubicBezTo>
                  <a:pt x="57" y="97"/>
                  <a:pt x="57" y="97"/>
                  <a:pt x="57" y="97"/>
                </a:cubicBezTo>
                <a:lnTo>
                  <a:pt x="57" y="98"/>
                </a:lnTo>
                <a:close/>
                <a:moveTo>
                  <a:pt x="57" y="95"/>
                </a:moveTo>
                <a:cubicBezTo>
                  <a:pt x="57" y="95"/>
                  <a:pt x="57" y="95"/>
                  <a:pt x="57" y="95"/>
                </a:cubicBezTo>
                <a:cubicBezTo>
                  <a:pt x="57" y="95"/>
                  <a:pt x="57" y="95"/>
                  <a:pt x="57" y="95"/>
                </a:cubicBezTo>
                <a:cubicBezTo>
                  <a:pt x="57" y="95"/>
                  <a:pt x="57" y="95"/>
                  <a:pt x="57" y="95"/>
                </a:cubicBezTo>
                <a:close/>
                <a:moveTo>
                  <a:pt x="56" y="96"/>
                </a:moveTo>
                <a:cubicBezTo>
                  <a:pt x="56" y="96"/>
                  <a:pt x="56" y="96"/>
                  <a:pt x="57" y="96"/>
                </a:cubicBezTo>
                <a:cubicBezTo>
                  <a:pt x="56" y="96"/>
                  <a:pt x="56" y="96"/>
                  <a:pt x="56" y="96"/>
                </a:cubicBezTo>
                <a:close/>
                <a:moveTo>
                  <a:pt x="56" y="95"/>
                </a:moveTo>
                <a:cubicBezTo>
                  <a:pt x="56" y="95"/>
                  <a:pt x="55" y="95"/>
                  <a:pt x="55" y="95"/>
                </a:cubicBezTo>
                <a:cubicBezTo>
                  <a:pt x="56" y="95"/>
                  <a:pt x="56" y="96"/>
                  <a:pt x="56" y="95"/>
                </a:cubicBezTo>
                <a:close/>
                <a:moveTo>
                  <a:pt x="56" y="93"/>
                </a:moveTo>
                <a:cubicBezTo>
                  <a:pt x="56" y="93"/>
                  <a:pt x="56" y="93"/>
                  <a:pt x="56" y="93"/>
                </a:cubicBezTo>
                <a:cubicBezTo>
                  <a:pt x="57" y="92"/>
                  <a:pt x="57" y="92"/>
                  <a:pt x="57" y="92"/>
                </a:cubicBezTo>
                <a:lnTo>
                  <a:pt x="56" y="93"/>
                </a:lnTo>
                <a:close/>
                <a:moveTo>
                  <a:pt x="54" y="90"/>
                </a:moveTo>
                <a:cubicBezTo>
                  <a:pt x="53" y="91"/>
                  <a:pt x="54" y="90"/>
                  <a:pt x="54" y="91"/>
                </a:cubicBezTo>
                <a:cubicBezTo>
                  <a:pt x="54" y="91"/>
                  <a:pt x="54" y="90"/>
                  <a:pt x="54" y="90"/>
                </a:cubicBezTo>
                <a:cubicBezTo>
                  <a:pt x="54" y="90"/>
                  <a:pt x="54" y="90"/>
                  <a:pt x="54" y="90"/>
                </a:cubicBezTo>
                <a:close/>
                <a:moveTo>
                  <a:pt x="54" y="90"/>
                </a:moveTo>
                <a:cubicBezTo>
                  <a:pt x="55" y="90"/>
                  <a:pt x="55" y="90"/>
                  <a:pt x="55" y="90"/>
                </a:cubicBezTo>
                <a:cubicBezTo>
                  <a:pt x="55" y="90"/>
                  <a:pt x="55" y="90"/>
                  <a:pt x="54" y="90"/>
                </a:cubicBezTo>
                <a:close/>
                <a:moveTo>
                  <a:pt x="57" y="63"/>
                </a:moveTo>
                <a:cubicBezTo>
                  <a:pt x="57" y="63"/>
                  <a:pt x="57" y="63"/>
                  <a:pt x="57" y="63"/>
                </a:cubicBezTo>
                <a:cubicBezTo>
                  <a:pt x="57" y="63"/>
                  <a:pt x="57" y="63"/>
                  <a:pt x="57" y="63"/>
                </a:cubicBezTo>
                <a:close/>
                <a:moveTo>
                  <a:pt x="56" y="63"/>
                </a:moveTo>
                <a:cubicBezTo>
                  <a:pt x="57" y="63"/>
                  <a:pt x="57" y="63"/>
                  <a:pt x="57" y="63"/>
                </a:cubicBezTo>
                <a:cubicBezTo>
                  <a:pt x="56" y="63"/>
                  <a:pt x="56" y="63"/>
                  <a:pt x="56" y="63"/>
                </a:cubicBezTo>
                <a:cubicBezTo>
                  <a:pt x="56" y="63"/>
                  <a:pt x="57" y="63"/>
                  <a:pt x="56" y="63"/>
                </a:cubicBezTo>
                <a:close/>
                <a:moveTo>
                  <a:pt x="52" y="82"/>
                </a:moveTo>
                <a:cubicBezTo>
                  <a:pt x="52" y="82"/>
                  <a:pt x="52" y="82"/>
                  <a:pt x="52" y="82"/>
                </a:cubicBezTo>
                <a:cubicBezTo>
                  <a:pt x="52" y="82"/>
                  <a:pt x="52" y="82"/>
                  <a:pt x="52" y="82"/>
                </a:cubicBezTo>
                <a:close/>
                <a:moveTo>
                  <a:pt x="52" y="80"/>
                </a:moveTo>
                <a:cubicBezTo>
                  <a:pt x="52" y="80"/>
                  <a:pt x="52" y="80"/>
                  <a:pt x="52" y="80"/>
                </a:cubicBezTo>
                <a:cubicBezTo>
                  <a:pt x="53" y="80"/>
                  <a:pt x="53" y="80"/>
                  <a:pt x="53" y="80"/>
                </a:cubicBezTo>
                <a:lnTo>
                  <a:pt x="52" y="80"/>
                </a:lnTo>
                <a:close/>
                <a:moveTo>
                  <a:pt x="52" y="78"/>
                </a:moveTo>
                <a:cubicBezTo>
                  <a:pt x="52" y="79"/>
                  <a:pt x="52" y="79"/>
                  <a:pt x="52" y="79"/>
                </a:cubicBezTo>
                <a:cubicBezTo>
                  <a:pt x="52" y="79"/>
                  <a:pt x="52" y="78"/>
                  <a:pt x="52" y="78"/>
                </a:cubicBezTo>
                <a:close/>
                <a:moveTo>
                  <a:pt x="57" y="46"/>
                </a:moveTo>
                <a:cubicBezTo>
                  <a:pt x="57" y="46"/>
                  <a:pt x="57" y="46"/>
                  <a:pt x="56" y="46"/>
                </a:cubicBezTo>
                <a:cubicBezTo>
                  <a:pt x="57" y="46"/>
                  <a:pt x="57" y="46"/>
                  <a:pt x="57" y="46"/>
                </a:cubicBezTo>
                <a:close/>
                <a:moveTo>
                  <a:pt x="58" y="47"/>
                </a:moveTo>
                <a:cubicBezTo>
                  <a:pt x="58" y="47"/>
                  <a:pt x="58" y="47"/>
                  <a:pt x="58" y="47"/>
                </a:cubicBezTo>
                <a:cubicBezTo>
                  <a:pt x="58" y="47"/>
                  <a:pt x="58" y="47"/>
                  <a:pt x="58" y="47"/>
                </a:cubicBezTo>
                <a:close/>
                <a:moveTo>
                  <a:pt x="58" y="48"/>
                </a:moveTo>
                <a:cubicBezTo>
                  <a:pt x="58" y="48"/>
                  <a:pt x="58" y="48"/>
                  <a:pt x="58" y="48"/>
                </a:cubicBezTo>
                <a:cubicBezTo>
                  <a:pt x="58" y="48"/>
                  <a:pt x="58" y="48"/>
                  <a:pt x="58" y="48"/>
                </a:cubicBezTo>
                <a:cubicBezTo>
                  <a:pt x="58" y="47"/>
                  <a:pt x="58" y="47"/>
                  <a:pt x="58" y="47"/>
                </a:cubicBezTo>
                <a:cubicBezTo>
                  <a:pt x="58" y="48"/>
                  <a:pt x="58" y="48"/>
                  <a:pt x="58" y="48"/>
                </a:cubicBezTo>
                <a:close/>
                <a:moveTo>
                  <a:pt x="56" y="48"/>
                </a:moveTo>
                <a:cubicBezTo>
                  <a:pt x="56" y="48"/>
                  <a:pt x="56" y="48"/>
                  <a:pt x="56" y="48"/>
                </a:cubicBezTo>
                <a:cubicBezTo>
                  <a:pt x="56" y="48"/>
                  <a:pt x="56" y="48"/>
                  <a:pt x="56" y="48"/>
                </a:cubicBezTo>
                <a:cubicBezTo>
                  <a:pt x="56" y="48"/>
                  <a:pt x="56" y="48"/>
                  <a:pt x="56" y="48"/>
                </a:cubicBezTo>
                <a:close/>
                <a:moveTo>
                  <a:pt x="56" y="48"/>
                </a:moveTo>
                <a:cubicBezTo>
                  <a:pt x="56" y="48"/>
                  <a:pt x="56" y="48"/>
                  <a:pt x="56" y="48"/>
                </a:cubicBezTo>
                <a:close/>
                <a:moveTo>
                  <a:pt x="56" y="49"/>
                </a:moveTo>
                <a:cubicBezTo>
                  <a:pt x="56" y="49"/>
                  <a:pt x="56" y="49"/>
                  <a:pt x="56" y="49"/>
                </a:cubicBezTo>
                <a:cubicBezTo>
                  <a:pt x="56" y="49"/>
                  <a:pt x="56" y="49"/>
                  <a:pt x="56" y="49"/>
                </a:cubicBezTo>
                <a:cubicBezTo>
                  <a:pt x="56" y="49"/>
                  <a:pt x="56" y="49"/>
                  <a:pt x="56" y="49"/>
                </a:cubicBezTo>
                <a:close/>
                <a:moveTo>
                  <a:pt x="57" y="49"/>
                </a:moveTo>
                <a:cubicBezTo>
                  <a:pt x="57" y="49"/>
                  <a:pt x="57" y="49"/>
                  <a:pt x="57" y="49"/>
                </a:cubicBezTo>
                <a:cubicBezTo>
                  <a:pt x="57" y="49"/>
                  <a:pt x="57" y="49"/>
                  <a:pt x="57" y="49"/>
                </a:cubicBezTo>
                <a:close/>
                <a:moveTo>
                  <a:pt x="57" y="49"/>
                </a:moveTo>
                <a:cubicBezTo>
                  <a:pt x="57" y="49"/>
                  <a:pt x="57" y="49"/>
                  <a:pt x="57" y="49"/>
                </a:cubicBezTo>
                <a:cubicBezTo>
                  <a:pt x="57" y="49"/>
                  <a:pt x="57" y="49"/>
                  <a:pt x="57" y="49"/>
                </a:cubicBezTo>
                <a:cubicBezTo>
                  <a:pt x="57" y="49"/>
                  <a:pt x="57" y="49"/>
                  <a:pt x="57" y="49"/>
                </a:cubicBezTo>
                <a:close/>
                <a:moveTo>
                  <a:pt x="57" y="49"/>
                </a:moveTo>
                <a:cubicBezTo>
                  <a:pt x="57" y="49"/>
                  <a:pt x="57" y="48"/>
                  <a:pt x="57" y="49"/>
                </a:cubicBezTo>
                <a:cubicBezTo>
                  <a:pt x="57" y="48"/>
                  <a:pt x="57" y="48"/>
                  <a:pt x="57" y="49"/>
                </a:cubicBezTo>
                <a:close/>
                <a:moveTo>
                  <a:pt x="58" y="48"/>
                </a:moveTo>
                <a:cubicBezTo>
                  <a:pt x="59" y="48"/>
                  <a:pt x="59" y="48"/>
                  <a:pt x="59" y="48"/>
                </a:cubicBezTo>
                <a:cubicBezTo>
                  <a:pt x="58" y="48"/>
                  <a:pt x="58" y="48"/>
                  <a:pt x="58" y="48"/>
                </a:cubicBezTo>
                <a:cubicBezTo>
                  <a:pt x="59" y="48"/>
                  <a:pt x="58" y="48"/>
                  <a:pt x="58" y="48"/>
                </a:cubicBezTo>
                <a:close/>
                <a:moveTo>
                  <a:pt x="56" y="49"/>
                </a:moveTo>
                <a:cubicBezTo>
                  <a:pt x="56" y="49"/>
                  <a:pt x="56" y="49"/>
                  <a:pt x="57" y="49"/>
                </a:cubicBezTo>
                <a:cubicBezTo>
                  <a:pt x="56" y="49"/>
                  <a:pt x="56" y="49"/>
                  <a:pt x="56" y="49"/>
                </a:cubicBezTo>
                <a:cubicBezTo>
                  <a:pt x="56" y="49"/>
                  <a:pt x="56" y="49"/>
                  <a:pt x="56" y="49"/>
                </a:cubicBezTo>
                <a:close/>
                <a:moveTo>
                  <a:pt x="57" y="49"/>
                </a:moveTo>
                <a:cubicBezTo>
                  <a:pt x="57" y="50"/>
                  <a:pt x="57" y="50"/>
                  <a:pt x="57" y="50"/>
                </a:cubicBezTo>
                <a:cubicBezTo>
                  <a:pt x="57" y="49"/>
                  <a:pt x="57" y="49"/>
                  <a:pt x="57" y="49"/>
                </a:cubicBezTo>
                <a:close/>
                <a:moveTo>
                  <a:pt x="58" y="49"/>
                </a:moveTo>
                <a:cubicBezTo>
                  <a:pt x="57" y="49"/>
                  <a:pt x="57" y="49"/>
                  <a:pt x="57" y="49"/>
                </a:cubicBezTo>
                <a:cubicBezTo>
                  <a:pt x="58" y="49"/>
                  <a:pt x="58" y="49"/>
                  <a:pt x="58" y="49"/>
                </a:cubicBezTo>
                <a:close/>
                <a:moveTo>
                  <a:pt x="56" y="50"/>
                </a:moveTo>
                <a:cubicBezTo>
                  <a:pt x="56" y="50"/>
                  <a:pt x="56" y="50"/>
                  <a:pt x="56" y="50"/>
                </a:cubicBezTo>
                <a:cubicBezTo>
                  <a:pt x="56" y="50"/>
                  <a:pt x="56" y="50"/>
                  <a:pt x="56" y="50"/>
                </a:cubicBezTo>
                <a:close/>
                <a:moveTo>
                  <a:pt x="56" y="50"/>
                </a:moveTo>
                <a:cubicBezTo>
                  <a:pt x="56" y="50"/>
                  <a:pt x="55" y="50"/>
                  <a:pt x="55" y="50"/>
                </a:cubicBezTo>
                <a:cubicBezTo>
                  <a:pt x="55" y="50"/>
                  <a:pt x="56" y="50"/>
                  <a:pt x="56" y="50"/>
                </a:cubicBezTo>
                <a:cubicBezTo>
                  <a:pt x="56" y="50"/>
                  <a:pt x="56" y="50"/>
                  <a:pt x="56" y="50"/>
                </a:cubicBezTo>
                <a:close/>
                <a:moveTo>
                  <a:pt x="56" y="51"/>
                </a:moveTo>
                <a:cubicBezTo>
                  <a:pt x="56" y="51"/>
                  <a:pt x="56" y="51"/>
                  <a:pt x="56" y="50"/>
                </a:cubicBezTo>
                <a:cubicBezTo>
                  <a:pt x="56" y="51"/>
                  <a:pt x="56" y="51"/>
                  <a:pt x="56" y="51"/>
                </a:cubicBezTo>
                <a:close/>
                <a:moveTo>
                  <a:pt x="57" y="50"/>
                </a:moveTo>
                <a:cubicBezTo>
                  <a:pt x="57" y="50"/>
                  <a:pt x="56" y="50"/>
                  <a:pt x="56" y="50"/>
                </a:cubicBezTo>
                <a:cubicBezTo>
                  <a:pt x="57" y="50"/>
                  <a:pt x="57" y="50"/>
                  <a:pt x="57" y="50"/>
                </a:cubicBezTo>
                <a:close/>
                <a:moveTo>
                  <a:pt x="57" y="50"/>
                </a:moveTo>
                <a:cubicBezTo>
                  <a:pt x="57" y="50"/>
                  <a:pt x="57" y="50"/>
                  <a:pt x="57" y="50"/>
                </a:cubicBezTo>
                <a:cubicBezTo>
                  <a:pt x="57" y="50"/>
                  <a:pt x="57" y="50"/>
                  <a:pt x="57" y="50"/>
                </a:cubicBezTo>
                <a:cubicBezTo>
                  <a:pt x="57" y="50"/>
                  <a:pt x="57" y="50"/>
                  <a:pt x="57" y="50"/>
                </a:cubicBezTo>
                <a:close/>
                <a:moveTo>
                  <a:pt x="57" y="50"/>
                </a:moveTo>
                <a:cubicBezTo>
                  <a:pt x="57" y="50"/>
                  <a:pt x="57" y="50"/>
                  <a:pt x="57" y="50"/>
                </a:cubicBezTo>
                <a:cubicBezTo>
                  <a:pt x="57" y="50"/>
                  <a:pt x="57" y="50"/>
                  <a:pt x="57" y="50"/>
                </a:cubicBezTo>
                <a:close/>
                <a:moveTo>
                  <a:pt x="57" y="49"/>
                </a:moveTo>
                <a:cubicBezTo>
                  <a:pt x="57" y="49"/>
                  <a:pt x="58" y="50"/>
                  <a:pt x="58" y="49"/>
                </a:cubicBezTo>
                <a:cubicBezTo>
                  <a:pt x="58" y="49"/>
                  <a:pt x="58" y="49"/>
                  <a:pt x="57" y="49"/>
                </a:cubicBezTo>
                <a:close/>
                <a:moveTo>
                  <a:pt x="57" y="50"/>
                </a:moveTo>
                <a:cubicBezTo>
                  <a:pt x="57" y="50"/>
                  <a:pt x="57" y="50"/>
                  <a:pt x="57" y="50"/>
                </a:cubicBezTo>
                <a:cubicBezTo>
                  <a:pt x="57" y="50"/>
                  <a:pt x="57" y="50"/>
                  <a:pt x="57" y="50"/>
                </a:cubicBezTo>
                <a:close/>
                <a:moveTo>
                  <a:pt x="57" y="50"/>
                </a:moveTo>
                <a:cubicBezTo>
                  <a:pt x="57" y="50"/>
                  <a:pt x="57" y="50"/>
                  <a:pt x="57" y="50"/>
                </a:cubicBezTo>
                <a:cubicBezTo>
                  <a:pt x="57" y="50"/>
                  <a:pt x="57" y="50"/>
                  <a:pt x="57" y="50"/>
                </a:cubicBezTo>
                <a:close/>
                <a:moveTo>
                  <a:pt x="56" y="50"/>
                </a:moveTo>
                <a:cubicBezTo>
                  <a:pt x="57" y="51"/>
                  <a:pt x="57" y="51"/>
                  <a:pt x="57" y="51"/>
                </a:cubicBezTo>
                <a:cubicBezTo>
                  <a:pt x="57" y="51"/>
                  <a:pt x="57" y="51"/>
                  <a:pt x="57" y="50"/>
                </a:cubicBezTo>
                <a:cubicBezTo>
                  <a:pt x="57" y="50"/>
                  <a:pt x="56" y="50"/>
                  <a:pt x="56" y="50"/>
                </a:cubicBezTo>
                <a:close/>
                <a:moveTo>
                  <a:pt x="57" y="50"/>
                </a:moveTo>
                <a:cubicBezTo>
                  <a:pt x="57" y="50"/>
                  <a:pt x="57" y="50"/>
                  <a:pt x="57" y="50"/>
                </a:cubicBezTo>
                <a:cubicBezTo>
                  <a:pt x="57" y="50"/>
                  <a:pt x="57" y="50"/>
                  <a:pt x="57" y="50"/>
                </a:cubicBezTo>
                <a:close/>
                <a:moveTo>
                  <a:pt x="57" y="51"/>
                </a:moveTo>
                <a:cubicBezTo>
                  <a:pt x="57" y="51"/>
                  <a:pt x="57" y="51"/>
                  <a:pt x="57" y="51"/>
                </a:cubicBezTo>
                <a:cubicBezTo>
                  <a:pt x="57" y="51"/>
                  <a:pt x="57" y="51"/>
                  <a:pt x="57" y="51"/>
                </a:cubicBezTo>
                <a:close/>
                <a:moveTo>
                  <a:pt x="57" y="50"/>
                </a:moveTo>
                <a:cubicBezTo>
                  <a:pt x="57" y="50"/>
                  <a:pt x="57" y="50"/>
                  <a:pt x="57" y="50"/>
                </a:cubicBezTo>
                <a:cubicBezTo>
                  <a:pt x="57" y="50"/>
                  <a:pt x="57" y="50"/>
                  <a:pt x="57" y="50"/>
                </a:cubicBezTo>
                <a:cubicBezTo>
                  <a:pt x="57" y="50"/>
                  <a:pt x="57" y="50"/>
                  <a:pt x="57" y="50"/>
                </a:cubicBezTo>
                <a:close/>
                <a:moveTo>
                  <a:pt x="56" y="51"/>
                </a:moveTo>
                <a:cubicBezTo>
                  <a:pt x="56" y="51"/>
                  <a:pt x="56" y="51"/>
                  <a:pt x="57" y="51"/>
                </a:cubicBezTo>
                <a:cubicBezTo>
                  <a:pt x="56" y="51"/>
                  <a:pt x="56" y="51"/>
                  <a:pt x="56" y="51"/>
                </a:cubicBezTo>
                <a:close/>
                <a:moveTo>
                  <a:pt x="57" y="50"/>
                </a:moveTo>
                <a:cubicBezTo>
                  <a:pt x="57" y="50"/>
                  <a:pt x="57" y="50"/>
                  <a:pt x="57" y="50"/>
                </a:cubicBezTo>
                <a:cubicBezTo>
                  <a:pt x="56" y="50"/>
                  <a:pt x="56" y="50"/>
                  <a:pt x="57" y="50"/>
                </a:cubicBezTo>
                <a:close/>
                <a:moveTo>
                  <a:pt x="57" y="50"/>
                </a:moveTo>
                <a:cubicBezTo>
                  <a:pt x="57" y="50"/>
                  <a:pt x="57" y="50"/>
                  <a:pt x="57" y="50"/>
                </a:cubicBezTo>
                <a:cubicBezTo>
                  <a:pt x="57" y="50"/>
                  <a:pt x="57" y="50"/>
                  <a:pt x="57" y="50"/>
                </a:cubicBezTo>
                <a:cubicBezTo>
                  <a:pt x="57" y="50"/>
                  <a:pt x="57" y="50"/>
                  <a:pt x="57" y="50"/>
                </a:cubicBezTo>
                <a:close/>
                <a:moveTo>
                  <a:pt x="59" y="52"/>
                </a:moveTo>
                <a:cubicBezTo>
                  <a:pt x="59" y="52"/>
                  <a:pt x="59" y="52"/>
                  <a:pt x="59" y="52"/>
                </a:cubicBezTo>
                <a:cubicBezTo>
                  <a:pt x="59" y="51"/>
                  <a:pt x="57" y="51"/>
                  <a:pt x="57" y="51"/>
                </a:cubicBezTo>
                <a:cubicBezTo>
                  <a:pt x="57" y="51"/>
                  <a:pt x="57" y="51"/>
                  <a:pt x="57" y="52"/>
                </a:cubicBezTo>
                <a:cubicBezTo>
                  <a:pt x="58" y="52"/>
                  <a:pt x="58" y="51"/>
                  <a:pt x="58" y="51"/>
                </a:cubicBezTo>
                <a:cubicBezTo>
                  <a:pt x="58" y="52"/>
                  <a:pt x="58" y="52"/>
                  <a:pt x="58" y="52"/>
                </a:cubicBezTo>
                <a:cubicBezTo>
                  <a:pt x="58" y="52"/>
                  <a:pt x="59" y="52"/>
                  <a:pt x="59" y="52"/>
                </a:cubicBezTo>
                <a:cubicBezTo>
                  <a:pt x="59" y="52"/>
                  <a:pt x="59" y="52"/>
                  <a:pt x="59" y="52"/>
                </a:cubicBezTo>
                <a:cubicBezTo>
                  <a:pt x="59" y="52"/>
                  <a:pt x="59" y="52"/>
                  <a:pt x="59" y="52"/>
                </a:cubicBezTo>
                <a:close/>
                <a:moveTo>
                  <a:pt x="57" y="51"/>
                </a:moveTo>
                <a:cubicBezTo>
                  <a:pt x="57" y="51"/>
                  <a:pt x="57" y="51"/>
                  <a:pt x="57" y="51"/>
                </a:cubicBezTo>
                <a:cubicBezTo>
                  <a:pt x="57" y="51"/>
                  <a:pt x="57" y="51"/>
                  <a:pt x="56" y="51"/>
                </a:cubicBezTo>
                <a:cubicBezTo>
                  <a:pt x="56" y="51"/>
                  <a:pt x="57" y="51"/>
                  <a:pt x="57" y="51"/>
                </a:cubicBezTo>
                <a:cubicBezTo>
                  <a:pt x="57" y="51"/>
                  <a:pt x="57" y="51"/>
                  <a:pt x="57" y="51"/>
                </a:cubicBezTo>
                <a:close/>
                <a:moveTo>
                  <a:pt x="57" y="51"/>
                </a:moveTo>
                <a:cubicBezTo>
                  <a:pt x="57" y="51"/>
                  <a:pt x="57" y="51"/>
                  <a:pt x="58" y="51"/>
                </a:cubicBezTo>
                <a:cubicBezTo>
                  <a:pt x="58" y="51"/>
                  <a:pt x="57" y="51"/>
                  <a:pt x="57" y="51"/>
                </a:cubicBezTo>
                <a:cubicBezTo>
                  <a:pt x="57" y="51"/>
                  <a:pt x="57" y="51"/>
                  <a:pt x="57" y="51"/>
                </a:cubicBezTo>
                <a:cubicBezTo>
                  <a:pt x="57" y="51"/>
                  <a:pt x="57" y="51"/>
                  <a:pt x="57" y="51"/>
                </a:cubicBezTo>
                <a:cubicBezTo>
                  <a:pt x="57" y="51"/>
                  <a:pt x="57" y="51"/>
                  <a:pt x="57" y="51"/>
                </a:cubicBezTo>
                <a:cubicBezTo>
                  <a:pt x="57" y="51"/>
                  <a:pt x="57" y="51"/>
                  <a:pt x="57" y="51"/>
                </a:cubicBezTo>
                <a:cubicBezTo>
                  <a:pt x="57" y="51"/>
                  <a:pt x="57" y="51"/>
                  <a:pt x="57" y="51"/>
                </a:cubicBezTo>
                <a:cubicBezTo>
                  <a:pt x="57" y="51"/>
                  <a:pt x="57" y="51"/>
                  <a:pt x="57" y="51"/>
                </a:cubicBezTo>
                <a:cubicBezTo>
                  <a:pt x="57" y="51"/>
                  <a:pt x="57" y="51"/>
                  <a:pt x="57" y="51"/>
                </a:cubicBezTo>
                <a:cubicBezTo>
                  <a:pt x="57" y="51"/>
                  <a:pt x="57" y="51"/>
                  <a:pt x="57" y="51"/>
                </a:cubicBezTo>
                <a:cubicBezTo>
                  <a:pt x="57" y="51"/>
                  <a:pt x="57" y="51"/>
                  <a:pt x="57" y="51"/>
                </a:cubicBezTo>
                <a:cubicBezTo>
                  <a:pt x="57" y="51"/>
                  <a:pt x="57" y="51"/>
                  <a:pt x="57" y="51"/>
                </a:cubicBezTo>
                <a:cubicBezTo>
                  <a:pt x="57" y="51"/>
                  <a:pt x="57" y="51"/>
                  <a:pt x="57" y="51"/>
                </a:cubicBezTo>
                <a:cubicBezTo>
                  <a:pt x="57" y="51"/>
                  <a:pt x="57" y="51"/>
                  <a:pt x="57" y="51"/>
                </a:cubicBezTo>
                <a:cubicBezTo>
                  <a:pt x="57" y="51"/>
                  <a:pt x="57" y="51"/>
                  <a:pt x="57" y="51"/>
                </a:cubicBezTo>
                <a:cubicBezTo>
                  <a:pt x="57" y="51"/>
                  <a:pt x="57" y="51"/>
                  <a:pt x="57" y="51"/>
                </a:cubicBezTo>
                <a:close/>
                <a:moveTo>
                  <a:pt x="59" y="50"/>
                </a:moveTo>
                <a:cubicBezTo>
                  <a:pt x="59" y="50"/>
                  <a:pt x="59" y="50"/>
                  <a:pt x="59" y="50"/>
                </a:cubicBezTo>
                <a:cubicBezTo>
                  <a:pt x="59" y="50"/>
                  <a:pt x="59" y="50"/>
                  <a:pt x="59" y="50"/>
                </a:cubicBezTo>
                <a:close/>
                <a:moveTo>
                  <a:pt x="59" y="50"/>
                </a:moveTo>
                <a:cubicBezTo>
                  <a:pt x="59" y="50"/>
                  <a:pt x="59" y="50"/>
                  <a:pt x="59" y="50"/>
                </a:cubicBezTo>
                <a:cubicBezTo>
                  <a:pt x="59" y="50"/>
                  <a:pt x="59" y="50"/>
                  <a:pt x="59" y="50"/>
                </a:cubicBezTo>
                <a:cubicBezTo>
                  <a:pt x="59" y="50"/>
                  <a:pt x="59" y="49"/>
                  <a:pt x="58" y="50"/>
                </a:cubicBezTo>
                <a:cubicBezTo>
                  <a:pt x="58" y="50"/>
                  <a:pt x="58" y="50"/>
                  <a:pt x="58" y="50"/>
                </a:cubicBezTo>
                <a:cubicBezTo>
                  <a:pt x="58" y="50"/>
                  <a:pt x="58" y="50"/>
                  <a:pt x="58" y="50"/>
                </a:cubicBezTo>
                <a:cubicBezTo>
                  <a:pt x="58" y="50"/>
                  <a:pt x="58" y="50"/>
                  <a:pt x="59" y="50"/>
                </a:cubicBezTo>
                <a:close/>
                <a:moveTo>
                  <a:pt x="58" y="50"/>
                </a:moveTo>
                <a:cubicBezTo>
                  <a:pt x="58" y="51"/>
                  <a:pt x="58" y="51"/>
                  <a:pt x="58" y="51"/>
                </a:cubicBezTo>
                <a:cubicBezTo>
                  <a:pt x="58" y="50"/>
                  <a:pt x="58" y="50"/>
                  <a:pt x="58" y="50"/>
                </a:cubicBezTo>
                <a:cubicBezTo>
                  <a:pt x="58" y="50"/>
                  <a:pt x="58" y="50"/>
                  <a:pt x="58" y="50"/>
                </a:cubicBezTo>
                <a:cubicBezTo>
                  <a:pt x="58" y="50"/>
                  <a:pt x="58" y="50"/>
                  <a:pt x="58" y="50"/>
                </a:cubicBezTo>
                <a:close/>
                <a:moveTo>
                  <a:pt x="56" y="51"/>
                </a:moveTo>
                <a:cubicBezTo>
                  <a:pt x="56" y="51"/>
                  <a:pt x="56" y="51"/>
                  <a:pt x="56" y="51"/>
                </a:cubicBezTo>
                <a:cubicBezTo>
                  <a:pt x="57" y="52"/>
                  <a:pt x="57" y="52"/>
                  <a:pt x="57" y="52"/>
                </a:cubicBezTo>
                <a:lnTo>
                  <a:pt x="56" y="51"/>
                </a:lnTo>
                <a:close/>
                <a:moveTo>
                  <a:pt x="56" y="52"/>
                </a:moveTo>
                <a:cubicBezTo>
                  <a:pt x="56" y="52"/>
                  <a:pt x="56" y="52"/>
                  <a:pt x="56" y="52"/>
                </a:cubicBezTo>
                <a:cubicBezTo>
                  <a:pt x="56" y="52"/>
                  <a:pt x="56" y="52"/>
                  <a:pt x="56" y="52"/>
                </a:cubicBezTo>
                <a:close/>
                <a:moveTo>
                  <a:pt x="60" y="69"/>
                </a:moveTo>
                <a:cubicBezTo>
                  <a:pt x="61" y="69"/>
                  <a:pt x="61" y="69"/>
                  <a:pt x="61" y="69"/>
                </a:cubicBezTo>
                <a:cubicBezTo>
                  <a:pt x="60" y="69"/>
                  <a:pt x="60" y="69"/>
                  <a:pt x="60" y="69"/>
                </a:cubicBezTo>
                <a:close/>
                <a:moveTo>
                  <a:pt x="60" y="68"/>
                </a:moveTo>
                <a:cubicBezTo>
                  <a:pt x="60" y="68"/>
                  <a:pt x="60" y="68"/>
                  <a:pt x="60" y="68"/>
                </a:cubicBezTo>
                <a:cubicBezTo>
                  <a:pt x="60" y="68"/>
                  <a:pt x="60" y="68"/>
                  <a:pt x="60" y="68"/>
                </a:cubicBezTo>
                <a:close/>
                <a:moveTo>
                  <a:pt x="56" y="59"/>
                </a:moveTo>
                <a:cubicBezTo>
                  <a:pt x="56" y="59"/>
                  <a:pt x="55" y="59"/>
                  <a:pt x="56" y="59"/>
                </a:cubicBezTo>
                <a:cubicBezTo>
                  <a:pt x="56" y="59"/>
                  <a:pt x="56" y="59"/>
                  <a:pt x="56" y="59"/>
                </a:cubicBezTo>
                <a:cubicBezTo>
                  <a:pt x="56" y="59"/>
                  <a:pt x="56" y="59"/>
                  <a:pt x="56" y="59"/>
                </a:cubicBezTo>
                <a:close/>
                <a:moveTo>
                  <a:pt x="58" y="64"/>
                </a:moveTo>
                <a:cubicBezTo>
                  <a:pt x="59" y="64"/>
                  <a:pt x="59" y="64"/>
                  <a:pt x="59" y="64"/>
                </a:cubicBezTo>
                <a:cubicBezTo>
                  <a:pt x="58" y="64"/>
                  <a:pt x="58" y="64"/>
                  <a:pt x="58" y="64"/>
                </a:cubicBezTo>
                <a:close/>
                <a:moveTo>
                  <a:pt x="60" y="64"/>
                </a:moveTo>
                <a:cubicBezTo>
                  <a:pt x="60" y="64"/>
                  <a:pt x="60" y="64"/>
                  <a:pt x="60" y="64"/>
                </a:cubicBezTo>
                <a:cubicBezTo>
                  <a:pt x="60" y="64"/>
                  <a:pt x="60" y="64"/>
                  <a:pt x="60" y="64"/>
                </a:cubicBezTo>
                <a:close/>
                <a:moveTo>
                  <a:pt x="61" y="71"/>
                </a:moveTo>
                <a:cubicBezTo>
                  <a:pt x="61" y="71"/>
                  <a:pt x="61" y="71"/>
                  <a:pt x="61" y="71"/>
                </a:cubicBezTo>
                <a:cubicBezTo>
                  <a:pt x="61" y="71"/>
                  <a:pt x="61" y="71"/>
                  <a:pt x="61" y="71"/>
                </a:cubicBezTo>
                <a:close/>
                <a:moveTo>
                  <a:pt x="56" y="55"/>
                </a:moveTo>
                <a:cubicBezTo>
                  <a:pt x="56" y="55"/>
                  <a:pt x="56" y="55"/>
                  <a:pt x="56" y="55"/>
                </a:cubicBezTo>
                <a:cubicBezTo>
                  <a:pt x="56" y="55"/>
                  <a:pt x="57" y="55"/>
                  <a:pt x="56" y="55"/>
                </a:cubicBezTo>
                <a:close/>
                <a:moveTo>
                  <a:pt x="56" y="68"/>
                </a:moveTo>
                <a:cubicBezTo>
                  <a:pt x="56" y="68"/>
                  <a:pt x="56" y="68"/>
                  <a:pt x="56" y="68"/>
                </a:cubicBezTo>
                <a:cubicBezTo>
                  <a:pt x="56" y="68"/>
                  <a:pt x="56" y="68"/>
                  <a:pt x="56" y="68"/>
                </a:cubicBezTo>
                <a:close/>
                <a:moveTo>
                  <a:pt x="56" y="55"/>
                </a:moveTo>
                <a:cubicBezTo>
                  <a:pt x="56" y="55"/>
                  <a:pt x="56" y="55"/>
                  <a:pt x="56" y="55"/>
                </a:cubicBezTo>
                <a:cubicBezTo>
                  <a:pt x="56" y="55"/>
                  <a:pt x="56" y="55"/>
                  <a:pt x="56" y="55"/>
                </a:cubicBezTo>
                <a:cubicBezTo>
                  <a:pt x="56" y="55"/>
                  <a:pt x="56" y="55"/>
                  <a:pt x="56" y="55"/>
                </a:cubicBezTo>
                <a:close/>
                <a:moveTo>
                  <a:pt x="60" y="81"/>
                </a:moveTo>
                <a:cubicBezTo>
                  <a:pt x="60" y="81"/>
                  <a:pt x="60" y="81"/>
                  <a:pt x="60" y="81"/>
                </a:cubicBezTo>
                <a:cubicBezTo>
                  <a:pt x="60" y="81"/>
                  <a:pt x="60" y="81"/>
                  <a:pt x="60" y="81"/>
                </a:cubicBezTo>
                <a:close/>
                <a:moveTo>
                  <a:pt x="55" y="83"/>
                </a:moveTo>
                <a:cubicBezTo>
                  <a:pt x="55" y="83"/>
                  <a:pt x="55" y="83"/>
                  <a:pt x="55" y="83"/>
                </a:cubicBezTo>
                <a:cubicBezTo>
                  <a:pt x="55" y="83"/>
                  <a:pt x="55" y="83"/>
                  <a:pt x="55" y="83"/>
                </a:cubicBezTo>
                <a:close/>
                <a:moveTo>
                  <a:pt x="56" y="53"/>
                </a:moveTo>
                <a:cubicBezTo>
                  <a:pt x="56" y="53"/>
                  <a:pt x="56" y="53"/>
                  <a:pt x="56" y="53"/>
                </a:cubicBezTo>
                <a:close/>
                <a:moveTo>
                  <a:pt x="58" y="53"/>
                </a:moveTo>
                <a:cubicBezTo>
                  <a:pt x="58" y="53"/>
                  <a:pt x="58" y="53"/>
                  <a:pt x="58" y="53"/>
                </a:cubicBezTo>
                <a:cubicBezTo>
                  <a:pt x="58" y="53"/>
                  <a:pt x="58" y="53"/>
                  <a:pt x="58" y="53"/>
                </a:cubicBezTo>
                <a:close/>
                <a:moveTo>
                  <a:pt x="59" y="56"/>
                </a:moveTo>
                <a:cubicBezTo>
                  <a:pt x="59" y="56"/>
                  <a:pt x="59" y="56"/>
                  <a:pt x="59" y="56"/>
                </a:cubicBezTo>
                <a:cubicBezTo>
                  <a:pt x="59" y="56"/>
                  <a:pt x="59" y="56"/>
                  <a:pt x="59" y="56"/>
                </a:cubicBezTo>
                <a:close/>
                <a:moveTo>
                  <a:pt x="56" y="53"/>
                </a:moveTo>
                <a:cubicBezTo>
                  <a:pt x="56" y="53"/>
                  <a:pt x="56" y="53"/>
                  <a:pt x="56" y="53"/>
                </a:cubicBezTo>
                <a:cubicBezTo>
                  <a:pt x="56" y="53"/>
                  <a:pt x="56" y="53"/>
                  <a:pt x="56" y="53"/>
                </a:cubicBezTo>
                <a:close/>
                <a:moveTo>
                  <a:pt x="56" y="53"/>
                </a:moveTo>
                <a:cubicBezTo>
                  <a:pt x="56" y="53"/>
                  <a:pt x="56" y="53"/>
                  <a:pt x="56" y="53"/>
                </a:cubicBezTo>
                <a:cubicBezTo>
                  <a:pt x="56" y="53"/>
                  <a:pt x="56" y="53"/>
                  <a:pt x="56" y="53"/>
                </a:cubicBezTo>
                <a:close/>
                <a:moveTo>
                  <a:pt x="56" y="53"/>
                </a:moveTo>
                <a:cubicBezTo>
                  <a:pt x="56" y="53"/>
                  <a:pt x="56" y="53"/>
                  <a:pt x="56" y="53"/>
                </a:cubicBezTo>
                <a:cubicBezTo>
                  <a:pt x="56" y="53"/>
                  <a:pt x="56" y="53"/>
                  <a:pt x="56" y="53"/>
                </a:cubicBezTo>
                <a:cubicBezTo>
                  <a:pt x="56" y="53"/>
                  <a:pt x="56" y="53"/>
                  <a:pt x="56" y="53"/>
                </a:cubicBezTo>
                <a:close/>
                <a:moveTo>
                  <a:pt x="59" y="75"/>
                </a:moveTo>
                <a:cubicBezTo>
                  <a:pt x="59" y="76"/>
                  <a:pt x="59" y="76"/>
                  <a:pt x="59" y="76"/>
                </a:cubicBezTo>
                <a:cubicBezTo>
                  <a:pt x="59" y="76"/>
                  <a:pt x="59" y="76"/>
                  <a:pt x="59" y="75"/>
                </a:cubicBezTo>
                <a:close/>
                <a:moveTo>
                  <a:pt x="60" y="61"/>
                </a:moveTo>
                <a:cubicBezTo>
                  <a:pt x="60" y="61"/>
                  <a:pt x="60" y="61"/>
                  <a:pt x="60" y="61"/>
                </a:cubicBezTo>
                <a:cubicBezTo>
                  <a:pt x="60" y="61"/>
                  <a:pt x="60" y="61"/>
                  <a:pt x="60" y="61"/>
                </a:cubicBezTo>
                <a:close/>
                <a:moveTo>
                  <a:pt x="61" y="61"/>
                </a:moveTo>
                <a:cubicBezTo>
                  <a:pt x="60" y="61"/>
                  <a:pt x="60" y="61"/>
                  <a:pt x="60" y="61"/>
                </a:cubicBezTo>
                <a:cubicBezTo>
                  <a:pt x="59" y="61"/>
                  <a:pt x="59" y="61"/>
                  <a:pt x="59" y="61"/>
                </a:cubicBezTo>
                <a:lnTo>
                  <a:pt x="61" y="61"/>
                </a:lnTo>
                <a:close/>
                <a:moveTo>
                  <a:pt x="60" y="70"/>
                </a:moveTo>
                <a:cubicBezTo>
                  <a:pt x="60" y="70"/>
                  <a:pt x="61" y="70"/>
                  <a:pt x="61" y="70"/>
                </a:cubicBezTo>
                <a:cubicBezTo>
                  <a:pt x="61" y="70"/>
                  <a:pt x="60" y="70"/>
                  <a:pt x="60" y="70"/>
                </a:cubicBezTo>
                <a:cubicBezTo>
                  <a:pt x="60" y="70"/>
                  <a:pt x="61" y="70"/>
                  <a:pt x="61" y="70"/>
                </a:cubicBezTo>
                <a:cubicBezTo>
                  <a:pt x="60" y="70"/>
                  <a:pt x="60" y="70"/>
                  <a:pt x="60" y="70"/>
                </a:cubicBezTo>
                <a:cubicBezTo>
                  <a:pt x="61" y="71"/>
                  <a:pt x="61" y="71"/>
                  <a:pt x="60" y="71"/>
                </a:cubicBezTo>
                <a:cubicBezTo>
                  <a:pt x="60" y="71"/>
                  <a:pt x="61" y="71"/>
                  <a:pt x="61" y="71"/>
                </a:cubicBezTo>
                <a:cubicBezTo>
                  <a:pt x="60" y="71"/>
                  <a:pt x="61" y="72"/>
                  <a:pt x="61" y="72"/>
                </a:cubicBezTo>
                <a:cubicBezTo>
                  <a:pt x="61" y="72"/>
                  <a:pt x="61" y="72"/>
                  <a:pt x="60" y="72"/>
                </a:cubicBezTo>
                <a:cubicBezTo>
                  <a:pt x="61" y="72"/>
                  <a:pt x="61" y="72"/>
                  <a:pt x="61" y="72"/>
                </a:cubicBezTo>
                <a:cubicBezTo>
                  <a:pt x="61" y="72"/>
                  <a:pt x="60" y="72"/>
                  <a:pt x="60" y="72"/>
                </a:cubicBezTo>
                <a:cubicBezTo>
                  <a:pt x="60" y="72"/>
                  <a:pt x="60" y="72"/>
                  <a:pt x="60" y="72"/>
                </a:cubicBezTo>
                <a:cubicBezTo>
                  <a:pt x="60" y="72"/>
                  <a:pt x="60" y="72"/>
                  <a:pt x="60" y="72"/>
                </a:cubicBezTo>
                <a:cubicBezTo>
                  <a:pt x="60" y="73"/>
                  <a:pt x="60" y="73"/>
                  <a:pt x="60" y="73"/>
                </a:cubicBezTo>
                <a:cubicBezTo>
                  <a:pt x="60" y="72"/>
                  <a:pt x="60" y="72"/>
                  <a:pt x="60" y="72"/>
                </a:cubicBezTo>
                <a:cubicBezTo>
                  <a:pt x="60" y="73"/>
                  <a:pt x="61" y="73"/>
                  <a:pt x="60" y="73"/>
                </a:cubicBezTo>
                <a:cubicBezTo>
                  <a:pt x="60" y="73"/>
                  <a:pt x="60" y="73"/>
                  <a:pt x="60" y="73"/>
                </a:cubicBezTo>
                <a:cubicBezTo>
                  <a:pt x="60" y="73"/>
                  <a:pt x="60" y="73"/>
                  <a:pt x="60" y="72"/>
                </a:cubicBezTo>
                <a:cubicBezTo>
                  <a:pt x="60" y="73"/>
                  <a:pt x="60" y="73"/>
                  <a:pt x="59" y="73"/>
                </a:cubicBezTo>
                <a:cubicBezTo>
                  <a:pt x="59" y="73"/>
                  <a:pt x="60" y="73"/>
                  <a:pt x="60" y="73"/>
                </a:cubicBezTo>
                <a:cubicBezTo>
                  <a:pt x="60" y="73"/>
                  <a:pt x="60" y="73"/>
                  <a:pt x="60" y="73"/>
                </a:cubicBezTo>
                <a:cubicBezTo>
                  <a:pt x="60" y="73"/>
                  <a:pt x="60" y="73"/>
                  <a:pt x="60" y="73"/>
                </a:cubicBezTo>
                <a:cubicBezTo>
                  <a:pt x="60" y="73"/>
                  <a:pt x="60" y="73"/>
                  <a:pt x="60" y="73"/>
                </a:cubicBezTo>
                <a:cubicBezTo>
                  <a:pt x="59" y="73"/>
                  <a:pt x="59" y="73"/>
                  <a:pt x="59" y="73"/>
                </a:cubicBezTo>
                <a:cubicBezTo>
                  <a:pt x="59" y="73"/>
                  <a:pt x="60" y="73"/>
                  <a:pt x="60" y="74"/>
                </a:cubicBezTo>
                <a:cubicBezTo>
                  <a:pt x="59" y="74"/>
                  <a:pt x="59" y="74"/>
                  <a:pt x="59" y="74"/>
                </a:cubicBezTo>
                <a:cubicBezTo>
                  <a:pt x="60" y="74"/>
                  <a:pt x="60" y="74"/>
                  <a:pt x="60" y="74"/>
                </a:cubicBezTo>
                <a:cubicBezTo>
                  <a:pt x="60" y="74"/>
                  <a:pt x="60" y="74"/>
                  <a:pt x="61" y="74"/>
                </a:cubicBezTo>
                <a:cubicBezTo>
                  <a:pt x="60" y="74"/>
                  <a:pt x="60" y="74"/>
                  <a:pt x="60" y="74"/>
                </a:cubicBezTo>
                <a:cubicBezTo>
                  <a:pt x="60" y="74"/>
                  <a:pt x="61" y="74"/>
                  <a:pt x="61" y="74"/>
                </a:cubicBezTo>
                <a:cubicBezTo>
                  <a:pt x="61" y="75"/>
                  <a:pt x="59" y="74"/>
                  <a:pt x="59" y="75"/>
                </a:cubicBezTo>
                <a:cubicBezTo>
                  <a:pt x="60" y="75"/>
                  <a:pt x="60" y="75"/>
                  <a:pt x="60" y="75"/>
                </a:cubicBezTo>
                <a:cubicBezTo>
                  <a:pt x="61" y="75"/>
                  <a:pt x="60" y="75"/>
                  <a:pt x="60" y="75"/>
                </a:cubicBezTo>
                <a:cubicBezTo>
                  <a:pt x="60" y="75"/>
                  <a:pt x="60" y="75"/>
                  <a:pt x="60" y="75"/>
                </a:cubicBezTo>
                <a:cubicBezTo>
                  <a:pt x="60" y="75"/>
                  <a:pt x="60" y="75"/>
                  <a:pt x="60" y="75"/>
                </a:cubicBezTo>
                <a:cubicBezTo>
                  <a:pt x="59" y="75"/>
                  <a:pt x="59" y="75"/>
                  <a:pt x="59" y="75"/>
                </a:cubicBezTo>
                <a:cubicBezTo>
                  <a:pt x="60" y="75"/>
                  <a:pt x="59" y="75"/>
                  <a:pt x="60" y="76"/>
                </a:cubicBezTo>
                <a:cubicBezTo>
                  <a:pt x="59" y="75"/>
                  <a:pt x="60" y="76"/>
                  <a:pt x="60" y="76"/>
                </a:cubicBezTo>
                <a:cubicBezTo>
                  <a:pt x="59" y="76"/>
                  <a:pt x="60" y="75"/>
                  <a:pt x="59" y="75"/>
                </a:cubicBezTo>
                <a:cubicBezTo>
                  <a:pt x="59" y="75"/>
                  <a:pt x="59" y="75"/>
                  <a:pt x="59" y="75"/>
                </a:cubicBezTo>
                <a:cubicBezTo>
                  <a:pt x="59" y="75"/>
                  <a:pt x="59" y="75"/>
                  <a:pt x="58" y="75"/>
                </a:cubicBezTo>
                <a:cubicBezTo>
                  <a:pt x="58" y="76"/>
                  <a:pt x="59" y="76"/>
                  <a:pt x="59" y="76"/>
                </a:cubicBezTo>
                <a:cubicBezTo>
                  <a:pt x="59" y="76"/>
                  <a:pt x="59" y="76"/>
                  <a:pt x="59" y="76"/>
                </a:cubicBezTo>
                <a:cubicBezTo>
                  <a:pt x="60" y="76"/>
                  <a:pt x="59" y="76"/>
                  <a:pt x="60" y="76"/>
                </a:cubicBezTo>
                <a:cubicBezTo>
                  <a:pt x="59" y="76"/>
                  <a:pt x="60" y="76"/>
                  <a:pt x="60" y="76"/>
                </a:cubicBezTo>
                <a:cubicBezTo>
                  <a:pt x="60" y="76"/>
                  <a:pt x="60" y="76"/>
                  <a:pt x="60" y="76"/>
                </a:cubicBezTo>
                <a:cubicBezTo>
                  <a:pt x="60" y="76"/>
                  <a:pt x="58" y="76"/>
                  <a:pt x="58" y="77"/>
                </a:cubicBezTo>
                <a:cubicBezTo>
                  <a:pt x="58" y="77"/>
                  <a:pt x="58" y="77"/>
                  <a:pt x="59" y="77"/>
                </a:cubicBezTo>
                <a:cubicBezTo>
                  <a:pt x="59" y="77"/>
                  <a:pt x="59" y="76"/>
                  <a:pt x="60" y="77"/>
                </a:cubicBezTo>
                <a:cubicBezTo>
                  <a:pt x="58" y="77"/>
                  <a:pt x="60" y="77"/>
                  <a:pt x="59" y="77"/>
                </a:cubicBezTo>
                <a:cubicBezTo>
                  <a:pt x="59" y="77"/>
                  <a:pt x="59" y="77"/>
                  <a:pt x="58" y="77"/>
                </a:cubicBezTo>
                <a:cubicBezTo>
                  <a:pt x="58" y="77"/>
                  <a:pt x="59" y="77"/>
                  <a:pt x="59" y="78"/>
                </a:cubicBezTo>
                <a:cubicBezTo>
                  <a:pt x="58" y="78"/>
                  <a:pt x="58" y="78"/>
                  <a:pt x="58" y="78"/>
                </a:cubicBezTo>
                <a:cubicBezTo>
                  <a:pt x="59" y="78"/>
                  <a:pt x="59" y="78"/>
                  <a:pt x="60" y="78"/>
                </a:cubicBezTo>
                <a:cubicBezTo>
                  <a:pt x="59" y="78"/>
                  <a:pt x="59" y="78"/>
                  <a:pt x="59" y="78"/>
                </a:cubicBezTo>
                <a:cubicBezTo>
                  <a:pt x="59" y="78"/>
                  <a:pt x="59" y="78"/>
                  <a:pt x="59" y="78"/>
                </a:cubicBezTo>
                <a:cubicBezTo>
                  <a:pt x="59" y="78"/>
                  <a:pt x="59" y="78"/>
                  <a:pt x="59" y="78"/>
                </a:cubicBezTo>
                <a:cubicBezTo>
                  <a:pt x="59" y="79"/>
                  <a:pt x="59" y="79"/>
                  <a:pt x="59" y="79"/>
                </a:cubicBezTo>
                <a:cubicBezTo>
                  <a:pt x="59" y="79"/>
                  <a:pt x="59" y="79"/>
                  <a:pt x="59" y="79"/>
                </a:cubicBezTo>
                <a:cubicBezTo>
                  <a:pt x="60" y="79"/>
                  <a:pt x="59" y="80"/>
                  <a:pt x="60" y="80"/>
                </a:cubicBezTo>
                <a:cubicBezTo>
                  <a:pt x="60" y="80"/>
                  <a:pt x="60" y="80"/>
                  <a:pt x="60" y="80"/>
                </a:cubicBezTo>
                <a:cubicBezTo>
                  <a:pt x="60" y="80"/>
                  <a:pt x="60" y="80"/>
                  <a:pt x="60" y="81"/>
                </a:cubicBezTo>
                <a:cubicBezTo>
                  <a:pt x="60" y="81"/>
                  <a:pt x="60" y="81"/>
                  <a:pt x="60" y="80"/>
                </a:cubicBezTo>
                <a:cubicBezTo>
                  <a:pt x="59" y="80"/>
                  <a:pt x="59" y="81"/>
                  <a:pt x="59" y="81"/>
                </a:cubicBezTo>
                <a:cubicBezTo>
                  <a:pt x="59" y="81"/>
                  <a:pt x="59" y="81"/>
                  <a:pt x="59" y="81"/>
                </a:cubicBezTo>
                <a:cubicBezTo>
                  <a:pt x="59" y="81"/>
                  <a:pt x="59" y="81"/>
                  <a:pt x="59" y="81"/>
                </a:cubicBezTo>
                <a:cubicBezTo>
                  <a:pt x="59" y="81"/>
                  <a:pt x="60" y="81"/>
                  <a:pt x="60" y="81"/>
                </a:cubicBezTo>
                <a:cubicBezTo>
                  <a:pt x="59" y="81"/>
                  <a:pt x="59" y="82"/>
                  <a:pt x="58" y="82"/>
                </a:cubicBezTo>
                <a:cubicBezTo>
                  <a:pt x="59" y="82"/>
                  <a:pt x="59" y="81"/>
                  <a:pt x="59" y="81"/>
                </a:cubicBezTo>
                <a:cubicBezTo>
                  <a:pt x="59" y="82"/>
                  <a:pt x="59" y="82"/>
                  <a:pt x="59" y="82"/>
                </a:cubicBezTo>
                <a:cubicBezTo>
                  <a:pt x="59" y="82"/>
                  <a:pt x="59" y="82"/>
                  <a:pt x="59" y="82"/>
                </a:cubicBezTo>
                <a:cubicBezTo>
                  <a:pt x="59" y="82"/>
                  <a:pt x="59" y="82"/>
                  <a:pt x="59" y="83"/>
                </a:cubicBezTo>
                <a:cubicBezTo>
                  <a:pt x="59" y="83"/>
                  <a:pt x="59" y="83"/>
                  <a:pt x="59" y="83"/>
                </a:cubicBezTo>
                <a:cubicBezTo>
                  <a:pt x="58" y="83"/>
                  <a:pt x="59" y="83"/>
                  <a:pt x="59" y="83"/>
                </a:cubicBezTo>
                <a:cubicBezTo>
                  <a:pt x="59" y="83"/>
                  <a:pt x="59" y="83"/>
                  <a:pt x="58" y="83"/>
                </a:cubicBezTo>
                <a:cubicBezTo>
                  <a:pt x="60" y="83"/>
                  <a:pt x="58" y="83"/>
                  <a:pt x="58" y="84"/>
                </a:cubicBezTo>
                <a:cubicBezTo>
                  <a:pt x="57" y="84"/>
                  <a:pt x="56" y="84"/>
                  <a:pt x="56" y="84"/>
                </a:cubicBezTo>
                <a:cubicBezTo>
                  <a:pt x="56" y="84"/>
                  <a:pt x="56" y="84"/>
                  <a:pt x="56" y="84"/>
                </a:cubicBezTo>
                <a:cubicBezTo>
                  <a:pt x="55" y="84"/>
                  <a:pt x="56" y="84"/>
                  <a:pt x="55" y="83"/>
                </a:cubicBezTo>
                <a:cubicBezTo>
                  <a:pt x="56" y="83"/>
                  <a:pt x="56" y="83"/>
                  <a:pt x="56" y="83"/>
                </a:cubicBezTo>
                <a:cubicBezTo>
                  <a:pt x="56" y="83"/>
                  <a:pt x="55" y="83"/>
                  <a:pt x="55" y="83"/>
                </a:cubicBezTo>
                <a:cubicBezTo>
                  <a:pt x="55" y="83"/>
                  <a:pt x="55" y="83"/>
                  <a:pt x="55" y="83"/>
                </a:cubicBezTo>
                <a:cubicBezTo>
                  <a:pt x="56" y="82"/>
                  <a:pt x="55" y="81"/>
                  <a:pt x="56" y="81"/>
                </a:cubicBezTo>
                <a:cubicBezTo>
                  <a:pt x="56" y="81"/>
                  <a:pt x="56" y="81"/>
                  <a:pt x="55" y="81"/>
                </a:cubicBezTo>
                <a:cubicBezTo>
                  <a:pt x="56" y="80"/>
                  <a:pt x="55" y="80"/>
                  <a:pt x="55" y="80"/>
                </a:cubicBezTo>
                <a:cubicBezTo>
                  <a:pt x="56" y="80"/>
                  <a:pt x="56" y="80"/>
                  <a:pt x="56" y="80"/>
                </a:cubicBezTo>
                <a:cubicBezTo>
                  <a:pt x="56" y="80"/>
                  <a:pt x="55" y="80"/>
                  <a:pt x="55" y="80"/>
                </a:cubicBezTo>
                <a:cubicBezTo>
                  <a:pt x="55" y="80"/>
                  <a:pt x="56" y="79"/>
                  <a:pt x="55" y="79"/>
                </a:cubicBezTo>
                <a:cubicBezTo>
                  <a:pt x="56" y="79"/>
                  <a:pt x="56" y="79"/>
                  <a:pt x="56" y="79"/>
                </a:cubicBezTo>
                <a:cubicBezTo>
                  <a:pt x="55" y="79"/>
                  <a:pt x="56" y="78"/>
                  <a:pt x="55" y="78"/>
                </a:cubicBezTo>
                <a:cubicBezTo>
                  <a:pt x="56" y="78"/>
                  <a:pt x="55" y="78"/>
                  <a:pt x="57" y="78"/>
                </a:cubicBezTo>
                <a:cubicBezTo>
                  <a:pt x="57" y="78"/>
                  <a:pt x="56" y="78"/>
                  <a:pt x="56" y="78"/>
                </a:cubicBezTo>
                <a:cubicBezTo>
                  <a:pt x="56" y="78"/>
                  <a:pt x="56" y="78"/>
                  <a:pt x="56" y="77"/>
                </a:cubicBezTo>
                <a:cubicBezTo>
                  <a:pt x="56" y="77"/>
                  <a:pt x="56" y="77"/>
                  <a:pt x="57" y="76"/>
                </a:cubicBezTo>
                <a:cubicBezTo>
                  <a:pt x="56" y="76"/>
                  <a:pt x="56" y="76"/>
                  <a:pt x="56" y="76"/>
                </a:cubicBezTo>
                <a:cubicBezTo>
                  <a:pt x="55" y="76"/>
                  <a:pt x="55" y="76"/>
                  <a:pt x="55" y="76"/>
                </a:cubicBezTo>
                <a:cubicBezTo>
                  <a:pt x="55" y="76"/>
                  <a:pt x="55" y="76"/>
                  <a:pt x="55" y="76"/>
                </a:cubicBezTo>
                <a:cubicBezTo>
                  <a:pt x="55" y="76"/>
                  <a:pt x="55" y="76"/>
                  <a:pt x="55" y="76"/>
                </a:cubicBezTo>
                <a:cubicBezTo>
                  <a:pt x="55" y="76"/>
                  <a:pt x="56" y="76"/>
                  <a:pt x="56" y="76"/>
                </a:cubicBezTo>
                <a:cubicBezTo>
                  <a:pt x="56" y="76"/>
                  <a:pt x="56" y="76"/>
                  <a:pt x="55" y="76"/>
                </a:cubicBezTo>
                <a:cubicBezTo>
                  <a:pt x="55" y="76"/>
                  <a:pt x="55" y="76"/>
                  <a:pt x="55" y="76"/>
                </a:cubicBezTo>
                <a:cubicBezTo>
                  <a:pt x="55" y="75"/>
                  <a:pt x="55" y="75"/>
                  <a:pt x="55" y="75"/>
                </a:cubicBezTo>
                <a:cubicBezTo>
                  <a:pt x="55" y="75"/>
                  <a:pt x="56" y="76"/>
                  <a:pt x="56" y="76"/>
                </a:cubicBezTo>
                <a:cubicBezTo>
                  <a:pt x="56" y="76"/>
                  <a:pt x="55" y="75"/>
                  <a:pt x="56" y="75"/>
                </a:cubicBezTo>
                <a:cubicBezTo>
                  <a:pt x="56" y="75"/>
                  <a:pt x="56" y="75"/>
                  <a:pt x="56" y="75"/>
                </a:cubicBezTo>
                <a:cubicBezTo>
                  <a:pt x="56" y="75"/>
                  <a:pt x="56" y="75"/>
                  <a:pt x="56" y="75"/>
                </a:cubicBezTo>
                <a:cubicBezTo>
                  <a:pt x="55" y="75"/>
                  <a:pt x="55" y="75"/>
                  <a:pt x="55" y="75"/>
                </a:cubicBezTo>
                <a:cubicBezTo>
                  <a:pt x="56" y="75"/>
                  <a:pt x="56" y="74"/>
                  <a:pt x="56" y="73"/>
                </a:cubicBezTo>
                <a:cubicBezTo>
                  <a:pt x="57" y="73"/>
                  <a:pt x="56" y="73"/>
                  <a:pt x="57" y="73"/>
                </a:cubicBezTo>
                <a:cubicBezTo>
                  <a:pt x="57" y="73"/>
                  <a:pt x="57" y="73"/>
                  <a:pt x="57" y="73"/>
                </a:cubicBezTo>
                <a:cubicBezTo>
                  <a:pt x="57" y="73"/>
                  <a:pt x="58" y="73"/>
                  <a:pt x="58" y="73"/>
                </a:cubicBezTo>
                <a:cubicBezTo>
                  <a:pt x="57" y="73"/>
                  <a:pt x="57" y="73"/>
                  <a:pt x="57" y="73"/>
                </a:cubicBezTo>
                <a:cubicBezTo>
                  <a:pt x="56" y="73"/>
                  <a:pt x="56" y="73"/>
                  <a:pt x="56" y="73"/>
                </a:cubicBezTo>
                <a:cubicBezTo>
                  <a:pt x="54" y="72"/>
                  <a:pt x="56" y="72"/>
                  <a:pt x="56" y="72"/>
                </a:cubicBezTo>
                <a:cubicBezTo>
                  <a:pt x="56" y="72"/>
                  <a:pt x="56" y="72"/>
                  <a:pt x="56" y="72"/>
                </a:cubicBezTo>
                <a:cubicBezTo>
                  <a:pt x="55" y="71"/>
                  <a:pt x="57" y="71"/>
                  <a:pt x="56" y="71"/>
                </a:cubicBezTo>
                <a:cubicBezTo>
                  <a:pt x="57" y="71"/>
                  <a:pt x="57" y="71"/>
                  <a:pt x="57" y="71"/>
                </a:cubicBezTo>
                <a:cubicBezTo>
                  <a:pt x="56" y="71"/>
                  <a:pt x="56" y="70"/>
                  <a:pt x="56" y="70"/>
                </a:cubicBezTo>
                <a:cubicBezTo>
                  <a:pt x="56" y="70"/>
                  <a:pt x="56" y="70"/>
                  <a:pt x="57" y="70"/>
                </a:cubicBezTo>
                <a:cubicBezTo>
                  <a:pt x="56" y="70"/>
                  <a:pt x="56" y="70"/>
                  <a:pt x="56" y="70"/>
                </a:cubicBezTo>
                <a:cubicBezTo>
                  <a:pt x="56" y="70"/>
                  <a:pt x="56" y="70"/>
                  <a:pt x="56" y="70"/>
                </a:cubicBezTo>
                <a:cubicBezTo>
                  <a:pt x="56" y="69"/>
                  <a:pt x="56" y="69"/>
                  <a:pt x="56" y="69"/>
                </a:cubicBezTo>
                <a:cubicBezTo>
                  <a:pt x="58" y="69"/>
                  <a:pt x="55" y="69"/>
                  <a:pt x="57" y="69"/>
                </a:cubicBezTo>
                <a:cubicBezTo>
                  <a:pt x="56" y="69"/>
                  <a:pt x="56" y="68"/>
                  <a:pt x="56" y="68"/>
                </a:cubicBezTo>
                <a:cubicBezTo>
                  <a:pt x="56" y="68"/>
                  <a:pt x="56" y="68"/>
                  <a:pt x="56" y="68"/>
                </a:cubicBezTo>
                <a:cubicBezTo>
                  <a:pt x="55" y="68"/>
                  <a:pt x="57" y="68"/>
                  <a:pt x="56" y="68"/>
                </a:cubicBezTo>
                <a:cubicBezTo>
                  <a:pt x="56" y="67"/>
                  <a:pt x="56" y="68"/>
                  <a:pt x="56" y="68"/>
                </a:cubicBezTo>
                <a:cubicBezTo>
                  <a:pt x="56" y="67"/>
                  <a:pt x="55" y="67"/>
                  <a:pt x="55" y="67"/>
                </a:cubicBezTo>
                <a:cubicBezTo>
                  <a:pt x="55" y="67"/>
                  <a:pt x="56" y="67"/>
                  <a:pt x="56" y="67"/>
                </a:cubicBezTo>
                <a:cubicBezTo>
                  <a:pt x="56" y="67"/>
                  <a:pt x="55" y="67"/>
                  <a:pt x="56" y="67"/>
                </a:cubicBezTo>
                <a:cubicBezTo>
                  <a:pt x="56" y="67"/>
                  <a:pt x="56" y="67"/>
                  <a:pt x="56" y="67"/>
                </a:cubicBezTo>
                <a:cubicBezTo>
                  <a:pt x="56" y="67"/>
                  <a:pt x="58" y="66"/>
                  <a:pt x="57" y="66"/>
                </a:cubicBezTo>
                <a:cubicBezTo>
                  <a:pt x="57" y="66"/>
                  <a:pt x="57" y="66"/>
                  <a:pt x="57" y="66"/>
                </a:cubicBezTo>
                <a:cubicBezTo>
                  <a:pt x="57" y="66"/>
                  <a:pt x="58" y="66"/>
                  <a:pt x="57" y="66"/>
                </a:cubicBezTo>
                <a:cubicBezTo>
                  <a:pt x="57" y="66"/>
                  <a:pt x="57" y="66"/>
                  <a:pt x="57" y="66"/>
                </a:cubicBezTo>
                <a:cubicBezTo>
                  <a:pt x="57" y="66"/>
                  <a:pt x="57" y="66"/>
                  <a:pt x="57" y="65"/>
                </a:cubicBezTo>
                <a:cubicBezTo>
                  <a:pt x="57" y="65"/>
                  <a:pt x="57" y="65"/>
                  <a:pt x="57" y="65"/>
                </a:cubicBezTo>
                <a:cubicBezTo>
                  <a:pt x="57" y="65"/>
                  <a:pt x="58" y="65"/>
                  <a:pt x="57" y="65"/>
                </a:cubicBezTo>
                <a:cubicBezTo>
                  <a:pt x="57" y="65"/>
                  <a:pt x="57" y="65"/>
                  <a:pt x="57" y="65"/>
                </a:cubicBezTo>
                <a:cubicBezTo>
                  <a:pt x="57" y="65"/>
                  <a:pt x="57" y="65"/>
                  <a:pt x="57" y="65"/>
                </a:cubicBezTo>
                <a:cubicBezTo>
                  <a:pt x="57" y="65"/>
                  <a:pt x="57" y="65"/>
                  <a:pt x="57" y="65"/>
                </a:cubicBezTo>
                <a:cubicBezTo>
                  <a:pt x="56" y="64"/>
                  <a:pt x="57" y="64"/>
                  <a:pt x="57" y="64"/>
                </a:cubicBezTo>
                <a:cubicBezTo>
                  <a:pt x="57" y="64"/>
                  <a:pt x="57" y="64"/>
                  <a:pt x="57" y="64"/>
                </a:cubicBezTo>
                <a:cubicBezTo>
                  <a:pt x="57" y="64"/>
                  <a:pt x="57" y="64"/>
                  <a:pt x="57" y="64"/>
                </a:cubicBezTo>
                <a:cubicBezTo>
                  <a:pt x="56" y="64"/>
                  <a:pt x="56" y="64"/>
                  <a:pt x="55" y="63"/>
                </a:cubicBezTo>
                <a:cubicBezTo>
                  <a:pt x="56" y="63"/>
                  <a:pt x="56" y="63"/>
                  <a:pt x="56" y="63"/>
                </a:cubicBezTo>
                <a:cubicBezTo>
                  <a:pt x="56" y="63"/>
                  <a:pt x="56" y="63"/>
                  <a:pt x="56" y="63"/>
                </a:cubicBezTo>
                <a:cubicBezTo>
                  <a:pt x="56" y="63"/>
                  <a:pt x="56" y="63"/>
                  <a:pt x="56" y="63"/>
                </a:cubicBezTo>
                <a:cubicBezTo>
                  <a:pt x="56" y="63"/>
                  <a:pt x="56" y="63"/>
                  <a:pt x="56" y="63"/>
                </a:cubicBezTo>
                <a:cubicBezTo>
                  <a:pt x="56" y="63"/>
                  <a:pt x="56" y="63"/>
                  <a:pt x="57" y="63"/>
                </a:cubicBezTo>
                <a:cubicBezTo>
                  <a:pt x="56" y="63"/>
                  <a:pt x="57" y="63"/>
                  <a:pt x="56" y="63"/>
                </a:cubicBezTo>
                <a:cubicBezTo>
                  <a:pt x="57" y="62"/>
                  <a:pt x="56" y="61"/>
                  <a:pt x="57" y="61"/>
                </a:cubicBezTo>
                <a:cubicBezTo>
                  <a:pt x="58" y="61"/>
                  <a:pt x="57" y="61"/>
                  <a:pt x="57" y="61"/>
                </a:cubicBezTo>
                <a:cubicBezTo>
                  <a:pt x="57" y="61"/>
                  <a:pt x="57" y="61"/>
                  <a:pt x="57" y="61"/>
                </a:cubicBezTo>
                <a:cubicBezTo>
                  <a:pt x="57" y="61"/>
                  <a:pt x="57" y="61"/>
                  <a:pt x="56" y="60"/>
                </a:cubicBezTo>
                <a:cubicBezTo>
                  <a:pt x="57" y="61"/>
                  <a:pt x="57" y="61"/>
                  <a:pt x="58" y="61"/>
                </a:cubicBezTo>
                <a:cubicBezTo>
                  <a:pt x="57" y="60"/>
                  <a:pt x="57" y="60"/>
                  <a:pt x="57" y="60"/>
                </a:cubicBezTo>
                <a:cubicBezTo>
                  <a:pt x="57" y="60"/>
                  <a:pt x="57" y="60"/>
                  <a:pt x="57" y="60"/>
                </a:cubicBezTo>
                <a:cubicBezTo>
                  <a:pt x="57" y="60"/>
                  <a:pt x="57" y="60"/>
                  <a:pt x="57" y="60"/>
                </a:cubicBezTo>
                <a:cubicBezTo>
                  <a:pt x="57" y="60"/>
                  <a:pt x="57" y="60"/>
                  <a:pt x="57" y="60"/>
                </a:cubicBezTo>
                <a:cubicBezTo>
                  <a:pt x="57" y="60"/>
                  <a:pt x="57" y="60"/>
                  <a:pt x="56" y="60"/>
                </a:cubicBezTo>
                <a:cubicBezTo>
                  <a:pt x="57" y="60"/>
                  <a:pt x="56" y="59"/>
                  <a:pt x="57" y="59"/>
                </a:cubicBezTo>
                <a:cubicBezTo>
                  <a:pt x="57" y="59"/>
                  <a:pt x="57" y="59"/>
                  <a:pt x="57" y="59"/>
                </a:cubicBezTo>
                <a:cubicBezTo>
                  <a:pt x="56" y="59"/>
                  <a:pt x="56" y="59"/>
                  <a:pt x="56" y="59"/>
                </a:cubicBezTo>
                <a:cubicBezTo>
                  <a:pt x="56" y="59"/>
                  <a:pt x="56" y="59"/>
                  <a:pt x="56" y="59"/>
                </a:cubicBezTo>
                <a:cubicBezTo>
                  <a:pt x="57" y="59"/>
                  <a:pt x="57" y="59"/>
                  <a:pt x="57" y="59"/>
                </a:cubicBezTo>
                <a:cubicBezTo>
                  <a:pt x="56" y="59"/>
                  <a:pt x="56" y="59"/>
                  <a:pt x="56" y="59"/>
                </a:cubicBezTo>
                <a:cubicBezTo>
                  <a:pt x="56" y="59"/>
                  <a:pt x="56" y="59"/>
                  <a:pt x="56" y="59"/>
                </a:cubicBezTo>
                <a:cubicBezTo>
                  <a:pt x="56" y="59"/>
                  <a:pt x="56" y="59"/>
                  <a:pt x="56" y="59"/>
                </a:cubicBezTo>
                <a:cubicBezTo>
                  <a:pt x="56" y="59"/>
                  <a:pt x="56" y="59"/>
                  <a:pt x="56" y="59"/>
                </a:cubicBezTo>
                <a:cubicBezTo>
                  <a:pt x="56" y="59"/>
                  <a:pt x="56" y="59"/>
                  <a:pt x="56" y="59"/>
                </a:cubicBezTo>
                <a:cubicBezTo>
                  <a:pt x="56" y="59"/>
                  <a:pt x="57" y="59"/>
                  <a:pt x="56" y="59"/>
                </a:cubicBezTo>
                <a:cubicBezTo>
                  <a:pt x="57" y="58"/>
                  <a:pt x="55" y="58"/>
                  <a:pt x="56" y="58"/>
                </a:cubicBezTo>
                <a:cubicBezTo>
                  <a:pt x="56" y="58"/>
                  <a:pt x="56" y="58"/>
                  <a:pt x="56" y="58"/>
                </a:cubicBezTo>
                <a:cubicBezTo>
                  <a:pt x="56" y="58"/>
                  <a:pt x="57" y="57"/>
                  <a:pt x="57" y="57"/>
                </a:cubicBezTo>
                <a:cubicBezTo>
                  <a:pt x="56" y="57"/>
                  <a:pt x="56" y="57"/>
                  <a:pt x="56" y="57"/>
                </a:cubicBezTo>
                <a:cubicBezTo>
                  <a:pt x="56" y="57"/>
                  <a:pt x="56" y="57"/>
                  <a:pt x="56" y="57"/>
                </a:cubicBezTo>
                <a:cubicBezTo>
                  <a:pt x="56" y="57"/>
                  <a:pt x="56" y="57"/>
                  <a:pt x="56" y="57"/>
                </a:cubicBezTo>
                <a:cubicBezTo>
                  <a:pt x="56" y="56"/>
                  <a:pt x="55" y="56"/>
                  <a:pt x="56" y="56"/>
                </a:cubicBezTo>
                <a:cubicBezTo>
                  <a:pt x="56" y="56"/>
                  <a:pt x="56" y="56"/>
                  <a:pt x="56" y="55"/>
                </a:cubicBezTo>
                <a:cubicBezTo>
                  <a:pt x="56" y="55"/>
                  <a:pt x="56" y="55"/>
                  <a:pt x="56" y="55"/>
                </a:cubicBezTo>
                <a:cubicBezTo>
                  <a:pt x="57" y="55"/>
                  <a:pt x="56" y="55"/>
                  <a:pt x="56" y="55"/>
                </a:cubicBezTo>
                <a:cubicBezTo>
                  <a:pt x="57" y="55"/>
                  <a:pt x="56" y="54"/>
                  <a:pt x="56" y="54"/>
                </a:cubicBezTo>
                <a:cubicBezTo>
                  <a:pt x="57" y="54"/>
                  <a:pt x="57" y="54"/>
                  <a:pt x="57" y="54"/>
                </a:cubicBezTo>
                <a:cubicBezTo>
                  <a:pt x="56" y="54"/>
                  <a:pt x="56" y="54"/>
                  <a:pt x="56" y="54"/>
                </a:cubicBezTo>
                <a:cubicBezTo>
                  <a:pt x="57" y="54"/>
                  <a:pt x="56" y="54"/>
                  <a:pt x="56" y="54"/>
                </a:cubicBezTo>
                <a:cubicBezTo>
                  <a:pt x="56" y="54"/>
                  <a:pt x="56" y="54"/>
                  <a:pt x="56" y="53"/>
                </a:cubicBezTo>
                <a:cubicBezTo>
                  <a:pt x="56" y="53"/>
                  <a:pt x="56" y="53"/>
                  <a:pt x="56" y="53"/>
                </a:cubicBezTo>
                <a:cubicBezTo>
                  <a:pt x="57" y="53"/>
                  <a:pt x="57" y="53"/>
                  <a:pt x="57" y="53"/>
                </a:cubicBezTo>
                <a:cubicBezTo>
                  <a:pt x="57" y="53"/>
                  <a:pt x="57" y="53"/>
                  <a:pt x="57" y="53"/>
                </a:cubicBezTo>
                <a:cubicBezTo>
                  <a:pt x="57" y="53"/>
                  <a:pt x="57" y="53"/>
                  <a:pt x="57" y="53"/>
                </a:cubicBezTo>
                <a:cubicBezTo>
                  <a:pt x="57" y="53"/>
                  <a:pt x="57" y="53"/>
                  <a:pt x="57" y="53"/>
                </a:cubicBezTo>
                <a:cubicBezTo>
                  <a:pt x="57" y="53"/>
                  <a:pt x="57" y="53"/>
                  <a:pt x="56" y="53"/>
                </a:cubicBezTo>
                <a:cubicBezTo>
                  <a:pt x="56" y="53"/>
                  <a:pt x="56" y="53"/>
                  <a:pt x="56" y="53"/>
                </a:cubicBezTo>
                <a:cubicBezTo>
                  <a:pt x="56" y="53"/>
                  <a:pt x="56" y="53"/>
                  <a:pt x="56" y="53"/>
                </a:cubicBezTo>
                <a:cubicBezTo>
                  <a:pt x="56" y="53"/>
                  <a:pt x="56" y="53"/>
                  <a:pt x="56" y="53"/>
                </a:cubicBezTo>
                <a:cubicBezTo>
                  <a:pt x="56" y="53"/>
                  <a:pt x="56" y="53"/>
                  <a:pt x="56" y="53"/>
                </a:cubicBezTo>
                <a:cubicBezTo>
                  <a:pt x="56" y="53"/>
                  <a:pt x="56" y="53"/>
                  <a:pt x="56" y="53"/>
                </a:cubicBezTo>
                <a:cubicBezTo>
                  <a:pt x="57" y="53"/>
                  <a:pt x="56" y="52"/>
                  <a:pt x="57" y="52"/>
                </a:cubicBezTo>
                <a:cubicBezTo>
                  <a:pt x="56" y="52"/>
                  <a:pt x="57" y="52"/>
                  <a:pt x="56" y="52"/>
                </a:cubicBezTo>
                <a:cubicBezTo>
                  <a:pt x="57" y="52"/>
                  <a:pt x="56" y="52"/>
                  <a:pt x="57" y="52"/>
                </a:cubicBezTo>
                <a:cubicBezTo>
                  <a:pt x="57" y="52"/>
                  <a:pt x="57" y="52"/>
                  <a:pt x="58" y="52"/>
                </a:cubicBezTo>
                <a:cubicBezTo>
                  <a:pt x="58" y="52"/>
                  <a:pt x="58" y="52"/>
                  <a:pt x="58" y="52"/>
                </a:cubicBezTo>
                <a:cubicBezTo>
                  <a:pt x="59" y="52"/>
                  <a:pt x="58" y="53"/>
                  <a:pt x="58" y="53"/>
                </a:cubicBezTo>
                <a:cubicBezTo>
                  <a:pt x="58" y="53"/>
                  <a:pt x="58" y="53"/>
                  <a:pt x="58" y="53"/>
                </a:cubicBezTo>
                <a:cubicBezTo>
                  <a:pt x="58" y="53"/>
                  <a:pt x="58" y="53"/>
                  <a:pt x="58" y="53"/>
                </a:cubicBezTo>
                <a:cubicBezTo>
                  <a:pt x="57" y="53"/>
                  <a:pt x="58" y="53"/>
                  <a:pt x="58" y="53"/>
                </a:cubicBezTo>
                <a:cubicBezTo>
                  <a:pt x="58" y="53"/>
                  <a:pt x="58" y="53"/>
                  <a:pt x="59" y="53"/>
                </a:cubicBezTo>
                <a:cubicBezTo>
                  <a:pt x="59" y="53"/>
                  <a:pt x="59" y="53"/>
                  <a:pt x="59" y="53"/>
                </a:cubicBezTo>
                <a:cubicBezTo>
                  <a:pt x="59" y="53"/>
                  <a:pt x="59" y="53"/>
                  <a:pt x="59" y="53"/>
                </a:cubicBezTo>
                <a:cubicBezTo>
                  <a:pt x="59" y="54"/>
                  <a:pt x="59" y="54"/>
                  <a:pt x="59" y="54"/>
                </a:cubicBezTo>
                <a:cubicBezTo>
                  <a:pt x="59" y="54"/>
                  <a:pt x="59" y="54"/>
                  <a:pt x="59" y="54"/>
                </a:cubicBezTo>
                <a:cubicBezTo>
                  <a:pt x="58" y="54"/>
                  <a:pt x="58" y="54"/>
                  <a:pt x="58" y="54"/>
                </a:cubicBezTo>
                <a:cubicBezTo>
                  <a:pt x="58" y="54"/>
                  <a:pt x="59" y="54"/>
                  <a:pt x="59" y="54"/>
                </a:cubicBezTo>
                <a:cubicBezTo>
                  <a:pt x="58" y="54"/>
                  <a:pt x="58" y="54"/>
                  <a:pt x="57" y="54"/>
                </a:cubicBezTo>
                <a:cubicBezTo>
                  <a:pt x="57" y="54"/>
                  <a:pt x="58" y="54"/>
                  <a:pt x="58" y="54"/>
                </a:cubicBezTo>
                <a:cubicBezTo>
                  <a:pt x="58" y="54"/>
                  <a:pt x="57" y="54"/>
                  <a:pt x="58" y="55"/>
                </a:cubicBezTo>
                <a:cubicBezTo>
                  <a:pt x="58" y="55"/>
                  <a:pt x="59" y="55"/>
                  <a:pt x="60" y="55"/>
                </a:cubicBezTo>
                <a:cubicBezTo>
                  <a:pt x="59" y="55"/>
                  <a:pt x="59" y="55"/>
                  <a:pt x="60" y="55"/>
                </a:cubicBezTo>
                <a:cubicBezTo>
                  <a:pt x="60" y="55"/>
                  <a:pt x="60" y="55"/>
                  <a:pt x="60" y="55"/>
                </a:cubicBezTo>
                <a:cubicBezTo>
                  <a:pt x="60" y="55"/>
                  <a:pt x="60" y="55"/>
                  <a:pt x="60" y="55"/>
                </a:cubicBezTo>
                <a:cubicBezTo>
                  <a:pt x="60" y="55"/>
                  <a:pt x="60" y="55"/>
                  <a:pt x="60" y="55"/>
                </a:cubicBezTo>
                <a:cubicBezTo>
                  <a:pt x="60" y="55"/>
                  <a:pt x="59" y="55"/>
                  <a:pt x="59" y="55"/>
                </a:cubicBezTo>
                <a:cubicBezTo>
                  <a:pt x="59" y="56"/>
                  <a:pt x="59" y="56"/>
                  <a:pt x="59" y="56"/>
                </a:cubicBezTo>
                <a:cubicBezTo>
                  <a:pt x="59" y="56"/>
                  <a:pt x="59" y="56"/>
                  <a:pt x="58" y="56"/>
                </a:cubicBezTo>
                <a:cubicBezTo>
                  <a:pt x="59" y="56"/>
                  <a:pt x="60" y="56"/>
                  <a:pt x="60" y="56"/>
                </a:cubicBezTo>
                <a:cubicBezTo>
                  <a:pt x="60" y="57"/>
                  <a:pt x="60" y="57"/>
                  <a:pt x="60" y="57"/>
                </a:cubicBezTo>
                <a:cubicBezTo>
                  <a:pt x="61" y="57"/>
                  <a:pt x="60" y="57"/>
                  <a:pt x="60" y="57"/>
                </a:cubicBezTo>
                <a:cubicBezTo>
                  <a:pt x="61" y="57"/>
                  <a:pt x="60" y="57"/>
                  <a:pt x="60" y="57"/>
                </a:cubicBezTo>
                <a:cubicBezTo>
                  <a:pt x="60" y="57"/>
                  <a:pt x="60" y="57"/>
                  <a:pt x="60" y="57"/>
                </a:cubicBezTo>
                <a:cubicBezTo>
                  <a:pt x="60" y="57"/>
                  <a:pt x="59" y="57"/>
                  <a:pt x="58" y="57"/>
                </a:cubicBezTo>
                <a:cubicBezTo>
                  <a:pt x="58" y="57"/>
                  <a:pt x="57" y="57"/>
                  <a:pt x="57" y="57"/>
                </a:cubicBezTo>
                <a:cubicBezTo>
                  <a:pt x="58" y="57"/>
                  <a:pt x="60" y="57"/>
                  <a:pt x="61" y="57"/>
                </a:cubicBezTo>
                <a:cubicBezTo>
                  <a:pt x="61" y="57"/>
                  <a:pt x="61" y="57"/>
                  <a:pt x="61" y="58"/>
                </a:cubicBezTo>
                <a:cubicBezTo>
                  <a:pt x="60" y="58"/>
                  <a:pt x="61" y="58"/>
                  <a:pt x="61" y="58"/>
                </a:cubicBezTo>
                <a:cubicBezTo>
                  <a:pt x="60" y="58"/>
                  <a:pt x="60" y="58"/>
                  <a:pt x="60" y="58"/>
                </a:cubicBezTo>
                <a:cubicBezTo>
                  <a:pt x="60" y="58"/>
                  <a:pt x="60" y="58"/>
                  <a:pt x="61" y="58"/>
                </a:cubicBezTo>
                <a:cubicBezTo>
                  <a:pt x="60" y="58"/>
                  <a:pt x="60" y="58"/>
                  <a:pt x="59" y="58"/>
                </a:cubicBezTo>
                <a:cubicBezTo>
                  <a:pt x="59" y="58"/>
                  <a:pt x="60" y="59"/>
                  <a:pt x="61" y="59"/>
                </a:cubicBezTo>
                <a:cubicBezTo>
                  <a:pt x="60" y="58"/>
                  <a:pt x="60" y="58"/>
                  <a:pt x="60" y="58"/>
                </a:cubicBezTo>
                <a:cubicBezTo>
                  <a:pt x="61" y="58"/>
                  <a:pt x="61" y="58"/>
                  <a:pt x="62" y="59"/>
                </a:cubicBezTo>
                <a:cubicBezTo>
                  <a:pt x="61" y="59"/>
                  <a:pt x="61" y="59"/>
                  <a:pt x="61" y="59"/>
                </a:cubicBezTo>
                <a:cubicBezTo>
                  <a:pt x="61" y="59"/>
                  <a:pt x="61" y="59"/>
                  <a:pt x="61" y="59"/>
                </a:cubicBezTo>
                <a:cubicBezTo>
                  <a:pt x="61" y="59"/>
                  <a:pt x="61" y="59"/>
                  <a:pt x="61" y="59"/>
                </a:cubicBezTo>
                <a:cubicBezTo>
                  <a:pt x="60" y="59"/>
                  <a:pt x="58" y="58"/>
                  <a:pt x="57" y="58"/>
                </a:cubicBezTo>
                <a:cubicBezTo>
                  <a:pt x="58" y="58"/>
                  <a:pt x="58" y="58"/>
                  <a:pt x="58" y="58"/>
                </a:cubicBezTo>
                <a:cubicBezTo>
                  <a:pt x="57" y="58"/>
                  <a:pt x="57" y="58"/>
                  <a:pt x="57" y="58"/>
                </a:cubicBezTo>
                <a:cubicBezTo>
                  <a:pt x="58" y="59"/>
                  <a:pt x="60" y="59"/>
                  <a:pt x="60" y="59"/>
                </a:cubicBezTo>
                <a:cubicBezTo>
                  <a:pt x="60" y="59"/>
                  <a:pt x="59" y="59"/>
                  <a:pt x="59" y="59"/>
                </a:cubicBezTo>
                <a:cubicBezTo>
                  <a:pt x="59" y="59"/>
                  <a:pt x="60" y="59"/>
                  <a:pt x="60" y="60"/>
                </a:cubicBezTo>
                <a:cubicBezTo>
                  <a:pt x="61" y="60"/>
                  <a:pt x="61" y="60"/>
                  <a:pt x="61" y="60"/>
                </a:cubicBezTo>
                <a:cubicBezTo>
                  <a:pt x="61" y="60"/>
                  <a:pt x="60" y="60"/>
                  <a:pt x="61" y="60"/>
                </a:cubicBezTo>
                <a:cubicBezTo>
                  <a:pt x="60" y="60"/>
                  <a:pt x="60" y="60"/>
                  <a:pt x="59" y="60"/>
                </a:cubicBezTo>
                <a:cubicBezTo>
                  <a:pt x="60" y="60"/>
                  <a:pt x="60" y="60"/>
                  <a:pt x="60" y="60"/>
                </a:cubicBezTo>
                <a:cubicBezTo>
                  <a:pt x="60" y="60"/>
                  <a:pt x="59" y="60"/>
                  <a:pt x="59" y="60"/>
                </a:cubicBezTo>
                <a:cubicBezTo>
                  <a:pt x="59" y="60"/>
                  <a:pt x="60" y="60"/>
                  <a:pt x="60" y="60"/>
                </a:cubicBezTo>
                <a:cubicBezTo>
                  <a:pt x="60" y="60"/>
                  <a:pt x="60" y="60"/>
                  <a:pt x="59" y="61"/>
                </a:cubicBezTo>
                <a:cubicBezTo>
                  <a:pt x="59" y="61"/>
                  <a:pt x="60" y="61"/>
                  <a:pt x="60" y="61"/>
                </a:cubicBezTo>
                <a:cubicBezTo>
                  <a:pt x="61" y="61"/>
                  <a:pt x="61" y="61"/>
                  <a:pt x="60" y="61"/>
                </a:cubicBezTo>
                <a:cubicBezTo>
                  <a:pt x="60" y="61"/>
                  <a:pt x="58" y="61"/>
                  <a:pt x="58" y="61"/>
                </a:cubicBezTo>
                <a:cubicBezTo>
                  <a:pt x="60" y="61"/>
                  <a:pt x="60" y="61"/>
                  <a:pt x="60" y="61"/>
                </a:cubicBezTo>
                <a:cubicBezTo>
                  <a:pt x="60" y="61"/>
                  <a:pt x="59" y="61"/>
                  <a:pt x="59" y="61"/>
                </a:cubicBezTo>
                <a:cubicBezTo>
                  <a:pt x="60" y="61"/>
                  <a:pt x="60" y="62"/>
                  <a:pt x="60" y="62"/>
                </a:cubicBezTo>
                <a:cubicBezTo>
                  <a:pt x="60" y="62"/>
                  <a:pt x="60" y="62"/>
                  <a:pt x="60" y="62"/>
                </a:cubicBezTo>
                <a:cubicBezTo>
                  <a:pt x="60" y="62"/>
                  <a:pt x="59" y="62"/>
                  <a:pt x="60" y="62"/>
                </a:cubicBezTo>
                <a:cubicBezTo>
                  <a:pt x="60" y="62"/>
                  <a:pt x="60" y="62"/>
                  <a:pt x="60" y="62"/>
                </a:cubicBezTo>
                <a:cubicBezTo>
                  <a:pt x="59" y="62"/>
                  <a:pt x="61" y="62"/>
                  <a:pt x="60" y="63"/>
                </a:cubicBezTo>
                <a:cubicBezTo>
                  <a:pt x="60" y="62"/>
                  <a:pt x="60" y="62"/>
                  <a:pt x="60" y="62"/>
                </a:cubicBezTo>
                <a:cubicBezTo>
                  <a:pt x="60" y="63"/>
                  <a:pt x="60" y="63"/>
                  <a:pt x="61" y="63"/>
                </a:cubicBezTo>
                <a:cubicBezTo>
                  <a:pt x="60" y="63"/>
                  <a:pt x="60" y="63"/>
                  <a:pt x="60" y="63"/>
                </a:cubicBezTo>
                <a:cubicBezTo>
                  <a:pt x="61" y="63"/>
                  <a:pt x="61" y="63"/>
                  <a:pt x="61" y="63"/>
                </a:cubicBezTo>
                <a:cubicBezTo>
                  <a:pt x="60" y="63"/>
                  <a:pt x="60" y="63"/>
                  <a:pt x="60" y="63"/>
                </a:cubicBezTo>
                <a:cubicBezTo>
                  <a:pt x="60" y="63"/>
                  <a:pt x="59" y="63"/>
                  <a:pt x="60" y="63"/>
                </a:cubicBezTo>
                <a:cubicBezTo>
                  <a:pt x="59" y="63"/>
                  <a:pt x="59" y="63"/>
                  <a:pt x="58" y="63"/>
                </a:cubicBezTo>
                <a:cubicBezTo>
                  <a:pt x="59" y="63"/>
                  <a:pt x="60" y="63"/>
                  <a:pt x="60" y="64"/>
                </a:cubicBezTo>
                <a:cubicBezTo>
                  <a:pt x="60" y="64"/>
                  <a:pt x="60" y="64"/>
                  <a:pt x="60" y="64"/>
                </a:cubicBezTo>
                <a:cubicBezTo>
                  <a:pt x="60" y="64"/>
                  <a:pt x="60" y="64"/>
                  <a:pt x="60" y="64"/>
                </a:cubicBezTo>
                <a:cubicBezTo>
                  <a:pt x="60" y="64"/>
                  <a:pt x="60" y="64"/>
                  <a:pt x="60" y="64"/>
                </a:cubicBezTo>
                <a:cubicBezTo>
                  <a:pt x="60" y="64"/>
                  <a:pt x="60" y="64"/>
                  <a:pt x="60" y="64"/>
                </a:cubicBezTo>
                <a:cubicBezTo>
                  <a:pt x="60" y="64"/>
                  <a:pt x="60" y="64"/>
                  <a:pt x="60" y="64"/>
                </a:cubicBezTo>
                <a:cubicBezTo>
                  <a:pt x="60" y="64"/>
                  <a:pt x="60" y="64"/>
                  <a:pt x="60" y="64"/>
                </a:cubicBezTo>
                <a:cubicBezTo>
                  <a:pt x="59" y="64"/>
                  <a:pt x="59" y="64"/>
                  <a:pt x="59" y="64"/>
                </a:cubicBezTo>
                <a:cubicBezTo>
                  <a:pt x="59" y="64"/>
                  <a:pt x="59" y="64"/>
                  <a:pt x="59" y="64"/>
                </a:cubicBezTo>
                <a:cubicBezTo>
                  <a:pt x="59" y="64"/>
                  <a:pt x="58" y="64"/>
                  <a:pt x="58" y="64"/>
                </a:cubicBezTo>
                <a:cubicBezTo>
                  <a:pt x="58" y="64"/>
                  <a:pt x="58" y="64"/>
                  <a:pt x="58" y="64"/>
                </a:cubicBezTo>
                <a:cubicBezTo>
                  <a:pt x="58" y="64"/>
                  <a:pt x="58" y="64"/>
                  <a:pt x="58" y="64"/>
                </a:cubicBezTo>
                <a:cubicBezTo>
                  <a:pt x="58" y="64"/>
                  <a:pt x="58" y="64"/>
                  <a:pt x="58" y="64"/>
                </a:cubicBezTo>
                <a:cubicBezTo>
                  <a:pt x="58" y="64"/>
                  <a:pt x="58" y="64"/>
                  <a:pt x="58" y="64"/>
                </a:cubicBezTo>
                <a:cubicBezTo>
                  <a:pt x="59" y="64"/>
                  <a:pt x="59" y="64"/>
                  <a:pt x="60" y="64"/>
                </a:cubicBezTo>
                <a:cubicBezTo>
                  <a:pt x="59" y="64"/>
                  <a:pt x="59" y="64"/>
                  <a:pt x="59" y="64"/>
                </a:cubicBezTo>
                <a:cubicBezTo>
                  <a:pt x="60" y="65"/>
                  <a:pt x="60" y="65"/>
                  <a:pt x="61" y="65"/>
                </a:cubicBezTo>
                <a:cubicBezTo>
                  <a:pt x="60" y="65"/>
                  <a:pt x="60" y="65"/>
                  <a:pt x="60" y="65"/>
                </a:cubicBezTo>
                <a:cubicBezTo>
                  <a:pt x="61" y="65"/>
                  <a:pt x="59" y="65"/>
                  <a:pt x="60" y="65"/>
                </a:cubicBezTo>
                <a:cubicBezTo>
                  <a:pt x="60" y="66"/>
                  <a:pt x="60" y="66"/>
                  <a:pt x="60" y="66"/>
                </a:cubicBezTo>
                <a:cubicBezTo>
                  <a:pt x="60" y="66"/>
                  <a:pt x="60" y="66"/>
                  <a:pt x="60" y="66"/>
                </a:cubicBezTo>
                <a:cubicBezTo>
                  <a:pt x="61" y="66"/>
                  <a:pt x="61" y="66"/>
                  <a:pt x="61" y="66"/>
                </a:cubicBezTo>
                <a:cubicBezTo>
                  <a:pt x="60" y="66"/>
                  <a:pt x="60" y="66"/>
                  <a:pt x="60" y="66"/>
                </a:cubicBezTo>
                <a:cubicBezTo>
                  <a:pt x="60" y="66"/>
                  <a:pt x="61" y="66"/>
                  <a:pt x="60" y="66"/>
                </a:cubicBezTo>
                <a:cubicBezTo>
                  <a:pt x="61" y="67"/>
                  <a:pt x="61" y="66"/>
                  <a:pt x="61" y="67"/>
                </a:cubicBezTo>
                <a:cubicBezTo>
                  <a:pt x="61" y="67"/>
                  <a:pt x="60" y="67"/>
                  <a:pt x="60" y="67"/>
                </a:cubicBezTo>
                <a:cubicBezTo>
                  <a:pt x="61" y="67"/>
                  <a:pt x="61" y="67"/>
                  <a:pt x="61" y="67"/>
                </a:cubicBezTo>
                <a:cubicBezTo>
                  <a:pt x="61" y="67"/>
                  <a:pt x="61" y="67"/>
                  <a:pt x="61" y="67"/>
                </a:cubicBezTo>
                <a:cubicBezTo>
                  <a:pt x="61" y="67"/>
                  <a:pt x="61" y="67"/>
                  <a:pt x="60" y="67"/>
                </a:cubicBezTo>
                <a:cubicBezTo>
                  <a:pt x="60" y="67"/>
                  <a:pt x="60" y="67"/>
                  <a:pt x="60" y="67"/>
                </a:cubicBezTo>
                <a:cubicBezTo>
                  <a:pt x="61" y="68"/>
                  <a:pt x="62" y="67"/>
                  <a:pt x="62" y="67"/>
                </a:cubicBezTo>
                <a:cubicBezTo>
                  <a:pt x="61" y="67"/>
                  <a:pt x="62" y="68"/>
                  <a:pt x="61" y="68"/>
                </a:cubicBezTo>
                <a:cubicBezTo>
                  <a:pt x="61" y="67"/>
                  <a:pt x="61" y="67"/>
                  <a:pt x="61" y="67"/>
                </a:cubicBezTo>
                <a:cubicBezTo>
                  <a:pt x="60" y="68"/>
                  <a:pt x="62" y="68"/>
                  <a:pt x="60" y="68"/>
                </a:cubicBezTo>
                <a:cubicBezTo>
                  <a:pt x="60" y="68"/>
                  <a:pt x="60" y="68"/>
                  <a:pt x="60" y="68"/>
                </a:cubicBezTo>
                <a:cubicBezTo>
                  <a:pt x="60" y="68"/>
                  <a:pt x="60" y="68"/>
                  <a:pt x="60" y="68"/>
                </a:cubicBezTo>
                <a:cubicBezTo>
                  <a:pt x="60" y="68"/>
                  <a:pt x="60" y="68"/>
                  <a:pt x="60" y="68"/>
                </a:cubicBezTo>
                <a:cubicBezTo>
                  <a:pt x="60" y="68"/>
                  <a:pt x="60" y="68"/>
                  <a:pt x="60" y="68"/>
                </a:cubicBezTo>
                <a:cubicBezTo>
                  <a:pt x="60" y="68"/>
                  <a:pt x="60" y="68"/>
                  <a:pt x="60" y="68"/>
                </a:cubicBezTo>
                <a:cubicBezTo>
                  <a:pt x="60" y="68"/>
                  <a:pt x="60" y="68"/>
                  <a:pt x="60" y="68"/>
                </a:cubicBezTo>
                <a:cubicBezTo>
                  <a:pt x="60" y="68"/>
                  <a:pt x="60" y="68"/>
                  <a:pt x="60" y="68"/>
                </a:cubicBezTo>
                <a:cubicBezTo>
                  <a:pt x="60" y="69"/>
                  <a:pt x="60" y="69"/>
                  <a:pt x="60" y="69"/>
                </a:cubicBezTo>
                <a:cubicBezTo>
                  <a:pt x="60" y="68"/>
                  <a:pt x="60" y="69"/>
                  <a:pt x="60" y="69"/>
                </a:cubicBezTo>
                <a:cubicBezTo>
                  <a:pt x="60" y="69"/>
                  <a:pt x="61" y="69"/>
                  <a:pt x="61" y="69"/>
                </a:cubicBezTo>
                <a:cubicBezTo>
                  <a:pt x="61" y="69"/>
                  <a:pt x="61" y="69"/>
                  <a:pt x="61" y="69"/>
                </a:cubicBezTo>
                <a:cubicBezTo>
                  <a:pt x="60" y="69"/>
                  <a:pt x="60" y="69"/>
                  <a:pt x="60" y="69"/>
                </a:cubicBezTo>
                <a:cubicBezTo>
                  <a:pt x="62" y="69"/>
                  <a:pt x="60" y="70"/>
                  <a:pt x="62" y="70"/>
                </a:cubicBezTo>
                <a:cubicBezTo>
                  <a:pt x="61" y="70"/>
                  <a:pt x="61" y="70"/>
                  <a:pt x="61" y="70"/>
                </a:cubicBezTo>
                <a:cubicBezTo>
                  <a:pt x="60" y="70"/>
                  <a:pt x="60" y="70"/>
                  <a:pt x="60" y="70"/>
                </a:cubicBezTo>
                <a:cubicBezTo>
                  <a:pt x="60" y="70"/>
                  <a:pt x="61" y="70"/>
                  <a:pt x="60" y="70"/>
                </a:cubicBezTo>
                <a:close/>
                <a:moveTo>
                  <a:pt x="60" y="68"/>
                </a:moveTo>
                <a:cubicBezTo>
                  <a:pt x="61" y="68"/>
                  <a:pt x="60" y="67"/>
                  <a:pt x="60" y="67"/>
                </a:cubicBezTo>
                <a:cubicBezTo>
                  <a:pt x="60" y="67"/>
                  <a:pt x="60" y="67"/>
                  <a:pt x="60" y="68"/>
                </a:cubicBezTo>
                <a:close/>
                <a:moveTo>
                  <a:pt x="59" y="64"/>
                </a:moveTo>
                <a:cubicBezTo>
                  <a:pt x="59" y="64"/>
                  <a:pt x="59" y="64"/>
                  <a:pt x="59" y="64"/>
                </a:cubicBezTo>
                <a:cubicBezTo>
                  <a:pt x="59" y="64"/>
                  <a:pt x="59" y="64"/>
                  <a:pt x="59" y="64"/>
                </a:cubicBezTo>
                <a:close/>
                <a:moveTo>
                  <a:pt x="57" y="54"/>
                </a:moveTo>
                <a:cubicBezTo>
                  <a:pt x="57" y="54"/>
                  <a:pt x="57" y="54"/>
                  <a:pt x="57" y="54"/>
                </a:cubicBezTo>
                <a:cubicBezTo>
                  <a:pt x="56" y="54"/>
                  <a:pt x="56" y="54"/>
                  <a:pt x="57" y="54"/>
                </a:cubicBezTo>
                <a:close/>
                <a:moveTo>
                  <a:pt x="57" y="53"/>
                </a:moveTo>
                <a:cubicBezTo>
                  <a:pt x="57" y="53"/>
                  <a:pt x="57" y="53"/>
                  <a:pt x="57" y="53"/>
                </a:cubicBezTo>
                <a:cubicBezTo>
                  <a:pt x="57" y="53"/>
                  <a:pt x="57" y="53"/>
                  <a:pt x="57" y="53"/>
                </a:cubicBezTo>
                <a:cubicBezTo>
                  <a:pt x="57" y="53"/>
                  <a:pt x="57" y="53"/>
                  <a:pt x="57" y="53"/>
                </a:cubicBezTo>
                <a:close/>
                <a:moveTo>
                  <a:pt x="56" y="76"/>
                </a:moveTo>
                <a:cubicBezTo>
                  <a:pt x="56" y="76"/>
                  <a:pt x="56" y="76"/>
                  <a:pt x="56" y="76"/>
                </a:cubicBezTo>
                <a:cubicBezTo>
                  <a:pt x="56" y="76"/>
                  <a:pt x="56" y="76"/>
                  <a:pt x="56" y="76"/>
                </a:cubicBezTo>
                <a:close/>
                <a:moveTo>
                  <a:pt x="60" y="64"/>
                </a:moveTo>
                <a:cubicBezTo>
                  <a:pt x="60" y="64"/>
                  <a:pt x="60" y="64"/>
                  <a:pt x="60" y="64"/>
                </a:cubicBezTo>
                <a:cubicBezTo>
                  <a:pt x="60" y="64"/>
                  <a:pt x="60" y="64"/>
                  <a:pt x="60" y="64"/>
                </a:cubicBezTo>
                <a:close/>
                <a:moveTo>
                  <a:pt x="61" y="71"/>
                </a:moveTo>
                <a:cubicBezTo>
                  <a:pt x="61" y="71"/>
                  <a:pt x="61" y="71"/>
                  <a:pt x="61" y="71"/>
                </a:cubicBezTo>
                <a:cubicBezTo>
                  <a:pt x="61" y="71"/>
                  <a:pt x="61" y="71"/>
                  <a:pt x="61" y="71"/>
                </a:cubicBezTo>
                <a:close/>
                <a:moveTo>
                  <a:pt x="61" y="57"/>
                </a:moveTo>
                <a:cubicBezTo>
                  <a:pt x="61" y="57"/>
                  <a:pt x="61" y="57"/>
                  <a:pt x="60" y="57"/>
                </a:cubicBezTo>
                <a:cubicBezTo>
                  <a:pt x="61" y="57"/>
                  <a:pt x="61" y="57"/>
                  <a:pt x="61" y="57"/>
                </a:cubicBezTo>
                <a:close/>
                <a:moveTo>
                  <a:pt x="56" y="52"/>
                </a:moveTo>
                <a:cubicBezTo>
                  <a:pt x="56" y="52"/>
                  <a:pt x="56" y="52"/>
                  <a:pt x="56" y="52"/>
                </a:cubicBezTo>
                <a:cubicBezTo>
                  <a:pt x="56" y="52"/>
                  <a:pt x="56" y="52"/>
                  <a:pt x="56" y="52"/>
                </a:cubicBezTo>
                <a:cubicBezTo>
                  <a:pt x="56" y="52"/>
                  <a:pt x="56" y="52"/>
                  <a:pt x="56" y="52"/>
                </a:cubicBezTo>
                <a:close/>
                <a:moveTo>
                  <a:pt x="59" y="51"/>
                </a:moveTo>
                <a:cubicBezTo>
                  <a:pt x="59" y="51"/>
                  <a:pt x="59" y="51"/>
                  <a:pt x="59" y="51"/>
                </a:cubicBezTo>
                <a:cubicBezTo>
                  <a:pt x="59" y="51"/>
                  <a:pt x="59" y="51"/>
                  <a:pt x="59" y="51"/>
                </a:cubicBezTo>
                <a:cubicBezTo>
                  <a:pt x="59" y="51"/>
                  <a:pt x="59" y="51"/>
                  <a:pt x="59" y="51"/>
                </a:cubicBezTo>
                <a:close/>
                <a:moveTo>
                  <a:pt x="58" y="52"/>
                </a:moveTo>
                <a:cubicBezTo>
                  <a:pt x="58" y="52"/>
                  <a:pt x="58" y="52"/>
                  <a:pt x="58" y="52"/>
                </a:cubicBezTo>
                <a:cubicBezTo>
                  <a:pt x="58" y="52"/>
                  <a:pt x="58" y="52"/>
                  <a:pt x="58" y="52"/>
                </a:cubicBezTo>
                <a:cubicBezTo>
                  <a:pt x="57" y="52"/>
                  <a:pt x="57" y="52"/>
                  <a:pt x="58" y="52"/>
                </a:cubicBezTo>
                <a:close/>
                <a:moveTo>
                  <a:pt x="58" y="52"/>
                </a:moveTo>
                <a:cubicBezTo>
                  <a:pt x="58" y="52"/>
                  <a:pt x="58" y="52"/>
                  <a:pt x="58" y="52"/>
                </a:cubicBezTo>
                <a:cubicBezTo>
                  <a:pt x="58" y="52"/>
                  <a:pt x="58" y="52"/>
                  <a:pt x="58" y="52"/>
                </a:cubicBezTo>
                <a:close/>
                <a:moveTo>
                  <a:pt x="57" y="53"/>
                </a:moveTo>
                <a:cubicBezTo>
                  <a:pt x="57" y="53"/>
                  <a:pt x="56" y="53"/>
                  <a:pt x="56" y="53"/>
                </a:cubicBezTo>
                <a:cubicBezTo>
                  <a:pt x="56" y="53"/>
                  <a:pt x="57" y="53"/>
                  <a:pt x="57" y="53"/>
                </a:cubicBezTo>
                <a:close/>
                <a:moveTo>
                  <a:pt x="59" y="52"/>
                </a:moveTo>
                <a:cubicBezTo>
                  <a:pt x="58" y="52"/>
                  <a:pt x="58" y="52"/>
                  <a:pt x="58" y="52"/>
                </a:cubicBezTo>
                <a:cubicBezTo>
                  <a:pt x="59" y="52"/>
                  <a:pt x="59" y="52"/>
                  <a:pt x="59" y="52"/>
                </a:cubicBezTo>
                <a:close/>
                <a:moveTo>
                  <a:pt x="59" y="53"/>
                </a:moveTo>
                <a:cubicBezTo>
                  <a:pt x="59" y="53"/>
                  <a:pt x="59" y="53"/>
                  <a:pt x="59" y="53"/>
                </a:cubicBezTo>
                <a:cubicBezTo>
                  <a:pt x="59" y="53"/>
                  <a:pt x="59" y="53"/>
                  <a:pt x="59" y="53"/>
                </a:cubicBezTo>
                <a:cubicBezTo>
                  <a:pt x="59" y="53"/>
                  <a:pt x="58" y="53"/>
                  <a:pt x="59" y="53"/>
                </a:cubicBezTo>
                <a:close/>
                <a:moveTo>
                  <a:pt x="59" y="53"/>
                </a:moveTo>
                <a:cubicBezTo>
                  <a:pt x="59" y="53"/>
                  <a:pt x="59" y="53"/>
                  <a:pt x="58" y="53"/>
                </a:cubicBezTo>
                <a:cubicBezTo>
                  <a:pt x="58" y="53"/>
                  <a:pt x="58" y="53"/>
                  <a:pt x="59" y="53"/>
                </a:cubicBezTo>
                <a:close/>
                <a:moveTo>
                  <a:pt x="59" y="52"/>
                </a:moveTo>
                <a:cubicBezTo>
                  <a:pt x="59" y="53"/>
                  <a:pt x="59" y="53"/>
                  <a:pt x="59" y="53"/>
                </a:cubicBezTo>
                <a:cubicBezTo>
                  <a:pt x="59" y="53"/>
                  <a:pt x="59" y="53"/>
                  <a:pt x="59" y="53"/>
                </a:cubicBezTo>
                <a:lnTo>
                  <a:pt x="59" y="52"/>
                </a:lnTo>
                <a:close/>
                <a:moveTo>
                  <a:pt x="58" y="55"/>
                </a:moveTo>
                <a:cubicBezTo>
                  <a:pt x="59" y="55"/>
                  <a:pt x="59" y="55"/>
                  <a:pt x="59" y="55"/>
                </a:cubicBezTo>
                <a:cubicBezTo>
                  <a:pt x="59" y="55"/>
                  <a:pt x="59" y="55"/>
                  <a:pt x="59" y="55"/>
                </a:cubicBezTo>
                <a:cubicBezTo>
                  <a:pt x="59" y="55"/>
                  <a:pt x="59" y="55"/>
                  <a:pt x="58" y="55"/>
                </a:cubicBezTo>
                <a:close/>
                <a:moveTo>
                  <a:pt x="60" y="54"/>
                </a:moveTo>
                <a:cubicBezTo>
                  <a:pt x="60" y="54"/>
                  <a:pt x="60" y="54"/>
                  <a:pt x="59" y="54"/>
                </a:cubicBezTo>
                <a:cubicBezTo>
                  <a:pt x="60" y="54"/>
                  <a:pt x="60" y="54"/>
                  <a:pt x="60" y="54"/>
                </a:cubicBezTo>
                <a:close/>
                <a:moveTo>
                  <a:pt x="60" y="55"/>
                </a:moveTo>
                <a:cubicBezTo>
                  <a:pt x="60" y="55"/>
                  <a:pt x="60" y="55"/>
                  <a:pt x="60" y="55"/>
                </a:cubicBezTo>
                <a:cubicBezTo>
                  <a:pt x="60" y="55"/>
                  <a:pt x="60" y="55"/>
                  <a:pt x="60" y="55"/>
                </a:cubicBezTo>
                <a:close/>
                <a:moveTo>
                  <a:pt x="59" y="57"/>
                </a:moveTo>
                <a:cubicBezTo>
                  <a:pt x="59" y="57"/>
                  <a:pt x="59" y="57"/>
                  <a:pt x="59" y="57"/>
                </a:cubicBezTo>
                <a:cubicBezTo>
                  <a:pt x="58" y="57"/>
                  <a:pt x="58" y="57"/>
                  <a:pt x="58" y="57"/>
                </a:cubicBezTo>
                <a:lnTo>
                  <a:pt x="59" y="57"/>
                </a:lnTo>
                <a:close/>
                <a:moveTo>
                  <a:pt x="61" y="59"/>
                </a:moveTo>
                <a:cubicBezTo>
                  <a:pt x="62" y="59"/>
                  <a:pt x="61" y="59"/>
                  <a:pt x="61" y="59"/>
                </a:cubicBezTo>
                <a:cubicBezTo>
                  <a:pt x="61" y="59"/>
                  <a:pt x="61" y="59"/>
                  <a:pt x="60" y="59"/>
                </a:cubicBezTo>
                <a:cubicBezTo>
                  <a:pt x="61" y="59"/>
                  <a:pt x="61" y="59"/>
                  <a:pt x="61" y="59"/>
                </a:cubicBezTo>
                <a:close/>
                <a:moveTo>
                  <a:pt x="60" y="59"/>
                </a:moveTo>
                <a:cubicBezTo>
                  <a:pt x="60" y="59"/>
                  <a:pt x="60" y="59"/>
                  <a:pt x="60" y="59"/>
                </a:cubicBezTo>
                <a:cubicBezTo>
                  <a:pt x="60" y="59"/>
                  <a:pt x="60" y="59"/>
                  <a:pt x="60" y="59"/>
                </a:cubicBezTo>
                <a:close/>
                <a:moveTo>
                  <a:pt x="55" y="84"/>
                </a:moveTo>
                <a:cubicBezTo>
                  <a:pt x="54" y="84"/>
                  <a:pt x="54" y="84"/>
                  <a:pt x="54" y="84"/>
                </a:cubicBezTo>
                <a:cubicBezTo>
                  <a:pt x="55" y="84"/>
                  <a:pt x="55" y="84"/>
                  <a:pt x="55" y="84"/>
                </a:cubicBezTo>
                <a:close/>
                <a:moveTo>
                  <a:pt x="55" y="84"/>
                </a:moveTo>
                <a:cubicBezTo>
                  <a:pt x="55" y="84"/>
                  <a:pt x="55" y="84"/>
                  <a:pt x="55" y="84"/>
                </a:cubicBezTo>
                <a:cubicBezTo>
                  <a:pt x="55" y="84"/>
                  <a:pt x="55" y="84"/>
                  <a:pt x="55" y="84"/>
                </a:cubicBezTo>
                <a:cubicBezTo>
                  <a:pt x="55" y="84"/>
                  <a:pt x="55" y="84"/>
                  <a:pt x="55" y="84"/>
                </a:cubicBezTo>
                <a:close/>
                <a:moveTo>
                  <a:pt x="62" y="67"/>
                </a:moveTo>
                <a:cubicBezTo>
                  <a:pt x="61" y="67"/>
                  <a:pt x="61" y="67"/>
                  <a:pt x="61" y="67"/>
                </a:cubicBezTo>
                <a:cubicBezTo>
                  <a:pt x="61" y="67"/>
                  <a:pt x="61" y="67"/>
                  <a:pt x="61" y="67"/>
                </a:cubicBezTo>
                <a:lnTo>
                  <a:pt x="62" y="67"/>
                </a:lnTo>
                <a:close/>
                <a:moveTo>
                  <a:pt x="61" y="69"/>
                </a:moveTo>
                <a:cubicBezTo>
                  <a:pt x="61" y="69"/>
                  <a:pt x="61" y="69"/>
                  <a:pt x="61" y="69"/>
                </a:cubicBezTo>
                <a:cubicBezTo>
                  <a:pt x="60" y="69"/>
                  <a:pt x="60" y="69"/>
                  <a:pt x="60" y="69"/>
                </a:cubicBezTo>
                <a:lnTo>
                  <a:pt x="61" y="69"/>
                </a:lnTo>
                <a:close/>
                <a:moveTo>
                  <a:pt x="62" y="70"/>
                </a:moveTo>
                <a:cubicBezTo>
                  <a:pt x="62" y="70"/>
                  <a:pt x="62" y="70"/>
                  <a:pt x="62" y="70"/>
                </a:cubicBezTo>
                <a:cubicBezTo>
                  <a:pt x="62" y="70"/>
                  <a:pt x="61" y="70"/>
                  <a:pt x="62" y="70"/>
                </a:cubicBezTo>
                <a:close/>
                <a:moveTo>
                  <a:pt x="71" y="10"/>
                </a:moveTo>
                <a:cubicBezTo>
                  <a:pt x="71" y="10"/>
                  <a:pt x="71" y="10"/>
                  <a:pt x="71" y="10"/>
                </a:cubicBezTo>
                <a:cubicBezTo>
                  <a:pt x="71" y="10"/>
                  <a:pt x="71" y="10"/>
                  <a:pt x="71" y="10"/>
                </a:cubicBezTo>
                <a:close/>
                <a:moveTo>
                  <a:pt x="72" y="11"/>
                </a:moveTo>
                <a:cubicBezTo>
                  <a:pt x="71" y="11"/>
                  <a:pt x="71" y="11"/>
                  <a:pt x="71" y="11"/>
                </a:cubicBezTo>
                <a:cubicBezTo>
                  <a:pt x="72" y="11"/>
                  <a:pt x="72" y="11"/>
                  <a:pt x="72" y="11"/>
                </a:cubicBezTo>
                <a:close/>
                <a:moveTo>
                  <a:pt x="71" y="11"/>
                </a:moveTo>
                <a:cubicBezTo>
                  <a:pt x="72" y="12"/>
                  <a:pt x="71" y="11"/>
                  <a:pt x="72" y="11"/>
                </a:cubicBezTo>
                <a:cubicBezTo>
                  <a:pt x="72" y="11"/>
                  <a:pt x="72" y="11"/>
                  <a:pt x="72" y="11"/>
                </a:cubicBezTo>
                <a:cubicBezTo>
                  <a:pt x="71" y="11"/>
                  <a:pt x="71" y="11"/>
                  <a:pt x="71" y="11"/>
                </a:cubicBezTo>
                <a:cubicBezTo>
                  <a:pt x="71" y="11"/>
                  <a:pt x="72" y="12"/>
                  <a:pt x="71" y="11"/>
                </a:cubicBezTo>
                <a:close/>
                <a:moveTo>
                  <a:pt x="70" y="11"/>
                </a:moveTo>
                <a:cubicBezTo>
                  <a:pt x="70" y="11"/>
                  <a:pt x="70" y="11"/>
                  <a:pt x="70" y="11"/>
                </a:cubicBezTo>
                <a:cubicBezTo>
                  <a:pt x="70" y="11"/>
                  <a:pt x="70" y="11"/>
                  <a:pt x="70" y="11"/>
                </a:cubicBezTo>
                <a:cubicBezTo>
                  <a:pt x="70" y="11"/>
                  <a:pt x="70" y="11"/>
                  <a:pt x="70" y="11"/>
                </a:cubicBezTo>
                <a:close/>
                <a:moveTo>
                  <a:pt x="70" y="11"/>
                </a:moveTo>
                <a:cubicBezTo>
                  <a:pt x="70" y="11"/>
                  <a:pt x="70" y="11"/>
                  <a:pt x="70" y="11"/>
                </a:cubicBezTo>
                <a:close/>
                <a:moveTo>
                  <a:pt x="70" y="11"/>
                </a:moveTo>
                <a:cubicBezTo>
                  <a:pt x="70" y="11"/>
                  <a:pt x="70" y="11"/>
                  <a:pt x="70" y="11"/>
                </a:cubicBezTo>
                <a:cubicBezTo>
                  <a:pt x="70" y="11"/>
                  <a:pt x="70" y="11"/>
                  <a:pt x="70" y="11"/>
                </a:cubicBezTo>
                <a:cubicBezTo>
                  <a:pt x="70" y="11"/>
                  <a:pt x="70" y="11"/>
                  <a:pt x="70" y="11"/>
                </a:cubicBezTo>
                <a:close/>
                <a:moveTo>
                  <a:pt x="70" y="11"/>
                </a:moveTo>
                <a:cubicBezTo>
                  <a:pt x="70" y="11"/>
                  <a:pt x="70" y="11"/>
                  <a:pt x="70" y="11"/>
                </a:cubicBezTo>
                <a:cubicBezTo>
                  <a:pt x="70" y="11"/>
                  <a:pt x="70" y="11"/>
                  <a:pt x="70" y="11"/>
                </a:cubicBezTo>
                <a:close/>
                <a:moveTo>
                  <a:pt x="70" y="11"/>
                </a:moveTo>
                <a:cubicBezTo>
                  <a:pt x="70" y="11"/>
                  <a:pt x="70" y="11"/>
                  <a:pt x="70" y="11"/>
                </a:cubicBezTo>
                <a:cubicBezTo>
                  <a:pt x="70" y="11"/>
                  <a:pt x="71" y="12"/>
                  <a:pt x="70" y="11"/>
                </a:cubicBezTo>
                <a:cubicBezTo>
                  <a:pt x="70" y="11"/>
                  <a:pt x="70" y="11"/>
                  <a:pt x="70" y="11"/>
                </a:cubicBezTo>
                <a:close/>
                <a:moveTo>
                  <a:pt x="70" y="11"/>
                </a:moveTo>
                <a:cubicBezTo>
                  <a:pt x="70" y="11"/>
                  <a:pt x="71" y="11"/>
                  <a:pt x="71" y="11"/>
                </a:cubicBezTo>
                <a:cubicBezTo>
                  <a:pt x="71" y="11"/>
                  <a:pt x="70" y="11"/>
                  <a:pt x="70" y="11"/>
                </a:cubicBezTo>
                <a:close/>
                <a:moveTo>
                  <a:pt x="72" y="12"/>
                </a:moveTo>
                <a:cubicBezTo>
                  <a:pt x="72" y="12"/>
                  <a:pt x="72" y="12"/>
                  <a:pt x="72" y="12"/>
                </a:cubicBezTo>
                <a:cubicBezTo>
                  <a:pt x="72" y="12"/>
                  <a:pt x="72" y="12"/>
                  <a:pt x="72" y="12"/>
                </a:cubicBezTo>
                <a:cubicBezTo>
                  <a:pt x="72" y="12"/>
                  <a:pt x="72" y="12"/>
                  <a:pt x="72" y="12"/>
                </a:cubicBezTo>
                <a:close/>
                <a:moveTo>
                  <a:pt x="69" y="11"/>
                </a:moveTo>
                <a:cubicBezTo>
                  <a:pt x="70" y="11"/>
                  <a:pt x="70" y="11"/>
                  <a:pt x="70" y="12"/>
                </a:cubicBezTo>
                <a:cubicBezTo>
                  <a:pt x="70" y="11"/>
                  <a:pt x="70" y="11"/>
                  <a:pt x="70" y="11"/>
                </a:cubicBezTo>
                <a:cubicBezTo>
                  <a:pt x="70" y="11"/>
                  <a:pt x="70" y="11"/>
                  <a:pt x="69" y="11"/>
                </a:cubicBezTo>
                <a:close/>
                <a:moveTo>
                  <a:pt x="70" y="12"/>
                </a:moveTo>
                <a:cubicBezTo>
                  <a:pt x="70" y="12"/>
                  <a:pt x="70" y="12"/>
                  <a:pt x="70" y="12"/>
                </a:cubicBezTo>
                <a:cubicBezTo>
                  <a:pt x="70" y="12"/>
                  <a:pt x="70" y="12"/>
                  <a:pt x="70" y="12"/>
                </a:cubicBezTo>
                <a:close/>
                <a:moveTo>
                  <a:pt x="71" y="12"/>
                </a:moveTo>
                <a:cubicBezTo>
                  <a:pt x="71" y="12"/>
                  <a:pt x="71" y="12"/>
                  <a:pt x="71" y="12"/>
                </a:cubicBezTo>
                <a:cubicBezTo>
                  <a:pt x="71" y="12"/>
                  <a:pt x="71" y="12"/>
                  <a:pt x="71" y="12"/>
                </a:cubicBezTo>
                <a:close/>
                <a:moveTo>
                  <a:pt x="69" y="11"/>
                </a:moveTo>
                <a:cubicBezTo>
                  <a:pt x="69" y="11"/>
                  <a:pt x="69" y="11"/>
                  <a:pt x="69" y="11"/>
                </a:cubicBezTo>
                <a:cubicBezTo>
                  <a:pt x="69" y="12"/>
                  <a:pt x="69" y="12"/>
                  <a:pt x="69" y="12"/>
                </a:cubicBezTo>
                <a:lnTo>
                  <a:pt x="69" y="11"/>
                </a:lnTo>
                <a:close/>
                <a:moveTo>
                  <a:pt x="69" y="12"/>
                </a:moveTo>
                <a:cubicBezTo>
                  <a:pt x="69" y="11"/>
                  <a:pt x="69" y="11"/>
                  <a:pt x="69" y="11"/>
                </a:cubicBezTo>
                <a:cubicBezTo>
                  <a:pt x="69" y="11"/>
                  <a:pt x="69" y="11"/>
                  <a:pt x="69" y="12"/>
                </a:cubicBezTo>
                <a:cubicBezTo>
                  <a:pt x="69" y="12"/>
                  <a:pt x="69" y="12"/>
                  <a:pt x="69" y="12"/>
                </a:cubicBezTo>
                <a:close/>
                <a:moveTo>
                  <a:pt x="69" y="12"/>
                </a:moveTo>
                <a:cubicBezTo>
                  <a:pt x="69" y="12"/>
                  <a:pt x="69" y="12"/>
                  <a:pt x="69" y="12"/>
                </a:cubicBezTo>
                <a:cubicBezTo>
                  <a:pt x="69" y="12"/>
                  <a:pt x="69" y="12"/>
                  <a:pt x="69" y="12"/>
                </a:cubicBezTo>
                <a:close/>
                <a:moveTo>
                  <a:pt x="70" y="12"/>
                </a:moveTo>
                <a:cubicBezTo>
                  <a:pt x="70" y="12"/>
                  <a:pt x="70" y="12"/>
                  <a:pt x="70" y="12"/>
                </a:cubicBezTo>
                <a:cubicBezTo>
                  <a:pt x="70" y="12"/>
                  <a:pt x="70" y="12"/>
                  <a:pt x="70" y="12"/>
                </a:cubicBezTo>
                <a:close/>
                <a:moveTo>
                  <a:pt x="70" y="12"/>
                </a:moveTo>
                <a:cubicBezTo>
                  <a:pt x="70" y="12"/>
                  <a:pt x="70" y="12"/>
                  <a:pt x="70" y="12"/>
                </a:cubicBezTo>
                <a:cubicBezTo>
                  <a:pt x="70" y="12"/>
                  <a:pt x="70" y="12"/>
                  <a:pt x="70" y="12"/>
                </a:cubicBezTo>
                <a:cubicBezTo>
                  <a:pt x="70" y="12"/>
                  <a:pt x="70" y="12"/>
                  <a:pt x="70" y="12"/>
                </a:cubicBezTo>
                <a:close/>
                <a:moveTo>
                  <a:pt x="70" y="12"/>
                </a:moveTo>
                <a:cubicBezTo>
                  <a:pt x="70" y="12"/>
                  <a:pt x="70" y="12"/>
                  <a:pt x="70" y="12"/>
                </a:cubicBezTo>
                <a:cubicBezTo>
                  <a:pt x="70" y="12"/>
                  <a:pt x="70" y="12"/>
                  <a:pt x="70" y="12"/>
                </a:cubicBezTo>
                <a:close/>
                <a:moveTo>
                  <a:pt x="71" y="12"/>
                </a:moveTo>
                <a:cubicBezTo>
                  <a:pt x="71" y="12"/>
                  <a:pt x="71" y="12"/>
                  <a:pt x="71" y="12"/>
                </a:cubicBezTo>
                <a:cubicBezTo>
                  <a:pt x="71" y="12"/>
                  <a:pt x="71" y="12"/>
                  <a:pt x="71" y="12"/>
                </a:cubicBezTo>
                <a:close/>
                <a:moveTo>
                  <a:pt x="71" y="12"/>
                </a:moveTo>
                <a:cubicBezTo>
                  <a:pt x="71" y="12"/>
                  <a:pt x="71" y="12"/>
                  <a:pt x="71" y="12"/>
                </a:cubicBezTo>
                <a:cubicBezTo>
                  <a:pt x="71" y="12"/>
                  <a:pt x="70" y="12"/>
                  <a:pt x="70" y="12"/>
                </a:cubicBezTo>
                <a:lnTo>
                  <a:pt x="71" y="12"/>
                </a:lnTo>
                <a:close/>
                <a:moveTo>
                  <a:pt x="71" y="12"/>
                </a:moveTo>
                <a:cubicBezTo>
                  <a:pt x="71" y="12"/>
                  <a:pt x="71" y="12"/>
                  <a:pt x="71" y="12"/>
                </a:cubicBezTo>
                <a:cubicBezTo>
                  <a:pt x="70" y="12"/>
                  <a:pt x="70" y="12"/>
                  <a:pt x="70" y="12"/>
                </a:cubicBezTo>
                <a:lnTo>
                  <a:pt x="71" y="12"/>
                </a:lnTo>
                <a:close/>
                <a:moveTo>
                  <a:pt x="70" y="12"/>
                </a:moveTo>
                <a:cubicBezTo>
                  <a:pt x="70" y="12"/>
                  <a:pt x="70" y="12"/>
                  <a:pt x="70" y="12"/>
                </a:cubicBezTo>
                <a:cubicBezTo>
                  <a:pt x="70" y="12"/>
                  <a:pt x="70" y="12"/>
                  <a:pt x="70" y="12"/>
                </a:cubicBezTo>
                <a:cubicBezTo>
                  <a:pt x="70" y="12"/>
                  <a:pt x="70" y="12"/>
                  <a:pt x="70" y="12"/>
                </a:cubicBezTo>
                <a:close/>
                <a:moveTo>
                  <a:pt x="70" y="12"/>
                </a:moveTo>
                <a:cubicBezTo>
                  <a:pt x="70" y="12"/>
                  <a:pt x="70" y="12"/>
                  <a:pt x="70" y="12"/>
                </a:cubicBezTo>
                <a:cubicBezTo>
                  <a:pt x="70" y="12"/>
                  <a:pt x="70" y="12"/>
                  <a:pt x="70" y="12"/>
                </a:cubicBezTo>
                <a:close/>
                <a:moveTo>
                  <a:pt x="70" y="13"/>
                </a:moveTo>
                <a:cubicBezTo>
                  <a:pt x="70" y="13"/>
                  <a:pt x="70" y="13"/>
                  <a:pt x="70" y="13"/>
                </a:cubicBezTo>
                <a:cubicBezTo>
                  <a:pt x="70" y="13"/>
                  <a:pt x="70" y="13"/>
                  <a:pt x="70" y="13"/>
                </a:cubicBezTo>
                <a:close/>
                <a:moveTo>
                  <a:pt x="70" y="12"/>
                </a:moveTo>
                <a:cubicBezTo>
                  <a:pt x="70" y="12"/>
                  <a:pt x="70" y="12"/>
                  <a:pt x="70" y="12"/>
                </a:cubicBezTo>
                <a:cubicBezTo>
                  <a:pt x="70" y="12"/>
                  <a:pt x="70" y="12"/>
                  <a:pt x="70" y="12"/>
                </a:cubicBezTo>
                <a:cubicBezTo>
                  <a:pt x="70" y="12"/>
                  <a:pt x="70" y="12"/>
                  <a:pt x="70" y="12"/>
                </a:cubicBezTo>
                <a:close/>
                <a:moveTo>
                  <a:pt x="69" y="12"/>
                </a:moveTo>
                <a:cubicBezTo>
                  <a:pt x="70" y="12"/>
                  <a:pt x="70" y="12"/>
                  <a:pt x="70" y="12"/>
                </a:cubicBezTo>
                <a:cubicBezTo>
                  <a:pt x="70" y="12"/>
                  <a:pt x="69" y="12"/>
                  <a:pt x="69" y="12"/>
                </a:cubicBezTo>
                <a:close/>
                <a:moveTo>
                  <a:pt x="70" y="12"/>
                </a:moveTo>
                <a:cubicBezTo>
                  <a:pt x="70" y="12"/>
                  <a:pt x="70" y="12"/>
                  <a:pt x="70" y="12"/>
                </a:cubicBezTo>
                <a:cubicBezTo>
                  <a:pt x="70" y="12"/>
                  <a:pt x="70" y="12"/>
                  <a:pt x="70" y="12"/>
                </a:cubicBezTo>
                <a:close/>
                <a:moveTo>
                  <a:pt x="70" y="12"/>
                </a:moveTo>
                <a:cubicBezTo>
                  <a:pt x="70" y="12"/>
                  <a:pt x="70" y="12"/>
                  <a:pt x="70" y="12"/>
                </a:cubicBezTo>
                <a:cubicBezTo>
                  <a:pt x="70" y="12"/>
                  <a:pt x="70" y="12"/>
                  <a:pt x="70" y="12"/>
                </a:cubicBezTo>
                <a:cubicBezTo>
                  <a:pt x="70" y="12"/>
                  <a:pt x="70" y="12"/>
                  <a:pt x="70" y="12"/>
                </a:cubicBezTo>
                <a:close/>
                <a:moveTo>
                  <a:pt x="72" y="14"/>
                </a:moveTo>
                <a:cubicBezTo>
                  <a:pt x="71" y="14"/>
                  <a:pt x="71" y="14"/>
                  <a:pt x="72" y="14"/>
                </a:cubicBezTo>
                <a:cubicBezTo>
                  <a:pt x="71" y="14"/>
                  <a:pt x="70" y="13"/>
                  <a:pt x="70" y="13"/>
                </a:cubicBezTo>
                <a:cubicBezTo>
                  <a:pt x="70" y="13"/>
                  <a:pt x="70" y="13"/>
                  <a:pt x="70" y="13"/>
                </a:cubicBezTo>
                <a:cubicBezTo>
                  <a:pt x="70" y="13"/>
                  <a:pt x="71" y="13"/>
                  <a:pt x="71" y="13"/>
                </a:cubicBezTo>
                <a:cubicBezTo>
                  <a:pt x="71" y="14"/>
                  <a:pt x="71" y="13"/>
                  <a:pt x="71" y="13"/>
                </a:cubicBezTo>
                <a:cubicBezTo>
                  <a:pt x="71" y="14"/>
                  <a:pt x="71" y="14"/>
                  <a:pt x="72" y="14"/>
                </a:cubicBezTo>
                <a:cubicBezTo>
                  <a:pt x="71" y="14"/>
                  <a:pt x="71" y="14"/>
                  <a:pt x="71" y="14"/>
                </a:cubicBezTo>
                <a:cubicBezTo>
                  <a:pt x="72" y="14"/>
                  <a:pt x="72" y="14"/>
                  <a:pt x="72" y="14"/>
                </a:cubicBezTo>
                <a:close/>
                <a:moveTo>
                  <a:pt x="70" y="12"/>
                </a:moveTo>
                <a:cubicBezTo>
                  <a:pt x="70" y="12"/>
                  <a:pt x="70" y="12"/>
                  <a:pt x="70" y="12"/>
                </a:cubicBezTo>
                <a:cubicBezTo>
                  <a:pt x="70" y="12"/>
                  <a:pt x="70" y="12"/>
                  <a:pt x="69" y="12"/>
                </a:cubicBezTo>
                <a:cubicBezTo>
                  <a:pt x="69" y="12"/>
                  <a:pt x="70" y="12"/>
                  <a:pt x="70" y="13"/>
                </a:cubicBezTo>
                <a:cubicBezTo>
                  <a:pt x="70" y="12"/>
                  <a:pt x="70" y="12"/>
                  <a:pt x="70" y="12"/>
                </a:cubicBezTo>
                <a:close/>
                <a:moveTo>
                  <a:pt x="70" y="12"/>
                </a:moveTo>
                <a:cubicBezTo>
                  <a:pt x="70" y="13"/>
                  <a:pt x="70" y="13"/>
                  <a:pt x="71" y="13"/>
                </a:cubicBezTo>
                <a:cubicBezTo>
                  <a:pt x="71" y="13"/>
                  <a:pt x="70" y="13"/>
                  <a:pt x="70" y="13"/>
                </a:cubicBezTo>
                <a:cubicBezTo>
                  <a:pt x="70" y="13"/>
                  <a:pt x="70" y="12"/>
                  <a:pt x="70" y="12"/>
                </a:cubicBezTo>
                <a:cubicBezTo>
                  <a:pt x="70" y="12"/>
                  <a:pt x="70" y="12"/>
                  <a:pt x="70" y="12"/>
                </a:cubicBezTo>
                <a:cubicBezTo>
                  <a:pt x="70" y="12"/>
                  <a:pt x="70" y="12"/>
                  <a:pt x="70" y="12"/>
                </a:cubicBezTo>
                <a:cubicBezTo>
                  <a:pt x="70" y="12"/>
                  <a:pt x="70" y="12"/>
                  <a:pt x="70" y="12"/>
                </a:cubicBezTo>
                <a:cubicBezTo>
                  <a:pt x="70" y="12"/>
                  <a:pt x="70" y="12"/>
                  <a:pt x="70" y="12"/>
                </a:cubicBezTo>
                <a:cubicBezTo>
                  <a:pt x="70" y="12"/>
                  <a:pt x="70" y="12"/>
                  <a:pt x="70" y="12"/>
                </a:cubicBezTo>
                <a:cubicBezTo>
                  <a:pt x="70" y="12"/>
                  <a:pt x="70" y="12"/>
                  <a:pt x="70" y="12"/>
                </a:cubicBezTo>
                <a:cubicBezTo>
                  <a:pt x="70" y="12"/>
                  <a:pt x="70" y="12"/>
                  <a:pt x="70" y="12"/>
                </a:cubicBezTo>
                <a:cubicBezTo>
                  <a:pt x="70" y="12"/>
                  <a:pt x="70" y="12"/>
                  <a:pt x="70" y="12"/>
                </a:cubicBezTo>
                <a:cubicBezTo>
                  <a:pt x="70" y="12"/>
                  <a:pt x="70" y="12"/>
                  <a:pt x="70" y="12"/>
                </a:cubicBezTo>
                <a:cubicBezTo>
                  <a:pt x="70" y="12"/>
                  <a:pt x="70" y="12"/>
                  <a:pt x="70" y="12"/>
                </a:cubicBezTo>
                <a:cubicBezTo>
                  <a:pt x="70" y="12"/>
                  <a:pt x="70" y="12"/>
                  <a:pt x="70" y="12"/>
                </a:cubicBezTo>
                <a:cubicBezTo>
                  <a:pt x="70" y="12"/>
                  <a:pt x="70" y="12"/>
                  <a:pt x="70" y="12"/>
                </a:cubicBezTo>
                <a:cubicBezTo>
                  <a:pt x="70" y="12"/>
                  <a:pt x="70" y="12"/>
                  <a:pt x="70" y="12"/>
                </a:cubicBezTo>
                <a:close/>
                <a:moveTo>
                  <a:pt x="72" y="13"/>
                </a:moveTo>
                <a:cubicBezTo>
                  <a:pt x="72" y="13"/>
                  <a:pt x="72" y="13"/>
                  <a:pt x="72" y="13"/>
                </a:cubicBezTo>
                <a:cubicBezTo>
                  <a:pt x="72" y="13"/>
                  <a:pt x="72" y="13"/>
                  <a:pt x="72" y="13"/>
                </a:cubicBezTo>
                <a:close/>
                <a:moveTo>
                  <a:pt x="72" y="13"/>
                </a:moveTo>
                <a:cubicBezTo>
                  <a:pt x="72" y="13"/>
                  <a:pt x="72" y="13"/>
                  <a:pt x="72" y="13"/>
                </a:cubicBezTo>
                <a:cubicBezTo>
                  <a:pt x="72" y="13"/>
                  <a:pt x="72" y="13"/>
                  <a:pt x="72" y="13"/>
                </a:cubicBezTo>
                <a:cubicBezTo>
                  <a:pt x="72" y="13"/>
                  <a:pt x="72" y="13"/>
                  <a:pt x="72" y="13"/>
                </a:cubicBezTo>
                <a:cubicBezTo>
                  <a:pt x="72" y="13"/>
                  <a:pt x="72" y="13"/>
                  <a:pt x="72" y="13"/>
                </a:cubicBezTo>
                <a:cubicBezTo>
                  <a:pt x="71" y="13"/>
                  <a:pt x="71" y="12"/>
                  <a:pt x="71" y="12"/>
                </a:cubicBezTo>
                <a:cubicBezTo>
                  <a:pt x="71" y="12"/>
                  <a:pt x="72" y="13"/>
                  <a:pt x="72" y="13"/>
                </a:cubicBezTo>
                <a:close/>
                <a:moveTo>
                  <a:pt x="71" y="13"/>
                </a:moveTo>
                <a:cubicBezTo>
                  <a:pt x="71" y="13"/>
                  <a:pt x="71" y="13"/>
                  <a:pt x="71" y="13"/>
                </a:cubicBezTo>
                <a:cubicBezTo>
                  <a:pt x="71" y="13"/>
                  <a:pt x="71" y="13"/>
                  <a:pt x="71" y="13"/>
                </a:cubicBezTo>
                <a:cubicBezTo>
                  <a:pt x="71" y="13"/>
                  <a:pt x="71" y="13"/>
                  <a:pt x="71" y="13"/>
                </a:cubicBezTo>
                <a:cubicBezTo>
                  <a:pt x="71" y="13"/>
                  <a:pt x="71" y="13"/>
                  <a:pt x="71" y="13"/>
                </a:cubicBezTo>
                <a:close/>
                <a:moveTo>
                  <a:pt x="69" y="12"/>
                </a:moveTo>
                <a:cubicBezTo>
                  <a:pt x="69" y="12"/>
                  <a:pt x="69" y="12"/>
                  <a:pt x="69" y="12"/>
                </a:cubicBezTo>
                <a:cubicBezTo>
                  <a:pt x="70" y="13"/>
                  <a:pt x="70" y="13"/>
                  <a:pt x="70" y="13"/>
                </a:cubicBezTo>
                <a:lnTo>
                  <a:pt x="69" y="12"/>
                </a:lnTo>
                <a:close/>
                <a:moveTo>
                  <a:pt x="69" y="13"/>
                </a:moveTo>
                <a:cubicBezTo>
                  <a:pt x="69" y="12"/>
                  <a:pt x="69" y="12"/>
                  <a:pt x="69" y="12"/>
                </a:cubicBezTo>
                <a:cubicBezTo>
                  <a:pt x="69" y="12"/>
                  <a:pt x="69" y="12"/>
                  <a:pt x="69" y="12"/>
                </a:cubicBezTo>
                <a:lnTo>
                  <a:pt x="69" y="13"/>
                </a:lnTo>
                <a:close/>
                <a:moveTo>
                  <a:pt x="64" y="22"/>
                </a:moveTo>
                <a:cubicBezTo>
                  <a:pt x="64" y="22"/>
                  <a:pt x="64" y="22"/>
                  <a:pt x="64" y="22"/>
                </a:cubicBezTo>
                <a:cubicBezTo>
                  <a:pt x="65" y="22"/>
                  <a:pt x="65" y="22"/>
                  <a:pt x="64" y="22"/>
                </a:cubicBezTo>
                <a:close/>
                <a:moveTo>
                  <a:pt x="65" y="22"/>
                </a:moveTo>
                <a:cubicBezTo>
                  <a:pt x="65" y="22"/>
                  <a:pt x="65" y="22"/>
                  <a:pt x="65" y="22"/>
                </a:cubicBezTo>
                <a:cubicBezTo>
                  <a:pt x="65" y="22"/>
                  <a:pt x="65" y="22"/>
                  <a:pt x="65" y="22"/>
                </a:cubicBezTo>
                <a:close/>
                <a:moveTo>
                  <a:pt x="67" y="15"/>
                </a:moveTo>
                <a:cubicBezTo>
                  <a:pt x="67" y="15"/>
                  <a:pt x="66" y="15"/>
                  <a:pt x="67" y="15"/>
                </a:cubicBezTo>
                <a:cubicBezTo>
                  <a:pt x="67" y="15"/>
                  <a:pt x="67" y="15"/>
                  <a:pt x="67" y="15"/>
                </a:cubicBezTo>
                <a:cubicBezTo>
                  <a:pt x="67" y="15"/>
                  <a:pt x="67" y="15"/>
                  <a:pt x="67" y="15"/>
                </a:cubicBezTo>
                <a:close/>
                <a:moveTo>
                  <a:pt x="66" y="19"/>
                </a:moveTo>
                <a:cubicBezTo>
                  <a:pt x="66" y="19"/>
                  <a:pt x="66" y="19"/>
                  <a:pt x="66" y="19"/>
                </a:cubicBezTo>
                <a:cubicBezTo>
                  <a:pt x="66" y="19"/>
                  <a:pt x="66" y="19"/>
                  <a:pt x="66" y="19"/>
                </a:cubicBezTo>
                <a:close/>
                <a:moveTo>
                  <a:pt x="67" y="20"/>
                </a:moveTo>
                <a:cubicBezTo>
                  <a:pt x="67" y="20"/>
                  <a:pt x="67" y="20"/>
                  <a:pt x="67" y="20"/>
                </a:cubicBezTo>
                <a:cubicBezTo>
                  <a:pt x="67" y="20"/>
                  <a:pt x="67" y="20"/>
                  <a:pt x="67" y="20"/>
                </a:cubicBezTo>
                <a:close/>
                <a:moveTo>
                  <a:pt x="63" y="23"/>
                </a:moveTo>
                <a:cubicBezTo>
                  <a:pt x="63" y="24"/>
                  <a:pt x="63" y="24"/>
                  <a:pt x="63" y="24"/>
                </a:cubicBezTo>
                <a:cubicBezTo>
                  <a:pt x="63" y="23"/>
                  <a:pt x="63" y="23"/>
                  <a:pt x="63" y="23"/>
                </a:cubicBezTo>
                <a:close/>
                <a:moveTo>
                  <a:pt x="69" y="14"/>
                </a:moveTo>
                <a:cubicBezTo>
                  <a:pt x="68" y="14"/>
                  <a:pt x="68" y="14"/>
                  <a:pt x="68" y="14"/>
                </a:cubicBezTo>
                <a:cubicBezTo>
                  <a:pt x="69" y="14"/>
                  <a:pt x="69" y="14"/>
                  <a:pt x="69" y="14"/>
                </a:cubicBezTo>
                <a:close/>
                <a:moveTo>
                  <a:pt x="63" y="18"/>
                </a:moveTo>
                <a:cubicBezTo>
                  <a:pt x="63" y="18"/>
                  <a:pt x="63" y="18"/>
                  <a:pt x="63" y="18"/>
                </a:cubicBezTo>
                <a:cubicBezTo>
                  <a:pt x="63" y="18"/>
                  <a:pt x="63" y="18"/>
                  <a:pt x="63" y="18"/>
                </a:cubicBezTo>
                <a:close/>
                <a:moveTo>
                  <a:pt x="68" y="14"/>
                </a:moveTo>
                <a:cubicBezTo>
                  <a:pt x="68" y="14"/>
                  <a:pt x="68" y="14"/>
                  <a:pt x="68" y="14"/>
                </a:cubicBezTo>
                <a:cubicBezTo>
                  <a:pt x="68" y="14"/>
                  <a:pt x="68" y="14"/>
                  <a:pt x="68" y="14"/>
                </a:cubicBezTo>
                <a:cubicBezTo>
                  <a:pt x="68" y="14"/>
                  <a:pt x="68" y="14"/>
                  <a:pt x="68" y="14"/>
                </a:cubicBezTo>
                <a:close/>
                <a:moveTo>
                  <a:pt x="56" y="23"/>
                </a:moveTo>
                <a:cubicBezTo>
                  <a:pt x="56" y="23"/>
                  <a:pt x="56" y="23"/>
                  <a:pt x="56" y="23"/>
                </a:cubicBezTo>
                <a:cubicBezTo>
                  <a:pt x="56" y="23"/>
                  <a:pt x="56" y="23"/>
                  <a:pt x="56" y="23"/>
                </a:cubicBezTo>
                <a:close/>
                <a:moveTo>
                  <a:pt x="55" y="19"/>
                </a:moveTo>
                <a:cubicBezTo>
                  <a:pt x="55" y="19"/>
                  <a:pt x="55" y="19"/>
                  <a:pt x="55" y="19"/>
                </a:cubicBezTo>
                <a:cubicBezTo>
                  <a:pt x="55" y="19"/>
                  <a:pt x="55" y="19"/>
                  <a:pt x="55" y="19"/>
                </a:cubicBezTo>
                <a:close/>
                <a:moveTo>
                  <a:pt x="69" y="13"/>
                </a:moveTo>
                <a:cubicBezTo>
                  <a:pt x="69" y="13"/>
                  <a:pt x="69" y="13"/>
                  <a:pt x="69" y="13"/>
                </a:cubicBezTo>
                <a:close/>
                <a:moveTo>
                  <a:pt x="70" y="14"/>
                </a:moveTo>
                <a:cubicBezTo>
                  <a:pt x="70" y="14"/>
                  <a:pt x="70" y="14"/>
                  <a:pt x="71" y="14"/>
                </a:cubicBezTo>
                <a:cubicBezTo>
                  <a:pt x="70" y="14"/>
                  <a:pt x="70" y="14"/>
                  <a:pt x="70" y="14"/>
                </a:cubicBezTo>
                <a:close/>
                <a:moveTo>
                  <a:pt x="70" y="16"/>
                </a:moveTo>
                <a:cubicBezTo>
                  <a:pt x="70" y="16"/>
                  <a:pt x="70" y="16"/>
                  <a:pt x="70" y="16"/>
                </a:cubicBezTo>
                <a:cubicBezTo>
                  <a:pt x="70" y="16"/>
                  <a:pt x="70" y="16"/>
                  <a:pt x="70" y="16"/>
                </a:cubicBezTo>
                <a:close/>
                <a:moveTo>
                  <a:pt x="69" y="13"/>
                </a:moveTo>
                <a:cubicBezTo>
                  <a:pt x="69" y="13"/>
                  <a:pt x="69" y="13"/>
                  <a:pt x="69" y="13"/>
                </a:cubicBezTo>
                <a:cubicBezTo>
                  <a:pt x="69" y="13"/>
                  <a:pt x="69" y="13"/>
                  <a:pt x="69" y="13"/>
                </a:cubicBezTo>
                <a:close/>
                <a:moveTo>
                  <a:pt x="69" y="13"/>
                </a:moveTo>
                <a:cubicBezTo>
                  <a:pt x="69" y="13"/>
                  <a:pt x="69" y="13"/>
                  <a:pt x="69" y="13"/>
                </a:cubicBezTo>
                <a:cubicBezTo>
                  <a:pt x="69" y="13"/>
                  <a:pt x="69" y="13"/>
                  <a:pt x="69" y="13"/>
                </a:cubicBezTo>
                <a:close/>
                <a:moveTo>
                  <a:pt x="69" y="13"/>
                </a:moveTo>
                <a:cubicBezTo>
                  <a:pt x="69" y="13"/>
                  <a:pt x="69" y="13"/>
                  <a:pt x="69" y="13"/>
                </a:cubicBezTo>
                <a:cubicBezTo>
                  <a:pt x="69" y="13"/>
                  <a:pt x="69" y="13"/>
                  <a:pt x="69" y="13"/>
                </a:cubicBezTo>
                <a:close/>
                <a:moveTo>
                  <a:pt x="60" y="22"/>
                </a:moveTo>
                <a:cubicBezTo>
                  <a:pt x="60" y="22"/>
                  <a:pt x="60" y="22"/>
                  <a:pt x="60" y="22"/>
                </a:cubicBezTo>
                <a:cubicBezTo>
                  <a:pt x="60" y="22"/>
                  <a:pt x="60" y="22"/>
                  <a:pt x="60" y="22"/>
                </a:cubicBezTo>
                <a:close/>
                <a:moveTo>
                  <a:pt x="69" y="19"/>
                </a:moveTo>
                <a:cubicBezTo>
                  <a:pt x="69" y="19"/>
                  <a:pt x="69" y="19"/>
                  <a:pt x="69" y="19"/>
                </a:cubicBezTo>
                <a:cubicBezTo>
                  <a:pt x="69" y="19"/>
                  <a:pt x="69" y="19"/>
                  <a:pt x="69" y="19"/>
                </a:cubicBezTo>
                <a:close/>
                <a:moveTo>
                  <a:pt x="69" y="20"/>
                </a:moveTo>
                <a:cubicBezTo>
                  <a:pt x="69" y="19"/>
                  <a:pt x="69" y="19"/>
                  <a:pt x="69" y="19"/>
                </a:cubicBezTo>
                <a:cubicBezTo>
                  <a:pt x="68" y="18"/>
                  <a:pt x="68" y="18"/>
                  <a:pt x="68" y="18"/>
                </a:cubicBezTo>
                <a:lnTo>
                  <a:pt x="69" y="20"/>
                </a:lnTo>
                <a:close/>
                <a:moveTo>
                  <a:pt x="64" y="22"/>
                </a:moveTo>
                <a:cubicBezTo>
                  <a:pt x="64" y="22"/>
                  <a:pt x="64" y="23"/>
                  <a:pt x="64" y="23"/>
                </a:cubicBezTo>
                <a:cubicBezTo>
                  <a:pt x="64" y="23"/>
                  <a:pt x="63" y="22"/>
                  <a:pt x="63" y="22"/>
                </a:cubicBezTo>
                <a:cubicBezTo>
                  <a:pt x="63" y="23"/>
                  <a:pt x="64" y="23"/>
                  <a:pt x="64" y="23"/>
                </a:cubicBezTo>
                <a:cubicBezTo>
                  <a:pt x="63" y="23"/>
                  <a:pt x="63" y="23"/>
                  <a:pt x="63" y="23"/>
                </a:cubicBezTo>
                <a:cubicBezTo>
                  <a:pt x="63" y="23"/>
                  <a:pt x="63" y="23"/>
                  <a:pt x="63" y="23"/>
                </a:cubicBezTo>
                <a:cubicBezTo>
                  <a:pt x="63" y="23"/>
                  <a:pt x="63" y="23"/>
                  <a:pt x="63" y="23"/>
                </a:cubicBezTo>
                <a:cubicBezTo>
                  <a:pt x="63" y="23"/>
                  <a:pt x="63" y="24"/>
                  <a:pt x="63" y="24"/>
                </a:cubicBezTo>
                <a:cubicBezTo>
                  <a:pt x="63" y="23"/>
                  <a:pt x="62" y="23"/>
                  <a:pt x="62" y="23"/>
                </a:cubicBezTo>
                <a:cubicBezTo>
                  <a:pt x="62" y="23"/>
                  <a:pt x="62" y="23"/>
                  <a:pt x="62" y="23"/>
                </a:cubicBezTo>
                <a:cubicBezTo>
                  <a:pt x="62" y="23"/>
                  <a:pt x="62" y="23"/>
                  <a:pt x="62" y="22"/>
                </a:cubicBezTo>
                <a:cubicBezTo>
                  <a:pt x="62" y="22"/>
                  <a:pt x="62" y="23"/>
                  <a:pt x="62" y="23"/>
                </a:cubicBezTo>
                <a:cubicBezTo>
                  <a:pt x="62" y="23"/>
                  <a:pt x="62" y="22"/>
                  <a:pt x="62" y="22"/>
                </a:cubicBezTo>
                <a:cubicBezTo>
                  <a:pt x="62" y="23"/>
                  <a:pt x="62" y="23"/>
                  <a:pt x="62" y="23"/>
                </a:cubicBezTo>
                <a:cubicBezTo>
                  <a:pt x="62" y="23"/>
                  <a:pt x="62" y="23"/>
                  <a:pt x="62" y="23"/>
                </a:cubicBezTo>
                <a:cubicBezTo>
                  <a:pt x="62" y="23"/>
                  <a:pt x="62" y="23"/>
                  <a:pt x="62" y="23"/>
                </a:cubicBezTo>
                <a:cubicBezTo>
                  <a:pt x="62" y="23"/>
                  <a:pt x="62" y="23"/>
                  <a:pt x="62" y="23"/>
                </a:cubicBezTo>
                <a:cubicBezTo>
                  <a:pt x="62" y="23"/>
                  <a:pt x="62" y="23"/>
                  <a:pt x="62" y="22"/>
                </a:cubicBezTo>
                <a:cubicBezTo>
                  <a:pt x="62" y="22"/>
                  <a:pt x="62" y="22"/>
                  <a:pt x="62" y="22"/>
                </a:cubicBezTo>
                <a:cubicBezTo>
                  <a:pt x="62" y="22"/>
                  <a:pt x="62" y="23"/>
                  <a:pt x="62" y="23"/>
                </a:cubicBezTo>
                <a:cubicBezTo>
                  <a:pt x="62" y="23"/>
                  <a:pt x="61" y="23"/>
                  <a:pt x="61" y="23"/>
                </a:cubicBezTo>
                <a:cubicBezTo>
                  <a:pt x="61" y="23"/>
                  <a:pt x="61" y="23"/>
                  <a:pt x="61" y="23"/>
                </a:cubicBezTo>
                <a:cubicBezTo>
                  <a:pt x="61" y="23"/>
                  <a:pt x="61" y="23"/>
                  <a:pt x="61" y="23"/>
                </a:cubicBezTo>
                <a:cubicBezTo>
                  <a:pt x="61" y="22"/>
                  <a:pt x="61" y="22"/>
                  <a:pt x="61" y="22"/>
                </a:cubicBezTo>
                <a:cubicBezTo>
                  <a:pt x="61" y="22"/>
                  <a:pt x="61" y="23"/>
                  <a:pt x="61" y="23"/>
                </a:cubicBezTo>
                <a:cubicBezTo>
                  <a:pt x="61" y="22"/>
                  <a:pt x="61" y="22"/>
                  <a:pt x="61" y="22"/>
                </a:cubicBezTo>
                <a:cubicBezTo>
                  <a:pt x="61" y="22"/>
                  <a:pt x="61" y="23"/>
                  <a:pt x="61" y="23"/>
                </a:cubicBezTo>
                <a:cubicBezTo>
                  <a:pt x="61" y="23"/>
                  <a:pt x="61" y="23"/>
                  <a:pt x="61" y="23"/>
                </a:cubicBezTo>
                <a:cubicBezTo>
                  <a:pt x="61" y="23"/>
                  <a:pt x="61" y="23"/>
                  <a:pt x="61" y="23"/>
                </a:cubicBezTo>
                <a:cubicBezTo>
                  <a:pt x="61" y="23"/>
                  <a:pt x="61" y="24"/>
                  <a:pt x="61" y="23"/>
                </a:cubicBezTo>
                <a:cubicBezTo>
                  <a:pt x="61" y="24"/>
                  <a:pt x="60" y="22"/>
                  <a:pt x="60" y="23"/>
                </a:cubicBezTo>
                <a:cubicBezTo>
                  <a:pt x="60" y="23"/>
                  <a:pt x="60" y="23"/>
                  <a:pt x="61" y="23"/>
                </a:cubicBezTo>
                <a:cubicBezTo>
                  <a:pt x="60" y="24"/>
                  <a:pt x="60" y="23"/>
                  <a:pt x="60" y="23"/>
                </a:cubicBezTo>
                <a:cubicBezTo>
                  <a:pt x="60" y="23"/>
                  <a:pt x="60" y="23"/>
                  <a:pt x="60" y="23"/>
                </a:cubicBezTo>
                <a:cubicBezTo>
                  <a:pt x="60" y="23"/>
                  <a:pt x="60" y="23"/>
                  <a:pt x="60" y="23"/>
                </a:cubicBezTo>
                <a:cubicBezTo>
                  <a:pt x="60" y="22"/>
                  <a:pt x="60" y="22"/>
                  <a:pt x="60" y="22"/>
                </a:cubicBezTo>
                <a:cubicBezTo>
                  <a:pt x="60" y="23"/>
                  <a:pt x="60" y="22"/>
                  <a:pt x="60" y="23"/>
                </a:cubicBezTo>
                <a:cubicBezTo>
                  <a:pt x="60" y="22"/>
                  <a:pt x="60" y="23"/>
                  <a:pt x="60" y="23"/>
                </a:cubicBezTo>
                <a:cubicBezTo>
                  <a:pt x="60" y="22"/>
                  <a:pt x="60" y="23"/>
                  <a:pt x="60" y="22"/>
                </a:cubicBezTo>
                <a:cubicBezTo>
                  <a:pt x="60" y="22"/>
                  <a:pt x="60" y="22"/>
                  <a:pt x="60" y="22"/>
                </a:cubicBezTo>
                <a:cubicBezTo>
                  <a:pt x="60" y="22"/>
                  <a:pt x="60" y="22"/>
                  <a:pt x="60" y="22"/>
                </a:cubicBezTo>
                <a:cubicBezTo>
                  <a:pt x="60" y="21"/>
                  <a:pt x="60" y="22"/>
                  <a:pt x="60" y="22"/>
                </a:cubicBezTo>
                <a:cubicBezTo>
                  <a:pt x="60" y="22"/>
                  <a:pt x="60" y="22"/>
                  <a:pt x="60" y="22"/>
                </a:cubicBezTo>
                <a:cubicBezTo>
                  <a:pt x="60" y="23"/>
                  <a:pt x="60" y="22"/>
                  <a:pt x="60" y="23"/>
                </a:cubicBezTo>
                <a:cubicBezTo>
                  <a:pt x="59" y="22"/>
                  <a:pt x="59" y="23"/>
                  <a:pt x="59" y="23"/>
                </a:cubicBezTo>
                <a:cubicBezTo>
                  <a:pt x="59" y="23"/>
                  <a:pt x="59" y="23"/>
                  <a:pt x="59" y="23"/>
                </a:cubicBezTo>
                <a:cubicBezTo>
                  <a:pt x="59" y="23"/>
                  <a:pt x="59" y="21"/>
                  <a:pt x="59" y="21"/>
                </a:cubicBezTo>
                <a:cubicBezTo>
                  <a:pt x="59" y="21"/>
                  <a:pt x="59" y="22"/>
                  <a:pt x="59" y="22"/>
                </a:cubicBezTo>
                <a:cubicBezTo>
                  <a:pt x="59" y="22"/>
                  <a:pt x="59" y="22"/>
                  <a:pt x="59" y="23"/>
                </a:cubicBezTo>
                <a:cubicBezTo>
                  <a:pt x="59" y="22"/>
                  <a:pt x="59" y="23"/>
                  <a:pt x="59" y="23"/>
                </a:cubicBezTo>
                <a:cubicBezTo>
                  <a:pt x="59" y="22"/>
                  <a:pt x="59" y="22"/>
                  <a:pt x="59" y="22"/>
                </a:cubicBezTo>
                <a:cubicBezTo>
                  <a:pt x="58" y="22"/>
                  <a:pt x="58" y="22"/>
                  <a:pt x="58" y="22"/>
                </a:cubicBezTo>
                <a:cubicBezTo>
                  <a:pt x="58" y="22"/>
                  <a:pt x="58" y="22"/>
                  <a:pt x="58" y="22"/>
                </a:cubicBezTo>
                <a:cubicBezTo>
                  <a:pt x="58" y="23"/>
                  <a:pt x="58" y="23"/>
                  <a:pt x="58" y="23"/>
                </a:cubicBezTo>
                <a:cubicBezTo>
                  <a:pt x="58" y="23"/>
                  <a:pt x="58" y="22"/>
                  <a:pt x="58" y="22"/>
                </a:cubicBezTo>
                <a:cubicBezTo>
                  <a:pt x="58" y="22"/>
                  <a:pt x="58" y="22"/>
                  <a:pt x="58" y="23"/>
                </a:cubicBezTo>
                <a:cubicBezTo>
                  <a:pt x="58" y="22"/>
                  <a:pt x="58" y="22"/>
                  <a:pt x="58" y="22"/>
                </a:cubicBezTo>
                <a:cubicBezTo>
                  <a:pt x="58" y="23"/>
                  <a:pt x="58" y="22"/>
                  <a:pt x="58" y="22"/>
                </a:cubicBezTo>
                <a:cubicBezTo>
                  <a:pt x="58" y="23"/>
                  <a:pt x="58" y="23"/>
                  <a:pt x="58" y="23"/>
                </a:cubicBezTo>
                <a:cubicBezTo>
                  <a:pt x="57" y="23"/>
                  <a:pt x="57" y="23"/>
                  <a:pt x="57" y="23"/>
                </a:cubicBezTo>
                <a:cubicBezTo>
                  <a:pt x="57" y="23"/>
                  <a:pt x="57" y="23"/>
                  <a:pt x="57" y="23"/>
                </a:cubicBezTo>
                <a:cubicBezTo>
                  <a:pt x="57" y="23"/>
                  <a:pt x="56" y="24"/>
                  <a:pt x="56" y="23"/>
                </a:cubicBezTo>
                <a:cubicBezTo>
                  <a:pt x="56" y="23"/>
                  <a:pt x="56" y="23"/>
                  <a:pt x="57" y="23"/>
                </a:cubicBezTo>
                <a:cubicBezTo>
                  <a:pt x="57" y="23"/>
                  <a:pt x="57" y="23"/>
                  <a:pt x="56" y="23"/>
                </a:cubicBezTo>
                <a:cubicBezTo>
                  <a:pt x="56" y="23"/>
                  <a:pt x="56" y="23"/>
                  <a:pt x="56" y="23"/>
                </a:cubicBezTo>
                <a:cubicBezTo>
                  <a:pt x="56" y="23"/>
                  <a:pt x="56" y="23"/>
                  <a:pt x="56" y="23"/>
                </a:cubicBezTo>
                <a:cubicBezTo>
                  <a:pt x="56" y="23"/>
                  <a:pt x="56" y="23"/>
                  <a:pt x="56" y="23"/>
                </a:cubicBezTo>
                <a:cubicBezTo>
                  <a:pt x="56" y="22"/>
                  <a:pt x="56" y="23"/>
                  <a:pt x="56" y="22"/>
                </a:cubicBezTo>
                <a:cubicBezTo>
                  <a:pt x="56" y="23"/>
                  <a:pt x="56" y="22"/>
                  <a:pt x="56" y="23"/>
                </a:cubicBezTo>
                <a:cubicBezTo>
                  <a:pt x="56" y="23"/>
                  <a:pt x="56" y="23"/>
                  <a:pt x="56" y="22"/>
                </a:cubicBezTo>
                <a:cubicBezTo>
                  <a:pt x="56" y="23"/>
                  <a:pt x="56" y="23"/>
                  <a:pt x="56" y="23"/>
                </a:cubicBezTo>
                <a:cubicBezTo>
                  <a:pt x="55" y="23"/>
                  <a:pt x="55" y="22"/>
                  <a:pt x="55" y="22"/>
                </a:cubicBezTo>
                <a:cubicBezTo>
                  <a:pt x="55" y="22"/>
                  <a:pt x="55" y="22"/>
                  <a:pt x="55" y="22"/>
                </a:cubicBezTo>
                <a:cubicBezTo>
                  <a:pt x="55" y="22"/>
                  <a:pt x="55" y="22"/>
                  <a:pt x="55" y="22"/>
                </a:cubicBezTo>
                <a:cubicBezTo>
                  <a:pt x="55" y="22"/>
                  <a:pt x="55" y="22"/>
                  <a:pt x="55" y="22"/>
                </a:cubicBezTo>
                <a:cubicBezTo>
                  <a:pt x="55" y="23"/>
                  <a:pt x="55" y="21"/>
                  <a:pt x="55" y="22"/>
                </a:cubicBezTo>
                <a:cubicBezTo>
                  <a:pt x="55" y="21"/>
                  <a:pt x="55" y="20"/>
                  <a:pt x="55" y="19"/>
                </a:cubicBezTo>
                <a:cubicBezTo>
                  <a:pt x="55" y="19"/>
                  <a:pt x="55" y="19"/>
                  <a:pt x="55" y="19"/>
                </a:cubicBezTo>
                <a:cubicBezTo>
                  <a:pt x="55" y="19"/>
                  <a:pt x="55" y="19"/>
                  <a:pt x="55" y="19"/>
                </a:cubicBezTo>
                <a:cubicBezTo>
                  <a:pt x="55" y="19"/>
                  <a:pt x="55" y="19"/>
                  <a:pt x="55" y="19"/>
                </a:cubicBezTo>
                <a:cubicBezTo>
                  <a:pt x="55" y="19"/>
                  <a:pt x="55" y="19"/>
                  <a:pt x="55" y="19"/>
                </a:cubicBezTo>
                <a:cubicBezTo>
                  <a:pt x="55" y="19"/>
                  <a:pt x="55" y="19"/>
                  <a:pt x="55" y="18"/>
                </a:cubicBezTo>
                <a:cubicBezTo>
                  <a:pt x="56" y="20"/>
                  <a:pt x="56" y="19"/>
                  <a:pt x="57" y="19"/>
                </a:cubicBezTo>
                <a:cubicBezTo>
                  <a:pt x="57" y="19"/>
                  <a:pt x="57" y="19"/>
                  <a:pt x="57" y="19"/>
                </a:cubicBezTo>
                <a:cubicBezTo>
                  <a:pt x="57" y="20"/>
                  <a:pt x="57" y="19"/>
                  <a:pt x="57" y="19"/>
                </a:cubicBezTo>
                <a:cubicBezTo>
                  <a:pt x="57" y="19"/>
                  <a:pt x="57" y="19"/>
                  <a:pt x="57" y="19"/>
                </a:cubicBezTo>
                <a:cubicBezTo>
                  <a:pt x="57" y="19"/>
                  <a:pt x="57" y="19"/>
                  <a:pt x="57" y="19"/>
                </a:cubicBezTo>
                <a:cubicBezTo>
                  <a:pt x="57" y="19"/>
                  <a:pt x="57" y="19"/>
                  <a:pt x="58" y="19"/>
                </a:cubicBezTo>
                <a:cubicBezTo>
                  <a:pt x="58" y="19"/>
                  <a:pt x="58" y="20"/>
                  <a:pt x="58" y="20"/>
                </a:cubicBezTo>
                <a:cubicBezTo>
                  <a:pt x="58" y="19"/>
                  <a:pt x="58" y="19"/>
                  <a:pt x="58" y="19"/>
                </a:cubicBezTo>
                <a:cubicBezTo>
                  <a:pt x="58" y="20"/>
                  <a:pt x="58" y="19"/>
                  <a:pt x="58" y="20"/>
                </a:cubicBezTo>
                <a:cubicBezTo>
                  <a:pt x="58" y="20"/>
                  <a:pt x="58" y="20"/>
                  <a:pt x="58" y="20"/>
                </a:cubicBezTo>
                <a:cubicBezTo>
                  <a:pt x="58" y="20"/>
                  <a:pt x="58" y="20"/>
                  <a:pt x="58" y="19"/>
                </a:cubicBezTo>
                <a:cubicBezTo>
                  <a:pt x="58" y="20"/>
                  <a:pt x="59" y="19"/>
                  <a:pt x="59" y="20"/>
                </a:cubicBezTo>
                <a:cubicBezTo>
                  <a:pt x="59" y="19"/>
                  <a:pt x="59" y="19"/>
                  <a:pt x="59" y="19"/>
                </a:cubicBezTo>
                <a:cubicBezTo>
                  <a:pt x="59" y="19"/>
                  <a:pt x="59" y="19"/>
                  <a:pt x="59" y="19"/>
                </a:cubicBezTo>
                <a:cubicBezTo>
                  <a:pt x="59" y="19"/>
                  <a:pt x="59" y="19"/>
                  <a:pt x="59" y="19"/>
                </a:cubicBezTo>
                <a:cubicBezTo>
                  <a:pt x="59" y="19"/>
                  <a:pt x="59" y="19"/>
                  <a:pt x="59" y="19"/>
                </a:cubicBezTo>
                <a:cubicBezTo>
                  <a:pt x="59" y="19"/>
                  <a:pt x="59" y="19"/>
                  <a:pt x="59" y="19"/>
                </a:cubicBezTo>
                <a:cubicBezTo>
                  <a:pt x="59" y="19"/>
                  <a:pt x="59" y="19"/>
                  <a:pt x="59" y="19"/>
                </a:cubicBezTo>
                <a:cubicBezTo>
                  <a:pt x="59" y="19"/>
                  <a:pt x="59" y="19"/>
                  <a:pt x="59" y="19"/>
                </a:cubicBezTo>
                <a:cubicBezTo>
                  <a:pt x="59" y="18"/>
                  <a:pt x="59" y="18"/>
                  <a:pt x="59" y="18"/>
                </a:cubicBezTo>
                <a:cubicBezTo>
                  <a:pt x="59" y="18"/>
                  <a:pt x="59" y="19"/>
                  <a:pt x="59" y="19"/>
                </a:cubicBezTo>
                <a:cubicBezTo>
                  <a:pt x="59" y="19"/>
                  <a:pt x="59" y="18"/>
                  <a:pt x="59" y="19"/>
                </a:cubicBezTo>
                <a:cubicBezTo>
                  <a:pt x="59" y="19"/>
                  <a:pt x="59" y="19"/>
                  <a:pt x="59" y="19"/>
                </a:cubicBezTo>
                <a:cubicBezTo>
                  <a:pt x="60" y="19"/>
                  <a:pt x="60" y="19"/>
                  <a:pt x="60" y="19"/>
                </a:cubicBezTo>
                <a:cubicBezTo>
                  <a:pt x="59" y="19"/>
                  <a:pt x="59" y="19"/>
                  <a:pt x="59" y="19"/>
                </a:cubicBezTo>
                <a:cubicBezTo>
                  <a:pt x="60" y="19"/>
                  <a:pt x="60" y="19"/>
                  <a:pt x="61" y="19"/>
                </a:cubicBezTo>
                <a:cubicBezTo>
                  <a:pt x="61" y="20"/>
                  <a:pt x="61" y="19"/>
                  <a:pt x="61" y="20"/>
                </a:cubicBezTo>
                <a:cubicBezTo>
                  <a:pt x="61" y="20"/>
                  <a:pt x="61" y="20"/>
                  <a:pt x="61" y="20"/>
                </a:cubicBezTo>
                <a:cubicBezTo>
                  <a:pt x="61" y="20"/>
                  <a:pt x="61" y="21"/>
                  <a:pt x="61" y="20"/>
                </a:cubicBezTo>
                <a:cubicBezTo>
                  <a:pt x="61" y="20"/>
                  <a:pt x="61" y="20"/>
                  <a:pt x="61" y="19"/>
                </a:cubicBezTo>
                <a:cubicBezTo>
                  <a:pt x="61" y="19"/>
                  <a:pt x="61" y="19"/>
                  <a:pt x="61" y="19"/>
                </a:cubicBezTo>
                <a:cubicBezTo>
                  <a:pt x="61" y="17"/>
                  <a:pt x="61" y="19"/>
                  <a:pt x="61" y="18"/>
                </a:cubicBezTo>
                <a:cubicBezTo>
                  <a:pt x="61" y="18"/>
                  <a:pt x="61" y="19"/>
                  <a:pt x="61" y="19"/>
                </a:cubicBezTo>
                <a:cubicBezTo>
                  <a:pt x="61" y="18"/>
                  <a:pt x="62" y="19"/>
                  <a:pt x="62" y="19"/>
                </a:cubicBezTo>
                <a:cubicBezTo>
                  <a:pt x="62" y="19"/>
                  <a:pt x="62" y="19"/>
                  <a:pt x="62" y="19"/>
                </a:cubicBezTo>
                <a:cubicBezTo>
                  <a:pt x="62" y="18"/>
                  <a:pt x="62" y="18"/>
                  <a:pt x="62" y="19"/>
                </a:cubicBezTo>
                <a:cubicBezTo>
                  <a:pt x="62" y="19"/>
                  <a:pt x="62" y="19"/>
                  <a:pt x="62" y="19"/>
                </a:cubicBezTo>
                <a:cubicBezTo>
                  <a:pt x="62" y="19"/>
                  <a:pt x="62" y="18"/>
                  <a:pt x="62" y="18"/>
                </a:cubicBezTo>
                <a:cubicBezTo>
                  <a:pt x="62" y="18"/>
                  <a:pt x="62" y="18"/>
                  <a:pt x="62" y="18"/>
                </a:cubicBezTo>
                <a:cubicBezTo>
                  <a:pt x="63" y="18"/>
                  <a:pt x="63" y="18"/>
                  <a:pt x="63" y="18"/>
                </a:cubicBezTo>
                <a:cubicBezTo>
                  <a:pt x="63" y="20"/>
                  <a:pt x="63" y="17"/>
                  <a:pt x="63" y="19"/>
                </a:cubicBezTo>
                <a:cubicBezTo>
                  <a:pt x="63" y="18"/>
                  <a:pt x="63" y="18"/>
                  <a:pt x="63" y="18"/>
                </a:cubicBezTo>
                <a:cubicBezTo>
                  <a:pt x="63" y="18"/>
                  <a:pt x="63" y="18"/>
                  <a:pt x="63" y="18"/>
                </a:cubicBezTo>
                <a:cubicBezTo>
                  <a:pt x="63" y="17"/>
                  <a:pt x="63" y="18"/>
                  <a:pt x="64" y="18"/>
                </a:cubicBezTo>
                <a:cubicBezTo>
                  <a:pt x="63" y="18"/>
                  <a:pt x="63" y="18"/>
                  <a:pt x="63" y="18"/>
                </a:cubicBezTo>
                <a:cubicBezTo>
                  <a:pt x="64" y="18"/>
                  <a:pt x="63" y="17"/>
                  <a:pt x="63" y="17"/>
                </a:cubicBezTo>
                <a:cubicBezTo>
                  <a:pt x="63" y="17"/>
                  <a:pt x="64" y="18"/>
                  <a:pt x="64" y="18"/>
                </a:cubicBezTo>
                <a:cubicBezTo>
                  <a:pt x="64" y="18"/>
                  <a:pt x="63" y="17"/>
                  <a:pt x="64" y="17"/>
                </a:cubicBezTo>
                <a:cubicBezTo>
                  <a:pt x="64" y="17"/>
                  <a:pt x="64" y="17"/>
                  <a:pt x="64" y="17"/>
                </a:cubicBezTo>
                <a:cubicBezTo>
                  <a:pt x="64" y="17"/>
                  <a:pt x="65" y="19"/>
                  <a:pt x="64" y="19"/>
                </a:cubicBezTo>
                <a:cubicBezTo>
                  <a:pt x="64" y="18"/>
                  <a:pt x="64" y="18"/>
                  <a:pt x="64" y="18"/>
                </a:cubicBezTo>
                <a:cubicBezTo>
                  <a:pt x="64" y="18"/>
                  <a:pt x="65" y="19"/>
                  <a:pt x="65" y="18"/>
                </a:cubicBezTo>
                <a:cubicBezTo>
                  <a:pt x="64" y="18"/>
                  <a:pt x="64" y="18"/>
                  <a:pt x="64" y="18"/>
                </a:cubicBezTo>
                <a:cubicBezTo>
                  <a:pt x="65" y="19"/>
                  <a:pt x="64" y="18"/>
                  <a:pt x="65" y="18"/>
                </a:cubicBezTo>
                <a:cubicBezTo>
                  <a:pt x="65" y="18"/>
                  <a:pt x="65" y="18"/>
                  <a:pt x="65" y="18"/>
                </a:cubicBezTo>
                <a:cubicBezTo>
                  <a:pt x="65" y="18"/>
                  <a:pt x="65" y="19"/>
                  <a:pt x="65" y="18"/>
                </a:cubicBezTo>
                <a:cubicBezTo>
                  <a:pt x="65" y="18"/>
                  <a:pt x="65" y="18"/>
                  <a:pt x="65" y="18"/>
                </a:cubicBezTo>
                <a:cubicBezTo>
                  <a:pt x="65" y="18"/>
                  <a:pt x="65" y="18"/>
                  <a:pt x="65" y="18"/>
                </a:cubicBezTo>
                <a:cubicBezTo>
                  <a:pt x="65" y="18"/>
                  <a:pt x="65" y="18"/>
                  <a:pt x="65" y="18"/>
                </a:cubicBezTo>
                <a:cubicBezTo>
                  <a:pt x="65" y="17"/>
                  <a:pt x="65" y="17"/>
                  <a:pt x="65" y="17"/>
                </a:cubicBezTo>
                <a:cubicBezTo>
                  <a:pt x="65" y="18"/>
                  <a:pt x="65" y="18"/>
                  <a:pt x="66" y="18"/>
                </a:cubicBezTo>
                <a:cubicBezTo>
                  <a:pt x="65" y="17"/>
                  <a:pt x="65" y="17"/>
                  <a:pt x="66" y="18"/>
                </a:cubicBezTo>
                <a:cubicBezTo>
                  <a:pt x="65" y="17"/>
                  <a:pt x="65" y="16"/>
                  <a:pt x="65" y="16"/>
                </a:cubicBezTo>
                <a:cubicBezTo>
                  <a:pt x="65" y="16"/>
                  <a:pt x="65" y="16"/>
                  <a:pt x="65" y="16"/>
                </a:cubicBezTo>
                <a:cubicBezTo>
                  <a:pt x="65" y="17"/>
                  <a:pt x="65" y="16"/>
                  <a:pt x="65" y="16"/>
                </a:cubicBezTo>
                <a:cubicBezTo>
                  <a:pt x="65" y="17"/>
                  <a:pt x="65" y="17"/>
                  <a:pt x="65" y="17"/>
                </a:cubicBezTo>
                <a:cubicBezTo>
                  <a:pt x="65" y="16"/>
                  <a:pt x="65" y="17"/>
                  <a:pt x="65" y="16"/>
                </a:cubicBezTo>
                <a:cubicBezTo>
                  <a:pt x="65" y="17"/>
                  <a:pt x="66" y="17"/>
                  <a:pt x="66" y="17"/>
                </a:cubicBezTo>
                <a:cubicBezTo>
                  <a:pt x="65" y="16"/>
                  <a:pt x="66" y="18"/>
                  <a:pt x="66" y="17"/>
                </a:cubicBezTo>
                <a:cubicBezTo>
                  <a:pt x="66" y="17"/>
                  <a:pt x="66" y="16"/>
                  <a:pt x="67" y="17"/>
                </a:cubicBezTo>
                <a:cubicBezTo>
                  <a:pt x="67" y="17"/>
                  <a:pt x="67" y="17"/>
                  <a:pt x="67" y="17"/>
                </a:cubicBezTo>
                <a:cubicBezTo>
                  <a:pt x="67" y="17"/>
                  <a:pt x="67" y="17"/>
                  <a:pt x="67" y="17"/>
                </a:cubicBezTo>
                <a:cubicBezTo>
                  <a:pt x="67" y="16"/>
                  <a:pt x="67" y="17"/>
                  <a:pt x="67" y="16"/>
                </a:cubicBezTo>
                <a:cubicBezTo>
                  <a:pt x="67" y="16"/>
                  <a:pt x="67" y="17"/>
                  <a:pt x="67" y="17"/>
                </a:cubicBezTo>
                <a:cubicBezTo>
                  <a:pt x="67" y="16"/>
                  <a:pt x="67" y="16"/>
                  <a:pt x="67" y="16"/>
                </a:cubicBezTo>
                <a:cubicBezTo>
                  <a:pt x="67" y="17"/>
                  <a:pt x="67" y="17"/>
                  <a:pt x="67" y="17"/>
                </a:cubicBezTo>
                <a:cubicBezTo>
                  <a:pt x="67" y="16"/>
                  <a:pt x="67" y="16"/>
                  <a:pt x="67" y="17"/>
                </a:cubicBezTo>
                <a:cubicBezTo>
                  <a:pt x="67" y="17"/>
                  <a:pt x="67" y="17"/>
                  <a:pt x="67" y="17"/>
                </a:cubicBezTo>
                <a:cubicBezTo>
                  <a:pt x="67" y="16"/>
                  <a:pt x="67" y="16"/>
                  <a:pt x="67" y="16"/>
                </a:cubicBezTo>
                <a:cubicBezTo>
                  <a:pt x="67" y="16"/>
                  <a:pt x="67" y="15"/>
                  <a:pt x="67" y="16"/>
                </a:cubicBezTo>
                <a:cubicBezTo>
                  <a:pt x="67" y="16"/>
                  <a:pt x="67" y="16"/>
                  <a:pt x="67" y="16"/>
                </a:cubicBezTo>
                <a:cubicBezTo>
                  <a:pt x="67" y="15"/>
                  <a:pt x="67" y="15"/>
                  <a:pt x="67" y="15"/>
                </a:cubicBezTo>
                <a:cubicBezTo>
                  <a:pt x="67" y="15"/>
                  <a:pt x="67" y="15"/>
                  <a:pt x="67" y="15"/>
                </a:cubicBezTo>
                <a:cubicBezTo>
                  <a:pt x="67" y="16"/>
                  <a:pt x="67" y="16"/>
                  <a:pt x="67" y="16"/>
                </a:cubicBezTo>
                <a:cubicBezTo>
                  <a:pt x="67" y="15"/>
                  <a:pt x="67" y="15"/>
                  <a:pt x="67" y="15"/>
                </a:cubicBezTo>
                <a:cubicBezTo>
                  <a:pt x="67" y="15"/>
                  <a:pt x="67" y="15"/>
                  <a:pt x="67" y="15"/>
                </a:cubicBezTo>
                <a:cubicBezTo>
                  <a:pt x="67" y="15"/>
                  <a:pt x="67" y="15"/>
                  <a:pt x="67" y="15"/>
                </a:cubicBezTo>
                <a:cubicBezTo>
                  <a:pt x="67" y="15"/>
                  <a:pt x="67" y="15"/>
                  <a:pt x="67" y="15"/>
                </a:cubicBezTo>
                <a:cubicBezTo>
                  <a:pt x="67" y="15"/>
                  <a:pt x="67" y="15"/>
                  <a:pt x="67" y="15"/>
                </a:cubicBezTo>
                <a:cubicBezTo>
                  <a:pt x="67" y="15"/>
                  <a:pt x="67" y="15"/>
                  <a:pt x="67" y="15"/>
                </a:cubicBezTo>
                <a:cubicBezTo>
                  <a:pt x="68" y="16"/>
                  <a:pt x="67" y="14"/>
                  <a:pt x="68" y="15"/>
                </a:cubicBezTo>
                <a:cubicBezTo>
                  <a:pt x="67" y="15"/>
                  <a:pt x="67" y="15"/>
                  <a:pt x="68" y="15"/>
                </a:cubicBezTo>
                <a:cubicBezTo>
                  <a:pt x="68" y="15"/>
                  <a:pt x="68" y="15"/>
                  <a:pt x="68" y="15"/>
                </a:cubicBezTo>
                <a:cubicBezTo>
                  <a:pt x="68" y="15"/>
                  <a:pt x="68" y="15"/>
                  <a:pt x="68" y="15"/>
                </a:cubicBezTo>
                <a:cubicBezTo>
                  <a:pt x="68" y="15"/>
                  <a:pt x="68" y="14"/>
                  <a:pt x="68" y="14"/>
                </a:cubicBezTo>
                <a:cubicBezTo>
                  <a:pt x="67" y="14"/>
                  <a:pt x="67" y="14"/>
                  <a:pt x="67" y="14"/>
                </a:cubicBezTo>
                <a:cubicBezTo>
                  <a:pt x="67" y="14"/>
                  <a:pt x="67" y="13"/>
                  <a:pt x="68" y="14"/>
                </a:cubicBezTo>
                <a:cubicBezTo>
                  <a:pt x="68" y="14"/>
                  <a:pt x="68" y="14"/>
                  <a:pt x="68" y="14"/>
                </a:cubicBezTo>
                <a:cubicBezTo>
                  <a:pt x="68" y="14"/>
                  <a:pt x="68" y="14"/>
                  <a:pt x="68" y="14"/>
                </a:cubicBezTo>
                <a:cubicBezTo>
                  <a:pt x="68" y="14"/>
                  <a:pt x="68" y="14"/>
                  <a:pt x="68" y="14"/>
                </a:cubicBezTo>
                <a:cubicBezTo>
                  <a:pt x="69" y="14"/>
                  <a:pt x="69" y="14"/>
                  <a:pt x="69" y="14"/>
                </a:cubicBezTo>
                <a:cubicBezTo>
                  <a:pt x="69" y="14"/>
                  <a:pt x="69" y="14"/>
                  <a:pt x="69" y="14"/>
                </a:cubicBezTo>
                <a:cubicBezTo>
                  <a:pt x="69" y="13"/>
                  <a:pt x="69" y="13"/>
                  <a:pt x="69" y="13"/>
                </a:cubicBezTo>
                <a:cubicBezTo>
                  <a:pt x="69" y="14"/>
                  <a:pt x="68" y="13"/>
                  <a:pt x="69" y="13"/>
                </a:cubicBezTo>
                <a:cubicBezTo>
                  <a:pt x="68" y="13"/>
                  <a:pt x="69" y="13"/>
                  <a:pt x="69" y="13"/>
                </a:cubicBezTo>
                <a:cubicBezTo>
                  <a:pt x="69" y="13"/>
                  <a:pt x="69" y="13"/>
                  <a:pt x="69" y="13"/>
                </a:cubicBezTo>
                <a:cubicBezTo>
                  <a:pt x="69" y="13"/>
                  <a:pt x="69" y="13"/>
                  <a:pt x="70" y="14"/>
                </a:cubicBezTo>
                <a:cubicBezTo>
                  <a:pt x="69" y="13"/>
                  <a:pt x="69" y="13"/>
                  <a:pt x="69" y="13"/>
                </a:cubicBezTo>
                <a:cubicBezTo>
                  <a:pt x="70" y="14"/>
                  <a:pt x="70" y="14"/>
                  <a:pt x="70" y="14"/>
                </a:cubicBezTo>
                <a:cubicBezTo>
                  <a:pt x="70" y="14"/>
                  <a:pt x="70" y="14"/>
                  <a:pt x="69" y="13"/>
                </a:cubicBezTo>
                <a:cubicBezTo>
                  <a:pt x="69" y="13"/>
                  <a:pt x="69" y="13"/>
                  <a:pt x="69" y="13"/>
                </a:cubicBezTo>
                <a:cubicBezTo>
                  <a:pt x="69" y="13"/>
                  <a:pt x="69" y="13"/>
                  <a:pt x="69" y="13"/>
                </a:cubicBezTo>
                <a:cubicBezTo>
                  <a:pt x="69" y="13"/>
                  <a:pt x="69" y="13"/>
                  <a:pt x="69" y="13"/>
                </a:cubicBezTo>
                <a:cubicBezTo>
                  <a:pt x="69" y="13"/>
                  <a:pt x="69" y="13"/>
                  <a:pt x="69" y="13"/>
                </a:cubicBezTo>
                <a:cubicBezTo>
                  <a:pt x="69" y="13"/>
                  <a:pt x="69" y="13"/>
                  <a:pt x="69" y="13"/>
                </a:cubicBezTo>
                <a:cubicBezTo>
                  <a:pt x="69" y="13"/>
                  <a:pt x="69" y="13"/>
                  <a:pt x="69" y="13"/>
                </a:cubicBezTo>
                <a:cubicBezTo>
                  <a:pt x="69" y="13"/>
                  <a:pt x="69" y="13"/>
                  <a:pt x="70" y="13"/>
                </a:cubicBezTo>
                <a:cubicBezTo>
                  <a:pt x="69" y="13"/>
                  <a:pt x="70" y="13"/>
                  <a:pt x="69" y="13"/>
                </a:cubicBezTo>
                <a:cubicBezTo>
                  <a:pt x="70" y="13"/>
                  <a:pt x="69" y="13"/>
                  <a:pt x="70" y="13"/>
                </a:cubicBezTo>
                <a:cubicBezTo>
                  <a:pt x="69" y="13"/>
                  <a:pt x="70" y="13"/>
                  <a:pt x="70" y="14"/>
                </a:cubicBezTo>
                <a:cubicBezTo>
                  <a:pt x="71" y="14"/>
                  <a:pt x="71" y="14"/>
                  <a:pt x="71" y="14"/>
                </a:cubicBezTo>
                <a:cubicBezTo>
                  <a:pt x="71" y="14"/>
                  <a:pt x="70" y="14"/>
                  <a:pt x="70" y="14"/>
                </a:cubicBezTo>
                <a:cubicBezTo>
                  <a:pt x="70" y="14"/>
                  <a:pt x="70" y="14"/>
                  <a:pt x="71" y="14"/>
                </a:cubicBezTo>
                <a:cubicBezTo>
                  <a:pt x="70" y="14"/>
                  <a:pt x="70" y="14"/>
                  <a:pt x="70" y="14"/>
                </a:cubicBezTo>
                <a:cubicBezTo>
                  <a:pt x="70" y="13"/>
                  <a:pt x="70" y="14"/>
                  <a:pt x="70" y="14"/>
                </a:cubicBezTo>
                <a:cubicBezTo>
                  <a:pt x="71" y="14"/>
                  <a:pt x="71" y="14"/>
                  <a:pt x="71" y="15"/>
                </a:cubicBezTo>
                <a:cubicBezTo>
                  <a:pt x="71" y="15"/>
                  <a:pt x="71" y="15"/>
                  <a:pt x="71" y="15"/>
                </a:cubicBezTo>
                <a:cubicBezTo>
                  <a:pt x="71" y="15"/>
                  <a:pt x="71" y="15"/>
                  <a:pt x="71" y="15"/>
                </a:cubicBezTo>
                <a:cubicBezTo>
                  <a:pt x="71" y="15"/>
                  <a:pt x="71" y="15"/>
                  <a:pt x="70" y="15"/>
                </a:cubicBezTo>
                <a:cubicBezTo>
                  <a:pt x="71" y="15"/>
                  <a:pt x="71" y="15"/>
                  <a:pt x="70" y="15"/>
                </a:cubicBezTo>
                <a:cubicBezTo>
                  <a:pt x="70" y="15"/>
                  <a:pt x="70" y="15"/>
                  <a:pt x="70" y="15"/>
                </a:cubicBezTo>
                <a:cubicBezTo>
                  <a:pt x="70" y="15"/>
                  <a:pt x="71" y="15"/>
                  <a:pt x="71" y="15"/>
                </a:cubicBezTo>
                <a:cubicBezTo>
                  <a:pt x="70" y="15"/>
                  <a:pt x="70" y="14"/>
                  <a:pt x="69" y="14"/>
                </a:cubicBezTo>
                <a:cubicBezTo>
                  <a:pt x="69" y="14"/>
                  <a:pt x="70" y="15"/>
                  <a:pt x="70" y="15"/>
                </a:cubicBezTo>
                <a:cubicBezTo>
                  <a:pt x="70" y="15"/>
                  <a:pt x="69" y="14"/>
                  <a:pt x="70" y="14"/>
                </a:cubicBezTo>
                <a:cubicBezTo>
                  <a:pt x="70" y="15"/>
                  <a:pt x="70" y="16"/>
                  <a:pt x="71" y="16"/>
                </a:cubicBezTo>
                <a:cubicBezTo>
                  <a:pt x="71" y="16"/>
                  <a:pt x="70" y="15"/>
                  <a:pt x="71" y="16"/>
                </a:cubicBezTo>
                <a:cubicBezTo>
                  <a:pt x="71" y="16"/>
                  <a:pt x="71" y="16"/>
                  <a:pt x="71" y="17"/>
                </a:cubicBezTo>
                <a:cubicBezTo>
                  <a:pt x="71" y="16"/>
                  <a:pt x="71" y="16"/>
                  <a:pt x="71" y="16"/>
                </a:cubicBezTo>
                <a:cubicBezTo>
                  <a:pt x="71" y="16"/>
                  <a:pt x="71" y="16"/>
                  <a:pt x="71" y="16"/>
                </a:cubicBezTo>
                <a:cubicBezTo>
                  <a:pt x="71" y="16"/>
                  <a:pt x="71" y="16"/>
                  <a:pt x="70" y="16"/>
                </a:cubicBezTo>
                <a:cubicBezTo>
                  <a:pt x="70" y="16"/>
                  <a:pt x="70" y="16"/>
                  <a:pt x="70" y="16"/>
                </a:cubicBezTo>
                <a:cubicBezTo>
                  <a:pt x="70" y="16"/>
                  <a:pt x="70" y="16"/>
                  <a:pt x="70" y="16"/>
                </a:cubicBezTo>
                <a:cubicBezTo>
                  <a:pt x="70" y="16"/>
                  <a:pt x="70" y="17"/>
                  <a:pt x="71" y="17"/>
                </a:cubicBezTo>
                <a:cubicBezTo>
                  <a:pt x="71" y="17"/>
                  <a:pt x="70" y="17"/>
                  <a:pt x="70" y="17"/>
                </a:cubicBezTo>
                <a:cubicBezTo>
                  <a:pt x="71" y="17"/>
                  <a:pt x="70" y="17"/>
                  <a:pt x="71" y="17"/>
                </a:cubicBezTo>
                <a:cubicBezTo>
                  <a:pt x="71" y="18"/>
                  <a:pt x="71" y="17"/>
                  <a:pt x="70" y="17"/>
                </a:cubicBezTo>
                <a:cubicBezTo>
                  <a:pt x="70" y="17"/>
                  <a:pt x="71" y="17"/>
                  <a:pt x="71" y="18"/>
                </a:cubicBezTo>
                <a:cubicBezTo>
                  <a:pt x="70" y="17"/>
                  <a:pt x="70" y="16"/>
                  <a:pt x="69" y="16"/>
                </a:cubicBezTo>
                <a:cubicBezTo>
                  <a:pt x="69" y="16"/>
                  <a:pt x="68" y="15"/>
                  <a:pt x="68" y="15"/>
                </a:cubicBezTo>
                <a:cubicBezTo>
                  <a:pt x="69" y="16"/>
                  <a:pt x="70" y="18"/>
                  <a:pt x="71" y="18"/>
                </a:cubicBezTo>
                <a:cubicBezTo>
                  <a:pt x="71" y="18"/>
                  <a:pt x="71" y="18"/>
                  <a:pt x="71" y="18"/>
                </a:cubicBezTo>
                <a:cubicBezTo>
                  <a:pt x="70" y="17"/>
                  <a:pt x="71" y="18"/>
                  <a:pt x="71" y="18"/>
                </a:cubicBezTo>
                <a:cubicBezTo>
                  <a:pt x="70" y="18"/>
                  <a:pt x="70" y="18"/>
                  <a:pt x="70" y="18"/>
                </a:cubicBezTo>
                <a:cubicBezTo>
                  <a:pt x="70" y="18"/>
                  <a:pt x="70" y="18"/>
                  <a:pt x="70" y="18"/>
                </a:cubicBezTo>
                <a:cubicBezTo>
                  <a:pt x="70" y="18"/>
                  <a:pt x="70" y="17"/>
                  <a:pt x="69" y="17"/>
                </a:cubicBezTo>
                <a:cubicBezTo>
                  <a:pt x="69" y="17"/>
                  <a:pt x="70" y="18"/>
                  <a:pt x="70" y="19"/>
                </a:cubicBezTo>
                <a:cubicBezTo>
                  <a:pt x="70" y="18"/>
                  <a:pt x="70" y="18"/>
                  <a:pt x="70" y="18"/>
                </a:cubicBezTo>
                <a:cubicBezTo>
                  <a:pt x="71" y="18"/>
                  <a:pt x="70" y="19"/>
                  <a:pt x="71" y="19"/>
                </a:cubicBezTo>
                <a:cubicBezTo>
                  <a:pt x="70" y="19"/>
                  <a:pt x="70" y="19"/>
                  <a:pt x="70" y="19"/>
                </a:cubicBezTo>
                <a:cubicBezTo>
                  <a:pt x="70" y="19"/>
                  <a:pt x="70" y="19"/>
                  <a:pt x="70" y="19"/>
                </a:cubicBezTo>
                <a:cubicBezTo>
                  <a:pt x="70" y="19"/>
                  <a:pt x="70" y="19"/>
                  <a:pt x="70" y="19"/>
                </a:cubicBezTo>
                <a:cubicBezTo>
                  <a:pt x="70" y="18"/>
                  <a:pt x="69" y="16"/>
                  <a:pt x="68" y="16"/>
                </a:cubicBezTo>
                <a:cubicBezTo>
                  <a:pt x="68" y="16"/>
                  <a:pt x="68" y="16"/>
                  <a:pt x="68" y="16"/>
                </a:cubicBezTo>
                <a:cubicBezTo>
                  <a:pt x="68" y="16"/>
                  <a:pt x="68" y="16"/>
                  <a:pt x="68" y="16"/>
                </a:cubicBezTo>
                <a:cubicBezTo>
                  <a:pt x="68" y="16"/>
                  <a:pt x="69" y="18"/>
                  <a:pt x="70" y="18"/>
                </a:cubicBezTo>
                <a:cubicBezTo>
                  <a:pt x="70" y="18"/>
                  <a:pt x="69" y="17"/>
                  <a:pt x="69" y="17"/>
                </a:cubicBezTo>
                <a:cubicBezTo>
                  <a:pt x="69" y="17"/>
                  <a:pt x="70" y="19"/>
                  <a:pt x="69" y="19"/>
                </a:cubicBezTo>
                <a:cubicBezTo>
                  <a:pt x="70" y="19"/>
                  <a:pt x="70" y="19"/>
                  <a:pt x="70" y="19"/>
                </a:cubicBezTo>
                <a:cubicBezTo>
                  <a:pt x="70" y="19"/>
                  <a:pt x="69" y="19"/>
                  <a:pt x="69" y="19"/>
                </a:cubicBezTo>
                <a:cubicBezTo>
                  <a:pt x="69" y="19"/>
                  <a:pt x="69" y="18"/>
                  <a:pt x="69" y="18"/>
                </a:cubicBezTo>
                <a:cubicBezTo>
                  <a:pt x="69" y="19"/>
                  <a:pt x="69" y="19"/>
                  <a:pt x="69" y="19"/>
                </a:cubicBezTo>
                <a:cubicBezTo>
                  <a:pt x="69" y="19"/>
                  <a:pt x="69" y="18"/>
                  <a:pt x="68" y="18"/>
                </a:cubicBezTo>
                <a:cubicBezTo>
                  <a:pt x="68" y="18"/>
                  <a:pt x="69" y="19"/>
                  <a:pt x="69" y="19"/>
                </a:cubicBezTo>
                <a:cubicBezTo>
                  <a:pt x="69" y="19"/>
                  <a:pt x="69" y="19"/>
                  <a:pt x="68" y="18"/>
                </a:cubicBezTo>
                <a:cubicBezTo>
                  <a:pt x="68" y="18"/>
                  <a:pt x="69" y="19"/>
                  <a:pt x="69" y="19"/>
                </a:cubicBezTo>
                <a:cubicBezTo>
                  <a:pt x="69" y="19"/>
                  <a:pt x="69" y="19"/>
                  <a:pt x="69" y="19"/>
                </a:cubicBezTo>
                <a:cubicBezTo>
                  <a:pt x="69" y="19"/>
                  <a:pt x="68" y="18"/>
                  <a:pt x="67" y="17"/>
                </a:cubicBezTo>
                <a:cubicBezTo>
                  <a:pt x="69" y="19"/>
                  <a:pt x="69" y="19"/>
                  <a:pt x="69" y="19"/>
                </a:cubicBezTo>
                <a:cubicBezTo>
                  <a:pt x="69" y="19"/>
                  <a:pt x="68" y="19"/>
                  <a:pt x="68" y="18"/>
                </a:cubicBezTo>
                <a:cubicBezTo>
                  <a:pt x="68" y="19"/>
                  <a:pt x="68" y="19"/>
                  <a:pt x="68" y="19"/>
                </a:cubicBezTo>
                <a:cubicBezTo>
                  <a:pt x="68" y="19"/>
                  <a:pt x="68" y="19"/>
                  <a:pt x="68" y="19"/>
                </a:cubicBezTo>
                <a:cubicBezTo>
                  <a:pt x="68" y="19"/>
                  <a:pt x="68" y="19"/>
                  <a:pt x="68" y="19"/>
                </a:cubicBezTo>
                <a:cubicBezTo>
                  <a:pt x="68" y="19"/>
                  <a:pt x="68" y="19"/>
                  <a:pt x="68" y="19"/>
                </a:cubicBezTo>
                <a:cubicBezTo>
                  <a:pt x="67" y="19"/>
                  <a:pt x="68" y="20"/>
                  <a:pt x="68" y="20"/>
                </a:cubicBezTo>
                <a:cubicBezTo>
                  <a:pt x="68" y="20"/>
                  <a:pt x="68" y="20"/>
                  <a:pt x="68" y="19"/>
                </a:cubicBezTo>
                <a:cubicBezTo>
                  <a:pt x="68" y="20"/>
                  <a:pt x="67" y="19"/>
                  <a:pt x="68" y="20"/>
                </a:cubicBezTo>
                <a:cubicBezTo>
                  <a:pt x="68" y="20"/>
                  <a:pt x="68" y="20"/>
                  <a:pt x="67" y="20"/>
                </a:cubicBezTo>
                <a:cubicBezTo>
                  <a:pt x="68" y="20"/>
                  <a:pt x="68" y="20"/>
                  <a:pt x="68" y="20"/>
                </a:cubicBezTo>
                <a:cubicBezTo>
                  <a:pt x="68" y="20"/>
                  <a:pt x="67" y="20"/>
                  <a:pt x="67" y="20"/>
                </a:cubicBezTo>
                <a:cubicBezTo>
                  <a:pt x="68" y="20"/>
                  <a:pt x="67" y="19"/>
                  <a:pt x="68" y="20"/>
                </a:cubicBezTo>
                <a:cubicBezTo>
                  <a:pt x="67" y="19"/>
                  <a:pt x="67" y="19"/>
                  <a:pt x="67" y="18"/>
                </a:cubicBezTo>
                <a:cubicBezTo>
                  <a:pt x="67" y="19"/>
                  <a:pt x="67" y="20"/>
                  <a:pt x="67" y="21"/>
                </a:cubicBezTo>
                <a:cubicBezTo>
                  <a:pt x="67" y="20"/>
                  <a:pt x="67" y="20"/>
                  <a:pt x="67" y="20"/>
                </a:cubicBezTo>
                <a:cubicBezTo>
                  <a:pt x="67" y="20"/>
                  <a:pt x="67" y="20"/>
                  <a:pt x="67" y="20"/>
                </a:cubicBezTo>
                <a:cubicBezTo>
                  <a:pt x="67" y="20"/>
                  <a:pt x="67" y="20"/>
                  <a:pt x="67" y="20"/>
                </a:cubicBezTo>
                <a:cubicBezTo>
                  <a:pt x="67" y="20"/>
                  <a:pt x="67" y="20"/>
                  <a:pt x="67" y="20"/>
                </a:cubicBezTo>
                <a:cubicBezTo>
                  <a:pt x="67" y="20"/>
                  <a:pt x="67" y="20"/>
                  <a:pt x="67" y="20"/>
                </a:cubicBezTo>
                <a:cubicBezTo>
                  <a:pt x="67" y="20"/>
                  <a:pt x="67" y="20"/>
                  <a:pt x="67" y="20"/>
                </a:cubicBezTo>
                <a:cubicBezTo>
                  <a:pt x="67" y="20"/>
                  <a:pt x="66" y="19"/>
                  <a:pt x="66" y="19"/>
                </a:cubicBezTo>
                <a:cubicBezTo>
                  <a:pt x="66" y="19"/>
                  <a:pt x="66" y="19"/>
                  <a:pt x="66" y="19"/>
                </a:cubicBezTo>
                <a:cubicBezTo>
                  <a:pt x="66" y="19"/>
                  <a:pt x="66" y="19"/>
                  <a:pt x="66" y="18"/>
                </a:cubicBezTo>
                <a:cubicBezTo>
                  <a:pt x="66" y="19"/>
                  <a:pt x="66" y="19"/>
                  <a:pt x="66" y="19"/>
                </a:cubicBezTo>
                <a:cubicBezTo>
                  <a:pt x="66" y="18"/>
                  <a:pt x="66" y="18"/>
                  <a:pt x="66" y="18"/>
                </a:cubicBezTo>
                <a:cubicBezTo>
                  <a:pt x="66" y="18"/>
                  <a:pt x="66" y="18"/>
                  <a:pt x="66" y="18"/>
                </a:cubicBezTo>
                <a:cubicBezTo>
                  <a:pt x="66" y="19"/>
                  <a:pt x="66" y="19"/>
                  <a:pt x="66" y="19"/>
                </a:cubicBezTo>
                <a:cubicBezTo>
                  <a:pt x="66" y="19"/>
                  <a:pt x="66" y="20"/>
                  <a:pt x="67" y="20"/>
                </a:cubicBezTo>
                <a:cubicBezTo>
                  <a:pt x="66" y="20"/>
                  <a:pt x="66" y="20"/>
                  <a:pt x="66" y="20"/>
                </a:cubicBezTo>
                <a:cubicBezTo>
                  <a:pt x="67" y="21"/>
                  <a:pt x="67" y="20"/>
                  <a:pt x="67" y="21"/>
                </a:cubicBezTo>
                <a:cubicBezTo>
                  <a:pt x="67" y="21"/>
                  <a:pt x="67" y="21"/>
                  <a:pt x="66" y="20"/>
                </a:cubicBezTo>
                <a:cubicBezTo>
                  <a:pt x="67" y="21"/>
                  <a:pt x="66" y="20"/>
                  <a:pt x="66" y="20"/>
                </a:cubicBezTo>
                <a:cubicBezTo>
                  <a:pt x="66" y="21"/>
                  <a:pt x="66" y="21"/>
                  <a:pt x="66" y="21"/>
                </a:cubicBezTo>
                <a:cubicBezTo>
                  <a:pt x="66" y="21"/>
                  <a:pt x="66" y="21"/>
                  <a:pt x="66" y="21"/>
                </a:cubicBezTo>
                <a:cubicBezTo>
                  <a:pt x="66" y="21"/>
                  <a:pt x="66" y="21"/>
                  <a:pt x="66" y="21"/>
                </a:cubicBezTo>
                <a:cubicBezTo>
                  <a:pt x="66" y="21"/>
                  <a:pt x="66" y="21"/>
                  <a:pt x="66" y="21"/>
                </a:cubicBezTo>
                <a:cubicBezTo>
                  <a:pt x="66" y="21"/>
                  <a:pt x="66" y="22"/>
                  <a:pt x="66" y="21"/>
                </a:cubicBezTo>
                <a:cubicBezTo>
                  <a:pt x="66" y="22"/>
                  <a:pt x="66" y="22"/>
                  <a:pt x="66" y="22"/>
                </a:cubicBezTo>
                <a:cubicBezTo>
                  <a:pt x="66" y="22"/>
                  <a:pt x="66" y="22"/>
                  <a:pt x="66" y="22"/>
                </a:cubicBezTo>
                <a:cubicBezTo>
                  <a:pt x="66" y="22"/>
                  <a:pt x="66" y="22"/>
                  <a:pt x="66" y="22"/>
                </a:cubicBezTo>
                <a:cubicBezTo>
                  <a:pt x="66" y="22"/>
                  <a:pt x="66" y="22"/>
                  <a:pt x="66" y="22"/>
                </a:cubicBezTo>
                <a:cubicBezTo>
                  <a:pt x="65" y="22"/>
                  <a:pt x="65" y="22"/>
                  <a:pt x="65" y="21"/>
                </a:cubicBezTo>
                <a:cubicBezTo>
                  <a:pt x="65" y="22"/>
                  <a:pt x="65" y="22"/>
                  <a:pt x="65" y="22"/>
                </a:cubicBezTo>
                <a:cubicBezTo>
                  <a:pt x="65" y="22"/>
                  <a:pt x="66" y="23"/>
                  <a:pt x="66" y="23"/>
                </a:cubicBezTo>
                <a:cubicBezTo>
                  <a:pt x="66" y="23"/>
                  <a:pt x="66" y="23"/>
                  <a:pt x="65" y="22"/>
                </a:cubicBezTo>
                <a:cubicBezTo>
                  <a:pt x="65" y="22"/>
                  <a:pt x="65" y="22"/>
                  <a:pt x="65" y="22"/>
                </a:cubicBezTo>
                <a:cubicBezTo>
                  <a:pt x="65" y="21"/>
                  <a:pt x="65" y="23"/>
                  <a:pt x="65" y="22"/>
                </a:cubicBezTo>
                <a:cubicBezTo>
                  <a:pt x="65" y="22"/>
                  <a:pt x="65" y="21"/>
                  <a:pt x="65" y="21"/>
                </a:cubicBezTo>
                <a:cubicBezTo>
                  <a:pt x="65" y="21"/>
                  <a:pt x="65" y="21"/>
                  <a:pt x="65" y="21"/>
                </a:cubicBezTo>
                <a:cubicBezTo>
                  <a:pt x="65" y="21"/>
                  <a:pt x="65" y="21"/>
                  <a:pt x="65" y="21"/>
                </a:cubicBezTo>
                <a:cubicBezTo>
                  <a:pt x="65" y="21"/>
                  <a:pt x="65" y="22"/>
                  <a:pt x="65" y="22"/>
                </a:cubicBezTo>
                <a:cubicBezTo>
                  <a:pt x="65" y="22"/>
                  <a:pt x="65" y="22"/>
                  <a:pt x="65" y="22"/>
                </a:cubicBezTo>
                <a:cubicBezTo>
                  <a:pt x="65" y="22"/>
                  <a:pt x="65" y="22"/>
                  <a:pt x="65" y="22"/>
                </a:cubicBezTo>
                <a:cubicBezTo>
                  <a:pt x="65" y="22"/>
                  <a:pt x="65" y="22"/>
                  <a:pt x="65" y="22"/>
                </a:cubicBezTo>
                <a:cubicBezTo>
                  <a:pt x="64" y="22"/>
                  <a:pt x="64" y="22"/>
                  <a:pt x="64" y="22"/>
                </a:cubicBezTo>
                <a:cubicBezTo>
                  <a:pt x="64" y="22"/>
                  <a:pt x="64" y="22"/>
                  <a:pt x="64" y="22"/>
                </a:cubicBezTo>
                <a:cubicBezTo>
                  <a:pt x="64" y="22"/>
                  <a:pt x="65" y="23"/>
                  <a:pt x="64" y="23"/>
                </a:cubicBezTo>
                <a:cubicBezTo>
                  <a:pt x="64" y="23"/>
                  <a:pt x="64" y="22"/>
                  <a:pt x="64" y="22"/>
                </a:cubicBezTo>
                <a:cubicBezTo>
                  <a:pt x="64" y="22"/>
                  <a:pt x="64" y="22"/>
                  <a:pt x="64" y="22"/>
                </a:cubicBezTo>
                <a:cubicBezTo>
                  <a:pt x="65" y="23"/>
                  <a:pt x="64" y="22"/>
                  <a:pt x="64" y="24"/>
                </a:cubicBezTo>
                <a:cubicBezTo>
                  <a:pt x="64" y="23"/>
                  <a:pt x="64" y="23"/>
                  <a:pt x="64" y="23"/>
                </a:cubicBezTo>
                <a:cubicBezTo>
                  <a:pt x="64" y="22"/>
                  <a:pt x="64" y="22"/>
                  <a:pt x="64" y="22"/>
                </a:cubicBezTo>
                <a:cubicBezTo>
                  <a:pt x="64" y="22"/>
                  <a:pt x="64" y="22"/>
                  <a:pt x="64" y="22"/>
                </a:cubicBezTo>
                <a:close/>
                <a:moveTo>
                  <a:pt x="65" y="22"/>
                </a:moveTo>
                <a:cubicBezTo>
                  <a:pt x="65" y="22"/>
                  <a:pt x="65" y="22"/>
                  <a:pt x="65" y="22"/>
                </a:cubicBezTo>
                <a:cubicBezTo>
                  <a:pt x="65" y="21"/>
                  <a:pt x="65" y="21"/>
                  <a:pt x="65" y="22"/>
                </a:cubicBezTo>
                <a:close/>
                <a:moveTo>
                  <a:pt x="67" y="20"/>
                </a:moveTo>
                <a:cubicBezTo>
                  <a:pt x="67" y="20"/>
                  <a:pt x="67" y="20"/>
                  <a:pt x="67" y="20"/>
                </a:cubicBezTo>
                <a:cubicBezTo>
                  <a:pt x="67" y="19"/>
                  <a:pt x="67" y="19"/>
                  <a:pt x="67" y="20"/>
                </a:cubicBezTo>
                <a:close/>
                <a:moveTo>
                  <a:pt x="69" y="13"/>
                </a:moveTo>
                <a:cubicBezTo>
                  <a:pt x="69" y="13"/>
                  <a:pt x="69" y="13"/>
                  <a:pt x="69" y="13"/>
                </a:cubicBezTo>
                <a:cubicBezTo>
                  <a:pt x="69" y="13"/>
                  <a:pt x="69" y="13"/>
                  <a:pt x="69" y="13"/>
                </a:cubicBezTo>
                <a:close/>
                <a:moveTo>
                  <a:pt x="69" y="13"/>
                </a:moveTo>
                <a:cubicBezTo>
                  <a:pt x="69" y="13"/>
                  <a:pt x="69" y="13"/>
                  <a:pt x="69" y="13"/>
                </a:cubicBezTo>
                <a:cubicBezTo>
                  <a:pt x="69" y="13"/>
                  <a:pt x="69" y="13"/>
                  <a:pt x="69" y="13"/>
                </a:cubicBezTo>
                <a:cubicBezTo>
                  <a:pt x="69" y="14"/>
                  <a:pt x="69" y="14"/>
                  <a:pt x="69" y="13"/>
                </a:cubicBezTo>
                <a:close/>
                <a:moveTo>
                  <a:pt x="59" y="19"/>
                </a:moveTo>
                <a:cubicBezTo>
                  <a:pt x="59" y="19"/>
                  <a:pt x="59" y="19"/>
                  <a:pt x="59" y="19"/>
                </a:cubicBezTo>
                <a:cubicBezTo>
                  <a:pt x="59" y="19"/>
                  <a:pt x="59" y="19"/>
                  <a:pt x="59" y="19"/>
                </a:cubicBezTo>
                <a:close/>
                <a:moveTo>
                  <a:pt x="67" y="20"/>
                </a:moveTo>
                <a:cubicBezTo>
                  <a:pt x="67" y="20"/>
                  <a:pt x="67" y="20"/>
                  <a:pt x="67" y="20"/>
                </a:cubicBezTo>
                <a:cubicBezTo>
                  <a:pt x="67" y="20"/>
                  <a:pt x="67" y="20"/>
                  <a:pt x="67" y="20"/>
                </a:cubicBezTo>
                <a:close/>
                <a:moveTo>
                  <a:pt x="63" y="23"/>
                </a:moveTo>
                <a:cubicBezTo>
                  <a:pt x="63" y="23"/>
                  <a:pt x="63" y="23"/>
                  <a:pt x="63" y="23"/>
                </a:cubicBezTo>
                <a:cubicBezTo>
                  <a:pt x="63" y="23"/>
                  <a:pt x="63" y="23"/>
                  <a:pt x="63" y="23"/>
                </a:cubicBezTo>
                <a:close/>
                <a:moveTo>
                  <a:pt x="71" y="18"/>
                </a:moveTo>
                <a:cubicBezTo>
                  <a:pt x="71" y="18"/>
                  <a:pt x="71" y="18"/>
                  <a:pt x="71" y="18"/>
                </a:cubicBezTo>
                <a:cubicBezTo>
                  <a:pt x="71" y="18"/>
                  <a:pt x="71" y="18"/>
                  <a:pt x="71" y="18"/>
                </a:cubicBezTo>
                <a:close/>
                <a:moveTo>
                  <a:pt x="69" y="13"/>
                </a:moveTo>
                <a:cubicBezTo>
                  <a:pt x="69" y="13"/>
                  <a:pt x="69" y="13"/>
                  <a:pt x="69" y="13"/>
                </a:cubicBezTo>
                <a:cubicBezTo>
                  <a:pt x="69" y="13"/>
                  <a:pt x="69" y="13"/>
                  <a:pt x="69" y="13"/>
                </a:cubicBezTo>
                <a:cubicBezTo>
                  <a:pt x="69" y="13"/>
                  <a:pt x="69" y="13"/>
                  <a:pt x="69" y="13"/>
                </a:cubicBezTo>
                <a:close/>
                <a:moveTo>
                  <a:pt x="72" y="14"/>
                </a:moveTo>
                <a:cubicBezTo>
                  <a:pt x="72" y="14"/>
                  <a:pt x="72" y="14"/>
                  <a:pt x="72" y="14"/>
                </a:cubicBezTo>
                <a:cubicBezTo>
                  <a:pt x="71" y="14"/>
                  <a:pt x="71" y="14"/>
                  <a:pt x="71" y="14"/>
                </a:cubicBezTo>
                <a:cubicBezTo>
                  <a:pt x="71" y="14"/>
                  <a:pt x="72" y="14"/>
                  <a:pt x="72" y="14"/>
                </a:cubicBezTo>
                <a:close/>
                <a:moveTo>
                  <a:pt x="70" y="13"/>
                </a:moveTo>
                <a:cubicBezTo>
                  <a:pt x="71" y="14"/>
                  <a:pt x="70" y="14"/>
                  <a:pt x="70" y="13"/>
                </a:cubicBezTo>
                <a:cubicBezTo>
                  <a:pt x="70" y="14"/>
                  <a:pt x="70" y="14"/>
                  <a:pt x="70" y="14"/>
                </a:cubicBezTo>
                <a:cubicBezTo>
                  <a:pt x="70" y="13"/>
                  <a:pt x="70" y="13"/>
                  <a:pt x="70" y="13"/>
                </a:cubicBezTo>
                <a:close/>
                <a:moveTo>
                  <a:pt x="70" y="13"/>
                </a:moveTo>
                <a:cubicBezTo>
                  <a:pt x="70" y="13"/>
                  <a:pt x="70" y="13"/>
                  <a:pt x="70" y="13"/>
                </a:cubicBezTo>
                <a:cubicBezTo>
                  <a:pt x="70" y="13"/>
                  <a:pt x="70" y="13"/>
                  <a:pt x="70" y="13"/>
                </a:cubicBezTo>
                <a:close/>
                <a:moveTo>
                  <a:pt x="69" y="13"/>
                </a:moveTo>
                <a:cubicBezTo>
                  <a:pt x="69" y="13"/>
                  <a:pt x="69" y="13"/>
                  <a:pt x="69" y="13"/>
                </a:cubicBezTo>
                <a:cubicBezTo>
                  <a:pt x="68" y="13"/>
                  <a:pt x="69" y="13"/>
                  <a:pt x="69" y="13"/>
                </a:cubicBezTo>
                <a:close/>
                <a:moveTo>
                  <a:pt x="71" y="14"/>
                </a:moveTo>
                <a:cubicBezTo>
                  <a:pt x="71" y="14"/>
                  <a:pt x="71" y="14"/>
                  <a:pt x="71" y="14"/>
                </a:cubicBezTo>
                <a:cubicBezTo>
                  <a:pt x="71" y="14"/>
                  <a:pt x="71" y="14"/>
                  <a:pt x="71" y="14"/>
                </a:cubicBezTo>
                <a:close/>
                <a:moveTo>
                  <a:pt x="71" y="14"/>
                </a:moveTo>
                <a:cubicBezTo>
                  <a:pt x="71" y="14"/>
                  <a:pt x="71" y="14"/>
                  <a:pt x="71" y="14"/>
                </a:cubicBezTo>
                <a:cubicBezTo>
                  <a:pt x="71" y="14"/>
                  <a:pt x="71" y="14"/>
                  <a:pt x="71" y="14"/>
                </a:cubicBezTo>
                <a:cubicBezTo>
                  <a:pt x="71" y="14"/>
                  <a:pt x="71" y="14"/>
                  <a:pt x="71" y="14"/>
                </a:cubicBezTo>
                <a:close/>
                <a:moveTo>
                  <a:pt x="71" y="14"/>
                </a:moveTo>
                <a:cubicBezTo>
                  <a:pt x="71" y="14"/>
                  <a:pt x="71" y="14"/>
                  <a:pt x="71" y="14"/>
                </a:cubicBezTo>
                <a:cubicBezTo>
                  <a:pt x="71" y="14"/>
                  <a:pt x="71" y="14"/>
                  <a:pt x="71" y="14"/>
                </a:cubicBezTo>
                <a:close/>
                <a:moveTo>
                  <a:pt x="71" y="14"/>
                </a:moveTo>
                <a:cubicBezTo>
                  <a:pt x="71" y="14"/>
                  <a:pt x="71" y="14"/>
                  <a:pt x="71" y="14"/>
                </a:cubicBezTo>
                <a:cubicBezTo>
                  <a:pt x="71" y="14"/>
                  <a:pt x="71" y="14"/>
                  <a:pt x="71" y="14"/>
                </a:cubicBezTo>
                <a:close/>
                <a:moveTo>
                  <a:pt x="70" y="15"/>
                </a:moveTo>
                <a:cubicBezTo>
                  <a:pt x="70" y="15"/>
                  <a:pt x="70" y="15"/>
                  <a:pt x="70" y="15"/>
                </a:cubicBezTo>
                <a:cubicBezTo>
                  <a:pt x="70" y="15"/>
                  <a:pt x="70" y="15"/>
                  <a:pt x="70" y="15"/>
                </a:cubicBezTo>
                <a:cubicBezTo>
                  <a:pt x="70" y="15"/>
                  <a:pt x="70" y="15"/>
                  <a:pt x="70" y="15"/>
                </a:cubicBezTo>
                <a:close/>
                <a:moveTo>
                  <a:pt x="71" y="16"/>
                </a:moveTo>
                <a:cubicBezTo>
                  <a:pt x="71" y="16"/>
                  <a:pt x="71" y="16"/>
                  <a:pt x="71" y="15"/>
                </a:cubicBezTo>
                <a:cubicBezTo>
                  <a:pt x="71" y="16"/>
                  <a:pt x="71" y="16"/>
                  <a:pt x="71" y="16"/>
                </a:cubicBezTo>
                <a:close/>
                <a:moveTo>
                  <a:pt x="71" y="16"/>
                </a:moveTo>
                <a:cubicBezTo>
                  <a:pt x="71" y="16"/>
                  <a:pt x="71" y="16"/>
                  <a:pt x="72" y="16"/>
                </a:cubicBezTo>
                <a:cubicBezTo>
                  <a:pt x="71" y="16"/>
                  <a:pt x="71" y="16"/>
                  <a:pt x="71" y="16"/>
                </a:cubicBezTo>
                <a:close/>
                <a:moveTo>
                  <a:pt x="70" y="17"/>
                </a:moveTo>
                <a:cubicBezTo>
                  <a:pt x="70" y="17"/>
                  <a:pt x="70" y="17"/>
                  <a:pt x="70" y="17"/>
                </a:cubicBezTo>
                <a:cubicBezTo>
                  <a:pt x="69" y="16"/>
                  <a:pt x="69" y="16"/>
                  <a:pt x="69" y="16"/>
                </a:cubicBezTo>
                <a:lnTo>
                  <a:pt x="70" y="17"/>
                </a:lnTo>
                <a:close/>
                <a:moveTo>
                  <a:pt x="70" y="19"/>
                </a:moveTo>
                <a:cubicBezTo>
                  <a:pt x="70" y="19"/>
                  <a:pt x="70" y="19"/>
                  <a:pt x="70" y="19"/>
                </a:cubicBezTo>
                <a:cubicBezTo>
                  <a:pt x="70" y="19"/>
                  <a:pt x="70" y="19"/>
                  <a:pt x="70" y="19"/>
                </a:cubicBezTo>
                <a:cubicBezTo>
                  <a:pt x="70" y="19"/>
                  <a:pt x="70" y="19"/>
                  <a:pt x="70" y="19"/>
                </a:cubicBezTo>
                <a:close/>
                <a:moveTo>
                  <a:pt x="70" y="19"/>
                </a:moveTo>
                <a:cubicBezTo>
                  <a:pt x="70" y="19"/>
                  <a:pt x="70" y="19"/>
                  <a:pt x="70" y="19"/>
                </a:cubicBezTo>
                <a:cubicBezTo>
                  <a:pt x="70" y="19"/>
                  <a:pt x="70" y="19"/>
                  <a:pt x="70" y="19"/>
                </a:cubicBezTo>
                <a:close/>
                <a:moveTo>
                  <a:pt x="55" y="18"/>
                </a:moveTo>
                <a:cubicBezTo>
                  <a:pt x="55" y="18"/>
                  <a:pt x="55" y="18"/>
                  <a:pt x="55" y="18"/>
                </a:cubicBezTo>
                <a:cubicBezTo>
                  <a:pt x="55" y="18"/>
                  <a:pt x="55" y="18"/>
                  <a:pt x="55" y="18"/>
                </a:cubicBezTo>
                <a:close/>
                <a:moveTo>
                  <a:pt x="55" y="19"/>
                </a:moveTo>
                <a:cubicBezTo>
                  <a:pt x="55" y="18"/>
                  <a:pt x="55" y="18"/>
                  <a:pt x="55" y="18"/>
                </a:cubicBezTo>
                <a:cubicBezTo>
                  <a:pt x="55" y="19"/>
                  <a:pt x="55" y="19"/>
                  <a:pt x="55" y="19"/>
                </a:cubicBezTo>
                <a:cubicBezTo>
                  <a:pt x="55" y="19"/>
                  <a:pt x="55" y="19"/>
                  <a:pt x="55" y="19"/>
                </a:cubicBezTo>
                <a:close/>
                <a:moveTo>
                  <a:pt x="66" y="23"/>
                </a:moveTo>
                <a:cubicBezTo>
                  <a:pt x="66" y="23"/>
                  <a:pt x="66" y="23"/>
                  <a:pt x="66" y="23"/>
                </a:cubicBezTo>
                <a:cubicBezTo>
                  <a:pt x="66" y="22"/>
                  <a:pt x="66" y="22"/>
                  <a:pt x="66" y="22"/>
                </a:cubicBezTo>
                <a:lnTo>
                  <a:pt x="66" y="23"/>
                </a:lnTo>
                <a:close/>
                <a:moveTo>
                  <a:pt x="65" y="23"/>
                </a:moveTo>
                <a:cubicBezTo>
                  <a:pt x="65" y="23"/>
                  <a:pt x="65" y="23"/>
                  <a:pt x="65" y="23"/>
                </a:cubicBezTo>
                <a:cubicBezTo>
                  <a:pt x="64" y="22"/>
                  <a:pt x="64" y="22"/>
                  <a:pt x="64" y="22"/>
                </a:cubicBezTo>
                <a:lnTo>
                  <a:pt x="65" y="23"/>
                </a:lnTo>
                <a:close/>
                <a:moveTo>
                  <a:pt x="64" y="24"/>
                </a:moveTo>
                <a:cubicBezTo>
                  <a:pt x="64" y="24"/>
                  <a:pt x="64" y="24"/>
                  <a:pt x="64" y="24"/>
                </a:cubicBezTo>
                <a:cubicBezTo>
                  <a:pt x="64" y="24"/>
                  <a:pt x="64" y="23"/>
                  <a:pt x="64" y="24"/>
                </a:cubicBezTo>
                <a:close/>
                <a:moveTo>
                  <a:pt x="39" y="6"/>
                </a:moveTo>
                <a:cubicBezTo>
                  <a:pt x="39" y="6"/>
                  <a:pt x="39" y="6"/>
                  <a:pt x="39" y="6"/>
                </a:cubicBezTo>
                <a:cubicBezTo>
                  <a:pt x="39" y="6"/>
                  <a:pt x="39" y="6"/>
                  <a:pt x="39" y="6"/>
                </a:cubicBezTo>
                <a:close/>
                <a:moveTo>
                  <a:pt x="40" y="7"/>
                </a:moveTo>
                <a:cubicBezTo>
                  <a:pt x="39" y="7"/>
                  <a:pt x="39" y="7"/>
                  <a:pt x="39" y="7"/>
                </a:cubicBezTo>
                <a:cubicBezTo>
                  <a:pt x="40" y="8"/>
                  <a:pt x="40" y="8"/>
                  <a:pt x="40" y="8"/>
                </a:cubicBezTo>
                <a:lnTo>
                  <a:pt x="40" y="7"/>
                </a:lnTo>
                <a:close/>
                <a:moveTo>
                  <a:pt x="39" y="8"/>
                </a:moveTo>
                <a:cubicBezTo>
                  <a:pt x="40" y="8"/>
                  <a:pt x="39" y="8"/>
                  <a:pt x="40" y="8"/>
                </a:cubicBezTo>
                <a:cubicBezTo>
                  <a:pt x="40" y="8"/>
                  <a:pt x="40" y="8"/>
                  <a:pt x="40" y="8"/>
                </a:cubicBezTo>
                <a:cubicBezTo>
                  <a:pt x="39" y="8"/>
                  <a:pt x="39" y="8"/>
                  <a:pt x="39" y="8"/>
                </a:cubicBezTo>
                <a:cubicBezTo>
                  <a:pt x="39" y="8"/>
                  <a:pt x="40" y="8"/>
                  <a:pt x="39" y="8"/>
                </a:cubicBezTo>
                <a:close/>
                <a:moveTo>
                  <a:pt x="38" y="8"/>
                </a:moveTo>
                <a:cubicBezTo>
                  <a:pt x="38" y="8"/>
                  <a:pt x="38" y="8"/>
                  <a:pt x="38" y="8"/>
                </a:cubicBezTo>
                <a:cubicBezTo>
                  <a:pt x="38" y="8"/>
                  <a:pt x="38" y="8"/>
                  <a:pt x="38" y="8"/>
                </a:cubicBezTo>
                <a:cubicBezTo>
                  <a:pt x="38" y="8"/>
                  <a:pt x="38" y="8"/>
                  <a:pt x="38" y="8"/>
                </a:cubicBezTo>
                <a:close/>
                <a:moveTo>
                  <a:pt x="38" y="8"/>
                </a:moveTo>
                <a:cubicBezTo>
                  <a:pt x="38" y="8"/>
                  <a:pt x="38" y="8"/>
                  <a:pt x="38" y="8"/>
                </a:cubicBezTo>
                <a:close/>
                <a:moveTo>
                  <a:pt x="38" y="8"/>
                </a:moveTo>
                <a:cubicBezTo>
                  <a:pt x="38" y="8"/>
                  <a:pt x="38" y="8"/>
                  <a:pt x="38" y="8"/>
                </a:cubicBezTo>
                <a:cubicBezTo>
                  <a:pt x="38" y="8"/>
                  <a:pt x="38" y="8"/>
                  <a:pt x="37" y="8"/>
                </a:cubicBezTo>
                <a:cubicBezTo>
                  <a:pt x="38" y="8"/>
                  <a:pt x="38" y="8"/>
                  <a:pt x="38" y="8"/>
                </a:cubicBezTo>
                <a:close/>
                <a:moveTo>
                  <a:pt x="38" y="9"/>
                </a:moveTo>
                <a:cubicBezTo>
                  <a:pt x="38" y="8"/>
                  <a:pt x="38" y="8"/>
                  <a:pt x="38" y="8"/>
                </a:cubicBezTo>
                <a:cubicBezTo>
                  <a:pt x="38" y="8"/>
                  <a:pt x="38" y="8"/>
                  <a:pt x="38" y="9"/>
                </a:cubicBezTo>
                <a:close/>
                <a:moveTo>
                  <a:pt x="38" y="8"/>
                </a:moveTo>
                <a:cubicBezTo>
                  <a:pt x="38" y="8"/>
                  <a:pt x="38" y="8"/>
                  <a:pt x="38" y="8"/>
                </a:cubicBezTo>
                <a:cubicBezTo>
                  <a:pt x="38" y="8"/>
                  <a:pt x="39" y="8"/>
                  <a:pt x="38" y="8"/>
                </a:cubicBezTo>
                <a:cubicBezTo>
                  <a:pt x="39" y="8"/>
                  <a:pt x="38" y="8"/>
                  <a:pt x="38" y="8"/>
                </a:cubicBezTo>
                <a:close/>
                <a:moveTo>
                  <a:pt x="38" y="8"/>
                </a:moveTo>
                <a:cubicBezTo>
                  <a:pt x="38" y="8"/>
                  <a:pt x="39" y="8"/>
                  <a:pt x="39" y="8"/>
                </a:cubicBezTo>
                <a:cubicBezTo>
                  <a:pt x="39" y="8"/>
                  <a:pt x="38" y="8"/>
                  <a:pt x="38" y="8"/>
                </a:cubicBezTo>
                <a:close/>
                <a:moveTo>
                  <a:pt x="40" y="8"/>
                </a:moveTo>
                <a:cubicBezTo>
                  <a:pt x="40" y="8"/>
                  <a:pt x="40" y="8"/>
                  <a:pt x="40" y="8"/>
                </a:cubicBezTo>
                <a:cubicBezTo>
                  <a:pt x="40" y="8"/>
                  <a:pt x="40" y="8"/>
                  <a:pt x="40" y="8"/>
                </a:cubicBezTo>
                <a:cubicBezTo>
                  <a:pt x="40" y="8"/>
                  <a:pt x="40" y="8"/>
                  <a:pt x="40" y="8"/>
                </a:cubicBezTo>
                <a:close/>
                <a:moveTo>
                  <a:pt x="38" y="9"/>
                </a:moveTo>
                <a:cubicBezTo>
                  <a:pt x="38" y="9"/>
                  <a:pt x="38" y="9"/>
                  <a:pt x="38" y="9"/>
                </a:cubicBezTo>
                <a:cubicBezTo>
                  <a:pt x="38" y="9"/>
                  <a:pt x="38" y="9"/>
                  <a:pt x="38" y="9"/>
                </a:cubicBezTo>
                <a:cubicBezTo>
                  <a:pt x="38" y="9"/>
                  <a:pt x="38" y="9"/>
                  <a:pt x="38" y="9"/>
                </a:cubicBezTo>
                <a:close/>
                <a:moveTo>
                  <a:pt x="38" y="9"/>
                </a:moveTo>
                <a:cubicBezTo>
                  <a:pt x="38" y="9"/>
                  <a:pt x="38" y="9"/>
                  <a:pt x="38" y="9"/>
                </a:cubicBezTo>
                <a:cubicBezTo>
                  <a:pt x="38" y="9"/>
                  <a:pt x="38" y="9"/>
                  <a:pt x="38" y="9"/>
                </a:cubicBezTo>
                <a:close/>
                <a:moveTo>
                  <a:pt x="39" y="9"/>
                </a:moveTo>
                <a:cubicBezTo>
                  <a:pt x="39" y="8"/>
                  <a:pt x="39" y="8"/>
                  <a:pt x="39" y="8"/>
                </a:cubicBezTo>
                <a:cubicBezTo>
                  <a:pt x="39" y="9"/>
                  <a:pt x="39" y="9"/>
                  <a:pt x="39" y="9"/>
                </a:cubicBezTo>
                <a:close/>
                <a:moveTo>
                  <a:pt x="38" y="9"/>
                </a:moveTo>
                <a:cubicBezTo>
                  <a:pt x="37" y="9"/>
                  <a:pt x="37" y="9"/>
                  <a:pt x="37" y="9"/>
                </a:cubicBezTo>
                <a:cubicBezTo>
                  <a:pt x="38" y="9"/>
                  <a:pt x="38" y="9"/>
                  <a:pt x="38" y="9"/>
                </a:cubicBezTo>
                <a:close/>
                <a:moveTo>
                  <a:pt x="38" y="10"/>
                </a:moveTo>
                <a:cubicBezTo>
                  <a:pt x="37" y="10"/>
                  <a:pt x="37" y="10"/>
                  <a:pt x="37" y="10"/>
                </a:cubicBezTo>
                <a:cubicBezTo>
                  <a:pt x="37" y="10"/>
                  <a:pt x="37" y="10"/>
                  <a:pt x="37" y="10"/>
                </a:cubicBezTo>
                <a:cubicBezTo>
                  <a:pt x="37" y="10"/>
                  <a:pt x="37" y="10"/>
                  <a:pt x="38" y="10"/>
                </a:cubicBezTo>
                <a:close/>
                <a:moveTo>
                  <a:pt x="38" y="10"/>
                </a:moveTo>
                <a:cubicBezTo>
                  <a:pt x="38" y="10"/>
                  <a:pt x="38" y="10"/>
                  <a:pt x="37" y="10"/>
                </a:cubicBezTo>
                <a:cubicBezTo>
                  <a:pt x="38" y="10"/>
                  <a:pt x="38" y="10"/>
                  <a:pt x="38" y="10"/>
                </a:cubicBezTo>
                <a:close/>
                <a:moveTo>
                  <a:pt x="38" y="9"/>
                </a:moveTo>
                <a:cubicBezTo>
                  <a:pt x="38" y="9"/>
                  <a:pt x="38" y="9"/>
                  <a:pt x="38" y="9"/>
                </a:cubicBezTo>
                <a:cubicBezTo>
                  <a:pt x="38" y="9"/>
                  <a:pt x="38" y="9"/>
                  <a:pt x="38" y="9"/>
                </a:cubicBezTo>
                <a:close/>
                <a:moveTo>
                  <a:pt x="38" y="9"/>
                </a:moveTo>
                <a:cubicBezTo>
                  <a:pt x="38" y="9"/>
                  <a:pt x="38" y="9"/>
                  <a:pt x="38" y="9"/>
                </a:cubicBezTo>
                <a:cubicBezTo>
                  <a:pt x="38" y="9"/>
                  <a:pt x="38" y="9"/>
                  <a:pt x="38" y="9"/>
                </a:cubicBezTo>
                <a:cubicBezTo>
                  <a:pt x="38" y="9"/>
                  <a:pt x="38" y="9"/>
                  <a:pt x="38" y="9"/>
                </a:cubicBezTo>
                <a:close/>
                <a:moveTo>
                  <a:pt x="38" y="9"/>
                </a:moveTo>
                <a:cubicBezTo>
                  <a:pt x="38" y="9"/>
                  <a:pt x="38" y="9"/>
                  <a:pt x="38" y="9"/>
                </a:cubicBezTo>
                <a:cubicBezTo>
                  <a:pt x="38" y="9"/>
                  <a:pt x="38" y="9"/>
                  <a:pt x="38" y="9"/>
                </a:cubicBezTo>
                <a:close/>
                <a:moveTo>
                  <a:pt x="39" y="9"/>
                </a:moveTo>
                <a:cubicBezTo>
                  <a:pt x="39" y="9"/>
                  <a:pt x="39" y="9"/>
                  <a:pt x="40" y="9"/>
                </a:cubicBezTo>
                <a:cubicBezTo>
                  <a:pt x="39" y="9"/>
                  <a:pt x="39" y="9"/>
                  <a:pt x="39" y="9"/>
                </a:cubicBezTo>
                <a:close/>
                <a:moveTo>
                  <a:pt x="39" y="9"/>
                </a:moveTo>
                <a:cubicBezTo>
                  <a:pt x="39" y="9"/>
                  <a:pt x="39" y="9"/>
                  <a:pt x="39" y="9"/>
                </a:cubicBezTo>
                <a:cubicBezTo>
                  <a:pt x="39" y="9"/>
                  <a:pt x="39" y="9"/>
                  <a:pt x="39" y="9"/>
                </a:cubicBezTo>
                <a:close/>
                <a:moveTo>
                  <a:pt x="39" y="9"/>
                </a:moveTo>
                <a:cubicBezTo>
                  <a:pt x="39" y="9"/>
                  <a:pt x="39" y="9"/>
                  <a:pt x="39" y="9"/>
                </a:cubicBezTo>
                <a:cubicBezTo>
                  <a:pt x="39" y="9"/>
                  <a:pt x="39" y="9"/>
                  <a:pt x="39" y="9"/>
                </a:cubicBezTo>
                <a:close/>
                <a:moveTo>
                  <a:pt x="38" y="10"/>
                </a:moveTo>
                <a:cubicBezTo>
                  <a:pt x="38" y="10"/>
                  <a:pt x="38" y="10"/>
                  <a:pt x="38" y="10"/>
                </a:cubicBezTo>
                <a:cubicBezTo>
                  <a:pt x="39" y="10"/>
                  <a:pt x="39" y="10"/>
                  <a:pt x="39" y="10"/>
                </a:cubicBezTo>
                <a:cubicBezTo>
                  <a:pt x="38" y="10"/>
                  <a:pt x="38" y="10"/>
                  <a:pt x="38" y="10"/>
                </a:cubicBezTo>
                <a:close/>
                <a:moveTo>
                  <a:pt x="38" y="10"/>
                </a:moveTo>
                <a:cubicBezTo>
                  <a:pt x="38" y="10"/>
                  <a:pt x="38" y="10"/>
                  <a:pt x="38" y="10"/>
                </a:cubicBezTo>
                <a:cubicBezTo>
                  <a:pt x="38" y="10"/>
                  <a:pt x="38" y="9"/>
                  <a:pt x="38" y="10"/>
                </a:cubicBezTo>
                <a:close/>
                <a:moveTo>
                  <a:pt x="39" y="10"/>
                </a:moveTo>
                <a:cubicBezTo>
                  <a:pt x="39" y="10"/>
                  <a:pt x="39" y="10"/>
                  <a:pt x="39" y="10"/>
                </a:cubicBezTo>
                <a:cubicBezTo>
                  <a:pt x="39" y="10"/>
                  <a:pt x="39" y="10"/>
                  <a:pt x="39" y="10"/>
                </a:cubicBezTo>
                <a:close/>
                <a:moveTo>
                  <a:pt x="39" y="10"/>
                </a:moveTo>
                <a:cubicBezTo>
                  <a:pt x="39" y="10"/>
                  <a:pt x="39" y="10"/>
                  <a:pt x="38" y="10"/>
                </a:cubicBezTo>
                <a:cubicBezTo>
                  <a:pt x="39" y="10"/>
                  <a:pt x="39" y="10"/>
                  <a:pt x="39" y="10"/>
                </a:cubicBezTo>
                <a:cubicBezTo>
                  <a:pt x="39" y="10"/>
                  <a:pt x="39" y="10"/>
                  <a:pt x="39" y="10"/>
                </a:cubicBezTo>
                <a:close/>
                <a:moveTo>
                  <a:pt x="38" y="10"/>
                </a:moveTo>
                <a:cubicBezTo>
                  <a:pt x="38" y="10"/>
                  <a:pt x="38" y="10"/>
                  <a:pt x="38" y="10"/>
                </a:cubicBezTo>
                <a:cubicBezTo>
                  <a:pt x="38" y="10"/>
                  <a:pt x="38" y="10"/>
                  <a:pt x="38" y="10"/>
                </a:cubicBezTo>
                <a:close/>
                <a:moveTo>
                  <a:pt x="38" y="10"/>
                </a:moveTo>
                <a:cubicBezTo>
                  <a:pt x="38" y="10"/>
                  <a:pt x="38" y="10"/>
                  <a:pt x="38" y="10"/>
                </a:cubicBezTo>
                <a:cubicBezTo>
                  <a:pt x="38" y="10"/>
                  <a:pt x="38" y="10"/>
                  <a:pt x="38" y="10"/>
                </a:cubicBezTo>
                <a:close/>
                <a:moveTo>
                  <a:pt x="38" y="10"/>
                </a:moveTo>
                <a:cubicBezTo>
                  <a:pt x="38" y="10"/>
                  <a:pt x="38" y="10"/>
                  <a:pt x="38" y="10"/>
                </a:cubicBezTo>
                <a:cubicBezTo>
                  <a:pt x="38" y="10"/>
                  <a:pt x="38" y="10"/>
                  <a:pt x="38" y="10"/>
                </a:cubicBezTo>
                <a:cubicBezTo>
                  <a:pt x="38" y="10"/>
                  <a:pt x="38" y="10"/>
                  <a:pt x="38" y="10"/>
                </a:cubicBezTo>
                <a:close/>
                <a:moveTo>
                  <a:pt x="41" y="10"/>
                </a:moveTo>
                <a:cubicBezTo>
                  <a:pt x="41" y="10"/>
                  <a:pt x="40" y="10"/>
                  <a:pt x="41" y="10"/>
                </a:cubicBezTo>
                <a:cubicBezTo>
                  <a:pt x="41" y="10"/>
                  <a:pt x="39" y="10"/>
                  <a:pt x="39" y="10"/>
                </a:cubicBezTo>
                <a:cubicBezTo>
                  <a:pt x="39" y="10"/>
                  <a:pt x="39" y="10"/>
                  <a:pt x="39" y="10"/>
                </a:cubicBezTo>
                <a:cubicBezTo>
                  <a:pt x="39" y="10"/>
                  <a:pt x="40" y="10"/>
                  <a:pt x="40" y="10"/>
                </a:cubicBezTo>
                <a:cubicBezTo>
                  <a:pt x="40" y="10"/>
                  <a:pt x="40" y="10"/>
                  <a:pt x="40" y="10"/>
                </a:cubicBezTo>
                <a:cubicBezTo>
                  <a:pt x="40" y="10"/>
                  <a:pt x="40" y="10"/>
                  <a:pt x="41" y="10"/>
                </a:cubicBezTo>
                <a:cubicBezTo>
                  <a:pt x="41" y="10"/>
                  <a:pt x="41" y="10"/>
                  <a:pt x="41" y="10"/>
                </a:cubicBezTo>
                <a:cubicBezTo>
                  <a:pt x="41" y="10"/>
                  <a:pt x="41" y="10"/>
                  <a:pt x="41" y="10"/>
                </a:cubicBezTo>
                <a:close/>
                <a:moveTo>
                  <a:pt x="39" y="10"/>
                </a:moveTo>
                <a:cubicBezTo>
                  <a:pt x="39" y="10"/>
                  <a:pt x="39" y="10"/>
                  <a:pt x="39" y="10"/>
                </a:cubicBezTo>
                <a:cubicBezTo>
                  <a:pt x="39" y="10"/>
                  <a:pt x="38" y="10"/>
                  <a:pt x="38" y="10"/>
                </a:cubicBezTo>
                <a:cubicBezTo>
                  <a:pt x="38" y="10"/>
                  <a:pt x="38" y="10"/>
                  <a:pt x="39" y="10"/>
                </a:cubicBezTo>
                <a:cubicBezTo>
                  <a:pt x="39" y="10"/>
                  <a:pt x="39" y="10"/>
                  <a:pt x="39" y="10"/>
                </a:cubicBezTo>
                <a:close/>
                <a:moveTo>
                  <a:pt x="39" y="10"/>
                </a:moveTo>
                <a:cubicBezTo>
                  <a:pt x="39" y="10"/>
                  <a:pt x="39" y="10"/>
                  <a:pt x="40" y="10"/>
                </a:cubicBezTo>
                <a:cubicBezTo>
                  <a:pt x="40" y="10"/>
                  <a:pt x="39" y="10"/>
                  <a:pt x="39" y="10"/>
                </a:cubicBezTo>
                <a:cubicBezTo>
                  <a:pt x="39" y="10"/>
                  <a:pt x="39" y="10"/>
                  <a:pt x="39" y="10"/>
                </a:cubicBezTo>
                <a:cubicBezTo>
                  <a:pt x="39" y="10"/>
                  <a:pt x="38" y="10"/>
                  <a:pt x="38" y="10"/>
                </a:cubicBezTo>
                <a:cubicBezTo>
                  <a:pt x="38" y="10"/>
                  <a:pt x="38" y="10"/>
                  <a:pt x="38" y="10"/>
                </a:cubicBezTo>
                <a:cubicBezTo>
                  <a:pt x="38" y="10"/>
                  <a:pt x="38" y="10"/>
                  <a:pt x="38" y="10"/>
                </a:cubicBezTo>
                <a:cubicBezTo>
                  <a:pt x="38" y="10"/>
                  <a:pt x="38" y="10"/>
                  <a:pt x="38" y="10"/>
                </a:cubicBezTo>
                <a:cubicBezTo>
                  <a:pt x="38" y="10"/>
                  <a:pt x="38" y="10"/>
                  <a:pt x="38" y="10"/>
                </a:cubicBezTo>
                <a:cubicBezTo>
                  <a:pt x="38" y="10"/>
                  <a:pt x="38" y="10"/>
                  <a:pt x="38" y="10"/>
                </a:cubicBezTo>
                <a:cubicBezTo>
                  <a:pt x="38" y="10"/>
                  <a:pt x="38" y="10"/>
                  <a:pt x="38" y="10"/>
                </a:cubicBezTo>
                <a:cubicBezTo>
                  <a:pt x="39" y="10"/>
                  <a:pt x="39" y="10"/>
                  <a:pt x="39" y="10"/>
                </a:cubicBezTo>
                <a:cubicBezTo>
                  <a:pt x="38" y="10"/>
                  <a:pt x="38" y="10"/>
                  <a:pt x="38" y="10"/>
                </a:cubicBezTo>
                <a:cubicBezTo>
                  <a:pt x="38" y="10"/>
                  <a:pt x="38" y="10"/>
                  <a:pt x="38" y="10"/>
                </a:cubicBezTo>
                <a:cubicBezTo>
                  <a:pt x="38" y="10"/>
                  <a:pt x="38" y="10"/>
                  <a:pt x="38" y="10"/>
                </a:cubicBezTo>
                <a:cubicBezTo>
                  <a:pt x="39" y="10"/>
                  <a:pt x="39" y="10"/>
                  <a:pt x="39" y="10"/>
                </a:cubicBezTo>
                <a:cubicBezTo>
                  <a:pt x="39" y="10"/>
                  <a:pt x="39" y="10"/>
                  <a:pt x="39" y="10"/>
                </a:cubicBezTo>
                <a:close/>
                <a:moveTo>
                  <a:pt x="41" y="9"/>
                </a:moveTo>
                <a:cubicBezTo>
                  <a:pt x="41" y="9"/>
                  <a:pt x="41" y="9"/>
                  <a:pt x="41" y="9"/>
                </a:cubicBezTo>
                <a:cubicBezTo>
                  <a:pt x="41" y="9"/>
                  <a:pt x="41" y="9"/>
                  <a:pt x="41" y="9"/>
                </a:cubicBezTo>
                <a:close/>
                <a:moveTo>
                  <a:pt x="40" y="9"/>
                </a:moveTo>
                <a:cubicBezTo>
                  <a:pt x="40" y="9"/>
                  <a:pt x="40" y="9"/>
                  <a:pt x="40" y="9"/>
                </a:cubicBezTo>
                <a:cubicBezTo>
                  <a:pt x="40" y="9"/>
                  <a:pt x="40" y="9"/>
                  <a:pt x="41" y="9"/>
                </a:cubicBezTo>
                <a:cubicBezTo>
                  <a:pt x="40" y="9"/>
                  <a:pt x="40" y="9"/>
                  <a:pt x="40" y="9"/>
                </a:cubicBezTo>
                <a:cubicBezTo>
                  <a:pt x="40" y="9"/>
                  <a:pt x="40" y="9"/>
                  <a:pt x="40" y="9"/>
                </a:cubicBezTo>
                <a:cubicBezTo>
                  <a:pt x="40" y="9"/>
                  <a:pt x="39" y="9"/>
                  <a:pt x="39" y="9"/>
                </a:cubicBezTo>
                <a:cubicBezTo>
                  <a:pt x="40" y="9"/>
                  <a:pt x="40" y="9"/>
                  <a:pt x="40" y="9"/>
                </a:cubicBezTo>
                <a:close/>
                <a:moveTo>
                  <a:pt x="40" y="9"/>
                </a:moveTo>
                <a:cubicBezTo>
                  <a:pt x="40" y="10"/>
                  <a:pt x="40" y="10"/>
                  <a:pt x="40" y="10"/>
                </a:cubicBezTo>
                <a:cubicBezTo>
                  <a:pt x="40" y="9"/>
                  <a:pt x="40" y="9"/>
                  <a:pt x="40" y="9"/>
                </a:cubicBezTo>
                <a:cubicBezTo>
                  <a:pt x="40" y="9"/>
                  <a:pt x="40" y="9"/>
                  <a:pt x="40" y="9"/>
                </a:cubicBezTo>
                <a:cubicBezTo>
                  <a:pt x="40" y="9"/>
                  <a:pt x="40" y="9"/>
                  <a:pt x="40" y="9"/>
                </a:cubicBezTo>
                <a:close/>
                <a:moveTo>
                  <a:pt x="38" y="10"/>
                </a:moveTo>
                <a:cubicBezTo>
                  <a:pt x="38" y="11"/>
                  <a:pt x="38" y="11"/>
                  <a:pt x="38" y="11"/>
                </a:cubicBezTo>
                <a:cubicBezTo>
                  <a:pt x="39" y="10"/>
                  <a:pt x="39" y="10"/>
                  <a:pt x="39" y="10"/>
                </a:cubicBezTo>
                <a:lnTo>
                  <a:pt x="38" y="10"/>
                </a:lnTo>
                <a:close/>
                <a:moveTo>
                  <a:pt x="38" y="11"/>
                </a:moveTo>
                <a:cubicBezTo>
                  <a:pt x="38" y="11"/>
                  <a:pt x="38" y="11"/>
                  <a:pt x="38" y="11"/>
                </a:cubicBezTo>
                <a:cubicBezTo>
                  <a:pt x="38" y="11"/>
                  <a:pt x="38" y="11"/>
                  <a:pt x="38" y="11"/>
                </a:cubicBezTo>
                <a:close/>
                <a:moveTo>
                  <a:pt x="47" y="14"/>
                </a:moveTo>
                <a:cubicBezTo>
                  <a:pt x="47" y="14"/>
                  <a:pt x="47" y="14"/>
                  <a:pt x="47" y="14"/>
                </a:cubicBezTo>
                <a:close/>
                <a:moveTo>
                  <a:pt x="47" y="14"/>
                </a:moveTo>
                <a:cubicBezTo>
                  <a:pt x="47" y="14"/>
                  <a:pt x="47" y="14"/>
                  <a:pt x="47" y="14"/>
                </a:cubicBezTo>
                <a:cubicBezTo>
                  <a:pt x="47" y="14"/>
                  <a:pt x="47" y="14"/>
                  <a:pt x="47" y="14"/>
                </a:cubicBezTo>
                <a:close/>
                <a:moveTo>
                  <a:pt x="41" y="15"/>
                </a:moveTo>
                <a:cubicBezTo>
                  <a:pt x="41" y="15"/>
                  <a:pt x="40" y="15"/>
                  <a:pt x="41" y="15"/>
                </a:cubicBezTo>
                <a:cubicBezTo>
                  <a:pt x="41" y="15"/>
                  <a:pt x="41" y="15"/>
                  <a:pt x="41" y="15"/>
                </a:cubicBezTo>
                <a:cubicBezTo>
                  <a:pt x="41" y="15"/>
                  <a:pt x="41" y="15"/>
                  <a:pt x="41" y="15"/>
                </a:cubicBezTo>
                <a:close/>
                <a:moveTo>
                  <a:pt x="44" y="14"/>
                </a:moveTo>
                <a:cubicBezTo>
                  <a:pt x="44" y="14"/>
                  <a:pt x="44" y="14"/>
                  <a:pt x="44" y="14"/>
                </a:cubicBezTo>
                <a:cubicBezTo>
                  <a:pt x="44" y="14"/>
                  <a:pt x="44" y="14"/>
                  <a:pt x="44" y="15"/>
                </a:cubicBezTo>
                <a:lnTo>
                  <a:pt x="44" y="14"/>
                </a:lnTo>
                <a:close/>
                <a:moveTo>
                  <a:pt x="46" y="13"/>
                </a:moveTo>
                <a:cubicBezTo>
                  <a:pt x="45" y="13"/>
                  <a:pt x="45" y="13"/>
                  <a:pt x="45" y="13"/>
                </a:cubicBezTo>
                <a:lnTo>
                  <a:pt x="46" y="13"/>
                </a:lnTo>
                <a:close/>
                <a:moveTo>
                  <a:pt x="49" y="14"/>
                </a:moveTo>
                <a:cubicBezTo>
                  <a:pt x="49" y="14"/>
                  <a:pt x="49" y="14"/>
                  <a:pt x="49" y="14"/>
                </a:cubicBezTo>
                <a:cubicBezTo>
                  <a:pt x="49" y="14"/>
                  <a:pt x="49" y="14"/>
                  <a:pt x="49" y="14"/>
                </a:cubicBezTo>
                <a:close/>
                <a:moveTo>
                  <a:pt x="39" y="13"/>
                </a:moveTo>
                <a:cubicBezTo>
                  <a:pt x="39" y="13"/>
                  <a:pt x="39" y="13"/>
                  <a:pt x="39" y="13"/>
                </a:cubicBezTo>
                <a:cubicBezTo>
                  <a:pt x="39" y="13"/>
                  <a:pt x="40" y="12"/>
                  <a:pt x="39" y="13"/>
                </a:cubicBezTo>
                <a:close/>
                <a:moveTo>
                  <a:pt x="45" y="17"/>
                </a:moveTo>
                <a:cubicBezTo>
                  <a:pt x="45" y="17"/>
                  <a:pt x="45" y="17"/>
                  <a:pt x="45" y="17"/>
                </a:cubicBezTo>
                <a:cubicBezTo>
                  <a:pt x="45" y="17"/>
                  <a:pt x="45" y="17"/>
                  <a:pt x="45" y="17"/>
                </a:cubicBezTo>
                <a:close/>
                <a:moveTo>
                  <a:pt x="39" y="13"/>
                </a:moveTo>
                <a:cubicBezTo>
                  <a:pt x="39" y="13"/>
                  <a:pt x="39" y="13"/>
                  <a:pt x="39" y="13"/>
                </a:cubicBezTo>
                <a:cubicBezTo>
                  <a:pt x="39" y="13"/>
                  <a:pt x="39" y="13"/>
                  <a:pt x="39" y="13"/>
                </a:cubicBezTo>
                <a:cubicBezTo>
                  <a:pt x="39" y="13"/>
                  <a:pt x="39" y="13"/>
                  <a:pt x="39" y="13"/>
                </a:cubicBezTo>
                <a:close/>
                <a:moveTo>
                  <a:pt x="51" y="16"/>
                </a:moveTo>
                <a:cubicBezTo>
                  <a:pt x="51" y="16"/>
                  <a:pt x="51" y="16"/>
                  <a:pt x="51" y="16"/>
                </a:cubicBezTo>
                <a:cubicBezTo>
                  <a:pt x="51" y="16"/>
                  <a:pt x="51" y="16"/>
                  <a:pt x="51" y="16"/>
                </a:cubicBezTo>
                <a:close/>
                <a:moveTo>
                  <a:pt x="53" y="20"/>
                </a:moveTo>
                <a:cubicBezTo>
                  <a:pt x="53" y="20"/>
                  <a:pt x="53" y="20"/>
                  <a:pt x="53" y="20"/>
                </a:cubicBezTo>
                <a:cubicBezTo>
                  <a:pt x="53" y="20"/>
                  <a:pt x="53" y="20"/>
                  <a:pt x="53" y="20"/>
                </a:cubicBezTo>
                <a:close/>
                <a:moveTo>
                  <a:pt x="38" y="11"/>
                </a:moveTo>
                <a:cubicBezTo>
                  <a:pt x="38" y="11"/>
                  <a:pt x="38" y="12"/>
                  <a:pt x="38" y="11"/>
                </a:cubicBezTo>
                <a:close/>
                <a:moveTo>
                  <a:pt x="40" y="11"/>
                </a:moveTo>
                <a:cubicBezTo>
                  <a:pt x="40" y="11"/>
                  <a:pt x="40" y="11"/>
                  <a:pt x="40" y="11"/>
                </a:cubicBezTo>
                <a:cubicBezTo>
                  <a:pt x="40" y="11"/>
                  <a:pt x="40" y="11"/>
                  <a:pt x="40" y="11"/>
                </a:cubicBezTo>
                <a:close/>
                <a:moveTo>
                  <a:pt x="42" y="12"/>
                </a:moveTo>
                <a:cubicBezTo>
                  <a:pt x="42" y="12"/>
                  <a:pt x="42" y="12"/>
                  <a:pt x="42" y="12"/>
                </a:cubicBezTo>
                <a:cubicBezTo>
                  <a:pt x="42" y="12"/>
                  <a:pt x="42" y="12"/>
                  <a:pt x="42" y="12"/>
                </a:cubicBezTo>
                <a:close/>
                <a:moveTo>
                  <a:pt x="39" y="11"/>
                </a:moveTo>
                <a:cubicBezTo>
                  <a:pt x="39" y="11"/>
                  <a:pt x="39" y="11"/>
                  <a:pt x="39" y="11"/>
                </a:cubicBezTo>
                <a:cubicBezTo>
                  <a:pt x="39" y="11"/>
                  <a:pt x="39" y="11"/>
                  <a:pt x="39" y="11"/>
                </a:cubicBezTo>
                <a:close/>
                <a:moveTo>
                  <a:pt x="38" y="11"/>
                </a:moveTo>
                <a:cubicBezTo>
                  <a:pt x="38" y="11"/>
                  <a:pt x="38" y="11"/>
                  <a:pt x="38" y="11"/>
                </a:cubicBezTo>
                <a:cubicBezTo>
                  <a:pt x="38" y="11"/>
                  <a:pt x="38" y="11"/>
                  <a:pt x="38" y="11"/>
                </a:cubicBezTo>
                <a:close/>
                <a:moveTo>
                  <a:pt x="39" y="12"/>
                </a:moveTo>
                <a:cubicBezTo>
                  <a:pt x="39" y="12"/>
                  <a:pt x="39" y="11"/>
                  <a:pt x="39" y="11"/>
                </a:cubicBezTo>
                <a:cubicBezTo>
                  <a:pt x="39" y="11"/>
                  <a:pt x="38" y="11"/>
                  <a:pt x="38" y="11"/>
                </a:cubicBezTo>
                <a:cubicBezTo>
                  <a:pt x="38" y="11"/>
                  <a:pt x="39" y="12"/>
                  <a:pt x="39" y="12"/>
                </a:cubicBezTo>
                <a:close/>
                <a:moveTo>
                  <a:pt x="49" y="16"/>
                </a:moveTo>
                <a:cubicBezTo>
                  <a:pt x="49" y="16"/>
                  <a:pt x="49" y="16"/>
                  <a:pt x="49" y="16"/>
                </a:cubicBezTo>
                <a:cubicBezTo>
                  <a:pt x="49" y="16"/>
                  <a:pt x="49" y="16"/>
                  <a:pt x="49" y="16"/>
                </a:cubicBezTo>
                <a:close/>
                <a:moveTo>
                  <a:pt x="44" y="12"/>
                </a:moveTo>
                <a:cubicBezTo>
                  <a:pt x="44" y="12"/>
                  <a:pt x="44" y="12"/>
                  <a:pt x="44" y="12"/>
                </a:cubicBezTo>
                <a:cubicBezTo>
                  <a:pt x="44" y="12"/>
                  <a:pt x="44" y="12"/>
                  <a:pt x="44" y="12"/>
                </a:cubicBezTo>
                <a:close/>
                <a:moveTo>
                  <a:pt x="45" y="12"/>
                </a:moveTo>
                <a:cubicBezTo>
                  <a:pt x="44" y="12"/>
                  <a:pt x="44" y="12"/>
                  <a:pt x="44" y="12"/>
                </a:cubicBezTo>
                <a:cubicBezTo>
                  <a:pt x="44" y="13"/>
                  <a:pt x="44" y="13"/>
                  <a:pt x="44" y="13"/>
                </a:cubicBezTo>
                <a:lnTo>
                  <a:pt x="45" y="12"/>
                </a:lnTo>
                <a:close/>
                <a:moveTo>
                  <a:pt x="48" y="14"/>
                </a:moveTo>
                <a:cubicBezTo>
                  <a:pt x="47" y="14"/>
                  <a:pt x="48" y="14"/>
                  <a:pt x="48" y="14"/>
                </a:cubicBezTo>
                <a:cubicBezTo>
                  <a:pt x="48" y="14"/>
                  <a:pt x="48" y="14"/>
                  <a:pt x="48" y="14"/>
                </a:cubicBezTo>
                <a:cubicBezTo>
                  <a:pt x="48" y="14"/>
                  <a:pt x="48" y="14"/>
                  <a:pt x="48" y="13"/>
                </a:cubicBezTo>
                <a:cubicBezTo>
                  <a:pt x="48" y="14"/>
                  <a:pt x="48" y="14"/>
                  <a:pt x="48" y="14"/>
                </a:cubicBezTo>
                <a:cubicBezTo>
                  <a:pt x="49" y="14"/>
                  <a:pt x="48" y="14"/>
                  <a:pt x="48" y="14"/>
                </a:cubicBezTo>
                <a:cubicBezTo>
                  <a:pt x="48" y="14"/>
                  <a:pt x="48" y="14"/>
                  <a:pt x="48" y="14"/>
                </a:cubicBezTo>
                <a:cubicBezTo>
                  <a:pt x="48" y="14"/>
                  <a:pt x="49" y="14"/>
                  <a:pt x="49" y="14"/>
                </a:cubicBezTo>
                <a:cubicBezTo>
                  <a:pt x="49" y="14"/>
                  <a:pt x="49" y="14"/>
                  <a:pt x="49" y="14"/>
                </a:cubicBezTo>
                <a:cubicBezTo>
                  <a:pt x="49" y="14"/>
                  <a:pt x="49" y="14"/>
                  <a:pt x="49" y="14"/>
                </a:cubicBezTo>
                <a:cubicBezTo>
                  <a:pt x="49" y="14"/>
                  <a:pt x="49" y="15"/>
                  <a:pt x="48" y="15"/>
                </a:cubicBezTo>
                <a:cubicBezTo>
                  <a:pt x="48" y="15"/>
                  <a:pt x="49" y="15"/>
                  <a:pt x="49" y="15"/>
                </a:cubicBezTo>
                <a:cubicBezTo>
                  <a:pt x="49" y="15"/>
                  <a:pt x="48" y="15"/>
                  <a:pt x="48" y="15"/>
                </a:cubicBezTo>
                <a:cubicBezTo>
                  <a:pt x="49" y="14"/>
                  <a:pt x="49" y="14"/>
                  <a:pt x="49" y="14"/>
                </a:cubicBezTo>
                <a:cubicBezTo>
                  <a:pt x="49" y="14"/>
                  <a:pt x="49" y="14"/>
                  <a:pt x="49" y="14"/>
                </a:cubicBezTo>
                <a:cubicBezTo>
                  <a:pt x="49" y="14"/>
                  <a:pt x="49" y="14"/>
                  <a:pt x="49" y="15"/>
                </a:cubicBezTo>
                <a:cubicBezTo>
                  <a:pt x="49" y="15"/>
                  <a:pt x="49" y="15"/>
                  <a:pt x="49" y="15"/>
                </a:cubicBezTo>
                <a:cubicBezTo>
                  <a:pt x="49" y="14"/>
                  <a:pt x="49" y="15"/>
                  <a:pt x="49" y="15"/>
                </a:cubicBezTo>
                <a:cubicBezTo>
                  <a:pt x="49" y="15"/>
                  <a:pt x="48" y="15"/>
                  <a:pt x="48" y="15"/>
                </a:cubicBezTo>
                <a:cubicBezTo>
                  <a:pt x="48" y="15"/>
                  <a:pt x="49" y="15"/>
                  <a:pt x="49" y="15"/>
                </a:cubicBezTo>
                <a:cubicBezTo>
                  <a:pt x="49" y="15"/>
                  <a:pt x="49" y="15"/>
                  <a:pt x="49" y="15"/>
                </a:cubicBezTo>
                <a:cubicBezTo>
                  <a:pt x="49" y="15"/>
                  <a:pt x="49" y="15"/>
                  <a:pt x="49" y="15"/>
                </a:cubicBezTo>
                <a:cubicBezTo>
                  <a:pt x="49" y="15"/>
                  <a:pt x="49" y="15"/>
                  <a:pt x="49" y="15"/>
                </a:cubicBezTo>
                <a:cubicBezTo>
                  <a:pt x="49" y="16"/>
                  <a:pt x="49" y="16"/>
                  <a:pt x="49" y="16"/>
                </a:cubicBezTo>
                <a:cubicBezTo>
                  <a:pt x="49" y="16"/>
                  <a:pt x="49" y="15"/>
                  <a:pt x="49" y="15"/>
                </a:cubicBezTo>
                <a:cubicBezTo>
                  <a:pt x="49" y="15"/>
                  <a:pt x="49" y="15"/>
                  <a:pt x="49" y="15"/>
                </a:cubicBezTo>
                <a:cubicBezTo>
                  <a:pt x="49" y="15"/>
                  <a:pt x="49" y="15"/>
                  <a:pt x="49" y="15"/>
                </a:cubicBezTo>
                <a:cubicBezTo>
                  <a:pt x="49" y="15"/>
                  <a:pt x="49" y="15"/>
                  <a:pt x="49" y="14"/>
                </a:cubicBezTo>
                <a:cubicBezTo>
                  <a:pt x="49" y="15"/>
                  <a:pt x="49" y="15"/>
                  <a:pt x="49" y="15"/>
                </a:cubicBezTo>
                <a:cubicBezTo>
                  <a:pt x="49" y="15"/>
                  <a:pt x="50" y="14"/>
                  <a:pt x="49" y="15"/>
                </a:cubicBezTo>
                <a:cubicBezTo>
                  <a:pt x="50" y="14"/>
                  <a:pt x="49" y="16"/>
                  <a:pt x="49" y="16"/>
                </a:cubicBezTo>
                <a:cubicBezTo>
                  <a:pt x="49" y="15"/>
                  <a:pt x="50" y="15"/>
                  <a:pt x="50" y="15"/>
                </a:cubicBezTo>
                <a:cubicBezTo>
                  <a:pt x="50" y="14"/>
                  <a:pt x="49" y="15"/>
                  <a:pt x="50" y="15"/>
                </a:cubicBezTo>
                <a:cubicBezTo>
                  <a:pt x="49" y="15"/>
                  <a:pt x="49" y="15"/>
                  <a:pt x="49" y="15"/>
                </a:cubicBezTo>
                <a:cubicBezTo>
                  <a:pt x="49" y="15"/>
                  <a:pt x="50" y="15"/>
                  <a:pt x="50" y="15"/>
                </a:cubicBezTo>
                <a:cubicBezTo>
                  <a:pt x="49" y="16"/>
                  <a:pt x="49" y="16"/>
                  <a:pt x="49" y="16"/>
                </a:cubicBezTo>
                <a:cubicBezTo>
                  <a:pt x="50" y="15"/>
                  <a:pt x="49" y="16"/>
                  <a:pt x="50" y="15"/>
                </a:cubicBezTo>
                <a:cubicBezTo>
                  <a:pt x="49" y="16"/>
                  <a:pt x="50" y="15"/>
                  <a:pt x="50" y="15"/>
                </a:cubicBezTo>
                <a:cubicBezTo>
                  <a:pt x="49" y="16"/>
                  <a:pt x="50" y="15"/>
                  <a:pt x="49" y="16"/>
                </a:cubicBezTo>
                <a:cubicBezTo>
                  <a:pt x="49" y="16"/>
                  <a:pt x="49" y="16"/>
                  <a:pt x="49" y="16"/>
                </a:cubicBezTo>
                <a:cubicBezTo>
                  <a:pt x="49" y="16"/>
                  <a:pt x="49" y="16"/>
                  <a:pt x="49" y="17"/>
                </a:cubicBezTo>
                <a:cubicBezTo>
                  <a:pt x="49" y="17"/>
                  <a:pt x="49" y="16"/>
                  <a:pt x="50" y="16"/>
                </a:cubicBezTo>
                <a:cubicBezTo>
                  <a:pt x="49" y="16"/>
                  <a:pt x="49" y="16"/>
                  <a:pt x="49" y="16"/>
                </a:cubicBezTo>
                <a:cubicBezTo>
                  <a:pt x="50" y="15"/>
                  <a:pt x="50" y="16"/>
                  <a:pt x="50" y="15"/>
                </a:cubicBezTo>
                <a:cubicBezTo>
                  <a:pt x="50" y="16"/>
                  <a:pt x="50" y="15"/>
                  <a:pt x="50" y="16"/>
                </a:cubicBezTo>
                <a:cubicBezTo>
                  <a:pt x="50" y="16"/>
                  <a:pt x="50" y="16"/>
                  <a:pt x="50" y="16"/>
                </a:cubicBezTo>
                <a:cubicBezTo>
                  <a:pt x="50" y="16"/>
                  <a:pt x="50" y="17"/>
                  <a:pt x="50" y="17"/>
                </a:cubicBezTo>
                <a:cubicBezTo>
                  <a:pt x="50" y="17"/>
                  <a:pt x="50" y="17"/>
                  <a:pt x="50" y="16"/>
                </a:cubicBezTo>
                <a:cubicBezTo>
                  <a:pt x="50" y="16"/>
                  <a:pt x="50" y="17"/>
                  <a:pt x="50" y="16"/>
                </a:cubicBezTo>
                <a:cubicBezTo>
                  <a:pt x="50" y="17"/>
                  <a:pt x="50" y="15"/>
                  <a:pt x="50" y="16"/>
                </a:cubicBezTo>
                <a:cubicBezTo>
                  <a:pt x="50" y="16"/>
                  <a:pt x="50" y="17"/>
                  <a:pt x="50" y="17"/>
                </a:cubicBezTo>
                <a:cubicBezTo>
                  <a:pt x="50" y="17"/>
                  <a:pt x="50" y="17"/>
                  <a:pt x="50" y="16"/>
                </a:cubicBezTo>
                <a:cubicBezTo>
                  <a:pt x="50" y="17"/>
                  <a:pt x="50" y="17"/>
                  <a:pt x="50" y="17"/>
                </a:cubicBezTo>
                <a:cubicBezTo>
                  <a:pt x="50" y="16"/>
                  <a:pt x="50" y="16"/>
                  <a:pt x="51" y="16"/>
                </a:cubicBezTo>
                <a:cubicBezTo>
                  <a:pt x="50" y="16"/>
                  <a:pt x="50" y="16"/>
                  <a:pt x="50" y="16"/>
                </a:cubicBezTo>
                <a:cubicBezTo>
                  <a:pt x="50" y="16"/>
                  <a:pt x="50" y="16"/>
                  <a:pt x="51" y="16"/>
                </a:cubicBezTo>
                <a:cubicBezTo>
                  <a:pt x="51" y="16"/>
                  <a:pt x="51" y="16"/>
                  <a:pt x="51" y="16"/>
                </a:cubicBezTo>
                <a:cubicBezTo>
                  <a:pt x="51" y="16"/>
                  <a:pt x="50" y="17"/>
                  <a:pt x="51" y="16"/>
                </a:cubicBezTo>
                <a:cubicBezTo>
                  <a:pt x="51" y="16"/>
                  <a:pt x="51" y="16"/>
                  <a:pt x="51" y="16"/>
                </a:cubicBezTo>
                <a:cubicBezTo>
                  <a:pt x="51" y="16"/>
                  <a:pt x="51" y="16"/>
                  <a:pt x="51" y="16"/>
                </a:cubicBezTo>
                <a:cubicBezTo>
                  <a:pt x="51" y="16"/>
                  <a:pt x="51" y="16"/>
                  <a:pt x="51" y="16"/>
                </a:cubicBezTo>
                <a:cubicBezTo>
                  <a:pt x="51" y="16"/>
                  <a:pt x="51" y="15"/>
                  <a:pt x="51" y="16"/>
                </a:cubicBezTo>
                <a:cubicBezTo>
                  <a:pt x="51" y="16"/>
                  <a:pt x="51" y="16"/>
                  <a:pt x="51" y="16"/>
                </a:cubicBezTo>
                <a:cubicBezTo>
                  <a:pt x="51" y="16"/>
                  <a:pt x="51" y="16"/>
                  <a:pt x="51" y="16"/>
                </a:cubicBezTo>
                <a:cubicBezTo>
                  <a:pt x="51" y="16"/>
                  <a:pt x="51" y="16"/>
                  <a:pt x="51" y="16"/>
                </a:cubicBezTo>
                <a:cubicBezTo>
                  <a:pt x="51" y="16"/>
                  <a:pt x="51" y="16"/>
                  <a:pt x="51" y="16"/>
                </a:cubicBezTo>
                <a:cubicBezTo>
                  <a:pt x="51" y="16"/>
                  <a:pt x="51" y="16"/>
                  <a:pt x="51" y="16"/>
                </a:cubicBezTo>
                <a:cubicBezTo>
                  <a:pt x="51" y="17"/>
                  <a:pt x="52" y="16"/>
                  <a:pt x="52" y="17"/>
                </a:cubicBezTo>
                <a:cubicBezTo>
                  <a:pt x="52" y="16"/>
                  <a:pt x="52" y="17"/>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7"/>
                  <a:pt x="52" y="17"/>
                  <a:pt x="52" y="16"/>
                </a:cubicBezTo>
                <a:cubicBezTo>
                  <a:pt x="52" y="16"/>
                  <a:pt x="52" y="17"/>
                  <a:pt x="52" y="17"/>
                </a:cubicBezTo>
                <a:cubicBezTo>
                  <a:pt x="52" y="15"/>
                  <a:pt x="52" y="18"/>
                  <a:pt x="52" y="17"/>
                </a:cubicBezTo>
                <a:cubicBezTo>
                  <a:pt x="53" y="18"/>
                  <a:pt x="53" y="19"/>
                  <a:pt x="53" y="19"/>
                </a:cubicBezTo>
                <a:cubicBezTo>
                  <a:pt x="53" y="19"/>
                  <a:pt x="53" y="19"/>
                  <a:pt x="53" y="19"/>
                </a:cubicBezTo>
                <a:cubicBezTo>
                  <a:pt x="53" y="20"/>
                  <a:pt x="53" y="19"/>
                  <a:pt x="53" y="20"/>
                </a:cubicBezTo>
                <a:cubicBezTo>
                  <a:pt x="52" y="19"/>
                  <a:pt x="52" y="19"/>
                  <a:pt x="52" y="19"/>
                </a:cubicBezTo>
                <a:cubicBezTo>
                  <a:pt x="53" y="19"/>
                  <a:pt x="53" y="20"/>
                  <a:pt x="53" y="20"/>
                </a:cubicBezTo>
                <a:cubicBezTo>
                  <a:pt x="53" y="20"/>
                  <a:pt x="52" y="20"/>
                  <a:pt x="53" y="20"/>
                </a:cubicBezTo>
                <a:cubicBezTo>
                  <a:pt x="52" y="19"/>
                  <a:pt x="51" y="20"/>
                  <a:pt x="51" y="19"/>
                </a:cubicBezTo>
                <a:cubicBezTo>
                  <a:pt x="51" y="19"/>
                  <a:pt x="51" y="20"/>
                  <a:pt x="51" y="20"/>
                </a:cubicBezTo>
                <a:cubicBezTo>
                  <a:pt x="51" y="19"/>
                  <a:pt x="51" y="20"/>
                  <a:pt x="51" y="20"/>
                </a:cubicBezTo>
                <a:cubicBezTo>
                  <a:pt x="51" y="19"/>
                  <a:pt x="51" y="19"/>
                  <a:pt x="51" y="19"/>
                </a:cubicBezTo>
                <a:cubicBezTo>
                  <a:pt x="51" y="20"/>
                  <a:pt x="51" y="20"/>
                  <a:pt x="51" y="20"/>
                </a:cubicBezTo>
                <a:cubicBezTo>
                  <a:pt x="50" y="20"/>
                  <a:pt x="50" y="19"/>
                  <a:pt x="50" y="20"/>
                </a:cubicBezTo>
                <a:cubicBezTo>
                  <a:pt x="50" y="19"/>
                  <a:pt x="50" y="19"/>
                  <a:pt x="50" y="19"/>
                </a:cubicBezTo>
                <a:cubicBezTo>
                  <a:pt x="50" y="20"/>
                  <a:pt x="50" y="19"/>
                  <a:pt x="50" y="20"/>
                </a:cubicBezTo>
                <a:cubicBezTo>
                  <a:pt x="50" y="19"/>
                  <a:pt x="49" y="20"/>
                  <a:pt x="50" y="18"/>
                </a:cubicBezTo>
                <a:cubicBezTo>
                  <a:pt x="50" y="18"/>
                  <a:pt x="50" y="19"/>
                  <a:pt x="50" y="19"/>
                </a:cubicBezTo>
                <a:cubicBezTo>
                  <a:pt x="50" y="19"/>
                  <a:pt x="49" y="19"/>
                  <a:pt x="49" y="19"/>
                </a:cubicBezTo>
                <a:cubicBezTo>
                  <a:pt x="49" y="19"/>
                  <a:pt x="49" y="19"/>
                  <a:pt x="49" y="18"/>
                </a:cubicBezTo>
                <a:cubicBezTo>
                  <a:pt x="49" y="19"/>
                  <a:pt x="49" y="19"/>
                  <a:pt x="49" y="19"/>
                </a:cubicBezTo>
                <a:cubicBezTo>
                  <a:pt x="48" y="20"/>
                  <a:pt x="48" y="20"/>
                  <a:pt x="48" y="20"/>
                </a:cubicBezTo>
                <a:cubicBezTo>
                  <a:pt x="48" y="19"/>
                  <a:pt x="48" y="19"/>
                  <a:pt x="48" y="19"/>
                </a:cubicBezTo>
                <a:cubicBezTo>
                  <a:pt x="48" y="20"/>
                  <a:pt x="48" y="19"/>
                  <a:pt x="48" y="19"/>
                </a:cubicBezTo>
                <a:cubicBezTo>
                  <a:pt x="48" y="19"/>
                  <a:pt x="48" y="19"/>
                  <a:pt x="48" y="19"/>
                </a:cubicBezTo>
                <a:cubicBezTo>
                  <a:pt x="48" y="19"/>
                  <a:pt x="48" y="19"/>
                  <a:pt x="48" y="19"/>
                </a:cubicBezTo>
                <a:cubicBezTo>
                  <a:pt x="48" y="20"/>
                  <a:pt x="48" y="20"/>
                  <a:pt x="48" y="20"/>
                </a:cubicBezTo>
                <a:cubicBezTo>
                  <a:pt x="48" y="20"/>
                  <a:pt x="48" y="20"/>
                  <a:pt x="48" y="20"/>
                </a:cubicBezTo>
                <a:cubicBezTo>
                  <a:pt x="48" y="20"/>
                  <a:pt x="48" y="19"/>
                  <a:pt x="48" y="19"/>
                </a:cubicBezTo>
                <a:cubicBezTo>
                  <a:pt x="48" y="19"/>
                  <a:pt x="48" y="20"/>
                  <a:pt x="48" y="19"/>
                </a:cubicBezTo>
                <a:cubicBezTo>
                  <a:pt x="48" y="19"/>
                  <a:pt x="48" y="19"/>
                  <a:pt x="48" y="19"/>
                </a:cubicBezTo>
                <a:cubicBezTo>
                  <a:pt x="48" y="19"/>
                  <a:pt x="48" y="19"/>
                  <a:pt x="48" y="19"/>
                </a:cubicBezTo>
                <a:cubicBezTo>
                  <a:pt x="48" y="19"/>
                  <a:pt x="48" y="19"/>
                  <a:pt x="48" y="19"/>
                </a:cubicBezTo>
                <a:cubicBezTo>
                  <a:pt x="48" y="19"/>
                  <a:pt x="48" y="18"/>
                  <a:pt x="47" y="18"/>
                </a:cubicBezTo>
                <a:cubicBezTo>
                  <a:pt x="48" y="18"/>
                  <a:pt x="47" y="18"/>
                  <a:pt x="48" y="17"/>
                </a:cubicBezTo>
                <a:cubicBezTo>
                  <a:pt x="47" y="18"/>
                  <a:pt x="47" y="18"/>
                  <a:pt x="47" y="18"/>
                </a:cubicBezTo>
                <a:cubicBezTo>
                  <a:pt x="48" y="17"/>
                  <a:pt x="48" y="17"/>
                  <a:pt x="48" y="17"/>
                </a:cubicBezTo>
                <a:cubicBezTo>
                  <a:pt x="48" y="17"/>
                  <a:pt x="47" y="18"/>
                  <a:pt x="47" y="18"/>
                </a:cubicBezTo>
                <a:cubicBezTo>
                  <a:pt x="47" y="18"/>
                  <a:pt x="47" y="18"/>
                  <a:pt x="47" y="18"/>
                </a:cubicBezTo>
                <a:cubicBezTo>
                  <a:pt x="46" y="20"/>
                  <a:pt x="47" y="18"/>
                  <a:pt x="46" y="18"/>
                </a:cubicBezTo>
                <a:cubicBezTo>
                  <a:pt x="46" y="18"/>
                  <a:pt x="46" y="18"/>
                  <a:pt x="46" y="18"/>
                </a:cubicBezTo>
                <a:cubicBezTo>
                  <a:pt x="46" y="19"/>
                  <a:pt x="46" y="18"/>
                  <a:pt x="46" y="18"/>
                </a:cubicBezTo>
                <a:cubicBezTo>
                  <a:pt x="46" y="17"/>
                  <a:pt x="46" y="17"/>
                  <a:pt x="46" y="17"/>
                </a:cubicBezTo>
                <a:cubicBezTo>
                  <a:pt x="46" y="18"/>
                  <a:pt x="46" y="18"/>
                  <a:pt x="46" y="18"/>
                </a:cubicBezTo>
                <a:cubicBezTo>
                  <a:pt x="46" y="18"/>
                  <a:pt x="46" y="17"/>
                  <a:pt x="46" y="17"/>
                </a:cubicBezTo>
                <a:cubicBezTo>
                  <a:pt x="46" y="18"/>
                  <a:pt x="45" y="18"/>
                  <a:pt x="45" y="18"/>
                </a:cubicBezTo>
                <a:cubicBezTo>
                  <a:pt x="46" y="18"/>
                  <a:pt x="46" y="18"/>
                  <a:pt x="46" y="18"/>
                </a:cubicBezTo>
                <a:cubicBezTo>
                  <a:pt x="45" y="18"/>
                  <a:pt x="45" y="18"/>
                  <a:pt x="45" y="18"/>
                </a:cubicBezTo>
                <a:cubicBezTo>
                  <a:pt x="46" y="16"/>
                  <a:pt x="45" y="18"/>
                  <a:pt x="45" y="17"/>
                </a:cubicBezTo>
                <a:cubicBezTo>
                  <a:pt x="45" y="17"/>
                  <a:pt x="45" y="17"/>
                  <a:pt x="45" y="17"/>
                </a:cubicBezTo>
                <a:cubicBezTo>
                  <a:pt x="45" y="17"/>
                  <a:pt x="45" y="17"/>
                  <a:pt x="45" y="17"/>
                </a:cubicBezTo>
                <a:cubicBezTo>
                  <a:pt x="44" y="18"/>
                  <a:pt x="45" y="17"/>
                  <a:pt x="45" y="17"/>
                </a:cubicBezTo>
                <a:cubicBezTo>
                  <a:pt x="45" y="17"/>
                  <a:pt x="44" y="17"/>
                  <a:pt x="44" y="17"/>
                </a:cubicBezTo>
                <a:cubicBezTo>
                  <a:pt x="45" y="17"/>
                  <a:pt x="44" y="18"/>
                  <a:pt x="44" y="18"/>
                </a:cubicBezTo>
                <a:cubicBezTo>
                  <a:pt x="44" y="17"/>
                  <a:pt x="44" y="17"/>
                  <a:pt x="44" y="17"/>
                </a:cubicBezTo>
                <a:cubicBezTo>
                  <a:pt x="44" y="17"/>
                  <a:pt x="44" y="18"/>
                  <a:pt x="44" y="17"/>
                </a:cubicBezTo>
                <a:cubicBezTo>
                  <a:pt x="44" y="17"/>
                  <a:pt x="44" y="17"/>
                  <a:pt x="44" y="17"/>
                </a:cubicBezTo>
                <a:cubicBezTo>
                  <a:pt x="44" y="17"/>
                  <a:pt x="45" y="16"/>
                  <a:pt x="45" y="16"/>
                </a:cubicBezTo>
                <a:cubicBezTo>
                  <a:pt x="45" y="16"/>
                  <a:pt x="45" y="16"/>
                  <a:pt x="45" y="16"/>
                </a:cubicBezTo>
                <a:cubicBezTo>
                  <a:pt x="44" y="16"/>
                  <a:pt x="45" y="15"/>
                  <a:pt x="44" y="16"/>
                </a:cubicBezTo>
                <a:cubicBezTo>
                  <a:pt x="44" y="16"/>
                  <a:pt x="44" y="16"/>
                  <a:pt x="44" y="16"/>
                </a:cubicBezTo>
                <a:cubicBezTo>
                  <a:pt x="44" y="16"/>
                  <a:pt x="44" y="16"/>
                  <a:pt x="44" y="16"/>
                </a:cubicBezTo>
                <a:cubicBezTo>
                  <a:pt x="44" y="16"/>
                  <a:pt x="44" y="16"/>
                  <a:pt x="44" y="16"/>
                </a:cubicBezTo>
                <a:cubicBezTo>
                  <a:pt x="44" y="16"/>
                  <a:pt x="44" y="15"/>
                  <a:pt x="44" y="16"/>
                </a:cubicBezTo>
                <a:cubicBezTo>
                  <a:pt x="44" y="16"/>
                  <a:pt x="44" y="16"/>
                  <a:pt x="44" y="16"/>
                </a:cubicBezTo>
                <a:cubicBezTo>
                  <a:pt x="44" y="16"/>
                  <a:pt x="44" y="16"/>
                  <a:pt x="44" y="16"/>
                </a:cubicBezTo>
                <a:cubicBezTo>
                  <a:pt x="44" y="16"/>
                  <a:pt x="44" y="16"/>
                  <a:pt x="44" y="16"/>
                </a:cubicBezTo>
                <a:cubicBezTo>
                  <a:pt x="43" y="16"/>
                  <a:pt x="43" y="16"/>
                  <a:pt x="43" y="16"/>
                </a:cubicBezTo>
                <a:cubicBezTo>
                  <a:pt x="43" y="16"/>
                  <a:pt x="44" y="15"/>
                  <a:pt x="44" y="15"/>
                </a:cubicBezTo>
                <a:cubicBezTo>
                  <a:pt x="43" y="16"/>
                  <a:pt x="43" y="16"/>
                  <a:pt x="44" y="15"/>
                </a:cubicBezTo>
                <a:cubicBezTo>
                  <a:pt x="43" y="16"/>
                  <a:pt x="43" y="17"/>
                  <a:pt x="42" y="17"/>
                </a:cubicBezTo>
                <a:cubicBezTo>
                  <a:pt x="42" y="16"/>
                  <a:pt x="43" y="16"/>
                  <a:pt x="43" y="16"/>
                </a:cubicBezTo>
                <a:cubicBezTo>
                  <a:pt x="43" y="16"/>
                  <a:pt x="43" y="16"/>
                  <a:pt x="43" y="16"/>
                </a:cubicBezTo>
                <a:cubicBezTo>
                  <a:pt x="43" y="16"/>
                  <a:pt x="43" y="16"/>
                  <a:pt x="43" y="16"/>
                </a:cubicBezTo>
                <a:cubicBezTo>
                  <a:pt x="42" y="16"/>
                  <a:pt x="43" y="16"/>
                  <a:pt x="42" y="16"/>
                </a:cubicBezTo>
                <a:cubicBezTo>
                  <a:pt x="43" y="16"/>
                  <a:pt x="43" y="16"/>
                  <a:pt x="43" y="15"/>
                </a:cubicBezTo>
                <a:cubicBezTo>
                  <a:pt x="42" y="16"/>
                  <a:pt x="43" y="15"/>
                  <a:pt x="43" y="16"/>
                </a:cubicBezTo>
                <a:cubicBezTo>
                  <a:pt x="43" y="15"/>
                  <a:pt x="42" y="15"/>
                  <a:pt x="43" y="15"/>
                </a:cubicBezTo>
                <a:cubicBezTo>
                  <a:pt x="43" y="14"/>
                  <a:pt x="42" y="15"/>
                  <a:pt x="42" y="15"/>
                </a:cubicBezTo>
                <a:cubicBezTo>
                  <a:pt x="43" y="14"/>
                  <a:pt x="43" y="14"/>
                  <a:pt x="43" y="14"/>
                </a:cubicBezTo>
                <a:cubicBezTo>
                  <a:pt x="42" y="15"/>
                  <a:pt x="42" y="15"/>
                  <a:pt x="42" y="15"/>
                </a:cubicBezTo>
                <a:cubicBezTo>
                  <a:pt x="42" y="15"/>
                  <a:pt x="42" y="14"/>
                  <a:pt x="42" y="14"/>
                </a:cubicBezTo>
                <a:cubicBezTo>
                  <a:pt x="42" y="15"/>
                  <a:pt x="42" y="15"/>
                  <a:pt x="42" y="15"/>
                </a:cubicBezTo>
                <a:cubicBezTo>
                  <a:pt x="42" y="14"/>
                  <a:pt x="42" y="14"/>
                  <a:pt x="42" y="14"/>
                </a:cubicBezTo>
                <a:cubicBezTo>
                  <a:pt x="42" y="14"/>
                  <a:pt x="42" y="14"/>
                  <a:pt x="42" y="14"/>
                </a:cubicBezTo>
                <a:cubicBezTo>
                  <a:pt x="42" y="14"/>
                  <a:pt x="42" y="14"/>
                  <a:pt x="42" y="14"/>
                </a:cubicBezTo>
                <a:cubicBezTo>
                  <a:pt x="42" y="15"/>
                  <a:pt x="42" y="14"/>
                  <a:pt x="41" y="15"/>
                </a:cubicBezTo>
                <a:cubicBezTo>
                  <a:pt x="42" y="14"/>
                  <a:pt x="41" y="15"/>
                  <a:pt x="42" y="14"/>
                </a:cubicBezTo>
                <a:cubicBezTo>
                  <a:pt x="41" y="14"/>
                  <a:pt x="41" y="14"/>
                  <a:pt x="41" y="14"/>
                </a:cubicBezTo>
                <a:cubicBezTo>
                  <a:pt x="41" y="15"/>
                  <a:pt x="41" y="15"/>
                  <a:pt x="41" y="15"/>
                </a:cubicBezTo>
                <a:cubicBezTo>
                  <a:pt x="41" y="15"/>
                  <a:pt x="41" y="15"/>
                  <a:pt x="41" y="15"/>
                </a:cubicBezTo>
                <a:cubicBezTo>
                  <a:pt x="41" y="14"/>
                  <a:pt x="41" y="14"/>
                  <a:pt x="41" y="14"/>
                </a:cubicBezTo>
                <a:cubicBezTo>
                  <a:pt x="41" y="14"/>
                  <a:pt x="41" y="14"/>
                  <a:pt x="41" y="14"/>
                </a:cubicBezTo>
                <a:cubicBezTo>
                  <a:pt x="41" y="15"/>
                  <a:pt x="41" y="15"/>
                  <a:pt x="41" y="15"/>
                </a:cubicBezTo>
                <a:cubicBezTo>
                  <a:pt x="41" y="14"/>
                  <a:pt x="41" y="14"/>
                  <a:pt x="41" y="14"/>
                </a:cubicBezTo>
                <a:cubicBezTo>
                  <a:pt x="41" y="14"/>
                  <a:pt x="41" y="14"/>
                  <a:pt x="41" y="14"/>
                </a:cubicBezTo>
                <a:cubicBezTo>
                  <a:pt x="41" y="14"/>
                  <a:pt x="41" y="14"/>
                  <a:pt x="41" y="14"/>
                </a:cubicBezTo>
                <a:cubicBezTo>
                  <a:pt x="41" y="14"/>
                  <a:pt x="41" y="14"/>
                  <a:pt x="41" y="14"/>
                </a:cubicBezTo>
                <a:cubicBezTo>
                  <a:pt x="41" y="14"/>
                  <a:pt x="40" y="15"/>
                  <a:pt x="41" y="14"/>
                </a:cubicBezTo>
                <a:cubicBezTo>
                  <a:pt x="40" y="14"/>
                  <a:pt x="40" y="14"/>
                  <a:pt x="41" y="14"/>
                </a:cubicBezTo>
                <a:cubicBezTo>
                  <a:pt x="40" y="14"/>
                  <a:pt x="41" y="13"/>
                  <a:pt x="41" y="14"/>
                </a:cubicBezTo>
                <a:cubicBezTo>
                  <a:pt x="40" y="14"/>
                  <a:pt x="40" y="14"/>
                  <a:pt x="40" y="14"/>
                </a:cubicBezTo>
                <a:cubicBezTo>
                  <a:pt x="40" y="14"/>
                  <a:pt x="40" y="14"/>
                  <a:pt x="40" y="14"/>
                </a:cubicBezTo>
                <a:cubicBezTo>
                  <a:pt x="39" y="14"/>
                  <a:pt x="39" y="14"/>
                  <a:pt x="39" y="14"/>
                </a:cubicBezTo>
                <a:cubicBezTo>
                  <a:pt x="39" y="14"/>
                  <a:pt x="39" y="14"/>
                  <a:pt x="39" y="13"/>
                </a:cubicBezTo>
                <a:cubicBezTo>
                  <a:pt x="39" y="14"/>
                  <a:pt x="39" y="13"/>
                  <a:pt x="39" y="13"/>
                </a:cubicBezTo>
                <a:cubicBezTo>
                  <a:pt x="40" y="13"/>
                  <a:pt x="40" y="13"/>
                  <a:pt x="40" y="13"/>
                </a:cubicBezTo>
                <a:cubicBezTo>
                  <a:pt x="40" y="13"/>
                  <a:pt x="39" y="13"/>
                  <a:pt x="39" y="13"/>
                </a:cubicBezTo>
                <a:cubicBezTo>
                  <a:pt x="40" y="12"/>
                  <a:pt x="39" y="12"/>
                  <a:pt x="39" y="12"/>
                </a:cubicBezTo>
                <a:cubicBezTo>
                  <a:pt x="39" y="12"/>
                  <a:pt x="39" y="12"/>
                  <a:pt x="39" y="12"/>
                </a:cubicBezTo>
                <a:cubicBezTo>
                  <a:pt x="39" y="12"/>
                  <a:pt x="39" y="12"/>
                  <a:pt x="39" y="12"/>
                </a:cubicBezTo>
                <a:cubicBezTo>
                  <a:pt x="39" y="12"/>
                  <a:pt x="39" y="12"/>
                  <a:pt x="39" y="12"/>
                </a:cubicBezTo>
                <a:cubicBezTo>
                  <a:pt x="38" y="12"/>
                  <a:pt x="39" y="12"/>
                  <a:pt x="39" y="12"/>
                </a:cubicBezTo>
                <a:cubicBezTo>
                  <a:pt x="39" y="12"/>
                  <a:pt x="39" y="12"/>
                  <a:pt x="39" y="12"/>
                </a:cubicBezTo>
                <a:cubicBezTo>
                  <a:pt x="39" y="12"/>
                  <a:pt x="39" y="11"/>
                  <a:pt x="40" y="11"/>
                </a:cubicBezTo>
                <a:cubicBezTo>
                  <a:pt x="39" y="11"/>
                  <a:pt x="39" y="11"/>
                  <a:pt x="39" y="11"/>
                </a:cubicBezTo>
                <a:cubicBezTo>
                  <a:pt x="39" y="11"/>
                  <a:pt x="40" y="11"/>
                  <a:pt x="40" y="11"/>
                </a:cubicBezTo>
                <a:cubicBezTo>
                  <a:pt x="39" y="11"/>
                  <a:pt x="39" y="11"/>
                  <a:pt x="39" y="11"/>
                </a:cubicBezTo>
                <a:cubicBezTo>
                  <a:pt x="39" y="11"/>
                  <a:pt x="39" y="11"/>
                  <a:pt x="39" y="11"/>
                </a:cubicBezTo>
                <a:cubicBezTo>
                  <a:pt x="39" y="11"/>
                  <a:pt x="39" y="11"/>
                  <a:pt x="39" y="11"/>
                </a:cubicBezTo>
                <a:cubicBezTo>
                  <a:pt x="39" y="11"/>
                  <a:pt x="39" y="11"/>
                  <a:pt x="39" y="11"/>
                </a:cubicBezTo>
                <a:cubicBezTo>
                  <a:pt x="39" y="11"/>
                  <a:pt x="39" y="11"/>
                  <a:pt x="39" y="11"/>
                </a:cubicBezTo>
                <a:cubicBezTo>
                  <a:pt x="39" y="11"/>
                  <a:pt x="39" y="11"/>
                  <a:pt x="38" y="11"/>
                </a:cubicBezTo>
                <a:cubicBezTo>
                  <a:pt x="39" y="11"/>
                  <a:pt x="38" y="11"/>
                  <a:pt x="38" y="11"/>
                </a:cubicBezTo>
                <a:cubicBezTo>
                  <a:pt x="39" y="11"/>
                  <a:pt x="38" y="11"/>
                  <a:pt x="39" y="11"/>
                </a:cubicBezTo>
                <a:cubicBezTo>
                  <a:pt x="38" y="11"/>
                  <a:pt x="39" y="11"/>
                  <a:pt x="38" y="11"/>
                </a:cubicBezTo>
                <a:cubicBezTo>
                  <a:pt x="39" y="11"/>
                  <a:pt x="38" y="11"/>
                  <a:pt x="39" y="11"/>
                </a:cubicBezTo>
                <a:cubicBezTo>
                  <a:pt x="39" y="11"/>
                  <a:pt x="39" y="11"/>
                  <a:pt x="40" y="11"/>
                </a:cubicBezTo>
                <a:cubicBezTo>
                  <a:pt x="40" y="11"/>
                  <a:pt x="40" y="11"/>
                  <a:pt x="40" y="11"/>
                </a:cubicBezTo>
                <a:cubicBezTo>
                  <a:pt x="41" y="10"/>
                  <a:pt x="40" y="11"/>
                  <a:pt x="40" y="11"/>
                </a:cubicBezTo>
                <a:cubicBezTo>
                  <a:pt x="40" y="11"/>
                  <a:pt x="40" y="11"/>
                  <a:pt x="40" y="11"/>
                </a:cubicBezTo>
                <a:cubicBezTo>
                  <a:pt x="40" y="11"/>
                  <a:pt x="40" y="11"/>
                  <a:pt x="40" y="11"/>
                </a:cubicBezTo>
                <a:cubicBezTo>
                  <a:pt x="39" y="11"/>
                  <a:pt x="40" y="11"/>
                  <a:pt x="40" y="11"/>
                </a:cubicBezTo>
                <a:cubicBezTo>
                  <a:pt x="40" y="11"/>
                  <a:pt x="41" y="11"/>
                  <a:pt x="41" y="11"/>
                </a:cubicBezTo>
                <a:cubicBezTo>
                  <a:pt x="41" y="11"/>
                  <a:pt x="41" y="11"/>
                  <a:pt x="41" y="11"/>
                </a:cubicBezTo>
                <a:cubicBezTo>
                  <a:pt x="41" y="11"/>
                  <a:pt x="41" y="11"/>
                  <a:pt x="41" y="11"/>
                </a:cubicBezTo>
                <a:cubicBezTo>
                  <a:pt x="41" y="11"/>
                  <a:pt x="42" y="11"/>
                  <a:pt x="41" y="11"/>
                </a:cubicBezTo>
                <a:cubicBezTo>
                  <a:pt x="41" y="11"/>
                  <a:pt x="41" y="11"/>
                  <a:pt x="41" y="11"/>
                </a:cubicBezTo>
                <a:cubicBezTo>
                  <a:pt x="41" y="11"/>
                  <a:pt x="41" y="11"/>
                  <a:pt x="41" y="11"/>
                </a:cubicBezTo>
                <a:cubicBezTo>
                  <a:pt x="41" y="11"/>
                  <a:pt x="41" y="11"/>
                  <a:pt x="41" y="11"/>
                </a:cubicBezTo>
                <a:cubicBezTo>
                  <a:pt x="41" y="11"/>
                  <a:pt x="40" y="11"/>
                  <a:pt x="40" y="12"/>
                </a:cubicBezTo>
                <a:cubicBezTo>
                  <a:pt x="39" y="12"/>
                  <a:pt x="41" y="11"/>
                  <a:pt x="41" y="12"/>
                </a:cubicBezTo>
                <a:cubicBezTo>
                  <a:pt x="41" y="12"/>
                  <a:pt x="40" y="12"/>
                  <a:pt x="40" y="12"/>
                </a:cubicBezTo>
                <a:cubicBezTo>
                  <a:pt x="41" y="12"/>
                  <a:pt x="41" y="11"/>
                  <a:pt x="42" y="11"/>
                </a:cubicBezTo>
                <a:cubicBezTo>
                  <a:pt x="42" y="11"/>
                  <a:pt x="41" y="11"/>
                  <a:pt x="42" y="11"/>
                </a:cubicBezTo>
                <a:cubicBezTo>
                  <a:pt x="42" y="11"/>
                  <a:pt x="42" y="11"/>
                  <a:pt x="43" y="11"/>
                </a:cubicBezTo>
                <a:cubicBezTo>
                  <a:pt x="42" y="11"/>
                  <a:pt x="43" y="11"/>
                  <a:pt x="42" y="11"/>
                </a:cubicBezTo>
                <a:cubicBezTo>
                  <a:pt x="42" y="11"/>
                  <a:pt x="42" y="11"/>
                  <a:pt x="42" y="11"/>
                </a:cubicBezTo>
                <a:cubicBezTo>
                  <a:pt x="42" y="11"/>
                  <a:pt x="42" y="11"/>
                  <a:pt x="42" y="11"/>
                </a:cubicBezTo>
                <a:cubicBezTo>
                  <a:pt x="42" y="11"/>
                  <a:pt x="42" y="12"/>
                  <a:pt x="42" y="12"/>
                </a:cubicBezTo>
                <a:cubicBezTo>
                  <a:pt x="42" y="12"/>
                  <a:pt x="41" y="12"/>
                  <a:pt x="41" y="12"/>
                </a:cubicBezTo>
                <a:cubicBezTo>
                  <a:pt x="42" y="12"/>
                  <a:pt x="42" y="11"/>
                  <a:pt x="43" y="11"/>
                </a:cubicBezTo>
                <a:cubicBezTo>
                  <a:pt x="43" y="11"/>
                  <a:pt x="43" y="11"/>
                  <a:pt x="43" y="11"/>
                </a:cubicBezTo>
                <a:cubicBezTo>
                  <a:pt x="43" y="11"/>
                  <a:pt x="43" y="11"/>
                  <a:pt x="43" y="11"/>
                </a:cubicBezTo>
                <a:cubicBezTo>
                  <a:pt x="43" y="11"/>
                  <a:pt x="43" y="11"/>
                  <a:pt x="43" y="11"/>
                </a:cubicBezTo>
                <a:cubicBezTo>
                  <a:pt x="43" y="11"/>
                  <a:pt x="43" y="11"/>
                  <a:pt x="43" y="11"/>
                </a:cubicBezTo>
                <a:cubicBezTo>
                  <a:pt x="43" y="11"/>
                  <a:pt x="42" y="12"/>
                  <a:pt x="42" y="12"/>
                </a:cubicBezTo>
                <a:cubicBezTo>
                  <a:pt x="41" y="13"/>
                  <a:pt x="41" y="13"/>
                  <a:pt x="41" y="13"/>
                </a:cubicBezTo>
                <a:cubicBezTo>
                  <a:pt x="41" y="13"/>
                  <a:pt x="43" y="11"/>
                  <a:pt x="44" y="11"/>
                </a:cubicBezTo>
                <a:cubicBezTo>
                  <a:pt x="44" y="11"/>
                  <a:pt x="44" y="11"/>
                  <a:pt x="44" y="11"/>
                </a:cubicBezTo>
                <a:cubicBezTo>
                  <a:pt x="43" y="12"/>
                  <a:pt x="44" y="11"/>
                  <a:pt x="44" y="11"/>
                </a:cubicBezTo>
                <a:cubicBezTo>
                  <a:pt x="44" y="11"/>
                  <a:pt x="44" y="11"/>
                  <a:pt x="44" y="11"/>
                </a:cubicBezTo>
                <a:cubicBezTo>
                  <a:pt x="43" y="11"/>
                  <a:pt x="44" y="11"/>
                  <a:pt x="44" y="11"/>
                </a:cubicBezTo>
                <a:cubicBezTo>
                  <a:pt x="44" y="11"/>
                  <a:pt x="43" y="12"/>
                  <a:pt x="43" y="12"/>
                </a:cubicBezTo>
                <a:cubicBezTo>
                  <a:pt x="43" y="12"/>
                  <a:pt x="44" y="12"/>
                  <a:pt x="44" y="11"/>
                </a:cubicBezTo>
                <a:cubicBezTo>
                  <a:pt x="44" y="11"/>
                  <a:pt x="44" y="11"/>
                  <a:pt x="44" y="11"/>
                </a:cubicBezTo>
                <a:cubicBezTo>
                  <a:pt x="44" y="11"/>
                  <a:pt x="44" y="11"/>
                  <a:pt x="45" y="11"/>
                </a:cubicBezTo>
                <a:cubicBezTo>
                  <a:pt x="44" y="11"/>
                  <a:pt x="44" y="11"/>
                  <a:pt x="44" y="11"/>
                </a:cubicBezTo>
                <a:cubicBezTo>
                  <a:pt x="44" y="11"/>
                  <a:pt x="44" y="11"/>
                  <a:pt x="44" y="11"/>
                </a:cubicBezTo>
                <a:cubicBezTo>
                  <a:pt x="44" y="11"/>
                  <a:pt x="44" y="11"/>
                  <a:pt x="44" y="11"/>
                </a:cubicBezTo>
                <a:cubicBezTo>
                  <a:pt x="43" y="12"/>
                  <a:pt x="42" y="13"/>
                  <a:pt x="41" y="14"/>
                </a:cubicBezTo>
                <a:cubicBezTo>
                  <a:pt x="42" y="13"/>
                  <a:pt x="42" y="13"/>
                  <a:pt x="42" y="13"/>
                </a:cubicBezTo>
                <a:cubicBezTo>
                  <a:pt x="41" y="14"/>
                  <a:pt x="41" y="14"/>
                  <a:pt x="41" y="14"/>
                </a:cubicBezTo>
                <a:cubicBezTo>
                  <a:pt x="42" y="13"/>
                  <a:pt x="43" y="12"/>
                  <a:pt x="44" y="12"/>
                </a:cubicBezTo>
                <a:cubicBezTo>
                  <a:pt x="44" y="12"/>
                  <a:pt x="43" y="13"/>
                  <a:pt x="43" y="13"/>
                </a:cubicBezTo>
                <a:cubicBezTo>
                  <a:pt x="43" y="13"/>
                  <a:pt x="44" y="12"/>
                  <a:pt x="44" y="12"/>
                </a:cubicBezTo>
                <a:cubicBezTo>
                  <a:pt x="44" y="12"/>
                  <a:pt x="44" y="12"/>
                  <a:pt x="44" y="12"/>
                </a:cubicBezTo>
                <a:cubicBezTo>
                  <a:pt x="44" y="12"/>
                  <a:pt x="44" y="12"/>
                  <a:pt x="44" y="12"/>
                </a:cubicBezTo>
                <a:cubicBezTo>
                  <a:pt x="44" y="12"/>
                  <a:pt x="44" y="12"/>
                  <a:pt x="43" y="13"/>
                </a:cubicBezTo>
                <a:cubicBezTo>
                  <a:pt x="44" y="12"/>
                  <a:pt x="44" y="12"/>
                  <a:pt x="44" y="12"/>
                </a:cubicBezTo>
                <a:cubicBezTo>
                  <a:pt x="44" y="12"/>
                  <a:pt x="44" y="13"/>
                  <a:pt x="43" y="13"/>
                </a:cubicBezTo>
                <a:cubicBezTo>
                  <a:pt x="43" y="13"/>
                  <a:pt x="44" y="12"/>
                  <a:pt x="44" y="12"/>
                </a:cubicBezTo>
                <a:cubicBezTo>
                  <a:pt x="44" y="12"/>
                  <a:pt x="44" y="12"/>
                  <a:pt x="44" y="13"/>
                </a:cubicBezTo>
                <a:cubicBezTo>
                  <a:pt x="44" y="13"/>
                  <a:pt x="44" y="12"/>
                  <a:pt x="44" y="12"/>
                </a:cubicBezTo>
                <a:cubicBezTo>
                  <a:pt x="45" y="12"/>
                  <a:pt x="45" y="12"/>
                  <a:pt x="44" y="12"/>
                </a:cubicBezTo>
                <a:cubicBezTo>
                  <a:pt x="44" y="12"/>
                  <a:pt x="43" y="14"/>
                  <a:pt x="42" y="14"/>
                </a:cubicBezTo>
                <a:cubicBezTo>
                  <a:pt x="45" y="12"/>
                  <a:pt x="45" y="12"/>
                  <a:pt x="45" y="12"/>
                </a:cubicBezTo>
                <a:cubicBezTo>
                  <a:pt x="44" y="12"/>
                  <a:pt x="44" y="13"/>
                  <a:pt x="44" y="13"/>
                </a:cubicBezTo>
                <a:cubicBezTo>
                  <a:pt x="44" y="12"/>
                  <a:pt x="45" y="12"/>
                  <a:pt x="45" y="13"/>
                </a:cubicBezTo>
                <a:cubicBezTo>
                  <a:pt x="45" y="13"/>
                  <a:pt x="45" y="13"/>
                  <a:pt x="45" y="13"/>
                </a:cubicBezTo>
                <a:cubicBezTo>
                  <a:pt x="44" y="13"/>
                  <a:pt x="44" y="13"/>
                  <a:pt x="45" y="13"/>
                </a:cubicBezTo>
                <a:cubicBezTo>
                  <a:pt x="44" y="13"/>
                  <a:pt x="44" y="13"/>
                  <a:pt x="44" y="13"/>
                </a:cubicBezTo>
                <a:cubicBezTo>
                  <a:pt x="44" y="13"/>
                  <a:pt x="45" y="12"/>
                  <a:pt x="45" y="13"/>
                </a:cubicBezTo>
                <a:cubicBezTo>
                  <a:pt x="45" y="13"/>
                  <a:pt x="45" y="13"/>
                  <a:pt x="44" y="13"/>
                </a:cubicBezTo>
                <a:cubicBezTo>
                  <a:pt x="45" y="13"/>
                  <a:pt x="45" y="13"/>
                  <a:pt x="45" y="12"/>
                </a:cubicBezTo>
                <a:cubicBezTo>
                  <a:pt x="45" y="13"/>
                  <a:pt x="45" y="13"/>
                  <a:pt x="45" y="13"/>
                </a:cubicBezTo>
                <a:cubicBezTo>
                  <a:pt x="45" y="13"/>
                  <a:pt x="45" y="13"/>
                  <a:pt x="45" y="13"/>
                </a:cubicBezTo>
                <a:cubicBezTo>
                  <a:pt x="45" y="13"/>
                  <a:pt x="45" y="13"/>
                  <a:pt x="45" y="13"/>
                </a:cubicBezTo>
                <a:cubicBezTo>
                  <a:pt x="45" y="13"/>
                  <a:pt x="44" y="13"/>
                  <a:pt x="45" y="13"/>
                </a:cubicBezTo>
                <a:cubicBezTo>
                  <a:pt x="44" y="13"/>
                  <a:pt x="44" y="14"/>
                  <a:pt x="44" y="14"/>
                </a:cubicBezTo>
                <a:cubicBezTo>
                  <a:pt x="44" y="14"/>
                  <a:pt x="45" y="13"/>
                  <a:pt x="46" y="13"/>
                </a:cubicBezTo>
                <a:cubicBezTo>
                  <a:pt x="45" y="13"/>
                  <a:pt x="45" y="13"/>
                  <a:pt x="45" y="13"/>
                </a:cubicBezTo>
                <a:cubicBezTo>
                  <a:pt x="46" y="13"/>
                  <a:pt x="46" y="13"/>
                  <a:pt x="46" y="13"/>
                </a:cubicBezTo>
                <a:cubicBezTo>
                  <a:pt x="45" y="13"/>
                  <a:pt x="45" y="13"/>
                  <a:pt x="45" y="13"/>
                </a:cubicBezTo>
                <a:cubicBezTo>
                  <a:pt x="45" y="13"/>
                  <a:pt x="45" y="13"/>
                  <a:pt x="45" y="13"/>
                </a:cubicBezTo>
                <a:cubicBezTo>
                  <a:pt x="45" y="13"/>
                  <a:pt x="45" y="13"/>
                  <a:pt x="45" y="13"/>
                </a:cubicBezTo>
                <a:cubicBezTo>
                  <a:pt x="45" y="13"/>
                  <a:pt x="45" y="13"/>
                  <a:pt x="45" y="13"/>
                </a:cubicBezTo>
                <a:cubicBezTo>
                  <a:pt x="45" y="14"/>
                  <a:pt x="45" y="14"/>
                  <a:pt x="44" y="14"/>
                </a:cubicBezTo>
                <a:cubicBezTo>
                  <a:pt x="45" y="14"/>
                  <a:pt x="45" y="14"/>
                  <a:pt x="45" y="14"/>
                </a:cubicBezTo>
                <a:cubicBezTo>
                  <a:pt x="44" y="14"/>
                  <a:pt x="44" y="14"/>
                  <a:pt x="44" y="15"/>
                </a:cubicBezTo>
                <a:cubicBezTo>
                  <a:pt x="44" y="15"/>
                  <a:pt x="44" y="15"/>
                  <a:pt x="44" y="15"/>
                </a:cubicBezTo>
                <a:cubicBezTo>
                  <a:pt x="44" y="15"/>
                  <a:pt x="44" y="15"/>
                  <a:pt x="44" y="15"/>
                </a:cubicBezTo>
                <a:cubicBezTo>
                  <a:pt x="44" y="15"/>
                  <a:pt x="44" y="15"/>
                  <a:pt x="44" y="15"/>
                </a:cubicBezTo>
                <a:cubicBezTo>
                  <a:pt x="44" y="15"/>
                  <a:pt x="44" y="15"/>
                  <a:pt x="44" y="14"/>
                </a:cubicBezTo>
                <a:cubicBezTo>
                  <a:pt x="45" y="14"/>
                  <a:pt x="45" y="14"/>
                  <a:pt x="45" y="13"/>
                </a:cubicBezTo>
                <a:cubicBezTo>
                  <a:pt x="45" y="14"/>
                  <a:pt x="45" y="14"/>
                  <a:pt x="45" y="14"/>
                </a:cubicBezTo>
                <a:cubicBezTo>
                  <a:pt x="46" y="13"/>
                  <a:pt x="46" y="13"/>
                  <a:pt x="46" y="13"/>
                </a:cubicBezTo>
                <a:cubicBezTo>
                  <a:pt x="46" y="13"/>
                  <a:pt x="46" y="13"/>
                  <a:pt x="46" y="13"/>
                </a:cubicBezTo>
                <a:cubicBezTo>
                  <a:pt x="46" y="13"/>
                  <a:pt x="45" y="14"/>
                  <a:pt x="46" y="14"/>
                </a:cubicBezTo>
                <a:cubicBezTo>
                  <a:pt x="46" y="14"/>
                  <a:pt x="46" y="13"/>
                  <a:pt x="46" y="13"/>
                </a:cubicBezTo>
                <a:cubicBezTo>
                  <a:pt x="46" y="13"/>
                  <a:pt x="46" y="13"/>
                  <a:pt x="46" y="13"/>
                </a:cubicBezTo>
                <a:cubicBezTo>
                  <a:pt x="46" y="13"/>
                  <a:pt x="46" y="13"/>
                  <a:pt x="46" y="13"/>
                </a:cubicBezTo>
                <a:cubicBezTo>
                  <a:pt x="46" y="13"/>
                  <a:pt x="46" y="13"/>
                  <a:pt x="46" y="13"/>
                </a:cubicBezTo>
                <a:cubicBezTo>
                  <a:pt x="46" y="13"/>
                  <a:pt x="47" y="13"/>
                  <a:pt x="47" y="13"/>
                </a:cubicBezTo>
                <a:cubicBezTo>
                  <a:pt x="47" y="13"/>
                  <a:pt x="47" y="12"/>
                  <a:pt x="47" y="13"/>
                </a:cubicBezTo>
                <a:cubicBezTo>
                  <a:pt x="47" y="13"/>
                  <a:pt x="47" y="13"/>
                  <a:pt x="47" y="13"/>
                </a:cubicBezTo>
                <a:cubicBezTo>
                  <a:pt x="47" y="13"/>
                  <a:pt x="47" y="13"/>
                  <a:pt x="47" y="13"/>
                </a:cubicBezTo>
                <a:cubicBezTo>
                  <a:pt x="47" y="13"/>
                  <a:pt x="47" y="13"/>
                  <a:pt x="47" y="13"/>
                </a:cubicBezTo>
                <a:cubicBezTo>
                  <a:pt x="47" y="13"/>
                  <a:pt x="47" y="13"/>
                  <a:pt x="47" y="14"/>
                </a:cubicBezTo>
                <a:cubicBezTo>
                  <a:pt x="47" y="13"/>
                  <a:pt x="47" y="14"/>
                  <a:pt x="47" y="14"/>
                </a:cubicBezTo>
                <a:cubicBezTo>
                  <a:pt x="47" y="13"/>
                  <a:pt x="48" y="13"/>
                  <a:pt x="48" y="12"/>
                </a:cubicBezTo>
                <a:cubicBezTo>
                  <a:pt x="47" y="13"/>
                  <a:pt x="48" y="13"/>
                  <a:pt x="47" y="13"/>
                </a:cubicBezTo>
                <a:cubicBezTo>
                  <a:pt x="47" y="13"/>
                  <a:pt x="47" y="13"/>
                  <a:pt x="47" y="13"/>
                </a:cubicBezTo>
                <a:cubicBezTo>
                  <a:pt x="47" y="14"/>
                  <a:pt x="48" y="13"/>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8" y="13"/>
                  <a:pt x="48" y="14"/>
                </a:cubicBezTo>
                <a:cubicBezTo>
                  <a:pt x="48" y="14"/>
                  <a:pt x="48" y="14"/>
                  <a:pt x="48" y="14"/>
                </a:cubicBezTo>
                <a:cubicBezTo>
                  <a:pt x="48" y="14"/>
                  <a:pt x="48" y="14"/>
                  <a:pt x="48" y="14"/>
                </a:cubicBezTo>
                <a:cubicBezTo>
                  <a:pt x="48" y="13"/>
                  <a:pt x="48" y="14"/>
                  <a:pt x="49" y="13"/>
                </a:cubicBezTo>
                <a:cubicBezTo>
                  <a:pt x="48" y="13"/>
                  <a:pt x="48" y="13"/>
                  <a:pt x="48" y="14"/>
                </a:cubicBezTo>
                <a:cubicBezTo>
                  <a:pt x="48" y="14"/>
                  <a:pt x="48" y="14"/>
                  <a:pt x="48" y="14"/>
                </a:cubicBezTo>
                <a:cubicBezTo>
                  <a:pt x="48" y="14"/>
                  <a:pt x="48" y="14"/>
                  <a:pt x="48" y="14"/>
                </a:cubicBezTo>
                <a:close/>
                <a:moveTo>
                  <a:pt x="47" y="14"/>
                </a:moveTo>
                <a:cubicBezTo>
                  <a:pt x="47" y="13"/>
                  <a:pt x="47" y="14"/>
                  <a:pt x="47" y="14"/>
                </a:cubicBezTo>
                <a:cubicBezTo>
                  <a:pt x="47" y="14"/>
                  <a:pt x="47" y="14"/>
                  <a:pt x="47" y="14"/>
                </a:cubicBezTo>
                <a:close/>
                <a:moveTo>
                  <a:pt x="45" y="14"/>
                </a:moveTo>
                <a:cubicBezTo>
                  <a:pt x="45" y="14"/>
                  <a:pt x="45" y="13"/>
                  <a:pt x="45" y="14"/>
                </a:cubicBezTo>
                <a:cubicBezTo>
                  <a:pt x="45" y="14"/>
                  <a:pt x="45" y="14"/>
                  <a:pt x="45" y="14"/>
                </a:cubicBezTo>
                <a:close/>
                <a:moveTo>
                  <a:pt x="39" y="12"/>
                </a:moveTo>
                <a:cubicBezTo>
                  <a:pt x="39" y="12"/>
                  <a:pt x="39" y="12"/>
                  <a:pt x="39" y="12"/>
                </a:cubicBezTo>
                <a:cubicBezTo>
                  <a:pt x="39" y="12"/>
                  <a:pt x="39" y="12"/>
                  <a:pt x="39" y="12"/>
                </a:cubicBezTo>
                <a:close/>
                <a:moveTo>
                  <a:pt x="39" y="12"/>
                </a:moveTo>
                <a:cubicBezTo>
                  <a:pt x="39" y="12"/>
                  <a:pt x="39" y="12"/>
                  <a:pt x="39" y="12"/>
                </a:cubicBezTo>
                <a:cubicBezTo>
                  <a:pt x="39" y="12"/>
                  <a:pt x="39" y="12"/>
                  <a:pt x="39" y="12"/>
                </a:cubicBezTo>
                <a:cubicBezTo>
                  <a:pt x="39" y="12"/>
                  <a:pt x="39" y="12"/>
                  <a:pt x="39" y="12"/>
                </a:cubicBezTo>
                <a:close/>
                <a:moveTo>
                  <a:pt x="48" y="19"/>
                </a:moveTo>
                <a:cubicBezTo>
                  <a:pt x="48" y="19"/>
                  <a:pt x="48" y="19"/>
                  <a:pt x="48" y="19"/>
                </a:cubicBezTo>
                <a:cubicBezTo>
                  <a:pt x="48" y="19"/>
                  <a:pt x="49" y="19"/>
                  <a:pt x="48" y="19"/>
                </a:cubicBezTo>
                <a:close/>
                <a:moveTo>
                  <a:pt x="45" y="13"/>
                </a:moveTo>
                <a:cubicBezTo>
                  <a:pt x="45" y="13"/>
                  <a:pt x="45" y="13"/>
                  <a:pt x="45" y="13"/>
                </a:cubicBezTo>
                <a:cubicBezTo>
                  <a:pt x="45" y="13"/>
                  <a:pt x="45" y="13"/>
                  <a:pt x="45" y="13"/>
                </a:cubicBezTo>
                <a:close/>
                <a:moveTo>
                  <a:pt x="48" y="14"/>
                </a:moveTo>
                <a:cubicBezTo>
                  <a:pt x="48" y="14"/>
                  <a:pt x="48" y="14"/>
                  <a:pt x="48" y="14"/>
                </a:cubicBezTo>
                <a:cubicBezTo>
                  <a:pt x="49" y="14"/>
                  <a:pt x="49" y="14"/>
                  <a:pt x="49" y="14"/>
                </a:cubicBezTo>
                <a:lnTo>
                  <a:pt x="48" y="14"/>
                </a:lnTo>
                <a:close/>
                <a:moveTo>
                  <a:pt x="43" y="11"/>
                </a:moveTo>
                <a:cubicBezTo>
                  <a:pt x="43" y="11"/>
                  <a:pt x="43" y="11"/>
                  <a:pt x="43" y="11"/>
                </a:cubicBezTo>
                <a:cubicBezTo>
                  <a:pt x="43" y="11"/>
                  <a:pt x="43" y="11"/>
                  <a:pt x="43" y="11"/>
                </a:cubicBezTo>
                <a:close/>
                <a:moveTo>
                  <a:pt x="38" y="11"/>
                </a:moveTo>
                <a:cubicBezTo>
                  <a:pt x="38" y="11"/>
                  <a:pt x="38" y="11"/>
                  <a:pt x="38" y="11"/>
                </a:cubicBezTo>
                <a:cubicBezTo>
                  <a:pt x="38" y="11"/>
                  <a:pt x="38" y="11"/>
                  <a:pt x="38" y="11"/>
                </a:cubicBezTo>
                <a:cubicBezTo>
                  <a:pt x="38" y="11"/>
                  <a:pt x="38" y="11"/>
                  <a:pt x="38" y="11"/>
                </a:cubicBezTo>
                <a:close/>
                <a:moveTo>
                  <a:pt x="41" y="10"/>
                </a:moveTo>
                <a:cubicBezTo>
                  <a:pt x="41" y="10"/>
                  <a:pt x="41" y="10"/>
                  <a:pt x="41" y="10"/>
                </a:cubicBezTo>
                <a:cubicBezTo>
                  <a:pt x="41" y="10"/>
                  <a:pt x="41" y="10"/>
                  <a:pt x="41" y="10"/>
                </a:cubicBezTo>
                <a:cubicBezTo>
                  <a:pt x="41" y="10"/>
                  <a:pt x="41" y="10"/>
                  <a:pt x="41" y="10"/>
                </a:cubicBezTo>
                <a:close/>
                <a:moveTo>
                  <a:pt x="40" y="11"/>
                </a:moveTo>
                <a:cubicBezTo>
                  <a:pt x="40" y="10"/>
                  <a:pt x="40" y="10"/>
                  <a:pt x="40" y="10"/>
                </a:cubicBezTo>
                <a:cubicBezTo>
                  <a:pt x="40" y="10"/>
                  <a:pt x="40" y="10"/>
                  <a:pt x="40" y="10"/>
                </a:cubicBezTo>
                <a:cubicBezTo>
                  <a:pt x="39" y="11"/>
                  <a:pt x="39" y="11"/>
                  <a:pt x="40" y="11"/>
                </a:cubicBezTo>
                <a:close/>
                <a:moveTo>
                  <a:pt x="40" y="10"/>
                </a:moveTo>
                <a:cubicBezTo>
                  <a:pt x="40" y="10"/>
                  <a:pt x="40" y="10"/>
                  <a:pt x="40" y="10"/>
                </a:cubicBezTo>
                <a:cubicBezTo>
                  <a:pt x="40" y="10"/>
                  <a:pt x="40" y="10"/>
                  <a:pt x="40" y="10"/>
                </a:cubicBezTo>
                <a:close/>
                <a:moveTo>
                  <a:pt x="39" y="12"/>
                </a:moveTo>
                <a:cubicBezTo>
                  <a:pt x="39" y="11"/>
                  <a:pt x="38" y="12"/>
                  <a:pt x="39" y="12"/>
                </a:cubicBezTo>
                <a:cubicBezTo>
                  <a:pt x="38" y="12"/>
                  <a:pt x="39" y="12"/>
                  <a:pt x="39" y="12"/>
                </a:cubicBezTo>
                <a:close/>
                <a:moveTo>
                  <a:pt x="41" y="10"/>
                </a:moveTo>
                <a:cubicBezTo>
                  <a:pt x="40" y="10"/>
                  <a:pt x="40" y="10"/>
                  <a:pt x="40" y="10"/>
                </a:cubicBezTo>
                <a:cubicBezTo>
                  <a:pt x="41" y="10"/>
                  <a:pt x="41" y="10"/>
                  <a:pt x="41" y="10"/>
                </a:cubicBezTo>
                <a:close/>
                <a:moveTo>
                  <a:pt x="41" y="11"/>
                </a:moveTo>
                <a:cubicBezTo>
                  <a:pt x="41" y="11"/>
                  <a:pt x="41" y="11"/>
                  <a:pt x="41" y="11"/>
                </a:cubicBezTo>
                <a:cubicBezTo>
                  <a:pt x="41" y="11"/>
                  <a:pt x="41" y="11"/>
                  <a:pt x="41" y="11"/>
                </a:cubicBezTo>
                <a:cubicBezTo>
                  <a:pt x="41" y="11"/>
                  <a:pt x="41" y="11"/>
                  <a:pt x="41" y="11"/>
                </a:cubicBezTo>
                <a:close/>
                <a:moveTo>
                  <a:pt x="41" y="11"/>
                </a:moveTo>
                <a:cubicBezTo>
                  <a:pt x="41" y="11"/>
                  <a:pt x="41" y="11"/>
                  <a:pt x="41" y="11"/>
                </a:cubicBezTo>
                <a:cubicBezTo>
                  <a:pt x="41" y="11"/>
                  <a:pt x="41" y="11"/>
                  <a:pt x="41" y="11"/>
                </a:cubicBezTo>
                <a:close/>
                <a:moveTo>
                  <a:pt x="41" y="10"/>
                </a:moveTo>
                <a:cubicBezTo>
                  <a:pt x="41" y="10"/>
                  <a:pt x="41" y="10"/>
                  <a:pt x="41" y="10"/>
                </a:cubicBezTo>
                <a:cubicBezTo>
                  <a:pt x="41" y="10"/>
                  <a:pt x="41" y="10"/>
                  <a:pt x="41" y="10"/>
                </a:cubicBezTo>
                <a:close/>
                <a:moveTo>
                  <a:pt x="41" y="11"/>
                </a:moveTo>
                <a:cubicBezTo>
                  <a:pt x="41" y="11"/>
                  <a:pt x="41" y="11"/>
                  <a:pt x="41" y="11"/>
                </a:cubicBezTo>
                <a:cubicBezTo>
                  <a:pt x="41" y="11"/>
                  <a:pt x="41" y="11"/>
                  <a:pt x="41" y="11"/>
                </a:cubicBezTo>
                <a:cubicBezTo>
                  <a:pt x="41" y="11"/>
                  <a:pt x="41" y="11"/>
                  <a:pt x="41" y="11"/>
                </a:cubicBezTo>
                <a:close/>
                <a:moveTo>
                  <a:pt x="42" y="11"/>
                </a:moveTo>
                <a:cubicBezTo>
                  <a:pt x="42" y="11"/>
                  <a:pt x="42" y="11"/>
                  <a:pt x="42" y="11"/>
                </a:cubicBezTo>
                <a:cubicBezTo>
                  <a:pt x="42" y="11"/>
                  <a:pt x="42" y="11"/>
                  <a:pt x="42" y="11"/>
                </a:cubicBezTo>
                <a:close/>
                <a:moveTo>
                  <a:pt x="42" y="11"/>
                </a:moveTo>
                <a:cubicBezTo>
                  <a:pt x="42" y="11"/>
                  <a:pt x="43" y="11"/>
                  <a:pt x="43" y="11"/>
                </a:cubicBezTo>
                <a:cubicBezTo>
                  <a:pt x="43" y="11"/>
                  <a:pt x="42" y="11"/>
                  <a:pt x="42" y="11"/>
                </a:cubicBezTo>
                <a:close/>
                <a:moveTo>
                  <a:pt x="42" y="12"/>
                </a:moveTo>
                <a:cubicBezTo>
                  <a:pt x="42" y="12"/>
                  <a:pt x="42" y="12"/>
                  <a:pt x="42" y="12"/>
                </a:cubicBezTo>
                <a:cubicBezTo>
                  <a:pt x="41" y="13"/>
                  <a:pt x="41" y="13"/>
                  <a:pt x="41" y="13"/>
                </a:cubicBezTo>
                <a:lnTo>
                  <a:pt x="42" y="12"/>
                </a:lnTo>
                <a:close/>
                <a:moveTo>
                  <a:pt x="45" y="11"/>
                </a:moveTo>
                <a:cubicBezTo>
                  <a:pt x="45" y="11"/>
                  <a:pt x="44" y="12"/>
                  <a:pt x="44" y="11"/>
                </a:cubicBezTo>
                <a:cubicBezTo>
                  <a:pt x="44" y="11"/>
                  <a:pt x="44" y="11"/>
                  <a:pt x="44" y="12"/>
                </a:cubicBezTo>
                <a:cubicBezTo>
                  <a:pt x="44" y="11"/>
                  <a:pt x="44" y="12"/>
                  <a:pt x="45" y="11"/>
                </a:cubicBezTo>
                <a:close/>
                <a:moveTo>
                  <a:pt x="44" y="12"/>
                </a:moveTo>
                <a:cubicBezTo>
                  <a:pt x="44" y="12"/>
                  <a:pt x="44" y="12"/>
                  <a:pt x="44" y="12"/>
                </a:cubicBezTo>
                <a:cubicBezTo>
                  <a:pt x="44" y="12"/>
                  <a:pt x="44" y="12"/>
                  <a:pt x="44" y="12"/>
                </a:cubicBezTo>
                <a:close/>
                <a:moveTo>
                  <a:pt x="53" y="20"/>
                </a:moveTo>
                <a:cubicBezTo>
                  <a:pt x="53" y="21"/>
                  <a:pt x="53" y="21"/>
                  <a:pt x="53" y="21"/>
                </a:cubicBezTo>
                <a:cubicBezTo>
                  <a:pt x="53" y="20"/>
                  <a:pt x="53" y="20"/>
                  <a:pt x="53" y="20"/>
                </a:cubicBezTo>
                <a:close/>
                <a:moveTo>
                  <a:pt x="53" y="20"/>
                </a:moveTo>
                <a:cubicBezTo>
                  <a:pt x="53" y="20"/>
                  <a:pt x="53" y="20"/>
                  <a:pt x="53" y="20"/>
                </a:cubicBezTo>
                <a:cubicBezTo>
                  <a:pt x="53" y="20"/>
                  <a:pt x="53" y="20"/>
                  <a:pt x="53" y="20"/>
                </a:cubicBezTo>
                <a:cubicBezTo>
                  <a:pt x="53" y="20"/>
                  <a:pt x="53" y="20"/>
                  <a:pt x="53" y="20"/>
                </a:cubicBezTo>
                <a:close/>
                <a:moveTo>
                  <a:pt x="47" y="12"/>
                </a:moveTo>
                <a:cubicBezTo>
                  <a:pt x="47" y="13"/>
                  <a:pt x="47" y="13"/>
                  <a:pt x="47" y="13"/>
                </a:cubicBezTo>
                <a:cubicBezTo>
                  <a:pt x="47" y="13"/>
                  <a:pt x="47" y="13"/>
                  <a:pt x="47" y="13"/>
                </a:cubicBezTo>
                <a:lnTo>
                  <a:pt x="47" y="12"/>
                </a:lnTo>
                <a:close/>
                <a:moveTo>
                  <a:pt x="48" y="13"/>
                </a:moveTo>
                <a:cubicBezTo>
                  <a:pt x="48" y="13"/>
                  <a:pt x="48" y="13"/>
                  <a:pt x="48" y="13"/>
                </a:cubicBezTo>
                <a:cubicBezTo>
                  <a:pt x="47" y="14"/>
                  <a:pt x="47" y="14"/>
                  <a:pt x="47" y="14"/>
                </a:cubicBezTo>
                <a:lnTo>
                  <a:pt x="48" y="13"/>
                </a:lnTo>
                <a:close/>
                <a:moveTo>
                  <a:pt x="49" y="13"/>
                </a:moveTo>
                <a:cubicBezTo>
                  <a:pt x="49" y="13"/>
                  <a:pt x="49" y="13"/>
                  <a:pt x="49" y="13"/>
                </a:cubicBezTo>
                <a:cubicBezTo>
                  <a:pt x="49" y="13"/>
                  <a:pt x="48" y="14"/>
                  <a:pt x="49" y="13"/>
                </a:cubicBezTo>
                <a:close/>
                <a:moveTo>
                  <a:pt x="62" y="19"/>
                </a:moveTo>
                <a:cubicBezTo>
                  <a:pt x="62" y="19"/>
                  <a:pt x="62" y="19"/>
                  <a:pt x="62" y="18"/>
                </a:cubicBezTo>
                <a:cubicBezTo>
                  <a:pt x="62" y="19"/>
                  <a:pt x="62" y="19"/>
                  <a:pt x="62" y="19"/>
                </a:cubicBezTo>
                <a:close/>
                <a:moveTo>
                  <a:pt x="62" y="20"/>
                </a:moveTo>
                <a:cubicBezTo>
                  <a:pt x="62" y="20"/>
                  <a:pt x="62" y="20"/>
                  <a:pt x="62" y="20"/>
                </a:cubicBezTo>
                <a:cubicBezTo>
                  <a:pt x="62" y="20"/>
                  <a:pt x="62" y="20"/>
                  <a:pt x="62" y="20"/>
                </a:cubicBezTo>
                <a:close/>
                <a:moveTo>
                  <a:pt x="61" y="20"/>
                </a:moveTo>
                <a:cubicBezTo>
                  <a:pt x="61" y="21"/>
                  <a:pt x="61" y="20"/>
                  <a:pt x="62" y="20"/>
                </a:cubicBezTo>
                <a:cubicBezTo>
                  <a:pt x="62" y="20"/>
                  <a:pt x="62" y="20"/>
                  <a:pt x="62" y="20"/>
                </a:cubicBezTo>
                <a:cubicBezTo>
                  <a:pt x="62" y="20"/>
                  <a:pt x="62" y="20"/>
                  <a:pt x="62" y="20"/>
                </a:cubicBezTo>
                <a:cubicBezTo>
                  <a:pt x="62" y="20"/>
                  <a:pt x="61" y="20"/>
                  <a:pt x="61" y="20"/>
                </a:cubicBezTo>
                <a:close/>
                <a:moveTo>
                  <a:pt x="61" y="18"/>
                </a:moveTo>
                <a:cubicBezTo>
                  <a:pt x="61" y="19"/>
                  <a:pt x="61" y="19"/>
                  <a:pt x="61" y="18"/>
                </a:cubicBezTo>
                <a:cubicBezTo>
                  <a:pt x="61" y="18"/>
                  <a:pt x="61" y="18"/>
                  <a:pt x="61" y="18"/>
                </a:cubicBezTo>
                <a:cubicBezTo>
                  <a:pt x="61" y="18"/>
                  <a:pt x="61" y="18"/>
                  <a:pt x="61" y="18"/>
                </a:cubicBezTo>
                <a:close/>
                <a:moveTo>
                  <a:pt x="61" y="18"/>
                </a:moveTo>
                <a:cubicBezTo>
                  <a:pt x="61" y="18"/>
                  <a:pt x="61" y="18"/>
                  <a:pt x="61" y="18"/>
                </a:cubicBezTo>
                <a:close/>
                <a:moveTo>
                  <a:pt x="61" y="19"/>
                </a:moveTo>
                <a:cubicBezTo>
                  <a:pt x="61" y="18"/>
                  <a:pt x="61" y="18"/>
                  <a:pt x="61" y="18"/>
                </a:cubicBezTo>
                <a:cubicBezTo>
                  <a:pt x="61" y="18"/>
                  <a:pt x="61" y="18"/>
                  <a:pt x="61" y="18"/>
                </a:cubicBezTo>
                <a:cubicBezTo>
                  <a:pt x="61" y="18"/>
                  <a:pt x="61" y="18"/>
                  <a:pt x="61" y="19"/>
                </a:cubicBezTo>
                <a:close/>
                <a:moveTo>
                  <a:pt x="61" y="19"/>
                </a:moveTo>
                <a:cubicBezTo>
                  <a:pt x="61" y="19"/>
                  <a:pt x="61" y="19"/>
                  <a:pt x="61" y="19"/>
                </a:cubicBezTo>
                <a:cubicBezTo>
                  <a:pt x="61" y="19"/>
                  <a:pt x="61" y="19"/>
                  <a:pt x="61" y="19"/>
                </a:cubicBezTo>
                <a:close/>
                <a:moveTo>
                  <a:pt x="61" y="19"/>
                </a:moveTo>
                <a:cubicBezTo>
                  <a:pt x="61" y="19"/>
                  <a:pt x="61" y="19"/>
                  <a:pt x="61" y="19"/>
                </a:cubicBezTo>
                <a:cubicBezTo>
                  <a:pt x="61" y="19"/>
                  <a:pt x="61" y="19"/>
                  <a:pt x="61" y="19"/>
                </a:cubicBezTo>
                <a:cubicBezTo>
                  <a:pt x="61" y="19"/>
                  <a:pt x="61" y="19"/>
                  <a:pt x="61" y="19"/>
                </a:cubicBezTo>
                <a:close/>
                <a:moveTo>
                  <a:pt x="61" y="19"/>
                </a:moveTo>
                <a:cubicBezTo>
                  <a:pt x="61" y="19"/>
                  <a:pt x="61" y="19"/>
                  <a:pt x="61" y="19"/>
                </a:cubicBezTo>
                <a:cubicBezTo>
                  <a:pt x="61" y="19"/>
                  <a:pt x="61" y="19"/>
                  <a:pt x="61" y="19"/>
                </a:cubicBezTo>
                <a:close/>
                <a:moveTo>
                  <a:pt x="61" y="21"/>
                </a:moveTo>
                <a:cubicBezTo>
                  <a:pt x="61" y="21"/>
                  <a:pt x="61" y="21"/>
                  <a:pt x="61" y="21"/>
                </a:cubicBezTo>
                <a:cubicBezTo>
                  <a:pt x="61" y="21"/>
                  <a:pt x="61" y="21"/>
                  <a:pt x="61" y="21"/>
                </a:cubicBezTo>
                <a:cubicBezTo>
                  <a:pt x="61" y="21"/>
                  <a:pt x="61" y="20"/>
                  <a:pt x="61" y="21"/>
                </a:cubicBezTo>
                <a:close/>
                <a:moveTo>
                  <a:pt x="61" y="18"/>
                </a:moveTo>
                <a:cubicBezTo>
                  <a:pt x="61" y="18"/>
                  <a:pt x="61" y="19"/>
                  <a:pt x="61" y="19"/>
                </a:cubicBezTo>
                <a:cubicBezTo>
                  <a:pt x="61" y="19"/>
                  <a:pt x="61" y="19"/>
                  <a:pt x="61" y="19"/>
                </a:cubicBezTo>
                <a:cubicBezTo>
                  <a:pt x="61" y="18"/>
                  <a:pt x="61" y="18"/>
                  <a:pt x="61" y="18"/>
                </a:cubicBezTo>
                <a:close/>
                <a:moveTo>
                  <a:pt x="61" y="19"/>
                </a:moveTo>
                <a:cubicBezTo>
                  <a:pt x="61" y="19"/>
                  <a:pt x="61" y="19"/>
                  <a:pt x="61" y="19"/>
                </a:cubicBezTo>
                <a:cubicBezTo>
                  <a:pt x="61" y="19"/>
                  <a:pt x="61" y="19"/>
                  <a:pt x="61" y="19"/>
                </a:cubicBezTo>
                <a:close/>
                <a:moveTo>
                  <a:pt x="61" y="20"/>
                </a:moveTo>
                <a:cubicBezTo>
                  <a:pt x="61" y="19"/>
                  <a:pt x="61" y="19"/>
                  <a:pt x="61" y="19"/>
                </a:cubicBezTo>
                <a:cubicBezTo>
                  <a:pt x="61" y="20"/>
                  <a:pt x="61" y="20"/>
                  <a:pt x="61" y="20"/>
                </a:cubicBezTo>
                <a:close/>
                <a:moveTo>
                  <a:pt x="61" y="18"/>
                </a:moveTo>
                <a:cubicBezTo>
                  <a:pt x="61" y="18"/>
                  <a:pt x="61" y="18"/>
                  <a:pt x="61" y="18"/>
                </a:cubicBezTo>
                <a:cubicBezTo>
                  <a:pt x="61" y="18"/>
                  <a:pt x="61" y="18"/>
                  <a:pt x="61" y="18"/>
                </a:cubicBezTo>
                <a:close/>
                <a:moveTo>
                  <a:pt x="61" y="18"/>
                </a:moveTo>
                <a:cubicBezTo>
                  <a:pt x="61" y="18"/>
                  <a:pt x="61" y="18"/>
                  <a:pt x="61" y="17"/>
                </a:cubicBezTo>
                <a:cubicBezTo>
                  <a:pt x="61" y="18"/>
                  <a:pt x="61" y="18"/>
                  <a:pt x="61" y="18"/>
                </a:cubicBezTo>
                <a:cubicBezTo>
                  <a:pt x="61" y="18"/>
                  <a:pt x="61" y="18"/>
                  <a:pt x="61" y="18"/>
                </a:cubicBezTo>
                <a:close/>
                <a:moveTo>
                  <a:pt x="61" y="18"/>
                </a:moveTo>
                <a:cubicBezTo>
                  <a:pt x="61" y="18"/>
                  <a:pt x="61" y="18"/>
                  <a:pt x="61" y="18"/>
                </a:cubicBezTo>
                <a:cubicBezTo>
                  <a:pt x="61" y="18"/>
                  <a:pt x="61" y="18"/>
                  <a:pt x="61" y="18"/>
                </a:cubicBezTo>
                <a:close/>
                <a:moveTo>
                  <a:pt x="61" y="19"/>
                </a:moveTo>
                <a:cubicBezTo>
                  <a:pt x="61" y="19"/>
                  <a:pt x="61" y="19"/>
                  <a:pt x="61" y="18"/>
                </a:cubicBezTo>
                <a:cubicBezTo>
                  <a:pt x="61" y="19"/>
                  <a:pt x="61" y="19"/>
                  <a:pt x="61" y="19"/>
                </a:cubicBezTo>
                <a:close/>
                <a:moveTo>
                  <a:pt x="61" y="19"/>
                </a:moveTo>
                <a:cubicBezTo>
                  <a:pt x="61" y="19"/>
                  <a:pt x="61" y="19"/>
                  <a:pt x="61" y="19"/>
                </a:cubicBezTo>
                <a:cubicBezTo>
                  <a:pt x="61" y="19"/>
                  <a:pt x="61" y="19"/>
                  <a:pt x="61" y="19"/>
                </a:cubicBezTo>
                <a:cubicBezTo>
                  <a:pt x="61" y="19"/>
                  <a:pt x="61" y="19"/>
                  <a:pt x="61" y="19"/>
                </a:cubicBezTo>
                <a:close/>
                <a:moveTo>
                  <a:pt x="61" y="19"/>
                </a:moveTo>
                <a:cubicBezTo>
                  <a:pt x="61" y="19"/>
                  <a:pt x="61" y="19"/>
                  <a:pt x="61" y="19"/>
                </a:cubicBezTo>
                <a:cubicBezTo>
                  <a:pt x="61" y="19"/>
                  <a:pt x="61" y="19"/>
                  <a:pt x="61" y="19"/>
                </a:cubicBezTo>
                <a:close/>
                <a:moveTo>
                  <a:pt x="61" y="19"/>
                </a:moveTo>
                <a:cubicBezTo>
                  <a:pt x="61" y="20"/>
                  <a:pt x="61" y="20"/>
                  <a:pt x="61" y="20"/>
                </a:cubicBezTo>
                <a:cubicBezTo>
                  <a:pt x="61" y="20"/>
                  <a:pt x="61" y="20"/>
                  <a:pt x="61" y="19"/>
                </a:cubicBezTo>
                <a:close/>
                <a:moveTo>
                  <a:pt x="61" y="19"/>
                </a:moveTo>
                <a:cubicBezTo>
                  <a:pt x="61" y="20"/>
                  <a:pt x="61" y="20"/>
                  <a:pt x="61" y="20"/>
                </a:cubicBezTo>
                <a:cubicBezTo>
                  <a:pt x="61" y="19"/>
                  <a:pt x="61" y="19"/>
                  <a:pt x="61" y="19"/>
                </a:cubicBezTo>
                <a:close/>
                <a:moveTo>
                  <a:pt x="61" y="20"/>
                </a:moveTo>
                <a:cubicBezTo>
                  <a:pt x="61" y="19"/>
                  <a:pt x="61" y="19"/>
                  <a:pt x="61" y="19"/>
                </a:cubicBezTo>
                <a:cubicBezTo>
                  <a:pt x="61" y="19"/>
                  <a:pt x="61" y="19"/>
                  <a:pt x="61" y="19"/>
                </a:cubicBezTo>
                <a:lnTo>
                  <a:pt x="61" y="20"/>
                </a:lnTo>
                <a:close/>
                <a:moveTo>
                  <a:pt x="61" y="19"/>
                </a:moveTo>
                <a:cubicBezTo>
                  <a:pt x="61" y="19"/>
                  <a:pt x="61" y="19"/>
                  <a:pt x="61" y="19"/>
                </a:cubicBezTo>
                <a:cubicBezTo>
                  <a:pt x="61" y="19"/>
                  <a:pt x="61" y="19"/>
                  <a:pt x="61" y="19"/>
                </a:cubicBezTo>
                <a:cubicBezTo>
                  <a:pt x="61" y="19"/>
                  <a:pt x="61" y="19"/>
                  <a:pt x="61" y="19"/>
                </a:cubicBezTo>
                <a:close/>
                <a:moveTo>
                  <a:pt x="61" y="19"/>
                </a:moveTo>
                <a:cubicBezTo>
                  <a:pt x="61" y="19"/>
                  <a:pt x="61" y="19"/>
                  <a:pt x="61" y="19"/>
                </a:cubicBezTo>
                <a:cubicBezTo>
                  <a:pt x="61" y="19"/>
                  <a:pt x="61" y="19"/>
                  <a:pt x="61" y="19"/>
                </a:cubicBezTo>
                <a:close/>
                <a:moveTo>
                  <a:pt x="61" y="19"/>
                </a:moveTo>
                <a:cubicBezTo>
                  <a:pt x="61" y="19"/>
                  <a:pt x="61" y="19"/>
                  <a:pt x="61" y="19"/>
                </a:cubicBezTo>
                <a:cubicBezTo>
                  <a:pt x="61" y="19"/>
                  <a:pt x="61" y="19"/>
                  <a:pt x="61" y="19"/>
                </a:cubicBezTo>
                <a:close/>
                <a:moveTo>
                  <a:pt x="61" y="19"/>
                </a:moveTo>
                <a:cubicBezTo>
                  <a:pt x="61" y="19"/>
                  <a:pt x="61" y="19"/>
                  <a:pt x="61" y="19"/>
                </a:cubicBezTo>
                <a:cubicBezTo>
                  <a:pt x="61" y="19"/>
                  <a:pt x="61" y="19"/>
                  <a:pt x="61" y="19"/>
                </a:cubicBezTo>
                <a:cubicBezTo>
                  <a:pt x="61" y="19"/>
                  <a:pt x="61" y="19"/>
                  <a:pt x="61" y="19"/>
                </a:cubicBezTo>
                <a:close/>
                <a:moveTo>
                  <a:pt x="61" y="19"/>
                </a:moveTo>
                <a:cubicBezTo>
                  <a:pt x="61" y="19"/>
                  <a:pt x="61" y="19"/>
                  <a:pt x="61" y="19"/>
                </a:cubicBezTo>
                <a:cubicBezTo>
                  <a:pt x="61" y="19"/>
                  <a:pt x="61" y="18"/>
                  <a:pt x="61" y="19"/>
                </a:cubicBezTo>
                <a:close/>
                <a:moveTo>
                  <a:pt x="61" y="19"/>
                </a:moveTo>
                <a:cubicBezTo>
                  <a:pt x="61" y="19"/>
                  <a:pt x="61" y="19"/>
                  <a:pt x="61" y="19"/>
                </a:cubicBezTo>
                <a:cubicBezTo>
                  <a:pt x="61" y="19"/>
                  <a:pt x="61" y="19"/>
                  <a:pt x="61" y="19"/>
                </a:cubicBezTo>
                <a:close/>
                <a:moveTo>
                  <a:pt x="61" y="19"/>
                </a:moveTo>
                <a:cubicBezTo>
                  <a:pt x="61" y="19"/>
                  <a:pt x="61" y="19"/>
                  <a:pt x="61" y="19"/>
                </a:cubicBezTo>
                <a:cubicBezTo>
                  <a:pt x="61" y="19"/>
                  <a:pt x="61" y="19"/>
                  <a:pt x="61" y="19"/>
                </a:cubicBezTo>
                <a:cubicBezTo>
                  <a:pt x="61" y="19"/>
                  <a:pt x="61" y="19"/>
                  <a:pt x="61" y="19"/>
                </a:cubicBezTo>
                <a:close/>
                <a:moveTo>
                  <a:pt x="60" y="22"/>
                </a:moveTo>
                <a:cubicBezTo>
                  <a:pt x="60" y="21"/>
                  <a:pt x="60" y="21"/>
                  <a:pt x="60" y="21"/>
                </a:cubicBezTo>
                <a:cubicBezTo>
                  <a:pt x="60" y="21"/>
                  <a:pt x="61" y="20"/>
                  <a:pt x="61" y="19"/>
                </a:cubicBezTo>
                <a:cubicBezTo>
                  <a:pt x="61" y="19"/>
                  <a:pt x="61" y="19"/>
                  <a:pt x="60" y="20"/>
                </a:cubicBezTo>
                <a:cubicBezTo>
                  <a:pt x="60" y="20"/>
                  <a:pt x="60" y="20"/>
                  <a:pt x="60" y="20"/>
                </a:cubicBezTo>
                <a:cubicBezTo>
                  <a:pt x="60" y="21"/>
                  <a:pt x="60" y="20"/>
                  <a:pt x="60" y="20"/>
                </a:cubicBezTo>
                <a:cubicBezTo>
                  <a:pt x="60" y="21"/>
                  <a:pt x="60" y="21"/>
                  <a:pt x="60" y="21"/>
                </a:cubicBezTo>
                <a:cubicBezTo>
                  <a:pt x="60" y="21"/>
                  <a:pt x="60" y="21"/>
                  <a:pt x="60" y="21"/>
                </a:cubicBezTo>
                <a:cubicBezTo>
                  <a:pt x="60" y="21"/>
                  <a:pt x="60" y="22"/>
                  <a:pt x="60" y="22"/>
                </a:cubicBezTo>
                <a:close/>
                <a:moveTo>
                  <a:pt x="61" y="19"/>
                </a:moveTo>
                <a:cubicBezTo>
                  <a:pt x="61" y="19"/>
                  <a:pt x="61" y="19"/>
                  <a:pt x="61" y="19"/>
                </a:cubicBezTo>
                <a:cubicBezTo>
                  <a:pt x="61" y="19"/>
                  <a:pt x="61" y="19"/>
                  <a:pt x="61" y="18"/>
                </a:cubicBezTo>
                <a:cubicBezTo>
                  <a:pt x="61" y="19"/>
                  <a:pt x="61" y="19"/>
                  <a:pt x="61" y="19"/>
                </a:cubicBezTo>
                <a:cubicBezTo>
                  <a:pt x="61" y="19"/>
                  <a:pt x="61" y="19"/>
                  <a:pt x="61" y="19"/>
                </a:cubicBezTo>
                <a:close/>
                <a:moveTo>
                  <a:pt x="61" y="19"/>
                </a:moveTo>
                <a:cubicBezTo>
                  <a:pt x="61" y="19"/>
                  <a:pt x="61" y="20"/>
                  <a:pt x="61" y="20"/>
                </a:cubicBezTo>
                <a:cubicBezTo>
                  <a:pt x="61" y="20"/>
                  <a:pt x="61" y="20"/>
                  <a:pt x="61" y="20"/>
                </a:cubicBezTo>
                <a:cubicBezTo>
                  <a:pt x="61" y="20"/>
                  <a:pt x="61" y="19"/>
                  <a:pt x="61" y="19"/>
                </a:cubicBezTo>
                <a:cubicBezTo>
                  <a:pt x="61" y="19"/>
                  <a:pt x="61" y="19"/>
                  <a:pt x="61" y="19"/>
                </a:cubicBezTo>
                <a:cubicBezTo>
                  <a:pt x="61" y="19"/>
                  <a:pt x="61" y="19"/>
                  <a:pt x="61" y="19"/>
                </a:cubicBezTo>
                <a:cubicBezTo>
                  <a:pt x="61" y="19"/>
                  <a:pt x="61" y="19"/>
                  <a:pt x="61" y="19"/>
                </a:cubicBezTo>
                <a:cubicBezTo>
                  <a:pt x="61" y="19"/>
                  <a:pt x="61" y="19"/>
                  <a:pt x="61" y="19"/>
                </a:cubicBezTo>
                <a:cubicBezTo>
                  <a:pt x="61" y="19"/>
                  <a:pt x="61" y="19"/>
                  <a:pt x="61" y="19"/>
                </a:cubicBezTo>
                <a:cubicBezTo>
                  <a:pt x="61" y="19"/>
                  <a:pt x="61" y="19"/>
                  <a:pt x="61" y="19"/>
                </a:cubicBezTo>
                <a:cubicBezTo>
                  <a:pt x="61" y="19"/>
                  <a:pt x="61" y="19"/>
                  <a:pt x="61" y="19"/>
                </a:cubicBezTo>
                <a:cubicBezTo>
                  <a:pt x="61" y="19"/>
                  <a:pt x="61" y="19"/>
                  <a:pt x="61" y="19"/>
                </a:cubicBezTo>
                <a:cubicBezTo>
                  <a:pt x="61" y="19"/>
                  <a:pt x="61" y="19"/>
                  <a:pt x="61" y="19"/>
                </a:cubicBezTo>
                <a:cubicBezTo>
                  <a:pt x="61" y="19"/>
                  <a:pt x="61" y="19"/>
                  <a:pt x="61" y="19"/>
                </a:cubicBezTo>
                <a:cubicBezTo>
                  <a:pt x="61" y="19"/>
                  <a:pt x="61" y="19"/>
                  <a:pt x="61" y="19"/>
                </a:cubicBezTo>
                <a:cubicBezTo>
                  <a:pt x="61" y="19"/>
                  <a:pt x="61" y="19"/>
                  <a:pt x="61" y="19"/>
                </a:cubicBezTo>
                <a:cubicBezTo>
                  <a:pt x="61" y="19"/>
                  <a:pt x="61" y="19"/>
                  <a:pt x="61" y="19"/>
                </a:cubicBezTo>
                <a:close/>
                <a:moveTo>
                  <a:pt x="61" y="21"/>
                </a:moveTo>
                <a:cubicBezTo>
                  <a:pt x="61" y="21"/>
                  <a:pt x="61" y="21"/>
                  <a:pt x="61" y="21"/>
                </a:cubicBezTo>
                <a:cubicBezTo>
                  <a:pt x="61" y="21"/>
                  <a:pt x="61" y="21"/>
                  <a:pt x="61" y="21"/>
                </a:cubicBezTo>
                <a:close/>
                <a:moveTo>
                  <a:pt x="61" y="21"/>
                </a:moveTo>
                <a:cubicBezTo>
                  <a:pt x="61" y="21"/>
                  <a:pt x="61" y="21"/>
                  <a:pt x="61" y="21"/>
                </a:cubicBezTo>
                <a:cubicBezTo>
                  <a:pt x="61" y="21"/>
                  <a:pt x="61" y="21"/>
                  <a:pt x="61" y="21"/>
                </a:cubicBezTo>
                <a:cubicBezTo>
                  <a:pt x="61" y="21"/>
                  <a:pt x="61" y="21"/>
                  <a:pt x="61" y="21"/>
                </a:cubicBezTo>
                <a:cubicBezTo>
                  <a:pt x="61" y="21"/>
                  <a:pt x="61" y="21"/>
                  <a:pt x="61" y="21"/>
                </a:cubicBezTo>
                <a:cubicBezTo>
                  <a:pt x="61" y="20"/>
                  <a:pt x="61" y="20"/>
                  <a:pt x="61" y="20"/>
                </a:cubicBezTo>
                <a:cubicBezTo>
                  <a:pt x="61" y="20"/>
                  <a:pt x="61" y="21"/>
                  <a:pt x="61" y="21"/>
                </a:cubicBezTo>
                <a:close/>
                <a:moveTo>
                  <a:pt x="61" y="20"/>
                </a:moveTo>
                <a:cubicBezTo>
                  <a:pt x="61" y="20"/>
                  <a:pt x="61" y="20"/>
                  <a:pt x="61" y="20"/>
                </a:cubicBezTo>
                <a:cubicBezTo>
                  <a:pt x="61" y="21"/>
                  <a:pt x="61" y="21"/>
                  <a:pt x="61" y="21"/>
                </a:cubicBezTo>
                <a:cubicBezTo>
                  <a:pt x="61" y="20"/>
                  <a:pt x="61" y="20"/>
                  <a:pt x="61" y="20"/>
                </a:cubicBezTo>
                <a:cubicBezTo>
                  <a:pt x="61" y="21"/>
                  <a:pt x="61" y="20"/>
                  <a:pt x="61" y="20"/>
                </a:cubicBezTo>
                <a:close/>
                <a:moveTo>
                  <a:pt x="61" y="19"/>
                </a:moveTo>
                <a:cubicBezTo>
                  <a:pt x="61" y="18"/>
                  <a:pt x="61" y="18"/>
                  <a:pt x="61" y="18"/>
                </a:cubicBezTo>
                <a:cubicBezTo>
                  <a:pt x="61" y="19"/>
                  <a:pt x="61" y="19"/>
                  <a:pt x="61" y="19"/>
                </a:cubicBezTo>
                <a:close/>
                <a:moveTo>
                  <a:pt x="61" y="19"/>
                </a:moveTo>
                <a:cubicBezTo>
                  <a:pt x="61" y="18"/>
                  <a:pt x="61" y="18"/>
                  <a:pt x="61" y="18"/>
                </a:cubicBezTo>
                <a:cubicBezTo>
                  <a:pt x="61" y="19"/>
                  <a:pt x="61" y="19"/>
                  <a:pt x="61" y="19"/>
                </a:cubicBezTo>
                <a:close/>
                <a:moveTo>
                  <a:pt x="53" y="21"/>
                </a:moveTo>
                <a:cubicBezTo>
                  <a:pt x="54" y="20"/>
                  <a:pt x="54" y="20"/>
                  <a:pt x="54" y="20"/>
                </a:cubicBezTo>
                <a:lnTo>
                  <a:pt x="53" y="21"/>
                </a:lnTo>
                <a:close/>
                <a:moveTo>
                  <a:pt x="54" y="21"/>
                </a:moveTo>
                <a:cubicBezTo>
                  <a:pt x="54" y="20"/>
                  <a:pt x="54" y="20"/>
                  <a:pt x="54" y="20"/>
                </a:cubicBezTo>
                <a:cubicBezTo>
                  <a:pt x="54" y="21"/>
                  <a:pt x="54" y="21"/>
                  <a:pt x="54" y="21"/>
                </a:cubicBezTo>
                <a:close/>
                <a:moveTo>
                  <a:pt x="59" y="18"/>
                </a:moveTo>
                <a:cubicBezTo>
                  <a:pt x="59" y="18"/>
                  <a:pt x="59" y="17"/>
                  <a:pt x="59" y="18"/>
                </a:cubicBezTo>
                <a:cubicBezTo>
                  <a:pt x="59" y="18"/>
                  <a:pt x="59" y="18"/>
                  <a:pt x="59" y="18"/>
                </a:cubicBezTo>
                <a:cubicBezTo>
                  <a:pt x="59" y="18"/>
                  <a:pt x="59" y="18"/>
                  <a:pt x="59" y="18"/>
                </a:cubicBezTo>
                <a:close/>
                <a:moveTo>
                  <a:pt x="56" y="20"/>
                </a:moveTo>
                <a:cubicBezTo>
                  <a:pt x="56" y="20"/>
                  <a:pt x="56" y="20"/>
                  <a:pt x="56" y="20"/>
                </a:cubicBezTo>
                <a:cubicBezTo>
                  <a:pt x="56" y="20"/>
                  <a:pt x="56" y="20"/>
                  <a:pt x="57" y="20"/>
                </a:cubicBezTo>
                <a:lnTo>
                  <a:pt x="56" y="20"/>
                </a:lnTo>
                <a:close/>
                <a:moveTo>
                  <a:pt x="55" y="21"/>
                </a:moveTo>
                <a:cubicBezTo>
                  <a:pt x="55" y="21"/>
                  <a:pt x="55" y="21"/>
                  <a:pt x="55" y="21"/>
                </a:cubicBezTo>
                <a:close/>
                <a:moveTo>
                  <a:pt x="52" y="20"/>
                </a:moveTo>
                <a:cubicBezTo>
                  <a:pt x="52" y="20"/>
                  <a:pt x="52" y="20"/>
                  <a:pt x="52" y="20"/>
                </a:cubicBezTo>
                <a:cubicBezTo>
                  <a:pt x="52" y="20"/>
                  <a:pt x="52" y="20"/>
                  <a:pt x="52" y="20"/>
                </a:cubicBezTo>
                <a:close/>
                <a:moveTo>
                  <a:pt x="60" y="19"/>
                </a:moveTo>
                <a:cubicBezTo>
                  <a:pt x="60" y="19"/>
                  <a:pt x="60" y="19"/>
                  <a:pt x="60" y="18"/>
                </a:cubicBezTo>
                <a:cubicBezTo>
                  <a:pt x="60" y="19"/>
                  <a:pt x="60" y="19"/>
                  <a:pt x="60" y="19"/>
                </a:cubicBezTo>
                <a:close/>
                <a:moveTo>
                  <a:pt x="57" y="17"/>
                </a:moveTo>
                <a:cubicBezTo>
                  <a:pt x="57" y="17"/>
                  <a:pt x="57" y="17"/>
                  <a:pt x="57" y="17"/>
                </a:cubicBezTo>
                <a:cubicBezTo>
                  <a:pt x="57" y="17"/>
                  <a:pt x="57" y="17"/>
                  <a:pt x="57" y="17"/>
                </a:cubicBezTo>
                <a:close/>
                <a:moveTo>
                  <a:pt x="60" y="18"/>
                </a:moveTo>
                <a:cubicBezTo>
                  <a:pt x="60" y="19"/>
                  <a:pt x="60" y="19"/>
                  <a:pt x="60" y="19"/>
                </a:cubicBezTo>
                <a:cubicBezTo>
                  <a:pt x="60" y="19"/>
                  <a:pt x="60" y="18"/>
                  <a:pt x="60" y="18"/>
                </a:cubicBezTo>
                <a:cubicBezTo>
                  <a:pt x="60" y="18"/>
                  <a:pt x="60" y="18"/>
                  <a:pt x="60" y="18"/>
                </a:cubicBezTo>
                <a:close/>
                <a:moveTo>
                  <a:pt x="51" y="16"/>
                </a:moveTo>
                <a:cubicBezTo>
                  <a:pt x="51" y="16"/>
                  <a:pt x="51" y="16"/>
                  <a:pt x="51" y="16"/>
                </a:cubicBezTo>
                <a:cubicBezTo>
                  <a:pt x="51" y="16"/>
                  <a:pt x="51" y="16"/>
                  <a:pt x="51" y="16"/>
                </a:cubicBezTo>
                <a:close/>
                <a:moveTo>
                  <a:pt x="55" y="14"/>
                </a:moveTo>
                <a:cubicBezTo>
                  <a:pt x="55" y="14"/>
                  <a:pt x="55" y="14"/>
                  <a:pt x="55" y="14"/>
                </a:cubicBezTo>
                <a:cubicBezTo>
                  <a:pt x="55" y="14"/>
                  <a:pt x="55" y="14"/>
                  <a:pt x="55" y="14"/>
                </a:cubicBezTo>
                <a:close/>
                <a:moveTo>
                  <a:pt x="60" y="19"/>
                </a:moveTo>
                <a:cubicBezTo>
                  <a:pt x="60" y="19"/>
                  <a:pt x="60" y="18"/>
                  <a:pt x="60" y="19"/>
                </a:cubicBezTo>
                <a:close/>
                <a:moveTo>
                  <a:pt x="60" y="20"/>
                </a:moveTo>
                <a:cubicBezTo>
                  <a:pt x="60" y="20"/>
                  <a:pt x="60" y="20"/>
                  <a:pt x="60" y="20"/>
                </a:cubicBezTo>
                <a:cubicBezTo>
                  <a:pt x="60" y="20"/>
                  <a:pt x="60" y="20"/>
                  <a:pt x="60" y="20"/>
                </a:cubicBezTo>
                <a:close/>
                <a:moveTo>
                  <a:pt x="59" y="21"/>
                </a:moveTo>
                <a:cubicBezTo>
                  <a:pt x="59" y="21"/>
                  <a:pt x="59" y="21"/>
                  <a:pt x="59" y="21"/>
                </a:cubicBezTo>
                <a:cubicBezTo>
                  <a:pt x="59" y="21"/>
                  <a:pt x="59" y="21"/>
                  <a:pt x="59" y="21"/>
                </a:cubicBezTo>
                <a:close/>
                <a:moveTo>
                  <a:pt x="60" y="19"/>
                </a:moveTo>
                <a:cubicBezTo>
                  <a:pt x="60" y="19"/>
                  <a:pt x="60" y="19"/>
                  <a:pt x="60" y="19"/>
                </a:cubicBezTo>
                <a:cubicBezTo>
                  <a:pt x="60" y="19"/>
                  <a:pt x="60" y="19"/>
                  <a:pt x="60" y="19"/>
                </a:cubicBezTo>
                <a:close/>
                <a:moveTo>
                  <a:pt x="60" y="19"/>
                </a:moveTo>
                <a:cubicBezTo>
                  <a:pt x="60" y="19"/>
                  <a:pt x="60" y="19"/>
                  <a:pt x="60" y="19"/>
                </a:cubicBezTo>
                <a:cubicBezTo>
                  <a:pt x="60" y="18"/>
                  <a:pt x="60" y="18"/>
                  <a:pt x="60" y="19"/>
                </a:cubicBezTo>
                <a:close/>
                <a:moveTo>
                  <a:pt x="60" y="19"/>
                </a:moveTo>
                <a:cubicBezTo>
                  <a:pt x="60" y="19"/>
                  <a:pt x="60" y="19"/>
                  <a:pt x="60" y="19"/>
                </a:cubicBezTo>
                <a:cubicBezTo>
                  <a:pt x="60" y="19"/>
                  <a:pt x="60" y="19"/>
                  <a:pt x="60" y="19"/>
                </a:cubicBezTo>
                <a:close/>
                <a:moveTo>
                  <a:pt x="53" y="18"/>
                </a:moveTo>
                <a:cubicBezTo>
                  <a:pt x="53" y="18"/>
                  <a:pt x="53" y="18"/>
                  <a:pt x="53" y="18"/>
                </a:cubicBezTo>
                <a:cubicBezTo>
                  <a:pt x="53" y="18"/>
                  <a:pt x="53" y="18"/>
                  <a:pt x="53" y="18"/>
                </a:cubicBezTo>
                <a:close/>
                <a:moveTo>
                  <a:pt x="56" y="22"/>
                </a:moveTo>
                <a:cubicBezTo>
                  <a:pt x="56" y="22"/>
                  <a:pt x="56" y="22"/>
                  <a:pt x="56" y="22"/>
                </a:cubicBezTo>
                <a:cubicBezTo>
                  <a:pt x="56" y="22"/>
                  <a:pt x="56" y="22"/>
                  <a:pt x="56" y="22"/>
                </a:cubicBezTo>
                <a:close/>
                <a:moveTo>
                  <a:pt x="56" y="22"/>
                </a:moveTo>
                <a:cubicBezTo>
                  <a:pt x="56" y="22"/>
                  <a:pt x="56" y="22"/>
                  <a:pt x="56" y="22"/>
                </a:cubicBezTo>
                <a:cubicBezTo>
                  <a:pt x="57" y="21"/>
                  <a:pt x="57" y="21"/>
                  <a:pt x="57" y="21"/>
                </a:cubicBezTo>
                <a:lnTo>
                  <a:pt x="56" y="22"/>
                </a:lnTo>
                <a:close/>
                <a:moveTo>
                  <a:pt x="53" y="20"/>
                </a:moveTo>
                <a:cubicBezTo>
                  <a:pt x="54" y="20"/>
                  <a:pt x="53" y="20"/>
                  <a:pt x="53" y="20"/>
                </a:cubicBezTo>
                <a:cubicBezTo>
                  <a:pt x="53" y="20"/>
                  <a:pt x="54" y="20"/>
                  <a:pt x="53" y="20"/>
                </a:cubicBezTo>
                <a:cubicBezTo>
                  <a:pt x="53" y="20"/>
                  <a:pt x="53" y="20"/>
                  <a:pt x="52" y="21"/>
                </a:cubicBezTo>
                <a:cubicBezTo>
                  <a:pt x="53" y="20"/>
                  <a:pt x="53" y="20"/>
                  <a:pt x="53" y="20"/>
                </a:cubicBezTo>
                <a:cubicBezTo>
                  <a:pt x="52" y="20"/>
                  <a:pt x="53" y="20"/>
                  <a:pt x="53" y="20"/>
                </a:cubicBezTo>
                <a:cubicBezTo>
                  <a:pt x="53" y="20"/>
                  <a:pt x="53" y="20"/>
                  <a:pt x="53" y="20"/>
                </a:cubicBezTo>
                <a:cubicBezTo>
                  <a:pt x="53" y="20"/>
                  <a:pt x="52" y="20"/>
                  <a:pt x="52" y="20"/>
                </a:cubicBezTo>
                <a:cubicBezTo>
                  <a:pt x="52" y="20"/>
                  <a:pt x="52" y="20"/>
                  <a:pt x="52" y="20"/>
                </a:cubicBezTo>
                <a:cubicBezTo>
                  <a:pt x="52" y="20"/>
                  <a:pt x="52" y="20"/>
                  <a:pt x="52" y="20"/>
                </a:cubicBezTo>
                <a:cubicBezTo>
                  <a:pt x="52" y="20"/>
                  <a:pt x="53" y="19"/>
                  <a:pt x="53" y="19"/>
                </a:cubicBezTo>
                <a:cubicBezTo>
                  <a:pt x="53" y="19"/>
                  <a:pt x="53" y="19"/>
                  <a:pt x="53" y="19"/>
                </a:cubicBezTo>
                <a:cubicBezTo>
                  <a:pt x="53" y="19"/>
                  <a:pt x="53" y="19"/>
                  <a:pt x="53" y="19"/>
                </a:cubicBezTo>
                <a:cubicBezTo>
                  <a:pt x="52" y="19"/>
                  <a:pt x="52" y="19"/>
                  <a:pt x="52" y="19"/>
                </a:cubicBezTo>
                <a:cubicBezTo>
                  <a:pt x="52" y="19"/>
                  <a:pt x="52" y="19"/>
                  <a:pt x="52" y="19"/>
                </a:cubicBezTo>
                <a:cubicBezTo>
                  <a:pt x="52" y="19"/>
                  <a:pt x="52" y="19"/>
                  <a:pt x="52" y="19"/>
                </a:cubicBezTo>
                <a:cubicBezTo>
                  <a:pt x="53" y="19"/>
                  <a:pt x="53" y="19"/>
                  <a:pt x="53" y="19"/>
                </a:cubicBezTo>
                <a:cubicBezTo>
                  <a:pt x="52" y="19"/>
                  <a:pt x="53" y="19"/>
                  <a:pt x="53" y="19"/>
                </a:cubicBezTo>
                <a:cubicBezTo>
                  <a:pt x="53" y="19"/>
                  <a:pt x="53" y="19"/>
                  <a:pt x="53" y="19"/>
                </a:cubicBezTo>
                <a:cubicBezTo>
                  <a:pt x="53" y="19"/>
                  <a:pt x="53" y="19"/>
                  <a:pt x="52" y="19"/>
                </a:cubicBezTo>
                <a:cubicBezTo>
                  <a:pt x="52" y="19"/>
                  <a:pt x="53" y="19"/>
                  <a:pt x="52" y="19"/>
                </a:cubicBezTo>
                <a:cubicBezTo>
                  <a:pt x="53" y="19"/>
                  <a:pt x="53" y="19"/>
                  <a:pt x="53" y="19"/>
                </a:cubicBezTo>
                <a:cubicBezTo>
                  <a:pt x="52" y="19"/>
                  <a:pt x="52" y="19"/>
                  <a:pt x="52" y="19"/>
                </a:cubicBezTo>
                <a:cubicBezTo>
                  <a:pt x="53" y="18"/>
                  <a:pt x="53" y="18"/>
                  <a:pt x="53" y="18"/>
                </a:cubicBezTo>
                <a:cubicBezTo>
                  <a:pt x="53" y="18"/>
                  <a:pt x="52" y="19"/>
                  <a:pt x="52" y="19"/>
                </a:cubicBezTo>
                <a:cubicBezTo>
                  <a:pt x="53" y="18"/>
                  <a:pt x="53" y="18"/>
                  <a:pt x="53" y="18"/>
                </a:cubicBezTo>
                <a:cubicBezTo>
                  <a:pt x="53" y="18"/>
                  <a:pt x="52" y="19"/>
                  <a:pt x="52" y="19"/>
                </a:cubicBezTo>
                <a:cubicBezTo>
                  <a:pt x="52" y="19"/>
                  <a:pt x="52" y="19"/>
                  <a:pt x="52" y="19"/>
                </a:cubicBezTo>
                <a:cubicBezTo>
                  <a:pt x="52" y="19"/>
                  <a:pt x="52" y="19"/>
                  <a:pt x="52" y="19"/>
                </a:cubicBezTo>
                <a:cubicBezTo>
                  <a:pt x="52" y="19"/>
                  <a:pt x="52" y="19"/>
                  <a:pt x="52" y="19"/>
                </a:cubicBezTo>
                <a:cubicBezTo>
                  <a:pt x="51" y="19"/>
                  <a:pt x="53" y="18"/>
                  <a:pt x="52" y="18"/>
                </a:cubicBezTo>
                <a:cubicBezTo>
                  <a:pt x="52" y="18"/>
                  <a:pt x="52" y="19"/>
                  <a:pt x="52" y="19"/>
                </a:cubicBezTo>
                <a:cubicBezTo>
                  <a:pt x="51" y="19"/>
                  <a:pt x="52" y="18"/>
                  <a:pt x="52" y="18"/>
                </a:cubicBezTo>
                <a:cubicBezTo>
                  <a:pt x="52" y="18"/>
                  <a:pt x="52" y="18"/>
                  <a:pt x="52" y="18"/>
                </a:cubicBezTo>
                <a:cubicBezTo>
                  <a:pt x="52" y="18"/>
                  <a:pt x="52" y="18"/>
                  <a:pt x="52" y="18"/>
                </a:cubicBezTo>
                <a:cubicBezTo>
                  <a:pt x="52" y="18"/>
                  <a:pt x="52" y="18"/>
                  <a:pt x="52" y="18"/>
                </a:cubicBezTo>
                <a:cubicBezTo>
                  <a:pt x="52" y="18"/>
                  <a:pt x="53" y="18"/>
                  <a:pt x="52" y="18"/>
                </a:cubicBezTo>
                <a:cubicBezTo>
                  <a:pt x="52" y="18"/>
                  <a:pt x="52" y="18"/>
                  <a:pt x="52" y="18"/>
                </a:cubicBezTo>
                <a:cubicBezTo>
                  <a:pt x="52" y="18"/>
                  <a:pt x="52" y="18"/>
                  <a:pt x="53" y="18"/>
                </a:cubicBezTo>
                <a:cubicBezTo>
                  <a:pt x="53" y="18"/>
                  <a:pt x="52" y="18"/>
                  <a:pt x="53" y="18"/>
                </a:cubicBezTo>
                <a:cubicBezTo>
                  <a:pt x="53" y="18"/>
                  <a:pt x="53" y="17"/>
                  <a:pt x="53" y="17"/>
                </a:cubicBezTo>
                <a:cubicBezTo>
                  <a:pt x="53" y="17"/>
                  <a:pt x="53" y="17"/>
                  <a:pt x="52" y="18"/>
                </a:cubicBezTo>
                <a:cubicBezTo>
                  <a:pt x="53" y="18"/>
                  <a:pt x="53" y="18"/>
                  <a:pt x="53" y="18"/>
                </a:cubicBezTo>
                <a:cubicBezTo>
                  <a:pt x="52" y="18"/>
                  <a:pt x="52" y="18"/>
                  <a:pt x="52" y="18"/>
                </a:cubicBezTo>
                <a:cubicBezTo>
                  <a:pt x="52" y="18"/>
                  <a:pt x="52" y="18"/>
                  <a:pt x="52" y="18"/>
                </a:cubicBezTo>
                <a:cubicBezTo>
                  <a:pt x="52" y="18"/>
                  <a:pt x="52" y="18"/>
                  <a:pt x="52" y="18"/>
                </a:cubicBezTo>
                <a:cubicBezTo>
                  <a:pt x="52" y="18"/>
                  <a:pt x="53" y="17"/>
                  <a:pt x="53" y="17"/>
                </a:cubicBezTo>
                <a:cubicBezTo>
                  <a:pt x="53" y="17"/>
                  <a:pt x="53" y="17"/>
                  <a:pt x="52" y="17"/>
                </a:cubicBezTo>
                <a:cubicBezTo>
                  <a:pt x="52" y="17"/>
                  <a:pt x="53" y="17"/>
                  <a:pt x="52" y="18"/>
                </a:cubicBezTo>
                <a:cubicBezTo>
                  <a:pt x="53" y="17"/>
                  <a:pt x="51" y="18"/>
                  <a:pt x="52" y="17"/>
                </a:cubicBezTo>
                <a:cubicBezTo>
                  <a:pt x="52" y="17"/>
                  <a:pt x="52" y="17"/>
                  <a:pt x="53" y="17"/>
                </a:cubicBezTo>
                <a:cubicBezTo>
                  <a:pt x="53" y="17"/>
                  <a:pt x="53" y="17"/>
                  <a:pt x="52" y="17"/>
                </a:cubicBezTo>
                <a:cubicBezTo>
                  <a:pt x="53" y="17"/>
                  <a:pt x="53" y="17"/>
                  <a:pt x="53" y="17"/>
                </a:cubicBezTo>
                <a:cubicBezTo>
                  <a:pt x="52" y="17"/>
                  <a:pt x="52" y="17"/>
                  <a:pt x="51" y="17"/>
                </a:cubicBezTo>
                <a:cubicBezTo>
                  <a:pt x="52" y="17"/>
                  <a:pt x="52" y="17"/>
                  <a:pt x="52" y="17"/>
                </a:cubicBezTo>
                <a:cubicBezTo>
                  <a:pt x="52" y="17"/>
                  <a:pt x="52" y="17"/>
                  <a:pt x="52" y="17"/>
                </a:cubicBezTo>
                <a:cubicBezTo>
                  <a:pt x="52" y="17"/>
                  <a:pt x="52" y="17"/>
                  <a:pt x="52" y="17"/>
                </a:cubicBezTo>
                <a:cubicBezTo>
                  <a:pt x="52" y="17"/>
                  <a:pt x="52" y="16"/>
                  <a:pt x="52" y="16"/>
                </a:cubicBezTo>
                <a:cubicBezTo>
                  <a:pt x="52" y="17"/>
                  <a:pt x="52" y="17"/>
                  <a:pt x="52" y="17"/>
                </a:cubicBezTo>
                <a:cubicBezTo>
                  <a:pt x="51" y="17"/>
                  <a:pt x="51" y="16"/>
                  <a:pt x="51" y="16"/>
                </a:cubicBezTo>
                <a:cubicBezTo>
                  <a:pt x="51" y="16"/>
                  <a:pt x="51" y="16"/>
                  <a:pt x="51" y="16"/>
                </a:cubicBezTo>
                <a:cubicBezTo>
                  <a:pt x="51" y="16"/>
                  <a:pt x="50" y="16"/>
                  <a:pt x="51" y="16"/>
                </a:cubicBezTo>
                <a:cubicBezTo>
                  <a:pt x="51" y="16"/>
                  <a:pt x="51" y="16"/>
                  <a:pt x="51" y="16"/>
                </a:cubicBezTo>
                <a:cubicBezTo>
                  <a:pt x="51" y="16"/>
                  <a:pt x="51" y="16"/>
                  <a:pt x="51" y="16"/>
                </a:cubicBezTo>
                <a:cubicBezTo>
                  <a:pt x="51" y="16"/>
                  <a:pt x="51" y="16"/>
                  <a:pt x="51" y="16"/>
                </a:cubicBezTo>
                <a:cubicBezTo>
                  <a:pt x="51" y="16"/>
                  <a:pt x="51" y="16"/>
                  <a:pt x="51" y="16"/>
                </a:cubicBezTo>
                <a:cubicBezTo>
                  <a:pt x="51" y="16"/>
                  <a:pt x="51" y="16"/>
                  <a:pt x="51" y="16"/>
                </a:cubicBezTo>
                <a:cubicBezTo>
                  <a:pt x="52" y="16"/>
                  <a:pt x="51" y="16"/>
                  <a:pt x="52" y="15"/>
                </a:cubicBezTo>
                <a:cubicBezTo>
                  <a:pt x="51" y="16"/>
                  <a:pt x="52" y="15"/>
                  <a:pt x="51" y="16"/>
                </a:cubicBezTo>
                <a:cubicBezTo>
                  <a:pt x="51" y="16"/>
                  <a:pt x="51" y="16"/>
                  <a:pt x="51" y="15"/>
                </a:cubicBezTo>
                <a:cubicBezTo>
                  <a:pt x="51" y="16"/>
                  <a:pt x="51" y="16"/>
                  <a:pt x="51" y="16"/>
                </a:cubicBezTo>
                <a:cubicBezTo>
                  <a:pt x="51" y="15"/>
                  <a:pt x="51" y="15"/>
                  <a:pt x="51" y="15"/>
                </a:cubicBezTo>
                <a:cubicBezTo>
                  <a:pt x="51" y="15"/>
                  <a:pt x="51" y="15"/>
                  <a:pt x="51" y="15"/>
                </a:cubicBezTo>
                <a:cubicBezTo>
                  <a:pt x="52" y="15"/>
                  <a:pt x="51" y="15"/>
                  <a:pt x="51" y="15"/>
                </a:cubicBezTo>
                <a:cubicBezTo>
                  <a:pt x="51" y="15"/>
                  <a:pt x="51" y="15"/>
                  <a:pt x="52" y="15"/>
                </a:cubicBezTo>
                <a:cubicBezTo>
                  <a:pt x="50" y="15"/>
                  <a:pt x="52" y="14"/>
                  <a:pt x="52" y="15"/>
                </a:cubicBezTo>
                <a:cubicBezTo>
                  <a:pt x="52" y="14"/>
                  <a:pt x="53" y="14"/>
                  <a:pt x="54" y="14"/>
                </a:cubicBezTo>
                <a:cubicBezTo>
                  <a:pt x="54" y="14"/>
                  <a:pt x="54" y="14"/>
                  <a:pt x="54" y="14"/>
                </a:cubicBezTo>
                <a:cubicBezTo>
                  <a:pt x="55" y="14"/>
                  <a:pt x="54" y="14"/>
                  <a:pt x="55" y="14"/>
                </a:cubicBezTo>
                <a:cubicBezTo>
                  <a:pt x="54" y="14"/>
                  <a:pt x="54" y="14"/>
                  <a:pt x="54" y="14"/>
                </a:cubicBezTo>
                <a:cubicBezTo>
                  <a:pt x="54" y="14"/>
                  <a:pt x="55" y="14"/>
                  <a:pt x="55" y="14"/>
                </a:cubicBezTo>
                <a:cubicBezTo>
                  <a:pt x="55" y="14"/>
                  <a:pt x="55" y="14"/>
                  <a:pt x="55" y="14"/>
                </a:cubicBezTo>
                <a:cubicBezTo>
                  <a:pt x="54" y="15"/>
                  <a:pt x="55" y="14"/>
                  <a:pt x="54" y="15"/>
                </a:cubicBezTo>
                <a:cubicBezTo>
                  <a:pt x="54" y="15"/>
                  <a:pt x="55" y="15"/>
                  <a:pt x="55" y="15"/>
                </a:cubicBezTo>
                <a:cubicBezTo>
                  <a:pt x="54" y="15"/>
                  <a:pt x="55" y="15"/>
                  <a:pt x="55" y="15"/>
                </a:cubicBezTo>
                <a:cubicBezTo>
                  <a:pt x="54" y="15"/>
                  <a:pt x="54" y="15"/>
                  <a:pt x="54" y="15"/>
                </a:cubicBezTo>
                <a:cubicBezTo>
                  <a:pt x="55" y="15"/>
                  <a:pt x="55" y="15"/>
                  <a:pt x="55" y="15"/>
                </a:cubicBezTo>
                <a:cubicBezTo>
                  <a:pt x="55" y="15"/>
                  <a:pt x="54" y="15"/>
                  <a:pt x="55" y="15"/>
                </a:cubicBezTo>
                <a:cubicBezTo>
                  <a:pt x="55" y="15"/>
                  <a:pt x="54" y="15"/>
                  <a:pt x="54" y="15"/>
                </a:cubicBezTo>
                <a:cubicBezTo>
                  <a:pt x="55" y="15"/>
                  <a:pt x="55" y="15"/>
                  <a:pt x="55" y="15"/>
                </a:cubicBezTo>
                <a:cubicBezTo>
                  <a:pt x="54" y="16"/>
                  <a:pt x="55" y="15"/>
                  <a:pt x="54" y="16"/>
                </a:cubicBezTo>
                <a:cubicBezTo>
                  <a:pt x="54" y="16"/>
                  <a:pt x="54" y="16"/>
                  <a:pt x="55" y="16"/>
                </a:cubicBezTo>
                <a:cubicBezTo>
                  <a:pt x="55" y="16"/>
                  <a:pt x="55" y="16"/>
                  <a:pt x="55" y="16"/>
                </a:cubicBezTo>
                <a:cubicBezTo>
                  <a:pt x="55" y="16"/>
                  <a:pt x="55" y="16"/>
                  <a:pt x="54" y="16"/>
                </a:cubicBezTo>
                <a:cubicBezTo>
                  <a:pt x="55" y="16"/>
                  <a:pt x="55" y="16"/>
                  <a:pt x="55" y="16"/>
                </a:cubicBezTo>
                <a:cubicBezTo>
                  <a:pt x="56" y="16"/>
                  <a:pt x="56" y="16"/>
                  <a:pt x="56" y="16"/>
                </a:cubicBezTo>
                <a:cubicBezTo>
                  <a:pt x="56" y="16"/>
                  <a:pt x="56" y="16"/>
                  <a:pt x="56" y="16"/>
                </a:cubicBezTo>
                <a:cubicBezTo>
                  <a:pt x="56" y="16"/>
                  <a:pt x="56" y="16"/>
                  <a:pt x="56" y="16"/>
                </a:cubicBezTo>
                <a:cubicBezTo>
                  <a:pt x="55" y="16"/>
                  <a:pt x="55" y="16"/>
                  <a:pt x="55" y="16"/>
                </a:cubicBezTo>
                <a:cubicBezTo>
                  <a:pt x="55" y="16"/>
                  <a:pt x="55" y="16"/>
                  <a:pt x="56" y="16"/>
                </a:cubicBezTo>
                <a:cubicBezTo>
                  <a:pt x="56" y="16"/>
                  <a:pt x="56" y="16"/>
                  <a:pt x="56" y="16"/>
                </a:cubicBezTo>
                <a:cubicBezTo>
                  <a:pt x="56" y="16"/>
                  <a:pt x="56" y="16"/>
                  <a:pt x="56" y="16"/>
                </a:cubicBezTo>
                <a:cubicBezTo>
                  <a:pt x="56" y="16"/>
                  <a:pt x="55" y="16"/>
                  <a:pt x="55" y="16"/>
                </a:cubicBezTo>
                <a:cubicBezTo>
                  <a:pt x="55" y="16"/>
                  <a:pt x="56" y="16"/>
                  <a:pt x="55" y="16"/>
                </a:cubicBezTo>
                <a:cubicBezTo>
                  <a:pt x="56" y="16"/>
                  <a:pt x="55" y="16"/>
                  <a:pt x="55" y="16"/>
                </a:cubicBezTo>
                <a:cubicBezTo>
                  <a:pt x="55" y="16"/>
                  <a:pt x="55" y="16"/>
                  <a:pt x="55" y="16"/>
                </a:cubicBezTo>
                <a:cubicBezTo>
                  <a:pt x="56" y="16"/>
                  <a:pt x="56" y="16"/>
                  <a:pt x="56" y="16"/>
                </a:cubicBezTo>
                <a:cubicBezTo>
                  <a:pt x="56" y="16"/>
                  <a:pt x="55" y="16"/>
                  <a:pt x="55" y="17"/>
                </a:cubicBezTo>
                <a:cubicBezTo>
                  <a:pt x="55" y="17"/>
                  <a:pt x="56" y="17"/>
                  <a:pt x="55" y="17"/>
                </a:cubicBezTo>
                <a:cubicBezTo>
                  <a:pt x="55" y="17"/>
                  <a:pt x="55" y="17"/>
                  <a:pt x="55" y="17"/>
                </a:cubicBezTo>
                <a:cubicBezTo>
                  <a:pt x="55" y="17"/>
                  <a:pt x="54" y="18"/>
                  <a:pt x="54" y="18"/>
                </a:cubicBezTo>
                <a:cubicBezTo>
                  <a:pt x="55" y="17"/>
                  <a:pt x="55" y="17"/>
                  <a:pt x="55" y="17"/>
                </a:cubicBezTo>
                <a:cubicBezTo>
                  <a:pt x="56" y="17"/>
                  <a:pt x="56" y="17"/>
                  <a:pt x="56" y="17"/>
                </a:cubicBezTo>
                <a:cubicBezTo>
                  <a:pt x="57" y="16"/>
                  <a:pt x="56" y="17"/>
                  <a:pt x="56" y="17"/>
                </a:cubicBezTo>
                <a:cubicBezTo>
                  <a:pt x="56" y="17"/>
                  <a:pt x="56" y="17"/>
                  <a:pt x="56" y="17"/>
                </a:cubicBezTo>
                <a:cubicBezTo>
                  <a:pt x="56" y="16"/>
                  <a:pt x="56" y="17"/>
                  <a:pt x="56" y="17"/>
                </a:cubicBezTo>
                <a:cubicBezTo>
                  <a:pt x="56" y="17"/>
                  <a:pt x="56" y="17"/>
                  <a:pt x="56" y="17"/>
                </a:cubicBezTo>
                <a:cubicBezTo>
                  <a:pt x="56" y="17"/>
                  <a:pt x="56" y="17"/>
                  <a:pt x="56" y="17"/>
                </a:cubicBezTo>
                <a:cubicBezTo>
                  <a:pt x="56" y="17"/>
                  <a:pt x="56" y="17"/>
                  <a:pt x="56" y="17"/>
                </a:cubicBezTo>
                <a:cubicBezTo>
                  <a:pt x="56" y="17"/>
                  <a:pt x="56" y="17"/>
                  <a:pt x="56" y="17"/>
                </a:cubicBezTo>
                <a:cubicBezTo>
                  <a:pt x="56" y="17"/>
                  <a:pt x="56" y="17"/>
                  <a:pt x="56" y="17"/>
                </a:cubicBezTo>
                <a:cubicBezTo>
                  <a:pt x="56" y="17"/>
                  <a:pt x="56" y="17"/>
                  <a:pt x="56" y="17"/>
                </a:cubicBezTo>
                <a:cubicBezTo>
                  <a:pt x="55" y="18"/>
                  <a:pt x="57" y="17"/>
                  <a:pt x="56" y="18"/>
                </a:cubicBezTo>
                <a:cubicBezTo>
                  <a:pt x="56" y="18"/>
                  <a:pt x="56" y="18"/>
                  <a:pt x="57" y="17"/>
                </a:cubicBezTo>
                <a:cubicBezTo>
                  <a:pt x="57" y="18"/>
                  <a:pt x="57" y="18"/>
                  <a:pt x="57" y="18"/>
                </a:cubicBezTo>
                <a:cubicBezTo>
                  <a:pt x="57" y="17"/>
                  <a:pt x="56" y="18"/>
                  <a:pt x="57" y="18"/>
                </a:cubicBezTo>
                <a:cubicBezTo>
                  <a:pt x="57" y="18"/>
                  <a:pt x="57" y="17"/>
                  <a:pt x="57" y="17"/>
                </a:cubicBezTo>
                <a:cubicBezTo>
                  <a:pt x="57" y="18"/>
                  <a:pt x="58" y="17"/>
                  <a:pt x="57" y="17"/>
                </a:cubicBezTo>
                <a:cubicBezTo>
                  <a:pt x="57" y="17"/>
                  <a:pt x="57" y="17"/>
                  <a:pt x="57" y="18"/>
                </a:cubicBezTo>
                <a:cubicBezTo>
                  <a:pt x="57" y="18"/>
                  <a:pt x="58" y="17"/>
                  <a:pt x="57" y="17"/>
                </a:cubicBezTo>
                <a:cubicBezTo>
                  <a:pt x="57" y="17"/>
                  <a:pt x="57" y="17"/>
                  <a:pt x="57" y="17"/>
                </a:cubicBezTo>
                <a:cubicBezTo>
                  <a:pt x="57" y="17"/>
                  <a:pt x="56" y="19"/>
                  <a:pt x="56" y="19"/>
                </a:cubicBezTo>
                <a:cubicBezTo>
                  <a:pt x="56" y="18"/>
                  <a:pt x="56" y="18"/>
                  <a:pt x="56" y="18"/>
                </a:cubicBezTo>
                <a:cubicBezTo>
                  <a:pt x="57" y="18"/>
                  <a:pt x="56" y="19"/>
                  <a:pt x="56" y="19"/>
                </a:cubicBezTo>
                <a:cubicBezTo>
                  <a:pt x="57" y="18"/>
                  <a:pt x="57" y="18"/>
                  <a:pt x="57" y="18"/>
                </a:cubicBezTo>
                <a:cubicBezTo>
                  <a:pt x="56" y="19"/>
                  <a:pt x="57" y="18"/>
                  <a:pt x="57" y="19"/>
                </a:cubicBezTo>
                <a:cubicBezTo>
                  <a:pt x="57" y="19"/>
                  <a:pt x="57" y="19"/>
                  <a:pt x="57" y="19"/>
                </a:cubicBezTo>
                <a:cubicBezTo>
                  <a:pt x="57" y="19"/>
                  <a:pt x="56" y="19"/>
                  <a:pt x="57" y="19"/>
                </a:cubicBezTo>
                <a:cubicBezTo>
                  <a:pt x="57" y="18"/>
                  <a:pt x="57" y="18"/>
                  <a:pt x="57" y="18"/>
                </a:cubicBezTo>
                <a:cubicBezTo>
                  <a:pt x="57" y="18"/>
                  <a:pt x="57" y="18"/>
                  <a:pt x="57" y="19"/>
                </a:cubicBezTo>
                <a:cubicBezTo>
                  <a:pt x="57" y="18"/>
                  <a:pt x="57" y="18"/>
                  <a:pt x="57" y="19"/>
                </a:cubicBezTo>
                <a:cubicBezTo>
                  <a:pt x="57" y="18"/>
                  <a:pt x="57" y="18"/>
                  <a:pt x="57" y="18"/>
                </a:cubicBezTo>
                <a:cubicBezTo>
                  <a:pt x="57" y="18"/>
                  <a:pt x="57" y="19"/>
                  <a:pt x="57" y="19"/>
                </a:cubicBezTo>
                <a:cubicBezTo>
                  <a:pt x="57" y="19"/>
                  <a:pt x="57" y="18"/>
                  <a:pt x="57" y="19"/>
                </a:cubicBezTo>
                <a:cubicBezTo>
                  <a:pt x="58" y="18"/>
                  <a:pt x="58" y="17"/>
                  <a:pt x="58" y="17"/>
                </a:cubicBezTo>
                <a:cubicBezTo>
                  <a:pt x="58" y="18"/>
                  <a:pt x="58" y="18"/>
                  <a:pt x="58" y="18"/>
                </a:cubicBezTo>
                <a:cubicBezTo>
                  <a:pt x="58" y="18"/>
                  <a:pt x="58" y="18"/>
                  <a:pt x="58" y="18"/>
                </a:cubicBezTo>
                <a:cubicBezTo>
                  <a:pt x="58" y="18"/>
                  <a:pt x="58" y="18"/>
                  <a:pt x="58" y="18"/>
                </a:cubicBezTo>
                <a:cubicBezTo>
                  <a:pt x="58" y="18"/>
                  <a:pt x="58" y="18"/>
                  <a:pt x="58" y="18"/>
                </a:cubicBezTo>
                <a:cubicBezTo>
                  <a:pt x="58" y="18"/>
                  <a:pt x="58" y="18"/>
                  <a:pt x="58" y="19"/>
                </a:cubicBezTo>
                <a:cubicBezTo>
                  <a:pt x="58" y="18"/>
                  <a:pt x="57" y="19"/>
                  <a:pt x="58" y="18"/>
                </a:cubicBezTo>
                <a:cubicBezTo>
                  <a:pt x="58" y="19"/>
                  <a:pt x="58" y="18"/>
                  <a:pt x="58" y="19"/>
                </a:cubicBezTo>
                <a:cubicBezTo>
                  <a:pt x="58" y="19"/>
                  <a:pt x="58" y="19"/>
                  <a:pt x="58" y="19"/>
                </a:cubicBezTo>
                <a:cubicBezTo>
                  <a:pt x="58" y="19"/>
                  <a:pt x="58" y="19"/>
                  <a:pt x="58" y="19"/>
                </a:cubicBezTo>
                <a:cubicBezTo>
                  <a:pt x="58" y="19"/>
                  <a:pt x="58" y="19"/>
                  <a:pt x="58" y="19"/>
                </a:cubicBezTo>
                <a:cubicBezTo>
                  <a:pt x="58" y="19"/>
                  <a:pt x="58" y="19"/>
                  <a:pt x="58" y="19"/>
                </a:cubicBezTo>
                <a:cubicBezTo>
                  <a:pt x="58" y="19"/>
                  <a:pt x="58" y="19"/>
                  <a:pt x="58" y="19"/>
                </a:cubicBezTo>
                <a:cubicBezTo>
                  <a:pt x="58" y="19"/>
                  <a:pt x="58" y="19"/>
                  <a:pt x="58" y="19"/>
                </a:cubicBezTo>
                <a:cubicBezTo>
                  <a:pt x="58" y="19"/>
                  <a:pt x="58" y="19"/>
                  <a:pt x="58" y="19"/>
                </a:cubicBezTo>
                <a:cubicBezTo>
                  <a:pt x="58" y="19"/>
                  <a:pt x="58" y="19"/>
                  <a:pt x="58" y="19"/>
                </a:cubicBezTo>
                <a:cubicBezTo>
                  <a:pt x="58" y="19"/>
                  <a:pt x="58" y="19"/>
                  <a:pt x="59" y="18"/>
                </a:cubicBezTo>
                <a:cubicBezTo>
                  <a:pt x="58" y="19"/>
                  <a:pt x="59" y="18"/>
                  <a:pt x="58" y="19"/>
                </a:cubicBezTo>
                <a:cubicBezTo>
                  <a:pt x="59" y="19"/>
                  <a:pt x="59" y="19"/>
                  <a:pt x="59" y="19"/>
                </a:cubicBezTo>
                <a:cubicBezTo>
                  <a:pt x="59" y="18"/>
                  <a:pt x="59" y="18"/>
                  <a:pt x="59" y="18"/>
                </a:cubicBezTo>
                <a:cubicBezTo>
                  <a:pt x="59" y="18"/>
                  <a:pt x="59" y="18"/>
                  <a:pt x="59" y="18"/>
                </a:cubicBezTo>
                <a:cubicBezTo>
                  <a:pt x="59" y="19"/>
                  <a:pt x="59" y="19"/>
                  <a:pt x="59" y="19"/>
                </a:cubicBezTo>
                <a:cubicBezTo>
                  <a:pt x="59" y="19"/>
                  <a:pt x="59" y="19"/>
                  <a:pt x="59" y="19"/>
                </a:cubicBezTo>
                <a:cubicBezTo>
                  <a:pt x="59" y="18"/>
                  <a:pt x="59" y="18"/>
                  <a:pt x="59" y="18"/>
                </a:cubicBezTo>
                <a:cubicBezTo>
                  <a:pt x="59" y="18"/>
                  <a:pt x="59" y="18"/>
                  <a:pt x="59" y="19"/>
                </a:cubicBezTo>
                <a:cubicBezTo>
                  <a:pt x="59" y="19"/>
                  <a:pt x="59" y="19"/>
                  <a:pt x="59" y="19"/>
                </a:cubicBezTo>
                <a:cubicBezTo>
                  <a:pt x="59" y="19"/>
                  <a:pt x="59" y="19"/>
                  <a:pt x="59" y="19"/>
                </a:cubicBezTo>
                <a:cubicBezTo>
                  <a:pt x="59" y="19"/>
                  <a:pt x="59" y="19"/>
                  <a:pt x="59" y="19"/>
                </a:cubicBezTo>
                <a:cubicBezTo>
                  <a:pt x="59" y="19"/>
                  <a:pt x="59" y="18"/>
                  <a:pt x="59" y="19"/>
                </a:cubicBezTo>
                <a:cubicBezTo>
                  <a:pt x="59" y="19"/>
                  <a:pt x="59" y="19"/>
                  <a:pt x="59" y="19"/>
                </a:cubicBezTo>
                <a:cubicBezTo>
                  <a:pt x="59" y="19"/>
                  <a:pt x="59" y="19"/>
                  <a:pt x="59" y="19"/>
                </a:cubicBezTo>
                <a:cubicBezTo>
                  <a:pt x="59" y="19"/>
                  <a:pt x="59" y="19"/>
                  <a:pt x="59" y="19"/>
                </a:cubicBezTo>
                <a:cubicBezTo>
                  <a:pt x="59" y="18"/>
                  <a:pt x="59" y="18"/>
                  <a:pt x="59" y="18"/>
                </a:cubicBezTo>
                <a:cubicBezTo>
                  <a:pt x="60" y="18"/>
                  <a:pt x="60" y="18"/>
                  <a:pt x="60" y="18"/>
                </a:cubicBezTo>
                <a:cubicBezTo>
                  <a:pt x="60" y="18"/>
                  <a:pt x="60" y="17"/>
                  <a:pt x="60" y="18"/>
                </a:cubicBezTo>
                <a:cubicBezTo>
                  <a:pt x="60" y="18"/>
                  <a:pt x="60" y="18"/>
                  <a:pt x="60" y="18"/>
                </a:cubicBezTo>
                <a:cubicBezTo>
                  <a:pt x="60" y="19"/>
                  <a:pt x="60" y="19"/>
                  <a:pt x="60" y="19"/>
                </a:cubicBezTo>
                <a:cubicBezTo>
                  <a:pt x="60" y="19"/>
                  <a:pt x="60" y="19"/>
                  <a:pt x="60" y="19"/>
                </a:cubicBezTo>
                <a:cubicBezTo>
                  <a:pt x="60" y="19"/>
                  <a:pt x="60" y="19"/>
                  <a:pt x="60" y="19"/>
                </a:cubicBezTo>
                <a:cubicBezTo>
                  <a:pt x="60" y="19"/>
                  <a:pt x="60" y="19"/>
                  <a:pt x="60" y="19"/>
                </a:cubicBezTo>
                <a:cubicBezTo>
                  <a:pt x="60" y="19"/>
                  <a:pt x="60" y="19"/>
                  <a:pt x="60" y="19"/>
                </a:cubicBezTo>
                <a:cubicBezTo>
                  <a:pt x="60" y="19"/>
                  <a:pt x="60" y="18"/>
                  <a:pt x="60" y="18"/>
                </a:cubicBezTo>
                <a:cubicBezTo>
                  <a:pt x="60" y="18"/>
                  <a:pt x="60" y="18"/>
                  <a:pt x="60" y="19"/>
                </a:cubicBezTo>
                <a:cubicBezTo>
                  <a:pt x="60" y="19"/>
                  <a:pt x="60" y="19"/>
                  <a:pt x="60" y="19"/>
                </a:cubicBezTo>
                <a:cubicBezTo>
                  <a:pt x="60" y="19"/>
                  <a:pt x="60" y="19"/>
                  <a:pt x="60" y="20"/>
                </a:cubicBezTo>
                <a:cubicBezTo>
                  <a:pt x="60" y="19"/>
                  <a:pt x="60" y="19"/>
                  <a:pt x="60" y="19"/>
                </a:cubicBezTo>
                <a:cubicBezTo>
                  <a:pt x="60" y="19"/>
                  <a:pt x="60" y="20"/>
                  <a:pt x="60" y="20"/>
                </a:cubicBezTo>
                <a:cubicBezTo>
                  <a:pt x="60" y="19"/>
                  <a:pt x="60" y="20"/>
                  <a:pt x="60" y="19"/>
                </a:cubicBezTo>
                <a:cubicBezTo>
                  <a:pt x="60" y="19"/>
                  <a:pt x="60" y="19"/>
                  <a:pt x="60" y="19"/>
                </a:cubicBezTo>
                <a:cubicBezTo>
                  <a:pt x="60" y="19"/>
                  <a:pt x="60" y="19"/>
                  <a:pt x="60" y="19"/>
                </a:cubicBezTo>
                <a:cubicBezTo>
                  <a:pt x="60" y="19"/>
                  <a:pt x="60" y="19"/>
                  <a:pt x="60" y="19"/>
                </a:cubicBezTo>
                <a:cubicBezTo>
                  <a:pt x="60" y="19"/>
                  <a:pt x="60" y="19"/>
                  <a:pt x="60" y="19"/>
                </a:cubicBezTo>
                <a:cubicBezTo>
                  <a:pt x="60" y="19"/>
                  <a:pt x="60" y="19"/>
                  <a:pt x="60" y="19"/>
                </a:cubicBezTo>
                <a:cubicBezTo>
                  <a:pt x="60" y="19"/>
                  <a:pt x="60" y="18"/>
                  <a:pt x="60" y="18"/>
                </a:cubicBezTo>
                <a:cubicBezTo>
                  <a:pt x="60" y="19"/>
                  <a:pt x="60" y="19"/>
                  <a:pt x="60" y="19"/>
                </a:cubicBezTo>
                <a:cubicBezTo>
                  <a:pt x="60" y="18"/>
                  <a:pt x="60" y="19"/>
                  <a:pt x="61" y="18"/>
                </a:cubicBezTo>
                <a:cubicBezTo>
                  <a:pt x="60" y="19"/>
                  <a:pt x="61" y="19"/>
                  <a:pt x="60" y="19"/>
                </a:cubicBezTo>
                <a:cubicBezTo>
                  <a:pt x="60" y="19"/>
                  <a:pt x="60" y="20"/>
                  <a:pt x="60" y="20"/>
                </a:cubicBezTo>
                <a:cubicBezTo>
                  <a:pt x="60" y="20"/>
                  <a:pt x="60" y="20"/>
                  <a:pt x="60" y="20"/>
                </a:cubicBezTo>
                <a:cubicBezTo>
                  <a:pt x="60" y="21"/>
                  <a:pt x="60" y="20"/>
                  <a:pt x="60" y="20"/>
                </a:cubicBezTo>
                <a:cubicBezTo>
                  <a:pt x="60" y="20"/>
                  <a:pt x="60" y="20"/>
                  <a:pt x="60" y="20"/>
                </a:cubicBezTo>
                <a:cubicBezTo>
                  <a:pt x="60" y="20"/>
                  <a:pt x="60" y="20"/>
                  <a:pt x="60" y="20"/>
                </a:cubicBezTo>
                <a:cubicBezTo>
                  <a:pt x="60" y="20"/>
                  <a:pt x="60" y="20"/>
                  <a:pt x="60" y="20"/>
                </a:cubicBezTo>
                <a:cubicBezTo>
                  <a:pt x="60" y="21"/>
                  <a:pt x="60" y="21"/>
                  <a:pt x="60" y="21"/>
                </a:cubicBezTo>
                <a:cubicBezTo>
                  <a:pt x="60" y="21"/>
                  <a:pt x="60" y="21"/>
                  <a:pt x="60" y="21"/>
                </a:cubicBezTo>
                <a:cubicBezTo>
                  <a:pt x="60" y="21"/>
                  <a:pt x="60" y="21"/>
                  <a:pt x="60" y="22"/>
                </a:cubicBezTo>
                <a:cubicBezTo>
                  <a:pt x="60" y="21"/>
                  <a:pt x="59" y="21"/>
                  <a:pt x="59" y="21"/>
                </a:cubicBezTo>
                <a:cubicBezTo>
                  <a:pt x="59" y="21"/>
                  <a:pt x="59" y="21"/>
                  <a:pt x="60" y="21"/>
                </a:cubicBezTo>
                <a:cubicBezTo>
                  <a:pt x="60" y="21"/>
                  <a:pt x="60" y="21"/>
                  <a:pt x="60" y="21"/>
                </a:cubicBezTo>
                <a:cubicBezTo>
                  <a:pt x="60" y="21"/>
                  <a:pt x="59" y="21"/>
                  <a:pt x="60" y="21"/>
                </a:cubicBezTo>
                <a:cubicBezTo>
                  <a:pt x="60" y="21"/>
                  <a:pt x="60" y="20"/>
                  <a:pt x="60" y="20"/>
                </a:cubicBezTo>
                <a:cubicBezTo>
                  <a:pt x="60" y="19"/>
                  <a:pt x="60" y="20"/>
                  <a:pt x="60" y="20"/>
                </a:cubicBezTo>
                <a:cubicBezTo>
                  <a:pt x="59" y="20"/>
                  <a:pt x="60" y="20"/>
                  <a:pt x="60" y="20"/>
                </a:cubicBezTo>
                <a:cubicBezTo>
                  <a:pt x="59" y="20"/>
                  <a:pt x="59" y="21"/>
                  <a:pt x="59" y="22"/>
                </a:cubicBezTo>
                <a:cubicBezTo>
                  <a:pt x="59" y="22"/>
                  <a:pt x="59" y="21"/>
                  <a:pt x="59" y="22"/>
                </a:cubicBezTo>
                <a:cubicBezTo>
                  <a:pt x="59" y="22"/>
                  <a:pt x="59" y="22"/>
                  <a:pt x="59" y="23"/>
                </a:cubicBezTo>
                <a:cubicBezTo>
                  <a:pt x="59" y="22"/>
                  <a:pt x="59" y="22"/>
                  <a:pt x="59" y="22"/>
                </a:cubicBezTo>
                <a:cubicBezTo>
                  <a:pt x="59" y="22"/>
                  <a:pt x="59" y="22"/>
                  <a:pt x="59" y="22"/>
                </a:cubicBezTo>
                <a:cubicBezTo>
                  <a:pt x="59" y="22"/>
                  <a:pt x="59" y="22"/>
                  <a:pt x="59" y="21"/>
                </a:cubicBezTo>
                <a:cubicBezTo>
                  <a:pt x="59" y="21"/>
                  <a:pt x="59" y="21"/>
                  <a:pt x="59" y="21"/>
                </a:cubicBezTo>
                <a:cubicBezTo>
                  <a:pt x="59" y="21"/>
                  <a:pt x="59" y="21"/>
                  <a:pt x="59" y="21"/>
                </a:cubicBezTo>
                <a:cubicBezTo>
                  <a:pt x="59" y="21"/>
                  <a:pt x="58" y="22"/>
                  <a:pt x="58" y="22"/>
                </a:cubicBezTo>
                <a:cubicBezTo>
                  <a:pt x="58" y="22"/>
                  <a:pt x="58" y="22"/>
                  <a:pt x="58" y="22"/>
                </a:cubicBezTo>
                <a:cubicBezTo>
                  <a:pt x="58" y="23"/>
                  <a:pt x="58" y="22"/>
                  <a:pt x="58" y="22"/>
                </a:cubicBezTo>
                <a:cubicBezTo>
                  <a:pt x="58" y="23"/>
                  <a:pt x="58" y="22"/>
                  <a:pt x="58" y="22"/>
                </a:cubicBezTo>
                <a:cubicBezTo>
                  <a:pt x="58" y="22"/>
                  <a:pt x="58" y="22"/>
                  <a:pt x="58" y="22"/>
                </a:cubicBezTo>
                <a:cubicBezTo>
                  <a:pt x="58" y="22"/>
                  <a:pt x="58" y="21"/>
                  <a:pt x="59" y="21"/>
                </a:cubicBezTo>
                <a:cubicBezTo>
                  <a:pt x="59" y="20"/>
                  <a:pt x="59" y="20"/>
                  <a:pt x="59" y="20"/>
                </a:cubicBezTo>
                <a:cubicBezTo>
                  <a:pt x="59" y="20"/>
                  <a:pt x="58" y="22"/>
                  <a:pt x="58" y="23"/>
                </a:cubicBezTo>
                <a:cubicBezTo>
                  <a:pt x="57" y="23"/>
                  <a:pt x="58" y="23"/>
                  <a:pt x="58" y="23"/>
                </a:cubicBezTo>
                <a:cubicBezTo>
                  <a:pt x="58" y="22"/>
                  <a:pt x="57" y="23"/>
                  <a:pt x="57" y="23"/>
                </a:cubicBezTo>
                <a:cubicBezTo>
                  <a:pt x="58" y="22"/>
                  <a:pt x="58" y="22"/>
                  <a:pt x="58" y="22"/>
                </a:cubicBezTo>
                <a:cubicBezTo>
                  <a:pt x="58" y="22"/>
                  <a:pt x="57" y="22"/>
                  <a:pt x="57" y="23"/>
                </a:cubicBezTo>
                <a:cubicBezTo>
                  <a:pt x="57" y="22"/>
                  <a:pt x="58" y="22"/>
                  <a:pt x="58" y="21"/>
                </a:cubicBezTo>
                <a:cubicBezTo>
                  <a:pt x="58" y="21"/>
                  <a:pt x="57" y="22"/>
                  <a:pt x="57" y="23"/>
                </a:cubicBezTo>
                <a:cubicBezTo>
                  <a:pt x="57" y="22"/>
                  <a:pt x="57" y="22"/>
                  <a:pt x="57" y="22"/>
                </a:cubicBezTo>
                <a:cubicBezTo>
                  <a:pt x="57" y="23"/>
                  <a:pt x="57" y="23"/>
                  <a:pt x="57" y="23"/>
                </a:cubicBezTo>
                <a:cubicBezTo>
                  <a:pt x="57" y="23"/>
                  <a:pt x="57" y="23"/>
                  <a:pt x="57" y="23"/>
                </a:cubicBezTo>
                <a:cubicBezTo>
                  <a:pt x="57" y="23"/>
                  <a:pt x="57" y="23"/>
                  <a:pt x="57" y="23"/>
                </a:cubicBezTo>
                <a:cubicBezTo>
                  <a:pt x="57" y="23"/>
                  <a:pt x="57" y="23"/>
                  <a:pt x="57" y="22"/>
                </a:cubicBezTo>
                <a:cubicBezTo>
                  <a:pt x="58" y="22"/>
                  <a:pt x="58" y="20"/>
                  <a:pt x="59" y="19"/>
                </a:cubicBezTo>
                <a:cubicBezTo>
                  <a:pt x="59" y="20"/>
                  <a:pt x="59" y="20"/>
                  <a:pt x="59" y="20"/>
                </a:cubicBezTo>
                <a:cubicBezTo>
                  <a:pt x="59" y="19"/>
                  <a:pt x="59" y="19"/>
                  <a:pt x="59" y="19"/>
                </a:cubicBezTo>
                <a:cubicBezTo>
                  <a:pt x="58" y="20"/>
                  <a:pt x="57" y="22"/>
                  <a:pt x="57" y="22"/>
                </a:cubicBezTo>
                <a:cubicBezTo>
                  <a:pt x="57" y="22"/>
                  <a:pt x="58" y="21"/>
                  <a:pt x="58" y="21"/>
                </a:cubicBezTo>
                <a:cubicBezTo>
                  <a:pt x="58" y="21"/>
                  <a:pt x="57" y="22"/>
                  <a:pt x="57" y="22"/>
                </a:cubicBezTo>
                <a:cubicBezTo>
                  <a:pt x="57" y="22"/>
                  <a:pt x="57" y="22"/>
                  <a:pt x="57" y="22"/>
                </a:cubicBezTo>
                <a:cubicBezTo>
                  <a:pt x="57" y="22"/>
                  <a:pt x="57" y="22"/>
                  <a:pt x="57" y="22"/>
                </a:cubicBezTo>
                <a:cubicBezTo>
                  <a:pt x="57" y="22"/>
                  <a:pt x="57" y="21"/>
                  <a:pt x="57" y="21"/>
                </a:cubicBezTo>
                <a:cubicBezTo>
                  <a:pt x="57" y="22"/>
                  <a:pt x="57" y="22"/>
                  <a:pt x="57" y="22"/>
                </a:cubicBezTo>
                <a:cubicBezTo>
                  <a:pt x="57" y="22"/>
                  <a:pt x="57" y="21"/>
                  <a:pt x="57" y="21"/>
                </a:cubicBezTo>
                <a:cubicBezTo>
                  <a:pt x="57" y="21"/>
                  <a:pt x="57" y="22"/>
                  <a:pt x="57" y="22"/>
                </a:cubicBezTo>
                <a:cubicBezTo>
                  <a:pt x="57" y="22"/>
                  <a:pt x="57" y="22"/>
                  <a:pt x="57" y="21"/>
                </a:cubicBezTo>
                <a:cubicBezTo>
                  <a:pt x="57" y="21"/>
                  <a:pt x="57" y="22"/>
                  <a:pt x="57" y="22"/>
                </a:cubicBezTo>
                <a:cubicBezTo>
                  <a:pt x="56" y="22"/>
                  <a:pt x="56" y="22"/>
                  <a:pt x="56" y="22"/>
                </a:cubicBezTo>
                <a:cubicBezTo>
                  <a:pt x="57" y="22"/>
                  <a:pt x="57" y="20"/>
                  <a:pt x="58" y="20"/>
                </a:cubicBezTo>
                <a:cubicBezTo>
                  <a:pt x="56" y="22"/>
                  <a:pt x="56" y="22"/>
                  <a:pt x="56" y="22"/>
                </a:cubicBezTo>
                <a:cubicBezTo>
                  <a:pt x="56" y="22"/>
                  <a:pt x="57" y="21"/>
                  <a:pt x="57" y="21"/>
                </a:cubicBezTo>
                <a:cubicBezTo>
                  <a:pt x="56" y="22"/>
                  <a:pt x="56" y="22"/>
                  <a:pt x="56" y="21"/>
                </a:cubicBezTo>
                <a:cubicBezTo>
                  <a:pt x="56" y="22"/>
                  <a:pt x="56" y="22"/>
                  <a:pt x="56" y="22"/>
                </a:cubicBezTo>
                <a:cubicBezTo>
                  <a:pt x="56" y="21"/>
                  <a:pt x="56" y="21"/>
                  <a:pt x="56" y="21"/>
                </a:cubicBezTo>
                <a:cubicBezTo>
                  <a:pt x="56" y="21"/>
                  <a:pt x="56" y="21"/>
                  <a:pt x="56" y="21"/>
                </a:cubicBezTo>
                <a:cubicBezTo>
                  <a:pt x="57" y="21"/>
                  <a:pt x="56" y="22"/>
                  <a:pt x="56" y="22"/>
                </a:cubicBezTo>
                <a:cubicBezTo>
                  <a:pt x="56" y="22"/>
                  <a:pt x="56" y="21"/>
                  <a:pt x="56" y="21"/>
                </a:cubicBezTo>
                <a:cubicBezTo>
                  <a:pt x="56" y="21"/>
                  <a:pt x="56" y="21"/>
                  <a:pt x="56" y="22"/>
                </a:cubicBezTo>
                <a:cubicBezTo>
                  <a:pt x="56" y="22"/>
                  <a:pt x="56" y="22"/>
                  <a:pt x="56" y="21"/>
                </a:cubicBezTo>
                <a:cubicBezTo>
                  <a:pt x="55" y="22"/>
                  <a:pt x="55" y="22"/>
                  <a:pt x="55" y="22"/>
                </a:cubicBezTo>
                <a:cubicBezTo>
                  <a:pt x="55" y="22"/>
                  <a:pt x="56" y="21"/>
                  <a:pt x="56" y="21"/>
                </a:cubicBezTo>
                <a:cubicBezTo>
                  <a:pt x="56" y="21"/>
                  <a:pt x="56" y="21"/>
                  <a:pt x="56" y="21"/>
                </a:cubicBezTo>
                <a:cubicBezTo>
                  <a:pt x="56" y="21"/>
                  <a:pt x="56" y="20"/>
                  <a:pt x="57" y="20"/>
                </a:cubicBezTo>
                <a:cubicBezTo>
                  <a:pt x="56" y="20"/>
                  <a:pt x="56" y="21"/>
                  <a:pt x="55" y="22"/>
                </a:cubicBezTo>
                <a:cubicBezTo>
                  <a:pt x="55" y="21"/>
                  <a:pt x="55" y="21"/>
                  <a:pt x="55" y="21"/>
                </a:cubicBezTo>
                <a:cubicBezTo>
                  <a:pt x="55" y="21"/>
                  <a:pt x="55" y="21"/>
                  <a:pt x="55" y="21"/>
                </a:cubicBezTo>
                <a:cubicBezTo>
                  <a:pt x="56" y="21"/>
                  <a:pt x="56" y="21"/>
                  <a:pt x="56" y="21"/>
                </a:cubicBezTo>
                <a:cubicBezTo>
                  <a:pt x="56" y="21"/>
                  <a:pt x="55" y="21"/>
                  <a:pt x="56" y="21"/>
                </a:cubicBezTo>
                <a:cubicBezTo>
                  <a:pt x="56" y="21"/>
                  <a:pt x="56" y="21"/>
                  <a:pt x="56" y="21"/>
                </a:cubicBezTo>
                <a:cubicBezTo>
                  <a:pt x="56" y="21"/>
                  <a:pt x="56" y="21"/>
                  <a:pt x="56" y="21"/>
                </a:cubicBezTo>
                <a:cubicBezTo>
                  <a:pt x="56" y="21"/>
                  <a:pt x="56" y="20"/>
                  <a:pt x="56" y="20"/>
                </a:cubicBezTo>
                <a:cubicBezTo>
                  <a:pt x="56" y="20"/>
                  <a:pt x="56" y="20"/>
                  <a:pt x="56" y="20"/>
                </a:cubicBezTo>
                <a:cubicBezTo>
                  <a:pt x="56" y="20"/>
                  <a:pt x="57" y="20"/>
                  <a:pt x="57" y="19"/>
                </a:cubicBezTo>
                <a:cubicBezTo>
                  <a:pt x="57" y="20"/>
                  <a:pt x="57" y="20"/>
                  <a:pt x="57" y="20"/>
                </a:cubicBezTo>
                <a:cubicBezTo>
                  <a:pt x="57" y="19"/>
                  <a:pt x="57" y="19"/>
                  <a:pt x="57" y="19"/>
                </a:cubicBezTo>
                <a:cubicBezTo>
                  <a:pt x="57" y="19"/>
                  <a:pt x="57" y="19"/>
                  <a:pt x="57" y="19"/>
                </a:cubicBezTo>
                <a:cubicBezTo>
                  <a:pt x="57" y="19"/>
                  <a:pt x="56" y="20"/>
                  <a:pt x="56" y="20"/>
                </a:cubicBezTo>
                <a:cubicBezTo>
                  <a:pt x="56" y="20"/>
                  <a:pt x="56" y="21"/>
                  <a:pt x="55" y="21"/>
                </a:cubicBezTo>
                <a:cubicBezTo>
                  <a:pt x="56" y="21"/>
                  <a:pt x="56" y="21"/>
                  <a:pt x="56" y="21"/>
                </a:cubicBezTo>
                <a:cubicBezTo>
                  <a:pt x="55" y="21"/>
                  <a:pt x="55" y="21"/>
                  <a:pt x="55" y="21"/>
                </a:cubicBezTo>
                <a:cubicBezTo>
                  <a:pt x="55" y="21"/>
                  <a:pt x="55" y="21"/>
                  <a:pt x="55" y="21"/>
                </a:cubicBezTo>
                <a:cubicBezTo>
                  <a:pt x="55" y="21"/>
                  <a:pt x="56" y="20"/>
                  <a:pt x="55" y="21"/>
                </a:cubicBezTo>
                <a:cubicBezTo>
                  <a:pt x="55" y="21"/>
                  <a:pt x="55" y="21"/>
                  <a:pt x="55" y="21"/>
                </a:cubicBezTo>
                <a:cubicBezTo>
                  <a:pt x="55" y="21"/>
                  <a:pt x="55" y="21"/>
                  <a:pt x="55" y="21"/>
                </a:cubicBezTo>
                <a:cubicBezTo>
                  <a:pt x="54" y="21"/>
                  <a:pt x="54" y="21"/>
                  <a:pt x="54" y="21"/>
                </a:cubicBezTo>
                <a:cubicBezTo>
                  <a:pt x="54" y="21"/>
                  <a:pt x="55" y="21"/>
                  <a:pt x="55" y="21"/>
                </a:cubicBezTo>
                <a:cubicBezTo>
                  <a:pt x="54" y="21"/>
                  <a:pt x="54" y="21"/>
                  <a:pt x="54" y="21"/>
                </a:cubicBezTo>
                <a:cubicBezTo>
                  <a:pt x="54" y="21"/>
                  <a:pt x="54" y="22"/>
                  <a:pt x="54" y="22"/>
                </a:cubicBezTo>
                <a:cubicBezTo>
                  <a:pt x="54" y="21"/>
                  <a:pt x="54" y="21"/>
                  <a:pt x="54" y="21"/>
                </a:cubicBezTo>
                <a:cubicBezTo>
                  <a:pt x="54" y="21"/>
                  <a:pt x="54" y="21"/>
                  <a:pt x="54" y="21"/>
                </a:cubicBezTo>
                <a:cubicBezTo>
                  <a:pt x="54" y="21"/>
                  <a:pt x="54" y="21"/>
                  <a:pt x="54" y="21"/>
                </a:cubicBezTo>
                <a:cubicBezTo>
                  <a:pt x="54" y="21"/>
                  <a:pt x="54" y="21"/>
                  <a:pt x="54" y="21"/>
                </a:cubicBezTo>
                <a:cubicBezTo>
                  <a:pt x="54" y="21"/>
                  <a:pt x="54" y="21"/>
                  <a:pt x="54" y="21"/>
                </a:cubicBezTo>
                <a:cubicBezTo>
                  <a:pt x="54" y="21"/>
                  <a:pt x="53" y="22"/>
                  <a:pt x="53" y="22"/>
                </a:cubicBezTo>
                <a:cubicBezTo>
                  <a:pt x="53" y="21"/>
                  <a:pt x="53" y="22"/>
                  <a:pt x="54" y="21"/>
                </a:cubicBezTo>
                <a:cubicBezTo>
                  <a:pt x="54" y="21"/>
                  <a:pt x="54" y="21"/>
                  <a:pt x="54" y="21"/>
                </a:cubicBezTo>
                <a:cubicBezTo>
                  <a:pt x="54" y="20"/>
                  <a:pt x="53" y="22"/>
                  <a:pt x="54" y="21"/>
                </a:cubicBezTo>
                <a:cubicBezTo>
                  <a:pt x="54" y="21"/>
                  <a:pt x="54" y="20"/>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3" y="21"/>
                  <a:pt x="53" y="21"/>
                </a:cubicBezTo>
                <a:cubicBezTo>
                  <a:pt x="53" y="21"/>
                  <a:pt x="53" y="21"/>
                  <a:pt x="53" y="21"/>
                </a:cubicBezTo>
                <a:cubicBezTo>
                  <a:pt x="53" y="20"/>
                  <a:pt x="53" y="20"/>
                  <a:pt x="53" y="20"/>
                </a:cubicBezTo>
                <a:cubicBezTo>
                  <a:pt x="52" y="21"/>
                  <a:pt x="53" y="20"/>
                  <a:pt x="52" y="21"/>
                </a:cubicBezTo>
                <a:cubicBezTo>
                  <a:pt x="53" y="21"/>
                  <a:pt x="52" y="21"/>
                  <a:pt x="53" y="21"/>
                </a:cubicBezTo>
                <a:cubicBezTo>
                  <a:pt x="53" y="20"/>
                  <a:pt x="53" y="20"/>
                  <a:pt x="53" y="20"/>
                </a:cubicBezTo>
                <a:cubicBezTo>
                  <a:pt x="53" y="20"/>
                  <a:pt x="53" y="20"/>
                  <a:pt x="53" y="20"/>
                </a:cubicBezTo>
                <a:close/>
                <a:moveTo>
                  <a:pt x="54" y="21"/>
                </a:moveTo>
                <a:cubicBezTo>
                  <a:pt x="54" y="21"/>
                  <a:pt x="54" y="21"/>
                  <a:pt x="54" y="21"/>
                </a:cubicBezTo>
                <a:cubicBezTo>
                  <a:pt x="54" y="21"/>
                  <a:pt x="54" y="20"/>
                  <a:pt x="54" y="21"/>
                </a:cubicBezTo>
                <a:close/>
                <a:moveTo>
                  <a:pt x="56" y="21"/>
                </a:moveTo>
                <a:cubicBezTo>
                  <a:pt x="56" y="21"/>
                  <a:pt x="56" y="21"/>
                  <a:pt x="56" y="21"/>
                </a:cubicBezTo>
                <a:cubicBezTo>
                  <a:pt x="56" y="21"/>
                  <a:pt x="56" y="20"/>
                  <a:pt x="56" y="21"/>
                </a:cubicBezTo>
                <a:close/>
                <a:moveTo>
                  <a:pt x="60" y="19"/>
                </a:moveTo>
                <a:cubicBezTo>
                  <a:pt x="60" y="19"/>
                  <a:pt x="60" y="19"/>
                  <a:pt x="60" y="19"/>
                </a:cubicBezTo>
                <a:cubicBezTo>
                  <a:pt x="60" y="19"/>
                  <a:pt x="60" y="19"/>
                  <a:pt x="60" y="19"/>
                </a:cubicBezTo>
                <a:close/>
                <a:moveTo>
                  <a:pt x="60" y="19"/>
                </a:moveTo>
                <a:cubicBezTo>
                  <a:pt x="60" y="19"/>
                  <a:pt x="60" y="19"/>
                  <a:pt x="60" y="19"/>
                </a:cubicBezTo>
                <a:cubicBezTo>
                  <a:pt x="60" y="19"/>
                  <a:pt x="60" y="19"/>
                  <a:pt x="60" y="19"/>
                </a:cubicBezTo>
                <a:cubicBezTo>
                  <a:pt x="60" y="19"/>
                  <a:pt x="60" y="19"/>
                  <a:pt x="60" y="19"/>
                </a:cubicBezTo>
                <a:close/>
                <a:moveTo>
                  <a:pt x="55" y="16"/>
                </a:moveTo>
                <a:cubicBezTo>
                  <a:pt x="55" y="16"/>
                  <a:pt x="55" y="16"/>
                  <a:pt x="55" y="16"/>
                </a:cubicBezTo>
                <a:cubicBezTo>
                  <a:pt x="55" y="16"/>
                  <a:pt x="55" y="16"/>
                  <a:pt x="55" y="16"/>
                </a:cubicBezTo>
                <a:close/>
                <a:moveTo>
                  <a:pt x="55" y="21"/>
                </a:moveTo>
                <a:cubicBezTo>
                  <a:pt x="56" y="21"/>
                  <a:pt x="56" y="21"/>
                  <a:pt x="56" y="21"/>
                </a:cubicBezTo>
                <a:cubicBezTo>
                  <a:pt x="55" y="21"/>
                  <a:pt x="55" y="21"/>
                  <a:pt x="55" y="21"/>
                </a:cubicBezTo>
                <a:close/>
                <a:moveTo>
                  <a:pt x="53" y="20"/>
                </a:moveTo>
                <a:cubicBezTo>
                  <a:pt x="53" y="20"/>
                  <a:pt x="53" y="20"/>
                  <a:pt x="53" y="20"/>
                </a:cubicBezTo>
                <a:cubicBezTo>
                  <a:pt x="52" y="20"/>
                  <a:pt x="52" y="20"/>
                  <a:pt x="52" y="20"/>
                </a:cubicBezTo>
                <a:lnTo>
                  <a:pt x="53" y="20"/>
                </a:lnTo>
                <a:close/>
                <a:moveTo>
                  <a:pt x="58" y="23"/>
                </a:moveTo>
                <a:cubicBezTo>
                  <a:pt x="58" y="23"/>
                  <a:pt x="58" y="23"/>
                  <a:pt x="58" y="22"/>
                </a:cubicBezTo>
                <a:cubicBezTo>
                  <a:pt x="58" y="23"/>
                  <a:pt x="58" y="23"/>
                  <a:pt x="58" y="23"/>
                </a:cubicBezTo>
                <a:close/>
                <a:moveTo>
                  <a:pt x="60" y="18"/>
                </a:moveTo>
                <a:cubicBezTo>
                  <a:pt x="60" y="18"/>
                  <a:pt x="60" y="18"/>
                  <a:pt x="60" y="18"/>
                </a:cubicBezTo>
                <a:cubicBezTo>
                  <a:pt x="60" y="18"/>
                  <a:pt x="60" y="19"/>
                  <a:pt x="60" y="19"/>
                </a:cubicBezTo>
                <a:cubicBezTo>
                  <a:pt x="60" y="19"/>
                  <a:pt x="60" y="18"/>
                  <a:pt x="60" y="18"/>
                </a:cubicBezTo>
                <a:close/>
                <a:moveTo>
                  <a:pt x="60" y="21"/>
                </a:moveTo>
                <a:cubicBezTo>
                  <a:pt x="60" y="21"/>
                  <a:pt x="60" y="21"/>
                  <a:pt x="60" y="21"/>
                </a:cubicBezTo>
                <a:cubicBezTo>
                  <a:pt x="60" y="21"/>
                  <a:pt x="60" y="21"/>
                  <a:pt x="60" y="21"/>
                </a:cubicBezTo>
                <a:cubicBezTo>
                  <a:pt x="60" y="21"/>
                  <a:pt x="60" y="21"/>
                  <a:pt x="60" y="21"/>
                </a:cubicBezTo>
                <a:close/>
                <a:moveTo>
                  <a:pt x="60" y="20"/>
                </a:moveTo>
                <a:cubicBezTo>
                  <a:pt x="60" y="20"/>
                  <a:pt x="60" y="20"/>
                  <a:pt x="60" y="20"/>
                </a:cubicBezTo>
                <a:cubicBezTo>
                  <a:pt x="60" y="20"/>
                  <a:pt x="60" y="20"/>
                  <a:pt x="60" y="20"/>
                </a:cubicBezTo>
                <a:cubicBezTo>
                  <a:pt x="60" y="20"/>
                  <a:pt x="60" y="20"/>
                  <a:pt x="60" y="20"/>
                </a:cubicBezTo>
                <a:close/>
                <a:moveTo>
                  <a:pt x="60" y="20"/>
                </a:moveTo>
                <a:cubicBezTo>
                  <a:pt x="60" y="20"/>
                  <a:pt x="60" y="20"/>
                  <a:pt x="60" y="20"/>
                </a:cubicBezTo>
                <a:cubicBezTo>
                  <a:pt x="60" y="20"/>
                  <a:pt x="60" y="20"/>
                  <a:pt x="60" y="20"/>
                </a:cubicBezTo>
                <a:close/>
                <a:moveTo>
                  <a:pt x="60" y="19"/>
                </a:moveTo>
                <a:cubicBezTo>
                  <a:pt x="60" y="19"/>
                  <a:pt x="60" y="18"/>
                  <a:pt x="60" y="19"/>
                </a:cubicBezTo>
                <a:cubicBezTo>
                  <a:pt x="60" y="18"/>
                  <a:pt x="60" y="19"/>
                  <a:pt x="60" y="19"/>
                </a:cubicBezTo>
                <a:close/>
                <a:moveTo>
                  <a:pt x="60" y="21"/>
                </a:moveTo>
                <a:cubicBezTo>
                  <a:pt x="60" y="21"/>
                  <a:pt x="60" y="21"/>
                  <a:pt x="60" y="21"/>
                </a:cubicBezTo>
                <a:cubicBezTo>
                  <a:pt x="60" y="21"/>
                  <a:pt x="60" y="21"/>
                  <a:pt x="60" y="21"/>
                </a:cubicBezTo>
                <a:close/>
                <a:moveTo>
                  <a:pt x="60" y="21"/>
                </a:moveTo>
                <a:cubicBezTo>
                  <a:pt x="60" y="21"/>
                  <a:pt x="60" y="21"/>
                  <a:pt x="60" y="21"/>
                </a:cubicBezTo>
                <a:cubicBezTo>
                  <a:pt x="60" y="21"/>
                  <a:pt x="60" y="21"/>
                  <a:pt x="60" y="21"/>
                </a:cubicBezTo>
                <a:cubicBezTo>
                  <a:pt x="60" y="21"/>
                  <a:pt x="60" y="21"/>
                  <a:pt x="60" y="21"/>
                </a:cubicBezTo>
                <a:close/>
                <a:moveTo>
                  <a:pt x="60" y="21"/>
                </a:moveTo>
                <a:cubicBezTo>
                  <a:pt x="60" y="21"/>
                  <a:pt x="60" y="21"/>
                  <a:pt x="60" y="21"/>
                </a:cubicBezTo>
                <a:cubicBezTo>
                  <a:pt x="60" y="21"/>
                  <a:pt x="60" y="21"/>
                  <a:pt x="60" y="21"/>
                </a:cubicBezTo>
                <a:close/>
                <a:moveTo>
                  <a:pt x="60" y="21"/>
                </a:moveTo>
                <a:cubicBezTo>
                  <a:pt x="60" y="21"/>
                  <a:pt x="60" y="21"/>
                  <a:pt x="60" y="21"/>
                </a:cubicBezTo>
                <a:cubicBezTo>
                  <a:pt x="60" y="21"/>
                  <a:pt x="60" y="21"/>
                  <a:pt x="60" y="21"/>
                </a:cubicBezTo>
                <a:close/>
                <a:moveTo>
                  <a:pt x="59" y="21"/>
                </a:moveTo>
                <a:cubicBezTo>
                  <a:pt x="59" y="21"/>
                  <a:pt x="59" y="21"/>
                  <a:pt x="59" y="21"/>
                </a:cubicBezTo>
                <a:cubicBezTo>
                  <a:pt x="59" y="21"/>
                  <a:pt x="59" y="21"/>
                  <a:pt x="59" y="21"/>
                </a:cubicBezTo>
                <a:cubicBezTo>
                  <a:pt x="59" y="21"/>
                  <a:pt x="59" y="21"/>
                  <a:pt x="59" y="21"/>
                </a:cubicBezTo>
                <a:close/>
                <a:moveTo>
                  <a:pt x="59" y="22"/>
                </a:moveTo>
                <a:cubicBezTo>
                  <a:pt x="59" y="22"/>
                  <a:pt x="59" y="22"/>
                  <a:pt x="59" y="22"/>
                </a:cubicBezTo>
                <a:cubicBezTo>
                  <a:pt x="59" y="22"/>
                  <a:pt x="59" y="22"/>
                  <a:pt x="59" y="22"/>
                </a:cubicBezTo>
                <a:close/>
                <a:moveTo>
                  <a:pt x="59" y="22"/>
                </a:moveTo>
                <a:cubicBezTo>
                  <a:pt x="59" y="22"/>
                  <a:pt x="59" y="23"/>
                  <a:pt x="59" y="23"/>
                </a:cubicBezTo>
                <a:cubicBezTo>
                  <a:pt x="59" y="22"/>
                  <a:pt x="59" y="22"/>
                  <a:pt x="59" y="22"/>
                </a:cubicBezTo>
                <a:close/>
                <a:moveTo>
                  <a:pt x="58" y="21"/>
                </a:moveTo>
                <a:cubicBezTo>
                  <a:pt x="58" y="21"/>
                  <a:pt x="58" y="21"/>
                  <a:pt x="58" y="21"/>
                </a:cubicBezTo>
                <a:cubicBezTo>
                  <a:pt x="59" y="20"/>
                  <a:pt x="59" y="20"/>
                  <a:pt x="59" y="20"/>
                </a:cubicBezTo>
                <a:lnTo>
                  <a:pt x="58" y="21"/>
                </a:lnTo>
                <a:close/>
                <a:moveTo>
                  <a:pt x="57" y="23"/>
                </a:moveTo>
                <a:cubicBezTo>
                  <a:pt x="57" y="23"/>
                  <a:pt x="57" y="22"/>
                  <a:pt x="57" y="23"/>
                </a:cubicBezTo>
                <a:cubicBezTo>
                  <a:pt x="57" y="23"/>
                  <a:pt x="57" y="22"/>
                  <a:pt x="57" y="22"/>
                </a:cubicBezTo>
                <a:cubicBezTo>
                  <a:pt x="57" y="23"/>
                  <a:pt x="57" y="22"/>
                  <a:pt x="57" y="23"/>
                </a:cubicBezTo>
                <a:close/>
                <a:moveTo>
                  <a:pt x="57" y="22"/>
                </a:moveTo>
                <a:cubicBezTo>
                  <a:pt x="57" y="22"/>
                  <a:pt x="57" y="22"/>
                  <a:pt x="57" y="22"/>
                </a:cubicBezTo>
                <a:cubicBezTo>
                  <a:pt x="57" y="22"/>
                  <a:pt x="57" y="22"/>
                  <a:pt x="57" y="22"/>
                </a:cubicBezTo>
                <a:close/>
                <a:moveTo>
                  <a:pt x="55" y="14"/>
                </a:moveTo>
                <a:cubicBezTo>
                  <a:pt x="55" y="14"/>
                  <a:pt x="55" y="14"/>
                  <a:pt x="55" y="14"/>
                </a:cubicBezTo>
                <a:cubicBezTo>
                  <a:pt x="55" y="14"/>
                  <a:pt x="55" y="14"/>
                  <a:pt x="55" y="14"/>
                </a:cubicBezTo>
                <a:close/>
                <a:moveTo>
                  <a:pt x="54" y="14"/>
                </a:moveTo>
                <a:cubicBezTo>
                  <a:pt x="55" y="14"/>
                  <a:pt x="55" y="14"/>
                  <a:pt x="55" y="14"/>
                </a:cubicBezTo>
                <a:cubicBezTo>
                  <a:pt x="54" y="14"/>
                  <a:pt x="54" y="14"/>
                  <a:pt x="54" y="14"/>
                </a:cubicBezTo>
                <a:cubicBezTo>
                  <a:pt x="55" y="14"/>
                  <a:pt x="55" y="14"/>
                  <a:pt x="54" y="14"/>
                </a:cubicBezTo>
                <a:close/>
                <a:moveTo>
                  <a:pt x="53" y="22"/>
                </a:moveTo>
                <a:cubicBezTo>
                  <a:pt x="53" y="22"/>
                  <a:pt x="53" y="22"/>
                  <a:pt x="53" y="22"/>
                </a:cubicBezTo>
                <a:cubicBezTo>
                  <a:pt x="54" y="22"/>
                  <a:pt x="54" y="21"/>
                  <a:pt x="54" y="21"/>
                </a:cubicBezTo>
                <a:lnTo>
                  <a:pt x="53" y="22"/>
                </a:lnTo>
                <a:close/>
                <a:moveTo>
                  <a:pt x="53" y="21"/>
                </a:moveTo>
                <a:cubicBezTo>
                  <a:pt x="53" y="21"/>
                  <a:pt x="53" y="21"/>
                  <a:pt x="53" y="21"/>
                </a:cubicBezTo>
                <a:cubicBezTo>
                  <a:pt x="53" y="20"/>
                  <a:pt x="53" y="20"/>
                  <a:pt x="53" y="20"/>
                </a:cubicBezTo>
                <a:lnTo>
                  <a:pt x="53" y="21"/>
                </a:lnTo>
                <a:close/>
                <a:moveTo>
                  <a:pt x="52" y="21"/>
                </a:moveTo>
                <a:cubicBezTo>
                  <a:pt x="52" y="21"/>
                  <a:pt x="52" y="21"/>
                  <a:pt x="52" y="21"/>
                </a:cubicBezTo>
                <a:cubicBezTo>
                  <a:pt x="52" y="21"/>
                  <a:pt x="53" y="20"/>
                  <a:pt x="52" y="21"/>
                </a:cubicBezTo>
                <a:close/>
                <a:moveTo>
                  <a:pt x="62" y="32"/>
                </a:moveTo>
                <a:cubicBezTo>
                  <a:pt x="62" y="32"/>
                  <a:pt x="62" y="32"/>
                  <a:pt x="62" y="32"/>
                </a:cubicBezTo>
                <a:cubicBezTo>
                  <a:pt x="62" y="32"/>
                  <a:pt x="62" y="32"/>
                  <a:pt x="62" y="32"/>
                </a:cubicBezTo>
                <a:close/>
                <a:moveTo>
                  <a:pt x="62" y="33"/>
                </a:moveTo>
                <a:cubicBezTo>
                  <a:pt x="62" y="33"/>
                  <a:pt x="62" y="33"/>
                  <a:pt x="62" y="33"/>
                </a:cubicBezTo>
                <a:cubicBezTo>
                  <a:pt x="62" y="33"/>
                  <a:pt x="62" y="33"/>
                  <a:pt x="62" y="33"/>
                </a:cubicBezTo>
                <a:close/>
                <a:moveTo>
                  <a:pt x="62" y="33"/>
                </a:moveTo>
                <a:cubicBezTo>
                  <a:pt x="61" y="34"/>
                  <a:pt x="62" y="33"/>
                  <a:pt x="62" y="33"/>
                </a:cubicBezTo>
                <a:cubicBezTo>
                  <a:pt x="62" y="34"/>
                  <a:pt x="62" y="34"/>
                  <a:pt x="62" y="34"/>
                </a:cubicBezTo>
                <a:cubicBezTo>
                  <a:pt x="62" y="33"/>
                  <a:pt x="62" y="33"/>
                  <a:pt x="62" y="33"/>
                </a:cubicBezTo>
                <a:cubicBezTo>
                  <a:pt x="62" y="33"/>
                  <a:pt x="62" y="33"/>
                  <a:pt x="62" y="33"/>
                </a:cubicBezTo>
                <a:close/>
                <a:moveTo>
                  <a:pt x="62" y="32"/>
                </a:moveTo>
                <a:cubicBezTo>
                  <a:pt x="62" y="32"/>
                  <a:pt x="62" y="32"/>
                  <a:pt x="62" y="32"/>
                </a:cubicBezTo>
                <a:cubicBezTo>
                  <a:pt x="62" y="32"/>
                  <a:pt x="62" y="32"/>
                  <a:pt x="62" y="32"/>
                </a:cubicBezTo>
                <a:cubicBezTo>
                  <a:pt x="62" y="32"/>
                  <a:pt x="62" y="32"/>
                  <a:pt x="62" y="32"/>
                </a:cubicBezTo>
                <a:close/>
                <a:moveTo>
                  <a:pt x="62" y="32"/>
                </a:moveTo>
                <a:cubicBezTo>
                  <a:pt x="62" y="32"/>
                  <a:pt x="62" y="32"/>
                  <a:pt x="62" y="32"/>
                </a:cubicBezTo>
                <a:close/>
                <a:moveTo>
                  <a:pt x="62" y="32"/>
                </a:moveTo>
                <a:cubicBezTo>
                  <a:pt x="62" y="32"/>
                  <a:pt x="62" y="32"/>
                  <a:pt x="62" y="32"/>
                </a:cubicBezTo>
                <a:cubicBezTo>
                  <a:pt x="62" y="31"/>
                  <a:pt x="62" y="31"/>
                  <a:pt x="62" y="31"/>
                </a:cubicBezTo>
                <a:cubicBezTo>
                  <a:pt x="62" y="31"/>
                  <a:pt x="62" y="32"/>
                  <a:pt x="62" y="32"/>
                </a:cubicBezTo>
                <a:close/>
                <a:moveTo>
                  <a:pt x="62" y="32"/>
                </a:moveTo>
                <a:cubicBezTo>
                  <a:pt x="62" y="32"/>
                  <a:pt x="62" y="32"/>
                  <a:pt x="62" y="32"/>
                </a:cubicBezTo>
                <a:cubicBezTo>
                  <a:pt x="62" y="32"/>
                  <a:pt x="62" y="32"/>
                  <a:pt x="62" y="32"/>
                </a:cubicBezTo>
                <a:close/>
                <a:moveTo>
                  <a:pt x="62" y="32"/>
                </a:moveTo>
                <a:cubicBezTo>
                  <a:pt x="62" y="32"/>
                  <a:pt x="62" y="32"/>
                  <a:pt x="62" y="32"/>
                </a:cubicBezTo>
                <a:cubicBezTo>
                  <a:pt x="62" y="32"/>
                  <a:pt x="62" y="33"/>
                  <a:pt x="62" y="32"/>
                </a:cubicBezTo>
                <a:cubicBezTo>
                  <a:pt x="62" y="32"/>
                  <a:pt x="62" y="32"/>
                  <a:pt x="62" y="32"/>
                </a:cubicBezTo>
                <a:close/>
                <a:moveTo>
                  <a:pt x="62" y="32"/>
                </a:moveTo>
                <a:cubicBezTo>
                  <a:pt x="62" y="32"/>
                  <a:pt x="62" y="32"/>
                  <a:pt x="62" y="33"/>
                </a:cubicBezTo>
                <a:cubicBezTo>
                  <a:pt x="62" y="33"/>
                  <a:pt x="62" y="32"/>
                  <a:pt x="62" y="32"/>
                </a:cubicBezTo>
                <a:close/>
                <a:moveTo>
                  <a:pt x="61" y="34"/>
                </a:moveTo>
                <a:cubicBezTo>
                  <a:pt x="61" y="34"/>
                  <a:pt x="61" y="34"/>
                  <a:pt x="61" y="34"/>
                </a:cubicBezTo>
                <a:cubicBezTo>
                  <a:pt x="61" y="34"/>
                  <a:pt x="61" y="34"/>
                  <a:pt x="61" y="34"/>
                </a:cubicBezTo>
                <a:cubicBezTo>
                  <a:pt x="61" y="34"/>
                  <a:pt x="61" y="34"/>
                  <a:pt x="61" y="34"/>
                </a:cubicBezTo>
                <a:close/>
                <a:moveTo>
                  <a:pt x="62" y="31"/>
                </a:moveTo>
                <a:cubicBezTo>
                  <a:pt x="62" y="32"/>
                  <a:pt x="62" y="32"/>
                  <a:pt x="62" y="32"/>
                </a:cubicBezTo>
                <a:cubicBezTo>
                  <a:pt x="62" y="32"/>
                  <a:pt x="62" y="32"/>
                  <a:pt x="62" y="32"/>
                </a:cubicBezTo>
                <a:cubicBezTo>
                  <a:pt x="62" y="32"/>
                  <a:pt x="62" y="32"/>
                  <a:pt x="62" y="31"/>
                </a:cubicBezTo>
                <a:close/>
                <a:moveTo>
                  <a:pt x="62" y="32"/>
                </a:moveTo>
                <a:cubicBezTo>
                  <a:pt x="62" y="32"/>
                  <a:pt x="62" y="32"/>
                  <a:pt x="62" y="32"/>
                </a:cubicBezTo>
                <a:cubicBezTo>
                  <a:pt x="62" y="32"/>
                  <a:pt x="62" y="32"/>
                  <a:pt x="62" y="32"/>
                </a:cubicBezTo>
                <a:close/>
                <a:moveTo>
                  <a:pt x="61" y="33"/>
                </a:moveTo>
                <a:cubicBezTo>
                  <a:pt x="62" y="33"/>
                  <a:pt x="62" y="33"/>
                  <a:pt x="62" y="33"/>
                </a:cubicBezTo>
                <a:cubicBezTo>
                  <a:pt x="61" y="33"/>
                  <a:pt x="61" y="33"/>
                  <a:pt x="61" y="33"/>
                </a:cubicBezTo>
                <a:close/>
                <a:moveTo>
                  <a:pt x="62" y="31"/>
                </a:moveTo>
                <a:cubicBezTo>
                  <a:pt x="62" y="31"/>
                  <a:pt x="62" y="31"/>
                  <a:pt x="62" y="31"/>
                </a:cubicBezTo>
                <a:cubicBezTo>
                  <a:pt x="62" y="32"/>
                  <a:pt x="62" y="32"/>
                  <a:pt x="62" y="32"/>
                </a:cubicBezTo>
                <a:lnTo>
                  <a:pt x="62" y="31"/>
                </a:lnTo>
                <a:close/>
                <a:moveTo>
                  <a:pt x="62" y="31"/>
                </a:moveTo>
                <a:cubicBezTo>
                  <a:pt x="62" y="31"/>
                  <a:pt x="62" y="31"/>
                  <a:pt x="62" y="31"/>
                </a:cubicBezTo>
                <a:cubicBezTo>
                  <a:pt x="62" y="31"/>
                  <a:pt x="62" y="31"/>
                  <a:pt x="62" y="31"/>
                </a:cubicBezTo>
                <a:cubicBezTo>
                  <a:pt x="62" y="31"/>
                  <a:pt x="62" y="31"/>
                  <a:pt x="62" y="31"/>
                </a:cubicBezTo>
                <a:close/>
                <a:moveTo>
                  <a:pt x="62" y="32"/>
                </a:moveTo>
                <a:cubicBezTo>
                  <a:pt x="62" y="32"/>
                  <a:pt x="62" y="31"/>
                  <a:pt x="62" y="31"/>
                </a:cubicBezTo>
                <a:cubicBezTo>
                  <a:pt x="62" y="31"/>
                  <a:pt x="62" y="31"/>
                  <a:pt x="62" y="32"/>
                </a:cubicBezTo>
                <a:close/>
                <a:moveTo>
                  <a:pt x="62" y="32"/>
                </a:moveTo>
                <a:cubicBezTo>
                  <a:pt x="62" y="32"/>
                  <a:pt x="62" y="32"/>
                  <a:pt x="62" y="32"/>
                </a:cubicBezTo>
                <a:cubicBezTo>
                  <a:pt x="62" y="32"/>
                  <a:pt x="62" y="32"/>
                  <a:pt x="62" y="32"/>
                </a:cubicBezTo>
                <a:close/>
                <a:moveTo>
                  <a:pt x="62" y="32"/>
                </a:moveTo>
                <a:cubicBezTo>
                  <a:pt x="62" y="32"/>
                  <a:pt x="62" y="32"/>
                  <a:pt x="62" y="32"/>
                </a:cubicBezTo>
                <a:cubicBezTo>
                  <a:pt x="62" y="32"/>
                  <a:pt x="62" y="32"/>
                  <a:pt x="62" y="32"/>
                </a:cubicBezTo>
                <a:cubicBezTo>
                  <a:pt x="62" y="32"/>
                  <a:pt x="62" y="32"/>
                  <a:pt x="62" y="32"/>
                </a:cubicBezTo>
                <a:close/>
                <a:moveTo>
                  <a:pt x="62" y="32"/>
                </a:moveTo>
                <a:cubicBezTo>
                  <a:pt x="62" y="32"/>
                  <a:pt x="62" y="32"/>
                  <a:pt x="62" y="32"/>
                </a:cubicBezTo>
                <a:cubicBezTo>
                  <a:pt x="62" y="32"/>
                  <a:pt x="62" y="32"/>
                  <a:pt x="62" y="32"/>
                </a:cubicBezTo>
                <a:close/>
                <a:moveTo>
                  <a:pt x="62" y="33"/>
                </a:moveTo>
                <a:cubicBezTo>
                  <a:pt x="61" y="33"/>
                  <a:pt x="61" y="33"/>
                  <a:pt x="61" y="33"/>
                </a:cubicBezTo>
                <a:cubicBezTo>
                  <a:pt x="61" y="33"/>
                  <a:pt x="61" y="33"/>
                  <a:pt x="62" y="33"/>
                </a:cubicBezTo>
                <a:close/>
                <a:moveTo>
                  <a:pt x="61" y="33"/>
                </a:moveTo>
                <a:cubicBezTo>
                  <a:pt x="61" y="33"/>
                  <a:pt x="61" y="33"/>
                  <a:pt x="61" y="33"/>
                </a:cubicBezTo>
                <a:cubicBezTo>
                  <a:pt x="61" y="33"/>
                  <a:pt x="62" y="32"/>
                  <a:pt x="62" y="32"/>
                </a:cubicBezTo>
                <a:lnTo>
                  <a:pt x="61" y="33"/>
                </a:lnTo>
                <a:close/>
                <a:moveTo>
                  <a:pt x="61" y="33"/>
                </a:moveTo>
                <a:cubicBezTo>
                  <a:pt x="61" y="33"/>
                  <a:pt x="61" y="33"/>
                  <a:pt x="61" y="33"/>
                </a:cubicBezTo>
                <a:cubicBezTo>
                  <a:pt x="61" y="33"/>
                  <a:pt x="61" y="33"/>
                  <a:pt x="61" y="33"/>
                </a:cubicBezTo>
                <a:close/>
                <a:moveTo>
                  <a:pt x="62" y="32"/>
                </a:moveTo>
                <a:cubicBezTo>
                  <a:pt x="62" y="32"/>
                  <a:pt x="61" y="32"/>
                  <a:pt x="61" y="32"/>
                </a:cubicBezTo>
                <a:cubicBezTo>
                  <a:pt x="61" y="32"/>
                  <a:pt x="61" y="32"/>
                  <a:pt x="61" y="32"/>
                </a:cubicBezTo>
                <a:cubicBezTo>
                  <a:pt x="62" y="32"/>
                  <a:pt x="62" y="32"/>
                  <a:pt x="62" y="32"/>
                </a:cubicBezTo>
                <a:close/>
                <a:moveTo>
                  <a:pt x="62" y="32"/>
                </a:moveTo>
                <a:cubicBezTo>
                  <a:pt x="62" y="32"/>
                  <a:pt x="62" y="32"/>
                  <a:pt x="62" y="32"/>
                </a:cubicBezTo>
                <a:cubicBezTo>
                  <a:pt x="62" y="32"/>
                  <a:pt x="62" y="32"/>
                  <a:pt x="62" y="32"/>
                </a:cubicBezTo>
                <a:close/>
                <a:moveTo>
                  <a:pt x="61" y="32"/>
                </a:moveTo>
                <a:cubicBezTo>
                  <a:pt x="61" y="32"/>
                  <a:pt x="61" y="32"/>
                  <a:pt x="61" y="32"/>
                </a:cubicBezTo>
                <a:cubicBezTo>
                  <a:pt x="61" y="32"/>
                  <a:pt x="61" y="32"/>
                  <a:pt x="61" y="32"/>
                </a:cubicBezTo>
                <a:close/>
                <a:moveTo>
                  <a:pt x="61" y="32"/>
                </a:moveTo>
                <a:cubicBezTo>
                  <a:pt x="61" y="32"/>
                  <a:pt x="61" y="32"/>
                  <a:pt x="62" y="32"/>
                </a:cubicBezTo>
                <a:cubicBezTo>
                  <a:pt x="61" y="32"/>
                  <a:pt x="61" y="32"/>
                  <a:pt x="61" y="32"/>
                </a:cubicBezTo>
                <a:cubicBezTo>
                  <a:pt x="61" y="32"/>
                  <a:pt x="61" y="32"/>
                  <a:pt x="61" y="32"/>
                </a:cubicBezTo>
                <a:close/>
                <a:moveTo>
                  <a:pt x="62" y="32"/>
                </a:moveTo>
                <a:cubicBezTo>
                  <a:pt x="62" y="32"/>
                  <a:pt x="62" y="32"/>
                  <a:pt x="62" y="32"/>
                </a:cubicBezTo>
                <a:cubicBezTo>
                  <a:pt x="62" y="32"/>
                  <a:pt x="62" y="32"/>
                  <a:pt x="62" y="32"/>
                </a:cubicBezTo>
                <a:close/>
                <a:moveTo>
                  <a:pt x="62" y="32"/>
                </a:moveTo>
                <a:cubicBezTo>
                  <a:pt x="62" y="32"/>
                  <a:pt x="62" y="32"/>
                  <a:pt x="62" y="32"/>
                </a:cubicBezTo>
                <a:cubicBezTo>
                  <a:pt x="62" y="32"/>
                  <a:pt x="62" y="32"/>
                  <a:pt x="62" y="32"/>
                </a:cubicBezTo>
                <a:close/>
                <a:moveTo>
                  <a:pt x="62" y="32"/>
                </a:moveTo>
                <a:cubicBezTo>
                  <a:pt x="62" y="32"/>
                  <a:pt x="62" y="32"/>
                  <a:pt x="62" y="32"/>
                </a:cubicBezTo>
                <a:cubicBezTo>
                  <a:pt x="62" y="32"/>
                  <a:pt x="62" y="32"/>
                  <a:pt x="62" y="32"/>
                </a:cubicBezTo>
                <a:cubicBezTo>
                  <a:pt x="62" y="32"/>
                  <a:pt x="62" y="32"/>
                  <a:pt x="62" y="32"/>
                </a:cubicBezTo>
                <a:close/>
                <a:moveTo>
                  <a:pt x="60" y="34"/>
                </a:moveTo>
                <a:cubicBezTo>
                  <a:pt x="60" y="34"/>
                  <a:pt x="60" y="34"/>
                  <a:pt x="60" y="34"/>
                </a:cubicBezTo>
                <a:cubicBezTo>
                  <a:pt x="60" y="34"/>
                  <a:pt x="61" y="33"/>
                  <a:pt x="61" y="32"/>
                </a:cubicBezTo>
                <a:cubicBezTo>
                  <a:pt x="61" y="32"/>
                  <a:pt x="61" y="32"/>
                  <a:pt x="61" y="33"/>
                </a:cubicBezTo>
                <a:cubicBezTo>
                  <a:pt x="61" y="33"/>
                  <a:pt x="61" y="33"/>
                  <a:pt x="61" y="33"/>
                </a:cubicBezTo>
                <a:cubicBezTo>
                  <a:pt x="60" y="33"/>
                  <a:pt x="61" y="33"/>
                  <a:pt x="61" y="33"/>
                </a:cubicBezTo>
                <a:cubicBezTo>
                  <a:pt x="60" y="33"/>
                  <a:pt x="60" y="34"/>
                  <a:pt x="60" y="34"/>
                </a:cubicBezTo>
                <a:cubicBezTo>
                  <a:pt x="60" y="34"/>
                  <a:pt x="60" y="34"/>
                  <a:pt x="60" y="34"/>
                </a:cubicBezTo>
                <a:cubicBezTo>
                  <a:pt x="60" y="34"/>
                  <a:pt x="60" y="34"/>
                  <a:pt x="60" y="34"/>
                </a:cubicBezTo>
                <a:close/>
                <a:moveTo>
                  <a:pt x="61" y="32"/>
                </a:moveTo>
                <a:cubicBezTo>
                  <a:pt x="61" y="32"/>
                  <a:pt x="61" y="32"/>
                  <a:pt x="61" y="32"/>
                </a:cubicBezTo>
                <a:cubicBezTo>
                  <a:pt x="61" y="32"/>
                  <a:pt x="61" y="32"/>
                  <a:pt x="62" y="32"/>
                </a:cubicBezTo>
                <a:cubicBezTo>
                  <a:pt x="61" y="32"/>
                  <a:pt x="61" y="32"/>
                  <a:pt x="61" y="32"/>
                </a:cubicBezTo>
                <a:cubicBezTo>
                  <a:pt x="61" y="32"/>
                  <a:pt x="61" y="32"/>
                  <a:pt x="61" y="32"/>
                </a:cubicBezTo>
                <a:close/>
                <a:moveTo>
                  <a:pt x="61" y="32"/>
                </a:moveTo>
                <a:cubicBezTo>
                  <a:pt x="61" y="33"/>
                  <a:pt x="61" y="33"/>
                  <a:pt x="61" y="33"/>
                </a:cubicBezTo>
                <a:cubicBezTo>
                  <a:pt x="61" y="33"/>
                  <a:pt x="61" y="33"/>
                  <a:pt x="61" y="33"/>
                </a:cubicBezTo>
                <a:cubicBezTo>
                  <a:pt x="61" y="33"/>
                  <a:pt x="61" y="32"/>
                  <a:pt x="61" y="32"/>
                </a:cubicBezTo>
                <a:cubicBezTo>
                  <a:pt x="61" y="32"/>
                  <a:pt x="61" y="32"/>
                  <a:pt x="61" y="32"/>
                </a:cubicBezTo>
                <a:cubicBezTo>
                  <a:pt x="61" y="32"/>
                  <a:pt x="62" y="32"/>
                  <a:pt x="62" y="32"/>
                </a:cubicBezTo>
                <a:cubicBezTo>
                  <a:pt x="62" y="32"/>
                  <a:pt x="62" y="32"/>
                  <a:pt x="62" y="32"/>
                </a:cubicBezTo>
                <a:cubicBezTo>
                  <a:pt x="62" y="32"/>
                  <a:pt x="62" y="32"/>
                  <a:pt x="62" y="32"/>
                </a:cubicBezTo>
                <a:cubicBezTo>
                  <a:pt x="62" y="32"/>
                  <a:pt x="62" y="32"/>
                  <a:pt x="62" y="32"/>
                </a:cubicBezTo>
                <a:cubicBezTo>
                  <a:pt x="61" y="32"/>
                  <a:pt x="61" y="32"/>
                  <a:pt x="61" y="32"/>
                </a:cubicBezTo>
                <a:cubicBezTo>
                  <a:pt x="61" y="32"/>
                  <a:pt x="61" y="32"/>
                  <a:pt x="61" y="32"/>
                </a:cubicBezTo>
                <a:cubicBezTo>
                  <a:pt x="61" y="32"/>
                  <a:pt x="61" y="32"/>
                  <a:pt x="61" y="32"/>
                </a:cubicBezTo>
                <a:cubicBezTo>
                  <a:pt x="61" y="32"/>
                  <a:pt x="61" y="32"/>
                  <a:pt x="61" y="32"/>
                </a:cubicBezTo>
                <a:cubicBezTo>
                  <a:pt x="62" y="32"/>
                  <a:pt x="62" y="32"/>
                  <a:pt x="62" y="32"/>
                </a:cubicBezTo>
                <a:cubicBezTo>
                  <a:pt x="62" y="32"/>
                  <a:pt x="62" y="32"/>
                  <a:pt x="62" y="32"/>
                </a:cubicBezTo>
                <a:cubicBezTo>
                  <a:pt x="61" y="32"/>
                  <a:pt x="61" y="32"/>
                  <a:pt x="61" y="32"/>
                </a:cubicBezTo>
                <a:cubicBezTo>
                  <a:pt x="61" y="32"/>
                  <a:pt x="61" y="32"/>
                  <a:pt x="61" y="32"/>
                </a:cubicBezTo>
                <a:close/>
                <a:moveTo>
                  <a:pt x="61" y="34"/>
                </a:moveTo>
                <a:cubicBezTo>
                  <a:pt x="61" y="34"/>
                  <a:pt x="61" y="34"/>
                  <a:pt x="61" y="34"/>
                </a:cubicBezTo>
                <a:cubicBezTo>
                  <a:pt x="61" y="34"/>
                  <a:pt x="61" y="34"/>
                  <a:pt x="61" y="34"/>
                </a:cubicBezTo>
                <a:close/>
                <a:moveTo>
                  <a:pt x="61" y="34"/>
                </a:moveTo>
                <a:cubicBezTo>
                  <a:pt x="61" y="34"/>
                  <a:pt x="61" y="34"/>
                  <a:pt x="61" y="34"/>
                </a:cubicBezTo>
                <a:cubicBezTo>
                  <a:pt x="61" y="34"/>
                  <a:pt x="61" y="34"/>
                  <a:pt x="61" y="34"/>
                </a:cubicBezTo>
                <a:cubicBezTo>
                  <a:pt x="61" y="34"/>
                  <a:pt x="61" y="34"/>
                  <a:pt x="61" y="34"/>
                </a:cubicBezTo>
                <a:cubicBezTo>
                  <a:pt x="61" y="34"/>
                  <a:pt x="61" y="34"/>
                  <a:pt x="61" y="34"/>
                </a:cubicBezTo>
                <a:cubicBezTo>
                  <a:pt x="61" y="34"/>
                  <a:pt x="61" y="33"/>
                  <a:pt x="61" y="33"/>
                </a:cubicBezTo>
                <a:cubicBezTo>
                  <a:pt x="61" y="33"/>
                  <a:pt x="61" y="34"/>
                  <a:pt x="61" y="34"/>
                </a:cubicBezTo>
                <a:close/>
                <a:moveTo>
                  <a:pt x="61" y="33"/>
                </a:moveTo>
                <a:cubicBezTo>
                  <a:pt x="61" y="33"/>
                  <a:pt x="61" y="33"/>
                  <a:pt x="61" y="33"/>
                </a:cubicBezTo>
                <a:cubicBezTo>
                  <a:pt x="61" y="34"/>
                  <a:pt x="61" y="34"/>
                  <a:pt x="61" y="34"/>
                </a:cubicBezTo>
                <a:cubicBezTo>
                  <a:pt x="61" y="33"/>
                  <a:pt x="61" y="33"/>
                  <a:pt x="61" y="33"/>
                </a:cubicBezTo>
                <a:cubicBezTo>
                  <a:pt x="61" y="34"/>
                  <a:pt x="61" y="33"/>
                  <a:pt x="61" y="33"/>
                </a:cubicBezTo>
                <a:close/>
                <a:moveTo>
                  <a:pt x="61" y="32"/>
                </a:moveTo>
                <a:cubicBezTo>
                  <a:pt x="62" y="31"/>
                  <a:pt x="62" y="31"/>
                  <a:pt x="62" y="31"/>
                </a:cubicBezTo>
                <a:cubicBezTo>
                  <a:pt x="61" y="32"/>
                  <a:pt x="61" y="32"/>
                  <a:pt x="61" y="32"/>
                </a:cubicBezTo>
                <a:close/>
                <a:moveTo>
                  <a:pt x="61" y="32"/>
                </a:moveTo>
                <a:cubicBezTo>
                  <a:pt x="62" y="32"/>
                  <a:pt x="62" y="32"/>
                  <a:pt x="62" y="32"/>
                </a:cubicBezTo>
                <a:cubicBezTo>
                  <a:pt x="61" y="32"/>
                  <a:pt x="61" y="32"/>
                  <a:pt x="61" y="32"/>
                </a:cubicBezTo>
                <a:close/>
                <a:moveTo>
                  <a:pt x="54" y="31"/>
                </a:moveTo>
                <a:cubicBezTo>
                  <a:pt x="54" y="31"/>
                  <a:pt x="54" y="31"/>
                  <a:pt x="54" y="31"/>
                </a:cubicBezTo>
                <a:close/>
                <a:moveTo>
                  <a:pt x="54" y="31"/>
                </a:moveTo>
                <a:cubicBezTo>
                  <a:pt x="55" y="31"/>
                  <a:pt x="55" y="31"/>
                  <a:pt x="55" y="31"/>
                </a:cubicBezTo>
                <a:cubicBezTo>
                  <a:pt x="55" y="31"/>
                  <a:pt x="54" y="31"/>
                  <a:pt x="54" y="31"/>
                </a:cubicBezTo>
                <a:close/>
                <a:moveTo>
                  <a:pt x="60" y="31"/>
                </a:moveTo>
                <a:cubicBezTo>
                  <a:pt x="60" y="30"/>
                  <a:pt x="61" y="30"/>
                  <a:pt x="60" y="30"/>
                </a:cubicBezTo>
                <a:cubicBezTo>
                  <a:pt x="60" y="31"/>
                  <a:pt x="60" y="31"/>
                  <a:pt x="60" y="31"/>
                </a:cubicBezTo>
                <a:cubicBezTo>
                  <a:pt x="60" y="31"/>
                  <a:pt x="60" y="31"/>
                  <a:pt x="60" y="31"/>
                </a:cubicBezTo>
                <a:close/>
                <a:moveTo>
                  <a:pt x="57" y="31"/>
                </a:moveTo>
                <a:cubicBezTo>
                  <a:pt x="57" y="31"/>
                  <a:pt x="57" y="31"/>
                  <a:pt x="57" y="31"/>
                </a:cubicBezTo>
                <a:cubicBezTo>
                  <a:pt x="57" y="31"/>
                  <a:pt x="57" y="31"/>
                  <a:pt x="57" y="31"/>
                </a:cubicBezTo>
                <a:close/>
                <a:moveTo>
                  <a:pt x="56" y="32"/>
                </a:moveTo>
                <a:cubicBezTo>
                  <a:pt x="56" y="32"/>
                  <a:pt x="56" y="32"/>
                  <a:pt x="56" y="32"/>
                </a:cubicBezTo>
                <a:close/>
                <a:moveTo>
                  <a:pt x="54" y="30"/>
                </a:moveTo>
                <a:cubicBezTo>
                  <a:pt x="53" y="30"/>
                  <a:pt x="53" y="30"/>
                  <a:pt x="53" y="30"/>
                </a:cubicBezTo>
                <a:cubicBezTo>
                  <a:pt x="53" y="30"/>
                  <a:pt x="53" y="30"/>
                  <a:pt x="54" y="30"/>
                </a:cubicBezTo>
                <a:close/>
                <a:moveTo>
                  <a:pt x="61" y="32"/>
                </a:moveTo>
                <a:cubicBezTo>
                  <a:pt x="61" y="31"/>
                  <a:pt x="61" y="31"/>
                  <a:pt x="61" y="31"/>
                </a:cubicBezTo>
                <a:cubicBezTo>
                  <a:pt x="61" y="32"/>
                  <a:pt x="60" y="32"/>
                  <a:pt x="61" y="32"/>
                </a:cubicBezTo>
                <a:close/>
                <a:moveTo>
                  <a:pt x="59" y="29"/>
                </a:moveTo>
                <a:cubicBezTo>
                  <a:pt x="59" y="29"/>
                  <a:pt x="58" y="29"/>
                  <a:pt x="58" y="29"/>
                </a:cubicBezTo>
                <a:cubicBezTo>
                  <a:pt x="58" y="29"/>
                  <a:pt x="58" y="29"/>
                  <a:pt x="59" y="29"/>
                </a:cubicBezTo>
                <a:close/>
                <a:moveTo>
                  <a:pt x="61" y="31"/>
                </a:moveTo>
                <a:cubicBezTo>
                  <a:pt x="61" y="31"/>
                  <a:pt x="61" y="31"/>
                  <a:pt x="61" y="31"/>
                </a:cubicBezTo>
                <a:cubicBezTo>
                  <a:pt x="61" y="31"/>
                  <a:pt x="61" y="31"/>
                  <a:pt x="61" y="31"/>
                </a:cubicBezTo>
                <a:cubicBezTo>
                  <a:pt x="61" y="31"/>
                  <a:pt x="61" y="31"/>
                  <a:pt x="61" y="31"/>
                </a:cubicBezTo>
                <a:close/>
                <a:moveTo>
                  <a:pt x="53" y="27"/>
                </a:moveTo>
                <a:cubicBezTo>
                  <a:pt x="53" y="27"/>
                  <a:pt x="53" y="27"/>
                  <a:pt x="53" y="27"/>
                </a:cubicBezTo>
                <a:cubicBezTo>
                  <a:pt x="53" y="27"/>
                  <a:pt x="53" y="27"/>
                  <a:pt x="53" y="27"/>
                </a:cubicBezTo>
                <a:close/>
                <a:moveTo>
                  <a:pt x="56" y="24"/>
                </a:moveTo>
                <a:cubicBezTo>
                  <a:pt x="56" y="24"/>
                  <a:pt x="56" y="24"/>
                  <a:pt x="56" y="24"/>
                </a:cubicBezTo>
                <a:cubicBezTo>
                  <a:pt x="56" y="24"/>
                  <a:pt x="56" y="24"/>
                  <a:pt x="56" y="24"/>
                </a:cubicBezTo>
                <a:close/>
                <a:moveTo>
                  <a:pt x="61" y="32"/>
                </a:moveTo>
                <a:cubicBezTo>
                  <a:pt x="61" y="32"/>
                  <a:pt x="61" y="32"/>
                  <a:pt x="61" y="32"/>
                </a:cubicBezTo>
                <a:close/>
                <a:moveTo>
                  <a:pt x="60" y="33"/>
                </a:moveTo>
                <a:cubicBezTo>
                  <a:pt x="60" y="33"/>
                  <a:pt x="60" y="33"/>
                  <a:pt x="60" y="33"/>
                </a:cubicBezTo>
                <a:cubicBezTo>
                  <a:pt x="60" y="33"/>
                  <a:pt x="60" y="33"/>
                  <a:pt x="60" y="33"/>
                </a:cubicBezTo>
                <a:close/>
                <a:moveTo>
                  <a:pt x="59" y="33"/>
                </a:moveTo>
                <a:cubicBezTo>
                  <a:pt x="59" y="33"/>
                  <a:pt x="59" y="33"/>
                  <a:pt x="59" y="33"/>
                </a:cubicBezTo>
                <a:cubicBezTo>
                  <a:pt x="59" y="33"/>
                  <a:pt x="59" y="33"/>
                  <a:pt x="59" y="33"/>
                </a:cubicBezTo>
                <a:close/>
                <a:moveTo>
                  <a:pt x="61" y="32"/>
                </a:moveTo>
                <a:cubicBezTo>
                  <a:pt x="61" y="32"/>
                  <a:pt x="61" y="32"/>
                  <a:pt x="61" y="32"/>
                </a:cubicBezTo>
                <a:cubicBezTo>
                  <a:pt x="61" y="32"/>
                  <a:pt x="61" y="32"/>
                  <a:pt x="61" y="32"/>
                </a:cubicBezTo>
                <a:close/>
                <a:moveTo>
                  <a:pt x="61" y="32"/>
                </a:moveTo>
                <a:cubicBezTo>
                  <a:pt x="61" y="32"/>
                  <a:pt x="61" y="32"/>
                  <a:pt x="61" y="32"/>
                </a:cubicBezTo>
                <a:cubicBezTo>
                  <a:pt x="61" y="32"/>
                  <a:pt x="61" y="32"/>
                  <a:pt x="61" y="32"/>
                </a:cubicBezTo>
                <a:close/>
                <a:moveTo>
                  <a:pt x="61" y="32"/>
                </a:moveTo>
                <a:cubicBezTo>
                  <a:pt x="61" y="32"/>
                  <a:pt x="61" y="32"/>
                  <a:pt x="61" y="32"/>
                </a:cubicBezTo>
                <a:cubicBezTo>
                  <a:pt x="61" y="32"/>
                  <a:pt x="61" y="32"/>
                  <a:pt x="61" y="32"/>
                </a:cubicBezTo>
                <a:close/>
                <a:moveTo>
                  <a:pt x="54" y="28"/>
                </a:moveTo>
                <a:cubicBezTo>
                  <a:pt x="54" y="28"/>
                  <a:pt x="54" y="28"/>
                  <a:pt x="54" y="28"/>
                </a:cubicBezTo>
                <a:cubicBezTo>
                  <a:pt x="54" y="28"/>
                  <a:pt x="54" y="28"/>
                  <a:pt x="54" y="28"/>
                </a:cubicBezTo>
                <a:close/>
                <a:moveTo>
                  <a:pt x="56" y="33"/>
                </a:moveTo>
                <a:cubicBezTo>
                  <a:pt x="56" y="33"/>
                  <a:pt x="56" y="33"/>
                  <a:pt x="56" y="33"/>
                </a:cubicBezTo>
                <a:cubicBezTo>
                  <a:pt x="56" y="33"/>
                  <a:pt x="56" y="33"/>
                  <a:pt x="56" y="33"/>
                </a:cubicBezTo>
                <a:close/>
                <a:moveTo>
                  <a:pt x="56" y="33"/>
                </a:moveTo>
                <a:cubicBezTo>
                  <a:pt x="56" y="33"/>
                  <a:pt x="56" y="33"/>
                  <a:pt x="56" y="33"/>
                </a:cubicBezTo>
                <a:cubicBezTo>
                  <a:pt x="57" y="32"/>
                  <a:pt x="57" y="32"/>
                  <a:pt x="57" y="32"/>
                </a:cubicBezTo>
                <a:lnTo>
                  <a:pt x="56" y="33"/>
                </a:lnTo>
                <a:close/>
                <a:moveTo>
                  <a:pt x="54" y="30"/>
                </a:moveTo>
                <a:cubicBezTo>
                  <a:pt x="55" y="30"/>
                  <a:pt x="54" y="30"/>
                  <a:pt x="54" y="30"/>
                </a:cubicBezTo>
                <a:cubicBezTo>
                  <a:pt x="54" y="30"/>
                  <a:pt x="55" y="30"/>
                  <a:pt x="54" y="30"/>
                </a:cubicBezTo>
                <a:cubicBezTo>
                  <a:pt x="54" y="30"/>
                  <a:pt x="53" y="30"/>
                  <a:pt x="53" y="30"/>
                </a:cubicBezTo>
                <a:cubicBezTo>
                  <a:pt x="54" y="30"/>
                  <a:pt x="54" y="30"/>
                  <a:pt x="54" y="30"/>
                </a:cubicBezTo>
                <a:cubicBezTo>
                  <a:pt x="53" y="30"/>
                  <a:pt x="54" y="30"/>
                  <a:pt x="54" y="30"/>
                </a:cubicBezTo>
                <a:cubicBezTo>
                  <a:pt x="54" y="30"/>
                  <a:pt x="54" y="30"/>
                  <a:pt x="54" y="30"/>
                </a:cubicBezTo>
                <a:cubicBezTo>
                  <a:pt x="54" y="30"/>
                  <a:pt x="53" y="30"/>
                  <a:pt x="53" y="30"/>
                </a:cubicBezTo>
                <a:cubicBezTo>
                  <a:pt x="53" y="30"/>
                  <a:pt x="54" y="30"/>
                  <a:pt x="54" y="30"/>
                </a:cubicBezTo>
                <a:cubicBezTo>
                  <a:pt x="53" y="30"/>
                  <a:pt x="53" y="30"/>
                  <a:pt x="53" y="30"/>
                </a:cubicBezTo>
                <a:cubicBezTo>
                  <a:pt x="53" y="30"/>
                  <a:pt x="54" y="29"/>
                  <a:pt x="54" y="29"/>
                </a:cubicBezTo>
                <a:cubicBezTo>
                  <a:pt x="54" y="29"/>
                  <a:pt x="54" y="29"/>
                  <a:pt x="54" y="29"/>
                </a:cubicBezTo>
                <a:cubicBezTo>
                  <a:pt x="54" y="29"/>
                  <a:pt x="54" y="29"/>
                  <a:pt x="54" y="29"/>
                </a:cubicBezTo>
                <a:cubicBezTo>
                  <a:pt x="54" y="29"/>
                  <a:pt x="54" y="29"/>
                  <a:pt x="54" y="29"/>
                </a:cubicBezTo>
                <a:cubicBezTo>
                  <a:pt x="54" y="29"/>
                  <a:pt x="54" y="29"/>
                  <a:pt x="54" y="29"/>
                </a:cubicBezTo>
                <a:cubicBezTo>
                  <a:pt x="54" y="29"/>
                  <a:pt x="53" y="29"/>
                  <a:pt x="54" y="29"/>
                </a:cubicBezTo>
                <a:cubicBezTo>
                  <a:pt x="54" y="29"/>
                  <a:pt x="54" y="29"/>
                  <a:pt x="54" y="29"/>
                </a:cubicBezTo>
                <a:cubicBezTo>
                  <a:pt x="54" y="29"/>
                  <a:pt x="54" y="29"/>
                  <a:pt x="54" y="29"/>
                </a:cubicBezTo>
                <a:cubicBezTo>
                  <a:pt x="54" y="29"/>
                  <a:pt x="54" y="29"/>
                  <a:pt x="55" y="29"/>
                </a:cubicBezTo>
                <a:cubicBezTo>
                  <a:pt x="55" y="29"/>
                  <a:pt x="54" y="29"/>
                  <a:pt x="54" y="29"/>
                </a:cubicBezTo>
                <a:cubicBezTo>
                  <a:pt x="54" y="29"/>
                  <a:pt x="54" y="29"/>
                  <a:pt x="54" y="29"/>
                </a:cubicBezTo>
                <a:cubicBezTo>
                  <a:pt x="54" y="29"/>
                  <a:pt x="54" y="29"/>
                  <a:pt x="54" y="29"/>
                </a:cubicBezTo>
                <a:cubicBezTo>
                  <a:pt x="54" y="29"/>
                  <a:pt x="54" y="29"/>
                  <a:pt x="54" y="29"/>
                </a:cubicBezTo>
                <a:cubicBezTo>
                  <a:pt x="55" y="29"/>
                  <a:pt x="55" y="29"/>
                  <a:pt x="55" y="29"/>
                </a:cubicBezTo>
                <a:cubicBezTo>
                  <a:pt x="55" y="28"/>
                  <a:pt x="54" y="29"/>
                  <a:pt x="54" y="29"/>
                </a:cubicBezTo>
                <a:cubicBezTo>
                  <a:pt x="54" y="29"/>
                  <a:pt x="54" y="29"/>
                  <a:pt x="54" y="29"/>
                </a:cubicBezTo>
                <a:cubicBezTo>
                  <a:pt x="54" y="29"/>
                  <a:pt x="53" y="29"/>
                  <a:pt x="54" y="29"/>
                </a:cubicBezTo>
                <a:cubicBezTo>
                  <a:pt x="54" y="29"/>
                  <a:pt x="53" y="29"/>
                  <a:pt x="53" y="29"/>
                </a:cubicBezTo>
                <a:cubicBezTo>
                  <a:pt x="53" y="29"/>
                  <a:pt x="54" y="29"/>
                  <a:pt x="54" y="29"/>
                </a:cubicBezTo>
                <a:cubicBezTo>
                  <a:pt x="53" y="29"/>
                  <a:pt x="53" y="29"/>
                  <a:pt x="53" y="29"/>
                </a:cubicBezTo>
                <a:cubicBezTo>
                  <a:pt x="53" y="29"/>
                  <a:pt x="55" y="28"/>
                  <a:pt x="54" y="28"/>
                </a:cubicBezTo>
                <a:cubicBezTo>
                  <a:pt x="54" y="29"/>
                  <a:pt x="53" y="29"/>
                  <a:pt x="53" y="29"/>
                </a:cubicBezTo>
                <a:cubicBezTo>
                  <a:pt x="53" y="29"/>
                  <a:pt x="54" y="28"/>
                  <a:pt x="53" y="29"/>
                </a:cubicBezTo>
                <a:cubicBezTo>
                  <a:pt x="54" y="28"/>
                  <a:pt x="54" y="28"/>
                  <a:pt x="54" y="28"/>
                </a:cubicBezTo>
                <a:cubicBezTo>
                  <a:pt x="54" y="28"/>
                  <a:pt x="54" y="28"/>
                  <a:pt x="54" y="28"/>
                </a:cubicBezTo>
                <a:cubicBezTo>
                  <a:pt x="54" y="28"/>
                  <a:pt x="54" y="28"/>
                  <a:pt x="54" y="28"/>
                </a:cubicBezTo>
                <a:cubicBezTo>
                  <a:pt x="53" y="29"/>
                  <a:pt x="54" y="28"/>
                  <a:pt x="53" y="28"/>
                </a:cubicBezTo>
                <a:cubicBezTo>
                  <a:pt x="54" y="28"/>
                  <a:pt x="53" y="28"/>
                  <a:pt x="54" y="28"/>
                </a:cubicBezTo>
                <a:cubicBezTo>
                  <a:pt x="54" y="28"/>
                  <a:pt x="54" y="28"/>
                  <a:pt x="54" y="28"/>
                </a:cubicBezTo>
                <a:cubicBezTo>
                  <a:pt x="55" y="28"/>
                  <a:pt x="54" y="28"/>
                  <a:pt x="54" y="28"/>
                </a:cubicBezTo>
                <a:cubicBezTo>
                  <a:pt x="55" y="28"/>
                  <a:pt x="55" y="28"/>
                  <a:pt x="55" y="28"/>
                </a:cubicBezTo>
                <a:cubicBezTo>
                  <a:pt x="55" y="28"/>
                  <a:pt x="54" y="28"/>
                  <a:pt x="54" y="28"/>
                </a:cubicBezTo>
                <a:cubicBezTo>
                  <a:pt x="54" y="28"/>
                  <a:pt x="54" y="28"/>
                  <a:pt x="54" y="28"/>
                </a:cubicBezTo>
                <a:cubicBezTo>
                  <a:pt x="54" y="28"/>
                  <a:pt x="54" y="28"/>
                  <a:pt x="54" y="28"/>
                </a:cubicBezTo>
                <a:cubicBezTo>
                  <a:pt x="54" y="28"/>
                  <a:pt x="53" y="28"/>
                  <a:pt x="54" y="28"/>
                </a:cubicBezTo>
                <a:cubicBezTo>
                  <a:pt x="54" y="28"/>
                  <a:pt x="54" y="28"/>
                  <a:pt x="54" y="28"/>
                </a:cubicBezTo>
                <a:cubicBezTo>
                  <a:pt x="54" y="28"/>
                  <a:pt x="55" y="27"/>
                  <a:pt x="55" y="27"/>
                </a:cubicBezTo>
                <a:cubicBezTo>
                  <a:pt x="55" y="27"/>
                  <a:pt x="55" y="27"/>
                  <a:pt x="54" y="28"/>
                </a:cubicBezTo>
                <a:cubicBezTo>
                  <a:pt x="54" y="28"/>
                  <a:pt x="54" y="28"/>
                  <a:pt x="54" y="28"/>
                </a:cubicBezTo>
                <a:cubicBezTo>
                  <a:pt x="55" y="27"/>
                  <a:pt x="53" y="28"/>
                  <a:pt x="54" y="28"/>
                </a:cubicBezTo>
                <a:cubicBezTo>
                  <a:pt x="54" y="27"/>
                  <a:pt x="54" y="27"/>
                  <a:pt x="55" y="27"/>
                </a:cubicBezTo>
                <a:cubicBezTo>
                  <a:pt x="55" y="27"/>
                  <a:pt x="54" y="27"/>
                  <a:pt x="54" y="27"/>
                </a:cubicBezTo>
                <a:cubicBezTo>
                  <a:pt x="54" y="27"/>
                  <a:pt x="54" y="27"/>
                  <a:pt x="54" y="27"/>
                </a:cubicBezTo>
                <a:cubicBezTo>
                  <a:pt x="54" y="27"/>
                  <a:pt x="54" y="27"/>
                  <a:pt x="53" y="27"/>
                </a:cubicBezTo>
                <a:cubicBezTo>
                  <a:pt x="54" y="27"/>
                  <a:pt x="54" y="27"/>
                  <a:pt x="54" y="27"/>
                </a:cubicBezTo>
                <a:cubicBezTo>
                  <a:pt x="54" y="27"/>
                  <a:pt x="54" y="27"/>
                  <a:pt x="54" y="27"/>
                </a:cubicBezTo>
                <a:cubicBezTo>
                  <a:pt x="54" y="27"/>
                  <a:pt x="54" y="27"/>
                  <a:pt x="54" y="27"/>
                </a:cubicBezTo>
                <a:cubicBezTo>
                  <a:pt x="54" y="27"/>
                  <a:pt x="54" y="27"/>
                  <a:pt x="54" y="27"/>
                </a:cubicBezTo>
                <a:cubicBezTo>
                  <a:pt x="54" y="27"/>
                  <a:pt x="54" y="27"/>
                  <a:pt x="54" y="27"/>
                </a:cubicBezTo>
                <a:cubicBezTo>
                  <a:pt x="53" y="27"/>
                  <a:pt x="53" y="27"/>
                  <a:pt x="53" y="27"/>
                </a:cubicBezTo>
                <a:cubicBezTo>
                  <a:pt x="53" y="27"/>
                  <a:pt x="53" y="27"/>
                  <a:pt x="53" y="27"/>
                </a:cubicBezTo>
                <a:cubicBezTo>
                  <a:pt x="53" y="27"/>
                  <a:pt x="52" y="27"/>
                  <a:pt x="53" y="27"/>
                </a:cubicBezTo>
                <a:cubicBezTo>
                  <a:pt x="53" y="27"/>
                  <a:pt x="53" y="27"/>
                  <a:pt x="53" y="27"/>
                </a:cubicBezTo>
                <a:cubicBezTo>
                  <a:pt x="53" y="27"/>
                  <a:pt x="53" y="27"/>
                  <a:pt x="53" y="27"/>
                </a:cubicBezTo>
                <a:cubicBezTo>
                  <a:pt x="53" y="27"/>
                  <a:pt x="53" y="27"/>
                  <a:pt x="53" y="27"/>
                </a:cubicBezTo>
                <a:cubicBezTo>
                  <a:pt x="53" y="27"/>
                  <a:pt x="53" y="27"/>
                  <a:pt x="53" y="27"/>
                </a:cubicBezTo>
                <a:cubicBezTo>
                  <a:pt x="53" y="27"/>
                  <a:pt x="53" y="27"/>
                  <a:pt x="53" y="27"/>
                </a:cubicBezTo>
                <a:cubicBezTo>
                  <a:pt x="54" y="26"/>
                  <a:pt x="53" y="26"/>
                  <a:pt x="54" y="26"/>
                </a:cubicBezTo>
                <a:cubicBezTo>
                  <a:pt x="53" y="26"/>
                  <a:pt x="54" y="26"/>
                  <a:pt x="53" y="26"/>
                </a:cubicBezTo>
                <a:cubicBezTo>
                  <a:pt x="53" y="26"/>
                  <a:pt x="53" y="26"/>
                  <a:pt x="53" y="26"/>
                </a:cubicBezTo>
                <a:cubicBezTo>
                  <a:pt x="53" y="26"/>
                  <a:pt x="53" y="26"/>
                  <a:pt x="53" y="26"/>
                </a:cubicBezTo>
                <a:cubicBezTo>
                  <a:pt x="53" y="26"/>
                  <a:pt x="53" y="26"/>
                  <a:pt x="53" y="26"/>
                </a:cubicBezTo>
                <a:cubicBezTo>
                  <a:pt x="53" y="26"/>
                  <a:pt x="53" y="26"/>
                  <a:pt x="53" y="26"/>
                </a:cubicBezTo>
                <a:cubicBezTo>
                  <a:pt x="53" y="26"/>
                  <a:pt x="53" y="26"/>
                  <a:pt x="53" y="26"/>
                </a:cubicBezTo>
                <a:cubicBezTo>
                  <a:pt x="53" y="26"/>
                  <a:pt x="53" y="26"/>
                  <a:pt x="53" y="26"/>
                </a:cubicBezTo>
                <a:cubicBezTo>
                  <a:pt x="52" y="26"/>
                  <a:pt x="54" y="25"/>
                  <a:pt x="53" y="25"/>
                </a:cubicBezTo>
                <a:cubicBezTo>
                  <a:pt x="54" y="25"/>
                  <a:pt x="55" y="25"/>
                  <a:pt x="56" y="24"/>
                </a:cubicBezTo>
                <a:cubicBezTo>
                  <a:pt x="56" y="24"/>
                  <a:pt x="56" y="24"/>
                  <a:pt x="56" y="24"/>
                </a:cubicBezTo>
                <a:cubicBezTo>
                  <a:pt x="56" y="24"/>
                  <a:pt x="56" y="24"/>
                  <a:pt x="56" y="24"/>
                </a:cubicBezTo>
                <a:cubicBezTo>
                  <a:pt x="56" y="24"/>
                  <a:pt x="56" y="24"/>
                  <a:pt x="56" y="24"/>
                </a:cubicBezTo>
                <a:cubicBezTo>
                  <a:pt x="56" y="24"/>
                  <a:pt x="56" y="24"/>
                  <a:pt x="56" y="24"/>
                </a:cubicBezTo>
                <a:cubicBezTo>
                  <a:pt x="56" y="24"/>
                  <a:pt x="56" y="24"/>
                  <a:pt x="57" y="24"/>
                </a:cubicBezTo>
                <a:cubicBezTo>
                  <a:pt x="55" y="25"/>
                  <a:pt x="57" y="25"/>
                  <a:pt x="56" y="25"/>
                </a:cubicBezTo>
                <a:cubicBezTo>
                  <a:pt x="56" y="25"/>
                  <a:pt x="56" y="25"/>
                  <a:pt x="57" y="25"/>
                </a:cubicBezTo>
                <a:cubicBezTo>
                  <a:pt x="56" y="25"/>
                  <a:pt x="57" y="25"/>
                  <a:pt x="57" y="25"/>
                </a:cubicBezTo>
                <a:cubicBezTo>
                  <a:pt x="56" y="25"/>
                  <a:pt x="56" y="25"/>
                  <a:pt x="56" y="25"/>
                </a:cubicBezTo>
                <a:cubicBezTo>
                  <a:pt x="56" y="25"/>
                  <a:pt x="57" y="25"/>
                  <a:pt x="57" y="25"/>
                </a:cubicBezTo>
                <a:cubicBezTo>
                  <a:pt x="57" y="25"/>
                  <a:pt x="56" y="26"/>
                  <a:pt x="57" y="26"/>
                </a:cubicBezTo>
                <a:cubicBezTo>
                  <a:pt x="57" y="26"/>
                  <a:pt x="56" y="26"/>
                  <a:pt x="56" y="26"/>
                </a:cubicBezTo>
                <a:cubicBezTo>
                  <a:pt x="57" y="26"/>
                  <a:pt x="57" y="26"/>
                  <a:pt x="57" y="26"/>
                </a:cubicBezTo>
                <a:cubicBezTo>
                  <a:pt x="56" y="26"/>
                  <a:pt x="57" y="26"/>
                  <a:pt x="56" y="26"/>
                </a:cubicBezTo>
                <a:cubicBezTo>
                  <a:pt x="56" y="26"/>
                  <a:pt x="56" y="26"/>
                  <a:pt x="56" y="26"/>
                </a:cubicBezTo>
                <a:cubicBezTo>
                  <a:pt x="56" y="26"/>
                  <a:pt x="56" y="26"/>
                  <a:pt x="57" y="26"/>
                </a:cubicBezTo>
                <a:cubicBezTo>
                  <a:pt x="57" y="26"/>
                  <a:pt x="57" y="26"/>
                  <a:pt x="56" y="27"/>
                </a:cubicBezTo>
                <a:cubicBezTo>
                  <a:pt x="57" y="26"/>
                  <a:pt x="57" y="27"/>
                  <a:pt x="57" y="27"/>
                </a:cubicBezTo>
                <a:cubicBezTo>
                  <a:pt x="58" y="26"/>
                  <a:pt x="58" y="26"/>
                  <a:pt x="58" y="26"/>
                </a:cubicBezTo>
                <a:cubicBezTo>
                  <a:pt x="57" y="26"/>
                  <a:pt x="57" y="26"/>
                  <a:pt x="57" y="26"/>
                </a:cubicBezTo>
                <a:cubicBezTo>
                  <a:pt x="58" y="26"/>
                  <a:pt x="58" y="26"/>
                  <a:pt x="57" y="26"/>
                </a:cubicBezTo>
                <a:cubicBezTo>
                  <a:pt x="57" y="26"/>
                  <a:pt x="57" y="27"/>
                  <a:pt x="57" y="27"/>
                </a:cubicBezTo>
                <a:cubicBezTo>
                  <a:pt x="57" y="27"/>
                  <a:pt x="57" y="27"/>
                  <a:pt x="58" y="27"/>
                </a:cubicBezTo>
                <a:cubicBezTo>
                  <a:pt x="58" y="26"/>
                  <a:pt x="58" y="26"/>
                  <a:pt x="58" y="26"/>
                </a:cubicBezTo>
                <a:cubicBezTo>
                  <a:pt x="58" y="26"/>
                  <a:pt x="58" y="26"/>
                  <a:pt x="58" y="26"/>
                </a:cubicBezTo>
                <a:cubicBezTo>
                  <a:pt x="58" y="27"/>
                  <a:pt x="57" y="27"/>
                  <a:pt x="57" y="27"/>
                </a:cubicBezTo>
                <a:cubicBezTo>
                  <a:pt x="57" y="27"/>
                  <a:pt x="58" y="27"/>
                  <a:pt x="57" y="27"/>
                </a:cubicBezTo>
                <a:cubicBezTo>
                  <a:pt x="57" y="27"/>
                  <a:pt x="57" y="27"/>
                  <a:pt x="57" y="27"/>
                </a:cubicBezTo>
                <a:cubicBezTo>
                  <a:pt x="57" y="27"/>
                  <a:pt x="57" y="27"/>
                  <a:pt x="57" y="27"/>
                </a:cubicBezTo>
                <a:cubicBezTo>
                  <a:pt x="58" y="27"/>
                  <a:pt x="58" y="27"/>
                  <a:pt x="58" y="27"/>
                </a:cubicBezTo>
                <a:cubicBezTo>
                  <a:pt x="58" y="27"/>
                  <a:pt x="57" y="27"/>
                  <a:pt x="57" y="27"/>
                </a:cubicBezTo>
                <a:cubicBezTo>
                  <a:pt x="57" y="28"/>
                  <a:pt x="57" y="28"/>
                  <a:pt x="57" y="28"/>
                </a:cubicBezTo>
                <a:cubicBezTo>
                  <a:pt x="57" y="28"/>
                  <a:pt x="57" y="28"/>
                  <a:pt x="57" y="28"/>
                </a:cubicBezTo>
                <a:cubicBezTo>
                  <a:pt x="56" y="28"/>
                  <a:pt x="56" y="28"/>
                  <a:pt x="56" y="28"/>
                </a:cubicBezTo>
                <a:cubicBezTo>
                  <a:pt x="56" y="28"/>
                  <a:pt x="57" y="28"/>
                  <a:pt x="57" y="28"/>
                </a:cubicBezTo>
                <a:cubicBezTo>
                  <a:pt x="57" y="28"/>
                  <a:pt x="57" y="28"/>
                  <a:pt x="57" y="28"/>
                </a:cubicBezTo>
                <a:cubicBezTo>
                  <a:pt x="59" y="27"/>
                  <a:pt x="57" y="28"/>
                  <a:pt x="58" y="28"/>
                </a:cubicBezTo>
                <a:cubicBezTo>
                  <a:pt x="58" y="28"/>
                  <a:pt x="58" y="28"/>
                  <a:pt x="58" y="28"/>
                </a:cubicBezTo>
                <a:cubicBezTo>
                  <a:pt x="58" y="28"/>
                  <a:pt x="57" y="28"/>
                  <a:pt x="58" y="28"/>
                </a:cubicBezTo>
                <a:cubicBezTo>
                  <a:pt x="57" y="28"/>
                  <a:pt x="57" y="28"/>
                  <a:pt x="57" y="28"/>
                </a:cubicBezTo>
                <a:cubicBezTo>
                  <a:pt x="58" y="28"/>
                  <a:pt x="58" y="28"/>
                  <a:pt x="58" y="28"/>
                </a:cubicBezTo>
                <a:cubicBezTo>
                  <a:pt x="58" y="28"/>
                  <a:pt x="58" y="28"/>
                  <a:pt x="58" y="29"/>
                </a:cubicBezTo>
                <a:cubicBezTo>
                  <a:pt x="58" y="28"/>
                  <a:pt x="58" y="28"/>
                  <a:pt x="58" y="28"/>
                </a:cubicBezTo>
                <a:cubicBezTo>
                  <a:pt x="58" y="28"/>
                  <a:pt x="58" y="28"/>
                  <a:pt x="58" y="28"/>
                </a:cubicBezTo>
                <a:cubicBezTo>
                  <a:pt x="58" y="28"/>
                  <a:pt x="58" y="28"/>
                  <a:pt x="58" y="28"/>
                </a:cubicBezTo>
                <a:cubicBezTo>
                  <a:pt x="57" y="29"/>
                  <a:pt x="59" y="28"/>
                  <a:pt x="58" y="29"/>
                </a:cubicBezTo>
                <a:cubicBezTo>
                  <a:pt x="58" y="29"/>
                  <a:pt x="58" y="29"/>
                  <a:pt x="58" y="29"/>
                </a:cubicBezTo>
                <a:cubicBezTo>
                  <a:pt x="58" y="29"/>
                  <a:pt x="58" y="29"/>
                  <a:pt x="58" y="29"/>
                </a:cubicBezTo>
                <a:cubicBezTo>
                  <a:pt x="59" y="29"/>
                  <a:pt x="58" y="29"/>
                  <a:pt x="58" y="29"/>
                </a:cubicBezTo>
                <a:cubicBezTo>
                  <a:pt x="58" y="29"/>
                  <a:pt x="59" y="29"/>
                  <a:pt x="59" y="29"/>
                </a:cubicBezTo>
                <a:cubicBezTo>
                  <a:pt x="58" y="29"/>
                  <a:pt x="59" y="29"/>
                  <a:pt x="59" y="29"/>
                </a:cubicBezTo>
                <a:cubicBezTo>
                  <a:pt x="59" y="29"/>
                  <a:pt x="59" y="29"/>
                  <a:pt x="58" y="29"/>
                </a:cubicBezTo>
                <a:cubicBezTo>
                  <a:pt x="59" y="29"/>
                  <a:pt x="60" y="29"/>
                  <a:pt x="59" y="29"/>
                </a:cubicBezTo>
                <a:cubicBezTo>
                  <a:pt x="59" y="29"/>
                  <a:pt x="59" y="29"/>
                  <a:pt x="59" y="29"/>
                </a:cubicBezTo>
                <a:cubicBezTo>
                  <a:pt x="59" y="29"/>
                  <a:pt x="57" y="30"/>
                  <a:pt x="58" y="30"/>
                </a:cubicBezTo>
                <a:cubicBezTo>
                  <a:pt x="58" y="30"/>
                  <a:pt x="58" y="30"/>
                  <a:pt x="58" y="30"/>
                </a:cubicBezTo>
                <a:cubicBezTo>
                  <a:pt x="58" y="30"/>
                  <a:pt x="57" y="30"/>
                  <a:pt x="58" y="30"/>
                </a:cubicBezTo>
                <a:cubicBezTo>
                  <a:pt x="58" y="30"/>
                  <a:pt x="58" y="30"/>
                  <a:pt x="58" y="30"/>
                </a:cubicBezTo>
                <a:cubicBezTo>
                  <a:pt x="58" y="30"/>
                  <a:pt x="58" y="30"/>
                  <a:pt x="58" y="30"/>
                </a:cubicBezTo>
                <a:cubicBezTo>
                  <a:pt x="58" y="30"/>
                  <a:pt x="58" y="30"/>
                  <a:pt x="58" y="30"/>
                </a:cubicBezTo>
                <a:cubicBezTo>
                  <a:pt x="58" y="30"/>
                  <a:pt x="57" y="30"/>
                  <a:pt x="58" y="30"/>
                </a:cubicBezTo>
                <a:cubicBezTo>
                  <a:pt x="58" y="30"/>
                  <a:pt x="58" y="30"/>
                  <a:pt x="58" y="30"/>
                </a:cubicBezTo>
                <a:cubicBezTo>
                  <a:pt x="58" y="30"/>
                  <a:pt x="58" y="30"/>
                  <a:pt x="58" y="30"/>
                </a:cubicBezTo>
                <a:cubicBezTo>
                  <a:pt x="58" y="30"/>
                  <a:pt x="58" y="30"/>
                  <a:pt x="58" y="30"/>
                </a:cubicBezTo>
                <a:cubicBezTo>
                  <a:pt x="59" y="30"/>
                  <a:pt x="59" y="30"/>
                  <a:pt x="59" y="30"/>
                </a:cubicBezTo>
                <a:cubicBezTo>
                  <a:pt x="58" y="30"/>
                  <a:pt x="58" y="30"/>
                  <a:pt x="58" y="30"/>
                </a:cubicBezTo>
                <a:cubicBezTo>
                  <a:pt x="59" y="30"/>
                  <a:pt x="59" y="30"/>
                  <a:pt x="58" y="30"/>
                </a:cubicBezTo>
                <a:cubicBezTo>
                  <a:pt x="59" y="30"/>
                  <a:pt x="60" y="30"/>
                  <a:pt x="60" y="30"/>
                </a:cubicBezTo>
                <a:cubicBezTo>
                  <a:pt x="60" y="30"/>
                  <a:pt x="60" y="30"/>
                  <a:pt x="59" y="30"/>
                </a:cubicBezTo>
                <a:cubicBezTo>
                  <a:pt x="59" y="30"/>
                  <a:pt x="59" y="30"/>
                  <a:pt x="60" y="30"/>
                </a:cubicBezTo>
                <a:cubicBezTo>
                  <a:pt x="59" y="30"/>
                  <a:pt x="59" y="30"/>
                  <a:pt x="59" y="30"/>
                </a:cubicBezTo>
                <a:cubicBezTo>
                  <a:pt x="60" y="30"/>
                  <a:pt x="59" y="30"/>
                  <a:pt x="59" y="30"/>
                </a:cubicBezTo>
                <a:cubicBezTo>
                  <a:pt x="59" y="30"/>
                  <a:pt x="59" y="30"/>
                  <a:pt x="59" y="30"/>
                </a:cubicBezTo>
                <a:cubicBezTo>
                  <a:pt x="60" y="30"/>
                  <a:pt x="58" y="31"/>
                  <a:pt x="59" y="30"/>
                </a:cubicBezTo>
                <a:cubicBezTo>
                  <a:pt x="59" y="31"/>
                  <a:pt x="59" y="31"/>
                  <a:pt x="59" y="31"/>
                </a:cubicBezTo>
                <a:cubicBezTo>
                  <a:pt x="58" y="31"/>
                  <a:pt x="59" y="31"/>
                  <a:pt x="59" y="31"/>
                </a:cubicBezTo>
                <a:cubicBezTo>
                  <a:pt x="59" y="31"/>
                  <a:pt x="59" y="31"/>
                  <a:pt x="59" y="31"/>
                </a:cubicBezTo>
                <a:cubicBezTo>
                  <a:pt x="59" y="31"/>
                  <a:pt x="59" y="31"/>
                  <a:pt x="60" y="31"/>
                </a:cubicBezTo>
                <a:cubicBezTo>
                  <a:pt x="59" y="31"/>
                  <a:pt x="59" y="31"/>
                  <a:pt x="59" y="31"/>
                </a:cubicBezTo>
                <a:cubicBezTo>
                  <a:pt x="59" y="31"/>
                  <a:pt x="59" y="31"/>
                  <a:pt x="59" y="31"/>
                </a:cubicBezTo>
                <a:cubicBezTo>
                  <a:pt x="59" y="31"/>
                  <a:pt x="59" y="31"/>
                  <a:pt x="59" y="31"/>
                </a:cubicBezTo>
                <a:cubicBezTo>
                  <a:pt x="59" y="31"/>
                  <a:pt x="59" y="31"/>
                  <a:pt x="59" y="31"/>
                </a:cubicBezTo>
                <a:cubicBezTo>
                  <a:pt x="59" y="31"/>
                  <a:pt x="59" y="31"/>
                  <a:pt x="59" y="31"/>
                </a:cubicBezTo>
                <a:cubicBezTo>
                  <a:pt x="60" y="31"/>
                  <a:pt x="59" y="31"/>
                  <a:pt x="60" y="31"/>
                </a:cubicBezTo>
                <a:cubicBezTo>
                  <a:pt x="59" y="31"/>
                  <a:pt x="60" y="31"/>
                  <a:pt x="59" y="31"/>
                </a:cubicBezTo>
                <a:cubicBezTo>
                  <a:pt x="60" y="31"/>
                  <a:pt x="60" y="31"/>
                  <a:pt x="60" y="31"/>
                </a:cubicBezTo>
                <a:cubicBezTo>
                  <a:pt x="60" y="31"/>
                  <a:pt x="60" y="31"/>
                  <a:pt x="60" y="31"/>
                </a:cubicBezTo>
                <a:cubicBezTo>
                  <a:pt x="60" y="31"/>
                  <a:pt x="60" y="31"/>
                  <a:pt x="60" y="31"/>
                </a:cubicBezTo>
                <a:cubicBezTo>
                  <a:pt x="60" y="31"/>
                  <a:pt x="60" y="31"/>
                  <a:pt x="60" y="31"/>
                </a:cubicBezTo>
                <a:cubicBezTo>
                  <a:pt x="60" y="31"/>
                  <a:pt x="60" y="31"/>
                  <a:pt x="60" y="31"/>
                </a:cubicBezTo>
                <a:cubicBezTo>
                  <a:pt x="60" y="31"/>
                  <a:pt x="60" y="31"/>
                  <a:pt x="60" y="31"/>
                </a:cubicBezTo>
                <a:cubicBezTo>
                  <a:pt x="60" y="31"/>
                  <a:pt x="60" y="31"/>
                  <a:pt x="60" y="31"/>
                </a:cubicBezTo>
                <a:cubicBezTo>
                  <a:pt x="60" y="31"/>
                  <a:pt x="60" y="31"/>
                  <a:pt x="60" y="31"/>
                </a:cubicBezTo>
                <a:cubicBezTo>
                  <a:pt x="60" y="31"/>
                  <a:pt x="60" y="31"/>
                  <a:pt x="60" y="31"/>
                </a:cubicBezTo>
                <a:cubicBezTo>
                  <a:pt x="60" y="31"/>
                  <a:pt x="60" y="31"/>
                  <a:pt x="60" y="31"/>
                </a:cubicBezTo>
                <a:cubicBezTo>
                  <a:pt x="59" y="31"/>
                  <a:pt x="61" y="30"/>
                  <a:pt x="60" y="31"/>
                </a:cubicBezTo>
                <a:cubicBezTo>
                  <a:pt x="60" y="31"/>
                  <a:pt x="60" y="31"/>
                  <a:pt x="60" y="31"/>
                </a:cubicBezTo>
                <a:cubicBezTo>
                  <a:pt x="60" y="31"/>
                  <a:pt x="60" y="32"/>
                  <a:pt x="60" y="31"/>
                </a:cubicBezTo>
                <a:cubicBezTo>
                  <a:pt x="60" y="31"/>
                  <a:pt x="60" y="31"/>
                  <a:pt x="60" y="31"/>
                </a:cubicBezTo>
                <a:cubicBezTo>
                  <a:pt x="60" y="31"/>
                  <a:pt x="61" y="31"/>
                  <a:pt x="61" y="31"/>
                </a:cubicBezTo>
                <a:cubicBezTo>
                  <a:pt x="61" y="31"/>
                  <a:pt x="61" y="31"/>
                  <a:pt x="61" y="31"/>
                </a:cubicBezTo>
                <a:cubicBezTo>
                  <a:pt x="61" y="31"/>
                  <a:pt x="62" y="30"/>
                  <a:pt x="61" y="31"/>
                </a:cubicBezTo>
                <a:cubicBezTo>
                  <a:pt x="61" y="31"/>
                  <a:pt x="61" y="31"/>
                  <a:pt x="61" y="31"/>
                </a:cubicBezTo>
                <a:cubicBezTo>
                  <a:pt x="61" y="31"/>
                  <a:pt x="61" y="31"/>
                  <a:pt x="61" y="31"/>
                </a:cubicBezTo>
                <a:cubicBezTo>
                  <a:pt x="61" y="32"/>
                  <a:pt x="61" y="31"/>
                  <a:pt x="61" y="31"/>
                </a:cubicBezTo>
                <a:cubicBezTo>
                  <a:pt x="60" y="32"/>
                  <a:pt x="61" y="31"/>
                  <a:pt x="61" y="32"/>
                </a:cubicBezTo>
                <a:cubicBezTo>
                  <a:pt x="61" y="32"/>
                  <a:pt x="61" y="32"/>
                  <a:pt x="61" y="32"/>
                </a:cubicBezTo>
                <a:cubicBezTo>
                  <a:pt x="61" y="31"/>
                  <a:pt x="61" y="31"/>
                  <a:pt x="61" y="31"/>
                </a:cubicBezTo>
                <a:cubicBezTo>
                  <a:pt x="61" y="32"/>
                  <a:pt x="61" y="31"/>
                  <a:pt x="61" y="31"/>
                </a:cubicBezTo>
                <a:cubicBezTo>
                  <a:pt x="61" y="31"/>
                  <a:pt x="61" y="31"/>
                  <a:pt x="61" y="32"/>
                </a:cubicBezTo>
                <a:cubicBezTo>
                  <a:pt x="61" y="32"/>
                  <a:pt x="61" y="32"/>
                  <a:pt x="61" y="32"/>
                </a:cubicBezTo>
                <a:cubicBezTo>
                  <a:pt x="61" y="32"/>
                  <a:pt x="61" y="32"/>
                  <a:pt x="61" y="32"/>
                </a:cubicBezTo>
                <a:cubicBezTo>
                  <a:pt x="61" y="32"/>
                  <a:pt x="61" y="32"/>
                  <a:pt x="61" y="32"/>
                </a:cubicBezTo>
                <a:cubicBezTo>
                  <a:pt x="61" y="32"/>
                  <a:pt x="61" y="32"/>
                  <a:pt x="60" y="32"/>
                </a:cubicBezTo>
                <a:cubicBezTo>
                  <a:pt x="61" y="32"/>
                  <a:pt x="61" y="32"/>
                  <a:pt x="61" y="32"/>
                </a:cubicBezTo>
                <a:cubicBezTo>
                  <a:pt x="61" y="32"/>
                  <a:pt x="61" y="32"/>
                  <a:pt x="61" y="32"/>
                </a:cubicBezTo>
                <a:cubicBezTo>
                  <a:pt x="61" y="32"/>
                  <a:pt x="61" y="32"/>
                  <a:pt x="61" y="32"/>
                </a:cubicBezTo>
                <a:cubicBezTo>
                  <a:pt x="61" y="32"/>
                  <a:pt x="61" y="32"/>
                  <a:pt x="61" y="32"/>
                </a:cubicBezTo>
                <a:cubicBezTo>
                  <a:pt x="61" y="32"/>
                  <a:pt x="61" y="32"/>
                  <a:pt x="61" y="32"/>
                </a:cubicBezTo>
                <a:cubicBezTo>
                  <a:pt x="61" y="32"/>
                  <a:pt x="61" y="32"/>
                  <a:pt x="61" y="32"/>
                </a:cubicBezTo>
                <a:cubicBezTo>
                  <a:pt x="61" y="32"/>
                  <a:pt x="61" y="32"/>
                  <a:pt x="61" y="31"/>
                </a:cubicBezTo>
                <a:cubicBezTo>
                  <a:pt x="61" y="32"/>
                  <a:pt x="61" y="32"/>
                  <a:pt x="61" y="32"/>
                </a:cubicBezTo>
                <a:cubicBezTo>
                  <a:pt x="61" y="32"/>
                  <a:pt x="61" y="32"/>
                  <a:pt x="61" y="32"/>
                </a:cubicBezTo>
                <a:cubicBezTo>
                  <a:pt x="61" y="32"/>
                  <a:pt x="61" y="32"/>
                  <a:pt x="61" y="32"/>
                </a:cubicBezTo>
                <a:cubicBezTo>
                  <a:pt x="61" y="32"/>
                  <a:pt x="61" y="32"/>
                  <a:pt x="61" y="33"/>
                </a:cubicBezTo>
                <a:cubicBezTo>
                  <a:pt x="60" y="33"/>
                  <a:pt x="60" y="33"/>
                  <a:pt x="60" y="33"/>
                </a:cubicBezTo>
                <a:cubicBezTo>
                  <a:pt x="60" y="34"/>
                  <a:pt x="60" y="33"/>
                  <a:pt x="60" y="33"/>
                </a:cubicBezTo>
                <a:cubicBezTo>
                  <a:pt x="60" y="33"/>
                  <a:pt x="60" y="33"/>
                  <a:pt x="60" y="33"/>
                </a:cubicBezTo>
                <a:cubicBezTo>
                  <a:pt x="61" y="33"/>
                  <a:pt x="61" y="33"/>
                  <a:pt x="61" y="33"/>
                </a:cubicBezTo>
                <a:cubicBezTo>
                  <a:pt x="61" y="32"/>
                  <a:pt x="60" y="33"/>
                  <a:pt x="60" y="33"/>
                </a:cubicBezTo>
                <a:cubicBezTo>
                  <a:pt x="60" y="33"/>
                  <a:pt x="60" y="33"/>
                  <a:pt x="60" y="34"/>
                </a:cubicBezTo>
                <a:cubicBezTo>
                  <a:pt x="60" y="34"/>
                  <a:pt x="60" y="34"/>
                  <a:pt x="60" y="34"/>
                </a:cubicBezTo>
                <a:cubicBezTo>
                  <a:pt x="60" y="34"/>
                  <a:pt x="59" y="34"/>
                  <a:pt x="59" y="34"/>
                </a:cubicBezTo>
                <a:cubicBezTo>
                  <a:pt x="60" y="34"/>
                  <a:pt x="59" y="34"/>
                  <a:pt x="59" y="33"/>
                </a:cubicBezTo>
                <a:cubicBezTo>
                  <a:pt x="59" y="33"/>
                  <a:pt x="59" y="33"/>
                  <a:pt x="60" y="33"/>
                </a:cubicBezTo>
                <a:cubicBezTo>
                  <a:pt x="60" y="33"/>
                  <a:pt x="60" y="33"/>
                  <a:pt x="60" y="33"/>
                </a:cubicBezTo>
                <a:cubicBezTo>
                  <a:pt x="60" y="33"/>
                  <a:pt x="59" y="34"/>
                  <a:pt x="60" y="33"/>
                </a:cubicBezTo>
                <a:cubicBezTo>
                  <a:pt x="60" y="33"/>
                  <a:pt x="60" y="33"/>
                  <a:pt x="61" y="32"/>
                </a:cubicBezTo>
                <a:cubicBezTo>
                  <a:pt x="61" y="32"/>
                  <a:pt x="60" y="33"/>
                  <a:pt x="60" y="33"/>
                </a:cubicBezTo>
                <a:cubicBezTo>
                  <a:pt x="60" y="33"/>
                  <a:pt x="60" y="32"/>
                  <a:pt x="60" y="32"/>
                </a:cubicBezTo>
                <a:cubicBezTo>
                  <a:pt x="60" y="33"/>
                  <a:pt x="59" y="33"/>
                  <a:pt x="59" y="34"/>
                </a:cubicBezTo>
                <a:cubicBezTo>
                  <a:pt x="59" y="34"/>
                  <a:pt x="59" y="33"/>
                  <a:pt x="59" y="34"/>
                </a:cubicBezTo>
                <a:cubicBezTo>
                  <a:pt x="58" y="34"/>
                  <a:pt x="58" y="34"/>
                  <a:pt x="58" y="34"/>
                </a:cubicBezTo>
                <a:cubicBezTo>
                  <a:pt x="59" y="34"/>
                  <a:pt x="58" y="34"/>
                  <a:pt x="59" y="34"/>
                </a:cubicBezTo>
                <a:cubicBezTo>
                  <a:pt x="59" y="34"/>
                  <a:pt x="58" y="34"/>
                  <a:pt x="58" y="34"/>
                </a:cubicBezTo>
                <a:cubicBezTo>
                  <a:pt x="59" y="34"/>
                  <a:pt x="59" y="34"/>
                  <a:pt x="59" y="34"/>
                </a:cubicBezTo>
                <a:cubicBezTo>
                  <a:pt x="59" y="33"/>
                  <a:pt x="59" y="33"/>
                  <a:pt x="59" y="33"/>
                </a:cubicBezTo>
                <a:cubicBezTo>
                  <a:pt x="59" y="33"/>
                  <a:pt x="59" y="33"/>
                  <a:pt x="59" y="33"/>
                </a:cubicBezTo>
                <a:cubicBezTo>
                  <a:pt x="59" y="33"/>
                  <a:pt x="58" y="34"/>
                  <a:pt x="58" y="34"/>
                </a:cubicBezTo>
                <a:cubicBezTo>
                  <a:pt x="58" y="34"/>
                  <a:pt x="58" y="34"/>
                  <a:pt x="58" y="34"/>
                </a:cubicBezTo>
                <a:cubicBezTo>
                  <a:pt x="58" y="34"/>
                  <a:pt x="58" y="34"/>
                  <a:pt x="57" y="34"/>
                </a:cubicBezTo>
                <a:cubicBezTo>
                  <a:pt x="57" y="34"/>
                  <a:pt x="58" y="34"/>
                  <a:pt x="58" y="34"/>
                </a:cubicBezTo>
                <a:cubicBezTo>
                  <a:pt x="58" y="34"/>
                  <a:pt x="58" y="34"/>
                  <a:pt x="57" y="34"/>
                </a:cubicBezTo>
                <a:cubicBezTo>
                  <a:pt x="58" y="34"/>
                  <a:pt x="58" y="33"/>
                  <a:pt x="59" y="33"/>
                </a:cubicBezTo>
                <a:cubicBezTo>
                  <a:pt x="59" y="32"/>
                  <a:pt x="60" y="32"/>
                  <a:pt x="60" y="32"/>
                </a:cubicBezTo>
                <a:cubicBezTo>
                  <a:pt x="59" y="32"/>
                  <a:pt x="57" y="34"/>
                  <a:pt x="57" y="34"/>
                </a:cubicBezTo>
                <a:cubicBezTo>
                  <a:pt x="57" y="35"/>
                  <a:pt x="57" y="34"/>
                  <a:pt x="57" y="34"/>
                </a:cubicBezTo>
                <a:cubicBezTo>
                  <a:pt x="58" y="34"/>
                  <a:pt x="57" y="34"/>
                  <a:pt x="57" y="34"/>
                </a:cubicBezTo>
                <a:cubicBezTo>
                  <a:pt x="57" y="34"/>
                  <a:pt x="57" y="34"/>
                  <a:pt x="57" y="34"/>
                </a:cubicBezTo>
                <a:cubicBezTo>
                  <a:pt x="57" y="34"/>
                  <a:pt x="57" y="34"/>
                  <a:pt x="57" y="34"/>
                </a:cubicBezTo>
                <a:cubicBezTo>
                  <a:pt x="57" y="34"/>
                  <a:pt x="58" y="33"/>
                  <a:pt x="58" y="33"/>
                </a:cubicBezTo>
                <a:cubicBezTo>
                  <a:pt x="58" y="33"/>
                  <a:pt x="57" y="34"/>
                  <a:pt x="56" y="34"/>
                </a:cubicBezTo>
                <a:cubicBezTo>
                  <a:pt x="57" y="34"/>
                  <a:pt x="57" y="34"/>
                  <a:pt x="57" y="34"/>
                </a:cubicBezTo>
                <a:cubicBezTo>
                  <a:pt x="57" y="34"/>
                  <a:pt x="57" y="34"/>
                  <a:pt x="56" y="34"/>
                </a:cubicBezTo>
                <a:cubicBezTo>
                  <a:pt x="56" y="34"/>
                  <a:pt x="56" y="34"/>
                  <a:pt x="56" y="34"/>
                </a:cubicBezTo>
                <a:cubicBezTo>
                  <a:pt x="56" y="34"/>
                  <a:pt x="56" y="34"/>
                  <a:pt x="57" y="34"/>
                </a:cubicBezTo>
                <a:cubicBezTo>
                  <a:pt x="56" y="34"/>
                  <a:pt x="57" y="34"/>
                  <a:pt x="57" y="34"/>
                </a:cubicBezTo>
                <a:cubicBezTo>
                  <a:pt x="57" y="33"/>
                  <a:pt x="59" y="32"/>
                  <a:pt x="60" y="32"/>
                </a:cubicBezTo>
                <a:cubicBezTo>
                  <a:pt x="59" y="32"/>
                  <a:pt x="59" y="32"/>
                  <a:pt x="59" y="32"/>
                </a:cubicBezTo>
                <a:cubicBezTo>
                  <a:pt x="59" y="32"/>
                  <a:pt x="59" y="32"/>
                  <a:pt x="59" y="32"/>
                </a:cubicBezTo>
                <a:cubicBezTo>
                  <a:pt x="59" y="32"/>
                  <a:pt x="57" y="33"/>
                  <a:pt x="57" y="33"/>
                </a:cubicBezTo>
                <a:cubicBezTo>
                  <a:pt x="57" y="33"/>
                  <a:pt x="58" y="33"/>
                  <a:pt x="58" y="32"/>
                </a:cubicBezTo>
                <a:cubicBezTo>
                  <a:pt x="58" y="32"/>
                  <a:pt x="57" y="33"/>
                  <a:pt x="57" y="33"/>
                </a:cubicBezTo>
                <a:cubicBezTo>
                  <a:pt x="57" y="33"/>
                  <a:pt x="57" y="33"/>
                  <a:pt x="57" y="33"/>
                </a:cubicBezTo>
                <a:cubicBezTo>
                  <a:pt x="56" y="33"/>
                  <a:pt x="57" y="33"/>
                  <a:pt x="56" y="33"/>
                </a:cubicBezTo>
                <a:cubicBezTo>
                  <a:pt x="57" y="33"/>
                  <a:pt x="57" y="33"/>
                  <a:pt x="57" y="33"/>
                </a:cubicBezTo>
                <a:cubicBezTo>
                  <a:pt x="56" y="33"/>
                  <a:pt x="56" y="33"/>
                  <a:pt x="56" y="33"/>
                </a:cubicBezTo>
                <a:cubicBezTo>
                  <a:pt x="57" y="33"/>
                  <a:pt x="57" y="33"/>
                  <a:pt x="57" y="32"/>
                </a:cubicBezTo>
                <a:cubicBezTo>
                  <a:pt x="57" y="32"/>
                  <a:pt x="56" y="33"/>
                  <a:pt x="56" y="33"/>
                </a:cubicBezTo>
                <a:cubicBezTo>
                  <a:pt x="57" y="33"/>
                  <a:pt x="57" y="33"/>
                  <a:pt x="57" y="32"/>
                </a:cubicBezTo>
                <a:cubicBezTo>
                  <a:pt x="57" y="32"/>
                  <a:pt x="56" y="33"/>
                  <a:pt x="56" y="33"/>
                </a:cubicBezTo>
                <a:cubicBezTo>
                  <a:pt x="56" y="33"/>
                  <a:pt x="56" y="33"/>
                  <a:pt x="56" y="33"/>
                </a:cubicBezTo>
                <a:cubicBezTo>
                  <a:pt x="57" y="33"/>
                  <a:pt x="58" y="32"/>
                  <a:pt x="59" y="31"/>
                </a:cubicBezTo>
                <a:cubicBezTo>
                  <a:pt x="56" y="33"/>
                  <a:pt x="56" y="33"/>
                  <a:pt x="56" y="33"/>
                </a:cubicBezTo>
                <a:cubicBezTo>
                  <a:pt x="56" y="33"/>
                  <a:pt x="57" y="32"/>
                  <a:pt x="57" y="32"/>
                </a:cubicBezTo>
                <a:cubicBezTo>
                  <a:pt x="56" y="33"/>
                  <a:pt x="56" y="33"/>
                  <a:pt x="56" y="32"/>
                </a:cubicBezTo>
                <a:cubicBezTo>
                  <a:pt x="56" y="32"/>
                  <a:pt x="56" y="32"/>
                  <a:pt x="56" y="32"/>
                </a:cubicBezTo>
                <a:cubicBezTo>
                  <a:pt x="57" y="32"/>
                  <a:pt x="57" y="32"/>
                  <a:pt x="56" y="32"/>
                </a:cubicBezTo>
                <a:cubicBezTo>
                  <a:pt x="57" y="32"/>
                  <a:pt x="57" y="32"/>
                  <a:pt x="57" y="32"/>
                </a:cubicBezTo>
                <a:cubicBezTo>
                  <a:pt x="57" y="32"/>
                  <a:pt x="55" y="33"/>
                  <a:pt x="56" y="32"/>
                </a:cubicBezTo>
                <a:cubicBezTo>
                  <a:pt x="56" y="32"/>
                  <a:pt x="56" y="32"/>
                  <a:pt x="57" y="32"/>
                </a:cubicBezTo>
                <a:cubicBezTo>
                  <a:pt x="56" y="32"/>
                  <a:pt x="56" y="32"/>
                  <a:pt x="56" y="32"/>
                </a:cubicBezTo>
                <a:cubicBezTo>
                  <a:pt x="56" y="32"/>
                  <a:pt x="56" y="32"/>
                  <a:pt x="56" y="32"/>
                </a:cubicBezTo>
                <a:cubicBezTo>
                  <a:pt x="56" y="32"/>
                  <a:pt x="56" y="32"/>
                  <a:pt x="56" y="32"/>
                </a:cubicBezTo>
                <a:cubicBezTo>
                  <a:pt x="56" y="32"/>
                  <a:pt x="56" y="32"/>
                  <a:pt x="56" y="32"/>
                </a:cubicBezTo>
                <a:cubicBezTo>
                  <a:pt x="56" y="32"/>
                  <a:pt x="57" y="32"/>
                  <a:pt x="56" y="32"/>
                </a:cubicBezTo>
                <a:cubicBezTo>
                  <a:pt x="57" y="32"/>
                  <a:pt x="57" y="32"/>
                  <a:pt x="57" y="31"/>
                </a:cubicBezTo>
                <a:cubicBezTo>
                  <a:pt x="57" y="31"/>
                  <a:pt x="56" y="32"/>
                  <a:pt x="55" y="32"/>
                </a:cubicBezTo>
                <a:cubicBezTo>
                  <a:pt x="56" y="32"/>
                  <a:pt x="56" y="32"/>
                  <a:pt x="56" y="32"/>
                </a:cubicBezTo>
                <a:cubicBezTo>
                  <a:pt x="56" y="32"/>
                  <a:pt x="56" y="32"/>
                  <a:pt x="56" y="32"/>
                </a:cubicBezTo>
                <a:cubicBezTo>
                  <a:pt x="56" y="32"/>
                  <a:pt x="56" y="32"/>
                  <a:pt x="56" y="32"/>
                </a:cubicBezTo>
                <a:cubicBezTo>
                  <a:pt x="56" y="32"/>
                  <a:pt x="56" y="32"/>
                  <a:pt x="56" y="32"/>
                </a:cubicBezTo>
                <a:cubicBezTo>
                  <a:pt x="56" y="32"/>
                  <a:pt x="56" y="32"/>
                  <a:pt x="56" y="32"/>
                </a:cubicBezTo>
                <a:cubicBezTo>
                  <a:pt x="56" y="32"/>
                  <a:pt x="56" y="32"/>
                  <a:pt x="56" y="32"/>
                </a:cubicBezTo>
                <a:cubicBezTo>
                  <a:pt x="56" y="31"/>
                  <a:pt x="57" y="31"/>
                  <a:pt x="57" y="31"/>
                </a:cubicBezTo>
                <a:cubicBezTo>
                  <a:pt x="57" y="31"/>
                  <a:pt x="57" y="31"/>
                  <a:pt x="57" y="31"/>
                </a:cubicBezTo>
                <a:cubicBezTo>
                  <a:pt x="57" y="31"/>
                  <a:pt x="57" y="31"/>
                  <a:pt x="58" y="31"/>
                </a:cubicBezTo>
                <a:cubicBezTo>
                  <a:pt x="57" y="31"/>
                  <a:pt x="57" y="31"/>
                  <a:pt x="57" y="31"/>
                </a:cubicBezTo>
                <a:cubicBezTo>
                  <a:pt x="58" y="31"/>
                  <a:pt x="58" y="31"/>
                  <a:pt x="58" y="31"/>
                </a:cubicBezTo>
                <a:cubicBezTo>
                  <a:pt x="58" y="31"/>
                  <a:pt x="58" y="31"/>
                  <a:pt x="58" y="31"/>
                </a:cubicBezTo>
                <a:cubicBezTo>
                  <a:pt x="58" y="31"/>
                  <a:pt x="57" y="31"/>
                  <a:pt x="57" y="31"/>
                </a:cubicBezTo>
                <a:cubicBezTo>
                  <a:pt x="57" y="31"/>
                  <a:pt x="56" y="31"/>
                  <a:pt x="56" y="32"/>
                </a:cubicBezTo>
                <a:cubicBezTo>
                  <a:pt x="56" y="31"/>
                  <a:pt x="56" y="31"/>
                  <a:pt x="56" y="31"/>
                </a:cubicBezTo>
                <a:cubicBezTo>
                  <a:pt x="55" y="32"/>
                  <a:pt x="56" y="32"/>
                  <a:pt x="55" y="32"/>
                </a:cubicBezTo>
                <a:cubicBezTo>
                  <a:pt x="55" y="32"/>
                  <a:pt x="56" y="32"/>
                  <a:pt x="56" y="31"/>
                </a:cubicBezTo>
                <a:cubicBezTo>
                  <a:pt x="55" y="32"/>
                  <a:pt x="56" y="31"/>
                  <a:pt x="56" y="31"/>
                </a:cubicBezTo>
                <a:cubicBezTo>
                  <a:pt x="56" y="31"/>
                  <a:pt x="55" y="31"/>
                  <a:pt x="55" y="32"/>
                </a:cubicBezTo>
                <a:cubicBezTo>
                  <a:pt x="55" y="31"/>
                  <a:pt x="55" y="31"/>
                  <a:pt x="55" y="31"/>
                </a:cubicBezTo>
                <a:cubicBezTo>
                  <a:pt x="55" y="32"/>
                  <a:pt x="55" y="32"/>
                  <a:pt x="55" y="32"/>
                </a:cubicBezTo>
                <a:cubicBezTo>
                  <a:pt x="55" y="32"/>
                  <a:pt x="55" y="31"/>
                  <a:pt x="55" y="31"/>
                </a:cubicBezTo>
                <a:cubicBezTo>
                  <a:pt x="55" y="31"/>
                  <a:pt x="55" y="32"/>
                  <a:pt x="55" y="31"/>
                </a:cubicBezTo>
                <a:cubicBezTo>
                  <a:pt x="55" y="31"/>
                  <a:pt x="54" y="32"/>
                  <a:pt x="54" y="32"/>
                </a:cubicBezTo>
                <a:cubicBezTo>
                  <a:pt x="54" y="32"/>
                  <a:pt x="55" y="31"/>
                  <a:pt x="55" y="31"/>
                </a:cubicBezTo>
                <a:cubicBezTo>
                  <a:pt x="55" y="31"/>
                  <a:pt x="54" y="31"/>
                  <a:pt x="54" y="31"/>
                </a:cubicBezTo>
                <a:cubicBezTo>
                  <a:pt x="55" y="31"/>
                  <a:pt x="55" y="31"/>
                  <a:pt x="55" y="31"/>
                </a:cubicBezTo>
                <a:cubicBezTo>
                  <a:pt x="55" y="31"/>
                  <a:pt x="54" y="31"/>
                  <a:pt x="55" y="31"/>
                </a:cubicBezTo>
                <a:cubicBezTo>
                  <a:pt x="55" y="31"/>
                  <a:pt x="55" y="31"/>
                  <a:pt x="55" y="31"/>
                </a:cubicBezTo>
                <a:cubicBezTo>
                  <a:pt x="54" y="31"/>
                  <a:pt x="54" y="32"/>
                  <a:pt x="53" y="32"/>
                </a:cubicBezTo>
                <a:cubicBezTo>
                  <a:pt x="54" y="31"/>
                  <a:pt x="54" y="32"/>
                  <a:pt x="54" y="31"/>
                </a:cubicBezTo>
                <a:cubicBezTo>
                  <a:pt x="54" y="31"/>
                  <a:pt x="54" y="31"/>
                  <a:pt x="54" y="31"/>
                </a:cubicBezTo>
                <a:cubicBezTo>
                  <a:pt x="55" y="31"/>
                  <a:pt x="54" y="31"/>
                  <a:pt x="55" y="31"/>
                </a:cubicBezTo>
                <a:cubicBezTo>
                  <a:pt x="55" y="31"/>
                  <a:pt x="55" y="31"/>
                  <a:pt x="55" y="31"/>
                </a:cubicBezTo>
                <a:cubicBezTo>
                  <a:pt x="55" y="31"/>
                  <a:pt x="55" y="31"/>
                  <a:pt x="55" y="31"/>
                </a:cubicBezTo>
                <a:cubicBezTo>
                  <a:pt x="55" y="31"/>
                  <a:pt x="55" y="31"/>
                  <a:pt x="55" y="30"/>
                </a:cubicBezTo>
                <a:cubicBezTo>
                  <a:pt x="55" y="31"/>
                  <a:pt x="55" y="31"/>
                  <a:pt x="55" y="31"/>
                </a:cubicBezTo>
                <a:cubicBezTo>
                  <a:pt x="55" y="31"/>
                  <a:pt x="55" y="31"/>
                  <a:pt x="55" y="31"/>
                </a:cubicBezTo>
                <a:cubicBezTo>
                  <a:pt x="55" y="31"/>
                  <a:pt x="55" y="31"/>
                  <a:pt x="55" y="31"/>
                </a:cubicBezTo>
                <a:cubicBezTo>
                  <a:pt x="55" y="31"/>
                  <a:pt x="55" y="31"/>
                  <a:pt x="55" y="31"/>
                </a:cubicBezTo>
                <a:cubicBezTo>
                  <a:pt x="54" y="31"/>
                  <a:pt x="54" y="31"/>
                  <a:pt x="54" y="31"/>
                </a:cubicBezTo>
                <a:cubicBezTo>
                  <a:pt x="55" y="31"/>
                  <a:pt x="55" y="30"/>
                  <a:pt x="55" y="30"/>
                </a:cubicBezTo>
                <a:cubicBezTo>
                  <a:pt x="55" y="30"/>
                  <a:pt x="53" y="31"/>
                  <a:pt x="54" y="31"/>
                </a:cubicBezTo>
                <a:cubicBezTo>
                  <a:pt x="54" y="31"/>
                  <a:pt x="54" y="31"/>
                  <a:pt x="54" y="31"/>
                </a:cubicBezTo>
                <a:cubicBezTo>
                  <a:pt x="54" y="30"/>
                  <a:pt x="54" y="30"/>
                  <a:pt x="54" y="30"/>
                </a:cubicBezTo>
                <a:cubicBezTo>
                  <a:pt x="53" y="31"/>
                  <a:pt x="54" y="30"/>
                  <a:pt x="53" y="31"/>
                </a:cubicBezTo>
                <a:cubicBezTo>
                  <a:pt x="53" y="31"/>
                  <a:pt x="53" y="31"/>
                  <a:pt x="54" y="31"/>
                </a:cubicBezTo>
                <a:cubicBezTo>
                  <a:pt x="54" y="30"/>
                  <a:pt x="54" y="30"/>
                  <a:pt x="54" y="30"/>
                </a:cubicBezTo>
                <a:cubicBezTo>
                  <a:pt x="54" y="30"/>
                  <a:pt x="54" y="30"/>
                  <a:pt x="54" y="30"/>
                </a:cubicBezTo>
                <a:close/>
                <a:moveTo>
                  <a:pt x="55" y="31"/>
                </a:moveTo>
                <a:cubicBezTo>
                  <a:pt x="54" y="31"/>
                  <a:pt x="55" y="31"/>
                  <a:pt x="55" y="31"/>
                </a:cubicBezTo>
                <a:cubicBezTo>
                  <a:pt x="55" y="31"/>
                  <a:pt x="55" y="31"/>
                  <a:pt x="55" y="31"/>
                </a:cubicBezTo>
                <a:close/>
                <a:moveTo>
                  <a:pt x="56" y="31"/>
                </a:moveTo>
                <a:cubicBezTo>
                  <a:pt x="56" y="32"/>
                  <a:pt x="56" y="32"/>
                  <a:pt x="56" y="32"/>
                </a:cubicBezTo>
                <a:cubicBezTo>
                  <a:pt x="57" y="31"/>
                  <a:pt x="57" y="31"/>
                  <a:pt x="56" y="31"/>
                </a:cubicBezTo>
                <a:close/>
                <a:moveTo>
                  <a:pt x="61" y="32"/>
                </a:moveTo>
                <a:cubicBezTo>
                  <a:pt x="61" y="32"/>
                  <a:pt x="61" y="32"/>
                  <a:pt x="61" y="32"/>
                </a:cubicBezTo>
                <a:cubicBezTo>
                  <a:pt x="61" y="32"/>
                  <a:pt x="61" y="32"/>
                  <a:pt x="61" y="32"/>
                </a:cubicBezTo>
                <a:close/>
                <a:moveTo>
                  <a:pt x="61" y="32"/>
                </a:moveTo>
                <a:cubicBezTo>
                  <a:pt x="61" y="32"/>
                  <a:pt x="61" y="32"/>
                  <a:pt x="61" y="32"/>
                </a:cubicBezTo>
                <a:cubicBezTo>
                  <a:pt x="61" y="32"/>
                  <a:pt x="61" y="32"/>
                  <a:pt x="61" y="32"/>
                </a:cubicBezTo>
                <a:cubicBezTo>
                  <a:pt x="61" y="32"/>
                  <a:pt x="61" y="32"/>
                  <a:pt x="61" y="32"/>
                </a:cubicBezTo>
                <a:close/>
                <a:moveTo>
                  <a:pt x="57" y="27"/>
                </a:moveTo>
                <a:cubicBezTo>
                  <a:pt x="57" y="26"/>
                  <a:pt x="57" y="26"/>
                  <a:pt x="57" y="26"/>
                </a:cubicBezTo>
                <a:cubicBezTo>
                  <a:pt x="57" y="27"/>
                  <a:pt x="57" y="27"/>
                  <a:pt x="57" y="27"/>
                </a:cubicBezTo>
                <a:close/>
                <a:moveTo>
                  <a:pt x="56" y="32"/>
                </a:moveTo>
                <a:cubicBezTo>
                  <a:pt x="56" y="32"/>
                  <a:pt x="56" y="32"/>
                  <a:pt x="56" y="32"/>
                </a:cubicBezTo>
                <a:cubicBezTo>
                  <a:pt x="56" y="32"/>
                  <a:pt x="56" y="32"/>
                  <a:pt x="56" y="32"/>
                </a:cubicBezTo>
                <a:close/>
                <a:moveTo>
                  <a:pt x="54" y="30"/>
                </a:moveTo>
                <a:cubicBezTo>
                  <a:pt x="54" y="30"/>
                  <a:pt x="54" y="30"/>
                  <a:pt x="54" y="30"/>
                </a:cubicBezTo>
                <a:cubicBezTo>
                  <a:pt x="54" y="30"/>
                  <a:pt x="54" y="30"/>
                  <a:pt x="54" y="30"/>
                </a:cubicBezTo>
                <a:close/>
                <a:moveTo>
                  <a:pt x="57" y="34"/>
                </a:moveTo>
                <a:cubicBezTo>
                  <a:pt x="57" y="34"/>
                  <a:pt x="57" y="34"/>
                  <a:pt x="57" y="34"/>
                </a:cubicBezTo>
                <a:cubicBezTo>
                  <a:pt x="57" y="34"/>
                  <a:pt x="57" y="34"/>
                  <a:pt x="57" y="34"/>
                </a:cubicBezTo>
                <a:close/>
                <a:moveTo>
                  <a:pt x="62" y="31"/>
                </a:moveTo>
                <a:cubicBezTo>
                  <a:pt x="61" y="32"/>
                  <a:pt x="61" y="32"/>
                  <a:pt x="61" y="32"/>
                </a:cubicBezTo>
                <a:cubicBezTo>
                  <a:pt x="61" y="32"/>
                  <a:pt x="61" y="32"/>
                  <a:pt x="61" y="32"/>
                </a:cubicBezTo>
                <a:cubicBezTo>
                  <a:pt x="61" y="32"/>
                  <a:pt x="62" y="31"/>
                  <a:pt x="62" y="31"/>
                </a:cubicBezTo>
                <a:close/>
                <a:moveTo>
                  <a:pt x="60" y="34"/>
                </a:moveTo>
                <a:cubicBezTo>
                  <a:pt x="60" y="34"/>
                  <a:pt x="60" y="34"/>
                  <a:pt x="60" y="34"/>
                </a:cubicBezTo>
                <a:cubicBezTo>
                  <a:pt x="60" y="34"/>
                  <a:pt x="60" y="34"/>
                  <a:pt x="60" y="34"/>
                </a:cubicBezTo>
                <a:cubicBezTo>
                  <a:pt x="60" y="34"/>
                  <a:pt x="60" y="34"/>
                  <a:pt x="60" y="34"/>
                </a:cubicBezTo>
                <a:close/>
                <a:moveTo>
                  <a:pt x="61" y="33"/>
                </a:moveTo>
                <a:cubicBezTo>
                  <a:pt x="60" y="33"/>
                  <a:pt x="60" y="33"/>
                  <a:pt x="61" y="33"/>
                </a:cubicBezTo>
                <a:cubicBezTo>
                  <a:pt x="61" y="33"/>
                  <a:pt x="61" y="33"/>
                  <a:pt x="61" y="33"/>
                </a:cubicBezTo>
                <a:cubicBezTo>
                  <a:pt x="61" y="33"/>
                  <a:pt x="61" y="33"/>
                  <a:pt x="61" y="33"/>
                </a:cubicBezTo>
                <a:close/>
                <a:moveTo>
                  <a:pt x="61" y="33"/>
                </a:moveTo>
                <a:cubicBezTo>
                  <a:pt x="61" y="33"/>
                  <a:pt x="61" y="33"/>
                  <a:pt x="61" y="33"/>
                </a:cubicBezTo>
                <a:cubicBezTo>
                  <a:pt x="61" y="33"/>
                  <a:pt x="61" y="33"/>
                  <a:pt x="61" y="33"/>
                </a:cubicBezTo>
                <a:close/>
                <a:moveTo>
                  <a:pt x="61" y="32"/>
                </a:moveTo>
                <a:cubicBezTo>
                  <a:pt x="61" y="32"/>
                  <a:pt x="61" y="31"/>
                  <a:pt x="61" y="32"/>
                </a:cubicBezTo>
                <a:cubicBezTo>
                  <a:pt x="62" y="31"/>
                  <a:pt x="61" y="32"/>
                  <a:pt x="61" y="32"/>
                </a:cubicBezTo>
                <a:close/>
                <a:moveTo>
                  <a:pt x="60" y="34"/>
                </a:moveTo>
                <a:cubicBezTo>
                  <a:pt x="60" y="33"/>
                  <a:pt x="60" y="33"/>
                  <a:pt x="60" y="33"/>
                </a:cubicBezTo>
                <a:cubicBezTo>
                  <a:pt x="60" y="34"/>
                  <a:pt x="60" y="34"/>
                  <a:pt x="60" y="34"/>
                </a:cubicBezTo>
                <a:close/>
                <a:moveTo>
                  <a:pt x="60" y="33"/>
                </a:moveTo>
                <a:cubicBezTo>
                  <a:pt x="60" y="34"/>
                  <a:pt x="60" y="34"/>
                  <a:pt x="60" y="34"/>
                </a:cubicBezTo>
                <a:cubicBezTo>
                  <a:pt x="60" y="34"/>
                  <a:pt x="60" y="33"/>
                  <a:pt x="60" y="33"/>
                </a:cubicBezTo>
                <a:cubicBezTo>
                  <a:pt x="60" y="33"/>
                  <a:pt x="60" y="33"/>
                  <a:pt x="60" y="33"/>
                </a:cubicBezTo>
                <a:close/>
                <a:moveTo>
                  <a:pt x="60" y="33"/>
                </a:moveTo>
                <a:cubicBezTo>
                  <a:pt x="60" y="33"/>
                  <a:pt x="60" y="33"/>
                  <a:pt x="60" y="33"/>
                </a:cubicBezTo>
                <a:cubicBezTo>
                  <a:pt x="60" y="33"/>
                  <a:pt x="60" y="33"/>
                  <a:pt x="60" y="33"/>
                </a:cubicBezTo>
                <a:close/>
                <a:moveTo>
                  <a:pt x="60" y="34"/>
                </a:moveTo>
                <a:cubicBezTo>
                  <a:pt x="60" y="34"/>
                  <a:pt x="60" y="34"/>
                  <a:pt x="60" y="34"/>
                </a:cubicBezTo>
                <a:cubicBezTo>
                  <a:pt x="60" y="34"/>
                  <a:pt x="60" y="34"/>
                  <a:pt x="60" y="34"/>
                </a:cubicBezTo>
                <a:close/>
                <a:moveTo>
                  <a:pt x="60" y="33"/>
                </a:moveTo>
                <a:cubicBezTo>
                  <a:pt x="59" y="33"/>
                  <a:pt x="59" y="33"/>
                  <a:pt x="59" y="33"/>
                </a:cubicBezTo>
                <a:cubicBezTo>
                  <a:pt x="59" y="33"/>
                  <a:pt x="59" y="33"/>
                  <a:pt x="59" y="33"/>
                </a:cubicBezTo>
                <a:cubicBezTo>
                  <a:pt x="59" y="33"/>
                  <a:pt x="59" y="33"/>
                  <a:pt x="60" y="33"/>
                </a:cubicBezTo>
                <a:close/>
                <a:moveTo>
                  <a:pt x="59" y="34"/>
                </a:moveTo>
                <a:cubicBezTo>
                  <a:pt x="59" y="34"/>
                  <a:pt x="59" y="34"/>
                  <a:pt x="59" y="34"/>
                </a:cubicBezTo>
                <a:cubicBezTo>
                  <a:pt x="59" y="34"/>
                  <a:pt x="59" y="34"/>
                  <a:pt x="59" y="34"/>
                </a:cubicBezTo>
                <a:close/>
                <a:moveTo>
                  <a:pt x="59" y="34"/>
                </a:moveTo>
                <a:cubicBezTo>
                  <a:pt x="58" y="34"/>
                  <a:pt x="58" y="34"/>
                  <a:pt x="58" y="35"/>
                </a:cubicBezTo>
                <a:cubicBezTo>
                  <a:pt x="58" y="34"/>
                  <a:pt x="58" y="34"/>
                  <a:pt x="59" y="34"/>
                </a:cubicBezTo>
                <a:close/>
                <a:moveTo>
                  <a:pt x="58" y="33"/>
                </a:moveTo>
                <a:cubicBezTo>
                  <a:pt x="58" y="33"/>
                  <a:pt x="58" y="33"/>
                  <a:pt x="58" y="33"/>
                </a:cubicBezTo>
                <a:cubicBezTo>
                  <a:pt x="59" y="32"/>
                  <a:pt x="59" y="32"/>
                  <a:pt x="59" y="32"/>
                </a:cubicBezTo>
                <a:lnTo>
                  <a:pt x="58" y="33"/>
                </a:lnTo>
                <a:close/>
                <a:moveTo>
                  <a:pt x="56" y="34"/>
                </a:moveTo>
                <a:cubicBezTo>
                  <a:pt x="56" y="34"/>
                  <a:pt x="57" y="34"/>
                  <a:pt x="56" y="34"/>
                </a:cubicBezTo>
                <a:cubicBezTo>
                  <a:pt x="57" y="34"/>
                  <a:pt x="56" y="34"/>
                  <a:pt x="57" y="33"/>
                </a:cubicBezTo>
                <a:cubicBezTo>
                  <a:pt x="56" y="34"/>
                  <a:pt x="57" y="33"/>
                  <a:pt x="56" y="34"/>
                </a:cubicBezTo>
                <a:close/>
                <a:moveTo>
                  <a:pt x="57" y="33"/>
                </a:moveTo>
                <a:cubicBezTo>
                  <a:pt x="57" y="33"/>
                  <a:pt x="57" y="33"/>
                  <a:pt x="57" y="33"/>
                </a:cubicBezTo>
                <a:cubicBezTo>
                  <a:pt x="57" y="33"/>
                  <a:pt x="57" y="33"/>
                  <a:pt x="57" y="33"/>
                </a:cubicBezTo>
                <a:close/>
                <a:moveTo>
                  <a:pt x="57" y="24"/>
                </a:moveTo>
                <a:cubicBezTo>
                  <a:pt x="57" y="24"/>
                  <a:pt x="57" y="24"/>
                  <a:pt x="57" y="24"/>
                </a:cubicBezTo>
                <a:cubicBezTo>
                  <a:pt x="57" y="24"/>
                  <a:pt x="57" y="24"/>
                  <a:pt x="57" y="24"/>
                </a:cubicBezTo>
                <a:close/>
                <a:moveTo>
                  <a:pt x="56" y="24"/>
                </a:moveTo>
                <a:cubicBezTo>
                  <a:pt x="57" y="24"/>
                  <a:pt x="57" y="24"/>
                  <a:pt x="57" y="24"/>
                </a:cubicBezTo>
                <a:cubicBezTo>
                  <a:pt x="56" y="24"/>
                  <a:pt x="56" y="24"/>
                  <a:pt x="56" y="24"/>
                </a:cubicBezTo>
                <a:cubicBezTo>
                  <a:pt x="56" y="24"/>
                  <a:pt x="56" y="24"/>
                  <a:pt x="56" y="24"/>
                </a:cubicBezTo>
                <a:close/>
                <a:moveTo>
                  <a:pt x="54" y="32"/>
                </a:moveTo>
                <a:cubicBezTo>
                  <a:pt x="54" y="32"/>
                  <a:pt x="54" y="32"/>
                  <a:pt x="54" y="32"/>
                </a:cubicBezTo>
                <a:cubicBezTo>
                  <a:pt x="54" y="32"/>
                  <a:pt x="54" y="31"/>
                  <a:pt x="54" y="31"/>
                </a:cubicBezTo>
                <a:lnTo>
                  <a:pt x="54" y="32"/>
                </a:lnTo>
                <a:close/>
                <a:moveTo>
                  <a:pt x="54" y="31"/>
                </a:moveTo>
                <a:cubicBezTo>
                  <a:pt x="54" y="31"/>
                  <a:pt x="54" y="31"/>
                  <a:pt x="54" y="31"/>
                </a:cubicBezTo>
                <a:cubicBezTo>
                  <a:pt x="54" y="31"/>
                  <a:pt x="54" y="31"/>
                  <a:pt x="54" y="31"/>
                </a:cubicBezTo>
                <a:close/>
                <a:moveTo>
                  <a:pt x="53" y="31"/>
                </a:moveTo>
                <a:cubicBezTo>
                  <a:pt x="53" y="31"/>
                  <a:pt x="53" y="31"/>
                  <a:pt x="53" y="31"/>
                </a:cubicBezTo>
                <a:cubicBezTo>
                  <a:pt x="53" y="31"/>
                  <a:pt x="54" y="30"/>
                  <a:pt x="53" y="31"/>
                </a:cubicBezTo>
                <a:close/>
                <a:moveTo>
                  <a:pt x="51" y="36"/>
                </a:moveTo>
                <a:cubicBezTo>
                  <a:pt x="51" y="36"/>
                  <a:pt x="51" y="37"/>
                  <a:pt x="51" y="37"/>
                </a:cubicBezTo>
                <a:cubicBezTo>
                  <a:pt x="51" y="37"/>
                  <a:pt x="51" y="36"/>
                  <a:pt x="51" y="36"/>
                </a:cubicBezTo>
                <a:close/>
                <a:moveTo>
                  <a:pt x="51" y="35"/>
                </a:moveTo>
                <a:cubicBezTo>
                  <a:pt x="51" y="36"/>
                  <a:pt x="51" y="36"/>
                  <a:pt x="51" y="36"/>
                </a:cubicBezTo>
                <a:cubicBezTo>
                  <a:pt x="51" y="35"/>
                  <a:pt x="51" y="35"/>
                  <a:pt x="51" y="35"/>
                </a:cubicBezTo>
                <a:close/>
                <a:moveTo>
                  <a:pt x="51" y="35"/>
                </a:moveTo>
                <a:cubicBezTo>
                  <a:pt x="50" y="35"/>
                  <a:pt x="51" y="35"/>
                  <a:pt x="51" y="35"/>
                </a:cubicBezTo>
                <a:cubicBezTo>
                  <a:pt x="51" y="35"/>
                  <a:pt x="51" y="35"/>
                  <a:pt x="51" y="35"/>
                </a:cubicBezTo>
                <a:cubicBezTo>
                  <a:pt x="51" y="36"/>
                  <a:pt x="51" y="36"/>
                  <a:pt x="51" y="36"/>
                </a:cubicBezTo>
                <a:cubicBezTo>
                  <a:pt x="51" y="36"/>
                  <a:pt x="51" y="35"/>
                  <a:pt x="51" y="35"/>
                </a:cubicBezTo>
                <a:close/>
                <a:moveTo>
                  <a:pt x="52" y="36"/>
                </a:moveTo>
                <a:cubicBezTo>
                  <a:pt x="52" y="36"/>
                  <a:pt x="52" y="36"/>
                  <a:pt x="52" y="36"/>
                </a:cubicBezTo>
                <a:cubicBezTo>
                  <a:pt x="52" y="36"/>
                  <a:pt x="52" y="36"/>
                  <a:pt x="52" y="36"/>
                </a:cubicBezTo>
                <a:cubicBezTo>
                  <a:pt x="52" y="36"/>
                  <a:pt x="52" y="36"/>
                  <a:pt x="52" y="36"/>
                </a:cubicBezTo>
                <a:close/>
                <a:moveTo>
                  <a:pt x="52" y="36"/>
                </a:moveTo>
                <a:cubicBezTo>
                  <a:pt x="52" y="36"/>
                  <a:pt x="52" y="37"/>
                  <a:pt x="52" y="36"/>
                </a:cubicBezTo>
                <a:close/>
                <a:moveTo>
                  <a:pt x="52" y="36"/>
                </a:moveTo>
                <a:cubicBezTo>
                  <a:pt x="52" y="36"/>
                  <a:pt x="52" y="36"/>
                  <a:pt x="52" y="36"/>
                </a:cubicBezTo>
                <a:cubicBezTo>
                  <a:pt x="52" y="37"/>
                  <a:pt x="52" y="37"/>
                  <a:pt x="52" y="37"/>
                </a:cubicBezTo>
                <a:cubicBezTo>
                  <a:pt x="52" y="36"/>
                  <a:pt x="52" y="36"/>
                  <a:pt x="52" y="36"/>
                </a:cubicBezTo>
                <a:close/>
                <a:moveTo>
                  <a:pt x="52" y="36"/>
                </a:moveTo>
                <a:cubicBezTo>
                  <a:pt x="52" y="36"/>
                  <a:pt x="52" y="36"/>
                  <a:pt x="52" y="36"/>
                </a:cubicBezTo>
                <a:cubicBezTo>
                  <a:pt x="52" y="36"/>
                  <a:pt x="52" y="36"/>
                  <a:pt x="52" y="36"/>
                </a:cubicBezTo>
                <a:close/>
                <a:moveTo>
                  <a:pt x="52" y="36"/>
                </a:moveTo>
                <a:cubicBezTo>
                  <a:pt x="52" y="36"/>
                  <a:pt x="52" y="36"/>
                  <a:pt x="52" y="36"/>
                </a:cubicBezTo>
                <a:cubicBezTo>
                  <a:pt x="52" y="36"/>
                  <a:pt x="51" y="36"/>
                  <a:pt x="52" y="36"/>
                </a:cubicBezTo>
                <a:cubicBezTo>
                  <a:pt x="52" y="36"/>
                  <a:pt x="52" y="36"/>
                  <a:pt x="52" y="36"/>
                </a:cubicBezTo>
                <a:close/>
                <a:moveTo>
                  <a:pt x="52" y="36"/>
                </a:moveTo>
                <a:cubicBezTo>
                  <a:pt x="52" y="36"/>
                  <a:pt x="52" y="36"/>
                  <a:pt x="51" y="36"/>
                </a:cubicBezTo>
                <a:cubicBezTo>
                  <a:pt x="51" y="36"/>
                  <a:pt x="52" y="36"/>
                  <a:pt x="52" y="36"/>
                </a:cubicBezTo>
                <a:close/>
                <a:moveTo>
                  <a:pt x="50" y="35"/>
                </a:moveTo>
                <a:cubicBezTo>
                  <a:pt x="50" y="35"/>
                  <a:pt x="50" y="35"/>
                  <a:pt x="50" y="35"/>
                </a:cubicBezTo>
                <a:cubicBezTo>
                  <a:pt x="50" y="35"/>
                  <a:pt x="50" y="35"/>
                  <a:pt x="50" y="35"/>
                </a:cubicBezTo>
                <a:cubicBezTo>
                  <a:pt x="50" y="35"/>
                  <a:pt x="51" y="35"/>
                  <a:pt x="50" y="35"/>
                </a:cubicBezTo>
                <a:close/>
                <a:moveTo>
                  <a:pt x="52" y="36"/>
                </a:moveTo>
                <a:cubicBezTo>
                  <a:pt x="52" y="36"/>
                  <a:pt x="52" y="36"/>
                  <a:pt x="52" y="36"/>
                </a:cubicBezTo>
                <a:cubicBezTo>
                  <a:pt x="52" y="36"/>
                  <a:pt x="52" y="36"/>
                  <a:pt x="52" y="36"/>
                </a:cubicBezTo>
                <a:cubicBezTo>
                  <a:pt x="52" y="36"/>
                  <a:pt x="52" y="36"/>
                  <a:pt x="52" y="36"/>
                </a:cubicBezTo>
                <a:close/>
                <a:moveTo>
                  <a:pt x="52" y="36"/>
                </a:moveTo>
                <a:cubicBezTo>
                  <a:pt x="52" y="36"/>
                  <a:pt x="52" y="36"/>
                  <a:pt x="52" y="36"/>
                </a:cubicBezTo>
                <a:cubicBezTo>
                  <a:pt x="52" y="36"/>
                  <a:pt x="52" y="36"/>
                  <a:pt x="52" y="36"/>
                </a:cubicBezTo>
                <a:close/>
                <a:moveTo>
                  <a:pt x="51" y="35"/>
                </a:moveTo>
                <a:cubicBezTo>
                  <a:pt x="51" y="36"/>
                  <a:pt x="51" y="36"/>
                  <a:pt x="51" y="36"/>
                </a:cubicBezTo>
                <a:cubicBezTo>
                  <a:pt x="51" y="35"/>
                  <a:pt x="51" y="35"/>
                  <a:pt x="51" y="35"/>
                </a:cubicBezTo>
                <a:close/>
                <a:moveTo>
                  <a:pt x="53" y="36"/>
                </a:moveTo>
                <a:cubicBezTo>
                  <a:pt x="53" y="36"/>
                  <a:pt x="53" y="36"/>
                  <a:pt x="53" y="36"/>
                </a:cubicBezTo>
                <a:cubicBezTo>
                  <a:pt x="52" y="36"/>
                  <a:pt x="52" y="36"/>
                  <a:pt x="52" y="36"/>
                </a:cubicBezTo>
                <a:lnTo>
                  <a:pt x="53" y="36"/>
                </a:lnTo>
                <a:close/>
                <a:moveTo>
                  <a:pt x="53" y="36"/>
                </a:moveTo>
                <a:cubicBezTo>
                  <a:pt x="53" y="36"/>
                  <a:pt x="53" y="36"/>
                  <a:pt x="53" y="37"/>
                </a:cubicBezTo>
                <a:cubicBezTo>
                  <a:pt x="53" y="37"/>
                  <a:pt x="53" y="36"/>
                  <a:pt x="53" y="36"/>
                </a:cubicBezTo>
                <a:cubicBezTo>
                  <a:pt x="53" y="36"/>
                  <a:pt x="53" y="36"/>
                  <a:pt x="53" y="36"/>
                </a:cubicBezTo>
                <a:close/>
                <a:moveTo>
                  <a:pt x="53" y="36"/>
                </a:moveTo>
                <a:cubicBezTo>
                  <a:pt x="53" y="36"/>
                  <a:pt x="53" y="36"/>
                  <a:pt x="53" y="36"/>
                </a:cubicBezTo>
                <a:cubicBezTo>
                  <a:pt x="53" y="36"/>
                  <a:pt x="53" y="36"/>
                  <a:pt x="53" y="36"/>
                </a:cubicBezTo>
                <a:close/>
                <a:moveTo>
                  <a:pt x="52" y="36"/>
                </a:moveTo>
                <a:cubicBezTo>
                  <a:pt x="52" y="36"/>
                  <a:pt x="52" y="36"/>
                  <a:pt x="52" y="36"/>
                </a:cubicBezTo>
                <a:cubicBezTo>
                  <a:pt x="52" y="36"/>
                  <a:pt x="52" y="36"/>
                  <a:pt x="52" y="36"/>
                </a:cubicBezTo>
                <a:close/>
                <a:moveTo>
                  <a:pt x="52" y="36"/>
                </a:moveTo>
                <a:cubicBezTo>
                  <a:pt x="52" y="36"/>
                  <a:pt x="52" y="36"/>
                  <a:pt x="52" y="36"/>
                </a:cubicBezTo>
                <a:cubicBezTo>
                  <a:pt x="52" y="36"/>
                  <a:pt x="52" y="36"/>
                  <a:pt x="52" y="36"/>
                </a:cubicBezTo>
                <a:cubicBezTo>
                  <a:pt x="52" y="36"/>
                  <a:pt x="52" y="36"/>
                  <a:pt x="52" y="36"/>
                </a:cubicBezTo>
                <a:close/>
                <a:moveTo>
                  <a:pt x="52" y="36"/>
                </a:moveTo>
                <a:cubicBezTo>
                  <a:pt x="52" y="36"/>
                  <a:pt x="52" y="36"/>
                  <a:pt x="52" y="36"/>
                </a:cubicBezTo>
                <a:cubicBezTo>
                  <a:pt x="52" y="36"/>
                  <a:pt x="52" y="36"/>
                  <a:pt x="52" y="36"/>
                </a:cubicBezTo>
                <a:close/>
                <a:moveTo>
                  <a:pt x="51" y="35"/>
                </a:moveTo>
                <a:cubicBezTo>
                  <a:pt x="51" y="35"/>
                  <a:pt x="51" y="35"/>
                  <a:pt x="51" y="35"/>
                </a:cubicBezTo>
                <a:cubicBezTo>
                  <a:pt x="51" y="35"/>
                  <a:pt x="51" y="35"/>
                  <a:pt x="51" y="35"/>
                </a:cubicBezTo>
                <a:close/>
                <a:moveTo>
                  <a:pt x="52" y="35"/>
                </a:moveTo>
                <a:cubicBezTo>
                  <a:pt x="51" y="35"/>
                  <a:pt x="51" y="35"/>
                  <a:pt x="51" y="35"/>
                </a:cubicBezTo>
                <a:cubicBezTo>
                  <a:pt x="52" y="35"/>
                  <a:pt x="52" y="35"/>
                  <a:pt x="52" y="36"/>
                </a:cubicBezTo>
                <a:lnTo>
                  <a:pt x="52" y="35"/>
                </a:lnTo>
                <a:close/>
                <a:moveTo>
                  <a:pt x="52" y="35"/>
                </a:moveTo>
                <a:cubicBezTo>
                  <a:pt x="52" y="35"/>
                  <a:pt x="52" y="35"/>
                  <a:pt x="52" y="35"/>
                </a:cubicBezTo>
                <a:cubicBezTo>
                  <a:pt x="52" y="35"/>
                  <a:pt x="52" y="35"/>
                  <a:pt x="52" y="35"/>
                </a:cubicBezTo>
                <a:close/>
                <a:moveTo>
                  <a:pt x="52" y="36"/>
                </a:moveTo>
                <a:cubicBezTo>
                  <a:pt x="52" y="35"/>
                  <a:pt x="52" y="35"/>
                  <a:pt x="52" y="35"/>
                </a:cubicBezTo>
                <a:cubicBezTo>
                  <a:pt x="52" y="35"/>
                  <a:pt x="52" y="35"/>
                  <a:pt x="52" y="35"/>
                </a:cubicBezTo>
                <a:cubicBezTo>
                  <a:pt x="52" y="35"/>
                  <a:pt x="52" y="36"/>
                  <a:pt x="52" y="36"/>
                </a:cubicBezTo>
                <a:close/>
                <a:moveTo>
                  <a:pt x="52" y="36"/>
                </a:moveTo>
                <a:cubicBezTo>
                  <a:pt x="52" y="36"/>
                  <a:pt x="52" y="36"/>
                  <a:pt x="52" y="36"/>
                </a:cubicBezTo>
                <a:cubicBezTo>
                  <a:pt x="52" y="36"/>
                  <a:pt x="52" y="36"/>
                  <a:pt x="52" y="36"/>
                </a:cubicBezTo>
                <a:close/>
                <a:moveTo>
                  <a:pt x="52" y="35"/>
                </a:moveTo>
                <a:cubicBezTo>
                  <a:pt x="52" y="35"/>
                  <a:pt x="52" y="35"/>
                  <a:pt x="52" y="35"/>
                </a:cubicBezTo>
                <a:cubicBezTo>
                  <a:pt x="52" y="35"/>
                  <a:pt x="52" y="35"/>
                  <a:pt x="52" y="35"/>
                </a:cubicBezTo>
                <a:close/>
                <a:moveTo>
                  <a:pt x="52" y="35"/>
                </a:moveTo>
                <a:cubicBezTo>
                  <a:pt x="52" y="35"/>
                  <a:pt x="52" y="35"/>
                  <a:pt x="52" y="35"/>
                </a:cubicBezTo>
                <a:cubicBezTo>
                  <a:pt x="52" y="35"/>
                  <a:pt x="52" y="35"/>
                  <a:pt x="52" y="35"/>
                </a:cubicBezTo>
                <a:cubicBezTo>
                  <a:pt x="52" y="35"/>
                  <a:pt x="52" y="35"/>
                  <a:pt x="52" y="35"/>
                </a:cubicBezTo>
                <a:close/>
                <a:moveTo>
                  <a:pt x="52" y="36"/>
                </a:moveTo>
                <a:cubicBezTo>
                  <a:pt x="52" y="36"/>
                  <a:pt x="52" y="36"/>
                  <a:pt x="52" y="36"/>
                </a:cubicBezTo>
                <a:cubicBezTo>
                  <a:pt x="52" y="36"/>
                  <a:pt x="53" y="36"/>
                  <a:pt x="52" y="36"/>
                </a:cubicBezTo>
                <a:close/>
                <a:moveTo>
                  <a:pt x="52" y="36"/>
                </a:moveTo>
                <a:cubicBezTo>
                  <a:pt x="52" y="36"/>
                  <a:pt x="52" y="36"/>
                  <a:pt x="52" y="36"/>
                </a:cubicBezTo>
                <a:cubicBezTo>
                  <a:pt x="52" y="36"/>
                  <a:pt x="52" y="36"/>
                  <a:pt x="52" y="36"/>
                </a:cubicBezTo>
                <a:close/>
                <a:moveTo>
                  <a:pt x="52" y="36"/>
                </a:moveTo>
                <a:cubicBezTo>
                  <a:pt x="52" y="36"/>
                  <a:pt x="52" y="36"/>
                  <a:pt x="52" y="35"/>
                </a:cubicBezTo>
                <a:cubicBezTo>
                  <a:pt x="52" y="35"/>
                  <a:pt x="52" y="36"/>
                  <a:pt x="52" y="36"/>
                </a:cubicBezTo>
                <a:close/>
                <a:moveTo>
                  <a:pt x="51" y="33"/>
                </a:moveTo>
                <a:cubicBezTo>
                  <a:pt x="51" y="33"/>
                  <a:pt x="51" y="34"/>
                  <a:pt x="51" y="33"/>
                </a:cubicBezTo>
                <a:cubicBezTo>
                  <a:pt x="51" y="34"/>
                  <a:pt x="52" y="35"/>
                  <a:pt x="52" y="35"/>
                </a:cubicBezTo>
                <a:cubicBezTo>
                  <a:pt x="52" y="35"/>
                  <a:pt x="52" y="35"/>
                  <a:pt x="52" y="35"/>
                </a:cubicBezTo>
                <a:cubicBezTo>
                  <a:pt x="52" y="35"/>
                  <a:pt x="51" y="34"/>
                  <a:pt x="51" y="34"/>
                </a:cubicBezTo>
                <a:cubicBezTo>
                  <a:pt x="51" y="34"/>
                  <a:pt x="51" y="34"/>
                  <a:pt x="52" y="34"/>
                </a:cubicBezTo>
                <a:cubicBezTo>
                  <a:pt x="51" y="34"/>
                  <a:pt x="51" y="34"/>
                  <a:pt x="51" y="33"/>
                </a:cubicBezTo>
                <a:cubicBezTo>
                  <a:pt x="51" y="33"/>
                  <a:pt x="51" y="33"/>
                  <a:pt x="51" y="33"/>
                </a:cubicBezTo>
                <a:cubicBezTo>
                  <a:pt x="51" y="33"/>
                  <a:pt x="51" y="33"/>
                  <a:pt x="51" y="33"/>
                </a:cubicBezTo>
                <a:close/>
                <a:moveTo>
                  <a:pt x="52" y="35"/>
                </a:moveTo>
                <a:cubicBezTo>
                  <a:pt x="52" y="35"/>
                  <a:pt x="52" y="35"/>
                  <a:pt x="52" y="35"/>
                </a:cubicBezTo>
                <a:cubicBezTo>
                  <a:pt x="52" y="35"/>
                  <a:pt x="52" y="35"/>
                  <a:pt x="53" y="36"/>
                </a:cubicBezTo>
                <a:cubicBezTo>
                  <a:pt x="52" y="35"/>
                  <a:pt x="52" y="35"/>
                  <a:pt x="52" y="35"/>
                </a:cubicBezTo>
                <a:cubicBezTo>
                  <a:pt x="52" y="35"/>
                  <a:pt x="52" y="35"/>
                  <a:pt x="52" y="35"/>
                </a:cubicBezTo>
                <a:close/>
                <a:moveTo>
                  <a:pt x="52" y="35"/>
                </a:moveTo>
                <a:cubicBezTo>
                  <a:pt x="52" y="35"/>
                  <a:pt x="52" y="35"/>
                  <a:pt x="51" y="34"/>
                </a:cubicBezTo>
                <a:cubicBezTo>
                  <a:pt x="51" y="35"/>
                  <a:pt x="52" y="35"/>
                  <a:pt x="52" y="35"/>
                </a:cubicBezTo>
                <a:cubicBezTo>
                  <a:pt x="52" y="35"/>
                  <a:pt x="52" y="35"/>
                  <a:pt x="52" y="35"/>
                </a:cubicBezTo>
                <a:cubicBezTo>
                  <a:pt x="52" y="35"/>
                  <a:pt x="52" y="35"/>
                  <a:pt x="52" y="35"/>
                </a:cubicBezTo>
                <a:cubicBezTo>
                  <a:pt x="52" y="35"/>
                  <a:pt x="52" y="35"/>
                  <a:pt x="52" y="36"/>
                </a:cubicBezTo>
                <a:cubicBezTo>
                  <a:pt x="52" y="35"/>
                  <a:pt x="52" y="35"/>
                  <a:pt x="52" y="35"/>
                </a:cubicBezTo>
                <a:cubicBezTo>
                  <a:pt x="52" y="35"/>
                  <a:pt x="52" y="35"/>
                  <a:pt x="52" y="35"/>
                </a:cubicBezTo>
                <a:cubicBezTo>
                  <a:pt x="52" y="35"/>
                  <a:pt x="52" y="35"/>
                  <a:pt x="52" y="35"/>
                </a:cubicBezTo>
                <a:cubicBezTo>
                  <a:pt x="52" y="35"/>
                  <a:pt x="52" y="35"/>
                  <a:pt x="52" y="35"/>
                </a:cubicBezTo>
                <a:cubicBezTo>
                  <a:pt x="52" y="35"/>
                  <a:pt x="52" y="35"/>
                  <a:pt x="52" y="35"/>
                </a:cubicBezTo>
                <a:cubicBezTo>
                  <a:pt x="52" y="35"/>
                  <a:pt x="52" y="35"/>
                  <a:pt x="52" y="35"/>
                </a:cubicBezTo>
                <a:cubicBezTo>
                  <a:pt x="52" y="35"/>
                  <a:pt x="52" y="35"/>
                  <a:pt x="52" y="35"/>
                </a:cubicBezTo>
                <a:cubicBezTo>
                  <a:pt x="52" y="35"/>
                  <a:pt x="52" y="35"/>
                  <a:pt x="52" y="35"/>
                </a:cubicBezTo>
                <a:cubicBezTo>
                  <a:pt x="52" y="35"/>
                  <a:pt x="52" y="35"/>
                  <a:pt x="52" y="35"/>
                </a:cubicBezTo>
                <a:cubicBezTo>
                  <a:pt x="52" y="35"/>
                  <a:pt x="52" y="35"/>
                  <a:pt x="52" y="35"/>
                </a:cubicBezTo>
                <a:cubicBezTo>
                  <a:pt x="52" y="35"/>
                  <a:pt x="52" y="35"/>
                  <a:pt x="52" y="35"/>
                </a:cubicBezTo>
                <a:close/>
                <a:moveTo>
                  <a:pt x="50" y="34"/>
                </a:moveTo>
                <a:cubicBezTo>
                  <a:pt x="50" y="34"/>
                  <a:pt x="50" y="34"/>
                  <a:pt x="50" y="34"/>
                </a:cubicBezTo>
                <a:cubicBezTo>
                  <a:pt x="50" y="34"/>
                  <a:pt x="50" y="34"/>
                  <a:pt x="50" y="34"/>
                </a:cubicBezTo>
                <a:close/>
                <a:moveTo>
                  <a:pt x="51" y="34"/>
                </a:moveTo>
                <a:cubicBezTo>
                  <a:pt x="51" y="34"/>
                  <a:pt x="51" y="34"/>
                  <a:pt x="51" y="34"/>
                </a:cubicBezTo>
                <a:cubicBezTo>
                  <a:pt x="51" y="34"/>
                  <a:pt x="51" y="34"/>
                  <a:pt x="50" y="34"/>
                </a:cubicBezTo>
                <a:cubicBezTo>
                  <a:pt x="50" y="34"/>
                  <a:pt x="51" y="34"/>
                  <a:pt x="51" y="34"/>
                </a:cubicBezTo>
                <a:cubicBezTo>
                  <a:pt x="51" y="34"/>
                  <a:pt x="51" y="34"/>
                  <a:pt x="51" y="34"/>
                </a:cubicBezTo>
                <a:cubicBezTo>
                  <a:pt x="51" y="34"/>
                  <a:pt x="51" y="35"/>
                  <a:pt x="51" y="35"/>
                </a:cubicBezTo>
                <a:cubicBezTo>
                  <a:pt x="51" y="35"/>
                  <a:pt x="51" y="34"/>
                  <a:pt x="51" y="34"/>
                </a:cubicBezTo>
                <a:close/>
                <a:moveTo>
                  <a:pt x="51" y="35"/>
                </a:moveTo>
                <a:cubicBezTo>
                  <a:pt x="51" y="34"/>
                  <a:pt x="51" y="34"/>
                  <a:pt x="51" y="34"/>
                </a:cubicBezTo>
                <a:cubicBezTo>
                  <a:pt x="51" y="34"/>
                  <a:pt x="51" y="34"/>
                  <a:pt x="51" y="34"/>
                </a:cubicBezTo>
                <a:cubicBezTo>
                  <a:pt x="51" y="34"/>
                  <a:pt x="51" y="34"/>
                  <a:pt x="51" y="34"/>
                </a:cubicBezTo>
                <a:cubicBezTo>
                  <a:pt x="51" y="34"/>
                  <a:pt x="51" y="35"/>
                  <a:pt x="51" y="35"/>
                </a:cubicBezTo>
                <a:close/>
                <a:moveTo>
                  <a:pt x="52" y="35"/>
                </a:moveTo>
                <a:cubicBezTo>
                  <a:pt x="53" y="36"/>
                  <a:pt x="53" y="36"/>
                  <a:pt x="53" y="36"/>
                </a:cubicBezTo>
                <a:cubicBezTo>
                  <a:pt x="52" y="35"/>
                  <a:pt x="52" y="35"/>
                  <a:pt x="52" y="35"/>
                </a:cubicBezTo>
                <a:close/>
                <a:moveTo>
                  <a:pt x="52" y="35"/>
                </a:moveTo>
                <a:cubicBezTo>
                  <a:pt x="53" y="36"/>
                  <a:pt x="53" y="36"/>
                  <a:pt x="53" y="36"/>
                </a:cubicBezTo>
                <a:cubicBezTo>
                  <a:pt x="53" y="35"/>
                  <a:pt x="53" y="35"/>
                  <a:pt x="53" y="35"/>
                </a:cubicBezTo>
                <a:lnTo>
                  <a:pt x="52" y="35"/>
                </a:lnTo>
                <a:close/>
                <a:moveTo>
                  <a:pt x="52" y="28"/>
                </a:moveTo>
                <a:cubicBezTo>
                  <a:pt x="52" y="28"/>
                  <a:pt x="52" y="28"/>
                  <a:pt x="52" y="28"/>
                </a:cubicBezTo>
                <a:close/>
                <a:moveTo>
                  <a:pt x="52" y="28"/>
                </a:moveTo>
                <a:cubicBezTo>
                  <a:pt x="52" y="29"/>
                  <a:pt x="52" y="29"/>
                  <a:pt x="52" y="29"/>
                </a:cubicBezTo>
                <a:cubicBezTo>
                  <a:pt x="52" y="28"/>
                  <a:pt x="52" y="28"/>
                  <a:pt x="52" y="28"/>
                </a:cubicBezTo>
                <a:close/>
                <a:moveTo>
                  <a:pt x="54" y="34"/>
                </a:moveTo>
                <a:cubicBezTo>
                  <a:pt x="54" y="34"/>
                  <a:pt x="55" y="34"/>
                  <a:pt x="55" y="34"/>
                </a:cubicBezTo>
                <a:cubicBezTo>
                  <a:pt x="54" y="34"/>
                  <a:pt x="54" y="34"/>
                  <a:pt x="54" y="34"/>
                </a:cubicBezTo>
                <a:cubicBezTo>
                  <a:pt x="54" y="34"/>
                  <a:pt x="54" y="34"/>
                  <a:pt x="54" y="34"/>
                </a:cubicBezTo>
                <a:close/>
                <a:moveTo>
                  <a:pt x="53" y="31"/>
                </a:moveTo>
                <a:cubicBezTo>
                  <a:pt x="53" y="31"/>
                  <a:pt x="53" y="31"/>
                  <a:pt x="53" y="31"/>
                </a:cubicBezTo>
                <a:cubicBezTo>
                  <a:pt x="53" y="31"/>
                  <a:pt x="53" y="31"/>
                  <a:pt x="53" y="31"/>
                </a:cubicBezTo>
                <a:close/>
                <a:moveTo>
                  <a:pt x="52" y="30"/>
                </a:moveTo>
                <a:cubicBezTo>
                  <a:pt x="52" y="30"/>
                  <a:pt x="52" y="30"/>
                  <a:pt x="52" y="30"/>
                </a:cubicBezTo>
                <a:close/>
                <a:moveTo>
                  <a:pt x="52" y="28"/>
                </a:moveTo>
                <a:cubicBezTo>
                  <a:pt x="52" y="28"/>
                  <a:pt x="52" y="28"/>
                  <a:pt x="52" y="28"/>
                </a:cubicBezTo>
                <a:cubicBezTo>
                  <a:pt x="52" y="28"/>
                  <a:pt x="52" y="28"/>
                  <a:pt x="52" y="28"/>
                </a:cubicBezTo>
                <a:close/>
                <a:moveTo>
                  <a:pt x="53" y="34"/>
                </a:moveTo>
                <a:cubicBezTo>
                  <a:pt x="53" y="35"/>
                  <a:pt x="53" y="35"/>
                  <a:pt x="53" y="35"/>
                </a:cubicBezTo>
                <a:cubicBezTo>
                  <a:pt x="53" y="34"/>
                  <a:pt x="53" y="34"/>
                  <a:pt x="53" y="34"/>
                </a:cubicBezTo>
                <a:close/>
                <a:moveTo>
                  <a:pt x="56" y="31"/>
                </a:moveTo>
                <a:cubicBezTo>
                  <a:pt x="56" y="31"/>
                  <a:pt x="56" y="31"/>
                  <a:pt x="56" y="31"/>
                </a:cubicBezTo>
                <a:cubicBezTo>
                  <a:pt x="56" y="31"/>
                  <a:pt x="56" y="31"/>
                  <a:pt x="56" y="31"/>
                </a:cubicBezTo>
                <a:close/>
                <a:moveTo>
                  <a:pt x="53" y="35"/>
                </a:moveTo>
                <a:cubicBezTo>
                  <a:pt x="53" y="35"/>
                  <a:pt x="53" y="35"/>
                  <a:pt x="53" y="35"/>
                </a:cubicBezTo>
                <a:cubicBezTo>
                  <a:pt x="53" y="35"/>
                  <a:pt x="53" y="35"/>
                  <a:pt x="53" y="35"/>
                </a:cubicBezTo>
                <a:cubicBezTo>
                  <a:pt x="53" y="35"/>
                  <a:pt x="54" y="35"/>
                  <a:pt x="53" y="35"/>
                </a:cubicBezTo>
                <a:close/>
                <a:moveTo>
                  <a:pt x="52" y="27"/>
                </a:moveTo>
                <a:cubicBezTo>
                  <a:pt x="52" y="27"/>
                  <a:pt x="52" y="27"/>
                  <a:pt x="52" y="27"/>
                </a:cubicBezTo>
                <a:cubicBezTo>
                  <a:pt x="52" y="27"/>
                  <a:pt x="52" y="27"/>
                  <a:pt x="52" y="27"/>
                </a:cubicBezTo>
                <a:close/>
                <a:moveTo>
                  <a:pt x="57" y="25"/>
                </a:moveTo>
                <a:cubicBezTo>
                  <a:pt x="57" y="25"/>
                  <a:pt x="57" y="25"/>
                  <a:pt x="57" y="25"/>
                </a:cubicBezTo>
                <a:cubicBezTo>
                  <a:pt x="57" y="25"/>
                  <a:pt x="57" y="25"/>
                  <a:pt x="57" y="25"/>
                </a:cubicBezTo>
                <a:close/>
                <a:moveTo>
                  <a:pt x="53" y="35"/>
                </a:moveTo>
                <a:cubicBezTo>
                  <a:pt x="53" y="35"/>
                  <a:pt x="53" y="35"/>
                  <a:pt x="53" y="35"/>
                </a:cubicBezTo>
                <a:close/>
                <a:moveTo>
                  <a:pt x="52" y="34"/>
                </a:moveTo>
                <a:cubicBezTo>
                  <a:pt x="52" y="34"/>
                  <a:pt x="52" y="34"/>
                  <a:pt x="52" y="34"/>
                </a:cubicBezTo>
                <a:cubicBezTo>
                  <a:pt x="52" y="34"/>
                  <a:pt x="52" y="34"/>
                  <a:pt x="52" y="34"/>
                </a:cubicBezTo>
                <a:close/>
                <a:moveTo>
                  <a:pt x="52" y="33"/>
                </a:moveTo>
                <a:cubicBezTo>
                  <a:pt x="52" y="33"/>
                  <a:pt x="52" y="33"/>
                  <a:pt x="52" y="33"/>
                </a:cubicBezTo>
                <a:cubicBezTo>
                  <a:pt x="52" y="32"/>
                  <a:pt x="52" y="32"/>
                  <a:pt x="52" y="33"/>
                </a:cubicBezTo>
                <a:close/>
                <a:moveTo>
                  <a:pt x="53" y="35"/>
                </a:moveTo>
                <a:cubicBezTo>
                  <a:pt x="53" y="35"/>
                  <a:pt x="53" y="35"/>
                  <a:pt x="53" y="35"/>
                </a:cubicBezTo>
                <a:cubicBezTo>
                  <a:pt x="53" y="35"/>
                  <a:pt x="53" y="35"/>
                  <a:pt x="53" y="35"/>
                </a:cubicBezTo>
                <a:close/>
                <a:moveTo>
                  <a:pt x="53" y="35"/>
                </a:moveTo>
                <a:cubicBezTo>
                  <a:pt x="53" y="35"/>
                  <a:pt x="53" y="35"/>
                  <a:pt x="53" y="35"/>
                </a:cubicBezTo>
                <a:cubicBezTo>
                  <a:pt x="53" y="35"/>
                  <a:pt x="53" y="35"/>
                  <a:pt x="53" y="35"/>
                </a:cubicBezTo>
                <a:close/>
                <a:moveTo>
                  <a:pt x="53" y="35"/>
                </a:moveTo>
                <a:cubicBezTo>
                  <a:pt x="53" y="35"/>
                  <a:pt x="53" y="35"/>
                  <a:pt x="53" y="35"/>
                </a:cubicBezTo>
                <a:cubicBezTo>
                  <a:pt x="53" y="35"/>
                  <a:pt x="53" y="35"/>
                  <a:pt x="53" y="35"/>
                </a:cubicBezTo>
                <a:close/>
                <a:moveTo>
                  <a:pt x="54" y="28"/>
                </a:moveTo>
                <a:cubicBezTo>
                  <a:pt x="54" y="28"/>
                  <a:pt x="54" y="28"/>
                  <a:pt x="54" y="28"/>
                </a:cubicBezTo>
                <a:cubicBezTo>
                  <a:pt x="54" y="28"/>
                  <a:pt x="54" y="28"/>
                  <a:pt x="54" y="28"/>
                </a:cubicBezTo>
                <a:close/>
                <a:moveTo>
                  <a:pt x="51" y="30"/>
                </a:moveTo>
                <a:cubicBezTo>
                  <a:pt x="51" y="30"/>
                  <a:pt x="51" y="30"/>
                  <a:pt x="51" y="30"/>
                </a:cubicBezTo>
                <a:cubicBezTo>
                  <a:pt x="51" y="30"/>
                  <a:pt x="51" y="30"/>
                  <a:pt x="51" y="30"/>
                </a:cubicBezTo>
                <a:close/>
                <a:moveTo>
                  <a:pt x="51" y="30"/>
                </a:moveTo>
                <a:cubicBezTo>
                  <a:pt x="51" y="30"/>
                  <a:pt x="51" y="30"/>
                  <a:pt x="51" y="30"/>
                </a:cubicBezTo>
                <a:cubicBezTo>
                  <a:pt x="52" y="31"/>
                  <a:pt x="52" y="31"/>
                  <a:pt x="52" y="31"/>
                </a:cubicBezTo>
                <a:lnTo>
                  <a:pt x="51" y="30"/>
                </a:lnTo>
                <a:close/>
                <a:moveTo>
                  <a:pt x="52" y="28"/>
                </a:moveTo>
                <a:cubicBezTo>
                  <a:pt x="53" y="28"/>
                  <a:pt x="52" y="28"/>
                  <a:pt x="52" y="28"/>
                </a:cubicBezTo>
                <a:cubicBezTo>
                  <a:pt x="52" y="28"/>
                  <a:pt x="53" y="28"/>
                  <a:pt x="53" y="28"/>
                </a:cubicBezTo>
                <a:cubicBezTo>
                  <a:pt x="52" y="28"/>
                  <a:pt x="52" y="28"/>
                  <a:pt x="52" y="28"/>
                </a:cubicBezTo>
                <a:cubicBezTo>
                  <a:pt x="52" y="28"/>
                  <a:pt x="52" y="28"/>
                  <a:pt x="52" y="28"/>
                </a:cubicBezTo>
                <a:cubicBezTo>
                  <a:pt x="52" y="28"/>
                  <a:pt x="52" y="28"/>
                  <a:pt x="52" y="28"/>
                </a:cubicBezTo>
                <a:cubicBezTo>
                  <a:pt x="52" y="28"/>
                  <a:pt x="52" y="28"/>
                  <a:pt x="52" y="28"/>
                </a:cubicBezTo>
                <a:cubicBezTo>
                  <a:pt x="52" y="28"/>
                  <a:pt x="51" y="27"/>
                  <a:pt x="52" y="28"/>
                </a:cubicBezTo>
                <a:cubicBezTo>
                  <a:pt x="52" y="28"/>
                  <a:pt x="52" y="28"/>
                  <a:pt x="52" y="28"/>
                </a:cubicBezTo>
                <a:cubicBezTo>
                  <a:pt x="52" y="28"/>
                  <a:pt x="52" y="28"/>
                  <a:pt x="52" y="28"/>
                </a:cubicBezTo>
                <a:cubicBezTo>
                  <a:pt x="52" y="28"/>
                  <a:pt x="52" y="28"/>
                  <a:pt x="53" y="28"/>
                </a:cubicBezTo>
                <a:cubicBezTo>
                  <a:pt x="53" y="28"/>
                  <a:pt x="53" y="28"/>
                  <a:pt x="53" y="28"/>
                </a:cubicBezTo>
                <a:cubicBezTo>
                  <a:pt x="53" y="28"/>
                  <a:pt x="53" y="28"/>
                  <a:pt x="53" y="28"/>
                </a:cubicBezTo>
                <a:cubicBezTo>
                  <a:pt x="52" y="28"/>
                  <a:pt x="52" y="28"/>
                  <a:pt x="52" y="28"/>
                </a:cubicBezTo>
                <a:cubicBezTo>
                  <a:pt x="52" y="28"/>
                  <a:pt x="52" y="28"/>
                  <a:pt x="52" y="28"/>
                </a:cubicBezTo>
                <a:cubicBezTo>
                  <a:pt x="52" y="28"/>
                  <a:pt x="52" y="28"/>
                  <a:pt x="52" y="28"/>
                </a:cubicBezTo>
                <a:cubicBezTo>
                  <a:pt x="53" y="28"/>
                  <a:pt x="53" y="28"/>
                  <a:pt x="53" y="28"/>
                </a:cubicBezTo>
                <a:cubicBezTo>
                  <a:pt x="52" y="28"/>
                  <a:pt x="53" y="28"/>
                  <a:pt x="53" y="28"/>
                </a:cubicBezTo>
                <a:cubicBezTo>
                  <a:pt x="53" y="28"/>
                  <a:pt x="53" y="28"/>
                  <a:pt x="53" y="28"/>
                </a:cubicBezTo>
                <a:cubicBezTo>
                  <a:pt x="53" y="28"/>
                  <a:pt x="53" y="28"/>
                  <a:pt x="52" y="28"/>
                </a:cubicBezTo>
                <a:cubicBezTo>
                  <a:pt x="53" y="28"/>
                  <a:pt x="53" y="28"/>
                  <a:pt x="52" y="28"/>
                </a:cubicBezTo>
                <a:cubicBezTo>
                  <a:pt x="53" y="28"/>
                  <a:pt x="53" y="28"/>
                  <a:pt x="53" y="28"/>
                </a:cubicBezTo>
                <a:cubicBezTo>
                  <a:pt x="53" y="28"/>
                  <a:pt x="53" y="28"/>
                  <a:pt x="53" y="28"/>
                </a:cubicBezTo>
                <a:cubicBezTo>
                  <a:pt x="53" y="28"/>
                  <a:pt x="53" y="28"/>
                  <a:pt x="53" y="28"/>
                </a:cubicBezTo>
                <a:cubicBezTo>
                  <a:pt x="54" y="28"/>
                  <a:pt x="52" y="28"/>
                  <a:pt x="53" y="28"/>
                </a:cubicBezTo>
                <a:cubicBezTo>
                  <a:pt x="53" y="28"/>
                  <a:pt x="53" y="28"/>
                  <a:pt x="53" y="28"/>
                </a:cubicBezTo>
                <a:cubicBezTo>
                  <a:pt x="53" y="28"/>
                  <a:pt x="52" y="28"/>
                  <a:pt x="53" y="28"/>
                </a:cubicBezTo>
                <a:cubicBezTo>
                  <a:pt x="53" y="28"/>
                  <a:pt x="52" y="28"/>
                  <a:pt x="52" y="27"/>
                </a:cubicBezTo>
                <a:cubicBezTo>
                  <a:pt x="52" y="28"/>
                  <a:pt x="53" y="28"/>
                  <a:pt x="53" y="28"/>
                </a:cubicBezTo>
                <a:cubicBezTo>
                  <a:pt x="52" y="28"/>
                  <a:pt x="52" y="27"/>
                  <a:pt x="52" y="27"/>
                </a:cubicBezTo>
                <a:cubicBezTo>
                  <a:pt x="52" y="27"/>
                  <a:pt x="53" y="28"/>
                  <a:pt x="53" y="28"/>
                </a:cubicBezTo>
                <a:cubicBezTo>
                  <a:pt x="53" y="28"/>
                  <a:pt x="53" y="28"/>
                  <a:pt x="53" y="28"/>
                </a:cubicBezTo>
                <a:cubicBezTo>
                  <a:pt x="53" y="28"/>
                  <a:pt x="52" y="27"/>
                  <a:pt x="52" y="27"/>
                </a:cubicBezTo>
                <a:cubicBezTo>
                  <a:pt x="52" y="27"/>
                  <a:pt x="53" y="28"/>
                  <a:pt x="52" y="27"/>
                </a:cubicBezTo>
                <a:cubicBezTo>
                  <a:pt x="53" y="28"/>
                  <a:pt x="53" y="28"/>
                  <a:pt x="53" y="28"/>
                </a:cubicBezTo>
                <a:cubicBezTo>
                  <a:pt x="53" y="28"/>
                  <a:pt x="53" y="28"/>
                  <a:pt x="53" y="28"/>
                </a:cubicBezTo>
                <a:cubicBezTo>
                  <a:pt x="53" y="28"/>
                  <a:pt x="53" y="28"/>
                  <a:pt x="53" y="28"/>
                </a:cubicBezTo>
                <a:cubicBezTo>
                  <a:pt x="52" y="27"/>
                  <a:pt x="54" y="28"/>
                  <a:pt x="53" y="27"/>
                </a:cubicBezTo>
                <a:cubicBezTo>
                  <a:pt x="53" y="28"/>
                  <a:pt x="52" y="27"/>
                  <a:pt x="53" y="27"/>
                </a:cubicBezTo>
                <a:cubicBezTo>
                  <a:pt x="53" y="28"/>
                  <a:pt x="53" y="27"/>
                  <a:pt x="54" y="28"/>
                </a:cubicBezTo>
                <a:cubicBezTo>
                  <a:pt x="54" y="28"/>
                  <a:pt x="53" y="28"/>
                  <a:pt x="54" y="28"/>
                </a:cubicBezTo>
                <a:cubicBezTo>
                  <a:pt x="54" y="28"/>
                  <a:pt x="54" y="28"/>
                  <a:pt x="54" y="28"/>
                </a:cubicBezTo>
                <a:cubicBezTo>
                  <a:pt x="55" y="28"/>
                  <a:pt x="54" y="28"/>
                  <a:pt x="53" y="27"/>
                </a:cubicBezTo>
                <a:cubicBezTo>
                  <a:pt x="54" y="28"/>
                  <a:pt x="54" y="28"/>
                  <a:pt x="54" y="28"/>
                </a:cubicBezTo>
                <a:cubicBezTo>
                  <a:pt x="53" y="27"/>
                  <a:pt x="53" y="28"/>
                  <a:pt x="53" y="27"/>
                </a:cubicBezTo>
                <a:cubicBezTo>
                  <a:pt x="53" y="27"/>
                  <a:pt x="53" y="27"/>
                  <a:pt x="53" y="27"/>
                </a:cubicBezTo>
                <a:cubicBezTo>
                  <a:pt x="53" y="27"/>
                  <a:pt x="53" y="27"/>
                  <a:pt x="53" y="27"/>
                </a:cubicBezTo>
                <a:cubicBezTo>
                  <a:pt x="53" y="27"/>
                  <a:pt x="54" y="27"/>
                  <a:pt x="54" y="27"/>
                </a:cubicBezTo>
                <a:cubicBezTo>
                  <a:pt x="54" y="27"/>
                  <a:pt x="54" y="27"/>
                  <a:pt x="54" y="27"/>
                </a:cubicBezTo>
                <a:cubicBezTo>
                  <a:pt x="53" y="27"/>
                  <a:pt x="54" y="27"/>
                  <a:pt x="53" y="27"/>
                </a:cubicBezTo>
                <a:cubicBezTo>
                  <a:pt x="54" y="27"/>
                  <a:pt x="52" y="27"/>
                  <a:pt x="53" y="27"/>
                </a:cubicBezTo>
                <a:cubicBezTo>
                  <a:pt x="54" y="27"/>
                  <a:pt x="54" y="27"/>
                  <a:pt x="54" y="27"/>
                </a:cubicBezTo>
                <a:cubicBezTo>
                  <a:pt x="54" y="27"/>
                  <a:pt x="54" y="27"/>
                  <a:pt x="54" y="27"/>
                </a:cubicBezTo>
                <a:cubicBezTo>
                  <a:pt x="54" y="27"/>
                  <a:pt x="54" y="27"/>
                  <a:pt x="54" y="27"/>
                </a:cubicBezTo>
                <a:cubicBezTo>
                  <a:pt x="53" y="27"/>
                  <a:pt x="53" y="27"/>
                  <a:pt x="53" y="27"/>
                </a:cubicBezTo>
                <a:cubicBezTo>
                  <a:pt x="53" y="27"/>
                  <a:pt x="53" y="27"/>
                  <a:pt x="54" y="27"/>
                </a:cubicBezTo>
                <a:cubicBezTo>
                  <a:pt x="54" y="27"/>
                  <a:pt x="54" y="27"/>
                  <a:pt x="53" y="27"/>
                </a:cubicBezTo>
                <a:cubicBezTo>
                  <a:pt x="53" y="27"/>
                  <a:pt x="53" y="27"/>
                  <a:pt x="53" y="27"/>
                </a:cubicBezTo>
                <a:cubicBezTo>
                  <a:pt x="53" y="27"/>
                  <a:pt x="54" y="27"/>
                  <a:pt x="53" y="27"/>
                </a:cubicBezTo>
                <a:cubicBezTo>
                  <a:pt x="53" y="27"/>
                  <a:pt x="53" y="27"/>
                  <a:pt x="53" y="27"/>
                </a:cubicBezTo>
                <a:cubicBezTo>
                  <a:pt x="53" y="27"/>
                  <a:pt x="53" y="27"/>
                  <a:pt x="53" y="27"/>
                </a:cubicBezTo>
                <a:cubicBezTo>
                  <a:pt x="52" y="27"/>
                  <a:pt x="52" y="27"/>
                  <a:pt x="52" y="27"/>
                </a:cubicBezTo>
                <a:cubicBezTo>
                  <a:pt x="53" y="27"/>
                  <a:pt x="52" y="27"/>
                  <a:pt x="52" y="27"/>
                </a:cubicBezTo>
                <a:cubicBezTo>
                  <a:pt x="52" y="27"/>
                  <a:pt x="53" y="27"/>
                  <a:pt x="53" y="27"/>
                </a:cubicBezTo>
                <a:cubicBezTo>
                  <a:pt x="53" y="27"/>
                  <a:pt x="53" y="27"/>
                  <a:pt x="53" y="27"/>
                </a:cubicBezTo>
                <a:cubicBezTo>
                  <a:pt x="53" y="27"/>
                  <a:pt x="53" y="27"/>
                  <a:pt x="53" y="27"/>
                </a:cubicBezTo>
                <a:cubicBezTo>
                  <a:pt x="53" y="27"/>
                  <a:pt x="53" y="27"/>
                  <a:pt x="53" y="27"/>
                </a:cubicBezTo>
                <a:cubicBezTo>
                  <a:pt x="53" y="26"/>
                  <a:pt x="53" y="27"/>
                  <a:pt x="53" y="27"/>
                </a:cubicBezTo>
                <a:cubicBezTo>
                  <a:pt x="54" y="26"/>
                  <a:pt x="53" y="26"/>
                  <a:pt x="54" y="26"/>
                </a:cubicBezTo>
                <a:cubicBezTo>
                  <a:pt x="53" y="26"/>
                  <a:pt x="54" y="26"/>
                  <a:pt x="53" y="26"/>
                </a:cubicBezTo>
                <a:cubicBezTo>
                  <a:pt x="53" y="26"/>
                  <a:pt x="53" y="26"/>
                  <a:pt x="53" y="26"/>
                </a:cubicBezTo>
                <a:cubicBezTo>
                  <a:pt x="53" y="26"/>
                  <a:pt x="53" y="26"/>
                  <a:pt x="53" y="26"/>
                </a:cubicBezTo>
                <a:cubicBezTo>
                  <a:pt x="53" y="26"/>
                  <a:pt x="53" y="26"/>
                  <a:pt x="53" y="26"/>
                </a:cubicBezTo>
                <a:cubicBezTo>
                  <a:pt x="53" y="26"/>
                  <a:pt x="53" y="26"/>
                  <a:pt x="53" y="26"/>
                </a:cubicBezTo>
                <a:cubicBezTo>
                  <a:pt x="53" y="26"/>
                  <a:pt x="53" y="26"/>
                  <a:pt x="53" y="26"/>
                </a:cubicBezTo>
                <a:cubicBezTo>
                  <a:pt x="53" y="26"/>
                  <a:pt x="53" y="26"/>
                  <a:pt x="53" y="26"/>
                </a:cubicBezTo>
                <a:cubicBezTo>
                  <a:pt x="52" y="26"/>
                  <a:pt x="54" y="25"/>
                  <a:pt x="53" y="26"/>
                </a:cubicBezTo>
                <a:cubicBezTo>
                  <a:pt x="54" y="25"/>
                  <a:pt x="55" y="25"/>
                  <a:pt x="56" y="25"/>
                </a:cubicBezTo>
                <a:cubicBezTo>
                  <a:pt x="56" y="25"/>
                  <a:pt x="56" y="25"/>
                  <a:pt x="56" y="25"/>
                </a:cubicBezTo>
                <a:cubicBezTo>
                  <a:pt x="56" y="25"/>
                  <a:pt x="56" y="25"/>
                  <a:pt x="57" y="25"/>
                </a:cubicBezTo>
                <a:cubicBezTo>
                  <a:pt x="56" y="25"/>
                  <a:pt x="56" y="25"/>
                  <a:pt x="56" y="25"/>
                </a:cubicBezTo>
                <a:cubicBezTo>
                  <a:pt x="56" y="25"/>
                  <a:pt x="56" y="25"/>
                  <a:pt x="57" y="25"/>
                </a:cubicBezTo>
                <a:cubicBezTo>
                  <a:pt x="57" y="25"/>
                  <a:pt x="57" y="25"/>
                  <a:pt x="57" y="25"/>
                </a:cubicBezTo>
                <a:cubicBezTo>
                  <a:pt x="55" y="26"/>
                  <a:pt x="57" y="25"/>
                  <a:pt x="56" y="26"/>
                </a:cubicBezTo>
                <a:cubicBezTo>
                  <a:pt x="56" y="26"/>
                  <a:pt x="57" y="26"/>
                  <a:pt x="57" y="26"/>
                </a:cubicBezTo>
                <a:cubicBezTo>
                  <a:pt x="56" y="26"/>
                  <a:pt x="57" y="26"/>
                  <a:pt x="57" y="26"/>
                </a:cubicBezTo>
                <a:cubicBezTo>
                  <a:pt x="56" y="26"/>
                  <a:pt x="56" y="26"/>
                  <a:pt x="56" y="26"/>
                </a:cubicBezTo>
                <a:cubicBezTo>
                  <a:pt x="56" y="26"/>
                  <a:pt x="57" y="26"/>
                  <a:pt x="57" y="26"/>
                </a:cubicBezTo>
                <a:cubicBezTo>
                  <a:pt x="57" y="26"/>
                  <a:pt x="56" y="26"/>
                  <a:pt x="57" y="26"/>
                </a:cubicBezTo>
                <a:cubicBezTo>
                  <a:pt x="57" y="27"/>
                  <a:pt x="56" y="27"/>
                  <a:pt x="56" y="27"/>
                </a:cubicBezTo>
                <a:cubicBezTo>
                  <a:pt x="57" y="26"/>
                  <a:pt x="56" y="27"/>
                  <a:pt x="57" y="27"/>
                </a:cubicBezTo>
                <a:cubicBezTo>
                  <a:pt x="56" y="27"/>
                  <a:pt x="57" y="27"/>
                  <a:pt x="56" y="27"/>
                </a:cubicBezTo>
                <a:cubicBezTo>
                  <a:pt x="55" y="27"/>
                  <a:pt x="56" y="27"/>
                  <a:pt x="56" y="27"/>
                </a:cubicBezTo>
                <a:cubicBezTo>
                  <a:pt x="56" y="27"/>
                  <a:pt x="56" y="27"/>
                  <a:pt x="57" y="27"/>
                </a:cubicBezTo>
                <a:cubicBezTo>
                  <a:pt x="56" y="27"/>
                  <a:pt x="57" y="27"/>
                  <a:pt x="56" y="27"/>
                </a:cubicBezTo>
                <a:cubicBezTo>
                  <a:pt x="57" y="27"/>
                  <a:pt x="56" y="28"/>
                  <a:pt x="57" y="28"/>
                </a:cubicBezTo>
                <a:cubicBezTo>
                  <a:pt x="57" y="28"/>
                  <a:pt x="57" y="28"/>
                  <a:pt x="57" y="28"/>
                </a:cubicBezTo>
                <a:cubicBezTo>
                  <a:pt x="57" y="28"/>
                  <a:pt x="57" y="28"/>
                  <a:pt x="57" y="28"/>
                </a:cubicBezTo>
                <a:cubicBezTo>
                  <a:pt x="57" y="28"/>
                  <a:pt x="57" y="28"/>
                  <a:pt x="57" y="28"/>
                </a:cubicBezTo>
                <a:cubicBezTo>
                  <a:pt x="57" y="28"/>
                  <a:pt x="57" y="28"/>
                  <a:pt x="57" y="28"/>
                </a:cubicBezTo>
                <a:cubicBezTo>
                  <a:pt x="57" y="28"/>
                  <a:pt x="57" y="28"/>
                  <a:pt x="57" y="28"/>
                </a:cubicBezTo>
                <a:cubicBezTo>
                  <a:pt x="57" y="28"/>
                  <a:pt x="57" y="28"/>
                  <a:pt x="57" y="28"/>
                </a:cubicBezTo>
                <a:cubicBezTo>
                  <a:pt x="57" y="28"/>
                  <a:pt x="57" y="28"/>
                  <a:pt x="57" y="28"/>
                </a:cubicBezTo>
                <a:cubicBezTo>
                  <a:pt x="57" y="28"/>
                  <a:pt x="57" y="28"/>
                  <a:pt x="56" y="28"/>
                </a:cubicBezTo>
                <a:cubicBezTo>
                  <a:pt x="57" y="28"/>
                  <a:pt x="57" y="28"/>
                  <a:pt x="57" y="28"/>
                </a:cubicBezTo>
                <a:cubicBezTo>
                  <a:pt x="57" y="28"/>
                  <a:pt x="57" y="28"/>
                  <a:pt x="56" y="28"/>
                </a:cubicBezTo>
                <a:cubicBezTo>
                  <a:pt x="56" y="28"/>
                  <a:pt x="56" y="28"/>
                  <a:pt x="56" y="28"/>
                </a:cubicBezTo>
                <a:cubicBezTo>
                  <a:pt x="57" y="28"/>
                  <a:pt x="57" y="28"/>
                  <a:pt x="57" y="28"/>
                </a:cubicBezTo>
                <a:cubicBezTo>
                  <a:pt x="57" y="28"/>
                  <a:pt x="57" y="28"/>
                  <a:pt x="57" y="28"/>
                </a:cubicBezTo>
                <a:cubicBezTo>
                  <a:pt x="57" y="29"/>
                  <a:pt x="56" y="29"/>
                  <a:pt x="56" y="29"/>
                </a:cubicBezTo>
                <a:cubicBezTo>
                  <a:pt x="56" y="29"/>
                  <a:pt x="56" y="29"/>
                  <a:pt x="55" y="29"/>
                </a:cubicBezTo>
                <a:cubicBezTo>
                  <a:pt x="55" y="29"/>
                  <a:pt x="55" y="29"/>
                  <a:pt x="55" y="29"/>
                </a:cubicBezTo>
                <a:cubicBezTo>
                  <a:pt x="55" y="29"/>
                  <a:pt x="55" y="28"/>
                  <a:pt x="55" y="29"/>
                </a:cubicBezTo>
                <a:cubicBezTo>
                  <a:pt x="55" y="29"/>
                  <a:pt x="56" y="29"/>
                  <a:pt x="56" y="29"/>
                </a:cubicBezTo>
                <a:cubicBezTo>
                  <a:pt x="56" y="29"/>
                  <a:pt x="56" y="29"/>
                  <a:pt x="56" y="29"/>
                </a:cubicBezTo>
                <a:cubicBezTo>
                  <a:pt x="58" y="30"/>
                  <a:pt x="56" y="29"/>
                  <a:pt x="57" y="30"/>
                </a:cubicBezTo>
                <a:cubicBezTo>
                  <a:pt x="56" y="30"/>
                  <a:pt x="56" y="30"/>
                  <a:pt x="56" y="30"/>
                </a:cubicBezTo>
                <a:cubicBezTo>
                  <a:pt x="57"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5" y="30"/>
                  <a:pt x="57" y="31"/>
                  <a:pt x="55" y="30"/>
                </a:cubicBezTo>
                <a:cubicBezTo>
                  <a:pt x="56" y="31"/>
                  <a:pt x="56" y="31"/>
                  <a:pt x="56" y="31"/>
                </a:cubicBezTo>
                <a:cubicBezTo>
                  <a:pt x="56" y="31"/>
                  <a:pt x="56" y="31"/>
                  <a:pt x="56" y="31"/>
                </a:cubicBezTo>
                <a:cubicBezTo>
                  <a:pt x="56" y="31"/>
                  <a:pt x="55" y="31"/>
                  <a:pt x="55" y="31"/>
                </a:cubicBezTo>
                <a:cubicBezTo>
                  <a:pt x="55" y="31"/>
                  <a:pt x="56" y="31"/>
                  <a:pt x="56" y="31"/>
                </a:cubicBezTo>
                <a:cubicBezTo>
                  <a:pt x="55" y="31"/>
                  <a:pt x="56" y="32"/>
                  <a:pt x="56" y="32"/>
                </a:cubicBezTo>
                <a:cubicBezTo>
                  <a:pt x="56" y="32"/>
                  <a:pt x="56" y="31"/>
                  <a:pt x="55" y="31"/>
                </a:cubicBezTo>
                <a:cubicBezTo>
                  <a:pt x="55" y="31"/>
                  <a:pt x="56" y="32"/>
                  <a:pt x="56" y="32"/>
                </a:cubicBezTo>
                <a:cubicBezTo>
                  <a:pt x="56" y="32"/>
                  <a:pt x="56" y="32"/>
                  <a:pt x="56" y="32"/>
                </a:cubicBezTo>
                <a:cubicBezTo>
                  <a:pt x="56" y="32"/>
                  <a:pt x="54" y="30"/>
                  <a:pt x="54" y="31"/>
                </a:cubicBezTo>
                <a:cubicBezTo>
                  <a:pt x="55" y="31"/>
                  <a:pt x="55" y="31"/>
                  <a:pt x="55" y="31"/>
                </a:cubicBezTo>
                <a:cubicBezTo>
                  <a:pt x="55" y="31"/>
                  <a:pt x="54" y="30"/>
                  <a:pt x="54" y="31"/>
                </a:cubicBezTo>
                <a:cubicBezTo>
                  <a:pt x="55" y="31"/>
                  <a:pt x="55" y="31"/>
                  <a:pt x="55" y="31"/>
                </a:cubicBezTo>
                <a:cubicBezTo>
                  <a:pt x="54" y="31"/>
                  <a:pt x="55" y="31"/>
                  <a:pt x="54" y="31"/>
                </a:cubicBezTo>
                <a:cubicBezTo>
                  <a:pt x="54" y="31"/>
                  <a:pt x="54" y="31"/>
                  <a:pt x="54" y="31"/>
                </a:cubicBezTo>
                <a:cubicBezTo>
                  <a:pt x="54" y="31"/>
                  <a:pt x="54" y="31"/>
                  <a:pt x="54" y="31"/>
                </a:cubicBezTo>
                <a:cubicBezTo>
                  <a:pt x="55" y="31"/>
                  <a:pt x="55" y="31"/>
                  <a:pt x="55" y="31"/>
                </a:cubicBezTo>
                <a:cubicBezTo>
                  <a:pt x="55" y="31"/>
                  <a:pt x="55" y="31"/>
                  <a:pt x="54" y="31"/>
                </a:cubicBezTo>
                <a:cubicBezTo>
                  <a:pt x="55" y="31"/>
                  <a:pt x="55" y="32"/>
                  <a:pt x="54" y="31"/>
                </a:cubicBezTo>
                <a:cubicBezTo>
                  <a:pt x="55" y="32"/>
                  <a:pt x="55" y="32"/>
                  <a:pt x="55" y="32"/>
                </a:cubicBezTo>
                <a:cubicBezTo>
                  <a:pt x="55" y="32"/>
                  <a:pt x="54" y="31"/>
                  <a:pt x="54" y="31"/>
                </a:cubicBezTo>
                <a:cubicBezTo>
                  <a:pt x="54" y="32"/>
                  <a:pt x="54" y="32"/>
                  <a:pt x="54" y="32"/>
                </a:cubicBezTo>
                <a:cubicBezTo>
                  <a:pt x="55" y="32"/>
                  <a:pt x="55" y="33"/>
                  <a:pt x="55" y="33"/>
                </a:cubicBezTo>
                <a:cubicBezTo>
                  <a:pt x="55" y="33"/>
                  <a:pt x="55" y="33"/>
                  <a:pt x="55" y="32"/>
                </a:cubicBezTo>
                <a:cubicBezTo>
                  <a:pt x="55" y="32"/>
                  <a:pt x="55" y="32"/>
                  <a:pt x="55" y="33"/>
                </a:cubicBezTo>
                <a:cubicBezTo>
                  <a:pt x="55" y="32"/>
                  <a:pt x="55" y="32"/>
                  <a:pt x="55" y="32"/>
                </a:cubicBezTo>
                <a:cubicBezTo>
                  <a:pt x="55" y="33"/>
                  <a:pt x="55" y="32"/>
                  <a:pt x="55" y="32"/>
                </a:cubicBezTo>
                <a:cubicBezTo>
                  <a:pt x="55" y="32"/>
                  <a:pt x="55" y="32"/>
                  <a:pt x="54" y="32"/>
                </a:cubicBezTo>
                <a:cubicBezTo>
                  <a:pt x="55" y="33"/>
                  <a:pt x="54" y="32"/>
                  <a:pt x="55" y="32"/>
                </a:cubicBezTo>
                <a:cubicBezTo>
                  <a:pt x="54" y="32"/>
                  <a:pt x="54" y="33"/>
                  <a:pt x="54" y="32"/>
                </a:cubicBezTo>
                <a:cubicBezTo>
                  <a:pt x="53" y="32"/>
                  <a:pt x="54" y="32"/>
                  <a:pt x="54" y="32"/>
                </a:cubicBezTo>
                <a:cubicBezTo>
                  <a:pt x="54" y="32"/>
                  <a:pt x="54" y="32"/>
                  <a:pt x="54" y="32"/>
                </a:cubicBezTo>
                <a:cubicBezTo>
                  <a:pt x="54" y="33"/>
                  <a:pt x="54" y="32"/>
                  <a:pt x="54" y="33"/>
                </a:cubicBezTo>
                <a:cubicBezTo>
                  <a:pt x="54" y="33"/>
                  <a:pt x="54" y="32"/>
                  <a:pt x="53" y="32"/>
                </a:cubicBezTo>
                <a:cubicBezTo>
                  <a:pt x="54" y="33"/>
                  <a:pt x="54" y="33"/>
                  <a:pt x="54" y="33"/>
                </a:cubicBezTo>
                <a:cubicBezTo>
                  <a:pt x="53" y="32"/>
                  <a:pt x="53" y="32"/>
                  <a:pt x="53" y="32"/>
                </a:cubicBezTo>
                <a:cubicBezTo>
                  <a:pt x="54" y="33"/>
                  <a:pt x="54" y="33"/>
                  <a:pt x="53" y="32"/>
                </a:cubicBezTo>
                <a:cubicBezTo>
                  <a:pt x="53" y="32"/>
                  <a:pt x="53" y="32"/>
                  <a:pt x="53" y="32"/>
                </a:cubicBezTo>
                <a:cubicBezTo>
                  <a:pt x="54" y="33"/>
                  <a:pt x="54" y="33"/>
                  <a:pt x="54" y="33"/>
                </a:cubicBezTo>
                <a:cubicBezTo>
                  <a:pt x="53" y="33"/>
                  <a:pt x="54" y="33"/>
                  <a:pt x="54" y="33"/>
                </a:cubicBezTo>
                <a:cubicBezTo>
                  <a:pt x="54" y="33"/>
                  <a:pt x="54" y="33"/>
                  <a:pt x="54" y="33"/>
                </a:cubicBezTo>
                <a:cubicBezTo>
                  <a:pt x="54" y="33"/>
                  <a:pt x="54" y="34"/>
                  <a:pt x="54" y="34"/>
                </a:cubicBezTo>
                <a:cubicBezTo>
                  <a:pt x="54" y="34"/>
                  <a:pt x="54" y="34"/>
                  <a:pt x="54" y="34"/>
                </a:cubicBezTo>
                <a:cubicBezTo>
                  <a:pt x="54" y="33"/>
                  <a:pt x="54" y="33"/>
                  <a:pt x="54" y="33"/>
                </a:cubicBezTo>
                <a:cubicBezTo>
                  <a:pt x="54" y="33"/>
                  <a:pt x="54" y="33"/>
                  <a:pt x="54" y="33"/>
                </a:cubicBezTo>
                <a:cubicBezTo>
                  <a:pt x="54" y="33"/>
                  <a:pt x="54" y="33"/>
                  <a:pt x="54" y="34"/>
                </a:cubicBezTo>
                <a:cubicBezTo>
                  <a:pt x="54" y="33"/>
                  <a:pt x="54" y="33"/>
                  <a:pt x="54" y="33"/>
                </a:cubicBezTo>
                <a:cubicBezTo>
                  <a:pt x="54" y="33"/>
                  <a:pt x="54" y="33"/>
                  <a:pt x="54" y="33"/>
                </a:cubicBezTo>
                <a:cubicBezTo>
                  <a:pt x="54" y="33"/>
                  <a:pt x="54" y="33"/>
                  <a:pt x="54" y="33"/>
                </a:cubicBezTo>
                <a:cubicBezTo>
                  <a:pt x="54" y="33"/>
                  <a:pt x="54" y="33"/>
                  <a:pt x="54" y="33"/>
                </a:cubicBezTo>
                <a:cubicBezTo>
                  <a:pt x="53" y="33"/>
                  <a:pt x="54" y="34"/>
                  <a:pt x="54" y="34"/>
                </a:cubicBezTo>
                <a:cubicBezTo>
                  <a:pt x="54" y="34"/>
                  <a:pt x="54" y="34"/>
                  <a:pt x="54" y="34"/>
                </a:cubicBezTo>
                <a:cubicBezTo>
                  <a:pt x="54" y="34"/>
                  <a:pt x="53" y="33"/>
                  <a:pt x="53" y="34"/>
                </a:cubicBezTo>
                <a:cubicBezTo>
                  <a:pt x="54" y="34"/>
                  <a:pt x="54" y="34"/>
                  <a:pt x="54" y="34"/>
                </a:cubicBezTo>
                <a:cubicBezTo>
                  <a:pt x="54" y="34"/>
                  <a:pt x="54" y="34"/>
                  <a:pt x="54" y="34"/>
                </a:cubicBezTo>
                <a:cubicBezTo>
                  <a:pt x="54" y="35"/>
                  <a:pt x="54" y="35"/>
                  <a:pt x="54" y="35"/>
                </a:cubicBezTo>
                <a:cubicBezTo>
                  <a:pt x="54" y="35"/>
                  <a:pt x="54" y="35"/>
                  <a:pt x="54" y="34"/>
                </a:cubicBezTo>
                <a:cubicBezTo>
                  <a:pt x="54" y="35"/>
                  <a:pt x="54" y="34"/>
                  <a:pt x="54" y="35"/>
                </a:cubicBezTo>
                <a:cubicBezTo>
                  <a:pt x="53" y="34"/>
                  <a:pt x="53" y="34"/>
                  <a:pt x="53" y="34"/>
                </a:cubicBezTo>
                <a:cubicBezTo>
                  <a:pt x="53" y="34"/>
                  <a:pt x="53" y="34"/>
                  <a:pt x="53" y="35"/>
                </a:cubicBezTo>
                <a:cubicBezTo>
                  <a:pt x="53" y="34"/>
                  <a:pt x="53" y="35"/>
                  <a:pt x="53" y="35"/>
                </a:cubicBezTo>
                <a:cubicBezTo>
                  <a:pt x="53" y="35"/>
                  <a:pt x="53" y="35"/>
                  <a:pt x="53" y="35"/>
                </a:cubicBezTo>
                <a:cubicBezTo>
                  <a:pt x="53" y="35"/>
                  <a:pt x="53" y="35"/>
                  <a:pt x="53" y="35"/>
                </a:cubicBezTo>
                <a:cubicBezTo>
                  <a:pt x="53" y="35"/>
                  <a:pt x="53" y="35"/>
                  <a:pt x="53" y="35"/>
                </a:cubicBezTo>
                <a:cubicBezTo>
                  <a:pt x="53" y="35"/>
                  <a:pt x="53" y="35"/>
                  <a:pt x="53" y="35"/>
                </a:cubicBezTo>
                <a:cubicBezTo>
                  <a:pt x="53" y="35"/>
                  <a:pt x="53" y="35"/>
                  <a:pt x="53" y="35"/>
                </a:cubicBezTo>
                <a:cubicBezTo>
                  <a:pt x="53" y="35"/>
                  <a:pt x="53" y="35"/>
                  <a:pt x="52" y="34"/>
                </a:cubicBezTo>
                <a:cubicBezTo>
                  <a:pt x="52" y="35"/>
                  <a:pt x="52" y="35"/>
                  <a:pt x="52" y="35"/>
                </a:cubicBezTo>
                <a:cubicBezTo>
                  <a:pt x="52" y="34"/>
                  <a:pt x="52" y="34"/>
                  <a:pt x="52" y="34"/>
                </a:cubicBezTo>
                <a:cubicBezTo>
                  <a:pt x="52" y="34"/>
                  <a:pt x="52" y="34"/>
                  <a:pt x="52" y="35"/>
                </a:cubicBezTo>
                <a:cubicBezTo>
                  <a:pt x="53" y="35"/>
                  <a:pt x="53" y="35"/>
                  <a:pt x="53" y="35"/>
                </a:cubicBezTo>
                <a:cubicBezTo>
                  <a:pt x="53" y="35"/>
                  <a:pt x="53" y="35"/>
                  <a:pt x="53" y="35"/>
                </a:cubicBezTo>
                <a:cubicBezTo>
                  <a:pt x="53" y="35"/>
                  <a:pt x="53" y="35"/>
                  <a:pt x="53" y="35"/>
                </a:cubicBezTo>
                <a:cubicBezTo>
                  <a:pt x="53" y="35"/>
                  <a:pt x="53" y="35"/>
                  <a:pt x="53" y="35"/>
                </a:cubicBezTo>
                <a:cubicBezTo>
                  <a:pt x="53" y="35"/>
                  <a:pt x="53" y="35"/>
                  <a:pt x="53" y="35"/>
                </a:cubicBezTo>
                <a:cubicBezTo>
                  <a:pt x="53" y="35"/>
                  <a:pt x="53" y="35"/>
                  <a:pt x="53" y="35"/>
                </a:cubicBezTo>
                <a:cubicBezTo>
                  <a:pt x="53" y="35"/>
                  <a:pt x="53" y="35"/>
                  <a:pt x="52" y="35"/>
                </a:cubicBezTo>
                <a:cubicBezTo>
                  <a:pt x="53" y="35"/>
                  <a:pt x="52" y="35"/>
                  <a:pt x="53" y="35"/>
                </a:cubicBezTo>
                <a:cubicBezTo>
                  <a:pt x="52" y="35"/>
                  <a:pt x="53" y="35"/>
                  <a:pt x="52" y="35"/>
                </a:cubicBezTo>
                <a:cubicBezTo>
                  <a:pt x="52" y="35"/>
                  <a:pt x="52" y="35"/>
                  <a:pt x="52" y="34"/>
                </a:cubicBezTo>
                <a:cubicBezTo>
                  <a:pt x="52" y="34"/>
                  <a:pt x="52" y="34"/>
                  <a:pt x="52" y="34"/>
                </a:cubicBezTo>
                <a:cubicBezTo>
                  <a:pt x="51" y="33"/>
                  <a:pt x="52" y="34"/>
                  <a:pt x="52" y="34"/>
                </a:cubicBezTo>
                <a:cubicBezTo>
                  <a:pt x="52" y="34"/>
                  <a:pt x="52" y="34"/>
                  <a:pt x="52" y="34"/>
                </a:cubicBezTo>
                <a:cubicBezTo>
                  <a:pt x="52" y="34"/>
                  <a:pt x="52" y="34"/>
                  <a:pt x="52" y="34"/>
                </a:cubicBezTo>
                <a:cubicBezTo>
                  <a:pt x="52" y="34"/>
                  <a:pt x="52" y="34"/>
                  <a:pt x="52" y="34"/>
                </a:cubicBezTo>
                <a:cubicBezTo>
                  <a:pt x="52" y="34"/>
                  <a:pt x="51" y="34"/>
                  <a:pt x="51" y="33"/>
                </a:cubicBezTo>
                <a:cubicBezTo>
                  <a:pt x="51" y="33"/>
                  <a:pt x="51" y="33"/>
                  <a:pt x="51" y="33"/>
                </a:cubicBezTo>
                <a:cubicBezTo>
                  <a:pt x="51" y="33"/>
                  <a:pt x="51" y="33"/>
                  <a:pt x="51" y="33"/>
                </a:cubicBezTo>
                <a:cubicBezTo>
                  <a:pt x="51" y="33"/>
                  <a:pt x="51" y="33"/>
                  <a:pt x="51" y="33"/>
                </a:cubicBezTo>
                <a:cubicBezTo>
                  <a:pt x="51" y="33"/>
                  <a:pt x="51" y="33"/>
                  <a:pt x="51" y="33"/>
                </a:cubicBezTo>
                <a:cubicBezTo>
                  <a:pt x="52" y="33"/>
                  <a:pt x="52" y="33"/>
                  <a:pt x="52" y="33"/>
                </a:cubicBezTo>
                <a:cubicBezTo>
                  <a:pt x="52" y="33"/>
                  <a:pt x="51" y="33"/>
                  <a:pt x="51" y="33"/>
                </a:cubicBezTo>
                <a:cubicBezTo>
                  <a:pt x="52" y="33"/>
                  <a:pt x="52" y="34"/>
                  <a:pt x="52" y="34"/>
                </a:cubicBezTo>
                <a:cubicBezTo>
                  <a:pt x="53" y="35"/>
                  <a:pt x="52" y="33"/>
                  <a:pt x="52" y="33"/>
                </a:cubicBezTo>
                <a:cubicBezTo>
                  <a:pt x="52" y="33"/>
                  <a:pt x="52" y="34"/>
                  <a:pt x="52" y="34"/>
                </a:cubicBezTo>
                <a:cubicBezTo>
                  <a:pt x="52" y="33"/>
                  <a:pt x="51" y="33"/>
                  <a:pt x="51" y="32"/>
                </a:cubicBezTo>
                <a:cubicBezTo>
                  <a:pt x="51" y="32"/>
                  <a:pt x="51" y="33"/>
                  <a:pt x="51" y="32"/>
                </a:cubicBezTo>
                <a:cubicBezTo>
                  <a:pt x="51" y="32"/>
                  <a:pt x="51" y="32"/>
                  <a:pt x="50" y="32"/>
                </a:cubicBezTo>
                <a:cubicBezTo>
                  <a:pt x="51" y="32"/>
                  <a:pt x="51" y="32"/>
                  <a:pt x="51" y="32"/>
                </a:cubicBezTo>
                <a:cubicBezTo>
                  <a:pt x="51" y="32"/>
                  <a:pt x="51" y="32"/>
                  <a:pt x="51" y="32"/>
                </a:cubicBezTo>
                <a:cubicBezTo>
                  <a:pt x="51" y="32"/>
                  <a:pt x="51" y="32"/>
                  <a:pt x="51" y="32"/>
                </a:cubicBezTo>
                <a:cubicBezTo>
                  <a:pt x="51" y="32"/>
                  <a:pt x="52" y="33"/>
                  <a:pt x="52" y="33"/>
                </a:cubicBezTo>
                <a:cubicBezTo>
                  <a:pt x="52" y="33"/>
                  <a:pt x="52" y="33"/>
                  <a:pt x="52" y="33"/>
                </a:cubicBezTo>
                <a:cubicBezTo>
                  <a:pt x="52" y="33"/>
                  <a:pt x="51" y="32"/>
                  <a:pt x="51" y="32"/>
                </a:cubicBezTo>
                <a:cubicBezTo>
                  <a:pt x="51" y="32"/>
                  <a:pt x="51" y="32"/>
                  <a:pt x="51" y="32"/>
                </a:cubicBezTo>
                <a:cubicBezTo>
                  <a:pt x="50" y="31"/>
                  <a:pt x="51" y="32"/>
                  <a:pt x="51" y="31"/>
                </a:cubicBezTo>
                <a:cubicBezTo>
                  <a:pt x="51" y="31"/>
                  <a:pt x="51" y="31"/>
                  <a:pt x="51" y="32"/>
                </a:cubicBezTo>
                <a:cubicBezTo>
                  <a:pt x="51" y="31"/>
                  <a:pt x="51" y="31"/>
                  <a:pt x="51" y="31"/>
                </a:cubicBezTo>
                <a:cubicBezTo>
                  <a:pt x="51" y="32"/>
                  <a:pt x="52" y="32"/>
                  <a:pt x="52" y="33"/>
                </a:cubicBezTo>
                <a:cubicBezTo>
                  <a:pt x="52" y="33"/>
                  <a:pt x="53" y="33"/>
                  <a:pt x="53" y="33"/>
                </a:cubicBezTo>
                <a:cubicBezTo>
                  <a:pt x="52" y="33"/>
                  <a:pt x="51" y="31"/>
                  <a:pt x="50" y="31"/>
                </a:cubicBezTo>
                <a:cubicBezTo>
                  <a:pt x="50" y="30"/>
                  <a:pt x="51" y="31"/>
                  <a:pt x="51" y="31"/>
                </a:cubicBezTo>
                <a:cubicBezTo>
                  <a:pt x="51" y="31"/>
                  <a:pt x="50" y="31"/>
                  <a:pt x="51" y="31"/>
                </a:cubicBezTo>
                <a:cubicBezTo>
                  <a:pt x="51" y="31"/>
                  <a:pt x="51" y="31"/>
                  <a:pt x="51" y="31"/>
                </a:cubicBezTo>
                <a:cubicBezTo>
                  <a:pt x="51" y="31"/>
                  <a:pt x="51" y="31"/>
                  <a:pt x="51" y="31"/>
                </a:cubicBezTo>
                <a:cubicBezTo>
                  <a:pt x="51" y="31"/>
                  <a:pt x="51" y="31"/>
                  <a:pt x="52" y="32"/>
                </a:cubicBezTo>
                <a:cubicBezTo>
                  <a:pt x="52" y="32"/>
                  <a:pt x="51" y="31"/>
                  <a:pt x="50" y="30"/>
                </a:cubicBezTo>
                <a:cubicBezTo>
                  <a:pt x="51" y="31"/>
                  <a:pt x="51" y="31"/>
                  <a:pt x="51" y="31"/>
                </a:cubicBezTo>
                <a:cubicBezTo>
                  <a:pt x="50" y="31"/>
                  <a:pt x="50" y="30"/>
                  <a:pt x="50" y="30"/>
                </a:cubicBezTo>
                <a:cubicBezTo>
                  <a:pt x="50" y="30"/>
                  <a:pt x="50" y="30"/>
                  <a:pt x="50" y="30"/>
                </a:cubicBezTo>
                <a:cubicBezTo>
                  <a:pt x="50" y="30"/>
                  <a:pt x="50" y="30"/>
                  <a:pt x="51" y="30"/>
                </a:cubicBezTo>
                <a:cubicBezTo>
                  <a:pt x="51" y="30"/>
                  <a:pt x="51" y="30"/>
                  <a:pt x="51" y="31"/>
                </a:cubicBezTo>
                <a:cubicBezTo>
                  <a:pt x="51" y="31"/>
                  <a:pt x="53" y="32"/>
                  <a:pt x="53" y="33"/>
                </a:cubicBezTo>
                <a:cubicBezTo>
                  <a:pt x="53" y="33"/>
                  <a:pt x="53" y="33"/>
                  <a:pt x="53" y="33"/>
                </a:cubicBezTo>
                <a:cubicBezTo>
                  <a:pt x="53" y="33"/>
                  <a:pt x="53" y="33"/>
                  <a:pt x="53" y="33"/>
                </a:cubicBezTo>
                <a:cubicBezTo>
                  <a:pt x="53" y="33"/>
                  <a:pt x="51" y="31"/>
                  <a:pt x="51" y="31"/>
                </a:cubicBezTo>
                <a:cubicBezTo>
                  <a:pt x="51" y="31"/>
                  <a:pt x="52" y="32"/>
                  <a:pt x="52" y="32"/>
                </a:cubicBezTo>
                <a:cubicBezTo>
                  <a:pt x="52" y="32"/>
                  <a:pt x="51" y="31"/>
                  <a:pt x="51" y="31"/>
                </a:cubicBezTo>
                <a:cubicBezTo>
                  <a:pt x="51" y="30"/>
                  <a:pt x="51" y="30"/>
                  <a:pt x="51" y="30"/>
                </a:cubicBezTo>
                <a:cubicBezTo>
                  <a:pt x="51" y="30"/>
                  <a:pt x="51" y="30"/>
                  <a:pt x="51" y="30"/>
                </a:cubicBezTo>
                <a:cubicBezTo>
                  <a:pt x="51" y="31"/>
                  <a:pt x="52" y="31"/>
                  <a:pt x="52" y="31"/>
                </a:cubicBezTo>
                <a:cubicBezTo>
                  <a:pt x="51" y="30"/>
                  <a:pt x="51" y="30"/>
                  <a:pt x="51" y="30"/>
                </a:cubicBezTo>
                <a:cubicBezTo>
                  <a:pt x="51" y="30"/>
                  <a:pt x="52" y="31"/>
                  <a:pt x="52" y="31"/>
                </a:cubicBezTo>
                <a:cubicBezTo>
                  <a:pt x="52" y="31"/>
                  <a:pt x="51" y="30"/>
                  <a:pt x="51" y="30"/>
                </a:cubicBezTo>
                <a:cubicBezTo>
                  <a:pt x="52" y="31"/>
                  <a:pt x="51" y="31"/>
                  <a:pt x="52" y="31"/>
                </a:cubicBezTo>
                <a:cubicBezTo>
                  <a:pt x="52" y="31"/>
                  <a:pt x="51" y="30"/>
                  <a:pt x="51" y="30"/>
                </a:cubicBezTo>
                <a:cubicBezTo>
                  <a:pt x="51" y="30"/>
                  <a:pt x="51" y="30"/>
                  <a:pt x="51" y="30"/>
                </a:cubicBezTo>
                <a:cubicBezTo>
                  <a:pt x="51" y="31"/>
                  <a:pt x="53" y="32"/>
                  <a:pt x="53" y="32"/>
                </a:cubicBezTo>
                <a:cubicBezTo>
                  <a:pt x="51" y="30"/>
                  <a:pt x="51" y="30"/>
                  <a:pt x="51" y="30"/>
                </a:cubicBezTo>
                <a:cubicBezTo>
                  <a:pt x="51" y="30"/>
                  <a:pt x="52" y="31"/>
                  <a:pt x="52" y="31"/>
                </a:cubicBezTo>
                <a:cubicBezTo>
                  <a:pt x="52" y="30"/>
                  <a:pt x="52" y="30"/>
                  <a:pt x="52" y="30"/>
                </a:cubicBezTo>
                <a:cubicBezTo>
                  <a:pt x="52" y="30"/>
                  <a:pt x="52" y="30"/>
                  <a:pt x="52" y="30"/>
                </a:cubicBezTo>
                <a:cubicBezTo>
                  <a:pt x="52" y="30"/>
                  <a:pt x="52" y="30"/>
                  <a:pt x="52" y="30"/>
                </a:cubicBezTo>
                <a:cubicBezTo>
                  <a:pt x="52" y="30"/>
                  <a:pt x="52" y="30"/>
                  <a:pt x="52" y="30"/>
                </a:cubicBezTo>
                <a:cubicBezTo>
                  <a:pt x="53" y="31"/>
                  <a:pt x="51" y="29"/>
                  <a:pt x="52" y="30"/>
                </a:cubicBezTo>
                <a:cubicBezTo>
                  <a:pt x="52" y="30"/>
                  <a:pt x="52" y="30"/>
                  <a:pt x="52" y="30"/>
                </a:cubicBezTo>
                <a:cubicBezTo>
                  <a:pt x="52" y="30"/>
                  <a:pt x="52" y="30"/>
                  <a:pt x="51" y="30"/>
                </a:cubicBezTo>
                <a:cubicBezTo>
                  <a:pt x="52" y="30"/>
                  <a:pt x="52" y="30"/>
                  <a:pt x="52" y="30"/>
                </a:cubicBezTo>
                <a:cubicBezTo>
                  <a:pt x="51" y="30"/>
                  <a:pt x="51" y="30"/>
                  <a:pt x="51" y="30"/>
                </a:cubicBezTo>
                <a:cubicBezTo>
                  <a:pt x="52" y="30"/>
                  <a:pt x="52" y="30"/>
                  <a:pt x="52" y="30"/>
                </a:cubicBezTo>
                <a:cubicBezTo>
                  <a:pt x="52" y="30"/>
                  <a:pt x="52" y="30"/>
                  <a:pt x="52" y="30"/>
                </a:cubicBezTo>
                <a:cubicBezTo>
                  <a:pt x="52" y="30"/>
                  <a:pt x="53" y="31"/>
                  <a:pt x="53" y="31"/>
                </a:cubicBezTo>
                <a:cubicBezTo>
                  <a:pt x="53" y="31"/>
                  <a:pt x="52" y="30"/>
                  <a:pt x="52" y="29"/>
                </a:cubicBezTo>
                <a:cubicBezTo>
                  <a:pt x="52" y="30"/>
                  <a:pt x="52" y="30"/>
                  <a:pt x="52" y="30"/>
                </a:cubicBezTo>
                <a:cubicBezTo>
                  <a:pt x="52" y="30"/>
                  <a:pt x="52" y="30"/>
                  <a:pt x="52" y="30"/>
                </a:cubicBezTo>
                <a:cubicBezTo>
                  <a:pt x="52" y="30"/>
                  <a:pt x="52" y="30"/>
                  <a:pt x="52" y="30"/>
                </a:cubicBezTo>
                <a:cubicBezTo>
                  <a:pt x="52" y="30"/>
                  <a:pt x="52" y="30"/>
                  <a:pt x="52" y="30"/>
                </a:cubicBezTo>
                <a:cubicBezTo>
                  <a:pt x="52" y="30"/>
                  <a:pt x="52" y="30"/>
                  <a:pt x="52" y="30"/>
                </a:cubicBezTo>
                <a:cubicBezTo>
                  <a:pt x="52" y="30"/>
                  <a:pt x="52" y="30"/>
                  <a:pt x="52" y="30"/>
                </a:cubicBezTo>
                <a:cubicBezTo>
                  <a:pt x="53" y="30"/>
                  <a:pt x="53" y="30"/>
                  <a:pt x="53" y="31"/>
                </a:cubicBezTo>
                <a:cubicBezTo>
                  <a:pt x="53" y="30"/>
                  <a:pt x="53" y="30"/>
                  <a:pt x="53" y="30"/>
                </a:cubicBezTo>
                <a:cubicBezTo>
                  <a:pt x="53" y="31"/>
                  <a:pt x="53" y="31"/>
                  <a:pt x="54" y="31"/>
                </a:cubicBezTo>
                <a:cubicBezTo>
                  <a:pt x="53" y="31"/>
                  <a:pt x="53" y="31"/>
                  <a:pt x="53" y="31"/>
                </a:cubicBezTo>
                <a:cubicBezTo>
                  <a:pt x="54" y="31"/>
                  <a:pt x="54" y="31"/>
                  <a:pt x="54" y="31"/>
                </a:cubicBezTo>
                <a:cubicBezTo>
                  <a:pt x="54" y="31"/>
                  <a:pt x="54" y="31"/>
                  <a:pt x="54" y="31"/>
                </a:cubicBezTo>
                <a:cubicBezTo>
                  <a:pt x="54" y="31"/>
                  <a:pt x="53" y="31"/>
                  <a:pt x="53" y="31"/>
                </a:cubicBezTo>
                <a:cubicBezTo>
                  <a:pt x="53" y="30"/>
                  <a:pt x="53" y="30"/>
                  <a:pt x="52" y="30"/>
                </a:cubicBezTo>
                <a:cubicBezTo>
                  <a:pt x="52" y="30"/>
                  <a:pt x="52" y="30"/>
                  <a:pt x="52" y="30"/>
                </a:cubicBezTo>
                <a:cubicBezTo>
                  <a:pt x="52" y="29"/>
                  <a:pt x="52" y="30"/>
                  <a:pt x="52" y="29"/>
                </a:cubicBezTo>
                <a:cubicBezTo>
                  <a:pt x="52" y="29"/>
                  <a:pt x="52" y="29"/>
                  <a:pt x="52" y="30"/>
                </a:cubicBezTo>
                <a:cubicBezTo>
                  <a:pt x="52" y="29"/>
                  <a:pt x="53" y="30"/>
                  <a:pt x="52" y="30"/>
                </a:cubicBezTo>
                <a:cubicBezTo>
                  <a:pt x="52" y="29"/>
                  <a:pt x="52" y="29"/>
                  <a:pt x="52" y="29"/>
                </a:cubicBezTo>
                <a:cubicBezTo>
                  <a:pt x="52" y="29"/>
                  <a:pt x="52" y="29"/>
                  <a:pt x="52" y="29"/>
                </a:cubicBezTo>
                <a:cubicBezTo>
                  <a:pt x="52" y="29"/>
                  <a:pt x="52" y="29"/>
                  <a:pt x="52" y="29"/>
                </a:cubicBezTo>
                <a:cubicBezTo>
                  <a:pt x="52" y="29"/>
                  <a:pt x="52" y="29"/>
                  <a:pt x="52" y="29"/>
                </a:cubicBezTo>
                <a:cubicBezTo>
                  <a:pt x="52" y="29"/>
                  <a:pt x="52" y="29"/>
                  <a:pt x="52" y="29"/>
                </a:cubicBezTo>
                <a:cubicBezTo>
                  <a:pt x="52" y="29"/>
                  <a:pt x="51" y="28"/>
                  <a:pt x="51" y="28"/>
                </a:cubicBezTo>
                <a:cubicBezTo>
                  <a:pt x="52" y="28"/>
                  <a:pt x="52" y="29"/>
                  <a:pt x="52" y="29"/>
                </a:cubicBezTo>
                <a:cubicBezTo>
                  <a:pt x="52" y="29"/>
                  <a:pt x="52" y="28"/>
                  <a:pt x="51" y="28"/>
                </a:cubicBezTo>
                <a:cubicBezTo>
                  <a:pt x="52" y="29"/>
                  <a:pt x="52" y="29"/>
                  <a:pt x="52" y="29"/>
                </a:cubicBezTo>
                <a:cubicBezTo>
                  <a:pt x="52" y="29"/>
                  <a:pt x="52" y="28"/>
                  <a:pt x="52" y="29"/>
                </a:cubicBezTo>
                <a:cubicBezTo>
                  <a:pt x="52" y="29"/>
                  <a:pt x="52" y="29"/>
                  <a:pt x="52" y="29"/>
                </a:cubicBezTo>
                <a:cubicBezTo>
                  <a:pt x="52" y="28"/>
                  <a:pt x="51" y="28"/>
                  <a:pt x="51" y="28"/>
                </a:cubicBezTo>
                <a:cubicBezTo>
                  <a:pt x="51" y="28"/>
                  <a:pt x="51" y="28"/>
                  <a:pt x="52" y="28"/>
                </a:cubicBezTo>
                <a:cubicBezTo>
                  <a:pt x="52" y="28"/>
                  <a:pt x="52" y="28"/>
                  <a:pt x="52" y="28"/>
                </a:cubicBezTo>
                <a:cubicBezTo>
                  <a:pt x="53" y="29"/>
                  <a:pt x="51" y="28"/>
                  <a:pt x="52" y="29"/>
                </a:cubicBezTo>
                <a:cubicBezTo>
                  <a:pt x="52" y="29"/>
                  <a:pt x="52" y="29"/>
                  <a:pt x="53" y="29"/>
                </a:cubicBezTo>
                <a:cubicBezTo>
                  <a:pt x="53" y="29"/>
                  <a:pt x="53" y="29"/>
                  <a:pt x="53" y="29"/>
                </a:cubicBezTo>
                <a:cubicBezTo>
                  <a:pt x="53" y="29"/>
                  <a:pt x="53" y="29"/>
                  <a:pt x="53" y="29"/>
                </a:cubicBezTo>
                <a:cubicBezTo>
                  <a:pt x="53" y="29"/>
                  <a:pt x="52" y="29"/>
                  <a:pt x="52" y="29"/>
                </a:cubicBezTo>
                <a:cubicBezTo>
                  <a:pt x="52" y="29"/>
                  <a:pt x="52" y="29"/>
                  <a:pt x="52" y="29"/>
                </a:cubicBezTo>
                <a:cubicBezTo>
                  <a:pt x="52" y="28"/>
                  <a:pt x="52" y="28"/>
                  <a:pt x="52" y="28"/>
                </a:cubicBezTo>
                <a:cubicBezTo>
                  <a:pt x="52" y="28"/>
                  <a:pt x="52" y="29"/>
                  <a:pt x="52" y="29"/>
                </a:cubicBezTo>
                <a:cubicBezTo>
                  <a:pt x="52" y="28"/>
                  <a:pt x="52" y="28"/>
                  <a:pt x="52" y="28"/>
                </a:cubicBezTo>
                <a:cubicBezTo>
                  <a:pt x="52" y="28"/>
                  <a:pt x="52" y="29"/>
                  <a:pt x="53" y="29"/>
                </a:cubicBezTo>
                <a:cubicBezTo>
                  <a:pt x="53" y="29"/>
                  <a:pt x="51" y="28"/>
                  <a:pt x="52" y="28"/>
                </a:cubicBezTo>
                <a:cubicBezTo>
                  <a:pt x="52" y="28"/>
                  <a:pt x="52" y="28"/>
                  <a:pt x="52" y="28"/>
                </a:cubicBezTo>
                <a:cubicBezTo>
                  <a:pt x="52" y="28"/>
                  <a:pt x="52" y="28"/>
                  <a:pt x="52" y="28"/>
                </a:cubicBezTo>
                <a:cubicBezTo>
                  <a:pt x="51" y="28"/>
                  <a:pt x="52" y="28"/>
                  <a:pt x="51" y="27"/>
                </a:cubicBezTo>
                <a:cubicBezTo>
                  <a:pt x="52" y="28"/>
                  <a:pt x="51" y="28"/>
                  <a:pt x="52" y="28"/>
                </a:cubicBezTo>
                <a:cubicBezTo>
                  <a:pt x="52" y="28"/>
                  <a:pt x="52" y="28"/>
                  <a:pt x="52" y="28"/>
                </a:cubicBezTo>
                <a:cubicBezTo>
                  <a:pt x="52" y="28"/>
                  <a:pt x="52" y="28"/>
                  <a:pt x="52" y="28"/>
                </a:cubicBezTo>
                <a:close/>
                <a:moveTo>
                  <a:pt x="52" y="29"/>
                </a:moveTo>
                <a:cubicBezTo>
                  <a:pt x="52" y="28"/>
                  <a:pt x="52" y="29"/>
                  <a:pt x="52" y="29"/>
                </a:cubicBezTo>
                <a:cubicBezTo>
                  <a:pt x="52" y="29"/>
                  <a:pt x="53" y="29"/>
                  <a:pt x="52" y="29"/>
                </a:cubicBezTo>
                <a:close/>
                <a:moveTo>
                  <a:pt x="53" y="30"/>
                </a:moveTo>
                <a:cubicBezTo>
                  <a:pt x="52" y="30"/>
                  <a:pt x="52" y="30"/>
                  <a:pt x="52" y="30"/>
                </a:cubicBezTo>
                <a:cubicBezTo>
                  <a:pt x="53" y="30"/>
                  <a:pt x="53" y="30"/>
                  <a:pt x="53" y="30"/>
                </a:cubicBezTo>
                <a:close/>
                <a:moveTo>
                  <a:pt x="53" y="35"/>
                </a:moveTo>
                <a:cubicBezTo>
                  <a:pt x="53" y="35"/>
                  <a:pt x="53" y="35"/>
                  <a:pt x="53" y="35"/>
                </a:cubicBezTo>
                <a:cubicBezTo>
                  <a:pt x="53" y="35"/>
                  <a:pt x="53" y="35"/>
                  <a:pt x="53" y="35"/>
                </a:cubicBezTo>
                <a:close/>
                <a:moveTo>
                  <a:pt x="53" y="35"/>
                </a:moveTo>
                <a:cubicBezTo>
                  <a:pt x="53" y="35"/>
                  <a:pt x="53" y="35"/>
                  <a:pt x="53" y="35"/>
                </a:cubicBezTo>
                <a:cubicBezTo>
                  <a:pt x="53" y="35"/>
                  <a:pt x="53" y="35"/>
                  <a:pt x="53" y="35"/>
                </a:cubicBezTo>
                <a:cubicBezTo>
                  <a:pt x="53" y="35"/>
                  <a:pt x="53" y="35"/>
                  <a:pt x="53" y="35"/>
                </a:cubicBezTo>
                <a:close/>
                <a:moveTo>
                  <a:pt x="57" y="28"/>
                </a:moveTo>
                <a:cubicBezTo>
                  <a:pt x="57" y="28"/>
                  <a:pt x="57" y="28"/>
                  <a:pt x="57" y="28"/>
                </a:cubicBezTo>
                <a:cubicBezTo>
                  <a:pt x="57" y="28"/>
                  <a:pt x="57" y="28"/>
                  <a:pt x="57" y="28"/>
                </a:cubicBezTo>
                <a:close/>
                <a:moveTo>
                  <a:pt x="52" y="30"/>
                </a:moveTo>
                <a:cubicBezTo>
                  <a:pt x="52" y="30"/>
                  <a:pt x="52" y="30"/>
                  <a:pt x="52" y="30"/>
                </a:cubicBezTo>
                <a:cubicBezTo>
                  <a:pt x="52" y="30"/>
                  <a:pt x="52" y="30"/>
                  <a:pt x="52" y="30"/>
                </a:cubicBezTo>
                <a:close/>
                <a:moveTo>
                  <a:pt x="52" y="28"/>
                </a:moveTo>
                <a:cubicBezTo>
                  <a:pt x="52" y="28"/>
                  <a:pt x="52" y="28"/>
                  <a:pt x="52" y="28"/>
                </a:cubicBezTo>
                <a:cubicBezTo>
                  <a:pt x="52" y="28"/>
                  <a:pt x="52" y="28"/>
                  <a:pt x="52" y="28"/>
                </a:cubicBezTo>
                <a:close/>
                <a:moveTo>
                  <a:pt x="50" y="31"/>
                </a:moveTo>
                <a:cubicBezTo>
                  <a:pt x="51" y="31"/>
                  <a:pt x="51" y="31"/>
                  <a:pt x="51" y="31"/>
                </a:cubicBezTo>
                <a:cubicBezTo>
                  <a:pt x="51" y="31"/>
                  <a:pt x="50" y="31"/>
                  <a:pt x="50" y="31"/>
                </a:cubicBezTo>
                <a:close/>
                <a:moveTo>
                  <a:pt x="53" y="35"/>
                </a:moveTo>
                <a:cubicBezTo>
                  <a:pt x="53" y="35"/>
                  <a:pt x="53" y="35"/>
                  <a:pt x="53" y="35"/>
                </a:cubicBezTo>
                <a:cubicBezTo>
                  <a:pt x="53" y="35"/>
                  <a:pt x="53" y="35"/>
                  <a:pt x="53" y="35"/>
                </a:cubicBezTo>
                <a:cubicBezTo>
                  <a:pt x="53" y="35"/>
                  <a:pt x="53" y="35"/>
                  <a:pt x="53" y="35"/>
                </a:cubicBezTo>
                <a:close/>
                <a:moveTo>
                  <a:pt x="51" y="34"/>
                </a:moveTo>
                <a:cubicBezTo>
                  <a:pt x="51" y="34"/>
                  <a:pt x="51" y="34"/>
                  <a:pt x="51" y="34"/>
                </a:cubicBezTo>
                <a:cubicBezTo>
                  <a:pt x="51" y="34"/>
                  <a:pt x="51" y="34"/>
                  <a:pt x="51" y="34"/>
                </a:cubicBezTo>
                <a:cubicBezTo>
                  <a:pt x="51" y="34"/>
                  <a:pt x="51" y="34"/>
                  <a:pt x="51" y="34"/>
                </a:cubicBezTo>
                <a:close/>
                <a:moveTo>
                  <a:pt x="52" y="34"/>
                </a:moveTo>
                <a:cubicBezTo>
                  <a:pt x="52" y="34"/>
                  <a:pt x="52" y="34"/>
                  <a:pt x="52" y="34"/>
                </a:cubicBezTo>
                <a:cubicBezTo>
                  <a:pt x="52" y="34"/>
                  <a:pt x="52" y="34"/>
                  <a:pt x="52" y="34"/>
                </a:cubicBezTo>
                <a:cubicBezTo>
                  <a:pt x="52" y="35"/>
                  <a:pt x="52" y="34"/>
                  <a:pt x="52" y="34"/>
                </a:cubicBezTo>
                <a:close/>
                <a:moveTo>
                  <a:pt x="52" y="34"/>
                </a:moveTo>
                <a:cubicBezTo>
                  <a:pt x="52" y="34"/>
                  <a:pt x="52" y="34"/>
                  <a:pt x="52" y="34"/>
                </a:cubicBezTo>
                <a:cubicBezTo>
                  <a:pt x="52" y="34"/>
                  <a:pt x="52" y="34"/>
                  <a:pt x="52" y="34"/>
                </a:cubicBezTo>
                <a:close/>
                <a:moveTo>
                  <a:pt x="53" y="35"/>
                </a:moveTo>
                <a:cubicBezTo>
                  <a:pt x="53" y="35"/>
                  <a:pt x="53" y="35"/>
                  <a:pt x="53" y="35"/>
                </a:cubicBezTo>
                <a:cubicBezTo>
                  <a:pt x="53" y="36"/>
                  <a:pt x="53" y="35"/>
                  <a:pt x="53" y="35"/>
                </a:cubicBezTo>
                <a:close/>
                <a:moveTo>
                  <a:pt x="51" y="33"/>
                </a:moveTo>
                <a:cubicBezTo>
                  <a:pt x="51" y="34"/>
                  <a:pt x="51" y="34"/>
                  <a:pt x="51" y="34"/>
                </a:cubicBezTo>
                <a:cubicBezTo>
                  <a:pt x="51" y="33"/>
                  <a:pt x="51" y="33"/>
                  <a:pt x="51" y="33"/>
                </a:cubicBezTo>
                <a:close/>
                <a:moveTo>
                  <a:pt x="51" y="33"/>
                </a:moveTo>
                <a:cubicBezTo>
                  <a:pt x="51" y="33"/>
                  <a:pt x="51" y="33"/>
                  <a:pt x="51" y="33"/>
                </a:cubicBezTo>
                <a:cubicBezTo>
                  <a:pt x="51" y="33"/>
                  <a:pt x="51" y="33"/>
                  <a:pt x="51" y="34"/>
                </a:cubicBezTo>
                <a:cubicBezTo>
                  <a:pt x="51" y="34"/>
                  <a:pt x="51" y="34"/>
                  <a:pt x="51" y="33"/>
                </a:cubicBezTo>
                <a:close/>
                <a:moveTo>
                  <a:pt x="51" y="34"/>
                </a:moveTo>
                <a:cubicBezTo>
                  <a:pt x="51" y="34"/>
                  <a:pt x="51" y="34"/>
                  <a:pt x="51" y="34"/>
                </a:cubicBezTo>
                <a:cubicBezTo>
                  <a:pt x="51" y="34"/>
                  <a:pt x="51" y="34"/>
                  <a:pt x="51" y="34"/>
                </a:cubicBezTo>
                <a:close/>
                <a:moveTo>
                  <a:pt x="51" y="33"/>
                </a:moveTo>
                <a:cubicBezTo>
                  <a:pt x="51" y="33"/>
                  <a:pt x="51" y="33"/>
                  <a:pt x="51" y="33"/>
                </a:cubicBezTo>
                <a:cubicBezTo>
                  <a:pt x="51" y="33"/>
                  <a:pt x="51" y="33"/>
                  <a:pt x="51" y="33"/>
                </a:cubicBezTo>
                <a:close/>
                <a:moveTo>
                  <a:pt x="52" y="33"/>
                </a:moveTo>
                <a:cubicBezTo>
                  <a:pt x="52" y="33"/>
                  <a:pt x="52" y="33"/>
                  <a:pt x="52" y="33"/>
                </a:cubicBezTo>
                <a:cubicBezTo>
                  <a:pt x="52" y="33"/>
                  <a:pt x="51" y="33"/>
                  <a:pt x="51" y="33"/>
                </a:cubicBezTo>
                <a:cubicBezTo>
                  <a:pt x="52" y="33"/>
                  <a:pt x="52" y="33"/>
                  <a:pt x="52" y="33"/>
                </a:cubicBezTo>
                <a:close/>
                <a:moveTo>
                  <a:pt x="51" y="32"/>
                </a:moveTo>
                <a:cubicBezTo>
                  <a:pt x="51" y="32"/>
                  <a:pt x="51" y="32"/>
                  <a:pt x="51" y="33"/>
                </a:cubicBezTo>
                <a:cubicBezTo>
                  <a:pt x="50" y="32"/>
                  <a:pt x="50" y="32"/>
                  <a:pt x="50" y="32"/>
                </a:cubicBezTo>
                <a:lnTo>
                  <a:pt x="51" y="32"/>
                </a:lnTo>
                <a:close/>
                <a:moveTo>
                  <a:pt x="51" y="32"/>
                </a:moveTo>
                <a:cubicBezTo>
                  <a:pt x="51" y="32"/>
                  <a:pt x="50" y="32"/>
                  <a:pt x="50" y="32"/>
                </a:cubicBezTo>
                <a:cubicBezTo>
                  <a:pt x="50" y="32"/>
                  <a:pt x="51" y="32"/>
                  <a:pt x="51" y="32"/>
                </a:cubicBezTo>
                <a:close/>
                <a:moveTo>
                  <a:pt x="52" y="32"/>
                </a:moveTo>
                <a:cubicBezTo>
                  <a:pt x="52" y="32"/>
                  <a:pt x="52" y="32"/>
                  <a:pt x="52" y="32"/>
                </a:cubicBezTo>
                <a:cubicBezTo>
                  <a:pt x="52" y="33"/>
                  <a:pt x="52" y="33"/>
                  <a:pt x="52" y="33"/>
                </a:cubicBezTo>
                <a:lnTo>
                  <a:pt x="52" y="32"/>
                </a:lnTo>
                <a:close/>
                <a:moveTo>
                  <a:pt x="50" y="30"/>
                </a:moveTo>
                <a:cubicBezTo>
                  <a:pt x="50" y="30"/>
                  <a:pt x="51" y="30"/>
                  <a:pt x="51" y="30"/>
                </a:cubicBezTo>
                <a:cubicBezTo>
                  <a:pt x="51" y="30"/>
                  <a:pt x="51" y="30"/>
                  <a:pt x="51" y="31"/>
                </a:cubicBezTo>
                <a:cubicBezTo>
                  <a:pt x="51" y="30"/>
                  <a:pt x="51" y="30"/>
                  <a:pt x="50" y="30"/>
                </a:cubicBezTo>
                <a:close/>
                <a:moveTo>
                  <a:pt x="51" y="31"/>
                </a:moveTo>
                <a:cubicBezTo>
                  <a:pt x="51" y="31"/>
                  <a:pt x="51" y="31"/>
                  <a:pt x="51" y="31"/>
                </a:cubicBezTo>
                <a:cubicBezTo>
                  <a:pt x="51" y="31"/>
                  <a:pt x="51" y="31"/>
                  <a:pt x="51" y="31"/>
                </a:cubicBezTo>
                <a:close/>
                <a:moveTo>
                  <a:pt x="57" y="25"/>
                </a:moveTo>
                <a:cubicBezTo>
                  <a:pt x="57" y="25"/>
                  <a:pt x="57" y="25"/>
                  <a:pt x="57" y="25"/>
                </a:cubicBezTo>
                <a:cubicBezTo>
                  <a:pt x="57" y="25"/>
                  <a:pt x="57" y="25"/>
                  <a:pt x="57" y="25"/>
                </a:cubicBezTo>
                <a:close/>
                <a:moveTo>
                  <a:pt x="56" y="25"/>
                </a:moveTo>
                <a:cubicBezTo>
                  <a:pt x="57" y="25"/>
                  <a:pt x="57" y="25"/>
                  <a:pt x="57" y="25"/>
                </a:cubicBezTo>
                <a:cubicBezTo>
                  <a:pt x="56" y="25"/>
                  <a:pt x="56" y="25"/>
                  <a:pt x="56" y="25"/>
                </a:cubicBezTo>
                <a:cubicBezTo>
                  <a:pt x="56" y="25"/>
                  <a:pt x="56" y="25"/>
                  <a:pt x="56" y="25"/>
                </a:cubicBezTo>
                <a:close/>
                <a:moveTo>
                  <a:pt x="51" y="28"/>
                </a:moveTo>
                <a:cubicBezTo>
                  <a:pt x="51" y="28"/>
                  <a:pt x="51" y="28"/>
                  <a:pt x="51" y="28"/>
                </a:cubicBezTo>
                <a:cubicBezTo>
                  <a:pt x="51" y="28"/>
                  <a:pt x="51" y="28"/>
                  <a:pt x="51" y="28"/>
                </a:cubicBezTo>
                <a:close/>
                <a:moveTo>
                  <a:pt x="52" y="28"/>
                </a:moveTo>
                <a:cubicBezTo>
                  <a:pt x="52" y="28"/>
                  <a:pt x="52" y="28"/>
                  <a:pt x="52" y="28"/>
                </a:cubicBezTo>
                <a:cubicBezTo>
                  <a:pt x="52" y="28"/>
                  <a:pt x="52" y="28"/>
                  <a:pt x="52" y="28"/>
                </a:cubicBezTo>
                <a:close/>
                <a:moveTo>
                  <a:pt x="51" y="27"/>
                </a:moveTo>
                <a:cubicBezTo>
                  <a:pt x="51" y="27"/>
                  <a:pt x="51" y="27"/>
                  <a:pt x="51" y="27"/>
                </a:cubicBezTo>
                <a:cubicBezTo>
                  <a:pt x="51" y="27"/>
                  <a:pt x="52" y="28"/>
                  <a:pt x="51" y="27"/>
                </a:cubicBezTo>
                <a:close/>
              </a:path>
            </a:pathLst>
          </a:custGeom>
          <a:solidFill>
            <a:srgbClr val="FF3399"/>
          </a:solidFill>
          <a:ln>
            <a:noFill/>
          </a:ln>
        </p:spPr>
        <p:txBody>
          <a:bodyPr vert="horz" wrap="square" lIns="121920" tIns="60960" rIns="121920" bIns="60960" numCol="1" anchor="t" anchorCtr="0" compatLnSpc="1">
            <a:prstTxWarp prst="textNoShape">
              <a:avLst/>
            </a:prstTxWarp>
          </a:bodyPr>
          <a:lstStyle/>
          <a:p>
            <a:endParaRPr lang="en-US" sz="2400"/>
          </a:p>
        </p:txBody>
      </p:sp>
      <p:sp>
        <p:nvSpPr>
          <p:cNvPr id="62" name="handshake"/>
          <p:cNvSpPr>
            <a:spLocks noEditPoints="1"/>
          </p:cNvSpPr>
          <p:nvPr/>
        </p:nvSpPr>
        <p:spPr bwMode="auto">
          <a:xfrm>
            <a:off x="7228913" y="5356912"/>
            <a:ext cx="965905" cy="827557"/>
          </a:xfrm>
          <a:custGeom>
            <a:avLst/>
            <a:gdLst>
              <a:gd name="T0" fmla="*/ 1571 w 1591"/>
              <a:gd name="T1" fmla="*/ 652 h 1131"/>
              <a:gd name="T2" fmla="*/ 1288 w 1591"/>
              <a:gd name="T3" fmla="*/ 745 h 1131"/>
              <a:gd name="T4" fmla="*/ 1232 w 1591"/>
              <a:gd name="T5" fmla="*/ 909 h 1131"/>
              <a:gd name="T6" fmla="*/ 1013 w 1591"/>
              <a:gd name="T7" fmla="*/ 1060 h 1131"/>
              <a:gd name="T8" fmla="*/ 586 w 1591"/>
              <a:gd name="T9" fmla="*/ 1036 h 1131"/>
              <a:gd name="T10" fmla="*/ 401 w 1591"/>
              <a:gd name="T11" fmla="*/ 931 h 1131"/>
              <a:gd name="T12" fmla="*/ 292 w 1591"/>
              <a:gd name="T13" fmla="*/ 824 h 1131"/>
              <a:gd name="T14" fmla="*/ 22 w 1591"/>
              <a:gd name="T15" fmla="*/ 614 h 1131"/>
              <a:gd name="T16" fmla="*/ 1298 w 1591"/>
              <a:gd name="T17" fmla="*/ 160 h 1131"/>
              <a:gd name="T18" fmla="*/ 487 w 1591"/>
              <a:gd name="T19" fmla="*/ 981 h 1131"/>
              <a:gd name="T20" fmla="*/ 353 w 1591"/>
              <a:gd name="T21" fmla="*/ 869 h 1131"/>
              <a:gd name="T22" fmla="*/ 350 w 1591"/>
              <a:gd name="T23" fmla="*/ 781 h 1131"/>
              <a:gd name="T24" fmla="*/ 342 w 1591"/>
              <a:gd name="T25" fmla="*/ 799 h 1131"/>
              <a:gd name="T26" fmla="*/ 302 w 1591"/>
              <a:gd name="T27" fmla="*/ 728 h 1131"/>
              <a:gd name="T28" fmla="*/ 535 w 1591"/>
              <a:gd name="T29" fmla="*/ 920 h 1131"/>
              <a:gd name="T30" fmla="*/ 458 w 1591"/>
              <a:gd name="T31" fmla="*/ 896 h 1131"/>
              <a:gd name="T32" fmla="*/ 308 w 1591"/>
              <a:gd name="T33" fmla="*/ 727 h 1131"/>
              <a:gd name="T34" fmla="*/ 438 w 1591"/>
              <a:gd name="T35" fmla="*/ 837 h 1131"/>
              <a:gd name="T36" fmla="*/ 363 w 1591"/>
              <a:gd name="T37" fmla="*/ 883 h 1131"/>
              <a:gd name="T38" fmla="*/ 467 w 1591"/>
              <a:gd name="T39" fmla="*/ 889 h 1131"/>
              <a:gd name="T40" fmla="*/ 562 w 1591"/>
              <a:gd name="T41" fmla="*/ 936 h 1131"/>
              <a:gd name="T42" fmla="*/ 565 w 1591"/>
              <a:gd name="T43" fmla="*/ 947 h 1131"/>
              <a:gd name="T44" fmla="*/ 582 w 1591"/>
              <a:gd name="T45" fmla="*/ 958 h 1131"/>
              <a:gd name="T46" fmla="*/ 600 w 1591"/>
              <a:gd name="T47" fmla="*/ 962 h 1131"/>
              <a:gd name="T48" fmla="*/ 676 w 1591"/>
              <a:gd name="T49" fmla="*/ 1015 h 1131"/>
              <a:gd name="T50" fmla="*/ 641 w 1591"/>
              <a:gd name="T51" fmla="*/ 999 h 1131"/>
              <a:gd name="T52" fmla="*/ 658 w 1591"/>
              <a:gd name="T53" fmla="*/ 1009 h 1131"/>
              <a:gd name="T54" fmla="*/ 663 w 1591"/>
              <a:gd name="T55" fmla="*/ 1030 h 1131"/>
              <a:gd name="T56" fmla="*/ 815 w 1591"/>
              <a:gd name="T57" fmla="*/ 962 h 1131"/>
              <a:gd name="T58" fmla="*/ 1232 w 1591"/>
              <a:gd name="T59" fmla="*/ 760 h 1131"/>
              <a:gd name="T60" fmla="*/ 772 w 1591"/>
              <a:gd name="T61" fmla="*/ 464 h 1131"/>
              <a:gd name="T62" fmla="*/ 552 w 1591"/>
              <a:gd name="T63" fmla="*/ 525 h 1131"/>
              <a:gd name="T64" fmla="*/ 612 w 1591"/>
              <a:gd name="T65" fmla="*/ 158 h 1131"/>
              <a:gd name="T66" fmla="*/ 536 w 1591"/>
              <a:gd name="T67" fmla="*/ 894 h 1131"/>
              <a:gd name="T68" fmla="*/ 921 w 1591"/>
              <a:gd name="T69" fmla="*/ 893 h 1131"/>
              <a:gd name="T70" fmla="*/ 902 w 1591"/>
              <a:gd name="T71" fmla="*/ 690 h 1131"/>
              <a:gd name="T72" fmla="*/ 1027 w 1591"/>
              <a:gd name="T73" fmla="*/ 555 h 1131"/>
              <a:gd name="T74" fmla="*/ 1360 w 1591"/>
              <a:gd name="T75" fmla="*/ 482 h 1131"/>
              <a:gd name="T76" fmla="*/ 1252 w 1591"/>
              <a:gd name="T77" fmla="*/ 216 h 1131"/>
              <a:gd name="T78" fmla="*/ 486 w 1591"/>
              <a:gd name="T79" fmla="*/ 281 h 1131"/>
              <a:gd name="T80" fmla="*/ 730 w 1591"/>
              <a:gd name="T81" fmla="*/ 382 h 1131"/>
              <a:gd name="T82" fmla="*/ 936 w 1591"/>
              <a:gd name="T83" fmla="*/ 537 h 1131"/>
              <a:gd name="T84" fmla="*/ 733 w 1591"/>
              <a:gd name="T85" fmla="*/ 400 h 1131"/>
              <a:gd name="T86" fmla="*/ 365 w 1591"/>
              <a:gd name="T87" fmla="*/ 471 h 1131"/>
              <a:gd name="T88" fmla="*/ 567 w 1591"/>
              <a:gd name="T89" fmla="*/ 508 h 1131"/>
              <a:gd name="T90" fmla="*/ 586 w 1591"/>
              <a:gd name="T91" fmla="*/ 434 h 1131"/>
              <a:gd name="T92" fmla="*/ 943 w 1591"/>
              <a:gd name="T93" fmla="*/ 571 h 1131"/>
              <a:gd name="T94" fmla="*/ 872 w 1591"/>
              <a:gd name="T95" fmla="*/ 173 h 1131"/>
              <a:gd name="T96" fmla="*/ 1410 w 1591"/>
              <a:gd name="T97" fmla="*/ 590 h 1131"/>
              <a:gd name="T98" fmla="*/ 1375 w 1591"/>
              <a:gd name="T99" fmla="*/ 464 h 1131"/>
              <a:gd name="T100" fmla="*/ 207 w 1591"/>
              <a:gd name="T101" fmla="*/ 91 h 1131"/>
              <a:gd name="T102" fmla="*/ 268 w 1591"/>
              <a:gd name="T103" fmla="*/ 665 h 1131"/>
              <a:gd name="T104" fmla="*/ 357 w 1591"/>
              <a:gd name="T105" fmla="*/ 819 h 1131"/>
              <a:gd name="T106" fmla="*/ 486 w 1591"/>
              <a:gd name="T107" fmla="*/ 981 h 1131"/>
              <a:gd name="T108" fmla="*/ 578 w 1591"/>
              <a:gd name="T109" fmla="*/ 1010 h 1131"/>
              <a:gd name="T110" fmla="*/ 637 w 1591"/>
              <a:gd name="T111" fmla="*/ 1074 h 1131"/>
              <a:gd name="T112" fmla="*/ 1105 w 1591"/>
              <a:gd name="T113" fmla="*/ 1034 h 1131"/>
              <a:gd name="T114" fmla="*/ 1220 w 1591"/>
              <a:gd name="T115" fmla="*/ 874 h 1131"/>
              <a:gd name="T116" fmla="*/ 471 w 1591"/>
              <a:gd name="T117" fmla="*/ 879 h 1131"/>
              <a:gd name="T118" fmla="*/ 469 w 1591"/>
              <a:gd name="T119" fmla="*/ 876 h 1131"/>
              <a:gd name="T120" fmla="*/ 725 w 1591"/>
              <a:gd name="T121" fmla="*/ 401 h 1131"/>
              <a:gd name="T122" fmla="*/ 584 w 1591"/>
              <a:gd name="T123" fmla="*/ 960 h 1131"/>
              <a:gd name="T124" fmla="*/ 905 w 1591"/>
              <a:gd name="T125" fmla="*/ 681 h 1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591" h="1131">
                <a:moveTo>
                  <a:pt x="1562" y="651"/>
                </a:moveTo>
                <a:cubicBezTo>
                  <a:pt x="1562" y="651"/>
                  <a:pt x="1562" y="651"/>
                  <a:pt x="1562" y="651"/>
                </a:cubicBezTo>
                <a:cubicBezTo>
                  <a:pt x="1562" y="651"/>
                  <a:pt x="1563" y="651"/>
                  <a:pt x="1563" y="651"/>
                </a:cubicBezTo>
                <a:cubicBezTo>
                  <a:pt x="1563" y="651"/>
                  <a:pt x="1563" y="651"/>
                  <a:pt x="1562" y="651"/>
                </a:cubicBezTo>
                <a:cubicBezTo>
                  <a:pt x="1562" y="651"/>
                  <a:pt x="1563" y="651"/>
                  <a:pt x="1563" y="651"/>
                </a:cubicBezTo>
                <a:cubicBezTo>
                  <a:pt x="1562" y="651"/>
                  <a:pt x="1562" y="651"/>
                  <a:pt x="1562" y="651"/>
                </a:cubicBezTo>
                <a:cubicBezTo>
                  <a:pt x="1562" y="651"/>
                  <a:pt x="1562" y="651"/>
                  <a:pt x="1562" y="651"/>
                </a:cubicBezTo>
                <a:cubicBezTo>
                  <a:pt x="1562" y="651"/>
                  <a:pt x="1562" y="651"/>
                  <a:pt x="1562" y="651"/>
                </a:cubicBezTo>
                <a:cubicBezTo>
                  <a:pt x="1562" y="651"/>
                  <a:pt x="1562" y="651"/>
                  <a:pt x="1562" y="651"/>
                </a:cubicBezTo>
                <a:close/>
                <a:moveTo>
                  <a:pt x="585" y="966"/>
                </a:moveTo>
                <a:cubicBezTo>
                  <a:pt x="585" y="966"/>
                  <a:pt x="585" y="966"/>
                  <a:pt x="586" y="965"/>
                </a:cubicBezTo>
                <a:cubicBezTo>
                  <a:pt x="585" y="964"/>
                  <a:pt x="585" y="964"/>
                  <a:pt x="585" y="964"/>
                </a:cubicBezTo>
                <a:cubicBezTo>
                  <a:pt x="585" y="964"/>
                  <a:pt x="585" y="964"/>
                  <a:pt x="585" y="964"/>
                </a:cubicBezTo>
                <a:cubicBezTo>
                  <a:pt x="585" y="964"/>
                  <a:pt x="585" y="964"/>
                  <a:pt x="585" y="964"/>
                </a:cubicBezTo>
                <a:cubicBezTo>
                  <a:pt x="585" y="965"/>
                  <a:pt x="585" y="966"/>
                  <a:pt x="585" y="966"/>
                </a:cubicBezTo>
                <a:close/>
                <a:moveTo>
                  <a:pt x="1561" y="651"/>
                </a:moveTo>
                <a:cubicBezTo>
                  <a:pt x="1561" y="651"/>
                  <a:pt x="1562" y="651"/>
                  <a:pt x="1562" y="651"/>
                </a:cubicBezTo>
                <a:cubicBezTo>
                  <a:pt x="1562" y="651"/>
                  <a:pt x="1562" y="651"/>
                  <a:pt x="1562" y="651"/>
                </a:cubicBezTo>
                <a:cubicBezTo>
                  <a:pt x="1562" y="651"/>
                  <a:pt x="1562" y="651"/>
                  <a:pt x="1562" y="651"/>
                </a:cubicBezTo>
                <a:cubicBezTo>
                  <a:pt x="1561" y="651"/>
                  <a:pt x="1560" y="650"/>
                  <a:pt x="1559" y="650"/>
                </a:cubicBezTo>
                <a:cubicBezTo>
                  <a:pt x="1559" y="650"/>
                  <a:pt x="1558" y="650"/>
                  <a:pt x="1557" y="649"/>
                </a:cubicBezTo>
                <a:cubicBezTo>
                  <a:pt x="1557" y="649"/>
                  <a:pt x="1557" y="649"/>
                  <a:pt x="1557" y="649"/>
                </a:cubicBezTo>
                <a:cubicBezTo>
                  <a:pt x="1559" y="650"/>
                  <a:pt x="1560" y="650"/>
                  <a:pt x="1562" y="651"/>
                </a:cubicBezTo>
                <a:cubicBezTo>
                  <a:pt x="1561" y="651"/>
                  <a:pt x="1561" y="651"/>
                  <a:pt x="1561" y="651"/>
                </a:cubicBezTo>
                <a:close/>
                <a:moveTo>
                  <a:pt x="585" y="966"/>
                </a:moveTo>
                <a:cubicBezTo>
                  <a:pt x="585" y="966"/>
                  <a:pt x="585" y="966"/>
                  <a:pt x="584" y="966"/>
                </a:cubicBezTo>
                <a:cubicBezTo>
                  <a:pt x="584" y="966"/>
                  <a:pt x="584" y="966"/>
                  <a:pt x="583" y="965"/>
                </a:cubicBezTo>
                <a:cubicBezTo>
                  <a:pt x="584" y="967"/>
                  <a:pt x="584" y="967"/>
                  <a:pt x="584" y="967"/>
                </a:cubicBezTo>
                <a:cubicBezTo>
                  <a:pt x="584" y="967"/>
                  <a:pt x="584" y="966"/>
                  <a:pt x="585" y="966"/>
                </a:cubicBezTo>
                <a:close/>
                <a:moveTo>
                  <a:pt x="1573" y="652"/>
                </a:moveTo>
                <a:cubicBezTo>
                  <a:pt x="1573" y="652"/>
                  <a:pt x="1573" y="652"/>
                  <a:pt x="1573" y="652"/>
                </a:cubicBezTo>
                <a:cubicBezTo>
                  <a:pt x="1573" y="652"/>
                  <a:pt x="1573" y="652"/>
                  <a:pt x="1572" y="652"/>
                </a:cubicBezTo>
                <a:cubicBezTo>
                  <a:pt x="1572" y="652"/>
                  <a:pt x="1572" y="652"/>
                  <a:pt x="1572" y="652"/>
                </a:cubicBezTo>
                <a:cubicBezTo>
                  <a:pt x="1573" y="652"/>
                  <a:pt x="1573" y="652"/>
                  <a:pt x="1573" y="652"/>
                </a:cubicBezTo>
                <a:close/>
                <a:moveTo>
                  <a:pt x="270" y="672"/>
                </a:moveTo>
                <a:cubicBezTo>
                  <a:pt x="271" y="670"/>
                  <a:pt x="271" y="670"/>
                  <a:pt x="271" y="670"/>
                </a:cubicBezTo>
                <a:cubicBezTo>
                  <a:pt x="271" y="669"/>
                  <a:pt x="271" y="669"/>
                  <a:pt x="271" y="669"/>
                </a:cubicBezTo>
                <a:cubicBezTo>
                  <a:pt x="271" y="669"/>
                  <a:pt x="270" y="668"/>
                  <a:pt x="270" y="668"/>
                </a:cubicBezTo>
                <a:cubicBezTo>
                  <a:pt x="269" y="667"/>
                  <a:pt x="268" y="667"/>
                  <a:pt x="268" y="666"/>
                </a:cubicBezTo>
                <a:cubicBezTo>
                  <a:pt x="267" y="670"/>
                  <a:pt x="267" y="670"/>
                  <a:pt x="267" y="670"/>
                </a:cubicBezTo>
                <a:cubicBezTo>
                  <a:pt x="268" y="670"/>
                  <a:pt x="269" y="671"/>
                  <a:pt x="270" y="672"/>
                </a:cubicBezTo>
                <a:cubicBezTo>
                  <a:pt x="270" y="672"/>
                  <a:pt x="270" y="672"/>
                  <a:pt x="270" y="672"/>
                </a:cubicBezTo>
                <a:close/>
                <a:moveTo>
                  <a:pt x="1571" y="652"/>
                </a:moveTo>
                <a:cubicBezTo>
                  <a:pt x="1571" y="652"/>
                  <a:pt x="1572" y="652"/>
                  <a:pt x="1572" y="652"/>
                </a:cubicBezTo>
                <a:cubicBezTo>
                  <a:pt x="1572" y="652"/>
                  <a:pt x="1571" y="652"/>
                  <a:pt x="1571" y="652"/>
                </a:cubicBezTo>
                <a:close/>
                <a:moveTo>
                  <a:pt x="1574" y="652"/>
                </a:moveTo>
                <a:cubicBezTo>
                  <a:pt x="1574" y="652"/>
                  <a:pt x="1574" y="652"/>
                  <a:pt x="1574" y="652"/>
                </a:cubicBezTo>
                <a:cubicBezTo>
                  <a:pt x="1575" y="652"/>
                  <a:pt x="1575" y="652"/>
                  <a:pt x="1574" y="652"/>
                </a:cubicBezTo>
                <a:close/>
                <a:moveTo>
                  <a:pt x="1573" y="652"/>
                </a:moveTo>
                <a:cubicBezTo>
                  <a:pt x="1573" y="652"/>
                  <a:pt x="1573" y="652"/>
                  <a:pt x="1573" y="652"/>
                </a:cubicBezTo>
                <a:close/>
                <a:moveTo>
                  <a:pt x="1564" y="651"/>
                </a:moveTo>
                <a:cubicBezTo>
                  <a:pt x="1564" y="651"/>
                  <a:pt x="1564" y="651"/>
                  <a:pt x="1564" y="651"/>
                </a:cubicBezTo>
                <a:cubicBezTo>
                  <a:pt x="1564" y="651"/>
                  <a:pt x="1564" y="651"/>
                  <a:pt x="1564" y="651"/>
                </a:cubicBezTo>
                <a:cubicBezTo>
                  <a:pt x="1564" y="651"/>
                  <a:pt x="1564" y="651"/>
                  <a:pt x="1564" y="651"/>
                </a:cubicBezTo>
                <a:close/>
                <a:moveTo>
                  <a:pt x="1563" y="651"/>
                </a:moveTo>
                <a:cubicBezTo>
                  <a:pt x="1563" y="651"/>
                  <a:pt x="1563" y="651"/>
                  <a:pt x="1563" y="651"/>
                </a:cubicBezTo>
                <a:cubicBezTo>
                  <a:pt x="1563" y="651"/>
                  <a:pt x="1563" y="651"/>
                  <a:pt x="1563" y="651"/>
                </a:cubicBezTo>
                <a:cubicBezTo>
                  <a:pt x="1563" y="651"/>
                  <a:pt x="1563" y="651"/>
                  <a:pt x="1563" y="651"/>
                </a:cubicBezTo>
                <a:close/>
                <a:moveTo>
                  <a:pt x="1566" y="652"/>
                </a:moveTo>
                <a:cubicBezTo>
                  <a:pt x="1567" y="652"/>
                  <a:pt x="1567" y="652"/>
                  <a:pt x="1568" y="652"/>
                </a:cubicBezTo>
                <a:cubicBezTo>
                  <a:pt x="1567" y="652"/>
                  <a:pt x="1567" y="652"/>
                  <a:pt x="1566" y="652"/>
                </a:cubicBezTo>
                <a:cubicBezTo>
                  <a:pt x="1566" y="652"/>
                  <a:pt x="1566" y="652"/>
                  <a:pt x="1566" y="652"/>
                </a:cubicBezTo>
                <a:close/>
                <a:moveTo>
                  <a:pt x="1570" y="652"/>
                </a:moveTo>
                <a:cubicBezTo>
                  <a:pt x="1570" y="652"/>
                  <a:pt x="1570" y="652"/>
                  <a:pt x="1570" y="652"/>
                </a:cubicBezTo>
                <a:cubicBezTo>
                  <a:pt x="1570" y="652"/>
                  <a:pt x="1570" y="652"/>
                  <a:pt x="1570" y="652"/>
                </a:cubicBezTo>
                <a:close/>
                <a:moveTo>
                  <a:pt x="1574" y="652"/>
                </a:moveTo>
                <a:cubicBezTo>
                  <a:pt x="1574" y="652"/>
                  <a:pt x="1574" y="652"/>
                  <a:pt x="1574" y="652"/>
                </a:cubicBezTo>
                <a:cubicBezTo>
                  <a:pt x="1574" y="652"/>
                  <a:pt x="1574" y="652"/>
                  <a:pt x="1574" y="652"/>
                </a:cubicBezTo>
                <a:close/>
                <a:moveTo>
                  <a:pt x="1569" y="652"/>
                </a:moveTo>
                <a:cubicBezTo>
                  <a:pt x="1569" y="652"/>
                  <a:pt x="1569" y="652"/>
                  <a:pt x="1570" y="652"/>
                </a:cubicBezTo>
                <a:cubicBezTo>
                  <a:pt x="1569" y="652"/>
                  <a:pt x="1569" y="652"/>
                  <a:pt x="1569" y="652"/>
                </a:cubicBezTo>
                <a:close/>
                <a:moveTo>
                  <a:pt x="1574" y="652"/>
                </a:moveTo>
                <a:cubicBezTo>
                  <a:pt x="1574" y="652"/>
                  <a:pt x="1574" y="652"/>
                  <a:pt x="1573" y="652"/>
                </a:cubicBezTo>
                <a:cubicBezTo>
                  <a:pt x="1574" y="652"/>
                  <a:pt x="1574" y="652"/>
                  <a:pt x="1574" y="652"/>
                </a:cubicBezTo>
                <a:close/>
                <a:moveTo>
                  <a:pt x="1573" y="652"/>
                </a:moveTo>
                <a:cubicBezTo>
                  <a:pt x="1573" y="652"/>
                  <a:pt x="1573" y="652"/>
                  <a:pt x="1573" y="652"/>
                </a:cubicBezTo>
                <a:cubicBezTo>
                  <a:pt x="1573" y="652"/>
                  <a:pt x="1573" y="652"/>
                  <a:pt x="1573" y="652"/>
                </a:cubicBezTo>
                <a:close/>
                <a:moveTo>
                  <a:pt x="1572" y="652"/>
                </a:moveTo>
                <a:cubicBezTo>
                  <a:pt x="1572" y="652"/>
                  <a:pt x="1572" y="652"/>
                  <a:pt x="1572" y="652"/>
                </a:cubicBezTo>
                <a:cubicBezTo>
                  <a:pt x="1572" y="652"/>
                  <a:pt x="1572" y="652"/>
                  <a:pt x="1572" y="652"/>
                </a:cubicBezTo>
                <a:cubicBezTo>
                  <a:pt x="1572" y="652"/>
                  <a:pt x="1572" y="652"/>
                  <a:pt x="1572" y="652"/>
                </a:cubicBezTo>
                <a:close/>
                <a:moveTo>
                  <a:pt x="1570" y="652"/>
                </a:moveTo>
                <a:cubicBezTo>
                  <a:pt x="1570" y="652"/>
                  <a:pt x="1570" y="652"/>
                  <a:pt x="1570" y="652"/>
                </a:cubicBezTo>
                <a:cubicBezTo>
                  <a:pt x="1571" y="652"/>
                  <a:pt x="1571" y="652"/>
                  <a:pt x="1571" y="652"/>
                </a:cubicBezTo>
                <a:cubicBezTo>
                  <a:pt x="1571" y="652"/>
                  <a:pt x="1571" y="652"/>
                  <a:pt x="1571" y="652"/>
                </a:cubicBezTo>
                <a:cubicBezTo>
                  <a:pt x="1571" y="652"/>
                  <a:pt x="1571" y="652"/>
                  <a:pt x="1571" y="652"/>
                </a:cubicBezTo>
                <a:cubicBezTo>
                  <a:pt x="1571" y="652"/>
                  <a:pt x="1571" y="652"/>
                  <a:pt x="1571" y="652"/>
                </a:cubicBezTo>
                <a:cubicBezTo>
                  <a:pt x="1571" y="652"/>
                  <a:pt x="1570" y="652"/>
                  <a:pt x="1570" y="652"/>
                </a:cubicBezTo>
                <a:cubicBezTo>
                  <a:pt x="1570" y="652"/>
                  <a:pt x="1570" y="652"/>
                  <a:pt x="1570" y="652"/>
                </a:cubicBezTo>
                <a:cubicBezTo>
                  <a:pt x="1570" y="652"/>
                  <a:pt x="1570" y="652"/>
                  <a:pt x="1570" y="652"/>
                </a:cubicBezTo>
                <a:close/>
                <a:moveTo>
                  <a:pt x="1571" y="652"/>
                </a:moveTo>
                <a:cubicBezTo>
                  <a:pt x="1571" y="652"/>
                  <a:pt x="1571" y="652"/>
                  <a:pt x="1571" y="652"/>
                </a:cubicBezTo>
                <a:cubicBezTo>
                  <a:pt x="1571" y="652"/>
                  <a:pt x="1571" y="652"/>
                  <a:pt x="1571" y="652"/>
                </a:cubicBezTo>
                <a:cubicBezTo>
                  <a:pt x="1571" y="652"/>
                  <a:pt x="1571" y="652"/>
                  <a:pt x="1571" y="652"/>
                </a:cubicBezTo>
                <a:cubicBezTo>
                  <a:pt x="1571" y="652"/>
                  <a:pt x="1571" y="652"/>
                  <a:pt x="1571" y="652"/>
                </a:cubicBezTo>
                <a:cubicBezTo>
                  <a:pt x="1571" y="652"/>
                  <a:pt x="1571" y="652"/>
                  <a:pt x="1571" y="652"/>
                </a:cubicBezTo>
                <a:cubicBezTo>
                  <a:pt x="1571" y="652"/>
                  <a:pt x="1572" y="652"/>
                  <a:pt x="1572" y="652"/>
                </a:cubicBezTo>
                <a:cubicBezTo>
                  <a:pt x="1571" y="652"/>
                  <a:pt x="1571" y="652"/>
                  <a:pt x="1571" y="652"/>
                </a:cubicBezTo>
                <a:cubicBezTo>
                  <a:pt x="1571" y="652"/>
                  <a:pt x="1571" y="652"/>
                  <a:pt x="1571" y="652"/>
                </a:cubicBezTo>
                <a:cubicBezTo>
                  <a:pt x="1571" y="652"/>
                  <a:pt x="1571" y="652"/>
                  <a:pt x="1571" y="652"/>
                </a:cubicBezTo>
                <a:close/>
                <a:moveTo>
                  <a:pt x="1572" y="652"/>
                </a:moveTo>
                <a:cubicBezTo>
                  <a:pt x="1572" y="652"/>
                  <a:pt x="1572" y="652"/>
                  <a:pt x="1572" y="652"/>
                </a:cubicBezTo>
                <a:cubicBezTo>
                  <a:pt x="1572" y="652"/>
                  <a:pt x="1572" y="652"/>
                  <a:pt x="1572" y="652"/>
                </a:cubicBezTo>
                <a:cubicBezTo>
                  <a:pt x="1572" y="652"/>
                  <a:pt x="1572" y="652"/>
                  <a:pt x="1572" y="652"/>
                </a:cubicBezTo>
                <a:cubicBezTo>
                  <a:pt x="1572" y="652"/>
                  <a:pt x="1572" y="652"/>
                  <a:pt x="1572" y="652"/>
                </a:cubicBezTo>
                <a:close/>
                <a:moveTo>
                  <a:pt x="1564" y="651"/>
                </a:moveTo>
                <a:cubicBezTo>
                  <a:pt x="1564" y="651"/>
                  <a:pt x="1564" y="651"/>
                  <a:pt x="1564" y="651"/>
                </a:cubicBezTo>
                <a:cubicBezTo>
                  <a:pt x="1565" y="651"/>
                  <a:pt x="1565" y="652"/>
                  <a:pt x="1566" y="652"/>
                </a:cubicBezTo>
                <a:cubicBezTo>
                  <a:pt x="1566" y="652"/>
                  <a:pt x="1566" y="652"/>
                  <a:pt x="1566" y="652"/>
                </a:cubicBezTo>
                <a:cubicBezTo>
                  <a:pt x="1566" y="652"/>
                  <a:pt x="1567" y="652"/>
                  <a:pt x="1568" y="652"/>
                </a:cubicBezTo>
                <a:cubicBezTo>
                  <a:pt x="1568" y="652"/>
                  <a:pt x="1568" y="652"/>
                  <a:pt x="1568" y="652"/>
                </a:cubicBezTo>
                <a:cubicBezTo>
                  <a:pt x="1568" y="652"/>
                  <a:pt x="1568" y="652"/>
                  <a:pt x="1568" y="652"/>
                </a:cubicBezTo>
                <a:cubicBezTo>
                  <a:pt x="1568" y="652"/>
                  <a:pt x="1568" y="652"/>
                  <a:pt x="1568" y="652"/>
                </a:cubicBezTo>
                <a:cubicBezTo>
                  <a:pt x="1568" y="652"/>
                  <a:pt x="1568" y="652"/>
                  <a:pt x="1568" y="652"/>
                </a:cubicBezTo>
                <a:cubicBezTo>
                  <a:pt x="1569" y="652"/>
                  <a:pt x="1569" y="652"/>
                  <a:pt x="1570" y="652"/>
                </a:cubicBezTo>
                <a:cubicBezTo>
                  <a:pt x="1570" y="652"/>
                  <a:pt x="1570" y="652"/>
                  <a:pt x="1570" y="652"/>
                </a:cubicBezTo>
                <a:cubicBezTo>
                  <a:pt x="1570" y="652"/>
                  <a:pt x="1570" y="652"/>
                  <a:pt x="1570" y="652"/>
                </a:cubicBezTo>
                <a:cubicBezTo>
                  <a:pt x="1570" y="652"/>
                  <a:pt x="1570" y="652"/>
                  <a:pt x="1570" y="652"/>
                </a:cubicBezTo>
                <a:cubicBezTo>
                  <a:pt x="1570" y="652"/>
                  <a:pt x="1570" y="652"/>
                  <a:pt x="1570" y="652"/>
                </a:cubicBezTo>
                <a:cubicBezTo>
                  <a:pt x="1570" y="652"/>
                  <a:pt x="1570" y="652"/>
                  <a:pt x="1570" y="652"/>
                </a:cubicBezTo>
                <a:cubicBezTo>
                  <a:pt x="1570" y="652"/>
                  <a:pt x="1570" y="652"/>
                  <a:pt x="1570" y="652"/>
                </a:cubicBezTo>
                <a:cubicBezTo>
                  <a:pt x="1570" y="652"/>
                  <a:pt x="1570" y="652"/>
                  <a:pt x="1570" y="652"/>
                </a:cubicBezTo>
                <a:cubicBezTo>
                  <a:pt x="1570" y="652"/>
                  <a:pt x="1570" y="652"/>
                  <a:pt x="1570" y="652"/>
                </a:cubicBezTo>
                <a:cubicBezTo>
                  <a:pt x="1569" y="652"/>
                  <a:pt x="1569" y="652"/>
                  <a:pt x="1569" y="652"/>
                </a:cubicBezTo>
                <a:cubicBezTo>
                  <a:pt x="1569" y="652"/>
                  <a:pt x="1569" y="652"/>
                  <a:pt x="1569" y="652"/>
                </a:cubicBezTo>
                <a:cubicBezTo>
                  <a:pt x="1569" y="652"/>
                  <a:pt x="1569" y="652"/>
                  <a:pt x="1569" y="652"/>
                </a:cubicBezTo>
                <a:cubicBezTo>
                  <a:pt x="1569" y="652"/>
                  <a:pt x="1569" y="652"/>
                  <a:pt x="1569" y="652"/>
                </a:cubicBezTo>
                <a:cubicBezTo>
                  <a:pt x="1569" y="652"/>
                  <a:pt x="1569" y="652"/>
                  <a:pt x="1569" y="652"/>
                </a:cubicBezTo>
                <a:cubicBezTo>
                  <a:pt x="1567" y="652"/>
                  <a:pt x="1566" y="652"/>
                  <a:pt x="1564" y="651"/>
                </a:cubicBezTo>
                <a:cubicBezTo>
                  <a:pt x="1565" y="651"/>
                  <a:pt x="1565" y="651"/>
                  <a:pt x="1565" y="651"/>
                </a:cubicBezTo>
                <a:cubicBezTo>
                  <a:pt x="1565" y="651"/>
                  <a:pt x="1564" y="651"/>
                  <a:pt x="1564" y="651"/>
                </a:cubicBezTo>
                <a:close/>
                <a:moveTo>
                  <a:pt x="1569" y="652"/>
                </a:moveTo>
                <a:cubicBezTo>
                  <a:pt x="1569" y="652"/>
                  <a:pt x="1569" y="652"/>
                  <a:pt x="1569" y="652"/>
                </a:cubicBezTo>
                <a:cubicBezTo>
                  <a:pt x="1569" y="652"/>
                  <a:pt x="1569" y="652"/>
                  <a:pt x="1569" y="652"/>
                </a:cubicBezTo>
                <a:cubicBezTo>
                  <a:pt x="1569" y="652"/>
                  <a:pt x="1569" y="652"/>
                  <a:pt x="1569" y="652"/>
                </a:cubicBezTo>
                <a:close/>
                <a:moveTo>
                  <a:pt x="1572" y="652"/>
                </a:moveTo>
                <a:cubicBezTo>
                  <a:pt x="1572" y="652"/>
                  <a:pt x="1572" y="652"/>
                  <a:pt x="1572" y="652"/>
                </a:cubicBezTo>
                <a:cubicBezTo>
                  <a:pt x="1572" y="652"/>
                  <a:pt x="1572" y="652"/>
                  <a:pt x="1572" y="652"/>
                </a:cubicBezTo>
                <a:cubicBezTo>
                  <a:pt x="1572" y="652"/>
                  <a:pt x="1572" y="652"/>
                  <a:pt x="1572" y="652"/>
                </a:cubicBezTo>
                <a:cubicBezTo>
                  <a:pt x="1572" y="652"/>
                  <a:pt x="1572" y="652"/>
                  <a:pt x="1572" y="652"/>
                </a:cubicBezTo>
                <a:cubicBezTo>
                  <a:pt x="1572" y="652"/>
                  <a:pt x="1572" y="652"/>
                  <a:pt x="1572" y="652"/>
                </a:cubicBezTo>
                <a:cubicBezTo>
                  <a:pt x="1573" y="652"/>
                  <a:pt x="1573" y="652"/>
                  <a:pt x="1573" y="652"/>
                </a:cubicBezTo>
                <a:cubicBezTo>
                  <a:pt x="1573" y="652"/>
                  <a:pt x="1573" y="652"/>
                  <a:pt x="1572" y="652"/>
                </a:cubicBezTo>
                <a:cubicBezTo>
                  <a:pt x="1572" y="652"/>
                  <a:pt x="1572" y="652"/>
                  <a:pt x="1572" y="652"/>
                </a:cubicBezTo>
                <a:cubicBezTo>
                  <a:pt x="1572" y="652"/>
                  <a:pt x="1572" y="652"/>
                  <a:pt x="1572" y="652"/>
                </a:cubicBezTo>
                <a:close/>
                <a:moveTo>
                  <a:pt x="1564" y="651"/>
                </a:moveTo>
                <a:cubicBezTo>
                  <a:pt x="1564" y="651"/>
                  <a:pt x="1564" y="651"/>
                  <a:pt x="1564" y="651"/>
                </a:cubicBezTo>
                <a:cubicBezTo>
                  <a:pt x="1564" y="651"/>
                  <a:pt x="1563" y="651"/>
                  <a:pt x="1563" y="651"/>
                </a:cubicBezTo>
                <a:cubicBezTo>
                  <a:pt x="1563" y="651"/>
                  <a:pt x="1563" y="651"/>
                  <a:pt x="1564" y="651"/>
                </a:cubicBezTo>
                <a:cubicBezTo>
                  <a:pt x="1564" y="651"/>
                  <a:pt x="1564" y="651"/>
                  <a:pt x="1564" y="651"/>
                </a:cubicBezTo>
                <a:close/>
                <a:moveTo>
                  <a:pt x="1561" y="650"/>
                </a:moveTo>
                <a:cubicBezTo>
                  <a:pt x="1561" y="650"/>
                  <a:pt x="1561" y="650"/>
                  <a:pt x="1560" y="650"/>
                </a:cubicBezTo>
                <a:cubicBezTo>
                  <a:pt x="1561" y="650"/>
                  <a:pt x="1561" y="650"/>
                  <a:pt x="1561" y="650"/>
                </a:cubicBezTo>
                <a:close/>
                <a:moveTo>
                  <a:pt x="1560" y="650"/>
                </a:moveTo>
                <a:cubicBezTo>
                  <a:pt x="1560" y="650"/>
                  <a:pt x="1560" y="650"/>
                  <a:pt x="1560" y="650"/>
                </a:cubicBezTo>
                <a:cubicBezTo>
                  <a:pt x="1560" y="650"/>
                  <a:pt x="1560" y="650"/>
                  <a:pt x="1560" y="650"/>
                </a:cubicBezTo>
                <a:close/>
                <a:moveTo>
                  <a:pt x="1561" y="651"/>
                </a:moveTo>
                <a:cubicBezTo>
                  <a:pt x="1561" y="651"/>
                  <a:pt x="1561" y="651"/>
                  <a:pt x="1561" y="650"/>
                </a:cubicBezTo>
                <a:cubicBezTo>
                  <a:pt x="1561" y="651"/>
                  <a:pt x="1561" y="651"/>
                  <a:pt x="1561" y="651"/>
                </a:cubicBezTo>
                <a:close/>
                <a:moveTo>
                  <a:pt x="1563" y="651"/>
                </a:moveTo>
                <a:cubicBezTo>
                  <a:pt x="1564" y="651"/>
                  <a:pt x="1564" y="651"/>
                  <a:pt x="1564" y="651"/>
                </a:cubicBezTo>
                <a:cubicBezTo>
                  <a:pt x="1564" y="651"/>
                  <a:pt x="1564" y="651"/>
                  <a:pt x="1564" y="651"/>
                </a:cubicBezTo>
                <a:cubicBezTo>
                  <a:pt x="1564" y="651"/>
                  <a:pt x="1564" y="651"/>
                  <a:pt x="1564" y="651"/>
                </a:cubicBezTo>
                <a:cubicBezTo>
                  <a:pt x="1564" y="651"/>
                  <a:pt x="1564" y="651"/>
                  <a:pt x="1563" y="651"/>
                </a:cubicBezTo>
                <a:close/>
                <a:moveTo>
                  <a:pt x="1591" y="679"/>
                </a:moveTo>
                <a:cubicBezTo>
                  <a:pt x="1566" y="690"/>
                  <a:pt x="1540" y="701"/>
                  <a:pt x="1515" y="709"/>
                </a:cubicBezTo>
                <a:cubicBezTo>
                  <a:pt x="1513" y="710"/>
                  <a:pt x="1511" y="710"/>
                  <a:pt x="1508" y="711"/>
                </a:cubicBezTo>
                <a:cubicBezTo>
                  <a:pt x="1506" y="711"/>
                  <a:pt x="1506" y="711"/>
                  <a:pt x="1506" y="711"/>
                </a:cubicBezTo>
                <a:cubicBezTo>
                  <a:pt x="1505" y="712"/>
                  <a:pt x="1505" y="712"/>
                  <a:pt x="1504" y="712"/>
                </a:cubicBezTo>
                <a:cubicBezTo>
                  <a:pt x="1502" y="713"/>
                  <a:pt x="1500" y="713"/>
                  <a:pt x="1498" y="714"/>
                </a:cubicBezTo>
                <a:cubicBezTo>
                  <a:pt x="1493" y="715"/>
                  <a:pt x="1488" y="717"/>
                  <a:pt x="1483" y="718"/>
                </a:cubicBezTo>
                <a:cubicBezTo>
                  <a:pt x="1478" y="720"/>
                  <a:pt x="1473" y="721"/>
                  <a:pt x="1468" y="722"/>
                </a:cubicBezTo>
                <a:cubicBezTo>
                  <a:pt x="1461" y="724"/>
                  <a:pt x="1455" y="724"/>
                  <a:pt x="1445" y="725"/>
                </a:cubicBezTo>
                <a:cubicBezTo>
                  <a:pt x="1443" y="726"/>
                  <a:pt x="1441" y="726"/>
                  <a:pt x="1439" y="726"/>
                </a:cubicBezTo>
                <a:cubicBezTo>
                  <a:pt x="1437" y="727"/>
                  <a:pt x="1436" y="727"/>
                  <a:pt x="1434" y="727"/>
                </a:cubicBezTo>
                <a:cubicBezTo>
                  <a:pt x="1433" y="727"/>
                  <a:pt x="1431" y="728"/>
                  <a:pt x="1430" y="728"/>
                </a:cubicBezTo>
                <a:cubicBezTo>
                  <a:pt x="1430" y="727"/>
                  <a:pt x="1430" y="726"/>
                  <a:pt x="1429" y="724"/>
                </a:cubicBezTo>
                <a:cubicBezTo>
                  <a:pt x="1428" y="713"/>
                  <a:pt x="1428" y="702"/>
                  <a:pt x="1427" y="692"/>
                </a:cubicBezTo>
                <a:cubicBezTo>
                  <a:pt x="1427" y="691"/>
                  <a:pt x="1426" y="690"/>
                  <a:pt x="1426" y="689"/>
                </a:cubicBezTo>
                <a:cubicBezTo>
                  <a:pt x="1418" y="691"/>
                  <a:pt x="1407" y="694"/>
                  <a:pt x="1398" y="697"/>
                </a:cubicBezTo>
                <a:cubicBezTo>
                  <a:pt x="1393" y="699"/>
                  <a:pt x="1389" y="701"/>
                  <a:pt x="1383" y="703"/>
                </a:cubicBezTo>
                <a:cubicBezTo>
                  <a:pt x="1381" y="704"/>
                  <a:pt x="1375" y="705"/>
                  <a:pt x="1373" y="706"/>
                </a:cubicBezTo>
                <a:cubicBezTo>
                  <a:pt x="1367" y="708"/>
                  <a:pt x="1360" y="711"/>
                  <a:pt x="1353" y="713"/>
                </a:cubicBezTo>
                <a:cubicBezTo>
                  <a:pt x="1348" y="715"/>
                  <a:pt x="1341" y="717"/>
                  <a:pt x="1336" y="719"/>
                </a:cubicBezTo>
                <a:cubicBezTo>
                  <a:pt x="1335" y="720"/>
                  <a:pt x="1334" y="721"/>
                  <a:pt x="1334" y="721"/>
                </a:cubicBezTo>
                <a:cubicBezTo>
                  <a:pt x="1329" y="723"/>
                  <a:pt x="1324" y="725"/>
                  <a:pt x="1319" y="727"/>
                </a:cubicBezTo>
                <a:cubicBezTo>
                  <a:pt x="1317" y="728"/>
                  <a:pt x="1308" y="733"/>
                  <a:pt x="1303" y="735"/>
                </a:cubicBezTo>
                <a:cubicBezTo>
                  <a:pt x="1301" y="737"/>
                  <a:pt x="1299" y="738"/>
                  <a:pt x="1296" y="740"/>
                </a:cubicBezTo>
                <a:cubicBezTo>
                  <a:pt x="1294" y="741"/>
                  <a:pt x="1293" y="742"/>
                  <a:pt x="1291" y="743"/>
                </a:cubicBezTo>
                <a:cubicBezTo>
                  <a:pt x="1289" y="744"/>
                  <a:pt x="1289" y="744"/>
                  <a:pt x="1288" y="745"/>
                </a:cubicBezTo>
                <a:cubicBezTo>
                  <a:pt x="1286" y="747"/>
                  <a:pt x="1286" y="748"/>
                  <a:pt x="1285" y="749"/>
                </a:cubicBezTo>
                <a:cubicBezTo>
                  <a:pt x="1285" y="749"/>
                  <a:pt x="1283" y="750"/>
                  <a:pt x="1282" y="750"/>
                </a:cubicBezTo>
                <a:cubicBezTo>
                  <a:pt x="1281" y="750"/>
                  <a:pt x="1281" y="751"/>
                  <a:pt x="1280" y="751"/>
                </a:cubicBezTo>
                <a:cubicBezTo>
                  <a:pt x="1280" y="751"/>
                  <a:pt x="1280" y="752"/>
                  <a:pt x="1280" y="752"/>
                </a:cubicBezTo>
                <a:cubicBezTo>
                  <a:pt x="1280" y="752"/>
                  <a:pt x="1280" y="752"/>
                  <a:pt x="1280" y="752"/>
                </a:cubicBezTo>
                <a:cubicBezTo>
                  <a:pt x="1281" y="753"/>
                  <a:pt x="1281" y="753"/>
                  <a:pt x="1281" y="753"/>
                </a:cubicBezTo>
                <a:cubicBezTo>
                  <a:pt x="1281" y="754"/>
                  <a:pt x="1282" y="755"/>
                  <a:pt x="1283" y="756"/>
                </a:cubicBezTo>
                <a:cubicBezTo>
                  <a:pt x="1283" y="758"/>
                  <a:pt x="1284" y="758"/>
                  <a:pt x="1285" y="762"/>
                </a:cubicBezTo>
                <a:cubicBezTo>
                  <a:pt x="1288" y="771"/>
                  <a:pt x="1289" y="781"/>
                  <a:pt x="1289" y="789"/>
                </a:cubicBezTo>
                <a:cubicBezTo>
                  <a:pt x="1289" y="791"/>
                  <a:pt x="1289" y="797"/>
                  <a:pt x="1289" y="799"/>
                </a:cubicBezTo>
                <a:cubicBezTo>
                  <a:pt x="1288" y="802"/>
                  <a:pt x="1288" y="808"/>
                  <a:pt x="1287" y="813"/>
                </a:cubicBezTo>
                <a:cubicBezTo>
                  <a:pt x="1286" y="819"/>
                  <a:pt x="1283" y="828"/>
                  <a:pt x="1278" y="837"/>
                </a:cubicBezTo>
                <a:cubicBezTo>
                  <a:pt x="1277" y="841"/>
                  <a:pt x="1275" y="843"/>
                  <a:pt x="1273" y="846"/>
                </a:cubicBezTo>
                <a:cubicBezTo>
                  <a:pt x="1271" y="850"/>
                  <a:pt x="1266" y="859"/>
                  <a:pt x="1260" y="865"/>
                </a:cubicBezTo>
                <a:cubicBezTo>
                  <a:pt x="1257" y="868"/>
                  <a:pt x="1254" y="871"/>
                  <a:pt x="1250" y="873"/>
                </a:cubicBezTo>
                <a:cubicBezTo>
                  <a:pt x="1248" y="875"/>
                  <a:pt x="1247" y="876"/>
                  <a:pt x="1245" y="877"/>
                </a:cubicBezTo>
                <a:cubicBezTo>
                  <a:pt x="1244" y="878"/>
                  <a:pt x="1244" y="878"/>
                  <a:pt x="1244" y="878"/>
                </a:cubicBezTo>
                <a:cubicBezTo>
                  <a:pt x="1243" y="878"/>
                  <a:pt x="1243" y="878"/>
                  <a:pt x="1243" y="878"/>
                </a:cubicBezTo>
                <a:cubicBezTo>
                  <a:pt x="1243" y="878"/>
                  <a:pt x="1243" y="878"/>
                  <a:pt x="1243" y="878"/>
                </a:cubicBezTo>
                <a:cubicBezTo>
                  <a:pt x="1244" y="878"/>
                  <a:pt x="1244" y="878"/>
                  <a:pt x="1244" y="878"/>
                </a:cubicBezTo>
                <a:cubicBezTo>
                  <a:pt x="1244" y="877"/>
                  <a:pt x="1244" y="877"/>
                  <a:pt x="1244" y="877"/>
                </a:cubicBezTo>
                <a:cubicBezTo>
                  <a:pt x="1244" y="877"/>
                  <a:pt x="1244" y="877"/>
                  <a:pt x="1244" y="877"/>
                </a:cubicBezTo>
                <a:cubicBezTo>
                  <a:pt x="1244" y="877"/>
                  <a:pt x="1244" y="877"/>
                  <a:pt x="1244" y="877"/>
                </a:cubicBezTo>
                <a:cubicBezTo>
                  <a:pt x="1244" y="877"/>
                  <a:pt x="1244" y="877"/>
                  <a:pt x="1244" y="877"/>
                </a:cubicBezTo>
                <a:cubicBezTo>
                  <a:pt x="1244" y="877"/>
                  <a:pt x="1243" y="877"/>
                  <a:pt x="1243" y="878"/>
                </a:cubicBezTo>
                <a:cubicBezTo>
                  <a:pt x="1243" y="877"/>
                  <a:pt x="1243" y="877"/>
                  <a:pt x="1243" y="876"/>
                </a:cubicBezTo>
                <a:cubicBezTo>
                  <a:pt x="1243" y="876"/>
                  <a:pt x="1243" y="876"/>
                  <a:pt x="1243" y="876"/>
                </a:cubicBezTo>
                <a:cubicBezTo>
                  <a:pt x="1243" y="877"/>
                  <a:pt x="1242" y="877"/>
                  <a:pt x="1242" y="877"/>
                </a:cubicBezTo>
                <a:cubicBezTo>
                  <a:pt x="1243" y="876"/>
                  <a:pt x="1243" y="876"/>
                  <a:pt x="1243" y="876"/>
                </a:cubicBezTo>
                <a:cubicBezTo>
                  <a:pt x="1243" y="876"/>
                  <a:pt x="1243" y="876"/>
                  <a:pt x="1243" y="876"/>
                </a:cubicBezTo>
                <a:cubicBezTo>
                  <a:pt x="1244" y="876"/>
                  <a:pt x="1244" y="875"/>
                  <a:pt x="1245" y="875"/>
                </a:cubicBezTo>
                <a:cubicBezTo>
                  <a:pt x="1245" y="874"/>
                  <a:pt x="1246" y="873"/>
                  <a:pt x="1247" y="872"/>
                </a:cubicBezTo>
                <a:cubicBezTo>
                  <a:pt x="1250" y="869"/>
                  <a:pt x="1252" y="866"/>
                  <a:pt x="1251" y="866"/>
                </a:cubicBezTo>
                <a:cubicBezTo>
                  <a:pt x="1250" y="867"/>
                  <a:pt x="1248" y="869"/>
                  <a:pt x="1246" y="872"/>
                </a:cubicBezTo>
                <a:cubicBezTo>
                  <a:pt x="1244" y="873"/>
                  <a:pt x="1243" y="874"/>
                  <a:pt x="1242" y="875"/>
                </a:cubicBezTo>
                <a:cubicBezTo>
                  <a:pt x="1242" y="875"/>
                  <a:pt x="1242" y="875"/>
                  <a:pt x="1242" y="875"/>
                </a:cubicBezTo>
                <a:cubicBezTo>
                  <a:pt x="1242" y="875"/>
                  <a:pt x="1241" y="875"/>
                  <a:pt x="1242" y="875"/>
                </a:cubicBezTo>
                <a:cubicBezTo>
                  <a:pt x="1242" y="875"/>
                  <a:pt x="1242" y="875"/>
                  <a:pt x="1242" y="875"/>
                </a:cubicBezTo>
                <a:cubicBezTo>
                  <a:pt x="1242" y="875"/>
                  <a:pt x="1242" y="875"/>
                  <a:pt x="1242" y="875"/>
                </a:cubicBezTo>
                <a:cubicBezTo>
                  <a:pt x="1242" y="875"/>
                  <a:pt x="1242" y="875"/>
                  <a:pt x="1242" y="875"/>
                </a:cubicBezTo>
                <a:cubicBezTo>
                  <a:pt x="1242" y="875"/>
                  <a:pt x="1242" y="875"/>
                  <a:pt x="1242" y="875"/>
                </a:cubicBezTo>
                <a:cubicBezTo>
                  <a:pt x="1242" y="875"/>
                  <a:pt x="1242" y="876"/>
                  <a:pt x="1242" y="876"/>
                </a:cubicBezTo>
                <a:cubicBezTo>
                  <a:pt x="1242" y="876"/>
                  <a:pt x="1241" y="877"/>
                  <a:pt x="1240" y="878"/>
                </a:cubicBezTo>
                <a:cubicBezTo>
                  <a:pt x="1240" y="878"/>
                  <a:pt x="1240" y="878"/>
                  <a:pt x="1240" y="878"/>
                </a:cubicBezTo>
                <a:cubicBezTo>
                  <a:pt x="1240" y="878"/>
                  <a:pt x="1240" y="879"/>
                  <a:pt x="1240" y="879"/>
                </a:cubicBezTo>
                <a:cubicBezTo>
                  <a:pt x="1241" y="879"/>
                  <a:pt x="1241" y="879"/>
                  <a:pt x="1241" y="879"/>
                </a:cubicBezTo>
                <a:cubicBezTo>
                  <a:pt x="1241" y="879"/>
                  <a:pt x="1242" y="880"/>
                  <a:pt x="1243" y="880"/>
                </a:cubicBezTo>
                <a:cubicBezTo>
                  <a:pt x="1243" y="880"/>
                  <a:pt x="1243" y="880"/>
                  <a:pt x="1243" y="880"/>
                </a:cubicBezTo>
                <a:cubicBezTo>
                  <a:pt x="1243" y="880"/>
                  <a:pt x="1243" y="880"/>
                  <a:pt x="1243" y="881"/>
                </a:cubicBezTo>
                <a:cubicBezTo>
                  <a:pt x="1243" y="881"/>
                  <a:pt x="1243" y="881"/>
                  <a:pt x="1243" y="881"/>
                </a:cubicBezTo>
                <a:cubicBezTo>
                  <a:pt x="1243" y="881"/>
                  <a:pt x="1243" y="881"/>
                  <a:pt x="1243" y="881"/>
                </a:cubicBezTo>
                <a:cubicBezTo>
                  <a:pt x="1243" y="882"/>
                  <a:pt x="1243" y="882"/>
                  <a:pt x="1243" y="882"/>
                </a:cubicBezTo>
                <a:cubicBezTo>
                  <a:pt x="1244" y="883"/>
                  <a:pt x="1244" y="883"/>
                  <a:pt x="1244" y="883"/>
                </a:cubicBezTo>
                <a:cubicBezTo>
                  <a:pt x="1244" y="883"/>
                  <a:pt x="1244" y="884"/>
                  <a:pt x="1244" y="885"/>
                </a:cubicBezTo>
                <a:cubicBezTo>
                  <a:pt x="1244" y="886"/>
                  <a:pt x="1244" y="887"/>
                  <a:pt x="1244" y="888"/>
                </a:cubicBezTo>
                <a:cubicBezTo>
                  <a:pt x="1245" y="891"/>
                  <a:pt x="1245" y="892"/>
                  <a:pt x="1246" y="894"/>
                </a:cubicBezTo>
                <a:cubicBezTo>
                  <a:pt x="1246" y="896"/>
                  <a:pt x="1247" y="899"/>
                  <a:pt x="1246" y="907"/>
                </a:cubicBezTo>
                <a:cubicBezTo>
                  <a:pt x="1246" y="907"/>
                  <a:pt x="1245" y="906"/>
                  <a:pt x="1245" y="907"/>
                </a:cubicBezTo>
                <a:cubicBezTo>
                  <a:pt x="1245" y="907"/>
                  <a:pt x="1244" y="911"/>
                  <a:pt x="1244" y="915"/>
                </a:cubicBezTo>
                <a:cubicBezTo>
                  <a:pt x="1243" y="919"/>
                  <a:pt x="1242" y="923"/>
                  <a:pt x="1241" y="925"/>
                </a:cubicBezTo>
                <a:cubicBezTo>
                  <a:pt x="1241" y="921"/>
                  <a:pt x="1241" y="915"/>
                  <a:pt x="1241" y="907"/>
                </a:cubicBezTo>
                <a:cubicBezTo>
                  <a:pt x="1241" y="900"/>
                  <a:pt x="1240" y="892"/>
                  <a:pt x="1238" y="885"/>
                </a:cubicBezTo>
                <a:cubicBezTo>
                  <a:pt x="1238" y="888"/>
                  <a:pt x="1238" y="894"/>
                  <a:pt x="1239" y="901"/>
                </a:cubicBezTo>
                <a:cubicBezTo>
                  <a:pt x="1239" y="907"/>
                  <a:pt x="1238" y="914"/>
                  <a:pt x="1238" y="920"/>
                </a:cubicBezTo>
                <a:cubicBezTo>
                  <a:pt x="1237" y="926"/>
                  <a:pt x="1236" y="930"/>
                  <a:pt x="1234" y="937"/>
                </a:cubicBezTo>
                <a:cubicBezTo>
                  <a:pt x="1233" y="940"/>
                  <a:pt x="1231" y="944"/>
                  <a:pt x="1229" y="948"/>
                </a:cubicBezTo>
                <a:cubicBezTo>
                  <a:pt x="1227" y="951"/>
                  <a:pt x="1226" y="954"/>
                  <a:pt x="1224" y="957"/>
                </a:cubicBezTo>
                <a:cubicBezTo>
                  <a:pt x="1222" y="960"/>
                  <a:pt x="1222" y="961"/>
                  <a:pt x="1221" y="963"/>
                </a:cubicBezTo>
                <a:cubicBezTo>
                  <a:pt x="1219" y="966"/>
                  <a:pt x="1216" y="970"/>
                  <a:pt x="1212" y="974"/>
                </a:cubicBezTo>
                <a:cubicBezTo>
                  <a:pt x="1209" y="978"/>
                  <a:pt x="1204" y="982"/>
                  <a:pt x="1201" y="985"/>
                </a:cubicBezTo>
                <a:cubicBezTo>
                  <a:pt x="1192" y="994"/>
                  <a:pt x="1180" y="1001"/>
                  <a:pt x="1169" y="1004"/>
                </a:cubicBezTo>
                <a:cubicBezTo>
                  <a:pt x="1169" y="1004"/>
                  <a:pt x="1169" y="1004"/>
                  <a:pt x="1168" y="1005"/>
                </a:cubicBezTo>
                <a:cubicBezTo>
                  <a:pt x="1168" y="1005"/>
                  <a:pt x="1168" y="1005"/>
                  <a:pt x="1168" y="1005"/>
                </a:cubicBezTo>
                <a:cubicBezTo>
                  <a:pt x="1168" y="1005"/>
                  <a:pt x="1167" y="1005"/>
                  <a:pt x="1167" y="1005"/>
                </a:cubicBezTo>
                <a:cubicBezTo>
                  <a:pt x="1167" y="1005"/>
                  <a:pt x="1167" y="1005"/>
                  <a:pt x="1167" y="1005"/>
                </a:cubicBezTo>
                <a:cubicBezTo>
                  <a:pt x="1167" y="1005"/>
                  <a:pt x="1167" y="1005"/>
                  <a:pt x="1166" y="1005"/>
                </a:cubicBezTo>
                <a:cubicBezTo>
                  <a:pt x="1166" y="1004"/>
                  <a:pt x="1166" y="1004"/>
                  <a:pt x="1165" y="1004"/>
                </a:cubicBezTo>
                <a:cubicBezTo>
                  <a:pt x="1165" y="1004"/>
                  <a:pt x="1165" y="1004"/>
                  <a:pt x="1165" y="1004"/>
                </a:cubicBezTo>
                <a:cubicBezTo>
                  <a:pt x="1165" y="1003"/>
                  <a:pt x="1165" y="1003"/>
                  <a:pt x="1165" y="1003"/>
                </a:cubicBezTo>
                <a:cubicBezTo>
                  <a:pt x="1165" y="1003"/>
                  <a:pt x="1165" y="1002"/>
                  <a:pt x="1165" y="1002"/>
                </a:cubicBezTo>
                <a:cubicBezTo>
                  <a:pt x="1165" y="1001"/>
                  <a:pt x="1165" y="1001"/>
                  <a:pt x="1165" y="1000"/>
                </a:cubicBezTo>
                <a:cubicBezTo>
                  <a:pt x="1165" y="1000"/>
                  <a:pt x="1165" y="1000"/>
                  <a:pt x="1166" y="1000"/>
                </a:cubicBezTo>
                <a:cubicBezTo>
                  <a:pt x="1166" y="1000"/>
                  <a:pt x="1166" y="1000"/>
                  <a:pt x="1166" y="1000"/>
                </a:cubicBezTo>
                <a:cubicBezTo>
                  <a:pt x="1166" y="1000"/>
                  <a:pt x="1166" y="1000"/>
                  <a:pt x="1166" y="1000"/>
                </a:cubicBezTo>
                <a:cubicBezTo>
                  <a:pt x="1167" y="1000"/>
                  <a:pt x="1167" y="999"/>
                  <a:pt x="1168" y="999"/>
                </a:cubicBezTo>
                <a:cubicBezTo>
                  <a:pt x="1170" y="998"/>
                  <a:pt x="1173" y="997"/>
                  <a:pt x="1178" y="995"/>
                </a:cubicBezTo>
                <a:cubicBezTo>
                  <a:pt x="1180" y="994"/>
                  <a:pt x="1182" y="992"/>
                  <a:pt x="1184" y="991"/>
                </a:cubicBezTo>
                <a:cubicBezTo>
                  <a:pt x="1189" y="988"/>
                  <a:pt x="1194" y="984"/>
                  <a:pt x="1198" y="981"/>
                </a:cubicBezTo>
                <a:cubicBezTo>
                  <a:pt x="1207" y="973"/>
                  <a:pt x="1213" y="965"/>
                  <a:pt x="1218" y="957"/>
                </a:cubicBezTo>
                <a:cubicBezTo>
                  <a:pt x="1219" y="955"/>
                  <a:pt x="1220" y="952"/>
                  <a:pt x="1221" y="950"/>
                </a:cubicBezTo>
                <a:cubicBezTo>
                  <a:pt x="1223" y="948"/>
                  <a:pt x="1224" y="946"/>
                  <a:pt x="1225" y="943"/>
                </a:cubicBezTo>
                <a:cubicBezTo>
                  <a:pt x="1228" y="938"/>
                  <a:pt x="1229" y="933"/>
                  <a:pt x="1230" y="929"/>
                </a:cubicBezTo>
                <a:cubicBezTo>
                  <a:pt x="1231" y="926"/>
                  <a:pt x="1231" y="923"/>
                  <a:pt x="1231" y="919"/>
                </a:cubicBezTo>
                <a:cubicBezTo>
                  <a:pt x="1232" y="917"/>
                  <a:pt x="1232" y="914"/>
                  <a:pt x="1232" y="911"/>
                </a:cubicBezTo>
                <a:cubicBezTo>
                  <a:pt x="1232" y="909"/>
                  <a:pt x="1232" y="907"/>
                  <a:pt x="1232" y="909"/>
                </a:cubicBezTo>
                <a:cubicBezTo>
                  <a:pt x="1230" y="918"/>
                  <a:pt x="1229" y="926"/>
                  <a:pt x="1226" y="934"/>
                </a:cubicBezTo>
                <a:cubicBezTo>
                  <a:pt x="1225" y="938"/>
                  <a:pt x="1223" y="943"/>
                  <a:pt x="1221" y="947"/>
                </a:cubicBezTo>
                <a:cubicBezTo>
                  <a:pt x="1221" y="948"/>
                  <a:pt x="1219" y="951"/>
                  <a:pt x="1218" y="953"/>
                </a:cubicBezTo>
                <a:cubicBezTo>
                  <a:pt x="1218" y="954"/>
                  <a:pt x="1217" y="955"/>
                  <a:pt x="1217" y="956"/>
                </a:cubicBezTo>
                <a:cubicBezTo>
                  <a:pt x="1215" y="959"/>
                  <a:pt x="1211" y="964"/>
                  <a:pt x="1208" y="967"/>
                </a:cubicBezTo>
                <a:cubicBezTo>
                  <a:pt x="1207" y="968"/>
                  <a:pt x="1207" y="969"/>
                  <a:pt x="1207" y="970"/>
                </a:cubicBezTo>
                <a:cubicBezTo>
                  <a:pt x="1202" y="974"/>
                  <a:pt x="1199" y="977"/>
                  <a:pt x="1194" y="981"/>
                </a:cubicBezTo>
                <a:cubicBezTo>
                  <a:pt x="1189" y="985"/>
                  <a:pt x="1185" y="987"/>
                  <a:pt x="1179" y="991"/>
                </a:cubicBezTo>
                <a:cubicBezTo>
                  <a:pt x="1174" y="993"/>
                  <a:pt x="1169" y="995"/>
                  <a:pt x="1165" y="997"/>
                </a:cubicBezTo>
                <a:cubicBezTo>
                  <a:pt x="1163" y="997"/>
                  <a:pt x="1163" y="998"/>
                  <a:pt x="1162" y="998"/>
                </a:cubicBezTo>
                <a:cubicBezTo>
                  <a:pt x="1162" y="998"/>
                  <a:pt x="1162" y="998"/>
                  <a:pt x="1162" y="999"/>
                </a:cubicBezTo>
                <a:cubicBezTo>
                  <a:pt x="1161" y="999"/>
                  <a:pt x="1162" y="1000"/>
                  <a:pt x="1162" y="1001"/>
                </a:cubicBezTo>
                <a:cubicBezTo>
                  <a:pt x="1162" y="1001"/>
                  <a:pt x="1162" y="1002"/>
                  <a:pt x="1161" y="1002"/>
                </a:cubicBezTo>
                <a:cubicBezTo>
                  <a:pt x="1161" y="1002"/>
                  <a:pt x="1161" y="1002"/>
                  <a:pt x="1161" y="1003"/>
                </a:cubicBezTo>
                <a:cubicBezTo>
                  <a:pt x="1160" y="1004"/>
                  <a:pt x="1160" y="1004"/>
                  <a:pt x="1160" y="1004"/>
                </a:cubicBezTo>
                <a:cubicBezTo>
                  <a:pt x="1159" y="1007"/>
                  <a:pt x="1159" y="1007"/>
                  <a:pt x="1159" y="1007"/>
                </a:cubicBezTo>
                <a:cubicBezTo>
                  <a:pt x="1157" y="1011"/>
                  <a:pt x="1154" y="1014"/>
                  <a:pt x="1152" y="1018"/>
                </a:cubicBezTo>
                <a:cubicBezTo>
                  <a:pt x="1147" y="1026"/>
                  <a:pt x="1144" y="1033"/>
                  <a:pt x="1136" y="1044"/>
                </a:cubicBezTo>
                <a:cubicBezTo>
                  <a:pt x="1135" y="1045"/>
                  <a:pt x="1134" y="1046"/>
                  <a:pt x="1132" y="1048"/>
                </a:cubicBezTo>
                <a:cubicBezTo>
                  <a:pt x="1131" y="1050"/>
                  <a:pt x="1129" y="1052"/>
                  <a:pt x="1129" y="1052"/>
                </a:cubicBezTo>
                <a:cubicBezTo>
                  <a:pt x="1123" y="1058"/>
                  <a:pt x="1120" y="1059"/>
                  <a:pt x="1116" y="1062"/>
                </a:cubicBezTo>
                <a:cubicBezTo>
                  <a:pt x="1105" y="1070"/>
                  <a:pt x="1087" y="1079"/>
                  <a:pt x="1073" y="1081"/>
                </a:cubicBezTo>
                <a:cubicBezTo>
                  <a:pt x="1070" y="1081"/>
                  <a:pt x="1064" y="1082"/>
                  <a:pt x="1059" y="1082"/>
                </a:cubicBezTo>
                <a:cubicBezTo>
                  <a:pt x="1056" y="1082"/>
                  <a:pt x="1054" y="1082"/>
                  <a:pt x="1052" y="1082"/>
                </a:cubicBezTo>
                <a:cubicBezTo>
                  <a:pt x="1050" y="1082"/>
                  <a:pt x="1049" y="1082"/>
                  <a:pt x="1049" y="1082"/>
                </a:cubicBezTo>
                <a:cubicBezTo>
                  <a:pt x="1047" y="1081"/>
                  <a:pt x="1061" y="1079"/>
                  <a:pt x="1075" y="1075"/>
                </a:cubicBezTo>
                <a:cubicBezTo>
                  <a:pt x="1086" y="1071"/>
                  <a:pt x="1098" y="1066"/>
                  <a:pt x="1110" y="1059"/>
                </a:cubicBezTo>
                <a:cubicBezTo>
                  <a:pt x="1111" y="1058"/>
                  <a:pt x="1112" y="1057"/>
                  <a:pt x="1114" y="1056"/>
                </a:cubicBezTo>
                <a:cubicBezTo>
                  <a:pt x="1115" y="1055"/>
                  <a:pt x="1117" y="1054"/>
                  <a:pt x="1118" y="1052"/>
                </a:cubicBezTo>
                <a:cubicBezTo>
                  <a:pt x="1122" y="1049"/>
                  <a:pt x="1122" y="1049"/>
                  <a:pt x="1122" y="1049"/>
                </a:cubicBezTo>
                <a:cubicBezTo>
                  <a:pt x="1124" y="1047"/>
                  <a:pt x="1125" y="1046"/>
                  <a:pt x="1126" y="1044"/>
                </a:cubicBezTo>
                <a:cubicBezTo>
                  <a:pt x="1131" y="1039"/>
                  <a:pt x="1134" y="1034"/>
                  <a:pt x="1138" y="1029"/>
                </a:cubicBezTo>
                <a:cubicBezTo>
                  <a:pt x="1141" y="1024"/>
                  <a:pt x="1143" y="1020"/>
                  <a:pt x="1145" y="1016"/>
                </a:cubicBezTo>
                <a:cubicBezTo>
                  <a:pt x="1148" y="1011"/>
                  <a:pt x="1152" y="1005"/>
                  <a:pt x="1154" y="1002"/>
                </a:cubicBezTo>
                <a:cubicBezTo>
                  <a:pt x="1154" y="1001"/>
                  <a:pt x="1155" y="999"/>
                  <a:pt x="1155" y="998"/>
                </a:cubicBezTo>
                <a:cubicBezTo>
                  <a:pt x="1155" y="998"/>
                  <a:pt x="1155" y="997"/>
                  <a:pt x="1155" y="997"/>
                </a:cubicBezTo>
                <a:cubicBezTo>
                  <a:pt x="1156" y="995"/>
                  <a:pt x="1156" y="993"/>
                  <a:pt x="1157" y="992"/>
                </a:cubicBezTo>
                <a:cubicBezTo>
                  <a:pt x="1158" y="991"/>
                  <a:pt x="1159" y="991"/>
                  <a:pt x="1161" y="991"/>
                </a:cubicBezTo>
                <a:cubicBezTo>
                  <a:pt x="1161" y="991"/>
                  <a:pt x="1158" y="991"/>
                  <a:pt x="1156" y="991"/>
                </a:cubicBezTo>
                <a:cubicBezTo>
                  <a:pt x="1155" y="991"/>
                  <a:pt x="1155" y="992"/>
                  <a:pt x="1155" y="993"/>
                </a:cubicBezTo>
                <a:cubicBezTo>
                  <a:pt x="1154" y="994"/>
                  <a:pt x="1155" y="996"/>
                  <a:pt x="1154" y="997"/>
                </a:cubicBezTo>
                <a:cubicBezTo>
                  <a:pt x="1154" y="997"/>
                  <a:pt x="1154" y="998"/>
                  <a:pt x="1154" y="998"/>
                </a:cubicBezTo>
                <a:cubicBezTo>
                  <a:pt x="1153" y="999"/>
                  <a:pt x="1153" y="999"/>
                  <a:pt x="1153" y="999"/>
                </a:cubicBezTo>
                <a:cubicBezTo>
                  <a:pt x="1153" y="1000"/>
                  <a:pt x="1152" y="1001"/>
                  <a:pt x="1151" y="1003"/>
                </a:cubicBezTo>
                <a:cubicBezTo>
                  <a:pt x="1150" y="1005"/>
                  <a:pt x="1148" y="1008"/>
                  <a:pt x="1145" y="1013"/>
                </a:cubicBezTo>
                <a:cubicBezTo>
                  <a:pt x="1140" y="1020"/>
                  <a:pt x="1137" y="1028"/>
                  <a:pt x="1129" y="1038"/>
                </a:cubicBezTo>
                <a:cubicBezTo>
                  <a:pt x="1128" y="1039"/>
                  <a:pt x="1127" y="1040"/>
                  <a:pt x="1126" y="1042"/>
                </a:cubicBezTo>
                <a:cubicBezTo>
                  <a:pt x="1125" y="1043"/>
                  <a:pt x="1123" y="1044"/>
                  <a:pt x="1122" y="1046"/>
                </a:cubicBezTo>
                <a:cubicBezTo>
                  <a:pt x="1118" y="1049"/>
                  <a:pt x="1114" y="1052"/>
                  <a:pt x="1111" y="1054"/>
                </a:cubicBezTo>
                <a:cubicBezTo>
                  <a:pt x="1111" y="1055"/>
                  <a:pt x="1104" y="1059"/>
                  <a:pt x="1102" y="1060"/>
                </a:cubicBezTo>
                <a:cubicBezTo>
                  <a:pt x="1101" y="1060"/>
                  <a:pt x="1100" y="1062"/>
                  <a:pt x="1099" y="1062"/>
                </a:cubicBezTo>
                <a:cubicBezTo>
                  <a:pt x="1095" y="1065"/>
                  <a:pt x="1088" y="1066"/>
                  <a:pt x="1084" y="1068"/>
                </a:cubicBezTo>
                <a:cubicBezTo>
                  <a:pt x="1078" y="1070"/>
                  <a:pt x="1074" y="1072"/>
                  <a:pt x="1068" y="1073"/>
                </a:cubicBezTo>
                <a:cubicBezTo>
                  <a:pt x="1067" y="1073"/>
                  <a:pt x="1061" y="1074"/>
                  <a:pt x="1062" y="1074"/>
                </a:cubicBezTo>
                <a:cubicBezTo>
                  <a:pt x="1059" y="1075"/>
                  <a:pt x="1058" y="1074"/>
                  <a:pt x="1055" y="1074"/>
                </a:cubicBezTo>
                <a:cubicBezTo>
                  <a:pt x="1053" y="1075"/>
                  <a:pt x="1051" y="1075"/>
                  <a:pt x="1048" y="1075"/>
                </a:cubicBezTo>
                <a:cubicBezTo>
                  <a:pt x="1046" y="1075"/>
                  <a:pt x="1043" y="1075"/>
                  <a:pt x="1040" y="1076"/>
                </a:cubicBezTo>
                <a:cubicBezTo>
                  <a:pt x="1037" y="1076"/>
                  <a:pt x="1034" y="1076"/>
                  <a:pt x="1030" y="1076"/>
                </a:cubicBezTo>
                <a:cubicBezTo>
                  <a:pt x="1029" y="1076"/>
                  <a:pt x="1029" y="1076"/>
                  <a:pt x="1029" y="1076"/>
                </a:cubicBezTo>
                <a:cubicBezTo>
                  <a:pt x="1029" y="1076"/>
                  <a:pt x="1029" y="1076"/>
                  <a:pt x="1029" y="1076"/>
                </a:cubicBezTo>
                <a:cubicBezTo>
                  <a:pt x="1028" y="1076"/>
                  <a:pt x="1028" y="1076"/>
                  <a:pt x="1028" y="1076"/>
                </a:cubicBezTo>
                <a:cubicBezTo>
                  <a:pt x="1027" y="1076"/>
                  <a:pt x="1026" y="1076"/>
                  <a:pt x="1026" y="1076"/>
                </a:cubicBezTo>
                <a:cubicBezTo>
                  <a:pt x="1025" y="1076"/>
                  <a:pt x="1025" y="1076"/>
                  <a:pt x="1024" y="1076"/>
                </a:cubicBezTo>
                <a:cubicBezTo>
                  <a:pt x="1024" y="1076"/>
                  <a:pt x="1023" y="1077"/>
                  <a:pt x="1023" y="1078"/>
                </a:cubicBezTo>
                <a:cubicBezTo>
                  <a:pt x="1023" y="1078"/>
                  <a:pt x="1023" y="1078"/>
                  <a:pt x="1022" y="1079"/>
                </a:cubicBezTo>
                <a:cubicBezTo>
                  <a:pt x="1022" y="1079"/>
                  <a:pt x="1022" y="1079"/>
                  <a:pt x="1022" y="1079"/>
                </a:cubicBezTo>
                <a:cubicBezTo>
                  <a:pt x="1022" y="1079"/>
                  <a:pt x="1022" y="1079"/>
                  <a:pt x="1022" y="1079"/>
                </a:cubicBezTo>
                <a:cubicBezTo>
                  <a:pt x="1021" y="1080"/>
                  <a:pt x="1021" y="1080"/>
                  <a:pt x="1021" y="1080"/>
                </a:cubicBezTo>
                <a:cubicBezTo>
                  <a:pt x="1020" y="1081"/>
                  <a:pt x="1019" y="1082"/>
                  <a:pt x="1019" y="1083"/>
                </a:cubicBezTo>
                <a:cubicBezTo>
                  <a:pt x="1016" y="1086"/>
                  <a:pt x="1014" y="1089"/>
                  <a:pt x="1013" y="1090"/>
                </a:cubicBezTo>
                <a:cubicBezTo>
                  <a:pt x="1010" y="1094"/>
                  <a:pt x="1005" y="1097"/>
                  <a:pt x="1002" y="1100"/>
                </a:cubicBezTo>
                <a:cubicBezTo>
                  <a:pt x="998" y="1104"/>
                  <a:pt x="992" y="1110"/>
                  <a:pt x="984" y="1116"/>
                </a:cubicBezTo>
                <a:cubicBezTo>
                  <a:pt x="980" y="1118"/>
                  <a:pt x="976" y="1121"/>
                  <a:pt x="971" y="1124"/>
                </a:cubicBezTo>
                <a:cubicBezTo>
                  <a:pt x="965" y="1126"/>
                  <a:pt x="960" y="1128"/>
                  <a:pt x="956" y="1129"/>
                </a:cubicBezTo>
                <a:cubicBezTo>
                  <a:pt x="953" y="1130"/>
                  <a:pt x="952" y="1130"/>
                  <a:pt x="950" y="1130"/>
                </a:cubicBezTo>
                <a:cubicBezTo>
                  <a:pt x="949" y="1129"/>
                  <a:pt x="947" y="1129"/>
                  <a:pt x="945" y="1129"/>
                </a:cubicBezTo>
                <a:cubicBezTo>
                  <a:pt x="944" y="1130"/>
                  <a:pt x="943" y="1130"/>
                  <a:pt x="941" y="1130"/>
                </a:cubicBezTo>
                <a:cubicBezTo>
                  <a:pt x="940" y="1130"/>
                  <a:pt x="940" y="1130"/>
                  <a:pt x="939" y="1131"/>
                </a:cubicBezTo>
                <a:cubicBezTo>
                  <a:pt x="938" y="1131"/>
                  <a:pt x="938" y="1131"/>
                  <a:pt x="938" y="1131"/>
                </a:cubicBezTo>
                <a:cubicBezTo>
                  <a:pt x="938" y="1130"/>
                  <a:pt x="939" y="1130"/>
                  <a:pt x="941" y="1129"/>
                </a:cubicBezTo>
                <a:cubicBezTo>
                  <a:pt x="943" y="1128"/>
                  <a:pt x="946" y="1127"/>
                  <a:pt x="950" y="1125"/>
                </a:cubicBezTo>
                <a:cubicBezTo>
                  <a:pt x="953" y="1123"/>
                  <a:pt x="956" y="1122"/>
                  <a:pt x="959" y="1120"/>
                </a:cubicBezTo>
                <a:cubicBezTo>
                  <a:pt x="963" y="1118"/>
                  <a:pt x="965" y="1117"/>
                  <a:pt x="966" y="1116"/>
                </a:cubicBezTo>
                <a:cubicBezTo>
                  <a:pt x="973" y="1112"/>
                  <a:pt x="981" y="1106"/>
                  <a:pt x="986" y="1100"/>
                </a:cubicBezTo>
                <a:cubicBezTo>
                  <a:pt x="988" y="1098"/>
                  <a:pt x="988" y="1098"/>
                  <a:pt x="991" y="1096"/>
                </a:cubicBezTo>
                <a:cubicBezTo>
                  <a:pt x="991" y="1096"/>
                  <a:pt x="994" y="1092"/>
                  <a:pt x="995" y="1092"/>
                </a:cubicBezTo>
                <a:cubicBezTo>
                  <a:pt x="997" y="1089"/>
                  <a:pt x="996" y="1089"/>
                  <a:pt x="998" y="1086"/>
                </a:cubicBezTo>
                <a:cubicBezTo>
                  <a:pt x="1001" y="1082"/>
                  <a:pt x="1006" y="1078"/>
                  <a:pt x="1009" y="1074"/>
                </a:cubicBezTo>
                <a:cubicBezTo>
                  <a:pt x="1010" y="1072"/>
                  <a:pt x="1011" y="1070"/>
                  <a:pt x="1012" y="1069"/>
                </a:cubicBezTo>
                <a:cubicBezTo>
                  <a:pt x="1012" y="1068"/>
                  <a:pt x="1013" y="1067"/>
                  <a:pt x="1013" y="1066"/>
                </a:cubicBezTo>
                <a:cubicBezTo>
                  <a:pt x="1014" y="1065"/>
                  <a:pt x="1016" y="1063"/>
                  <a:pt x="1016" y="1062"/>
                </a:cubicBezTo>
                <a:cubicBezTo>
                  <a:pt x="1017" y="1061"/>
                  <a:pt x="1016" y="1061"/>
                  <a:pt x="1016" y="1061"/>
                </a:cubicBezTo>
                <a:cubicBezTo>
                  <a:pt x="1016" y="1061"/>
                  <a:pt x="1016" y="1061"/>
                  <a:pt x="1016" y="1061"/>
                </a:cubicBezTo>
                <a:cubicBezTo>
                  <a:pt x="1016" y="1061"/>
                  <a:pt x="1015" y="1060"/>
                  <a:pt x="1015" y="1060"/>
                </a:cubicBezTo>
                <a:cubicBezTo>
                  <a:pt x="1014" y="1060"/>
                  <a:pt x="1014" y="1060"/>
                  <a:pt x="1013" y="1060"/>
                </a:cubicBezTo>
                <a:cubicBezTo>
                  <a:pt x="1012" y="1062"/>
                  <a:pt x="1010" y="1064"/>
                  <a:pt x="1009" y="1066"/>
                </a:cubicBezTo>
                <a:cubicBezTo>
                  <a:pt x="1007" y="1069"/>
                  <a:pt x="1004" y="1072"/>
                  <a:pt x="1002" y="1075"/>
                </a:cubicBezTo>
                <a:cubicBezTo>
                  <a:pt x="997" y="1081"/>
                  <a:pt x="992" y="1087"/>
                  <a:pt x="985" y="1093"/>
                </a:cubicBezTo>
                <a:cubicBezTo>
                  <a:pt x="981" y="1097"/>
                  <a:pt x="977" y="1100"/>
                  <a:pt x="969" y="1106"/>
                </a:cubicBezTo>
                <a:cubicBezTo>
                  <a:pt x="967" y="1108"/>
                  <a:pt x="964" y="1109"/>
                  <a:pt x="962" y="1110"/>
                </a:cubicBezTo>
                <a:cubicBezTo>
                  <a:pt x="960" y="1112"/>
                  <a:pt x="957" y="1113"/>
                  <a:pt x="955" y="1114"/>
                </a:cubicBezTo>
                <a:cubicBezTo>
                  <a:pt x="953" y="1115"/>
                  <a:pt x="950" y="1116"/>
                  <a:pt x="948" y="1117"/>
                </a:cubicBezTo>
                <a:cubicBezTo>
                  <a:pt x="945" y="1117"/>
                  <a:pt x="942" y="1118"/>
                  <a:pt x="939" y="1119"/>
                </a:cubicBezTo>
                <a:cubicBezTo>
                  <a:pt x="938" y="1119"/>
                  <a:pt x="936" y="1120"/>
                  <a:pt x="933" y="1120"/>
                </a:cubicBezTo>
                <a:cubicBezTo>
                  <a:pt x="928" y="1121"/>
                  <a:pt x="931" y="1120"/>
                  <a:pt x="922" y="1122"/>
                </a:cubicBezTo>
                <a:cubicBezTo>
                  <a:pt x="912" y="1123"/>
                  <a:pt x="905" y="1121"/>
                  <a:pt x="907" y="1119"/>
                </a:cubicBezTo>
                <a:cubicBezTo>
                  <a:pt x="909" y="1118"/>
                  <a:pt x="918" y="1117"/>
                  <a:pt x="926" y="1116"/>
                </a:cubicBezTo>
                <a:cubicBezTo>
                  <a:pt x="930" y="1115"/>
                  <a:pt x="934" y="1114"/>
                  <a:pt x="937" y="1113"/>
                </a:cubicBezTo>
                <a:cubicBezTo>
                  <a:pt x="940" y="1113"/>
                  <a:pt x="942" y="1112"/>
                  <a:pt x="941" y="1112"/>
                </a:cubicBezTo>
                <a:cubicBezTo>
                  <a:pt x="939" y="1111"/>
                  <a:pt x="931" y="1112"/>
                  <a:pt x="922" y="1114"/>
                </a:cubicBezTo>
                <a:cubicBezTo>
                  <a:pt x="913" y="1115"/>
                  <a:pt x="904" y="1115"/>
                  <a:pt x="902" y="1115"/>
                </a:cubicBezTo>
                <a:cubicBezTo>
                  <a:pt x="891" y="1115"/>
                  <a:pt x="883" y="1114"/>
                  <a:pt x="879" y="1114"/>
                </a:cubicBezTo>
                <a:cubicBezTo>
                  <a:pt x="877" y="1114"/>
                  <a:pt x="876" y="1114"/>
                  <a:pt x="874" y="1114"/>
                </a:cubicBezTo>
                <a:cubicBezTo>
                  <a:pt x="869" y="1114"/>
                  <a:pt x="861" y="1113"/>
                  <a:pt x="852" y="1111"/>
                </a:cubicBezTo>
                <a:cubicBezTo>
                  <a:pt x="847" y="1110"/>
                  <a:pt x="843" y="1109"/>
                  <a:pt x="838" y="1107"/>
                </a:cubicBezTo>
                <a:cubicBezTo>
                  <a:pt x="834" y="1106"/>
                  <a:pt x="830" y="1105"/>
                  <a:pt x="826" y="1104"/>
                </a:cubicBezTo>
                <a:cubicBezTo>
                  <a:pt x="810" y="1099"/>
                  <a:pt x="779" y="1086"/>
                  <a:pt x="758" y="1077"/>
                </a:cubicBezTo>
                <a:cubicBezTo>
                  <a:pt x="756" y="1075"/>
                  <a:pt x="759" y="1075"/>
                  <a:pt x="757" y="1073"/>
                </a:cubicBezTo>
                <a:cubicBezTo>
                  <a:pt x="753" y="1068"/>
                  <a:pt x="770" y="1075"/>
                  <a:pt x="777" y="1075"/>
                </a:cubicBezTo>
                <a:cubicBezTo>
                  <a:pt x="777" y="1074"/>
                  <a:pt x="771" y="1072"/>
                  <a:pt x="768" y="1070"/>
                </a:cubicBezTo>
                <a:cubicBezTo>
                  <a:pt x="763" y="1068"/>
                  <a:pt x="762" y="1068"/>
                  <a:pt x="760" y="1067"/>
                </a:cubicBezTo>
                <a:cubicBezTo>
                  <a:pt x="754" y="1065"/>
                  <a:pt x="747" y="1062"/>
                  <a:pt x="740" y="1059"/>
                </a:cubicBezTo>
                <a:cubicBezTo>
                  <a:pt x="738" y="1058"/>
                  <a:pt x="736" y="1057"/>
                  <a:pt x="733" y="1056"/>
                </a:cubicBezTo>
                <a:cubicBezTo>
                  <a:pt x="728" y="1054"/>
                  <a:pt x="726" y="1052"/>
                  <a:pt x="723" y="1051"/>
                </a:cubicBezTo>
                <a:cubicBezTo>
                  <a:pt x="717" y="1048"/>
                  <a:pt x="715" y="1048"/>
                  <a:pt x="712" y="1046"/>
                </a:cubicBezTo>
                <a:cubicBezTo>
                  <a:pt x="709" y="1045"/>
                  <a:pt x="707" y="1044"/>
                  <a:pt x="705" y="1042"/>
                </a:cubicBezTo>
                <a:cubicBezTo>
                  <a:pt x="704" y="1042"/>
                  <a:pt x="704" y="1042"/>
                  <a:pt x="704" y="1042"/>
                </a:cubicBezTo>
                <a:cubicBezTo>
                  <a:pt x="704" y="1042"/>
                  <a:pt x="704" y="1042"/>
                  <a:pt x="704" y="1043"/>
                </a:cubicBezTo>
                <a:cubicBezTo>
                  <a:pt x="703" y="1043"/>
                  <a:pt x="703" y="1043"/>
                  <a:pt x="703" y="1043"/>
                </a:cubicBezTo>
                <a:cubicBezTo>
                  <a:pt x="702" y="1044"/>
                  <a:pt x="702" y="1044"/>
                  <a:pt x="701" y="1045"/>
                </a:cubicBezTo>
                <a:cubicBezTo>
                  <a:pt x="700" y="1046"/>
                  <a:pt x="699" y="1048"/>
                  <a:pt x="698" y="1050"/>
                </a:cubicBezTo>
                <a:cubicBezTo>
                  <a:pt x="697" y="1051"/>
                  <a:pt x="696" y="1052"/>
                  <a:pt x="696" y="1053"/>
                </a:cubicBezTo>
                <a:cubicBezTo>
                  <a:pt x="695" y="1053"/>
                  <a:pt x="695" y="1053"/>
                  <a:pt x="695" y="1053"/>
                </a:cubicBezTo>
                <a:cubicBezTo>
                  <a:pt x="695" y="1053"/>
                  <a:pt x="695" y="1053"/>
                  <a:pt x="694" y="1054"/>
                </a:cubicBezTo>
                <a:cubicBezTo>
                  <a:pt x="694" y="1055"/>
                  <a:pt x="693" y="1055"/>
                  <a:pt x="692" y="1056"/>
                </a:cubicBezTo>
                <a:cubicBezTo>
                  <a:pt x="692" y="1057"/>
                  <a:pt x="691" y="1057"/>
                  <a:pt x="690" y="1058"/>
                </a:cubicBezTo>
                <a:cubicBezTo>
                  <a:pt x="689" y="1059"/>
                  <a:pt x="689" y="1060"/>
                  <a:pt x="688" y="1061"/>
                </a:cubicBezTo>
                <a:cubicBezTo>
                  <a:pt x="685" y="1063"/>
                  <a:pt x="685" y="1063"/>
                  <a:pt x="685" y="1063"/>
                </a:cubicBezTo>
                <a:cubicBezTo>
                  <a:pt x="684" y="1064"/>
                  <a:pt x="683" y="1065"/>
                  <a:pt x="682" y="1065"/>
                </a:cubicBezTo>
                <a:cubicBezTo>
                  <a:pt x="679" y="1068"/>
                  <a:pt x="674" y="1070"/>
                  <a:pt x="672" y="1072"/>
                </a:cubicBezTo>
                <a:cubicBezTo>
                  <a:pt x="659" y="1076"/>
                  <a:pt x="672" y="1071"/>
                  <a:pt x="665" y="1073"/>
                </a:cubicBezTo>
                <a:cubicBezTo>
                  <a:pt x="659" y="1075"/>
                  <a:pt x="659" y="1075"/>
                  <a:pt x="659" y="1075"/>
                </a:cubicBezTo>
                <a:cubicBezTo>
                  <a:pt x="659" y="1076"/>
                  <a:pt x="659" y="1076"/>
                  <a:pt x="658" y="1076"/>
                </a:cubicBezTo>
                <a:cubicBezTo>
                  <a:pt x="657" y="1076"/>
                  <a:pt x="657" y="1077"/>
                  <a:pt x="656" y="1077"/>
                </a:cubicBezTo>
                <a:cubicBezTo>
                  <a:pt x="655" y="1077"/>
                  <a:pt x="653" y="1078"/>
                  <a:pt x="651" y="1078"/>
                </a:cubicBezTo>
                <a:cubicBezTo>
                  <a:pt x="649" y="1078"/>
                  <a:pt x="647" y="1078"/>
                  <a:pt x="643" y="1078"/>
                </a:cubicBezTo>
                <a:cubicBezTo>
                  <a:pt x="643" y="1078"/>
                  <a:pt x="643" y="1078"/>
                  <a:pt x="643" y="1078"/>
                </a:cubicBezTo>
                <a:cubicBezTo>
                  <a:pt x="643" y="1078"/>
                  <a:pt x="643" y="1078"/>
                  <a:pt x="643" y="1078"/>
                </a:cubicBezTo>
                <a:cubicBezTo>
                  <a:pt x="643" y="1078"/>
                  <a:pt x="643" y="1078"/>
                  <a:pt x="642" y="1078"/>
                </a:cubicBezTo>
                <a:cubicBezTo>
                  <a:pt x="642" y="1078"/>
                  <a:pt x="642" y="1078"/>
                  <a:pt x="642" y="1078"/>
                </a:cubicBezTo>
                <a:cubicBezTo>
                  <a:pt x="640" y="1078"/>
                  <a:pt x="639" y="1078"/>
                  <a:pt x="637" y="1079"/>
                </a:cubicBezTo>
                <a:cubicBezTo>
                  <a:pt x="636" y="1079"/>
                  <a:pt x="635" y="1079"/>
                  <a:pt x="635" y="1080"/>
                </a:cubicBezTo>
                <a:cubicBezTo>
                  <a:pt x="633" y="1080"/>
                  <a:pt x="631" y="1078"/>
                  <a:pt x="630" y="1078"/>
                </a:cubicBezTo>
                <a:cubicBezTo>
                  <a:pt x="629" y="1078"/>
                  <a:pt x="628" y="1079"/>
                  <a:pt x="628" y="1079"/>
                </a:cubicBezTo>
                <a:cubicBezTo>
                  <a:pt x="628" y="1079"/>
                  <a:pt x="628" y="1078"/>
                  <a:pt x="628" y="1078"/>
                </a:cubicBezTo>
                <a:cubicBezTo>
                  <a:pt x="628" y="1078"/>
                  <a:pt x="627" y="1078"/>
                  <a:pt x="627" y="1077"/>
                </a:cubicBezTo>
                <a:cubicBezTo>
                  <a:pt x="627" y="1077"/>
                  <a:pt x="627" y="1076"/>
                  <a:pt x="626" y="1075"/>
                </a:cubicBezTo>
                <a:cubicBezTo>
                  <a:pt x="626" y="1075"/>
                  <a:pt x="625" y="1075"/>
                  <a:pt x="625" y="1075"/>
                </a:cubicBezTo>
                <a:cubicBezTo>
                  <a:pt x="625" y="1075"/>
                  <a:pt x="624" y="1075"/>
                  <a:pt x="624" y="1075"/>
                </a:cubicBezTo>
                <a:cubicBezTo>
                  <a:pt x="624" y="1075"/>
                  <a:pt x="624" y="1075"/>
                  <a:pt x="624" y="1075"/>
                </a:cubicBezTo>
                <a:cubicBezTo>
                  <a:pt x="622" y="1074"/>
                  <a:pt x="620" y="1073"/>
                  <a:pt x="619" y="1073"/>
                </a:cubicBezTo>
                <a:cubicBezTo>
                  <a:pt x="619" y="1073"/>
                  <a:pt x="619" y="1073"/>
                  <a:pt x="619" y="1073"/>
                </a:cubicBezTo>
                <a:cubicBezTo>
                  <a:pt x="619" y="1073"/>
                  <a:pt x="619" y="1073"/>
                  <a:pt x="619" y="1073"/>
                </a:cubicBezTo>
                <a:cubicBezTo>
                  <a:pt x="616" y="1072"/>
                  <a:pt x="613" y="1070"/>
                  <a:pt x="612" y="1069"/>
                </a:cubicBezTo>
                <a:cubicBezTo>
                  <a:pt x="610" y="1068"/>
                  <a:pt x="606" y="1066"/>
                  <a:pt x="604" y="1064"/>
                </a:cubicBezTo>
                <a:cubicBezTo>
                  <a:pt x="602" y="1062"/>
                  <a:pt x="602" y="1061"/>
                  <a:pt x="603" y="1060"/>
                </a:cubicBezTo>
                <a:cubicBezTo>
                  <a:pt x="603" y="1060"/>
                  <a:pt x="604" y="1060"/>
                  <a:pt x="603" y="1059"/>
                </a:cubicBezTo>
                <a:cubicBezTo>
                  <a:pt x="602" y="1059"/>
                  <a:pt x="600" y="1059"/>
                  <a:pt x="600" y="1057"/>
                </a:cubicBezTo>
                <a:cubicBezTo>
                  <a:pt x="600" y="1057"/>
                  <a:pt x="600" y="1057"/>
                  <a:pt x="600" y="1057"/>
                </a:cubicBezTo>
                <a:cubicBezTo>
                  <a:pt x="600" y="1056"/>
                  <a:pt x="600" y="1056"/>
                  <a:pt x="600" y="1056"/>
                </a:cubicBezTo>
                <a:cubicBezTo>
                  <a:pt x="600" y="1055"/>
                  <a:pt x="600" y="1055"/>
                  <a:pt x="600" y="1055"/>
                </a:cubicBezTo>
                <a:cubicBezTo>
                  <a:pt x="600" y="1055"/>
                  <a:pt x="600" y="1055"/>
                  <a:pt x="600" y="1055"/>
                </a:cubicBezTo>
                <a:cubicBezTo>
                  <a:pt x="600" y="1055"/>
                  <a:pt x="600" y="1055"/>
                  <a:pt x="600" y="1055"/>
                </a:cubicBezTo>
                <a:cubicBezTo>
                  <a:pt x="600" y="1055"/>
                  <a:pt x="599" y="1055"/>
                  <a:pt x="599" y="1055"/>
                </a:cubicBezTo>
                <a:cubicBezTo>
                  <a:pt x="599" y="1055"/>
                  <a:pt x="599" y="1054"/>
                  <a:pt x="599" y="1054"/>
                </a:cubicBezTo>
                <a:cubicBezTo>
                  <a:pt x="599" y="1054"/>
                  <a:pt x="598" y="1055"/>
                  <a:pt x="597" y="1055"/>
                </a:cubicBezTo>
                <a:cubicBezTo>
                  <a:pt x="597" y="1054"/>
                  <a:pt x="596" y="1053"/>
                  <a:pt x="595" y="1053"/>
                </a:cubicBezTo>
                <a:cubicBezTo>
                  <a:pt x="595" y="1053"/>
                  <a:pt x="594" y="1054"/>
                  <a:pt x="594" y="1054"/>
                </a:cubicBezTo>
                <a:cubicBezTo>
                  <a:pt x="593" y="1054"/>
                  <a:pt x="593" y="1053"/>
                  <a:pt x="592" y="1053"/>
                </a:cubicBezTo>
                <a:cubicBezTo>
                  <a:pt x="591" y="1053"/>
                  <a:pt x="591" y="1053"/>
                  <a:pt x="590" y="1052"/>
                </a:cubicBezTo>
                <a:cubicBezTo>
                  <a:pt x="589" y="1052"/>
                  <a:pt x="589" y="1052"/>
                  <a:pt x="589" y="1052"/>
                </a:cubicBezTo>
                <a:cubicBezTo>
                  <a:pt x="588" y="1052"/>
                  <a:pt x="588" y="1052"/>
                  <a:pt x="588" y="1052"/>
                </a:cubicBezTo>
                <a:cubicBezTo>
                  <a:pt x="587" y="1052"/>
                  <a:pt x="587" y="1051"/>
                  <a:pt x="586" y="1050"/>
                </a:cubicBezTo>
                <a:cubicBezTo>
                  <a:pt x="587" y="1049"/>
                  <a:pt x="587" y="1050"/>
                  <a:pt x="588" y="1049"/>
                </a:cubicBezTo>
                <a:cubicBezTo>
                  <a:pt x="588" y="1048"/>
                  <a:pt x="586" y="1050"/>
                  <a:pt x="585" y="1051"/>
                </a:cubicBezTo>
                <a:cubicBezTo>
                  <a:pt x="585" y="1049"/>
                  <a:pt x="584" y="1048"/>
                  <a:pt x="583" y="1047"/>
                </a:cubicBezTo>
                <a:cubicBezTo>
                  <a:pt x="583" y="1046"/>
                  <a:pt x="584" y="1046"/>
                  <a:pt x="584" y="1045"/>
                </a:cubicBezTo>
                <a:cubicBezTo>
                  <a:pt x="585" y="1043"/>
                  <a:pt x="585" y="1043"/>
                  <a:pt x="587" y="1041"/>
                </a:cubicBezTo>
                <a:cubicBezTo>
                  <a:pt x="587" y="1041"/>
                  <a:pt x="588" y="1041"/>
                  <a:pt x="588" y="1040"/>
                </a:cubicBezTo>
                <a:cubicBezTo>
                  <a:pt x="588" y="1039"/>
                  <a:pt x="587" y="1037"/>
                  <a:pt x="586" y="1036"/>
                </a:cubicBezTo>
                <a:cubicBezTo>
                  <a:pt x="585" y="1034"/>
                  <a:pt x="584" y="1032"/>
                  <a:pt x="583" y="1030"/>
                </a:cubicBezTo>
                <a:cubicBezTo>
                  <a:pt x="583" y="1029"/>
                  <a:pt x="582" y="1027"/>
                  <a:pt x="582" y="1026"/>
                </a:cubicBezTo>
                <a:cubicBezTo>
                  <a:pt x="581" y="1026"/>
                  <a:pt x="581" y="1026"/>
                  <a:pt x="581" y="1026"/>
                </a:cubicBezTo>
                <a:cubicBezTo>
                  <a:pt x="580" y="1025"/>
                  <a:pt x="580" y="1024"/>
                  <a:pt x="581" y="1023"/>
                </a:cubicBezTo>
                <a:cubicBezTo>
                  <a:pt x="580" y="1023"/>
                  <a:pt x="580" y="1023"/>
                  <a:pt x="580" y="1023"/>
                </a:cubicBezTo>
                <a:cubicBezTo>
                  <a:pt x="579" y="1019"/>
                  <a:pt x="579" y="1022"/>
                  <a:pt x="579" y="1017"/>
                </a:cubicBezTo>
                <a:cubicBezTo>
                  <a:pt x="579" y="1017"/>
                  <a:pt x="578" y="1017"/>
                  <a:pt x="578" y="1017"/>
                </a:cubicBezTo>
                <a:cubicBezTo>
                  <a:pt x="577" y="1017"/>
                  <a:pt x="577" y="1017"/>
                  <a:pt x="577" y="1016"/>
                </a:cubicBezTo>
                <a:cubicBezTo>
                  <a:pt x="578" y="1015"/>
                  <a:pt x="577" y="1015"/>
                  <a:pt x="576" y="1014"/>
                </a:cubicBezTo>
                <a:cubicBezTo>
                  <a:pt x="575" y="1014"/>
                  <a:pt x="576" y="1014"/>
                  <a:pt x="576" y="1013"/>
                </a:cubicBezTo>
                <a:cubicBezTo>
                  <a:pt x="576" y="1013"/>
                  <a:pt x="576" y="1013"/>
                  <a:pt x="575" y="1012"/>
                </a:cubicBezTo>
                <a:cubicBezTo>
                  <a:pt x="575" y="1012"/>
                  <a:pt x="574" y="1012"/>
                  <a:pt x="574" y="1012"/>
                </a:cubicBezTo>
                <a:cubicBezTo>
                  <a:pt x="574" y="1011"/>
                  <a:pt x="574" y="1011"/>
                  <a:pt x="574" y="1010"/>
                </a:cubicBezTo>
                <a:cubicBezTo>
                  <a:pt x="574" y="1010"/>
                  <a:pt x="573" y="1010"/>
                  <a:pt x="573" y="1009"/>
                </a:cubicBezTo>
                <a:cubicBezTo>
                  <a:pt x="571" y="1010"/>
                  <a:pt x="570" y="1011"/>
                  <a:pt x="568" y="1011"/>
                </a:cubicBezTo>
                <a:cubicBezTo>
                  <a:pt x="566" y="1012"/>
                  <a:pt x="564" y="1013"/>
                  <a:pt x="562" y="1013"/>
                </a:cubicBezTo>
                <a:cubicBezTo>
                  <a:pt x="561" y="1014"/>
                  <a:pt x="560" y="1014"/>
                  <a:pt x="559" y="1014"/>
                </a:cubicBezTo>
                <a:cubicBezTo>
                  <a:pt x="559" y="1015"/>
                  <a:pt x="558" y="1015"/>
                  <a:pt x="558" y="1015"/>
                </a:cubicBezTo>
                <a:cubicBezTo>
                  <a:pt x="557" y="1015"/>
                  <a:pt x="557" y="1014"/>
                  <a:pt x="557" y="1014"/>
                </a:cubicBezTo>
                <a:cubicBezTo>
                  <a:pt x="557" y="1014"/>
                  <a:pt x="557" y="1014"/>
                  <a:pt x="557" y="1014"/>
                </a:cubicBezTo>
                <a:cubicBezTo>
                  <a:pt x="556" y="1015"/>
                  <a:pt x="555" y="1015"/>
                  <a:pt x="554" y="1015"/>
                </a:cubicBezTo>
                <a:cubicBezTo>
                  <a:pt x="553" y="1015"/>
                  <a:pt x="552" y="1016"/>
                  <a:pt x="552" y="1016"/>
                </a:cubicBezTo>
                <a:cubicBezTo>
                  <a:pt x="549" y="1016"/>
                  <a:pt x="545" y="1016"/>
                  <a:pt x="543" y="1016"/>
                </a:cubicBezTo>
                <a:cubicBezTo>
                  <a:pt x="538" y="1016"/>
                  <a:pt x="532" y="1015"/>
                  <a:pt x="526" y="1014"/>
                </a:cubicBezTo>
                <a:cubicBezTo>
                  <a:pt x="526" y="1015"/>
                  <a:pt x="527" y="1016"/>
                  <a:pt x="527" y="1017"/>
                </a:cubicBezTo>
                <a:cubicBezTo>
                  <a:pt x="528" y="1017"/>
                  <a:pt x="530" y="1017"/>
                  <a:pt x="531" y="1018"/>
                </a:cubicBezTo>
                <a:cubicBezTo>
                  <a:pt x="531" y="1018"/>
                  <a:pt x="531" y="1017"/>
                  <a:pt x="532" y="1017"/>
                </a:cubicBezTo>
                <a:cubicBezTo>
                  <a:pt x="533" y="1019"/>
                  <a:pt x="536" y="1018"/>
                  <a:pt x="537" y="1018"/>
                </a:cubicBezTo>
                <a:cubicBezTo>
                  <a:pt x="537" y="1018"/>
                  <a:pt x="537" y="1019"/>
                  <a:pt x="538" y="1019"/>
                </a:cubicBezTo>
                <a:cubicBezTo>
                  <a:pt x="538" y="1019"/>
                  <a:pt x="539" y="1019"/>
                  <a:pt x="539" y="1019"/>
                </a:cubicBezTo>
                <a:cubicBezTo>
                  <a:pt x="540" y="1019"/>
                  <a:pt x="540" y="1018"/>
                  <a:pt x="540" y="1018"/>
                </a:cubicBezTo>
                <a:cubicBezTo>
                  <a:pt x="541" y="1018"/>
                  <a:pt x="542" y="1019"/>
                  <a:pt x="542" y="1018"/>
                </a:cubicBezTo>
                <a:cubicBezTo>
                  <a:pt x="543" y="1018"/>
                  <a:pt x="543" y="1019"/>
                  <a:pt x="543" y="1019"/>
                </a:cubicBezTo>
                <a:cubicBezTo>
                  <a:pt x="544" y="1019"/>
                  <a:pt x="544" y="1019"/>
                  <a:pt x="545" y="1019"/>
                </a:cubicBezTo>
                <a:cubicBezTo>
                  <a:pt x="545" y="1019"/>
                  <a:pt x="545" y="1018"/>
                  <a:pt x="545" y="1018"/>
                </a:cubicBezTo>
                <a:cubicBezTo>
                  <a:pt x="546" y="1020"/>
                  <a:pt x="547" y="1016"/>
                  <a:pt x="547" y="1016"/>
                </a:cubicBezTo>
                <a:cubicBezTo>
                  <a:pt x="548" y="1016"/>
                  <a:pt x="548" y="1017"/>
                  <a:pt x="549" y="1018"/>
                </a:cubicBezTo>
                <a:cubicBezTo>
                  <a:pt x="550" y="1019"/>
                  <a:pt x="553" y="1019"/>
                  <a:pt x="555" y="1019"/>
                </a:cubicBezTo>
                <a:cubicBezTo>
                  <a:pt x="555" y="1019"/>
                  <a:pt x="556" y="1018"/>
                  <a:pt x="556" y="1020"/>
                </a:cubicBezTo>
                <a:cubicBezTo>
                  <a:pt x="555" y="1019"/>
                  <a:pt x="553" y="1020"/>
                  <a:pt x="551" y="1020"/>
                </a:cubicBezTo>
                <a:cubicBezTo>
                  <a:pt x="551" y="1020"/>
                  <a:pt x="551" y="1020"/>
                  <a:pt x="551" y="1020"/>
                </a:cubicBezTo>
                <a:cubicBezTo>
                  <a:pt x="550" y="1020"/>
                  <a:pt x="550" y="1021"/>
                  <a:pt x="550" y="1021"/>
                </a:cubicBezTo>
                <a:cubicBezTo>
                  <a:pt x="549" y="1021"/>
                  <a:pt x="549" y="1020"/>
                  <a:pt x="549" y="1020"/>
                </a:cubicBezTo>
                <a:cubicBezTo>
                  <a:pt x="548" y="1020"/>
                  <a:pt x="548" y="1021"/>
                  <a:pt x="548" y="1021"/>
                </a:cubicBezTo>
                <a:cubicBezTo>
                  <a:pt x="548" y="1021"/>
                  <a:pt x="547" y="1020"/>
                  <a:pt x="547" y="1020"/>
                </a:cubicBezTo>
                <a:cubicBezTo>
                  <a:pt x="546" y="1021"/>
                  <a:pt x="544" y="1022"/>
                  <a:pt x="543" y="1022"/>
                </a:cubicBezTo>
                <a:cubicBezTo>
                  <a:pt x="543" y="1022"/>
                  <a:pt x="542" y="1022"/>
                  <a:pt x="542" y="1022"/>
                </a:cubicBezTo>
                <a:cubicBezTo>
                  <a:pt x="542" y="1022"/>
                  <a:pt x="542" y="1021"/>
                  <a:pt x="542" y="1021"/>
                </a:cubicBezTo>
                <a:cubicBezTo>
                  <a:pt x="541" y="1021"/>
                  <a:pt x="541" y="1022"/>
                  <a:pt x="541" y="1022"/>
                </a:cubicBezTo>
                <a:cubicBezTo>
                  <a:pt x="541" y="1022"/>
                  <a:pt x="541" y="1021"/>
                  <a:pt x="541" y="1021"/>
                </a:cubicBezTo>
                <a:cubicBezTo>
                  <a:pt x="539" y="1022"/>
                  <a:pt x="537" y="1021"/>
                  <a:pt x="535" y="1021"/>
                </a:cubicBezTo>
                <a:cubicBezTo>
                  <a:pt x="534" y="1021"/>
                  <a:pt x="533" y="1022"/>
                  <a:pt x="533" y="1022"/>
                </a:cubicBezTo>
                <a:cubicBezTo>
                  <a:pt x="531" y="1022"/>
                  <a:pt x="529" y="1020"/>
                  <a:pt x="528" y="1020"/>
                </a:cubicBezTo>
                <a:cubicBezTo>
                  <a:pt x="527" y="1020"/>
                  <a:pt x="526" y="1021"/>
                  <a:pt x="526" y="1021"/>
                </a:cubicBezTo>
                <a:cubicBezTo>
                  <a:pt x="526" y="1021"/>
                  <a:pt x="526" y="1020"/>
                  <a:pt x="526" y="1020"/>
                </a:cubicBezTo>
                <a:cubicBezTo>
                  <a:pt x="526" y="1019"/>
                  <a:pt x="525" y="1020"/>
                  <a:pt x="525" y="1019"/>
                </a:cubicBezTo>
                <a:cubicBezTo>
                  <a:pt x="525" y="1018"/>
                  <a:pt x="525" y="1017"/>
                  <a:pt x="524" y="1017"/>
                </a:cubicBezTo>
                <a:cubicBezTo>
                  <a:pt x="524" y="1016"/>
                  <a:pt x="523" y="1017"/>
                  <a:pt x="523" y="1016"/>
                </a:cubicBezTo>
                <a:cubicBezTo>
                  <a:pt x="522" y="1016"/>
                  <a:pt x="522" y="1015"/>
                  <a:pt x="522" y="1015"/>
                </a:cubicBezTo>
                <a:cubicBezTo>
                  <a:pt x="520" y="1014"/>
                  <a:pt x="519" y="1014"/>
                  <a:pt x="518" y="1014"/>
                </a:cubicBezTo>
                <a:cubicBezTo>
                  <a:pt x="517" y="1013"/>
                  <a:pt x="517" y="1013"/>
                  <a:pt x="517" y="1012"/>
                </a:cubicBezTo>
                <a:cubicBezTo>
                  <a:pt x="516" y="1012"/>
                  <a:pt x="515" y="1012"/>
                  <a:pt x="514" y="1012"/>
                </a:cubicBezTo>
                <a:cubicBezTo>
                  <a:pt x="514" y="1011"/>
                  <a:pt x="514" y="1011"/>
                  <a:pt x="514" y="1011"/>
                </a:cubicBezTo>
                <a:cubicBezTo>
                  <a:pt x="511" y="1010"/>
                  <a:pt x="509" y="1009"/>
                  <a:pt x="506" y="1007"/>
                </a:cubicBezTo>
                <a:cubicBezTo>
                  <a:pt x="505" y="1007"/>
                  <a:pt x="504" y="1006"/>
                  <a:pt x="503" y="1006"/>
                </a:cubicBezTo>
                <a:cubicBezTo>
                  <a:pt x="499" y="1004"/>
                  <a:pt x="499" y="1004"/>
                  <a:pt x="499" y="1004"/>
                </a:cubicBezTo>
                <a:cubicBezTo>
                  <a:pt x="497" y="1002"/>
                  <a:pt x="495" y="1001"/>
                  <a:pt x="493" y="999"/>
                </a:cubicBezTo>
                <a:cubicBezTo>
                  <a:pt x="492" y="998"/>
                  <a:pt x="489" y="996"/>
                  <a:pt x="488" y="995"/>
                </a:cubicBezTo>
                <a:cubicBezTo>
                  <a:pt x="487" y="994"/>
                  <a:pt x="485" y="992"/>
                  <a:pt x="484" y="990"/>
                </a:cubicBezTo>
                <a:cubicBezTo>
                  <a:pt x="484" y="990"/>
                  <a:pt x="484" y="990"/>
                  <a:pt x="484" y="990"/>
                </a:cubicBezTo>
                <a:cubicBezTo>
                  <a:pt x="484" y="990"/>
                  <a:pt x="484" y="990"/>
                  <a:pt x="484" y="990"/>
                </a:cubicBezTo>
                <a:cubicBezTo>
                  <a:pt x="481" y="987"/>
                  <a:pt x="479" y="983"/>
                  <a:pt x="477" y="980"/>
                </a:cubicBezTo>
                <a:cubicBezTo>
                  <a:pt x="474" y="976"/>
                  <a:pt x="472" y="971"/>
                  <a:pt x="468" y="961"/>
                </a:cubicBezTo>
                <a:cubicBezTo>
                  <a:pt x="466" y="957"/>
                  <a:pt x="465" y="957"/>
                  <a:pt x="465" y="956"/>
                </a:cubicBezTo>
                <a:cubicBezTo>
                  <a:pt x="464" y="953"/>
                  <a:pt x="463" y="951"/>
                  <a:pt x="463" y="948"/>
                </a:cubicBezTo>
                <a:cubicBezTo>
                  <a:pt x="463" y="946"/>
                  <a:pt x="463" y="943"/>
                  <a:pt x="464" y="941"/>
                </a:cubicBezTo>
                <a:cubicBezTo>
                  <a:pt x="464" y="941"/>
                  <a:pt x="464" y="941"/>
                  <a:pt x="464" y="940"/>
                </a:cubicBezTo>
                <a:cubicBezTo>
                  <a:pt x="463" y="940"/>
                  <a:pt x="463" y="940"/>
                  <a:pt x="463" y="940"/>
                </a:cubicBezTo>
                <a:cubicBezTo>
                  <a:pt x="462" y="940"/>
                  <a:pt x="462" y="941"/>
                  <a:pt x="461" y="942"/>
                </a:cubicBezTo>
                <a:cubicBezTo>
                  <a:pt x="459" y="943"/>
                  <a:pt x="457" y="944"/>
                  <a:pt x="455" y="945"/>
                </a:cubicBezTo>
                <a:cubicBezTo>
                  <a:pt x="454" y="946"/>
                  <a:pt x="453" y="946"/>
                  <a:pt x="451" y="947"/>
                </a:cubicBezTo>
                <a:cubicBezTo>
                  <a:pt x="450" y="947"/>
                  <a:pt x="449" y="947"/>
                  <a:pt x="448" y="948"/>
                </a:cubicBezTo>
                <a:cubicBezTo>
                  <a:pt x="447" y="948"/>
                  <a:pt x="447" y="948"/>
                  <a:pt x="446" y="948"/>
                </a:cubicBezTo>
                <a:cubicBezTo>
                  <a:pt x="444" y="948"/>
                  <a:pt x="444" y="948"/>
                  <a:pt x="444" y="948"/>
                </a:cubicBezTo>
                <a:cubicBezTo>
                  <a:pt x="444" y="948"/>
                  <a:pt x="443" y="948"/>
                  <a:pt x="442" y="948"/>
                </a:cubicBezTo>
                <a:cubicBezTo>
                  <a:pt x="439" y="948"/>
                  <a:pt x="436" y="948"/>
                  <a:pt x="434" y="948"/>
                </a:cubicBezTo>
                <a:cubicBezTo>
                  <a:pt x="431" y="948"/>
                  <a:pt x="429" y="948"/>
                  <a:pt x="426" y="947"/>
                </a:cubicBezTo>
                <a:cubicBezTo>
                  <a:pt x="417" y="945"/>
                  <a:pt x="412" y="942"/>
                  <a:pt x="411" y="940"/>
                </a:cubicBezTo>
                <a:cubicBezTo>
                  <a:pt x="411" y="940"/>
                  <a:pt x="411" y="940"/>
                  <a:pt x="412" y="939"/>
                </a:cubicBezTo>
                <a:cubicBezTo>
                  <a:pt x="412" y="939"/>
                  <a:pt x="412" y="938"/>
                  <a:pt x="412" y="937"/>
                </a:cubicBezTo>
                <a:cubicBezTo>
                  <a:pt x="411" y="937"/>
                  <a:pt x="410" y="937"/>
                  <a:pt x="410" y="937"/>
                </a:cubicBezTo>
                <a:cubicBezTo>
                  <a:pt x="409" y="936"/>
                  <a:pt x="409" y="936"/>
                  <a:pt x="408" y="935"/>
                </a:cubicBezTo>
                <a:cubicBezTo>
                  <a:pt x="407" y="934"/>
                  <a:pt x="406" y="935"/>
                  <a:pt x="404" y="934"/>
                </a:cubicBezTo>
                <a:cubicBezTo>
                  <a:pt x="404" y="934"/>
                  <a:pt x="404" y="933"/>
                  <a:pt x="403" y="932"/>
                </a:cubicBezTo>
                <a:cubicBezTo>
                  <a:pt x="403" y="932"/>
                  <a:pt x="402" y="932"/>
                  <a:pt x="401" y="931"/>
                </a:cubicBezTo>
                <a:cubicBezTo>
                  <a:pt x="401" y="931"/>
                  <a:pt x="400" y="930"/>
                  <a:pt x="400" y="930"/>
                </a:cubicBezTo>
                <a:cubicBezTo>
                  <a:pt x="399" y="929"/>
                  <a:pt x="398" y="930"/>
                  <a:pt x="399" y="928"/>
                </a:cubicBezTo>
                <a:cubicBezTo>
                  <a:pt x="399" y="928"/>
                  <a:pt x="399" y="928"/>
                  <a:pt x="399" y="927"/>
                </a:cubicBezTo>
                <a:cubicBezTo>
                  <a:pt x="399" y="927"/>
                  <a:pt x="398" y="927"/>
                  <a:pt x="398" y="927"/>
                </a:cubicBezTo>
                <a:cubicBezTo>
                  <a:pt x="398" y="927"/>
                  <a:pt x="398" y="926"/>
                  <a:pt x="398" y="926"/>
                </a:cubicBezTo>
                <a:cubicBezTo>
                  <a:pt x="396" y="925"/>
                  <a:pt x="394" y="924"/>
                  <a:pt x="392" y="922"/>
                </a:cubicBezTo>
                <a:cubicBezTo>
                  <a:pt x="390" y="921"/>
                  <a:pt x="389" y="920"/>
                  <a:pt x="387" y="918"/>
                </a:cubicBezTo>
                <a:cubicBezTo>
                  <a:pt x="386" y="918"/>
                  <a:pt x="384" y="919"/>
                  <a:pt x="384" y="917"/>
                </a:cubicBezTo>
                <a:cubicBezTo>
                  <a:pt x="385" y="917"/>
                  <a:pt x="384" y="917"/>
                  <a:pt x="384" y="917"/>
                </a:cubicBezTo>
                <a:cubicBezTo>
                  <a:pt x="383" y="915"/>
                  <a:pt x="381" y="914"/>
                  <a:pt x="380" y="913"/>
                </a:cubicBezTo>
                <a:cubicBezTo>
                  <a:pt x="380" y="913"/>
                  <a:pt x="380" y="913"/>
                  <a:pt x="379" y="913"/>
                </a:cubicBezTo>
                <a:cubicBezTo>
                  <a:pt x="379" y="913"/>
                  <a:pt x="378" y="913"/>
                  <a:pt x="378" y="913"/>
                </a:cubicBezTo>
                <a:cubicBezTo>
                  <a:pt x="377" y="913"/>
                  <a:pt x="377" y="913"/>
                  <a:pt x="376" y="912"/>
                </a:cubicBezTo>
                <a:cubicBezTo>
                  <a:pt x="375" y="912"/>
                  <a:pt x="374" y="912"/>
                  <a:pt x="373" y="912"/>
                </a:cubicBezTo>
                <a:cubicBezTo>
                  <a:pt x="373" y="912"/>
                  <a:pt x="373" y="912"/>
                  <a:pt x="372" y="912"/>
                </a:cubicBezTo>
                <a:cubicBezTo>
                  <a:pt x="372" y="912"/>
                  <a:pt x="371" y="912"/>
                  <a:pt x="371" y="912"/>
                </a:cubicBezTo>
                <a:cubicBezTo>
                  <a:pt x="370" y="911"/>
                  <a:pt x="370" y="910"/>
                  <a:pt x="369" y="910"/>
                </a:cubicBezTo>
                <a:cubicBezTo>
                  <a:pt x="370" y="909"/>
                  <a:pt x="370" y="910"/>
                  <a:pt x="371" y="909"/>
                </a:cubicBezTo>
                <a:cubicBezTo>
                  <a:pt x="371" y="908"/>
                  <a:pt x="369" y="910"/>
                  <a:pt x="369" y="911"/>
                </a:cubicBezTo>
                <a:cubicBezTo>
                  <a:pt x="368" y="909"/>
                  <a:pt x="367" y="909"/>
                  <a:pt x="366" y="907"/>
                </a:cubicBezTo>
                <a:cubicBezTo>
                  <a:pt x="366" y="907"/>
                  <a:pt x="366" y="906"/>
                  <a:pt x="367" y="904"/>
                </a:cubicBezTo>
                <a:cubicBezTo>
                  <a:pt x="367" y="903"/>
                  <a:pt x="367" y="903"/>
                  <a:pt x="368" y="902"/>
                </a:cubicBezTo>
                <a:cubicBezTo>
                  <a:pt x="367" y="901"/>
                  <a:pt x="365" y="899"/>
                  <a:pt x="363" y="897"/>
                </a:cubicBezTo>
                <a:cubicBezTo>
                  <a:pt x="364" y="898"/>
                  <a:pt x="363" y="895"/>
                  <a:pt x="362" y="894"/>
                </a:cubicBezTo>
                <a:cubicBezTo>
                  <a:pt x="361" y="893"/>
                  <a:pt x="359" y="890"/>
                  <a:pt x="357" y="887"/>
                </a:cubicBezTo>
                <a:cubicBezTo>
                  <a:pt x="356" y="885"/>
                  <a:pt x="355" y="883"/>
                  <a:pt x="354" y="881"/>
                </a:cubicBezTo>
                <a:cubicBezTo>
                  <a:pt x="353" y="879"/>
                  <a:pt x="352" y="877"/>
                  <a:pt x="351" y="874"/>
                </a:cubicBezTo>
                <a:cubicBezTo>
                  <a:pt x="350" y="873"/>
                  <a:pt x="350" y="872"/>
                  <a:pt x="349" y="870"/>
                </a:cubicBezTo>
                <a:cubicBezTo>
                  <a:pt x="349" y="870"/>
                  <a:pt x="349" y="870"/>
                  <a:pt x="349" y="870"/>
                </a:cubicBezTo>
                <a:cubicBezTo>
                  <a:pt x="349" y="870"/>
                  <a:pt x="349" y="870"/>
                  <a:pt x="349" y="869"/>
                </a:cubicBezTo>
                <a:cubicBezTo>
                  <a:pt x="349" y="869"/>
                  <a:pt x="349" y="868"/>
                  <a:pt x="349" y="868"/>
                </a:cubicBezTo>
                <a:cubicBezTo>
                  <a:pt x="348" y="867"/>
                  <a:pt x="348" y="867"/>
                  <a:pt x="348" y="867"/>
                </a:cubicBezTo>
                <a:cubicBezTo>
                  <a:pt x="347" y="867"/>
                  <a:pt x="347" y="866"/>
                  <a:pt x="347" y="866"/>
                </a:cubicBezTo>
                <a:cubicBezTo>
                  <a:pt x="346" y="865"/>
                  <a:pt x="346" y="864"/>
                  <a:pt x="346" y="864"/>
                </a:cubicBezTo>
                <a:cubicBezTo>
                  <a:pt x="346" y="863"/>
                  <a:pt x="345" y="862"/>
                  <a:pt x="344" y="862"/>
                </a:cubicBezTo>
                <a:cubicBezTo>
                  <a:pt x="344" y="861"/>
                  <a:pt x="345" y="861"/>
                  <a:pt x="344" y="860"/>
                </a:cubicBezTo>
                <a:cubicBezTo>
                  <a:pt x="344" y="859"/>
                  <a:pt x="344" y="859"/>
                  <a:pt x="343" y="859"/>
                </a:cubicBezTo>
                <a:cubicBezTo>
                  <a:pt x="343" y="858"/>
                  <a:pt x="343" y="858"/>
                  <a:pt x="343" y="857"/>
                </a:cubicBezTo>
                <a:cubicBezTo>
                  <a:pt x="343" y="857"/>
                  <a:pt x="342" y="856"/>
                  <a:pt x="342" y="856"/>
                </a:cubicBezTo>
                <a:cubicBezTo>
                  <a:pt x="341" y="854"/>
                  <a:pt x="340" y="852"/>
                  <a:pt x="339" y="849"/>
                </a:cubicBezTo>
                <a:cubicBezTo>
                  <a:pt x="339" y="848"/>
                  <a:pt x="339" y="848"/>
                  <a:pt x="338" y="847"/>
                </a:cubicBezTo>
                <a:cubicBezTo>
                  <a:pt x="338" y="846"/>
                  <a:pt x="338" y="844"/>
                  <a:pt x="338" y="843"/>
                </a:cubicBezTo>
                <a:cubicBezTo>
                  <a:pt x="338" y="842"/>
                  <a:pt x="338" y="841"/>
                  <a:pt x="338" y="839"/>
                </a:cubicBezTo>
                <a:cubicBezTo>
                  <a:pt x="338" y="839"/>
                  <a:pt x="338" y="838"/>
                  <a:pt x="338" y="838"/>
                </a:cubicBezTo>
                <a:cubicBezTo>
                  <a:pt x="338" y="838"/>
                  <a:pt x="339" y="838"/>
                  <a:pt x="339" y="838"/>
                </a:cubicBezTo>
                <a:cubicBezTo>
                  <a:pt x="339" y="837"/>
                  <a:pt x="339" y="837"/>
                  <a:pt x="340" y="837"/>
                </a:cubicBezTo>
                <a:cubicBezTo>
                  <a:pt x="340" y="837"/>
                  <a:pt x="341" y="837"/>
                  <a:pt x="341" y="837"/>
                </a:cubicBezTo>
                <a:cubicBezTo>
                  <a:pt x="342" y="837"/>
                  <a:pt x="344" y="837"/>
                  <a:pt x="345" y="838"/>
                </a:cubicBezTo>
                <a:cubicBezTo>
                  <a:pt x="345" y="836"/>
                  <a:pt x="345" y="834"/>
                  <a:pt x="345" y="832"/>
                </a:cubicBezTo>
                <a:cubicBezTo>
                  <a:pt x="345" y="831"/>
                  <a:pt x="345" y="830"/>
                  <a:pt x="346" y="828"/>
                </a:cubicBezTo>
                <a:cubicBezTo>
                  <a:pt x="346" y="827"/>
                  <a:pt x="346" y="827"/>
                  <a:pt x="346" y="826"/>
                </a:cubicBezTo>
                <a:cubicBezTo>
                  <a:pt x="346" y="825"/>
                  <a:pt x="347" y="823"/>
                  <a:pt x="346" y="824"/>
                </a:cubicBezTo>
                <a:cubicBezTo>
                  <a:pt x="344" y="824"/>
                  <a:pt x="342" y="824"/>
                  <a:pt x="341" y="825"/>
                </a:cubicBezTo>
                <a:cubicBezTo>
                  <a:pt x="338" y="825"/>
                  <a:pt x="336" y="826"/>
                  <a:pt x="334" y="826"/>
                </a:cubicBezTo>
                <a:cubicBezTo>
                  <a:pt x="334" y="826"/>
                  <a:pt x="334" y="827"/>
                  <a:pt x="333" y="827"/>
                </a:cubicBezTo>
                <a:cubicBezTo>
                  <a:pt x="333" y="827"/>
                  <a:pt x="333" y="826"/>
                  <a:pt x="333" y="826"/>
                </a:cubicBezTo>
                <a:cubicBezTo>
                  <a:pt x="332" y="826"/>
                  <a:pt x="331" y="827"/>
                  <a:pt x="330" y="827"/>
                </a:cubicBezTo>
                <a:cubicBezTo>
                  <a:pt x="328" y="827"/>
                  <a:pt x="327" y="827"/>
                  <a:pt x="325" y="827"/>
                </a:cubicBezTo>
                <a:cubicBezTo>
                  <a:pt x="324" y="827"/>
                  <a:pt x="323" y="827"/>
                  <a:pt x="323" y="827"/>
                </a:cubicBezTo>
                <a:cubicBezTo>
                  <a:pt x="319" y="827"/>
                  <a:pt x="319" y="827"/>
                  <a:pt x="319" y="827"/>
                </a:cubicBezTo>
                <a:cubicBezTo>
                  <a:pt x="311" y="827"/>
                  <a:pt x="303" y="825"/>
                  <a:pt x="296" y="822"/>
                </a:cubicBezTo>
                <a:cubicBezTo>
                  <a:pt x="296" y="823"/>
                  <a:pt x="297" y="825"/>
                  <a:pt x="297" y="825"/>
                </a:cubicBezTo>
                <a:cubicBezTo>
                  <a:pt x="298" y="826"/>
                  <a:pt x="300" y="827"/>
                  <a:pt x="302" y="827"/>
                </a:cubicBezTo>
                <a:cubicBezTo>
                  <a:pt x="302" y="827"/>
                  <a:pt x="302" y="827"/>
                  <a:pt x="302" y="827"/>
                </a:cubicBezTo>
                <a:cubicBezTo>
                  <a:pt x="304" y="828"/>
                  <a:pt x="307" y="828"/>
                  <a:pt x="308" y="828"/>
                </a:cubicBezTo>
                <a:cubicBezTo>
                  <a:pt x="309" y="829"/>
                  <a:pt x="309" y="829"/>
                  <a:pt x="309" y="829"/>
                </a:cubicBezTo>
                <a:cubicBezTo>
                  <a:pt x="310" y="829"/>
                  <a:pt x="310" y="829"/>
                  <a:pt x="311" y="829"/>
                </a:cubicBezTo>
                <a:cubicBezTo>
                  <a:pt x="311" y="830"/>
                  <a:pt x="312" y="829"/>
                  <a:pt x="312" y="829"/>
                </a:cubicBezTo>
                <a:cubicBezTo>
                  <a:pt x="313" y="829"/>
                  <a:pt x="314" y="830"/>
                  <a:pt x="315" y="830"/>
                </a:cubicBezTo>
                <a:cubicBezTo>
                  <a:pt x="316" y="830"/>
                  <a:pt x="316" y="830"/>
                  <a:pt x="316" y="830"/>
                </a:cubicBezTo>
                <a:cubicBezTo>
                  <a:pt x="316" y="830"/>
                  <a:pt x="317" y="830"/>
                  <a:pt x="318" y="830"/>
                </a:cubicBezTo>
                <a:cubicBezTo>
                  <a:pt x="318" y="830"/>
                  <a:pt x="318" y="829"/>
                  <a:pt x="318" y="829"/>
                </a:cubicBezTo>
                <a:cubicBezTo>
                  <a:pt x="319" y="831"/>
                  <a:pt x="320" y="828"/>
                  <a:pt x="321" y="828"/>
                </a:cubicBezTo>
                <a:cubicBezTo>
                  <a:pt x="322" y="828"/>
                  <a:pt x="322" y="829"/>
                  <a:pt x="323" y="829"/>
                </a:cubicBezTo>
                <a:cubicBezTo>
                  <a:pt x="325" y="831"/>
                  <a:pt x="328" y="831"/>
                  <a:pt x="331" y="831"/>
                </a:cubicBezTo>
                <a:cubicBezTo>
                  <a:pt x="331" y="831"/>
                  <a:pt x="332" y="830"/>
                  <a:pt x="333" y="832"/>
                </a:cubicBezTo>
                <a:cubicBezTo>
                  <a:pt x="331" y="831"/>
                  <a:pt x="328" y="832"/>
                  <a:pt x="326" y="832"/>
                </a:cubicBezTo>
                <a:cubicBezTo>
                  <a:pt x="326" y="832"/>
                  <a:pt x="326" y="832"/>
                  <a:pt x="325" y="832"/>
                </a:cubicBezTo>
                <a:cubicBezTo>
                  <a:pt x="325" y="832"/>
                  <a:pt x="324" y="833"/>
                  <a:pt x="324" y="833"/>
                </a:cubicBezTo>
                <a:cubicBezTo>
                  <a:pt x="324" y="833"/>
                  <a:pt x="323" y="832"/>
                  <a:pt x="323" y="832"/>
                </a:cubicBezTo>
                <a:cubicBezTo>
                  <a:pt x="323" y="832"/>
                  <a:pt x="322" y="833"/>
                  <a:pt x="322" y="833"/>
                </a:cubicBezTo>
                <a:cubicBezTo>
                  <a:pt x="321" y="833"/>
                  <a:pt x="321" y="832"/>
                  <a:pt x="320" y="832"/>
                </a:cubicBezTo>
                <a:cubicBezTo>
                  <a:pt x="319" y="832"/>
                  <a:pt x="317" y="833"/>
                  <a:pt x="315" y="833"/>
                </a:cubicBezTo>
                <a:cubicBezTo>
                  <a:pt x="315" y="833"/>
                  <a:pt x="314" y="833"/>
                  <a:pt x="314" y="833"/>
                </a:cubicBezTo>
                <a:cubicBezTo>
                  <a:pt x="314" y="833"/>
                  <a:pt x="314" y="832"/>
                  <a:pt x="314" y="832"/>
                </a:cubicBezTo>
                <a:cubicBezTo>
                  <a:pt x="314" y="832"/>
                  <a:pt x="313" y="833"/>
                  <a:pt x="313" y="833"/>
                </a:cubicBezTo>
                <a:cubicBezTo>
                  <a:pt x="313" y="833"/>
                  <a:pt x="313" y="832"/>
                  <a:pt x="313" y="832"/>
                </a:cubicBezTo>
                <a:cubicBezTo>
                  <a:pt x="311" y="832"/>
                  <a:pt x="308" y="831"/>
                  <a:pt x="305" y="831"/>
                </a:cubicBezTo>
                <a:cubicBezTo>
                  <a:pt x="305" y="831"/>
                  <a:pt x="304" y="832"/>
                  <a:pt x="303" y="832"/>
                </a:cubicBezTo>
                <a:cubicBezTo>
                  <a:pt x="301" y="831"/>
                  <a:pt x="299" y="829"/>
                  <a:pt x="297" y="829"/>
                </a:cubicBezTo>
                <a:cubicBezTo>
                  <a:pt x="297" y="829"/>
                  <a:pt x="296" y="830"/>
                  <a:pt x="296" y="829"/>
                </a:cubicBezTo>
                <a:cubicBezTo>
                  <a:pt x="295" y="829"/>
                  <a:pt x="296" y="829"/>
                  <a:pt x="296" y="828"/>
                </a:cubicBezTo>
                <a:cubicBezTo>
                  <a:pt x="295" y="828"/>
                  <a:pt x="295" y="828"/>
                  <a:pt x="295" y="827"/>
                </a:cubicBezTo>
                <a:cubicBezTo>
                  <a:pt x="295" y="826"/>
                  <a:pt x="295" y="825"/>
                  <a:pt x="294" y="825"/>
                </a:cubicBezTo>
                <a:cubicBezTo>
                  <a:pt x="294" y="824"/>
                  <a:pt x="293" y="824"/>
                  <a:pt x="292" y="824"/>
                </a:cubicBezTo>
                <a:cubicBezTo>
                  <a:pt x="292" y="824"/>
                  <a:pt x="291" y="823"/>
                  <a:pt x="291" y="823"/>
                </a:cubicBezTo>
                <a:cubicBezTo>
                  <a:pt x="290" y="822"/>
                  <a:pt x="288" y="822"/>
                  <a:pt x="287" y="821"/>
                </a:cubicBezTo>
                <a:cubicBezTo>
                  <a:pt x="287" y="821"/>
                  <a:pt x="287" y="820"/>
                  <a:pt x="286" y="819"/>
                </a:cubicBezTo>
                <a:cubicBezTo>
                  <a:pt x="286" y="819"/>
                  <a:pt x="285" y="819"/>
                  <a:pt x="284" y="818"/>
                </a:cubicBezTo>
                <a:cubicBezTo>
                  <a:pt x="284" y="818"/>
                  <a:pt x="283" y="817"/>
                  <a:pt x="283" y="817"/>
                </a:cubicBezTo>
                <a:cubicBezTo>
                  <a:pt x="282" y="816"/>
                  <a:pt x="282" y="816"/>
                  <a:pt x="282" y="815"/>
                </a:cubicBezTo>
                <a:cubicBezTo>
                  <a:pt x="281" y="814"/>
                  <a:pt x="279" y="813"/>
                  <a:pt x="278" y="812"/>
                </a:cubicBezTo>
                <a:cubicBezTo>
                  <a:pt x="276" y="811"/>
                  <a:pt x="275" y="810"/>
                  <a:pt x="273" y="808"/>
                </a:cubicBezTo>
                <a:cubicBezTo>
                  <a:pt x="270" y="806"/>
                  <a:pt x="267" y="804"/>
                  <a:pt x="264" y="801"/>
                </a:cubicBezTo>
                <a:cubicBezTo>
                  <a:pt x="262" y="799"/>
                  <a:pt x="260" y="798"/>
                  <a:pt x="257" y="796"/>
                </a:cubicBezTo>
                <a:cubicBezTo>
                  <a:pt x="257" y="796"/>
                  <a:pt x="257" y="796"/>
                  <a:pt x="257" y="796"/>
                </a:cubicBezTo>
                <a:cubicBezTo>
                  <a:pt x="256" y="795"/>
                  <a:pt x="256" y="794"/>
                  <a:pt x="255" y="794"/>
                </a:cubicBezTo>
                <a:cubicBezTo>
                  <a:pt x="255" y="794"/>
                  <a:pt x="255" y="794"/>
                  <a:pt x="255" y="794"/>
                </a:cubicBezTo>
                <a:cubicBezTo>
                  <a:pt x="255" y="793"/>
                  <a:pt x="255" y="793"/>
                  <a:pt x="255" y="793"/>
                </a:cubicBezTo>
                <a:cubicBezTo>
                  <a:pt x="255" y="794"/>
                  <a:pt x="255" y="794"/>
                  <a:pt x="254" y="794"/>
                </a:cubicBezTo>
                <a:cubicBezTo>
                  <a:pt x="254" y="793"/>
                  <a:pt x="253" y="792"/>
                  <a:pt x="252" y="791"/>
                </a:cubicBezTo>
                <a:cubicBezTo>
                  <a:pt x="252" y="790"/>
                  <a:pt x="252" y="790"/>
                  <a:pt x="253" y="789"/>
                </a:cubicBezTo>
                <a:cubicBezTo>
                  <a:pt x="252" y="788"/>
                  <a:pt x="251" y="786"/>
                  <a:pt x="250" y="784"/>
                </a:cubicBezTo>
                <a:cubicBezTo>
                  <a:pt x="248" y="779"/>
                  <a:pt x="246" y="774"/>
                  <a:pt x="246" y="774"/>
                </a:cubicBezTo>
                <a:cubicBezTo>
                  <a:pt x="246" y="769"/>
                  <a:pt x="248" y="770"/>
                  <a:pt x="250" y="769"/>
                </a:cubicBezTo>
                <a:cubicBezTo>
                  <a:pt x="250" y="769"/>
                  <a:pt x="250" y="768"/>
                  <a:pt x="250" y="768"/>
                </a:cubicBezTo>
                <a:cubicBezTo>
                  <a:pt x="249" y="767"/>
                  <a:pt x="248" y="767"/>
                  <a:pt x="247" y="766"/>
                </a:cubicBezTo>
                <a:cubicBezTo>
                  <a:pt x="247" y="766"/>
                  <a:pt x="247" y="764"/>
                  <a:pt x="247" y="763"/>
                </a:cubicBezTo>
                <a:cubicBezTo>
                  <a:pt x="247" y="762"/>
                  <a:pt x="247" y="761"/>
                  <a:pt x="246" y="761"/>
                </a:cubicBezTo>
                <a:cubicBezTo>
                  <a:pt x="245" y="761"/>
                  <a:pt x="245" y="758"/>
                  <a:pt x="244" y="758"/>
                </a:cubicBezTo>
                <a:cubicBezTo>
                  <a:pt x="243" y="758"/>
                  <a:pt x="243" y="758"/>
                  <a:pt x="243" y="757"/>
                </a:cubicBezTo>
                <a:cubicBezTo>
                  <a:pt x="243" y="757"/>
                  <a:pt x="242" y="756"/>
                  <a:pt x="241" y="756"/>
                </a:cubicBezTo>
                <a:cubicBezTo>
                  <a:pt x="240" y="755"/>
                  <a:pt x="241" y="755"/>
                  <a:pt x="241" y="755"/>
                </a:cubicBezTo>
                <a:cubicBezTo>
                  <a:pt x="241" y="755"/>
                  <a:pt x="241" y="754"/>
                  <a:pt x="240" y="754"/>
                </a:cubicBezTo>
                <a:cubicBezTo>
                  <a:pt x="240" y="753"/>
                  <a:pt x="239" y="753"/>
                  <a:pt x="239" y="753"/>
                </a:cubicBezTo>
                <a:cubicBezTo>
                  <a:pt x="239" y="753"/>
                  <a:pt x="239" y="752"/>
                  <a:pt x="239" y="751"/>
                </a:cubicBezTo>
                <a:cubicBezTo>
                  <a:pt x="238" y="751"/>
                  <a:pt x="237" y="751"/>
                  <a:pt x="237" y="750"/>
                </a:cubicBezTo>
                <a:cubicBezTo>
                  <a:pt x="237" y="750"/>
                  <a:pt x="237" y="749"/>
                  <a:pt x="237" y="749"/>
                </a:cubicBezTo>
                <a:cubicBezTo>
                  <a:pt x="237" y="748"/>
                  <a:pt x="236" y="749"/>
                  <a:pt x="236" y="748"/>
                </a:cubicBezTo>
                <a:cubicBezTo>
                  <a:pt x="236" y="748"/>
                  <a:pt x="236" y="747"/>
                  <a:pt x="236" y="747"/>
                </a:cubicBezTo>
                <a:cubicBezTo>
                  <a:pt x="235" y="747"/>
                  <a:pt x="235" y="746"/>
                  <a:pt x="235" y="746"/>
                </a:cubicBezTo>
                <a:cubicBezTo>
                  <a:pt x="233" y="745"/>
                  <a:pt x="233" y="743"/>
                  <a:pt x="232" y="741"/>
                </a:cubicBezTo>
                <a:cubicBezTo>
                  <a:pt x="232" y="741"/>
                  <a:pt x="231" y="741"/>
                  <a:pt x="231" y="740"/>
                </a:cubicBezTo>
                <a:cubicBezTo>
                  <a:pt x="230" y="739"/>
                  <a:pt x="230" y="738"/>
                  <a:pt x="230" y="736"/>
                </a:cubicBezTo>
                <a:cubicBezTo>
                  <a:pt x="230" y="736"/>
                  <a:pt x="229" y="735"/>
                  <a:pt x="229" y="734"/>
                </a:cubicBezTo>
                <a:cubicBezTo>
                  <a:pt x="229" y="733"/>
                  <a:pt x="229" y="733"/>
                  <a:pt x="229" y="733"/>
                </a:cubicBezTo>
                <a:cubicBezTo>
                  <a:pt x="230" y="732"/>
                  <a:pt x="230" y="732"/>
                  <a:pt x="230" y="732"/>
                </a:cubicBezTo>
                <a:cubicBezTo>
                  <a:pt x="231" y="732"/>
                  <a:pt x="231" y="732"/>
                  <a:pt x="232" y="731"/>
                </a:cubicBezTo>
                <a:cubicBezTo>
                  <a:pt x="232" y="731"/>
                  <a:pt x="233" y="731"/>
                  <a:pt x="233" y="731"/>
                </a:cubicBezTo>
                <a:cubicBezTo>
                  <a:pt x="235" y="730"/>
                  <a:pt x="238" y="731"/>
                  <a:pt x="239" y="731"/>
                </a:cubicBezTo>
                <a:cubicBezTo>
                  <a:pt x="239" y="731"/>
                  <a:pt x="238" y="732"/>
                  <a:pt x="239" y="732"/>
                </a:cubicBezTo>
                <a:cubicBezTo>
                  <a:pt x="239" y="732"/>
                  <a:pt x="240" y="732"/>
                  <a:pt x="241" y="732"/>
                </a:cubicBezTo>
                <a:cubicBezTo>
                  <a:pt x="241" y="732"/>
                  <a:pt x="241" y="733"/>
                  <a:pt x="241" y="733"/>
                </a:cubicBezTo>
                <a:cubicBezTo>
                  <a:pt x="242" y="733"/>
                  <a:pt x="242" y="733"/>
                  <a:pt x="242" y="733"/>
                </a:cubicBezTo>
                <a:cubicBezTo>
                  <a:pt x="243" y="734"/>
                  <a:pt x="244" y="734"/>
                  <a:pt x="244" y="734"/>
                </a:cubicBezTo>
                <a:cubicBezTo>
                  <a:pt x="244" y="733"/>
                  <a:pt x="244" y="732"/>
                  <a:pt x="244" y="731"/>
                </a:cubicBezTo>
                <a:cubicBezTo>
                  <a:pt x="244" y="727"/>
                  <a:pt x="243" y="724"/>
                  <a:pt x="243" y="723"/>
                </a:cubicBezTo>
                <a:cubicBezTo>
                  <a:pt x="243" y="716"/>
                  <a:pt x="246" y="705"/>
                  <a:pt x="247" y="698"/>
                </a:cubicBezTo>
                <a:cubicBezTo>
                  <a:pt x="248" y="697"/>
                  <a:pt x="247" y="697"/>
                  <a:pt x="247" y="696"/>
                </a:cubicBezTo>
                <a:cubicBezTo>
                  <a:pt x="248" y="694"/>
                  <a:pt x="248" y="693"/>
                  <a:pt x="248" y="692"/>
                </a:cubicBezTo>
                <a:cubicBezTo>
                  <a:pt x="249" y="691"/>
                  <a:pt x="249" y="690"/>
                  <a:pt x="250" y="689"/>
                </a:cubicBezTo>
                <a:cubicBezTo>
                  <a:pt x="250" y="687"/>
                  <a:pt x="251" y="685"/>
                  <a:pt x="252" y="683"/>
                </a:cubicBezTo>
                <a:cubicBezTo>
                  <a:pt x="253" y="681"/>
                  <a:pt x="253" y="679"/>
                  <a:pt x="255" y="677"/>
                </a:cubicBezTo>
                <a:cubicBezTo>
                  <a:pt x="255" y="677"/>
                  <a:pt x="255" y="676"/>
                  <a:pt x="256" y="676"/>
                </a:cubicBezTo>
                <a:cubicBezTo>
                  <a:pt x="256" y="676"/>
                  <a:pt x="256" y="675"/>
                  <a:pt x="257" y="675"/>
                </a:cubicBezTo>
                <a:cubicBezTo>
                  <a:pt x="257" y="675"/>
                  <a:pt x="257" y="674"/>
                  <a:pt x="257" y="674"/>
                </a:cubicBezTo>
                <a:cubicBezTo>
                  <a:pt x="257" y="674"/>
                  <a:pt x="257" y="674"/>
                  <a:pt x="257" y="674"/>
                </a:cubicBezTo>
                <a:cubicBezTo>
                  <a:pt x="256" y="674"/>
                  <a:pt x="256" y="674"/>
                  <a:pt x="256" y="673"/>
                </a:cubicBezTo>
                <a:cubicBezTo>
                  <a:pt x="255" y="672"/>
                  <a:pt x="254" y="672"/>
                  <a:pt x="254" y="672"/>
                </a:cubicBezTo>
                <a:cubicBezTo>
                  <a:pt x="252" y="670"/>
                  <a:pt x="250" y="669"/>
                  <a:pt x="248" y="669"/>
                </a:cubicBezTo>
                <a:cubicBezTo>
                  <a:pt x="246" y="667"/>
                  <a:pt x="244" y="667"/>
                  <a:pt x="242" y="665"/>
                </a:cubicBezTo>
                <a:cubicBezTo>
                  <a:pt x="241" y="664"/>
                  <a:pt x="241" y="663"/>
                  <a:pt x="242" y="662"/>
                </a:cubicBezTo>
                <a:cubicBezTo>
                  <a:pt x="233" y="655"/>
                  <a:pt x="246" y="666"/>
                  <a:pt x="238" y="660"/>
                </a:cubicBezTo>
                <a:cubicBezTo>
                  <a:pt x="237" y="659"/>
                  <a:pt x="236" y="658"/>
                  <a:pt x="235" y="658"/>
                </a:cubicBezTo>
                <a:cubicBezTo>
                  <a:pt x="235" y="657"/>
                  <a:pt x="234" y="656"/>
                  <a:pt x="232" y="655"/>
                </a:cubicBezTo>
                <a:cubicBezTo>
                  <a:pt x="231" y="654"/>
                  <a:pt x="235" y="656"/>
                  <a:pt x="238" y="656"/>
                </a:cubicBezTo>
                <a:cubicBezTo>
                  <a:pt x="239" y="656"/>
                  <a:pt x="239" y="655"/>
                  <a:pt x="241" y="656"/>
                </a:cubicBezTo>
                <a:cubicBezTo>
                  <a:pt x="245" y="657"/>
                  <a:pt x="253" y="662"/>
                  <a:pt x="254" y="661"/>
                </a:cubicBezTo>
                <a:cubicBezTo>
                  <a:pt x="254" y="661"/>
                  <a:pt x="254" y="661"/>
                  <a:pt x="254" y="661"/>
                </a:cubicBezTo>
                <a:cubicBezTo>
                  <a:pt x="244" y="655"/>
                  <a:pt x="234" y="648"/>
                  <a:pt x="224" y="643"/>
                </a:cubicBezTo>
                <a:cubicBezTo>
                  <a:pt x="222" y="642"/>
                  <a:pt x="220" y="641"/>
                  <a:pt x="219" y="641"/>
                </a:cubicBezTo>
                <a:cubicBezTo>
                  <a:pt x="205" y="635"/>
                  <a:pt x="193" y="629"/>
                  <a:pt x="177" y="623"/>
                </a:cubicBezTo>
                <a:cubicBezTo>
                  <a:pt x="173" y="622"/>
                  <a:pt x="169" y="621"/>
                  <a:pt x="164" y="619"/>
                </a:cubicBezTo>
                <a:cubicBezTo>
                  <a:pt x="164" y="621"/>
                  <a:pt x="163" y="622"/>
                  <a:pt x="163" y="624"/>
                </a:cubicBezTo>
                <a:cubicBezTo>
                  <a:pt x="162" y="628"/>
                  <a:pt x="161" y="630"/>
                  <a:pt x="161" y="632"/>
                </a:cubicBezTo>
                <a:cubicBezTo>
                  <a:pt x="160" y="634"/>
                  <a:pt x="158" y="639"/>
                  <a:pt x="157" y="644"/>
                </a:cubicBezTo>
                <a:cubicBezTo>
                  <a:pt x="154" y="651"/>
                  <a:pt x="154" y="651"/>
                  <a:pt x="154" y="651"/>
                </a:cubicBezTo>
                <a:cubicBezTo>
                  <a:pt x="147" y="648"/>
                  <a:pt x="147" y="648"/>
                  <a:pt x="147" y="648"/>
                </a:cubicBezTo>
                <a:cubicBezTo>
                  <a:pt x="142" y="646"/>
                  <a:pt x="137" y="644"/>
                  <a:pt x="133" y="643"/>
                </a:cubicBezTo>
                <a:cubicBezTo>
                  <a:pt x="129" y="641"/>
                  <a:pt x="124" y="640"/>
                  <a:pt x="120" y="639"/>
                </a:cubicBezTo>
                <a:cubicBezTo>
                  <a:pt x="121" y="639"/>
                  <a:pt x="119" y="639"/>
                  <a:pt x="118" y="638"/>
                </a:cubicBezTo>
                <a:cubicBezTo>
                  <a:pt x="113" y="635"/>
                  <a:pt x="113" y="636"/>
                  <a:pt x="108" y="635"/>
                </a:cubicBezTo>
                <a:cubicBezTo>
                  <a:pt x="102" y="634"/>
                  <a:pt x="99" y="632"/>
                  <a:pt x="90" y="630"/>
                </a:cubicBezTo>
                <a:cubicBezTo>
                  <a:pt x="89" y="630"/>
                  <a:pt x="86" y="630"/>
                  <a:pt x="85" y="630"/>
                </a:cubicBezTo>
                <a:cubicBezTo>
                  <a:pt x="79" y="629"/>
                  <a:pt x="74" y="628"/>
                  <a:pt x="67" y="627"/>
                </a:cubicBezTo>
                <a:cubicBezTo>
                  <a:pt x="62" y="626"/>
                  <a:pt x="55" y="625"/>
                  <a:pt x="49" y="624"/>
                </a:cubicBezTo>
                <a:cubicBezTo>
                  <a:pt x="43" y="623"/>
                  <a:pt x="37" y="623"/>
                  <a:pt x="32" y="623"/>
                </a:cubicBezTo>
                <a:cubicBezTo>
                  <a:pt x="31" y="622"/>
                  <a:pt x="30" y="622"/>
                  <a:pt x="29" y="621"/>
                </a:cubicBezTo>
                <a:cubicBezTo>
                  <a:pt x="28" y="620"/>
                  <a:pt x="27" y="620"/>
                  <a:pt x="27" y="619"/>
                </a:cubicBezTo>
                <a:cubicBezTo>
                  <a:pt x="25" y="617"/>
                  <a:pt x="24" y="616"/>
                  <a:pt x="22" y="614"/>
                </a:cubicBezTo>
                <a:cubicBezTo>
                  <a:pt x="20" y="611"/>
                  <a:pt x="17" y="607"/>
                  <a:pt x="15" y="602"/>
                </a:cubicBezTo>
                <a:cubicBezTo>
                  <a:pt x="14" y="600"/>
                  <a:pt x="13" y="598"/>
                  <a:pt x="12" y="596"/>
                </a:cubicBezTo>
                <a:cubicBezTo>
                  <a:pt x="11" y="594"/>
                  <a:pt x="11" y="592"/>
                  <a:pt x="10" y="590"/>
                </a:cubicBezTo>
                <a:cubicBezTo>
                  <a:pt x="9" y="585"/>
                  <a:pt x="7" y="581"/>
                  <a:pt x="7" y="576"/>
                </a:cubicBezTo>
                <a:cubicBezTo>
                  <a:pt x="6" y="575"/>
                  <a:pt x="6" y="573"/>
                  <a:pt x="6" y="569"/>
                </a:cubicBezTo>
                <a:cubicBezTo>
                  <a:pt x="4" y="541"/>
                  <a:pt x="4" y="541"/>
                  <a:pt x="4" y="541"/>
                </a:cubicBezTo>
                <a:cubicBezTo>
                  <a:pt x="26" y="557"/>
                  <a:pt x="26" y="557"/>
                  <a:pt x="26" y="557"/>
                </a:cubicBezTo>
                <a:cubicBezTo>
                  <a:pt x="28" y="558"/>
                  <a:pt x="29" y="559"/>
                  <a:pt x="30" y="560"/>
                </a:cubicBezTo>
                <a:cubicBezTo>
                  <a:pt x="35" y="563"/>
                  <a:pt x="43" y="568"/>
                  <a:pt x="50" y="572"/>
                </a:cubicBezTo>
                <a:cubicBezTo>
                  <a:pt x="57" y="576"/>
                  <a:pt x="64" y="580"/>
                  <a:pt x="67" y="582"/>
                </a:cubicBezTo>
                <a:cubicBezTo>
                  <a:pt x="75" y="587"/>
                  <a:pt x="76" y="587"/>
                  <a:pt x="80" y="590"/>
                </a:cubicBezTo>
                <a:cubicBezTo>
                  <a:pt x="85" y="593"/>
                  <a:pt x="85" y="597"/>
                  <a:pt x="78" y="596"/>
                </a:cubicBezTo>
                <a:cubicBezTo>
                  <a:pt x="77" y="596"/>
                  <a:pt x="71" y="594"/>
                  <a:pt x="71" y="594"/>
                </a:cubicBezTo>
                <a:cubicBezTo>
                  <a:pt x="69" y="594"/>
                  <a:pt x="71" y="596"/>
                  <a:pt x="70" y="596"/>
                </a:cubicBezTo>
                <a:cubicBezTo>
                  <a:pt x="69" y="596"/>
                  <a:pt x="69" y="596"/>
                  <a:pt x="68" y="596"/>
                </a:cubicBezTo>
                <a:cubicBezTo>
                  <a:pt x="87" y="604"/>
                  <a:pt x="107" y="609"/>
                  <a:pt x="130" y="614"/>
                </a:cubicBezTo>
                <a:cubicBezTo>
                  <a:pt x="130" y="614"/>
                  <a:pt x="130" y="614"/>
                  <a:pt x="130" y="614"/>
                </a:cubicBezTo>
                <a:cubicBezTo>
                  <a:pt x="130" y="613"/>
                  <a:pt x="130" y="613"/>
                  <a:pt x="130" y="613"/>
                </a:cubicBezTo>
                <a:cubicBezTo>
                  <a:pt x="130" y="612"/>
                  <a:pt x="130" y="612"/>
                  <a:pt x="130" y="612"/>
                </a:cubicBezTo>
                <a:cubicBezTo>
                  <a:pt x="130" y="612"/>
                  <a:pt x="131" y="611"/>
                  <a:pt x="131" y="610"/>
                </a:cubicBezTo>
                <a:cubicBezTo>
                  <a:pt x="131" y="609"/>
                  <a:pt x="132" y="603"/>
                  <a:pt x="134" y="597"/>
                </a:cubicBezTo>
                <a:cubicBezTo>
                  <a:pt x="136" y="591"/>
                  <a:pt x="138" y="585"/>
                  <a:pt x="139" y="580"/>
                </a:cubicBezTo>
                <a:cubicBezTo>
                  <a:pt x="140" y="577"/>
                  <a:pt x="140" y="573"/>
                  <a:pt x="141" y="569"/>
                </a:cubicBezTo>
                <a:cubicBezTo>
                  <a:pt x="142" y="567"/>
                  <a:pt x="143" y="564"/>
                  <a:pt x="144" y="562"/>
                </a:cubicBezTo>
                <a:cubicBezTo>
                  <a:pt x="144" y="561"/>
                  <a:pt x="143" y="559"/>
                  <a:pt x="144" y="559"/>
                </a:cubicBezTo>
                <a:cubicBezTo>
                  <a:pt x="145" y="555"/>
                  <a:pt x="147" y="548"/>
                  <a:pt x="148" y="544"/>
                </a:cubicBezTo>
                <a:cubicBezTo>
                  <a:pt x="149" y="539"/>
                  <a:pt x="149" y="537"/>
                  <a:pt x="150" y="533"/>
                </a:cubicBezTo>
                <a:cubicBezTo>
                  <a:pt x="152" y="528"/>
                  <a:pt x="153" y="526"/>
                  <a:pt x="155" y="521"/>
                </a:cubicBezTo>
                <a:cubicBezTo>
                  <a:pt x="157" y="513"/>
                  <a:pt x="159" y="502"/>
                  <a:pt x="162" y="492"/>
                </a:cubicBezTo>
                <a:cubicBezTo>
                  <a:pt x="165" y="483"/>
                  <a:pt x="168" y="473"/>
                  <a:pt x="171" y="464"/>
                </a:cubicBezTo>
                <a:cubicBezTo>
                  <a:pt x="176" y="448"/>
                  <a:pt x="181" y="426"/>
                  <a:pt x="186" y="416"/>
                </a:cubicBezTo>
                <a:cubicBezTo>
                  <a:pt x="187" y="412"/>
                  <a:pt x="187" y="416"/>
                  <a:pt x="188" y="414"/>
                </a:cubicBezTo>
                <a:cubicBezTo>
                  <a:pt x="190" y="412"/>
                  <a:pt x="192" y="405"/>
                  <a:pt x="193" y="407"/>
                </a:cubicBezTo>
                <a:cubicBezTo>
                  <a:pt x="193" y="407"/>
                  <a:pt x="193" y="407"/>
                  <a:pt x="193" y="407"/>
                </a:cubicBezTo>
                <a:cubicBezTo>
                  <a:pt x="227" y="289"/>
                  <a:pt x="259" y="171"/>
                  <a:pt x="276" y="114"/>
                </a:cubicBezTo>
                <a:cubicBezTo>
                  <a:pt x="208" y="107"/>
                  <a:pt x="85" y="83"/>
                  <a:pt x="10" y="43"/>
                </a:cubicBezTo>
                <a:cubicBezTo>
                  <a:pt x="11" y="39"/>
                  <a:pt x="11" y="33"/>
                  <a:pt x="11" y="25"/>
                </a:cubicBezTo>
                <a:cubicBezTo>
                  <a:pt x="7" y="24"/>
                  <a:pt x="3" y="22"/>
                  <a:pt x="0" y="20"/>
                </a:cubicBezTo>
                <a:cubicBezTo>
                  <a:pt x="4" y="17"/>
                  <a:pt x="4" y="17"/>
                  <a:pt x="4" y="17"/>
                </a:cubicBezTo>
                <a:cubicBezTo>
                  <a:pt x="6" y="18"/>
                  <a:pt x="8" y="19"/>
                  <a:pt x="10" y="20"/>
                </a:cubicBezTo>
                <a:cubicBezTo>
                  <a:pt x="10" y="17"/>
                  <a:pt x="10" y="15"/>
                  <a:pt x="10" y="13"/>
                </a:cubicBezTo>
                <a:cubicBezTo>
                  <a:pt x="4" y="17"/>
                  <a:pt x="4" y="17"/>
                  <a:pt x="4" y="17"/>
                </a:cubicBezTo>
                <a:cubicBezTo>
                  <a:pt x="4" y="16"/>
                  <a:pt x="3" y="16"/>
                  <a:pt x="3" y="16"/>
                </a:cubicBezTo>
                <a:cubicBezTo>
                  <a:pt x="2" y="15"/>
                  <a:pt x="2" y="15"/>
                  <a:pt x="2" y="15"/>
                </a:cubicBezTo>
                <a:cubicBezTo>
                  <a:pt x="9" y="10"/>
                  <a:pt x="9" y="10"/>
                  <a:pt x="9" y="10"/>
                </a:cubicBezTo>
                <a:cubicBezTo>
                  <a:pt x="9" y="8"/>
                  <a:pt x="8" y="6"/>
                  <a:pt x="8" y="4"/>
                </a:cubicBezTo>
                <a:cubicBezTo>
                  <a:pt x="10" y="5"/>
                  <a:pt x="12" y="6"/>
                  <a:pt x="14" y="7"/>
                </a:cubicBezTo>
                <a:cubicBezTo>
                  <a:pt x="21" y="1"/>
                  <a:pt x="21" y="1"/>
                  <a:pt x="21" y="1"/>
                </a:cubicBezTo>
                <a:cubicBezTo>
                  <a:pt x="21" y="2"/>
                  <a:pt x="21" y="3"/>
                  <a:pt x="21" y="4"/>
                </a:cubicBezTo>
                <a:cubicBezTo>
                  <a:pt x="16" y="8"/>
                  <a:pt x="16" y="8"/>
                  <a:pt x="16" y="8"/>
                </a:cubicBezTo>
                <a:cubicBezTo>
                  <a:pt x="17" y="9"/>
                  <a:pt x="19" y="9"/>
                  <a:pt x="21" y="10"/>
                </a:cubicBezTo>
                <a:cubicBezTo>
                  <a:pt x="21" y="8"/>
                  <a:pt x="21" y="6"/>
                  <a:pt x="21" y="4"/>
                </a:cubicBezTo>
                <a:cubicBezTo>
                  <a:pt x="26" y="0"/>
                  <a:pt x="26" y="0"/>
                  <a:pt x="26" y="0"/>
                </a:cubicBezTo>
                <a:cubicBezTo>
                  <a:pt x="27" y="5"/>
                  <a:pt x="28" y="10"/>
                  <a:pt x="28" y="14"/>
                </a:cubicBezTo>
                <a:cubicBezTo>
                  <a:pt x="104" y="47"/>
                  <a:pt x="257" y="94"/>
                  <a:pt x="307" y="100"/>
                </a:cubicBezTo>
                <a:cubicBezTo>
                  <a:pt x="306" y="106"/>
                  <a:pt x="305" y="110"/>
                  <a:pt x="305" y="114"/>
                </a:cubicBezTo>
                <a:cubicBezTo>
                  <a:pt x="305" y="115"/>
                  <a:pt x="305" y="115"/>
                  <a:pt x="305" y="115"/>
                </a:cubicBezTo>
                <a:cubicBezTo>
                  <a:pt x="305" y="115"/>
                  <a:pt x="305" y="114"/>
                  <a:pt x="305" y="114"/>
                </a:cubicBezTo>
                <a:cubicBezTo>
                  <a:pt x="304" y="116"/>
                  <a:pt x="304" y="117"/>
                  <a:pt x="304" y="118"/>
                </a:cubicBezTo>
                <a:cubicBezTo>
                  <a:pt x="305" y="119"/>
                  <a:pt x="305" y="119"/>
                  <a:pt x="305" y="119"/>
                </a:cubicBezTo>
                <a:cubicBezTo>
                  <a:pt x="304" y="119"/>
                  <a:pt x="304" y="119"/>
                  <a:pt x="304" y="119"/>
                </a:cubicBezTo>
                <a:cubicBezTo>
                  <a:pt x="303" y="123"/>
                  <a:pt x="302" y="126"/>
                  <a:pt x="302" y="130"/>
                </a:cubicBezTo>
                <a:cubicBezTo>
                  <a:pt x="318" y="139"/>
                  <a:pt x="371" y="145"/>
                  <a:pt x="392" y="145"/>
                </a:cubicBezTo>
                <a:cubicBezTo>
                  <a:pt x="425" y="146"/>
                  <a:pt x="554" y="139"/>
                  <a:pt x="611" y="134"/>
                </a:cubicBezTo>
                <a:cubicBezTo>
                  <a:pt x="675" y="129"/>
                  <a:pt x="742" y="110"/>
                  <a:pt x="800" y="133"/>
                </a:cubicBezTo>
                <a:cubicBezTo>
                  <a:pt x="827" y="144"/>
                  <a:pt x="862" y="153"/>
                  <a:pt x="889" y="160"/>
                </a:cubicBezTo>
                <a:cubicBezTo>
                  <a:pt x="921" y="168"/>
                  <a:pt x="1027" y="192"/>
                  <a:pt x="1061" y="198"/>
                </a:cubicBezTo>
                <a:cubicBezTo>
                  <a:pt x="1136" y="210"/>
                  <a:pt x="1233" y="197"/>
                  <a:pt x="1282" y="173"/>
                </a:cubicBezTo>
                <a:cubicBezTo>
                  <a:pt x="1282" y="169"/>
                  <a:pt x="1275" y="155"/>
                  <a:pt x="1271" y="149"/>
                </a:cubicBezTo>
                <a:cubicBezTo>
                  <a:pt x="1273" y="148"/>
                  <a:pt x="1283" y="145"/>
                  <a:pt x="1297" y="140"/>
                </a:cubicBezTo>
                <a:cubicBezTo>
                  <a:pt x="1297" y="140"/>
                  <a:pt x="1298" y="140"/>
                  <a:pt x="1298" y="140"/>
                </a:cubicBezTo>
                <a:cubicBezTo>
                  <a:pt x="1298" y="138"/>
                  <a:pt x="1299" y="137"/>
                  <a:pt x="1299" y="137"/>
                </a:cubicBezTo>
                <a:cubicBezTo>
                  <a:pt x="1307" y="135"/>
                  <a:pt x="1313" y="133"/>
                  <a:pt x="1320" y="132"/>
                </a:cubicBezTo>
                <a:cubicBezTo>
                  <a:pt x="1320" y="132"/>
                  <a:pt x="1321" y="131"/>
                  <a:pt x="1321" y="131"/>
                </a:cubicBezTo>
                <a:cubicBezTo>
                  <a:pt x="1379" y="111"/>
                  <a:pt x="1477" y="75"/>
                  <a:pt x="1552" y="42"/>
                </a:cubicBezTo>
                <a:cubicBezTo>
                  <a:pt x="1552" y="41"/>
                  <a:pt x="1552" y="41"/>
                  <a:pt x="1552" y="41"/>
                </a:cubicBezTo>
                <a:cubicBezTo>
                  <a:pt x="1551" y="41"/>
                  <a:pt x="1551" y="41"/>
                  <a:pt x="1551" y="41"/>
                </a:cubicBezTo>
                <a:cubicBezTo>
                  <a:pt x="1551" y="41"/>
                  <a:pt x="1551" y="41"/>
                  <a:pt x="1551" y="41"/>
                </a:cubicBezTo>
                <a:cubicBezTo>
                  <a:pt x="1552" y="41"/>
                  <a:pt x="1553" y="41"/>
                  <a:pt x="1553" y="41"/>
                </a:cubicBezTo>
                <a:cubicBezTo>
                  <a:pt x="1554" y="41"/>
                  <a:pt x="1554" y="41"/>
                  <a:pt x="1554" y="40"/>
                </a:cubicBezTo>
                <a:cubicBezTo>
                  <a:pt x="1561" y="37"/>
                  <a:pt x="1568" y="34"/>
                  <a:pt x="1575" y="31"/>
                </a:cubicBezTo>
                <a:cubicBezTo>
                  <a:pt x="1577" y="34"/>
                  <a:pt x="1578" y="39"/>
                  <a:pt x="1577" y="45"/>
                </a:cubicBezTo>
                <a:cubicBezTo>
                  <a:pt x="1584" y="51"/>
                  <a:pt x="1584" y="51"/>
                  <a:pt x="1584" y="51"/>
                </a:cubicBezTo>
                <a:cubicBezTo>
                  <a:pt x="1584" y="51"/>
                  <a:pt x="1584" y="52"/>
                  <a:pt x="1583" y="52"/>
                </a:cubicBezTo>
                <a:cubicBezTo>
                  <a:pt x="1577" y="47"/>
                  <a:pt x="1577" y="47"/>
                  <a:pt x="1577" y="47"/>
                </a:cubicBezTo>
                <a:cubicBezTo>
                  <a:pt x="1577" y="49"/>
                  <a:pt x="1577" y="52"/>
                  <a:pt x="1576" y="55"/>
                </a:cubicBezTo>
                <a:cubicBezTo>
                  <a:pt x="1578" y="55"/>
                  <a:pt x="1579" y="54"/>
                  <a:pt x="1580" y="53"/>
                </a:cubicBezTo>
                <a:cubicBezTo>
                  <a:pt x="1581" y="53"/>
                  <a:pt x="1582" y="52"/>
                  <a:pt x="1583" y="52"/>
                </a:cubicBezTo>
                <a:cubicBezTo>
                  <a:pt x="1586" y="55"/>
                  <a:pt x="1586" y="55"/>
                  <a:pt x="1586" y="55"/>
                </a:cubicBezTo>
                <a:cubicBezTo>
                  <a:pt x="1585" y="55"/>
                  <a:pt x="1583" y="56"/>
                  <a:pt x="1582" y="57"/>
                </a:cubicBezTo>
                <a:cubicBezTo>
                  <a:pt x="1580" y="58"/>
                  <a:pt x="1577" y="59"/>
                  <a:pt x="1575" y="60"/>
                </a:cubicBezTo>
                <a:cubicBezTo>
                  <a:pt x="1574" y="64"/>
                  <a:pt x="1573" y="67"/>
                  <a:pt x="1571" y="71"/>
                </a:cubicBezTo>
                <a:cubicBezTo>
                  <a:pt x="1489" y="107"/>
                  <a:pt x="1350" y="146"/>
                  <a:pt x="1308" y="157"/>
                </a:cubicBezTo>
                <a:cubicBezTo>
                  <a:pt x="1308" y="157"/>
                  <a:pt x="1307" y="158"/>
                  <a:pt x="1306" y="158"/>
                </a:cubicBezTo>
                <a:cubicBezTo>
                  <a:pt x="1304" y="159"/>
                  <a:pt x="1301" y="159"/>
                  <a:pt x="1298" y="160"/>
                </a:cubicBezTo>
                <a:cubicBezTo>
                  <a:pt x="1298" y="160"/>
                  <a:pt x="1298" y="160"/>
                  <a:pt x="1297" y="160"/>
                </a:cubicBezTo>
                <a:cubicBezTo>
                  <a:pt x="1311" y="171"/>
                  <a:pt x="1387" y="345"/>
                  <a:pt x="1401" y="391"/>
                </a:cubicBezTo>
                <a:cubicBezTo>
                  <a:pt x="1423" y="463"/>
                  <a:pt x="1458" y="673"/>
                  <a:pt x="1458" y="692"/>
                </a:cubicBezTo>
                <a:cubicBezTo>
                  <a:pt x="1466" y="691"/>
                  <a:pt x="1504" y="682"/>
                  <a:pt x="1544" y="665"/>
                </a:cubicBezTo>
                <a:cubicBezTo>
                  <a:pt x="1544" y="664"/>
                  <a:pt x="1545" y="662"/>
                  <a:pt x="1546" y="661"/>
                </a:cubicBezTo>
                <a:cubicBezTo>
                  <a:pt x="1547" y="659"/>
                  <a:pt x="1549" y="656"/>
                  <a:pt x="1549" y="655"/>
                </a:cubicBezTo>
                <a:cubicBezTo>
                  <a:pt x="1550" y="654"/>
                  <a:pt x="1550" y="653"/>
                  <a:pt x="1550" y="651"/>
                </a:cubicBezTo>
                <a:cubicBezTo>
                  <a:pt x="1551" y="650"/>
                  <a:pt x="1551" y="649"/>
                  <a:pt x="1551" y="648"/>
                </a:cubicBezTo>
                <a:cubicBezTo>
                  <a:pt x="1551" y="648"/>
                  <a:pt x="1552" y="648"/>
                  <a:pt x="1551" y="648"/>
                </a:cubicBezTo>
                <a:cubicBezTo>
                  <a:pt x="1551" y="648"/>
                  <a:pt x="1551" y="648"/>
                  <a:pt x="1551" y="648"/>
                </a:cubicBezTo>
                <a:cubicBezTo>
                  <a:pt x="1551" y="648"/>
                  <a:pt x="1551" y="648"/>
                  <a:pt x="1551" y="648"/>
                </a:cubicBezTo>
                <a:cubicBezTo>
                  <a:pt x="1552" y="648"/>
                  <a:pt x="1553" y="648"/>
                  <a:pt x="1554" y="648"/>
                </a:cubicBezTo>
                <a:cubicBezTo>
                  <a:pt x="1555" y="649"/>
                  <a:pt x="1556" y="649"/>
                  <a:pt x="1557" y="649"/>
                </a:cubicBezTo>
                <a:cubicBezTo>
                  <a:pt x="1556" y="649"/>
                  <a:pt x="1556" y="649"/>
                  <a:pt x="1556" y="649"/>
                </a:cubicBezTo>
                <a:cubicBezTo>
                  <a:pt x="1556" y="649"/>
                  <a:pt x="1556" y="649"/>
                  <a:pt x="1556" y="649"/>
                </a:cubicBezTo>
                <a:cubicBezTo>
                  <a:pt x="1556" y="649"/>
                  <a:pt x="1556" y="649"/>
                  <a:pt x="1556" y="649"/>
                </a:cubicBezTo>
                <a:cubicBezTo>
                  <a:pt x="1556" y="649"/>
                  <a:pt x="1556" y="649"/>
                  <a:pt x="1556" y="649"/>
                </a:cubicBezTo>
                <a:cubicBezTo>
                  <a:pt x="1556" y="649"/>
                  <a:pt x="1556" y="649"/>
                  <a:pt x="1556" y="649"/>
                </a:cubicBezTo>
                <a:cubicBezTo>
                  <a:pt x="1556" y="650"/>
                  <a:pt x="1555" y="650"/>
                  <a:pt x="1555" y="650"/>
                </a:cubicBezTo>
                <a:cubicBezTo>
                  <a:pt x="1555" y="651"/>
                  <a:pt x="1555" y="652"/>
                  <a:pt x="1555" y="653"/>
                </a:cubicBezTo>
                <a:cubicBezTo>
                  <a:pt x="1554" y="656"/>
                  <a:pt x="1552" y="660"/>
                  <a:pt x="1550" y="663"/>
                </a:cubicBezTo>
                <a:cubicBezTo>
                  <a:pt x="1559" y="659"/>
                  <a:pt x="1568" y="655"/>
                  <a:pt x="1577" y="651"/>
                </a:cubicBezTo>
                <a:cubicBezTo>
                  <a:pt x="1579" y="658"/>
                  <a:pt x="1556" y="691"/>
                  <a:pt x="1556" y="691"/>
                </a:cubicBezTo>
                <a:cubicBezTo>
                  <a:pt x="1458" y="706"/>
                  <a:pt x="1454" y="712"/>
                  <a:pt x="1440" y="714"/>
                </a:cubicBezTo>
                <a:cubicBezTo>
                  <a:pt x="1438" y="708"/>
                  <a:pt x="1437" y="699"/>
                  <a:pt x="1436" y="691"/>
                </a:cubicBezTo>
                <a:cubicBezTo>
                  <a:pt x="1435" y="690"/>
                  <a:pt x="1435" y="690"/>
                  <a:pt x="1434" y="689"/>
                </a:cubicBezTo>
                <a:cubicBezTo>
                  <a:pt x="1434" y="688"/>
                  <a:pt x="1434" y="687"/>
                  <a:pt x="1434" y="687"/>
                </a:cubicBezTo>
                <a:cubicBezTo>
                  <a:pt x="1432" y="687"/>
                  <a:pt x="1431" y="687"/>
                  <a:pt x="1431" y="687"/>
                </a:cubicBezTo>
                <a:cubicBezTo>
                  <a:pt x="1431" y="687"/>
                  <a:pt x="1430" y="687"/>
                  <a:pt x="1430" y="687"/>
                </a:cubicBezTo>
                <a:cubicBezTo>
                  <a:pt x="1431" y="692"/>
                  <a:pt x="1431" y="696"/>
                  <a:pt x="1432" y="699"/>
                </a:cubicBezTo>
                <a:cubicBezTo>
                  <a:pt x="1432" y="703"/>
                  <a:pt x="1433" y="707"/>
                  <a:pt x="1433" y="711"/>
                </a:cubicBezTo>
                <a:cubicBezTo>
                  <a:pt x="1433" y="715"/>
                  <a:pt x="1433" y="719"/>
                  <a:pt x="1434" y="723"/>
                </a:cubicBezTo>
                <a:cubicBezTo>
                  <a:pt x="1435" y="723"/>
                  <a:pt x="1436" y="723"/>
                  <a:pt x="1437" y="723"/>
                </a:cubicBezTo>
                <a:cubicBezTo>
                  <a:pt x="1439" y="723"/>
                  <a:pt x="1440" y="723"/>
                  <a:pt x="1442" y="722"/>
                </a:cubicBezTo>
                <a:cubicBezTo>
                  <a:pt x="1445" y="722"/>
                  <a:pt x="1448" y="722"/>
                  <a:pt x="1451" y="721"/>
                </a:cubicBezTo>
                <a:cubicBezTo>
                  <a:pt x="1461" y="720"/>
                  <a:pt x="1473" y="719"/>
                  <a:pt x="1486" y="715"/>
                </a:cubicBezTo>
                <a:cubicBezTo>
                  <a:pt x="1489" y="715"/>
                  <a:pt x="1493" y="714"/>
                  <a:pt x="1496" y="713"/>
                </a:cubicBezTo>
                <a:cubicBezTo>
                  <a:pt x="1498" y="712"/>
                  <a:pt x="1499" y="712"/>
                  <a:pt x="1501" y="711"/>
                </a:cubicBezTo>
                <a:cubicBezTo>
                  <a:pt x="1503" y="711"/>
                  <a:pt x="1504" y="710"/>
                  <a:pt x="1506" y="710"/>
                </a:cubicBezTo>
                <a:cubicBezTo>
                  <a:pt x="1510" y="709"/>
                  <a:pt x="1514" y="708"/>
                  <a:pt x="1518" y="706"/>
                </a:cubicBezTo>
                <a:cubicBezTo>
                  <a:pt x="1535" y="701"/>
                  <a:pt x="1552" y="694"/>
                  <a:pt x="1569" y="687"/>
                </a:cubicBezTo>
                <a:cubicBezTo>
                  <a:pt x="1572" y="686"/>
                  <a:pt x="1577" y="684"/>
                  <a:pt x="1581" y="682"/>
                </a:cubicBezTo>
                <a:cubicBezTo>
                  <a:pt x="1585" y="680"/>
                  <a:pt x="1589" y="678"/>
                  <a:pt x="1591" y="679"/>
                </a:cubicBezTo>
                <a:close/>
                <a:moveTo>
                  <a:pt x="1281" y="729"/>
                </a:moveTo>
                <a:cubicBezTo>
                  <a:pt x="1280" y="730"/>
                  <a:pt x="1284" y="726"/>
                  <a:pt x="1286" y="724"/>
                </a:cubicBezTo>
                <a:cubicBezTo>
                  <a:pt x="1274" y="729"/>
                  <a:pt x="1264" y="735"/>
                  <a:pt x="1256" y="741"/>
                </a:cubicBezTo>
                <a:cubicBezTo>
                  <a:pt x="1257" y="743"/>
                  <a:pt x="1258" y="745"/>
                  <a:pt x="1259" y="747"/>
                </a:cubicBezTo>
                <a:cubicBezTo>
                  <a:pt x="1259" y="747"/>
                  <a:pt x="1259" y="748"/>
                  <a:pt x="1260" y="748"/>
                </a:cubicBezTo>
                <a:cubicBezTo>
                  <a:pt x="1260" y="747"/>
                  <a:pt x="1261" y="747"/>
                  <a:pt x="1261" y="747"/>
                </a:cubicBezTo>
                <a:cubicBezTo>
                  <a:pt x="1263" y="745"/>
                  <a:pt x="1264" y="744"/>
                  <a:pt x="1265" y="743"/>
                </a:cubicBezTo>
                <a:cubicBezTo>
                  <a:pt x="1266" y="742"/>
                  <a:pt x="1268" y="741"/>
                  <a:pt x="1268" y="740"/>
                </a:cubicBezTo>
                <a:cubicBezTo>
                  <a:pt x="1269" y="740"/>
                  <a:pt x="1269" y="739"/>
                  <a:pt x="1270" y="738"/>
                </a:cubicBezTo>
                <a:cubicBezTo>
                  <a:pt x="1273" y="736"/>
                  <a:pt x="1276" y="733"/>
                  <a:pt x="1279" y="731"/>
                </a:cubicBezTo>
                <a:cubicBezTo>
                  <a:pt x="1279" y="733"/>
                  <a:pt x="1279" y="733"/>
                  <a:pt x="1279" y="733"/>
                </a:cubicBezTo>
                <a:cubicBezTo>
                  <a:pt x="1284" y="731"/>
                  <a:pt x="1279" y="731"/>
                  <a:pt x="1281" y="729"/>
                </a:cubicBezTo>
                <a:close/>
                <a:moveTo>
                  <a:pt x="1018" y="1057"/>
                </a:moveTo>
                <a:cubicBezTo>
                  <a:pt x="1023" y="1058"/>
                  <a:pt x="1027" y="1057"/>
                  <a:pt x="1032" y="1057"/>
                </a:cubicBezTo>
                <a:cubicBezTo>
                  <a:pt x="1032" y="1057"/>
                  <a:pt x="1032" y="1057"/>
                  <a:pt x="1031" y="1057"/>
                </a:cubicBezTo>
                <a:cubicBezTo>
                  <a:pt x="1030" y="1057"/>
                  <a:pt x="1030" y="1057"/>
                  <a:pt x="1029" y="1057"/>
                </a:cubicBezTo>
                <a:cubicBezTo>
                  <a:pt x="1027" y="1056"/>
                  <a:pt x="1026" y="1056"/>
                  <a:pt x="1024" y="1056"/>
                </a:cubicBezTo>
                <a:cubicBezTo>
                  <a:pt x="1021" y="1056"/>
                  <a:pt x="1019" y="1055"/>
                  <a:pt x="1016" y="1055"/>
                </a:cubicBezTo>
                <a:cubicBezTo>
                  <a:pt x="1016" y="1056"/>
                  <a:pt x="1016" y="1057"/>
                  <a:pt x="1015" y="1057"/>
                </a:cubicBezTo>
                <a:cubicBezTo>
                  <a:pt x="1016" y="1057"/>
                  <a:pt x="1017" y="1057"/>
                  <a:pt x="1018" y="1057"/>
                </a:cubicBezTo>
                <a:close/>
                <a:moveTo>
                  <a:pt x="1075" y="1050"/>
                </a:moveTo>
                <a:cubicBezTo>
                  <a:pt x="1081" y="1047"/>
                  <a:pt x="1087" y="1044"/>
                  <a:pt x="1092" y="1040"/>
                </a:cubicBezTo>
                <a:cubicBezTo>
                  <a:pt x="1069" y="1051"/>
                  <a:pt x="1040" y="1052"/>
                  <a:pt x="1013" y="1046"/>
                </a:cubicBezTo>
                <a:cubicBezTo>
                  <a:pt x="1012" y="1048"/>
                  <a:pt x="1009" y="1052"/>
                  <a:pt x="1005" y="1056"/>
                </a:cubicBezTo>
                <a:cubicBezTo>
                  <a:pt x="1005" y="1056"/>
                  <a:pt x="1005" y="1056"/>
                  <a:pt x="1005" y="1056"/>
                </a:cubicBezTo>
                <a:cubicBezTo>
                  <a:pt x="1007" y="1056"/>
                  <a:pt x="1009" y="1057"/>
                  <a:pt x="1011" y="1057"/>
                </a:cubicBezTo>
                <a:cubicBezTo>
                  <a:pt x="1012" y="1056"/>
                  <a:pt x="1013" y="1054"/>
                  <a:pt x="1015" y="1051"/>
                </a:cubicBezTo>
                <a:cubicBezTo>
                  <a:pt x="1020" y="1052"/>
                  <a:pt x="1029" y="1053"/>
                  <a:pt x="1039" y="1053"/>
                </a:cubicBezTo>
                <a:cubicBezTo>
                  <a:pt x="1048" y="1053"/>
                  <a:pt x="1057" y="1052"/>
                  <a:pt x="1062" y="1052"/>
                </a:cubicBezTo>
                <a:cubicBezTo>
                  <a:pt x="1062" y="1052"/>
                  <a:pt x="1065" y="1052"/>
                  <a:pt x="1068" y="1052"/>
                </a:cubicBezTo>
                <a:cubicBezTo>
                  <a:pt x="1070" y="1052"/>
                  <a:pt x="1073" y="1051"/>
                  <a:pt x="1075" y="1050"/>
                </a:cubicBezTo>
                <a:close/>
                <a:moveTo>
                  <a:pt x="997" y="1055"/>
                </a:moveTo>
                <a:cubicBezTo>
                  <a:pt x="995" y="1054"/>
                  <a:pt x="993" y="1054"/>
                  <a:pt x="991" y="1053"/>
                </a:cubicBezTo>
                <a:cubicBezTo>
                  <a:pt x="991" y="1055"/>
                  <a:pt x="990" y="1056"/>
                  <a:pt x="989" y="1057"/>
                </a:cubicBezTo>
                <a:cubicBezTo>
                  <a:pt x="990" y="1057"/>
                  <a:pt x="991" y="1058"/>
                  <a:pt x="991" y="1058"/>
                </a:cubicBezTo>
                <a:cubicBezTo>
                  <a:pt x="993" y="1058"/>
                  <a:pt x="994" y="1058"/>
                  <a:pt x="995" y="1058"/>
                </a:cubicBezTo>
                <a:cubicBezTo>
                  <a:pt x="995" y="1057"/>
                  <a:pt x="996" y="1056"/>
                  <a:pt x="997" y="1055"/>
                </a:cubicBezTo>
                <a:close/>
                <a:moveTo>
                  <a:pt x="490" y="989"/>
                </a:moveTo>
                <a:cubicBezTo>
                  <a:pt x="490" y="989"/>
                  <a:pt x="491" y="989"/>
                  <a:pt x="491" y="989"/>
                </a:cubicBezTo>
                <a:cubicBezTo>
                  <a:pt x="491" y="989"/>
                  <a:pt x="491" y="989"/>
                  <a:pt x="491" y="989"/>
                </a:cubicBezTo>
                <a:cubicBezTo>
                  <a:pt x="492" y="989"/>
                  <a:pt x="492" y="989"/>
                  <a:pt x="493" y="989"/>
                </a:cubicBezTo>
                <a:cubicBezTo>
                  <a:pt x="494" y="990"/>
                  <a:pt x="494" y="990"/>
                  <a:pt x="495" y="990"/>
                </a:cubicBezTo>
                <a:cubicBezTo>
                  <a:pt x="495" y="990"/>
                  <a:pt x="496" y="990"/>
                  <a:pt x="496" y="990"/>
                </a:cubicBezTo>
                <a:cubicBezTo>
                  <a:pt x="496" y="990"/>
                  <a:pt x="496" y="991"/>
                  <a:pt x="497" y="991"/>
                </a:cubicBezTo>
                <a:cubicBezTo>
                  <a:pt x="497" y="991"/>
                  <a:pt x="497" y="990"/>
                  <a:pt x="498" y="990"/>
                </a:cubicBezTo>
                <a:cubicBezTo>
                  <a:pt x="498" y="990"/>
                  <a:pt x="498" y="991"/>
                  <a:pt x="498" y="991"/>
                </a:cubicBezTo>
                <a:cubicBezTo>
                  <a:pt x="498" y="991"/>
                  <a:pt x="499" y="990"/>
                  <a:pt x="499" y="990"/>
                </a:cubicBezTo>
                <a:cubicBezTo>
                  <a:pt x="500" y="990"/>
                  <a:pt x="500" y="991"/>
                  <a:pt x="501" y="991"/>
                </a:cubicBezTo>
                <a:cubicBezTo>
                  <a:pt x="501" y="991"/>
                  <a:pt x="502" y="991"/>
                  <a:pt x="502" y="991"/>
                </a:cubicBezTo>
                <a:cubicBezTo>
                  <a:pt x="498" y="987"/>
                  <a:pt x="494" y="983"/>
                  <a:pt x="491" y="978"/>
                </a:cubicBezTo>
                <a:cubicBezTo>
                  <a:pt x="491" y="978"/>
                  <a:pt x="490" y="979"/>
                  <a:pt x="490" y="979"/>
                </a:cubicBezTo>
                <a:cubicBezTo>
                  <a:pt x="490" y="980"/>
                  <a:pt x="487" y="981"/>
                  <a:pt x="487" y="981"/>
                </a:cubicBezTo>
                <a:cubicBezTo>
                  <a:pt x="487" y="982"/>
                  <a:pt x="486" y="983"/>
                  <a:pt x="486" y="983"/>
                </a:cubicBezTo>
                <a:cubicBezTo>
                  <a:pt x="486" y="985"/>
                  <a:pt x="485" y="985"/>
                  <a:pt x="487" y="987"/>
                </a:cubicBezTo>
                <a:cubicBezTo>
                  <a:pt x="487" y="987"/>
                  <a:pt x="487" y="987"/>
                  <a:pt x="487" y="987"/>
                </a:cubicBezTo>
                <a:cubicBezTo>
                  <a:pt x="488" y="987"/>
                  <a:pt x="488" y="988"/>
                  <a:pt x="487" y="988"/>
                </a:cubicBezTo>
                <a:cubicBezTo>
                  <a:pt x="488" y="988"/>
                  <a:pt x="488" y="987"/>
                  <a:pt x="489" y="988"/>
                </a:cubicBezTo>
                <a:cubicBezTo>
                  <a:pt x="489" y="988"/>
                  <a:pt x="489" y="988"/>
                  <a:pt x="490" y="989"/>
                </a:cubicBezTo>
                <a:close/>
                <a:moveTo>
                  <a:pt x="469" y="941"/>
                </a:moveTo>
                <a:cubicBezTo>
                  <a:pt x="469" y="941"/>
                  <a:pt x="470" y="942"/>
                  <a:pt x="470" y="942"/>
                </a:cubicBezTo>
                <a:cubicBezTo>
                  <a:pt x="470" y="943"/>
                  <a:pt x="470" y="944"/>
                  <a:pt x="471" y="944"/>
                </a:cubicBezTo>
                <a:cubicBezTo>
                  <a:pt x="471" y="945"/>
                  <a:pt x="472" y="946"/>
                  <a:pt x="472" y="947"/>
                </a:cubicBezTo>
                <a:cubicBezTo>
                  <a:pt x="473" y="947"/>
                  <a:pt x="473" y="948"/>
                  <a:pt x="474" y="949"/>
                </a:cubicBezTo>
                <a:cubicBezTo>
                  <a:pt x="474" y="949"/>
                  <a:pt x="475" y="950"/>
                  <a:pt x="475" y="950"/>
                </a:cubicBezTo>
                <a:cubicBezTo>
                  <a:pt x="475" y="950"/>
                  <a:pt x="475" y="951"/>
                  <a:pt x="475" y="951"/>
                </a:cubicBezTo>
                <a:cubicBezTo>
                  <a:pt x="475" y="951"/>
                  <a:pt x="476" y="952"/>
                  <a:pt x="477" y="953"/>
                </a:cubicBezTo>
                <a:cubicBezTo>
                  <a:pt x="477" y="953"/>
                  <a:pt x="477" y="953"/>
                  <a:pt x="478" y="954"/>
                </a:cubicBezTo>
                <a:cubicBezTo>
                  <a:pt x="479" y="955"/>
                  <a:pt x="479" y="957"/>
                  <a:pt x="480" y="958"/>
                </a:cubicBezTo>
                <a:cubicBezTo>
                  <a:pt x="481" y="958"/>
                  <a:pt x="481" y="958"/>
                  <a:pt x="481" y="958"/>
                </a:cubicBezTo>
                <a:cubicBezTo>
                  <a:pt x="479" y="951"/>
                  <a:pt x="477" y="944"/>
                  <a:pt x="476" y="938"/>
                </a:cubicBezTo>
                <a:cubicBezTo>
                  <a:pt x="476" y="938"/>
                  <a:pt x="476" y="938"/>
                  <a:pt x="476" y="938"/>
                </a:cubicBezTo>
                <a:cubicBezTo>
                  <a:pt x="476" y="938"/>
                  <a:pt x="476" y="937"/>
                  <a:pt x="475" y="937"/>
                </a:cubicBezTo>
                <a:cubicBezTo>
                  <a:pt x="475" y="937"/>
                  <a:pt x="474" y="937"/>
                  <a:pt x="474" y="937"/>
                </a:cubicBezTo>
                <a:cubicBezTo>
                  <a:pt x="474" y="937"/>
                  <a:pt x="475" y="937"/>
                  <a:pt x="474" y="936"/>
                </a:cubicBezTo>
                <a:cubicBezTo>
                  <a:pt x="474" y="936"/>
                  <a:pt x="473" y="936"/>
                  <a:pt x="472" y="936"/>
                </a:cubicBezTo>
                <a:cubicBezTo>
                  <a:pt x="472" y="936"/>
                  <a:pt x="472" y="935"/>
                  <a:pt x="472" y="935"/>
                </a:cubicBezTo>
                <a:cubicBezTo>
                  <a:pt x="470" y="934"/>
                  <a:pt x="467" y="933"/>
                  <a:pt x="467" y="934"/>
                </a:cubicBezTo>
                <a:cubicBezTo>
                  <a:pt x="467" y="934"/>
                  <a:pt x="468" y="935"/>
                  <a:pt x="468" y="935"/>
                </a:cubicBezTo>
                <a:cubicBezTo>
                  <a:pt x="468" y="935"/>
                  <a:pt x="468" y="935"/>
                  <a:pt x="468" y="935"/>
                </a:cubicBezTo>
                <a:cubicBezTo>
                  <a:pt x="468" y="935"/>
                  <a:pt x="468" y="935"/>
                  <a:pt x="468" y="935"/>
                </a:cubicBezTo>
                <a:cubicBezTo>
                  <a:pt x="468" y="935"/>
                  <a:pt x="468" y="935"/>
                  <a:pt x="468" y="935"/>
                </a:cubicBezTo>
                <a:cubicBezTo>
                  <a:pt x="467" y="936"/>
                  <a:pt x="467" y="936"/>
                  <a:pt x="467" y="937"/>
                </a:cubicBezTo>
                <a:cubicBezTo>
                  <a:pt x="467" y="937"/>
                  <a:pt x="467" y="938"/>
                  <a:pt x="468" y="938"/>
                </a:cubicBezTo>
                <a:cubicBezTo>
                  <a:pt x="468" y="939"/>
                  <a:pt x="468" y="939"/>
                  <a:pt x="468" y="940"/>
                </a:cubicBezTo>
                <a:cubicBezTo>
                  <a:pt x="469" y="940"/>
                  <a:pt x="469" y="940"/>
                  <a:pt x="469" y="941"/>
                </a:cubicBezTo>
                <a:close/>
                <a:moveTo>
                  <a:pt x="449" y="934"/>
                </a:moveTo>
                <a:cubicBezTo>
                  <a:pt x="449" y="932"/>
                  <a:pt x="450" y="931"/>
                  <a:pt x="451" y="930"/>
                </a:cubicBezTo>
                <a:cubicBezTo>
                  <a:pt x="451" y="930"/>
                  <a:pt x="451" y="930"/>
                  <a:pt x="451" y="930"/>
                </a:cubicBezTo>
                <a:cubicBezTo>
                  <a:pt x="434" y="934"/>
                  <a:pt x="413" y="931"/>
                  <a:pt x="389" y="912"/>
                </a:cubicBezTo>
                <a:cubicBezTo>
                  <a:pt x="389" y="912"/>
                  <a:pt x="389" y="912"/>
                  <a:pt x="388" y="912"/>
                </a:cubicBezTo>
                <a:cubicBezTo>
                  <a:pt x="388" y="913"/>
                  <a:pt x="389" y="913"/>
                  <a:pt x="389" y="913"/>
                </a:cubicBezTo>
                <a:cubicBezTo>
                  <a:pt x="389" y="914"/>
                  <a:pt x="388" y="914"/>
                  <a:pt x="388" y="914"/>
                </a:cubicBezTo>
                <a:cubicBezTo>
                  <a:pt x="389" y="915"/>
                  <a:pt x="389" y="915"/>
                  <a:pt x="389" y="915"/>
                </a:cubicBezTo>
                <a:cubicBezTo>
                  <a:pt x="390" y="915"/>
                  <a:pt x="390" y="915"/>
                  <a:pt x="390" y="915"/>
                </a:cubicBezTo>
                <a:cubicBezTo>
                  <a:pt x="391" y="915"/>
                  <a:pt x="391" y="916"/>
                  <a:pt x="392" y="916"/>
                </a:cubicBezTo>
                <a:cubicBezTo>
                  <a:pt x="392" y="917"/>
                  <a:pt x="393" y="916"/>
                  <a:pt x="394" y="917"/>
                </a:cubicBezTo>
                <a:cubicBezTo>
                  <a:pt x="395" y="917"/>
                  <a:pt x="398" y="918"/>
                  <a:pt x="399" y="919"/>
                </a:cubicBezTo>
                <a:cubicBezTo>
                  <a:pt x="399" y="920"/>
                  <a:pt x="399" y="920"/>
                  <a:pt x="399" y="921"/>
                </a:cubicBezTo>
                <a:cubicBezTo>
                  <a:pt x="400" y="921"/>
                  <a:pt x="400" y="921"/>
                  <a:pt x="400" y="922"/>
                </a:cubicBezTo>
                <a:cubicBezTo>
                  <a:pt x="400" y="922"/>
                  <a:pt x="401" y="922"/>
                  <a:pt x="401" y="922"/>
                </a:cubicBezTo>
                <a:cubicBezTo>
                  <a:pt x="403" y="924"/>
                  <a:pt x="406" y="925"/>
                  <a:pt x="409" y="926"/>
                </a:cubicBezTo>
                <a:cubicBezTo>
                  <a:pt x="412" y="928"/>
                  <a:pt x="414" y="929"/>
                  <a:pt x="417" y="930"/>
                </a:cubicBezTo>
                <a:cubicBezTo>
                  <a:pt x="418" y="930"/>
                  <a:pt x="420" y="930"/>
                  <a:pt x="421" y="931"/>
                </a:cubicBezTo>
                <a:cubicBezTo>
                  <a:pt x="422" y="931"/>
                  <a:pt x="424" y="931"/>
                  <a:pt x="425" y="932"/>
                </a:cubicBezTo>
                <a:cubicBezTo>
                  <a:pt x="426" y="932"/>
                  <a:pt x="427" y="932"/>
                  <a:pt x="429" y="932"/>
                </a:cubicBezTo>
                <a:cubicBezTo>
                  <a:pt x="430" y="932"/>
                  <a:pt x="431" y="933"/>
                  <a:pt x="432" y="933"/>
                </a:cubicBezTo>
                <a:cubicBezTo>
                  <a:pt x="434" y="933"/>
                  <a:pt x="435" y="933"/>
                  <a:pt x="436" y="933"/>
                </a:cubicBezTo>
                <a:cubicBezTo>
                  <a:pt x="437" y="933"/>
                  <a:pt x="440" y="934"/>
                  <a:pt x="442" y="934"/>
                </a:cubicBezTo>
                <a:cubicBezTo>
                  <a:pt x="445" y="934"/>
                  <a:pt x="446" y="934"/>
                  <a:pt x="448" y="935"/>
                </a:cubicBezTo>
                <a:cubicBezTo>
                  <a:pt x="448" y="935"/>
                  <a:pt x="449" y="935"/>
                  <a:pt x="449" y="935"/>
                </a:cubicBezTo>
                <a:cubicBezTo>
                  <a:pt x="449" y="935"/>
                  <a:pt x="449" y="935"/>
                  <a:pt x="449" y="935"/>
                </a:cubicBezTo>
                <a:cubicBezTo>
                  <a:pt x="449" y="935"/>
                  <a:pt x="448" y="934"/>
                  <a:pt x="449" y="934"/>
                </a:cubicBezTo>
                <a:close/>
                <a:moveTo>
                  <a:pt x="382" y="910"/>
                </a:moveTo>
                <a:cubicBezTo>
                  <a:pt x="382" y="910"/>
                  <a:pt x="383" y="910"/>
                  <a:pt x="383" y="910"/>
                </a:cubicBezTo>
                <a:cubicBezTo>
                  <a:pt x="383" y="910"/>
                  <a:pt x="383" y="910"/>
                  <a:pt x="383" y="910"/>
                </a:cubicBezTo>
                <a:cubicBezTo>
                  <a:pt x="383" y="910"/>
                  <a:pt x="384" y="910"/>
                  <a:pt x="384" y="910"/>
                </a:cubicBezTo>
                <a:cubicBezTo>
                  <a:pt x="385" y="910"/>
                  <a:pt x="385" y="910"/>
                  <a:pt x="386" y="910"/>
                </a:cubicBezTo>
                <a:cubicBezTo>
                  <a:pt x="386" y="910"/>
                  <a:pt x="386" y="910"/>
                  <a:pt x="387" y="910"/>
                </a:cubicBezTo>
                <a:cubicBezTo>
                  <a:pt x="386" y="910"/>
                  <a:pt x="385" y="909"/>
                  <a:pt x="384" y="908"/>
                </a:cubicBezTo>
                <a:cubicBezTo>
                  <a:pt x="380" y="905"/>
                  <a:pt x="377" y="901"/>
                  <a:pt x="374" y="898"/>
                </a:cubicBezTo>
                <a:cubicBezTo>
                  <a:pt x="374" y="898"/>
                  <a:pt x="374" y="899"/>
                  <a:pt x="373" y="899"/>
                </a:cubicBezTo>
                <a:cubicBezTo>
                  <a:pt x="373" y="899"/>
                  <a:pt x="372" y="900"/>
                  <a:pt x="372" y="900"/>
                </a:cubicBezTo>
                <a:cubicBezTo>
                  <a:pt x="372" y="900"/>
                  <a:pt x="372" y="901"/>
                  <a:pt x="372" y="901"/>
                </a:cubicBezTo>
                <a:cubicBezTo>
                  <a:pt x="372" y="901"/>
                  <a:pt x="374" y="902"/>
                  <a:pt x="376" y="904"/>
                </a:cubicBezTo>
                <a:cubicBezTo>
                  <a:pt x="377" y="905"/>
                  <a:pt x="375" y="905"/>
                  <a:pt x="378" y="907"/>
                </a:cubicBezTo>
                <a:cubicBezTo>
                  <a:pt x="379" y="908"/>
                  <a:pt x="381" y="909"/>
                  <a:pt x="382" y="910"/>
                </a:cubicBezTo>
                <a:cubicBezTo>
                  <a:pt x="382" y="910"/>
                  <a:pt x="382" y="910"/>
                  <a:pt x="382" y="910"/>
                </a:cubicBezTo>
                <a:close/>
                <a:moveTo>
                  <a:pt x="361" y="886"/>
                </a:moveTo>
                <a:cubicBezTo>
                  <a:pt x="361" y="885"/>
                  <a:pt x="361" y="885"/>
                  <a:pt x="361" y="885"/>
                </a:cubicBezTo>
                <a:cubicBezTo>
                  <a:pt x="361" y="886"/>
                  <a:pt x="361" y="886"/>
                  <a:pt x="361" y="886"/>
                </a:cubicBezTo>
                <a:cubicBezTo>
                  <a:pt x="361" y="886"/>
                  <a:pt x="361" y="886"/>
                  <a:pt x="361" y="886"/>
                </a:cubicBezTo>
                <a:close/>
                <a:moveTo>
                  <a:pt x="362" y="879"/>
                </a:moveTo>
                <a:cubicBezTo>
                  <a:pt x="357" y="869"/>
                  <a:pt x="355" y="858"/>
                  <a:pt x="354" y="849"/>
                </a:cubicBezTo>
                <a:cubicBezTo>
                  <a:pt x="354" y="849"/>
                  <a:pt x="354" y="849"/>
                  <a:pt x="354" y="849"/>
                </a:cubicBezTo>
                <a:cubicBezTo>
                  <a:pt x="354" y="849"/>
                  <a:pt x="354" y="848"/>
                  <a:pt x="353" y="848"/>
                </a:cubicBezTo>
                <a:cubicBezTo>
                  <a:pt x="352" y="848"/>
                  <a:pt x="351" y="847"/>
                  <a:pt x="351" y="847"/>
                </a:cubicBezTo>
                <a:cubicBezTo>
                  <a:pt x="351" y="847"/>
                  <a:pt x="351" y="846"/>
                  <a:pt x="351" y="846"/>
                </a:cubicBezTo>
                <a:cubicBezTo>
                  <a:pt x="350" y="846"/>
                  <a:pt x="350" y="845"/>
                  <a:pt x="350" y="845"/>
                </a:cubicBezTo>
                <a:cubicBezTo>
                  <a:pt x="349" y="845"/>
                  <a:pt x="350" y="845"/>
                  <a:pt x="350" y="845"/>
                </a:cubicBezTo>
                <a:cubicBezTo>
                  <a:pt x="349" y="845"/>
                  <a:pt x="349" y="844"/>
                  <a:pt x="349" y="844"/>
                </a:cubicBezTo>
                <a:cubicBezTo>
                  <a:pt x="349" y="845"/>
                  <a:pt x="349" y="845"/>
                  <a:pt x="349" y="846"/>
                </a:cubicBezTo>
                <a:cubicBezTo>
                  <a:pt x="349" y="849"/>
                  <a:pt x="349" y="849"/>
                  <a:pt x="349" y="849"/>
                </a:cubicBezTo>
                <a:cubicBezTo>
                  <a:pt x="349" y="850"/>
                  <a:pt x="349" y="851"/>
                  <a:pt x="349" y="852"/>
                </a:cubicBezTo>
                <a:cubicBezTo>
                  <a:pt x="350" y="854"/>
                  <a:pt x="350" y="856"/>
                  <a:pt x="350" y="859"/>
                </a:cubicBezTo>
                <a:cubicBezTo>
                  <a:pt x="351" y="861"/>
                  <a:pt x="352" y="863"/>
                  <a:pt x="352" y="866"/>
                </a:cubicBezTo>
                <a:cubicBezTo>
                  <a:pt x="353" y="867"/>
                  <a:pt x="353" y="868"/>
                  <a:pt x="353" y="869"/>
                </a:cubicBezTo>
                <a:cubicBezTo>
                  <a:pt x="353" y="869"/>
                  <a:pt x="353" y="869"/>
                  <a:pt x="353" y="869"/>
                </a:cubicBezTo>
                <a:cubicBezTo>
                  <a:pt x="354" y="869"/>
                  <a:pt x="354" y="870"/>
                  <a:pt x="355" y="871"/>
                </a:cubicBezTo>
                <a:cubicBezTo>
                  <a:pt x="356" y="872"/>
                  <a:pt x="357" y="875"/>
                  <a:pt x="359" y="876"/>
                </a:cubicBezTo>
                <a:cubicBezTo>
                  <a:pt x="359" y="877"/>
                  <a:pt x="360" y="877"/>
                  <a:pt x="360" y="877"/>
                </a:cubicBezTo>
                <a:cubicBezTo>
                  <a:pt x="360" y="877"/>
                  <a:pt x="360" y="878"/>
                  <a:pt x="360" y="878"/>
                </a:cubicBezTo>
                <a:cubicBezTo>
                  <a:pt x="361" y="878"/>
                  <a:pt x="361" y="879"/>
                  <a:pt x="362" y="879"/>
                </a:cubicBezTo>
                <a:close/>
                <a:moveTo>
                  <a:pt x="361" y="789"/>
                </a:moveTo>
                <a:cubicBezTo>
                  <a:pt x="360" y="789"/>
                  <a:pt x="359" y="789"/>
                  <a:pt x="358" y="790"/>
                </a:cubicBezTo>
                <a:cubicBezTo>
                  <a:pt x="357" y="790"/>
                  <a:pt x="356" y="791"/>
                  <a:pt x="356" y="791"/>
                </a:cubicBezTo>
                <a:cubicBezTo>
                  <a:pt x="355" y="789"/>
                  <a:pt x="355" y="789"/>
                  <a:pt x="355" y="789"/>
                </a:cubicBezTo>
                <a:cubicBezTo>
                  <a:pt x="355" y="789"/>
                  <a:pt x="356" y="789"/>
                  <a:pt x="356" y="789"/>
                </a:cubicBezTo>
                <a:cubicBezTo>
                  <a:pt x="356" y="789"/>
                  <a:pt x="357" y="788"/>
                  <a:pt x="357" y="788"/>
                </a:cubicBezTo>
                <a:cubicBezTo>
                  <a:pt x="358" y="788"/>
                  <a:pt x="358" y="788"/>
                  <a:pt x="359" y="788"/>
                </a:cubicBezTo>
                <a:cubicBezTo>
                  <a:pt x="359" y="788"/>
                  <a:pt x="360" y="787"/>
                  <a:pt x="360" y="787"/>
                </a:cubicBezTo>
                <a:cubicBezTo>
                  <a:pt x="361" y="787"/>
                  <a:pt x="361" y="787"/>
                  <a:pt x="361" y="787"/>
                </a:cubicBezTo>
                <a:cubicBezTo>
                  <a:pt x="361" y="787"/>
                  <a:pt x="362" y="786"/>
                  <a:pt x="362" y="786"/>
                </a:cubicBezTo>
                <a:cubicBezTo>
                  <a:pt x="362" y="786"/>
                  <a:pt x="362" y="786"/>
                  <a:pt x="362" y="786"/>
                </a:cubicBezTo>
                <a:cubicBezTo>
                  <a:pt x="362" y="786"/>
                  <a:pt x="363" y="786"/>
                  <a:pt x="363" y="786"/>
                </a:cubicBezTo>
                <a:cubicBezTo>
                  <a:pt x="363" y="787"/>
                  <a:pt x="363" y="787"/>
                  <a:pt x="363" y="787"/>
                </a:cubicBezTo>
                <a:cubicBezTo>
                  <a:pt x="366" y="785"/>
                  <a:pt x="369" y="782"/>
                  <a:pt x="371" y="779"/>
                </a:cubicBezTo>
                <a:cubicBezTo>
                  <a:pt x="365" y="774"/>
                  <a:pt x="348" y="756"/>
                  <a:pt x="330" y="737"/>
                </a:cubicBezTo>
                <a:cubicBezTo>
                  <a:pt x="328" y="738"/>
                  <a:pt x="327" y="739"/>
                  <a:pt x="327" y="740"/>
                </a:cubicBezTo>
                <a:cubicBezTo>
                  <a:pt x="327" y="740"/>
                  <a:pt x="328" y="740"/>
                  <a:pt x="329" y="740"/>
                </a:cubicBezTo>
                <a:cubicBezTo>
                  <a:pt x="329" y="740"/>
                  <a:pt x="328" y="741"/>
                  <a:pt x="329" y="741"/>
                </a:cubicBezTo>
                <a:cubicBezTo>
                  <a:pt x="329" y="741"/>
                  <a:pt x="329" y="740"/>
                  <a:pt x="329" y="741"/>
                </a:cubicBezTo>
                <a:cubicBezTo>
                  <a:pt x="329" y="742"/>
                  <a:pt x="328" y="742"/>
                  <a:pt x="327" y="744"/>
                </a:cubicBezTo>
                <a:cubicBezTo>
                  <a:pt x="328" y="744"/>
                  <a:pt x="328" y="745"/>
                  <a:pt x="329" y="745"/>
                </a:cubicBezTo>
                <a:cubicBezTo>
                  <a:pt x="329" y="745"/>
                  <a:pt x="329" y="745"/>
                  <a:pt x="330" y="745"/>
                </a:cubicBezTo>
                <a:cubicBezTo>
                  <a:pt x="330" y="745"/>
                  <a:pt x="330" y="746"/>
                  <a:pt x="331" y="746"/>
                </a:cubicBezTo>
                <a:cubicBezTo>
                  <a:pt x="332" y="746"/>
                  <a:pt x="334" y="746"/>
                  <a:pt x="335" y="747"/>
                </a:cubicBezTo>
                <a:cubicBezTo>
                  <a:pt x="335" y="747"/>
                  <a:pt x="335" y="747"/>
                  <a:pt x="335" y="747"/>
                </a:cubicBezTo>
                <a:cubicBezTo>
                  <a:pt x="335" y="747"/>
                  <a:pt x="335" y="747"/>
                  <a:pt x="335" y="747"/>
                </a:cubicBezTo>
                <a:cubicBezTo>
                  <a:pt x="335" y="747"/>
                  <a:pt x="336" y="747"/>
                  <a:pt x="336" y="747"/>
                </a:cubicBezTo>
                <a:cubicBezTo>
                  <a:pt x="337" y="747"/>
                  <a:pt x="339" y="748"/>
                  <a:pt x="339" y="749"/>
                </a:cubicBezTo>
                <a:cubicBezTo>
                  <a:pt x="339" y="749"/>
                  <a:pt x="338" y="750"/>
                  <a:pt x="338" y="750"/>
                </a:cubicBezTo>
                <a:cubicBezTo>
                  <a:pt x="338" y="751"/>
                  <a:pt x="335" y="754"/>
                  <a:pt x="332" y="756"/>
                </a:cubicBezTo>
                <a:cubicBezTo>
                  <a:pt x="331" y="757"/>
                  <a:pt x="331" y="757"/>
                  <a:pt x="331" y="758"/>
                </a:cubicBezTo>
                <a:cubicBezTo>
                  <a:pt x="331" y="758"/>
                  <a:pt x="332" y="758"/>
                  <a:pt x="332" y="758"/>
                </a:cubicBezTo>
                <a:cubicBezTo>
                  <a:pt x="332" y="758"/>
                  <a:pt x="332" y="759"/>
                  <a:pt x="333" y="759"/>
                </a:cubicBezTo>
                <a:cubicBezTo>
                  <a:pt x="333" y="759"/>
                  <a:pt x="334" y="758"/>
                  <a:pt x="334" y="758"/>
                </a:cubicBezTo>
                <a:cubicBezTo>
                  <a:pt x="335" y="759"/>
                  <a:pt x="333" y="760"/>
                  <a:pt x="335" y="759"/>
                </a:cubicBezTo>
                <a:cubicBezTo>
                  <a:pt x="336" y="759"/>
                  <a:pt x="338" y="760"/>
                  <a:pt x="339" y="760"/>
                </a:cubicBezTo>
                <a:cubicBezTo>
                  <a:pt x="340" y="760"/>
                  <a:pt x="341" y="760"/>
                  <a:pt x="342" y="760"/>
                </a:cubicBezTo>
                <a:cubicBezTo>
                  <a:pt x="342" y="760"/>
                  <a:pt x="342" y="760"/>
                  <a:pt x="343" y="760"/>
                </a:cubicBezTo>
                <a:cubicBezTo>
                  <a:pt x="343" y="760"/>
                  <a:pt x="344" y="759"/>
                  <a:pt x="344" y="759"/>
                </a:cubicBezTo>
                <a:cubicBezTo>
                  <a:pt x="344" y="759"/>
                  <a:pt x="344" y="760"/>
                  <a:pt x="345" y="760"/>
                </a:cubicBezTo>
                <a:cubicBezTo>
                  <a:pt x="345" y="760"/>
                  <a:pt x="346" y="759"/>
                  <a:pt x="347" y="760"/>
                </a:cubicBezTo>
                <a:cubicBezTo>
                  <a:pt x="347" y="760"/>
                  <a:pt x="347" y="761"/>
                  <a:pt x="347" y="761"/>
                </a:cubicBezTo>
                <a:cubicBezTo>
                  <a:pt x="348" y="761"/>
                  <a:pt x="349" y="761"/>
                  <a:pt x="348" y="763"/>
                </a:cubicBezTo>
                <a:cubicBezTo>
                  <a:pt x="348" y="763"/>
                  <a:pt x="348" y="763"/>
                  <a:pt x="348" y="763"/>
                </a:cubicBezTo>
                <a:cubicBezTo>
                  <a:pt x="349" y="764"/>
                  <a:pt x="350" y="765"/>
                  <a:pt x="350" y="766"/>
                </a:cubicBezTo>
                <a:cubicBezTo>
                  <a:pt x="351" y="771"/>
                  <a:pt x="351" y="771"/>
                  <a:pt x="351" y="771"/>
                </a:cubicBezTo>
                <a:cubicBezTo>
                  <a:pt x="351" y="771"/>
                  <a:pt x="351" y="770"/>
                  <a:pt x="351" y="770"/>
                </a:cubicBezTo>
                <a:cubicBezTo>
                  <a:pt x="352" y="770"/>
                  <a:pt x="352" y="770"/>
                  <a:pt x="352" y="770"/>
                </a:cubicBezTo>
                <a:cubicBezTo>
                  <a:pt x="353" y="770"/>
                  <a:pt x="352" y="771"/>
                  <a:pt x="353" y="771"/>
                </a:cubicBezTo>
                <a:cubicBezTo>
                  <a:pt x="353" y="771"/>
                  <a:pt x="353" y="771"/>
                  <a:pt x="353" y="771"/>
                </a:cubicBezTo>
                <a:cubicBezTo>
                  <a:pt x="353" y="771"/>
                  <a:pt x="353" y="771"/>
                  <a:pt x="353" y="771"/>
                </a:cubicBezTo>
                <a:cubicBezTo>
                  <a:pt x="353" y="771"/>
                  <a:pt x="353" y="771"/>
                  <a:pt x="353" y="771"/>
                </a:cubicBezTo>
                <a:cubicBezTo>
                  <a:pt x="353" y="770"/>
                  <a:pt x="354" y="770"/>
                  <a:pt x="354" y="770"/>
                </a:cubicBezTo>
                <a:cubicBezTo>
                  <a:pt x="354" y="770"/>
                  <a:pt x="353" y="769"/>
                  <a:pt x="353" y="769"/>
                </a:cubicBezTo>
                <a:cubicBezTo>
                  <a:pt x="353" y="766"/>
                  <a:pt x="353" y="766"/>
                  <a:pt x="353" y="766"/>
                </a:cubicBezTo>
                <a:cubicBezTo>
                  <a:pt x="353" y="766"/>
                  <a:pt x="353" y="767"/>
                  <a:pt x="353" y="767"/>
                </a:cubicBezTo>
                <a:cubicBezTo>
                  <a:pt x="353" y="767"/>
                  <a:pt x="354" y="768"/>
                  <a:pt x="354" y="768"/>
                </a:cubicBezTo>
                <a:cubicBezTo>
                  <a:pt x="354" y="768"/>
                  <a:pt x="354" y="768"/>
                  <a:pt x="354" y="768"/>
                </a:cubicBezTo>
                <a:cubicBezTo>
                  <a:pt x="354" y="768"/>
                  <a:pt x="355" y="769"/>
                  <a:pt x="355" y="770"/>
                </a:cubicBezTo>
                <a:cubicBezTo>
                  <a:pt x="355" y="770"/>
                  <a:pt x="354" y="770"/>
                  <a:pt x="354" y="770"/>
                </a:cubicBezTo>
                <a:cubicBezTo>
                  <a:pt x="355" y="770"/>
                  <a:pt x="355" y="770"/>
                  <a:pt x="355" y="770"/>
                </a:cubicBezTo>
                <a:cubicBezTo>
                  <a:pt x="355" y="770"/>
                  <a:pt x="356" y="770"/>
                  <a:pt x="356" y="770"/>
                </a:cubicBezTo>
                <a:cubicBezTo>
                  <a:pt x="357" y="770"/>
                  <a:pt x="356" y="771"/>
                  <a:pt x="356" y="771"/>
                </a:cubicBezTo>
                <a:cubicBezTo>
                  <a:pt x="357" y="771"/>
                  <a:pt x="358" y="771"/>
                  <a:pt x="356" y="772"/>
                </a:cubicBezTo>
                <a:cubicBezTo>
                  <a:pt x="356" y="772"/>
                  <a:pt x="356" y="772"/>
                  <a:pt x="356" y="773"/>
                </a:cubicBezTo>
                <a:cubicBezTo>
                  <a:pt x="356" y="773"/>
                  <a:pt x="356" y="773"/>
                  <a:pt x="356" y="773"/>
                </a:cubicBezTo>
                <a:cubicBezTo>
                  <a:pt x="357" y="774"/>
                  <a:pt x="358" y="779"/>
                  <a:pt x="356" y="777"/>
                </a:cubicBezTo>
                <a:cubicBezTo>
                  <a:pt x="355" y="776"/>
                  <a:pt x="354" y="776"/>
                  <a:pt x="354" y="775"/>
                </a:cubicBezTo>
                <a:cubicBezTo>
                  <a:pt x="354" y="775"/>
                  <a:pt x="354" y="775"/>
                  <a:pt x="354" y="775"/>
                </a:cubicBezTo>
                <a:cubicBezTo>
                  <a:pt x="354" y="775"/>
                  <a:pt x="354" y="775"/>
                  <a:pt x="354" y="775"/>
                </a:cubicBezTo>
                <a:cubicBezTo>
                  <a:pt x="353" y="775"/>
                  <a:pt x="353" y="774"/>
                  <a:pt x="353" y="774"/>
                </a:cubicBezTo>
                <a:cubicBezTo>
                  <a:pt x="353" y="773"/>
                  <a:pt x="353" y="774"/>
                  <a:pt x="353" y="773"/>
                </a:cubicBezTo>
                <a:cubicBezTo>
                  <a:pt x="353" y="773"/>
                  <a:pt x="353" y="773"/>
                  <a:pt x="352" y="772"/>
                </a:cubicBezTo>
                <a:cubicBezTo>
                  <a:pt x="352" y="772"/>
                  <a:pt x="352" y="772"/>
                  <a:pt x="352" y="773"/>
                </a:cubicBezTo>
                <a:cubicBezTo>
                  <a:pt x="352" y="773"/>
                  <a:pt x="352" y="773"/>
                  <a:pt x="351" y="773"/>
                </a:cubicBezTo>
                <a:cubicBezTo>
                  <a:pt x="351" y="773"/>
                  <a:pt x="351" y="773"/>
                  <a:pt x="351" y="773"/>
                </a:cubicBezTo>
                <a:cubicBezTo>
                  <a:pt x="351" y="774"/>
                  <a:pt x="351" y="774"/>
                  <a:pt x="351" y="774"/>
                </a:cubicBezTo>
                <a:cubicBezTo>
                  <a:pt x="352" y="774"/>
                  <a:pt x="352" y="774"/>
                  <a:pt x="352" y="774"/>
                </a:cubicBezTo>
                <a:cubicBezTo>
                  <a:pt x="352" y="774"/>
                  <a:pt x="352" y="774"/>
                  <a:pt x="353" y="774"/>
                </a:cubicBezTo>
                <a:cubicBezTo>
                  <a:pt x="353" y="775"/>
                  <a:pt x="353" y="775"/>
                  <a:pt x="353" y="775"/>
                </a:cubicBezTo>
                <a:cubicBezTo>
                  <a:pt x="353" y="776"/>
                  <a:pt x="352" y="776"/>
                  <a:pt x="352" y="776"/>
                </a:cubicBezTo>
                <a:cubicBezTo>
                  <a:pt x="352" y="779"/>
                  <a:pt x="352" y="779"/>
                  <a:pt x="352" y="779"/>
                </a:cubicBezTo>
                <a:cubicBezTo>
                  <a:pt x="352" y="779"/>
                  <a:pt x="353" y="779"/>
                  <a:pt x="353" y="779"/>
                </a:cubicBezTo>
                <a:cubicBezTo>
                  <a:pt x="353" y="779"/>
                  <a:pt x="354" y="780"/>
                  <a:pt x="354" y="780"/>
                </a:cubicBezTo>
                <a:cubicBezTo>
                  <a:pt x="354" y="780"/>
                  <a:pt x="354" y="780"/>
                  <a:pt x="353" y="780"/>
                </a:cubicBezTo>
                <a:cubicBezTo>
                  <a:pt x="353" y="780"/>
                  <a:pt x="353" y="780"/>
                  <a:pt x="352" y="780"/>
                </a:cubicBezTo>
                <a:cubicBezTo>
                  <a:pt x="352" y="782"/>
                  <a:pt x="352" y="782"/>
                  <a:pt x="352" y="782"/>
                </a:cubicBezTo>
                <a:cubicBezTo>
                  <a:pt x="352" y="781"/>
                  <a:pt x="352" y="781"/>
                  <a:pt x="351" y="780"/>
                </a:cubicBezTo>
                <a:cubicBezTo>
                  <a:pt x="351" y="780"/>
                  <a:pt x="351" y="780"/>
                  <a:pt x="350" y="780"/>
                </a:cubicBezTo>
                <a:cubicBezTo>
                  <a:pt x="350" y="780"/>
                  <a:pt x="350" y="780"/>
                  <a:pt x="350" y="781"/>
                </a:cubicBezTo>
                <a:cubicBezTo>
                  <a:pt x="350" y="781"/>
                  <a:pt x="350" y="781"/>
                  <a:pt x="350" y="781"/>
                </a:cubicBezTo>
                <a:cubicBezTo>
                  <a:pt x="350" y="781"/>
                  <a:pt x="350" y="781"/>
                  <a:pt x="350" y="781"/>
                </a:cubicBezTo>
                <a:cubicBezTo>
                  <a:pt x="350" y="782"/>
                  <a:pt x="350" y="783"/>
                  <a:pt x="350" y="783"/>
                </a:cubicBezTo>
                <a:cubicBezTo>
                  <a:pt x="350" y="784"/>
                  <a:pt x="351" y="784"/>
                  <a:pt x="351" y="785"/>
                </a:cubicBezTo>
                <a:cubicBezTo>
                  <a:pt x="351" y="786"/>
                  <a:pt x="351" y="787"/>
                  <a:pt x="351" y="788"/>
                </a:cubicBezTo>
                <a:cubicBezTo>
                  <a:pt x="351" y="788"/>
                  <a:pt x="350" y="788"/>
                  <a:pt x="350" y="788"/>
                </a:cubicBezTo>
                <a:cubicBezTo>
                  <a:pt x="350" y="788"/>
                  <a:pt x="351" y="790"/>
                  <a:pt x="350" y="789"/>
                </a:cubicBezTo>
                <a:cubicBezTo>
                  <a:pt x="350" y="789"/>
                  <a:pt x="349" y="787"/>
                  <a:pt x="348" y="786"/>
                </a:cubicBezTo>
                <a:cubicBezTo>
                  <a:pt x="348" y="784"/>
                  <a:pt x="348" y="784"/>
                  <a:pt x="348" y="782"/>
                </a:cubicBezTo>
                <a:cubicBezTo>
                  <a:pt x="347" y="782"/>
                  <a:pt x="347" y="782"/>
                  <a:pt x="347" y="782"/>
                </a:cubicBezTo>
                <a:cubicBezTo>
                  <a:pt x="347" y="783"/>
                  <a:pt x="347" y="783"/>
                  <a:pt x="347" y="783"/>
                </a:cubicBezTo>
                <a:cubicBezTo>
                  <a:pt x="347" y="784"/>
                  <a:pt x="347" y="784"/>
                  <a:pt x="347" y="785"/>
                </a:cubicBezTo>
                <a:cubicBezTo>
                  <a:pt x="348" y="785"/>
                  <a:pt x="347" y="785"/>
                  <a:pt x="347" y="786"/>
                </a:cubicBezTo>
                <a:cubicBezTo>
                  <a:pt x="348" y="787"/>
                  <a:pt x="348" y="791"/>
                  <a:pt x="347" y="791"/>
                </a:cubicBezTo>
                <a:cubicBezTo>
                  <a:pt x="347" y="791"/>
                  <a:pt x="347" y="791"/>
                  <a:pt x="346" y="790"/>
                </a:cubicBezTo>
                <a:cubicBezTo>
                  <a:pt x="346" y="790"/>
                  <a:pt x="346" y="789"/>
                  <a:pt x="346" y="789"/>
                </a:cubicBezTo>
                <a:cubicBezTo>
                  <a:pt x="345" y="790"/>
                  <a:pt x="346" y="792"/>
                  <a:pt x="346" y="793"/>
                </a:cubicBezTo>
                <a:cubicBezTo>
                  <a:pt x="346" y="793"/>
                  <a:pt x="345" y="794"/>
                  <a:pt x="345" y="794"/>
                </a:cubicBezTo>
                <a:cubicBezTo>
                  <a:pt x="345" y="795"/>
                  <a:pt x="345" y="796"/>
                  <a:pt x="345" y="795"/>
                </a:cubicBezTo>
                <a:cubicBezTo>
                  <a:pt x="345" y="795"/>
                  <a:pt x="344" y="794"/>
                  <a:pt x="344" y="794"/>
                </a:cubicBezTo>
                <a:cubicBezTo>
                  <a:pt x="344" y="795"/>
                  <a:pt x="344" y="797"/>
                  <a:pt x="344" y="798"/>
                </a:cubicBezTo>
                <a:cubicBezTo>
                  <a:pt x="345" y="798"/>
                  <a:pt x="346" y="797"/>
                  <a:pt x="347" y="797"/>
                </a:cubicBezTo>
                <a:cubicBezTo>
                  <a:pt x="346" y="797"/>
                  <a:pt x="345" y="797"/>
                  <a:pt x="345" y="796"/>
                </a:cubicBezTo>
                <a:cubicBezTo>
                  <a:pt x="345" y="795"/>
                  <a:pt x="347" y="794"/>
                  <a:pt x="347" y="794"/>
                </a:cubicBezTo>
                <a:cubicBezTo>
                  <a:pt x="347" y="794"/>
                  <a:pt x="346" y="793"/>
                  <a:pt x="346" y="793"/>
                </a:cubicBezTo>
                <a:cubicBezTo>
                  <a:pt x="347" y="793"/>
                  <a:pt x="351" y="790"/>
                  <a:pt x="352" y="790"/>
                </a:cubicBezTo>
                <a:cubicBezTo>
                  <a:pt x="352" y="790"/>
                  <a:pt x="353" y="790"/>
                  <a:pt x="353" y="790"/>
                </a:cubicBezTo>
                <a:cubicBezTo>
                  <a:pt x="354" y="792"/>
                  <a:pt x="354" y="792"/>
                  <a:pt x="354" y="792"/>
                </a:cubicBezTo>
                <a:cubicBezTo>
                  <a:pt x="354" y="792"/>
                  <a:pt x="353" y="792"/>
                  <a:pt x="353" y="792"/>
                </a:cubicBezTo>
                <a:cubicBezTo>
                  <a:pt x="352" y="792"/>
                  <a:pt x="352" y="792"/>
                  <a:pt x="351" y="792"/>
                </a:cubicBezTo>
                <a:cubicBezTo>
                  <a:pt x="350" y="793"/>
                  <a:pt x="350" y="793"/>
                  <a:pt x="349" y="794"/>
                </a:cubicBezTo>
                <a:cubicBezTo>
                  <a:pt x="348" y="795"/>
                  <a:pt x="349" y="794"/>
                  <a:pt x="349" y="795"/>
                </a:cubicBezTo>
                <a:cubicBezTo>
                  <a:pt x="348" y="796"/>
                  <a:pt x="348" y="795"/>
                  <a:pt x="348" y="795"/>
                </a:cubicBezTo>
                <a:cubicBezTo>
                  <a:pt x="347" y="796"/>
                  <a:pt x="348" y="796"/>
                  <a:pt x="349" y="795"/>
                </a:cubicBezTo>
                <a:cubicBezTo>
                  <a:pt x="350" y="794"/>
                  <a:pt x="350" y="795"/>
                  <a:pt x="350" y="795"/>
                </a:cubicBezTo>
                <a:cubicBezTo>
                  <a:pt x="351" y="795"/>
                  <a:pt x="351" y="795"/>
                  <a:pt x="351" y="795"/>
                </a:cubicBezTo>
                <a:cubicBezTo>
                  <a:pt x="351" y="795"/>
                  <a:pt x="351" y="795"/>
                  <a:pt x="351" y="795"/>
                </a:cubicBezTo>
                <a:cubicBezTo>
                  <a:pt x="352" y="795"/>
                  <a:pt x="353" y="794"/>
                  <a:pt x="354" y="794"/>
                </a:cubicBezTo>
                <a:cubicBezTo>
                  <a:pt x="354" y="792"/>
                  <a:pt x="354" y="792"/>
                  <a:pt x="354" y="792"/>
                </a:cubicBezTo>
                <a:cubicBezTo>
                  <a:pt x="354" y="792"/>
                  <a:pt x="354" y="791"/>
                  <a:pt x="354" y="791"/>
                </a:cubicBezTo>
                <a:cubicBezTo>
                  <a:pt x="355" y="791"/>
                  <a:pt x="355" y="791"/>
                  <a:pt x="356" y="791"/>
                </a:cubicBezTo>
                <a:cubicBezTo>
                  <a:pt x="356" y="791"/>
                  <a:pt x="356" y="791"/>
                  <a:pt x="356" y="791"/>
                </a:cubicBezTo>
                <a:cubicBezTo>
                  <a:pt x="356" y="792"/>
                  <a:pt x="356" y="792"/>
                  <a:pt x="356" y="792"/>
                </a:cubicBezTo>
                <a:cubicBezTo>
                  <a:pt x="358" y="791"/>
                  <a:pt x="359" y="790"/>
                  <a:pt x="361" y="789"/>
                </a:cubicBezTo>
                <a:close/>
                <a:moveTo>
                  <a:pt x="249" y="725"/>
                </a:moveTo>
                <a:cubicBezTo>
                  <a:pt x="249" y="725"/>
                  <a:pt x="248" y="725"/>
                  <a:pt x="248" y="725"/>
                </a:cubicBezTo>
                <a:cubicBezTo>
                  <a:pt x="248" y="725"/>
                  <a:pt x="249" y="726"/>
                  <a:pt x="249" y="726"/>
                </a:cubicBezTo>
                <a:cubicBezTo>
                  <a:pt x="249" y="725"/>
                  <a:pt x="249" y="725"/>
                  <a:pt x="249" y="725"/>
                </a:cubicBezTo>
                <a:close/>
                <a:moveTo>
                  <a:pt x="249" y="718"/>
                </a:moveTo>
                <a:cubicBezTo>
                  <a:pt x="249" y="719"/>
                  <a:pt x="249" y="720"/>
                  <a:pt x="248" y="721"/>
                </a:cubicBezTo>
                <a:cubicBezTo>
                  <a:pt x="248" y="721"/>
                  <a:pt x="248" y="721"/>
                  <a:pt x="248" y="721"/>
                </a:cubicBezTo>
                <a:cubicBezTo>
                  <a:pt x="248" y="721"/>
                  <a:pt x="248" y="721"/>
                  <a:pt x="248" y="721"/>
                </a:cubicBezTo>
                <a:cubicBezTo>
                  <a:pt x="248" y="722"/>
                  <a:pt x="248" y="722"/>
                  <a:pt x="248" y="723"/>
                </a:cubicBezTo>
                <a:cubicBezTo>
                  <a:pt x="248" y="723"/>
                  <a:pt x="249" y="723"/>
                  <a:pt x="249" y="723"/>
                </a:cubicBezTo>
                <a:cubicBezTo>
                  <a:pt x="249" y="723"/>
                  <a:pt x="249" y="723"/>
                  <a:pt x="249" y="723"/>
                </a:cubicBezTo>
                <a:cubicBezTo>
                  <a:pt x="249" y="721"/>
                  <a:pt x="249" y="720"/>
                  <a:pt x="249" y="718"/>
                </a:cubicBezTo>
                <a:close/>
                <a:moveTo>
                  <a:pt x="247" y="738"/>
                </a:moveTo>
                <a:cubicBezTo>
                  <a:pt x="247" y="738"/>
                  <a:pt x="248" y="738"/>
                  <a:pt x="247" y="738"/>
                </a:cubicBezTo>
                <a:cubicBezTo>
                  <a:pt x="248" y="738"/>
                  <a:pt x="249" y="738"/>
                  <a:pt x="250" y="738"/>
                </a:cubicBezTo>
                <a:cubicBezTo>
                  <a:pt x="250" y="737"/>
                  <a:pt x="250" y="737"/>
                  <a:pt x="250" y="737"/>
                </a:cubicBezTo>
                <a:cubicBezTo>
                  <a:pt x="249" y="736"/>
                  <a:pt x="249" y="735"/>
                  <a:pt x="249" y="734"/>
                </a:cubicBezTo>
                <a:cubicBezTo>
                  <a:pt x="249" y="734"/>
                  <a:pt x="249" y="734"/>
                  <a:pt x="249" y="734"/>
                </a:cubicBezTo>
                <a:cubicBezTo>
                  <a:pt x="249" y="735"/>
                  <a:pt x="250" y="735"/>
                  <a:pt x="249" y="736"/>
                </a:cubicBezTo>
                <a:cubicBezTo>
                  <a:pt x="248" y="736"/>
                  <a:pt x="248" y="736"/>
                  <a:pt x="247" y="736"/>
                </a:cubicBezTo>
                <a:cubicBezTo>
                  <a:pt x="247" y="736"/>
                  <a:pt x="247" y="737"/>
                  <a:pt x="247" y="738"/>
                </a:cubicBezTo>
                <a:close/>
                <a:moveTo>
                  <a:pt x="260" y="783"/>
                </a:moveTo>
                <a:cubicBezTo>
                  <a:pt x="260" y="783"/>
                  <a:pt x="260" y="783"/>
                  <a:pt x="261" y="783"/>
                </a:cubicBezTo>
                <a:cubicBezTo>
                  <a:pt x="261" y="782"/>
                  <a:pt x="262" y="781"/>
                  <a:pt x="262" y="780"/>
                </a:cubicBezTo>
                <a:cubicBezTo>
                  <a:pt x="262" y="779"/>
                  <a:pt x="260" y="778"/>
                  <a:pt x="260" y="777"/>
                </a:cubicBezTo>
                <a:cubicBezTo>
                  <a:pt x="259" y="776"/>
                  <a:pt x="259" y="775"/>
                  <a:pt x="259" y="775"/>
                </a:cubicBezTo>
                <a:cubicBezTo>
                  <a:pt x="258" y="774"/>
                  <a:pt x="257" y="773"/>
                  <a:pt x="257" y="772"/>
                </a:cubicBezTo>
                <a:cubicBezTo>
                  <a:pt x="256" y="772"/>
                  <a:pt x="257" y="771"/>
                  <a:pt x="256" y="771"/>
                </a:cubicBezTo>
                <a:cubicBezTo>
                  <a:pt x="256" y="771"/>
                  <a:pt x="255" y="771"/>
                  <a:pt x="255" y="771"/>
                </a:cubicBezTo>
                <a:cubicBezTo>
                  <a:pt x="255" y="770"/>
                  <a:pt x="255" y="770"/>
                  <a:pt x="255" y="769"/>
                </a:cubicBezTo>
                <a:cubicBezTo>
                  <a:pt x="255" y="769"/>
                  <a:pt x="255" y="769"/>
                  <a:pt x="254" y="769"/>
                </a:cubicBezTo>
                <a:cubicBezTo>
                  <a:pt x="254" y="768"/>
                  <a:pt x="253" y="766"/>
                  <a:pt x="253" y="766"/>
                </a:cubicBezTo>
                <a:cubicBezTo>
                  <a:pt x="251" y="765"/>
                  <a:pt x="252" y="763"/>
                  <a:pt x="252" y="762"/>
                </a:cubicBezTo>
                <a:cubicBezTo>
                  <a:pt x="252" y="762"/>
                  <a:pt x="251" y="761"/>
                  <a:pt x="251" y="761"/>
                </a:cubicBezTo>
                <a:cubicBezTo>
                  <a:pt x="250" y="760"/>
                  <a:pt x="251" y="760"/>
                  <a:pt x="250" y="760"/>
                </a:cubicBezTo>
                <a:cubicBezTo>
                  <a:pt x="250" y="760"/>
                  <a:pt x="250" y="759"/>
                  <a:pt x="250" y="759"/>
                </a:cubicBezTo>
                <a:cubicBezTo>
                  <a:pt x="252" y="768"/>
                  <a:pt x="255" y="776"/>
                  <a:pt x="260" y="783"/>
                </a:cubicBezTo>
                <a:close/>
                <a:moveTo>
                  <a:pt x="271" y="796"/>
                </a:moveTo>
                <a:cubicBezTo>
                  <a:pt x="272" y="796"/>
                  <a:pt x="272" y="796"/>
                  <a:pt x="273" y="796"/>
                </a:cubicBezTo>
                <a:cubicBezTo>
                  <a:pt x="270" y="794"/>
                  <a:pt x="268" y="791"/>
                  <a:pt x="265" y="789"/>
                </a:cubicBezTo>
                <a:cubicBezTo>
                  <a:pt x="265" y="789"/>
                  <a:pt x="265" y="789"/>
                  <a:pt x="264" y="788"/>
                </a:cubicBezTo>
                <a:cubicBezTo>
                  <a:pt x="264" y="790"/>
                  <a:pt x="263" y="792"/>
                  <a:pt x="266" y="795"/>
                </a:cubicBezTo>
                <a:cubicBezTo>
                  <a:pt x="266" y="795"/>
                  <a:pt x="267" y="794"/>
                  <a:pt x="267" y="794"/>
                </a:cubicBezTo>
                <a:cubicBezTo>
                  <a:pt x="267" y="794"/>
                  <a:pt x="267" y="795"/>
                  <a:pt x="267" y="795"/>
                </a:cubicBezTo>
                <a:cubicBezTo>
                  <a:pt x="268" y="795"/>
                  <a:pt x="268" y="795"/>
                  <a:pt x="269" y="795"/>
                </a:cubicBezTo>
                <a:cubicBezTo>
                  <a:pt x="269" y="795"/>
                  <a:pt x="269" y="795"/>
                  <a:pt x="269" y="795"/>
                </a:cubicBezTo>
                <a:cubicBezTo>
                  <a:pt x="269" y="795"/>
                  <a:pt x="270" y="795"/>
                  <a:pt x="270" y="795"/>
                </a:cubicBezTo>
                <a:cubicBezTo>
                  <a:pt x="270" y="795"/>
                  <a:pt x="271" y="796"/>
                  <a:pt x="271" y="796"/>
                </a:cubicBezTo>
                <a:close/>
                <a:moveTo>
                  <a:pt x="331" y="801"/>
                </a:moveTo>
                <a:cubicBezTo>
                  <a:pt x="334" y="801"/>
                  <a:pt x="338" y="800"/>
                  <a:pt x="342" y="799"/>
                </a:cubicBezTo>
                <a:cubicBezTo>
                  <a:pt x="342" y="799"/>
                  <a:pt x="341" y="799"/>
                  <a:pt x="342" y="799"/>
                </a:cubicBezTo>
                <a:cubicBezTo>
                  <a:pt x="342" y="798"/>
                  <a:pt x="342" y="798"/>
                  <a:pt x="342" y="798"/>
                </a:cubicBezTo>
                <a:cubicBezTo>
                  <a:pt x="342" y="798"/>
                  <a:pt x="342" y="798"/>
                  <a:pt x="342" y="797"/>
                </a:cubicBezTo>
                <a:cubicBezTo>
                  <a:pt x="342" y="796"/>
                  <a:pt x="342" y="795"/>
                  <a:pt x="342" y="794"/>
                </a:cubicBezTo>
                <a:cubicBezTo>
                  <a:pt x="342" y="793"/>
                  <a:pt x="342" y="792"/>
                  <a:pt x="342" y="791"/>
                </a:cubicBezTo>
                <a:cubicBezTo>
                  <a:pt x="342" y="790"/>
                  <a:pt x="342" y="790"/>
                  <a:pt x="342" y="790"/>
                </a:cubicBezTo>
                <a:cubicBezTo>
                  <a:pt x="342" y="789"/>
                  <a:pt x="342" y="788"/>
                  <a:pt x="342" y="787"/>
                </a:cubicBezTo>
                <a:cubicBezTo>
                  <a:pt x="342" y="786"/>
                  <a:pt x="342" y="786"/>
                  <a:pt x="342" y="785"/>
                </a:cubicBezTo>
                <a:cubicBezTo>
                  <a:pt x="342" y="785"/>
                  <a:pt x="342" y="785"/>
                  <a:pt x="342" y="784"/>
                </a:cubicBezTo>
                <a:cubicBezTo>
                  <a:pt x="342" y="784"/>
                  <a:pt x="342" y="784"/>
                  <a:pt x="342" y="783"/>
                </a:cubicBezTo>
                <a:cubicBezTo>
                  <a:pt x="342" y="782"/>
                  <a:pt x="342" y="781"/>
                  <a:pt x="342" y="780"/>
                </a:cubicBezTo>
                <a:cubicBezTo>
                  <a:pt x="342" y="780"/>
                  <a:pt x="342" y="779"/>
                  <a:pt x="342" y="778"/>
                </a:cubicBezTo>
                <a:cubicBezTo>
                  <a:pt x="342" y="777"/>
                  <a:pt x="341" y="776"/>
                  <a:pt x="341" y="776"/>
                </a:cubicBezTo>
                <a:cubicBezTo>
                  <a:pt x="341" y="776"/>
                  <a:pt x="342" y="776"/>
                  <a:pt x="342" y="776"/>
                </a:cubicBezTo>
                <a:cubicBezTo>
                  <a:pt x="343" y="776"/>
                  <a:pt x="343" y="775"/>
                  <a:pt x="342" y="773"/>
                </a:cubicBezTo>
                <a:cubicBezTo>
                  <a:pt x="342" y="774"/>
                  <a:pt x="341" y="774"/>
                  <a:pt x="341" y="773"/>
                </a:cubicBezTo>
                <a:cubicBezTo>
                  <a:pt x="341" y="773"/>
                  <a:pt x="342" y="773"/>
                  <a:pt x="342" y="772"/>
                </a:cubicBezTo>
                <a:cubicBezTo>
                  <a:pt x="342" y="772"/>
                  <a:pt x="342" y="772"/>
                  <a:pt x="342" y="772"/>
                </a:cubicBezTo>
                <a:cubicBezTo>
                  <a:pt x="342" y="772"/>
                  <a:pt x="342" y="772"/>
                  <a:pt x="342" y="772"/>
                </a:cubicBezTo>
                <a:cubicBezTo>
                  <a:pt x="342" y="772"/>
                  <a:pt x="341" y="773"/>
                  <a:pt x="340" y="773"/>
                </a:cubicBezTo>
                <a:cubicBezTo>
                  <a:pt x="340" y="773"/>
                  <a:pt x="340" y="771"/>
                  <a:pt x="340" y="771"/>
                </a:cubicBezTo>
                <a:cubicBezTo>
                  <a:pt x="340" y="771"/>
                  <a:pt x="341" y="770"/>
                  <a:pt x="341" y="769"/>
                </a:cubicBezTo>
                <a:cubicBezTo>
                  <a:pt x="341" y="769"/>
                  <a:pt x="341" y="769"/>
                  <a:pt x="341" y="769"/>
                </a:cubicBezTo>
                <a:cubicBezTo>
                  <a:pt x="341" y="769"/>
                  <a:pt x="341" y="768"/>
                  <a:pt x="341" y="768"/>
                </a:cubicBezTo>
                <a:cubicBezTo>
                  <a:pt x="341" y="768"/>
                  <a:pt x="341" y="768"/>
                  <a:pt x="341" y="768"/>
                </a:cubicBezTo>
                <a:cubicBezTo>
                  <a:pt x="341" y="767"/>
                  <a:pt x="340" y="766"/>
                  <a:pt x="341" y="766"/>
                </a:cubicBezTo>
                <a:cubicBezTo>
                  <a:pt x="341" y="766"/>
                  <a:pt x="341" y="766"/>
                  <a:pt x="342" y="767"/>
                </a:cubicBezTo>
                <a:cubicBezTo>
                  <a:pt x="342" y="767"/>
                  <a:pt x="342" y="767"/>
                  <a:pt x="342" y="768"/>
                </a:cubicBezTo>
                <a:cubicBezTo>
                  <a:pt x="343" y="768"/>
                  <a:pt x="343" y="767"/>
                  <a:pt x="343" y="767"/>
                </a:cubicBezTo>
                <a:cubicBezTo>
                  <a:pt x="343" y="767"/>
                  <a:pt x="343" y="767"/>
                  <a:pt x="343" y="766"/>
                </a:cubicBezTo>
                <a:cubicBezTo>
                  <a:pt x="342" y="766"/>
                  <a:pt x="342" y="765"/>
                  <a:pt x="342" y="765"/>
                </a:cubicBezTo>
                <a:cubicBezTo>
                  <a:pt x="342" y="765"/>
                  <a:pt x="342" y="765"/>
                  <a:pt x="342" y="765"/>
                </a:cubicBezTo>
                <a:cubicBezTo>
                  <a:pt x="342" y="764"/>
                  <a:pt x="341" y="763"/>
                  <a:pt x="342" y="763"/>
                </a:cubicBezTo>
                <a:cubicBezTo>
                  <a:pt x="342" y="763"/>
                  <a:pt x="342" y="764"/>
                  <a:pt x="342" y="764"/>
                </a:cubicBezTo>
                <a:cubicBezTo>
                  <a:pt x="342" y="764"/>
                  <a:pt x="343" y="764"/>
                  <a:pt x="343" y="764"/>
                </a:cubicBezTo>
                <a:cubicBezTo>
                  <a:pt x="343" y="765"/>
                  <a:pt x="344" y="765"/>
                  <a:pt x="344" y="766"/>
                </a:cubicBezTo>
                <a:cubicBezTo>
                  <a:pt x="344" y="766"/>
                  <a:pt x="344" y="766"/>
                  <a:pt x="344" y="766"/>
                </a:cubicBezTo>
                <a:cubicBezTo>
                  <a:pt x="345" y="765"/>
                  <a:pt x="345" y="765"/>
                  <a:pt x="345" y="765"/>
                </a:cubicBezTo>
                <a:cubicBezTo>
                  <a:pt x="344" y="764"/>
                  <a:pt x="344" y="764"/>
                  <a:pt x="344" y="763"/>
                </a:cubicBezTo>
                <a:cubicBezTo>
                  <a:pt x="344" y="763"/>
                  <a:pt x="344" y="763"/>
                  <a:pt x="343" y="762"/>
                </a:cubicBezTo>
                <a:cubicBezTo>
                  <a:pt x="343" y="762"/>
                  <a:pt x="342" y="762"/>
                  <a:pt x="342" y="762"/>
                </a:cubicBezTo>
                <a:cubicBezTo>
                  <a:pt x="341" y="762"/>
                  <a:pt x="341" y="762"/>
                  <a:pt x="341" y="762"/>
                </a:cubicBezTo>
                <a:cubicBezTo>
                  <a:pt x="341" y="762"/>
                  <a:pt x="340" y="762"/>
                  <a:pt x="340" y="762"/>
                </a:cubicBezTo>
                <a:cubicBezTo>
                  <a:pt x="340" y="762"/>
                  <a:pt x="340" y="762"/>
                  <a:pt x="340" y="762"/>
                </a:cubicBezTo>
                <a:cubicBezTo>
                  <a:pt x="339" y="762"/>
                  <a:pt x="338" y="762"/>
                  <a:pt x="337" y="761"/>
                </a:cubicBezTo>
                <a:cubicBezTo>
                  <a:pt x="336" y="761"/>
                  <a:pt x="336" y="762"/>
                  <a:pt x="336" y="762"/>
                </a:cubicBezTo>
                <a:cubicBezTo>
                  <a:pt x="335" y="762"/>
                  <a:pt x="335" y="761"/>
                  <a:pt x="335" y="762"/>
                </a:cubicBezTo>
                <a:cubicBezTo>
                  <a:pt x="334" y="762"/>
                  <a:pt x="334" y="761"/>
                  <a:pt x="334" y="761"/>
                </a:cubicBezTo>
                <a:cubicBezTo>
                  <a:pt x="333" y="761"/>
                  <a:pt x="333" y="761"/>
                  <a:pt x="333" y="761"/>
                </a:cubicBezTo>
                <a:cubicBezTo>
                  <a:pt x="332" y="761"/>
                  <a:pt x="331" y="761"/>
                  <a:pt x="330" y="760"/>
                </a:cubicBezTo>
                <a:cubicBezTo>
                  <a:pt x="330" y="760"/>
                  <a:pt x="329" y="760"/>
                  <a:pt x="329" y="760"/>
                </a:cubicBezTo>
                <a:cubicBezTo>
                  <a:pt x="327" y="760"/>
                  <a:pt x="327" y="759"/>
                  <a:pt x="329" y="756"/>
                </a:cubicBezTo>
                <a:cubicBezTo>
                  <a:pt x="330" y="756"/>
                  <a:pt x="331" y="755"/>
                  <a:pt x="332" y="754"/>
                </a:cubicBezTo>
                <a:cubicBezTo>
                  <a:pt x="333" y="754"/>
                  <a:pt x="334" y="754"/>
                  <a:pt x="334" y="752"/>
                </a:cubicBezTo>
                <a:cubicBezTo>
                  <a:pt x="335" y="751"/>
                  <a:pt x="334" y="750"/>
                  <a:pt x="333" y="750"/>
                </a:cubicBezTo>
                <a:cubicBezTo>
                  <a:pt x="332" y="749"/>
                  <a:pt x="332" y="750"/>
                  <a:pt x="331" y="750"/>
                </a:cubicBezTo>
                <a:cubicBezTo>
                  <a:pt x="331" y="750"/>
                  <a:pt x="332" y="749"/>
                  <a:pt x="332" y="749"/>
                </a:cubicBezTo>
                <a:cubicBezTo>
                  <a:pt x="330" y="750"/>
                  <a:pt x="329" y="749"/>
                  <a:pt x="328" y="749"/>
                </a:cubicBezTo>
                <a:cubicBezTo>
                  <a:pt x="328" y="749"/>
                  <a:pt x="328" y="749"/>
                  <a:pt x="328" y="749"/>
                </a:cubicBezTo>
                <a:cubicBezTo>
                  <a:pt x="328" y="749"/>
                  <a:pt x="328" y="748"/>
                  <a:pt x="328" y="748"/>
                </a:cubicBezTo>
                <a:cubicBezTo>
                  <a:pt x="327" y="748"/>
                  <a:pt x="327" y="749"/>
                  <a:pt x="326" y="749"/>
                </a:cubicBezTo>
                <a:cubicBezTo>
                  <a:pt x="326" y="749"/>
                  <a:pt x="326" y="748"/>
                  <a:pt x="326" y="748"/>
                </a:cubicBezTo>
                <a:cubicBezTo>
                  <a:pt x="325" y="747"/>
                  <a:pt x="323" y="747"/>
                  <a:pt x="323" y="746"/>
                </a:cubicBezTo>
                <a:cubicBezTo>
                  <a:pt x="323" y="745"/>
                  <a:pt x="324" y="744"/>
                  <a:pt x="323" y="744"/>
                </a:cubicBezTo>
                <a:cubicBezTo>
                  <a:pt x="323" y="743"/>
                  <a:pt x="322" y="744"/>
                  <a:pt x="322" y="743"/>
                </a:cubicBezTo>
                <a:cubicBezTo>
                  <a:pt x="322" y="743"/>
                  <a:pt x="323" y="741"/>
                  <a:pt x="323" y="741"/>
                </a:cubicBezTo>
                <a:cubicBezTo>
                  <a:pt x="325" y="739"/>
                  <a:pt x="330" y="735"/>
                  <a:pt x="327" y="736"/>
                </a:cubicBezTo>
                <a:cubicBezTo>
                  <a:pt x="327" y="736"/>
                  <a:pt x="326" y="737"/>
                  <a:pt x="326" y="737"/>
                </a:cubicBezTo>
                <a:cubicBezTo>
                  <a:pt x="325" y="737"/>
                  <a:pt x="325" y="736"/>
                  <a:pt x="325" y="736"/>
                </a:cubicBezTo>
                <a:cubicBezTo>
                  <a:pt x="324" y="736"/>
                  <a:pt x="323" y="737"/>
                  <a:pt x="323" y="737"/>
                </a:cubicBezTo>
                <a:cubicBezTo>
                  <a:pt x="323" y="737"/>
                  <a:pt x="322" y="737"/>
                  <a:pt x="322" y="737"/>
                </a:cubicBezTo>
                <a:cubicBezTo>
                  <a:pt x="322" y="737"/>
                  <a:pt x="321" y="737"/>
                  <a:pt x="321" y="737"/>
                </a:cubicBezTo>
                <a:cubicBezTo>
                  <a:pt x="320" y="737"/>
                  <a:pt x="320" y="737"/>
                  <a:pt x="320" y="737"/>
                </a:cubicBezTo>
                <a:cubicBezTo>
                  <a:pt x="320" y="737"/>
                  <a:pt x="319" y="737"/>
                  <a:pt x="319" y="737"/>
                </a:cubicBezTo>
                <a:cubicBezTo>
                  <a:pt x="319" y="737"/>
                  <a:pt x="318" y="737"/>
                  <a:pt x="318" y="737"/>
                </a:cubicBezTo>
                <a:cubicBezTo>
                  <a:pt x="318" y="737"/>
                  <a:pt x="317" y="738"/>
                  <a:pt x="317" y="737"/>
                </a:cubicBezTo>
                <a:cubicBezTo>
                  <a:pt x="317" y="737"/>
                  <a:pt x="317" y="736"/>
                  <a:pt x="318" y="736"/>
                </a:cubicBezTo>
                <a:cubicBezTo>
                  <a:pt x="318" y="734"/>
                  <a:pt x="318" y="737"/>
                  <a:pt x="318" y="735"/>
                </a:cubicBezTo>
                <a:cubicBezTo>
                  <a:pt x="318" y="735"/>
                  <a:pt x="318" y="735"/>
                  <a:pt x="318" y="734"/>
                </a:cubicBezTo>
                <a:cubicBezTo>
                  <a:pt x="319" y="734"/>
                  <a:pt x="319" y="734"/>
                  <a:pt x="320" y="733"/>
                </a:cubicBezTo>
                <a:cubicBezTo>
                  <a:pt x="320" y="733"/>
                  <a:pt x="321" y="732"/>
                  <a:pt x="322" y="732"/>
                </a:cubicBezTo>
                <a:cubicBezTo>
                  <a:pt x="323" y="731"/>
                  <a:pt x="323" y="731"/>
                  <a:pt x="324" y="731"/>
                </a:cubicBezTo>
                <a:cubicBezTo>
                  <a:pt x="323" y="730"/>
                  <a:pt x="323" y="730"/>
                  <a:pt x="322" y="729"/>
                </a:cubicBezTo>
                <a:cubicBezTo>
                  <a:pt x="322" y="729"/>
                  <a:pt x="322" y="729"/>
                  <a:pt x="322" y="729"/>
                </a:cubicBezTo>
                <a:cubicBezTo>
                  <a:pt x="320" y="730"/>
                  <a:pt x="320" y="729"/>
                  <a:pt x="318" y="729"/>
                </a:cubicBezTo>
                <a:cubicBezTo>
                  <a:pt x="317" y="729"/>
                  <a:pt x="316" y="730"/>
                  <a:pt x="315" y="730"/>
                </a:cubicBezTo>
                <a:cubicBezTo>
                  <a:pt x="315" y="730"/>
                  <a:pt x="315" y="730"/>
                  <a:pt x="315" y="730"/>
                </a:cubicBezTo>
                <a:cubicBezTo>
                  <a:pt x="314" y="730"/>
                  <a:pt x="313" y="730"/>
                  <a:pt x="312" y="730"/>
                </a:cubicBezTo>
                <a:cubicBezTo>
                  <a:pt x="312" y="730"/>
                  <a:pt x="312" y="729"/>
                  <a:pt x="311" y="729"/>
                </a:cubicBezTo>
                <a:cubicBezTo>
                  <a:pt x="311" y="729"/>
                  <a:pt x="311" y="730"/>
                  <a:pt x="311" y="730"/>
                </a:cubicBezTo>
                <a:cubicBezTo>
                  <a:pt x="312" y="729"/>
                  <a:pt x="311" y="729"/>
                  <a:pt x="310" y="729"/>
                </a:cubicBezTo>
                <a:cubicBezTo>
                  <a:pt x="310" y="730"/>
                  <a:pt x="310" y="729"/>
                  <a:pt x="309" y="729"/>
                </a:cubicBezTo>
                <a:cubicBezTo>
                  <a:pt x="309" y="729"/>
                  <a:pt x="308" y="729"/>
                  <a:pt x="308" y="729"/>
                </a:cubicBezTo>
                <a:cubicBezTo>
                  <a:pt x="308" y="729"/>
                  <a:pt x="308" y="729"/>
                  <a:pt x="307" y="729"/>
                </a:cubicBezTo>
                <a:cubicBezTo>
                  <a:pt x="307" y="729"/>
                  <a:pt x="306" y="729"/>
                  <a:pt x="306" y="729"/>
                </a:cubicBezTo>
                <a:cubicBezTo>
                  <a:pt x="305" y="728"/>
                  <a:pt x="304" y="728"/>
                  <a:pt x="302" y="728"/>
                </a:cubicBezTo>
                <a:cubicBezTo>
                  <a:pt x="302" y="728"/>
                  <a:pt x="303" y="727"/>
                  <a:pt x="302" y="727"/>
                </a:cubicBezTo>
                <a:cubicBezTo>
                  <a:pt x="302" y="726"/>
                  <a:pt x="301" y="725"/>
                  <a:pt x="301" y="724"/>
                </a:cubicBezTo>
                <a:cubicBezTo>
                  <a:pt x="301" y="723"/>
                  <a:pt x="302" y="723"/>
                  <a:pt x="302" y="722"/>
                </a:cubicBezTo>
                <a:cubicBezTo>
                  <a:pt x="303" y="721"/>
                  <a:pt x="305" y="719"/>
                  <a:pt x="307" y="718"/>
                </a:cubicBezTo>
                <a:cubicBezTo>
                  <a:pt x="307" y="718"/>
                  <a:pt x="307" y="718"/>
                  <a:pt x="308" y="718"/>
                </a:cubicBezTo>
                <a:cubicBezTo>
                  <a:pt x="308" y="717"/>
                  <a:pt x="309" y="716"/>
                  <a:pt x="309" y="716"/>
                </a:cubicBezTo>
                <a:cubicBezTo>
                  <a:pt x="310" y="716"/>
                  <a:pt x="310" y="716"/>
                  <a:pt x="310" y="716"/>
                </a:cubicBezTo>
                <a:cubicBezTo>
                  <a:pt x="309" y="715"/>
                  <a:pt x="308" y="714"/>
                  <a:pt x="307" y="713"/>
                </a:cubicBezTo>
                <a:cubicBezTo>
                  <a:pt x="307" y="713"/>
                  <a:pt x="307" y="713"/>
                  <a:pt x="307" y="713"/>
                </a:cubicBezTo>
                <a:cubicBezTo>
                  <a:pt x="306" y="713"/>
                  <a:pt x="305" y="713"/>
                  <a:pt x="305" y="713"/>
                </a:cubicBezTo>
                <a:cubicBezTo>
                  <a:pt x="304" y="713"/>
                  <a:pt x="304" y="713"/>
                  <a:pt x="303" y="713"/>
                </a:cubicBezTo>
                <a:cubicBezTo>
                  <a:pt x="303" y="713"/>
                  <a:pt x="303" y="713"/>
                  <a:pt x="303" y="713"/>
                </a:cubicBezTo>
                <a:cubicBezTo>
                  <a:pt x="303" y="713"/>
                  <a:pt x="302" y="713"/>
                  <a:pt x="302" y="713"/>
                </a:cubicBezTo>
                <a:cubicBezTo>
                  <a:pt x="302" y="713"/>
                  <a:pt x="302" y="713"/>
                  <a:pt x="302" y="713"/>
                </a:cubicBezTo>
                <a:cubicBezTo>
                  <a:pt x="301" y="713"/>
                  <a:pt x="301" y="713"/>
                  <a:pt x="301" y="713"/>
                </a:cubicBezTo>
                <a:cubicBezTo>
                  <a:pt x="300" y="713"/>
                  <a:pt x="301" y="712"/>
                  <a:pt x="300" y="712"/>
                </a:cubicBezTo>
                <a:cubicBezTo>
                  <a:pt x="300" y="712"/>
                  <a:pt x="299" y="712"/>
                  <a:pt x="299" y="711"/>
                </a:cubicBezTo>
                <a:cubicBezTo>
                  <a:pt x="298" y="711"/>
                  <a:pt x="298" y="710"/>
                  <a:pt x="298" y="710"/>
                </a:cubicBezTo>
                <a:cubicBezTo>
                  <a:pt x="297" y="709"/>
                  <a:pt x="296" y="709"/>
                  <a:pt x="296" y="707"/>
                </a:cubicBezTo>
                <a:cubicBezTo>
                  <a:pt x="296" y="707"/>
                  <a:pt x="297" y="707"/>
                  <a:pt x="297" y="706"/>
                </a:cubicBezTo>
                <a:cubicBezTo>
                  <a:pt x="298" y="705"/>
                  <a:pt x="298" y="705"/>
                  <a:pt x="299" y="704"/>
                </a:cubicBezTo>
                <a:cubicBezTo>
                  <a:pt x="289" y="693"/>
                  <a:pt x="281" y="685"/>
                  <a:pt x="279" y="683"/>
                </a:cubicBezTo>
                <a:cubicBezTo>
                  <a:pt x="255" y="722"/>
                  <a:pt x="262" y="740"/>
                  <a:pt x="267" y="757"/>
                </a:cubicBezTo>
                <a:cubicBezTo>
                  <a:pt x="273" y="778"/>
                  <a:pt x="296" y="803"/>
                  <a:pt x="331" y="801"/>
                </a:cubicBezTo>
                <a:close/>
                <a:moveTo>
                  <a:pt x="500" y="884"/>
                </a:moveTo>
                <a:cubicBezTo>
                  <a:pt x="497" y="885"/>
                  <a:pt x="497" y="885"/>
                  <a:pt x="497" y="885"/>
                </a:cubicBezTo>
                <a:cubicBezTo>
                  <a:pt x="499" y="886"/>
                  <a:pt x="502" y="889"/>
                  <a:pt x="506" y="891"/>
                </a:cubicBezTo>
                <a:cubicBezTo>
                  <a:pt x="508" y="891"/>
                  <a:pt x="509" y="891"/>
                  <a:pt x="511" y="891"/>
                </a:cubicBezTo>
                <a:cubicBezTo>
                  <a:pt x="508" y="889"/>
                  <a:pt x="505" y="887"/>
                  <a:pt x="502" y="885"/>
                </a:cubicBezTo>
                <a:cubicBezTo>
                  <a:pt x="501" y="884"/>
                  <a:pt x="500" y="884"/>
                  <a:pt x="500" y="884"/>
                </a:cubicBezTo>
                <a:close/>
                <a:moveTo>
                  <a:pt x="564" y="932"/>
                </a:moveTo>
                <a:cubicBezTo>
                  <a:pt x="564" y="932"/>
                  <a:pt x="564" y="932"/>
                  <a:pt x="563" y="932"/>
                </a:cubicBezTo>
                <a:cubicBezTo>
                  <a:pt x="563" y="933"/>
                  <a:pt x="563" y="932"/>
                  <a:pt x="563" y="933"/>
                </a:cubicBezTo>
                <a:cubicBezTo>
                  <a:pt x="562" y="933"/>
                  <a:pt x="561" y="934"/>
                  <a:pt x="561" y="934"/>
                </a:cubicBezTo>
                <a:cubicBezTo>
                  <a:pt x="562" y="935"/>
                  <a:pt x="563" y="935"/>
                  <a:pt x="564" y="936"/>
                </a:cubicBezTo>
                <a:cubicBezTo>
                  <a:pt x="565" y="935"/>
                  <a:pt x="565" y="934"/>
                  <a:pt x="566" y="933"/>
                </a:cubicBezTo>
                <a:cubicBezTo>
                  <a:pt x="565" y="933"/>
                  <a:pt x="565" y="932"/>
                  <a:pt x="564" y="932"/>
                </a:cubicBezTo>
                <a:close/>
                <a:moveTo>
                  <a:pt x="559" y="928"/>
                </a:moveTo>
                <a:cubicBezTo>
                  <a:pt x="559" y="928"/>
                  <a:pt x="558" y="928"/>
                  <a:pt x="558" y="929"/>
                </a:cubicBezTo>
                <a:cubicBezTo>
                  <a:pt x="557" y="929"/>
                  <a:pt x="557" y="929"/>
                  <a:pt x="557" y="929"/>
                </a:cubicBezTo>
                <a:cubicBezTo>
                  <a:pt x="557" y="929"/>
                  <a:pt x="556" y="929"/>
                  <a:pt x="556" y="929"/>
                </a:cubicBezTo>
                <a:cubicBezTo>
                  <a:pt x="556" y="929"/>
                  <a:pt x="556" y="929"/>
                  <a:pt x="556" y="929"/>
                </a:cubicBezTo>
                <a:cubicBezTo>
                  <a:pt x="555" y="929"/>
                  <a:pt x="555" y="930"/>
                  <a:pt x="554" y="930"/>
                </a:cubicBezTo>
                <a:cubicBezTo>
                  <a:pt x="554" y="930"/>
                  <a:pt x="554" y="930"/>
                  <a:pt x="554" y="930"/>
                </a:cubicBezTo>
                <a:cubicBezTo>
                  <a:pt x="555" y="931"/>
                  <a:pt x="556" y="931"/>
                  <a:pt x="556" y="931"/>
                </a:cubicBezTo>
                <a:cubicBezTo>
                  <a:pt x="558" y="931"/>
                  <a:pt x="560" y="929"/>
                  <a:pt x="558" y="932"/>
                </a:cubicBezTo>
                <a:cubicBezTo>
                  <a:pt x="558" y="932"/>
                  <a:pt x="559" y="933"/>
                  <a:pt x="559" y="933"/>
                </a:cubicBezTo>
                <a:cubicBezTo>
                  <a:pt x="560" y="932"/>
                  <a:pt x="560" y="931"/>
                  <a:pt x="561" y="930"/>
                </a:cubicBezTo>
                <a:cubicBezTo>
                  <a:pt x="561" y="929"/>
                  <a:pt x="561" y="929"/>
                  <a:pt x="561" y="929"/>
                </a:cubicBezTo>
                <a:cubicBezTo>
                  <a:pt x="561" y="929"/>
                  <a:pt x="560" y="928"/>
                  <a:pt x="559" y="928"/>
                </a:cubicBezTo>
                <a:close/>
                <a:moveTo>
                  <a:pt x="558" y="934"/>
                </a:moveTo>
                <a:cubicBezTo>
                  <a:pt x="557" y="935"/>
                  <a:pt x="557" y="935"/>
                  <a:pt x="556" y="936"/>
                </a:cubicBezTo>
                <a:cubicBezTo>
                  <a:pt x="557" y="936"/>
                  <a:pt x="558" y="935"/>
                  <a:pt x="559" y="935"/>
                </a:cubicBezTo>
                <a:cubicBezTo>
                  <a:pt x="559" y="935"/>
                  <a:pt x="559" y="935"/>
                  <a:pt x="559" y="935"/>
                </a:cubicBezTo>
                <a:cubicBezTo>
                  <a:pt x="559" y="934"/>
                  <a:pt x="558" y="934"/>
                  <a:pt x="558" y="934"/>
                </a:cubicBezTo>
                <a:close/>
                <a:moveTo>
                  <a:pt x="551" y="932"/>
                </a:moveTo>
                <a:cubicBezTo>
                  <a:pt x="552" y="932"/>
                  <a:pt x="552" y="931"/>
                  <a:pt x="552" y="931"/>
                </a:cubicBezTo>
                <a:cubicBezTo>
                  <a:pt x="553" y="931"/>
                  <a:pt x="553" y="931"/>
                  <a:pt x="553" y="931"/>
                </a:cubicBezTo>
                <a:cubicBezTo>
                  <a:pt x="553" y="931"/>
                  <a:pt x="553" y="931"/>
                  <a:pt x="553" y="931"/>
                </a:cubicBezTo>
                <a:cubicBezTo>
                  <a:pt x="550" y="928"/>
                  <a:pt x="546" y="926"/>
                  <a:pt x="544" y="924"/>
                </a:cubicBezTo>
                <a:cubicBezTo>
                  <a:pt x="544" y="924"/>
                  <a:pt x="543" y="925"/>
                  <a:pt x="543" y="925"/>
                </a:cubicBezTo>
                <a:cubicBezTo>
                  <a:pt x="543" y="925"/>
                  <a:pt x="543" y="926"/>
                  <a:pt x="542" y="926"/>
                </a:cubicBezTo>
                <a:cubicBezTo>
                  <a:pt x="542" y="926"/>
                  <a:pt x="542" y="926"/>
                  <a:pt x="541" y="927"/>
                </a:cubicBezTo>
                <a:cubicBezTo>
                  <a:pt x="541" y="927"/>
                  <a:pt x="541" y="928"/>
                  <a:pt x="540" y="928"/>
                </a:cubicBezTo>
                <a:cubicBezTo>
                  <a:pt x="540" y="929"/>
                  <a:pt x="539" y="929"/>
                  <a:pt x="539" y="930"/>
                </a:cubicBezTo>
                <a:cubicBezTo>
                  <a:pt x="539" y="931"/>
                  <a:pt x="539" y="930"/>
                  <a:pt x="539" y="931"/>
                </a:cubicBezTo>
                <a:cubicBezTo>
                  <a:pt x="539" y="931"/>
                  <a:pt x="539" y="931"/>
                  <a:pt x="539" y="931"/>
                </a:cubicBezTo>
                <a:cubicBezTo>
                  <a:pt x="539" y="932"/>
                  <a:pt x="540" y="932"/>
                  <a:pt x="540" y="933"/>
                </a:cubicBezTo>
                <a:cubicBezTo>
                  <a:pt x="540" y="933"/>
                  <a:pt x="541" y="933"/>
                  <a:pt x="541" y="933"/>
                </a:cubicBezTo>
                <a:cubicBezTo>
                  <a:pt x="541" y="933"/>
                  <a:pt x="542" y="934"/>
                  <a:pt x="543" y="934"/>
                </a:cubicBezTo>
                <a:cubicBezTo>
                  <a:pt x="543" y="933"/>
                  <a:pt x="543" y="934"/>
                  <a:pt x="544" y="933"/>
                </a:cubicBezTo>
                <a:cubicBezTo>
                  <a:pt x="544" y="933"/>
                  <a:pt x="544" y="933"/>
                  <a:pt x="545" y="933"/>
                </a:cubicBezTo>
                <a:cubicBezTo>
                  <a:pt x="546" y="933"/>
                  <a:pt x="547" y="933"/>
                  <a:pt x="548" y="933"/>
                </a:cubicBezTo>
                <a:cubicBezTo>
                  <a:pt x="548" y="933"/>
                  <a:pt x="549" y="932"/>
                  <a:pt x="550" y="932"/>
                </a:cubicBezTo>
                <a:cubicBezTo>
                  <a:pt x="550" y="932"/>
                  <a:pt x="550" y="932"/>
                  <a:pt x="550" y="932"/>
                </a:cubicBezTo>
                <a:cubicBezTo>
                  <a:pt x="551" y="932"/>
                  <a:pt x="551" y="931"/>
                  <a:pt x="551" y="931"/>
                </a:cubicBezTo>
                <a:cubicBezTo>
                  <a:pt x="551" y="931"/>
                  <a:pt x="551" y="932"/>
                  <a:pt x="551" y="932"/>
                </a:cubicBezTo>
                <a:close/>
                <a:moveTo>
                  <a:pt x="544" y="922"/>
                </a:moveTo>
                <a:cubicBezTo>
                  <a:pt x="544" y="922"/>
                  <a:pt x="543" y="923"/>
                  <a:pt x="543" y="923"/>
                </a:cubicBezTo>
                <a:cubicBezTo>
                  <a:pt x="544" y="923"/>
                  <a:pt x="544" y="923"/>
                  <a:pt x="544" y="924"/>
                </a:cubicBezTo>
                <a:cubicBezTo>
                  <a:pt x="544" y="924"/>
                  <a:pt x="544" y="924"/>
                  <a:pt x="544" y="924"/>
                </a:cubicBezTo>
                <a:cubicBezTo>
                  <a:pt x="548" y="919"/>
                  <a:pt x="547" y="917"/>
                  <a:pt x="546" y="917"/>
                </a:cubicBezTo>
                <a:cubicBezTo>
                  <a:pt x="546" y="917"/>
                  <a:pt x="545" y="918"/>
                  <a:pt x="545" y="918"/>
                </a:cubicBezTo>
                <a:cubicBezTo>
                  <a:pt x="545" y="918"/>
                  <a:pt x="545" y="917"/>
                  <a:pt x="545" y="917"/>
                </a:cubicBezTo>
                <a:cubicBezTo>
                  <a:pt x="545" y="917"/>
                  <a:pt x="544" y="918"/>
                  <a:pt x="544" y="918"/>
                </a:cubicBezTo>
                <a:cubicBezTo>
                  <a:pt x="544" y="918"/>
                  <a:pt x="544" y="918"/>
                  <a:pt x="544" y="918"/>
                </a:cubicBezTo>
                <a:cubicBezTo>
                  <a:pt x="542" y="919"/>
                  <a:pt x="543" y="917"/>
                  <a:pt x="541" y="918"/>
                </a:cubicBezTo>
                <a:cubicBezTo>
                  <a:pt x="541" y="918"/>
                  <a:pt x="540" y="919"/>
                  <a:pt x="540" y="919"/>
                </a:cubicBezTo>
                <a:cubicBezTo>
                  <a:pt x="540" y="919"/>
                  <a:pt x="539" y="919"/>
                  <a:pt x="539" y="920"/>
                </a:cubicBezTo>
                <a:cubicBezTo>
                  <a:pt x="539" y="920"/>
                  <a:pt x="539" y="920"/>
                  <a:pt x="539" y="920"/>
                </a:cubicBezTo>
                <a:cubicBezTo>
                  <a:pt x="539" y="920"/>
                  <a:pt x="539" y="920"/>
                  <a:pt x="539" y="920"/>
                </a:cubicBezTo>
                <a:cubicBezTo>
                  <a:pt x="540" y="921"/>
                  <a:pt x="540" y="921"/>
                  <a:pt x="541" y="921"/>
                </a:cubicBezTo>
                <a:cubicBezTo>
                  <a:pt x="541" y="921"/>
                  <a:pt x="542" y="921"/>
                  <a:pt x="543" y="921"/>
                </a:cubicBezTo>
                <a:cubicBezTo>
                  <a:pt x="543" y="921"/>
                  <a:pt x="545" y="920"/>
                  <a:pt x="544" y="922"/>
                </a:cubicBezTo>
                <a:close/>
                <a:moveTo>
                  <a:pt x="535" y="920"/>
                </a:moveTo>
                <a:cubicBezTo>
                  <a:pt x="535" y="920"/>
                  <a:pt x="536" y="919"/>
                  <a:pt x="537" y="919"/>
                </a:cubicBezTo>
                <a:cubicBezTo>
                  <a:pt x="537" y="919"/>
                  <a:pt x="537" y="919"/>
                  <a:pt x="537" y="919"/>
                </a:cubicBezTo>
                <a:cubicBezTo>
                  <a:pt x="536" y="918"/>
                  <a:pt x="534" y="917"/>
                  <a:pt x="533" y="916"/>
                </a:cubicBezTo>
                <a:cubicBezTo>
                  <a:pt x="532" y="916"/>
                  <a:pt x="532" y="917"/>
                  <a:pt x="532" y="917"/>
                </a:cubicBezTo>
                <a:cubicBezTo>
                  <a:pt x="532" y="918"/>
                  <a:pt x="532" y="917"/>
                  <a:pt x="533" y="917"/>
                </a:cubicBezTo>
                <a:cubicBezTo>
                  <a:pt x="533" y="918"/>
                  <a:pt x="533" y="918"/>
                  <a:pt x="534" y="918"/>
                </a:cubicBezTo>
                <a:cubicBezTo>
                  <a:pt x="534" y="918"/>
                  <a:pt x="534" y="918"/>
                  <a:pt x="535" y="918"/>
                </a:cubicBezTo>
                <a:cubicBezTo>
                  <a:pt x="535" y="919"/>
                  <a:pt x="534" y="919"/>
                  <a:pt x="535" y="920"/>
                </a:cubicBezTo>
                <a:close/>
                <a:moveTo>
                  <a:pt x="537" y="919"/>
                </a:moveTo>
                <a:cubicBezTo>
                  <a:pt x="537" y="919"/>
                  <a:pt x="537" y="920"/>
                  <a:pt x="538" y="920"/>
                </a:cubicBezTo>
                <a:cubicBezTo>
                  <a:pt x="538" y="920"/>
                  <a:pt x="538" y="920"/>
                  <a:pt x="538" y="920"/>
                </a:cubicBezTo>
                <a:cubicBezTo>
                  <a:pt x="538" y="920"/>
                  <a:pt x="538" y="919"/>
                  <a:pt x="537" y="919"/>
                </a:cubicBezTo>
                <a:close/>
                <a:moveTo>
                  <a:pt x="538" y="909"/>
                </a:moveTo>
                <a:cubicBezTo>
                  <a:pt x="538" y="909"/>
                  <a:pt x="537" y="909"/>
                  <a:pt x="537" y="909"/>
                </a:cubicBezTo>
                <a:cubicBezTo>
                  <a:pt x="537" y="909"/>
                  <a:pt x="537" y="909"/>
                  <a:pt x="537" y="909"/>
                </a:cubicBezTo>
                <a:cubicBezTo>
                  <a:pt x="536" y="910"/>
                  <a:pt x="535" y="911"/>
                  <a:pt x="534" y="912"/>
                </a:cubicBezTo>
                <a:cubicBezTo>
                  <a:pt x="535" y="912"/>
                  <a:pt x="535" y="912"/>
                  <a:pt x="535" y="912"/>
                </a:cubicBezTo>
                <a:cubicBezTo>
                  <a:pt x="535" y="912"/>
                  <a:pt x="536" y="912"/>
                  <a:pt x="536" y="911"/>
                </a:cubicBezTo>
                <a:cubicBezTo>
                  <a:pt x="537" y="910"/>
                  <a:pt x="537" y="910"/>
                  <a:pt x="537" y="909"/>
                </a:cubicBezTo>
                <a:cubicBezTo>
                  <a:pt x="538" y="909"/>
                  <a:pt x="538" y="909"/>
                  <a:pt x="538" y="909"/>
                </a:cubicBezTo>
                <a:close/>
                <a:moveTo>
                  <a:pt x="445" y="843"/>
                </a:moveTo>
                <a:cubicBezTo>
                  <a:pt x="445" y="843"/>
                  <a:pt x="445" y="843"/>
                  <a:pt x="445" y="843"/>
                </a:cubicBezTo>
                <a:cubicBezTo>
                  <a:pt x="445" y="843"/>
                  <a:pt x="444" y="844"/>
                  <a:pt x="443" y="844"/>
                </a:cubicBezTo>
                <a:cubicBezTo>
                  <a:pt x="444" y="845"/>
                  <a:pt x="445" y="846"/>
                  <a:pt x="446" y="847"/>
                </a:cubicBezTo>
                <a:cubicBezTo>
                  <a:pt x="447" y="846"/>
                  <a:pt x="447" y="845"/>
                  <a:pt x="448" y="845"/>
                </a:cubicBezTo>
                <a:cubicBezTo>
                  <a:pt x="447" y="844"/>
                  <a:pt x="446" y="844"/>
                  <a:pt x="446" y="843"/>
                </a:cubicBezTo>
                <a:cubicBezTo>
                  <a:pt x="446" y="843"/>
                  <a:pt x="445" y="843"/>
                  <a:pt x="445" y="843"/>
                </a:cubicBezTo>
                <a:close/>
                <a:moveTo>
                  <a:pt x="440" y="854"/>
                </a:moveTo>
                <a:cubicBezTo>
                  <a:pt x="440" y="854"/>
                  <a:pt x="440" y="852"/>
                  <a:pt x="440" y="852"/>
                </a:cubicBezTo>
                <a:cubicBezTo>
                  <a:pt x="441" y="850"/>
                  <a:pt x="444" y="847"/>
                  <a:pt x="444" y="847"/>
                </a:cubicBezTo>
                <a:cubicBezTo>
                  <a:pt x="444" y="846"/>
                  <a:pt x="444" y="846"/>
                  <a:pt x="444" y="846"/>
                </a:cubicBezTo>
                <a:cubicBezTo>
                  <a:pt x="444" y="846"/>
                  <a:pt x="444" y="846"/>
                  <a:pt x="444" y="846"/>
                </a:cubicBezTo>
                <a:cubicBezTo>
                  <a:pt x="443" y="846"/>
                  <a:pt x="443" y="847"/>
                  <a:pt x="442" y="847"/>
                </a:cubicBezTo>
                <a:cubicBezTo>
                  <a:pt x="442" y="847"/>
                  <a:pt x="442" y="847"/>
                  <a:pt x="441" y="847"/>
                </a:cubicBezTo>
                <a:cubicBezTo>
                  <a:pt x="441" y="847"/>
                  <a:pt x="440" y="848"/>
                  <a:pt x="440" y="848"/>
                </a:cubicBezTo>
                <a:cubicBezTo>
                  <a:pt x="439" y="848"/>
                  <a:pt x="439" y="847"/>
                  <a:pt x="438" y="848"/>
                </a:cubicBezTo>
                <a:cubicBezTo>
                  <a:pt x="438" y="848"/>
                  <a:pt x="438" y="848"/>
                  <a:pt x="438" y="848"/>
                </a:cubicBezTo>
                <a:cubicBezTo>
                  <a:pt x="437" y="848"/>
                  <a:pt x="437" y="848"/>
                  <a:pt x="437" y="848"/>
                </a:cubicBezTo>
                <a:cubicBezTo>
                  <a:pt x="436" y="848"/>
                  <a:pt x="436" y="848"/>
                  <a:pt x="435" y="848"/>
                </a:cubicBezTo>
                <a:cubicBezTo>
                  <a:pt x="435" y="848"/>
                  <a:pt x="435" y="848"/>
                  <a:pt x="435" y="848"/>
                </a:cubicBezTo>
                <a:cubicBezTo>
                  <a:pt x="434" y="848"/>
                  <a:pt x="433" y="849"/>
                  <a:pt x="433" y="848"/>
                </a:cubicBezTo>
                <a:cubicBezTo>
                  <a:pt x="434" y="848"/>
                  <a:pt x="434" y="847"/>
                  <a:pt x="434" y="847"/>
                </a:cubicBezTo>
                <a:cubicBezTo>
                  <a:pt x="435" y="845"/>
                  <a:pt x="434" y="848"/>
                  <a:pt x="434" y="847"/>
                </a:cubicBezTo>
                <a:cubicBezTo>
                  <a:pt x="434" y="846"/>
                  <a:pt x="435" y="846"/>
                  <a:pt x="434" y="845"/>
                </a:cubicBezTo>
                <a:cubicBezTo>
                  <a:pt x="435" y="845"/>
                  <a:pt x="435" y="845"/>
                  <a:pt x="436" y="844"/>
                </a:cubicBezTo>
                <a:cubicBezTo>
                  <a:pt x="436" y="844"/>
                  <a:pt x="437" y="843"/>
                  <a:pt x="438" y="842"/>
                </a:cubicBezTo>
                <a:cubicBezTo>
                  <a:pt x="438" y="842"/>
                  <a:pt x="438" y="842"/>
                  <a:pt x="439" y="842"/>
                </a:cubicBezTo>
                <a:cubicBezTo>
                  <a:pt x="438" y="841"/>
                  <a:pt x="437" y="841"/>
                  <a:pt x="437" y="840"/>
                </a:cubicBezTo>
                <a:cubicBezTo>
                  <a:pt x="437" y="840"/>
                  <a:pt x="437" y="840"/>
                  <a:pt x="437" y="840"/>
                </a:cubicBezTo>
                <a:cubicBezTo>
                  <a:pt x="436" y="840"/>
                  <a:pt x="435" y="840"/>
                  <a:pt x="434" y="840"/>
                </a:cubicBezTo>
                <a:cubicBezTo>
                  <a:pt x="433" y="841"/>
                  <a:pt x="432" y="841"/>
                  <a:pt x="431" y="841"/>
                </a:cubicBezTo>
                <a:cubicBezTo>
                  <a:pt x="431" y="841"/>
                  <a:pt x="430" y="841"/>
                  <a:pt x="430" y="841"/>
                </a:cubicBezTo>
                <a:cubicBezTo>
                  <a:pt x="430" y="841"/>
                  <a:pt x="429" y="841"/>
                  <a:pt x="428" y="841"/>
                </a:cubicBezTo>
                <a:cubicBezTo>
                  <a:pt x="428" y="841"/>
                  <a:pt x="427" y="841"/>
                  <a:pt x="427" y="841"/>
                </a:cubicBezTo>
                <a:cubicBezTo>
                  <a:pt x="427" y="841"/>
                  <a:pt x="427" y="842"/>
                  <a:pt x="427" y="841"/>
                </a:cubicBezTo>
                <a:cubicBezTo>
                  <a:pt x="427" y="840"/>
                  <a:pt x="426" y="841"/>
                  <a:pt x="426" y="841"/>
                </a:cubicBezTo>
                <a:cubicBezTo>
                  <a:pt x="425" y="841"/>
                  <a:pt x="425" y="841"/>
                  <a:pt x="425" y="841"/>
                </a:cubicBezTo>
                <a:cubicBezTo>
                  <a:pt x="425" y="841"/>
                  <a:pt x="424" y="841"/>
                  <a:pt x="424" y="841"/>
                </a:cubicBezTo>
                <a:cubicBezTo>
                  <a:pt x="423" y="841"/>
                  <a:pt x="423" y="841"/>
                  <a:pt x="423" y="841"/>
                </a:cubicBezTo>
                <a:cubicBezTo>
                  <a:pt x="422" y="841"/>
                  <a:pt x="422" y="841"/>
                  <a:pt x="422" y="841"/>
                </a:cubicBezTo>
                <a:cubicBezTo>
                  <a:pt x="421" y="841"/>
                  <a:pt x="420" y="841"/>
                  <a:pt x="420" y="841"/>
                </a:cubicBezTo>
                <a:cubicBezTo>
                  <a:pt x="419" y="841"/>
                  <a:pt x="419" y="841"/>
                  <a:pt x="418" y="840"/>
                </a:cubicBezTo>
                <a:cubicBezTo>
                  <a:pt x="418" y="840"/>
                  <a:pt x="418" y="840"/>
                  <a:pt x="418" y="840"/>
                </a:cubicBezTo>
                <a:cubicBezTo>
                  <a:pt x="418" y="840"/>
                  <a:pt x="417" y="839"/>
                  <a:pt x="418" y="838"/>
                </a:cubicBezTo>
                <a:cubicBezTo>
                  <a:pt x="418" y="837"/>
                  <a:pt x="418" y="837"/>
                  <a:pt x="418" y="836"/>
                </a:cubicBezTo>
                <a:cubicBezTo>
                  <a:pt x="419" y="835"/>
                  <a:pt x="420" y="831"/>
                  <a:pt x="421" y="830"/>
                </a:cubicBezTo>
                <a:cubicBezTo>
                  <a:pt x="422" y="830"/>
                  <a:pt x="422" y="830"/>
                  <a:pt x="422" y="830"/>
                </a:cubicBezTo>
                <a:cubicBezTo>
                  <a:pt x="422" y="830"/>
                  <a:pt x="422" y="829"/>
                  <a:pt x="423" y="829"/>
                </a:cubicBezTo>
                <a:cubicBezTo>
                  <a:pt x="421" y="828"/>
                  <a:pt x="420" y="827"/>
                  <a:pt x="419" y="826"/>
                </a:cubicBezTo>
                <a:cubicBezTo>
                  <a:pt x="419" y="826"/>
                  <a:pt x="418" y="826"/>
                  <a:pt x="418" y="826"/>
                </a:cubicBezTo>
                <a:cubicBezTo>
                  <a:pt x="418" y="826"/>
                  <a:pt x="418" y="826"/>
                  <a:pt x="418" y="826"/>
                </a:cubicBezTo>
                <a:cubicBezTo>
                  <a:pt x="418" y="826"/>
                  <a:pt x="418" y="826"/>
                  <a:pt x="417" y="826"/>
                </a:cubicBezTo>
                <a:cubicBezTo>
                  <a:pt x="417" y="826"/>
                  <a:pt x="417" y="827"/>
                  <a:pt x="417" y="827"/>
                </a:cubicBezTo>
                <a:cubicBezTo>
                  <a:pt x="417" y="827"/>
                  <a:pt x="417" y="826"/>
                  <a:pt x="416" y="826"/>
                </a:cubicBezTo>
                <a:cubicBezTo>
                  <a:pt x="416" y="826"/>
                  <a:pt x="416" y="827"/>
                  <a:pt x="416" y="827"/>
                </a:cubicBezTo>
                <a:cubicBezTo>
                  <a:pt x="415" y="827"/>
                  <a:pt x="415" y="826"/>
                  <a:pt x="415" y="826"/>
                </a:cubicBezTo>
                <a:cubicBezTo>
                  <a:pt x="415" y="825"/>
                  <a:pt x="414" y="826"/>
                  <a:pt x="414" y="826"/>
                </a:cubicBezTo>
                <a:cubicBezTo>
                  <a:pt x="413" y="826"/>
                  <a:pt x="413" y="825"/>
                  <a:pt x="413" y="824"/>
                </a:cubicBezTo>
                <a:cubicBezTo>
                  <a:pt x="412" y="824"/>
                  <a:pt x="411" y="824"/>
                  <a:pt x="411" y="822"/>
                </a:cubicBezTo>
                <a:cubicBezTo>
                  <a:pt x="411" y="821"/>
                  <a:pt x="411" y="821"/>
                  <a:pt x="411" y="820"/>
                </a:cubicBezTo>
                <a:cubicBezTo>
                  <a:pt x="411" y="819"/>
                  <a:pt x="411" y="819"/>
                  <a:pt x="411" y="818"/>
                </a:cubicBezTo>
                <a:cubicBezTo>
                  <a:pt x="410" y="817"/>
                  <a:pt x="410" y="817"/>
                  <a:pt x="409" y="816"/>
                </a:cubicBezTo>
                <a:cubicBezTo>
                  <a:pt x="404" y="811"/>
                  <a:pt x="399" y="807"/>
                  <a:pt x="396" y="805"/>
                </a:cubicBezTo>
                <a:cubicBezTo>
                  <a:pt x="395" y="804"/>
                  <a:pt x="393" y="801"/>
                  <a:pt x="390" y="798"/>
                </a:cubicBezTo>
                <a:cubicBezTo>
                  <a:pt x="390" y="798"/>
                  <a:pt x="389" y="797"/>
                  <a:pt x="389" y="797"/>
                </a:cubicBezTo>
                <a:cubicBezTo>
                  <a:pt x="382" y="805"/>
                  <a:pt x="366" y="827"/>
                  <a:pt x="371" y="857"/>
                </a:cubicBezTo>
                <a:cubicBezTo>
                  <a:pt x="375" y="879"/>
                  <a:pt x="399" y="915"/>
                  <a:pt x="447" y="911"/>
                </a:cubicBezTo>
                <a:cubicBezTo>
                  <a:pt x="450" y="911"/>
                  <a:pt x="454" y="910"/>
                  <a:pt x="458" y="908"/>
                </a:cubicBezTo>
                <a:cubicBezTo>
                  <a:pt x="458" y="908"/>
                  <a:pt x="458" y="908"/>
                  <a:pt x="458" y="908"/>
                </a:cubicBezTo>
                <a:cubicBezTo>
                  <a:pt x="458" y="907"/>
                  <a:pt x="458" y="908"/>
                  <a:pt x="458" y="908"/>
                </a:cubicBezTo>
                <a:cubicBezTo>
                  <a:pt x="458" y="907"/>
                  <a:pt x="458" y="907"/>
                  <a:pt x="458" y="907"/>
                </a:cubicBezTo>
                <a:cubicBezTo>
                  <a:pt x="458" y="906"/>
                  <a:pt x="458" y="904"/>
                  <a:pt x="458" y="903"/>
                </a:cubicBezTo>
                <a:cubicBezTo>
                  <a:pt x="458" y="902"/>
                  <a:pt x="458" y="901"/>
                  <a:pt x="458" y="900"/>
                </a:cubicBezTo>
                <a:cubicBezTo>
                  <a:pt x="458" y="900"/>
                  <a:pt x="458" y="900"/>
                  <a:pt x="458" y="899"/>
                </a:cubicBezTo>
                <a:cubicBezTo>
                  <a:pt x="458" y="899"/>
                  <a:pt x="458" y="897"/>
                  <a:pt x="458" y="896"/>
                </a:cubicBezTo>
                <a:cubicBezTo>
                  <a:pt x="458" y="896"/>
                  <a:pt x="458" y="895"/>
                  <a:pt x="458" y="895"/>
                </a:cubicBezTo>
                <a:cubicBezTo>
                  <a:pt x="458" y="894"/>
                  <a:pt x="457" y="894"/>
                  <a:pt x="457" y="894"/>
                </a:cubicBezTo>
                <a:cubicBezTo>
                  <a:pt x="457" y="893"/>
                  <a:pt x="458" y="893"/>
                  <a:pt x="457" y="892"/>
                </a:cubicBezTo>
                <a:cubicBezTo>
                  <a:pt x="457" y="892"/>
                  <a:pt x="457" y="890"/>
                  <a:pt x="457" y="890"/>
                </a:cubicBezTo>
                <a:cubicBezTo>
                  <a:pt x="457" y="889"/>
                  <a:pt x="457" y="888"/>
                  <a:pt x="457" y="887"/>
                </a:cubicBezTo>
                <a:cubicBezTo>
                  <a:pt x="456" y="886"/>
                  <a:pt x="456" y="885"/>
                  <a:pt x="456" y="885"/>
                </a:cubicBezTo>
                <a:cubicBezTo>
                  <a:pt x="456" y="885"/>
                  <a:pt x="457" y="885"/>
                  <a:pt x="457" y="885"/>
                </a:cubicBezTo>
                <a:cubicBezTo>
                  <a:pt x="458" y="885"/>
                  <a:pt x="457" y="883"/>
                  <a:pt x="457" y="881"/>
                </a:cubicBezTo>
                <a:cubicBezTo>
                  <a:pt x="457" y="881"/>
                  <a:pt x="457" y="881"/>
                  <a:pt x="457" y="881"/>
                </a:cubicBezTo>
                <a:cubicBezTo>
                  <a:pt x="457" y="880"/>
                  <a:pt x="457" y="880"/>
                  <a:pt x="457" y="879"/>
                </a:cubicBezTo>
                <a:cubicBezTo>
                  <a:pt x="456" y="879"/>
                  <a:pt x="456" y="878"/>
                  <a:pt x="456" y="877"/>
                </a:cubicBezTo>
                <a:cubicBezTo>
                  <a:pt x="456" y="877"/>
                  <a:pt x="456" y="877"/>
                  <a:pt x="456" y="876"/>
                </a:cubicBezTo>
                <a:cubicBezTo>
                  <a:pt x="456" y="876"/>
                  <a:pt x="455" y="875"/>
                  <a:pt x="456" y="874"/>
                </a:cubicBezTo>
                <a:cubicBezTo>
                  <a:pt x="456" y="874"/>
                  <a:pt x="457" y="875"/>
                  <a:pt x="457" y="875"/>
                </a:cubicBezTo>
                <a:cubicBezTo>
                  <a:pt x="458" y="877"/>
                  <a:pt x="458" y="877"/>
                  <a:pt x="459" y="879"/>
                </a:cubicBezTo>
                <a:cubicBezTo>
                  <a:pt x="459" y="878"/>
                  <a:pt x="459" y="878"/>
                  <a:pt x="459" y="877"/>
                </a:cubicBezTo>
                <a:cubicBezTo>
                  <a:pt x="458" y="877"/>
                  <a:pt x="458" y="875"/>
                  <a:pt x="458" y="874"/>
                </a:cubicBezTo>
                <a:cubicBezTo>
                  <a:pt x="458" y="874"/>
                  <a:pt x="458" y="874"/>
                  <a:pt x="458" y="874"/>
                </a:cubicBezTo>
                <a:cubicBezTo>
                  <a:pt x="458" y="873"/>
                  <a:pt x="458" y="873"/>
                  <a:pt x="458" y="873"/>
                </a:cubicBezTo>
                <a:cubicBezTo>
                  <a:pt x="458" y="872"/>
                  <a:pt x="457" y="871"/>
                  <a:pt x="458" y="871"/>
                </a:cubicBezTo>
                <a:cubicBezTo>
                  <a:pt x="458" y="871"/>
                  <a:pt x="458" y="872"/>
                  <a:pt x="458" y="872"/>
                </a:cubicBezTo>
                <a:cubicBezTo>
                  <a:pt x="458" y="872"/>
                  <a:pt x="459" y="872"/>
                  <a:pt x="459" y="872"/>
                </a:cubicBezTo>
                <a:cubicBezTo>
                  <a:pt x="460" y="874"/>
                  <a:pt x="461" y="876"/>
                  <a:pt x="461" y="877"/>
                </a:cubicBezTo>
                <a:cubicBezTo>
                  <a:pt x="463" y="879"/>
                  <a:pt x="462" y="877"/>
                  <a:pt x="462" y="876"/>
                </a:cubicBezTo>
                <a:cubicBezTo>
                  <a:pt x="462" y="876"/>
                  <a:pt x="461" y="875"/>
                  <a:pt x="461" y="874"/>
                </a:cubicBezTo>
                <a:cubicBezTo>
                  <a:pt x="461" y="874"/>
                  <a:pt x="462" y="874"/>
                  <a:pt x="461" y="874"/>
                </a:cubicBezTo>
                <a:cubicBezTo>
                  <a:pt x="461" y="873"/>
                  <a:pt x="461" y="873"/>
                  <a:pt x="461" y="873"/>
                </a:cubicBezTo>
                <a:cubicBezTo>
                  <a:pt x="461" y="872"/>
                  <a:pt x="461" y="872"/>
                  <a:pt x="461" y="871"/>
                </a:cubicBezTo>
                <a:cubicBezTo>
                  <a:pt x="460" y="871"/>
                  <a:pt x="460" y="872"/>
                  <a:pt x="460" y="872"/>
                </a:cubicBezTo>
                <a:cubicBezTo>
                  <a:pt x="460" y="872"/>
                  <a:pt x="460" y="871"/>
                  <a:pt x="460" y="871"/>
                </a:cubicBezTo>
                <a:cubicBezTo>
                  <a:pt x="459" y="871"/>
                  <a:pt x="458" y="871"/>
                  <a:pt x="456" y="871"/>
                </a:cubicBezTo>
                <a:cubicBezTo>
                  <a:pt x="456" y="871"/>
                  <a:pt x="455" y="872"/>
                  <a:pt x="455" y="872"/>
                </a:cubicBezTo>
                <a:cubicBezTo>
                  <a:pt x="455" y="872"/>
                  <a:pt x="455" y="871"/>
                  <a:pt x="454" y="871"/>
                </a:cubicBezTo>
                <a:cubicBezTo>
                  <a:pt x="454" y="872"/>
                  <a:pt x="454" y="871"/>
                  <a:pt x="453" y="871"/>
                </a:cubicBezTo>
                <a:cubicBezTo>
                  <a:pt x="453" y="871"/>
                  <a:pt x="452" y="871"/>
                  <a:pt x="452" y="871"/>
                </a:cubicBezTo>
                <a:cubicBezTo>
                  <a:pt x="451" y="871"/>
                  <a:pt x="451" y="871"/>
                  <a:pt x="450" y="870"/>
                </a:cubicBezTo>
                <a:cubicBezTo>
                  <a:pt x="449" y="870"/>
                  <a:pt x="449" y="871"/>
                  <a:pt x="448" y="871"/>
                </a:cubicBezTo>
                <a:cubicBezTo>
                  <a:pt x="447" y="871"/>
                  <a:pt x="446" y="869"/>
                  <a:pt x="448" y="867"/>
                </a:cubicBezTo>
                <a:cubicBezTo>
                  <a:pt x="449" y="866"/>
                  <a:pt x="450" y="865"/>
                  <a:pt x="451" y="864"/>
                </a:cubicBezTo>
                <a:cubicBezTo>
                  <a:pt x="451" y="864"/>
                  <a:pt x="453" y="863"/>
                  <a:pt x="453" y="862"/>
                </a:cubicBezTo>
                <a:cubicBezTo>
                  <a:pt x="453" y="861"/>
                  <a:pt x="452" y="860"/>
                  <a:pt x="451" y="859"/>
                </a:cubicBezTo>
                <a:cubicBezTo>
                  <a:pt x="451" y="859"/>
                  <a:pt x="450" y="860"/>
                  <a:pt x="450" y="860"/>
                </a:cubicBezTo>
                <a:cubicBezTo>
                  <a:pt x="450" y="860"/>
                  <a:pt x="450" y="859"/>
                  <a:pt x="450" y="859"/>
                </a:cubicBezTo>
                <a:cubicBezTo>
                  <a:pt x="449" y="860"/>
                  <a:pt x="447" y="859"/>
                  <a:pt x="446" y="859"/>
                </a:cubicBezTo>
                <a:cubicBezTo>
                  <a:pt x="446" y="859"/>
                  <a:pt x="446" y="859"/>
                  <a:pt x="446" y="859"/>
                </a:cubicBezTo>
                <a:cubicBezTo>
                  <a:pt x="446" y="859"/>
                  <a:pt x="446" y="859"/>
                  <a:pt x="446" y="859"/>
                </a:cubicBezTo>
                <a:cubicBezTo>
                  <a:pt x="446" y="859"/>
                  <a:pt x="445" y="859"/>
                  <a:pt x="445" y="859"/>
                </a:cubicBezTo>
                <a:cubicBezTo>
                  <a:pt x="444" y="859"/>
                  <a:pt x="444" y="859"/>
                  <a:pt x="444" y="858"/>
                </a:cubicBezTo>
                <a:cubicBezTo>
                  <a:pt x="442" y="858"/>
                  <a:pt x="441" y="858"/>
                  <a:pt x="441" y="856"/>
                </a:cubicBezTo>
                <a:cubicBezTo>
                  <a:pt x="441" y="856"/>
                  <a:pt x="441" y="855"/>
                  <a:pt x="440" y="854"/>
                </a:cubicBezTo>
                <a:cubicBezTo>
                  <a:pt x="440" y="854"/>
                  <a:pt x="440" y="855"/>
                  <a:pt x="440" y="854"/>
                </a:cubicBezTo>
                <a:close/>
                <a:moveTo>
                  <a:pt x="466" y="882"/>
                </a:moveTo>
                <a:cubicBezTo>
                  <a:pt x="466" y="882"/>
                  <a:pt x="466" y="882"/>
                  <a:pt x="466" y="882"/>
                </a:cubicBezTo>
                <a:cubicBezTo>
                  <a:pt x="466" y="882"/>
                  <a:pt x="467" y="882"/>
                  <a:pt x="467" y="882"/>
                </a:cubicBezTo>
                <a:cubicBezTo>
                  <a:pt x="467" y="882"/>
                  <a:pt x="466" y="882"/>
                  <a:pt x="466" y="882"/>
                </a:cubicBezTo>
                <a:cubicBezTo>
                  <a:pt x="466" y="882"/>
                  <a:pt x="466" y="882"/>
                  <a:pt x="466" y="882"/>
                </a:cubicBezTo>
                <a:close/>
                <a:moveTo>
                  <a:pt x="465" y="876"/>
                </a:moveTo>
                <a:cubicBezTo>
                  <a:pt x="465" y="876"/>
                  <a:pt x="465" y="877"/>
                  <a:pt x="465" y="877"/>
                </a:cubicBezTo>
                <a:cubicBezTo>
                  <a:pt x="465" y="877"/>
                  <a:pt x="465" y="877"/>
                  <a:pt x="465" y="878"/>
                </a:cubicBezTo>
                <a:cubicBezTo>
                  <a:pt x="465" y="878"/>
                  <a:pt x="465" y="879"/>
                  <a:pt x="465" y="879"/>
                </a:cubicBezTo>
                <a:cubicBezTo>
                  <a:pt x="465" y="879"/>
                  <a:pt x="465" y="880"/>
                  <a:pt x="465" y="880"/>
                </a:cubicBezTo>
                <a:cubicBezTo>
                  <a:pt x="465" y="880"/>
                  <a:pt x="466" y="880"/>
                  <a:pt x="466" y="879"/>
                </a:cubicBezTo>
                <a:cubicBezTo>
                  <a:pt x="466" y="879"/>
                  <a:pt x="466" y="879"/>
                  <a:pt x="466" y="879"/>
                </a:cubicBezTo>
                <a:cubicBezTo>
                  <a:pt x="466" y="879"/>
                  <a:pt x="466" y="878"/>
                  <a:pt x="466" y="878"/>
                </a:cubicBezTo>
                <a:cubicBezTo>
                  <a:pt x="466" y="878"/>
                  <a:pt x="466" y="878"/>
                  <a:pt x="466" y="878"/>
                </a:cubicBezTo>
                <a:cubicBezTo>
                  <a:pt x="466" y="878"/>
                  <a:pt x="465" y="877"/>
                  <a:pt x="465" y="877"/>
                </a:cubicBezTo>
                <a:cubicBezTo>
                  <a:pt x="465" y="877"/>
                  <a:pt x="466" y="877"/>
                  <a:pt x="466" y="876"/>
                </a:cubicBezTo>
                <a:cubicBezTo>
                  <a:pt x="465" y="876"/>
                  <a:pt x="465" y="876"/>
                  <a:pt x="465" y="876"/>
                </a:cubicBezTo>
                <a:close/>
                <a:moveTo>
                  <a:pt x="463" y="871"/>
                </a:moveTo>
                <a:cubicBezTo>
                  <a:pt x="463" y="873"/>
                  <a:pt x="463" y="872"/>
                  <a:pt x="463" y="873"/>
                </a:cubicBezTo>
                <a:cubicBezTo>
                  <a:pt x="463" y="873"/>
                  <a:pt x="464" y="874"/>
                  <a:pt x="464" y="874"/>
                </a:cubicBezTo>
                <a:cubicBezTo>
                  <a:pt x="464" y="874"/>
                  <a:pt x="464" y="874"/>
                  <a:pt x="464" y="875"/>
                </a:cubicBezTo>
                <a:cubicBezTo>
                  <a:pt x="464" y="875"/>
                  <a:pt x="464" y="875"/>
                  <a:pt x="464" y="875"/>
                </a:cubicBezTo>
                <a:cubicBezTo>
                  <a:pt x="464" y="875"/>
                  <a:pt x="465" y="875"/>
                  <a:pt x="465" y="874"/>
                </a:cubicBezTo>
                <a:cubicBezTo>
                  <a:pt x="465" y="874"/>
                  <a:pt x="465" y="874"/>
                  <a:pt x="465" y="873"/>
                </a:cubicBezTo>
                <a:cubicBezTo>
                  <a:pt x="465" y="873"/>
                  <a:pt x="464" y="873"/>
                  <a:pt x="464" y="872"/>
                </a:cubicBezTo>
                <a:cubicBezTo>
                  <a:pt x="464" y="872"/>
                  <a:pt x="464" y="872"/>
                  <a:pt x="464" y="871"/>
                </a:cubicBezTo>
                <a:cubicBezTo>
                  <a:pt x="464" y="871"/>
                  <a:pt x="464" y="872"/>
                  <a:pt x="464" y="871"/>
                </a:cubicBezTo>
                <a:cubicBezTo>
                  <a:pt x="464" y="871"/>
                  <a:pt x="463" y="871"/>
                  <a:pt x="463" y="871"/>
                </a:cubicBezTo>
                <a:close/>
                <a:moveTo>
                  <a:pt x="317" y="728"/>
                </a:moveTo>
                <a:cubicBezTo>
                  <a:pt x="317" y="728"/>
                  <a:pt x="317" y="728"/>
                  <a:pt x="318" y="727"/>
                </a:cubicBezTo>
                <a:cubicBezTo>
                  <a:pt x="319" y="727"/>
                  <a:pt x="319" y="728"/>
                  <a:pt x="319" y="728"/>
                </a:cubicBezTo>
                <a:cubicBezTo>
                  <a:pt x="319" y="728"/>
                  <a:pt x="320" y="727"/>
                  <a:pt x="321" y="727"/>
                </a:cubicBezTo>
                <a:cubicBezTo>
                  <a:pt x="317" y="724"/>
                  <a:pt x="314" y="720"/>
                  <a:pt x="311" y="717"/>
                </a:cubicBezTo>
                <a:cubicBezTo>
                  <a:pt x="311" y="717"/>
                  <a:pt x="310" y="717"/>
                  <a:pt x="310" y="718"/>
                </a:cubicBezTo>
                <a:cubicBezTo>
                  <a:pt x="310" y="718"/>
                  <a:pt x="309" y="718"/>
                  <a:pt x="309" y="719"/>
                </a:cubicBezTo>
                <a:cubicBezTo>
                  <a:pt x="308" y="719"/>
                  <a:pt x="307" y="719"/>
                  <a:pt x="307" y="719"/>
                </a:cubicBezTo>
                <a:cubicBezTo>
                  <a:pt x="307" y="719"/>
                  <a:pt x="306" y="720"/>
                  <a:pt x="306" y="720"/>
                </a:cubicBezTo>
                <a:cubicBezTo>
                  <a:pt x="305" y="721"/>
                  <a:pt x="305" y="721"/>
                  <a:pt x="304" y="722"/>
                </a:cubicBezTo>
                <a:cubicBezTo>
                  <a:pt x="304" y="722"/>
                  <a:pt x="304" y="722"/>
                  <a:pt x="304" y="722"/>
                </a:cubicBezTo>
                <a:cubicBezTo>
                  <a:pt x="304" y="722"/>
                  <a:pt x="303" y="723"/>
                  <a:pt x="304" y="723"/>
                </a:cubicBezTo>
                <a:cubicBezTo>
                  <a:pt x="304" y="724"/>
                  <a:pt x="304" y="724"/>
                  <a:pt x="305" y="725"/>
                </a:cubicBezTo>
                <a:cubicBezTo>
                  <a:pt x="305" y="725"/>
                  <a:pt x="305" y="725"/>
                  <a:pt x="306" y="725"/>
                </a:cubicBezTo>
                <a:cubicBezTo>
                  <a:pt x="306" y="726"/>
                  <a:pt x="306" y="726"/>
                  <a:pt x="308" y="727"/>
                </a:cubicBezTo>
                <a:cubicBezTo>
                  <a:pt x="308" y="727"/>
                  <a:pt x="308" y="727"/>
                  <a:pt x="308" y="727"/>
                </a:cubicBezTo>
                <a:cubicBezTo>
                  <a:pt x="309" y="727"/>
                  <a:pt x="309" y="727"/>
                  <a:pt x="309" y="727"/>
                </a:cubicBezTo>
                <a:cubicBezTo>
                  <a:pt x="311" y="727"/>
                  <a:pt x="312" y="728"/>
                  <a:pt x="313" y="728"/>
                </a:cubicBezTo>
                <a:cubicBezTo>
                  <a:pt x="313" y="728"/>
                  <a:pt x="315" y="727"/>
                  <a:pt x="315" y="727"/>
                </a:cubicBezTo>
                <a:cubicBezTo>
                  <a:pt x="315" y="727"/>
                  <a:pt x="315" y="728"/>
                  <a:pt x="316" y="728"/>
                </a:cubicBezTo>
                <a:cubicBezTo>
                  <a:pt x="316" y="728"/>
                  <a:pt x="317" y="727"/>
                  <a:pt x="317" y="727"/>
                </a:cubicBezTo>
                <a:cubicBezTo>
                  <a:pt x="317" y="728"/>
                  <a:pt x="317" y="728"/>
                  <a:pt x="317" y="728"/>
                </a:cubicBezTo>
                <a:close/>
                <a:moveTo>
                  <a:pt x="301" y="709"/>
                </a:moveTo>
                <a:cubicBezTo>
                  <a:pt x="302" y="710"/>
                  <a:pt x="303" y="710"/>
                  <a:pt x="303" y="710"/>
                </a:cubicBezTo>
                <a:cubicBezTo>
                  <a:pt x="304" y="710"/>
                  <a:pt x="304" y="709"/>
                  <a:pt x="304" y="710"/>
                </a:cubicBezTo>
                <a:cubicBezTo>
                  <a:pt x="303" y="708"/>
                  <a:pt x="301" y="706"/>
                  <a:pt x="300" y="705"/>
                </a:cubicBezTo>
                <a:cubicBezTo>
                  <a:pt x="299" y="705"/>
                  <a:pt x="299" y="705"/>
                  <a:pt x="299" y="706"/>
                </a:cubicBezTo>
                <a:cubicBezTo>
                  <a:pt x="299" y="707"/>
                  <a:pt x="299" y="706"/>
                  <a:pt x="300" y="706"/>
                </a:cubicBezTo>
                <a:cubicBezTo>
                  <a:pt x="300" y="707"/>
                  <a:pt x="300" y="707"/>
                  <a:pt x="300" y="708"/>
                </a:cubicBezTo>
                <a:cubicBezTo>
                  <a:pt x="301" y="708"/>
                  <a:pt x="301" y="708"/>
                  <a:pt x="301" y="708"/>
                </a:cubicBezTo>
                <a:cubicBezTo>
                  <a:pt x="301" y="708"/>
                  <a:pt x="301" y="709"/>
                  <a:pt x="301" y="709"/>
                </a:cubicBezTo>
                <a:close/>
                <a:moveTo>
                  <a:pt x="313" y="710"/>
                </a:moveTo>
                <a:cubicBezTo>
                  <a:pt x="313" y="710"/>
                  <a:pt x="312" y="711"/>
                  <a:pt x="312" y="711"/>
                </a:cubicBezTo>
                <a:cubicBezTo>
                  <a:pt x="312" y="711"/>
                  <a:pt x="312" y="711"/>
                  <a:pt x="311" y="711"/>
                </a:cubicBezTo>
                <a:cubicBezTo>
                  <a:pt x="311" y="711"/>
                  <a:pt x="311" y="711"/>
                  <a:pt x="311" y="711"/>
                </a:cubicBezTo>
                <a:cubicBezTo>
                  <a:pt x="312" y="712"/>
                  <a:pt x="313" y="713"/>
                  <a:pt x="314" y="714"/>
                </a:cubicBezTo>
                <a:cubicBezTo>
                  <a:pt x="315" y="712"/>
                  <a:pt x="315" y="711"/>
                  <a:pt x="314" y="711"/>
                </a:cubicBezTo>
                <a:cubicBezTo>
                  <a:pt x="313" y="711"/>
                  <a:pt x="313" y="711"/>
                  <a:pt x="313" y="711"/>
                </a:cubicBezTo>
                <a:cubicBezTo>
                  <a:pt x="312" y="711"/>
                  <a:pt x="313" y="710"/>
                  <a:pt x="313" y="710"/>
                </a:cubicBezTo>
                <a:close/>
                <a:moveTo>
                  <a:pt x="327" y="726"/>
                </a:moveTo>
                <a:cubicBezTo>
                  <a:pt x="327" y="726"/>
                  <a:pt x="327" y="726"/>
                  <a:pt x="326" y="726"/>
                </a:cubicBezTo>
                <a:cubicBezTo>
                  <a:pt x="327" y="727"/>
                  <a:pt x="327" y="728"/>
                  <a:pt x="328" y="728"/>
                </a:cubicBezTo>
                <a:cubicBezTo>
                  <a:pt x="328" y="728"/>
                  <a:pt x="328" y="728"/>
                  <a:pt x="328" y="728"/>
                </a:cubicBezTo>
                <a:cubicBezTo>
                  <a:pt x="329" y="728"/>
                  <a:pt x="329" y="727"/>
                  <a:pt x="329" y="727"/>
                </a:cubicBezTo>
                <a:cubicBezTo>
                  <a:pt x="330" y="726"/>
                  <a:pt x="329" y="726"/>
                  <a:pt x="327" y="726"/>
                </a:cubicBezTo>
                <a:close/>
                <a:moveTo>
                  <a:pt x="304" y="710"/>
                </a:moveTo>
                <a:cubicBezTo>
                  <a:pt x="304" y="710"/>
                  <a:pt x="304" y="710"/>
                  <a:pt x="304" y="711"/>
                </a:cubicBezTo>
                <a:cubicBezTo>
                  <a:pt x="305" y="711"/>
                  <a:pt x="305" y="711"/>
                  <a:pt x="305" y="711"/>
                </a:cubicBezTo>
                <a:cubicBezTo>
                  <a:pt x="305" y="710"/>
                  <a:pt x="305" y="710"/>
                  <a:pt x="304" y="710"/>
                </a:cubicBezTo>
                <a:close/>
                <a:moveTo>
                  <a:pt x="325" y="732"/>
                </a:moveTo>
                <a:cubicBezTo>
                  <a:pt x="324" y="732"/>
                  <a:pt x="322" y="733"/>
                  <a:pt x="322" y="734"/>
                </a:cubicBezTo>
                <a:cubicBezTo>
                  <a:pt x="322" y="734"/>
                  <a:pt x="324" y="734"/>
                  <a:pt x="325" y="733"/>
                </a:cubicBezTo>
                <a:cubicBezTo>
                  <a:pt x="325" y="733"/>
                  <a:pt x="325" y="734"/>
                  <a:pt x="326" y="734"/>
                </a:cubicBezTo>
                <a:cubicBezTo>
                  <a:pt x="326" y="734"/>
                  <a:pt x="326" y="734"/>
                  <a:pt x="327" y="734"/>
                </a:cubicBezTo>
                <a:cubicBezTo>
                  <a:pt x="326" y="733"/>
                  <a:pt x="325" y="732"/>
                  <a:pt x="325" y="732"/>
                </a:cubicBezTo>
                <a:close/>
                <a:moveTo>
                  <a:pt x="333" y="733"/>
                </a:moveTo>
                <a:cubicBezTo>
                  <a:pt x="334" y="732"/>
                  <a:pt x="334" y="732"/>
                  <a:pt x="333" y="732"/>
                </a:cubicBezTo>
                <a:cubicBezTo>
                  <a:pt x="333" y="732"/>
                  <a:pt x="332" y="732"/>
                  <a:pt x="332" y="732"/>
                </a:cubicBezTo>
                <a:cubicBezTo>
                  <a:pt x="333" y="732"/>
                  <a:pt x="333" y="733"/>
                  <a:pt x="333" y="733"/>
                </a:cubicBezTo>
                <a:close/>
                <a:moveTo>
                  <a:pt x="417" y="822"/>
                </a:moveTo>
                <a:cubicBezTo>
                  <a:pt x="417" y="822"/>
                  <a:pt x="417" y="822"/>
                  <a:pt x="417" y="822"/>
                </a:cubicBezTo>
                <a:cubicBezTo>
                  <a:pt x="417" y="822"/>
                  <a:pt x="417" y="822"/>
                  <a:pt x="417" y="822"/>
                </a:cubicBezTo>
                <a:cubicBezTo>
                  <a:pt x="417" y="822"/>
                  <a:pt x="417" y="822"/>
                  <a:pt x="417" y="822"/>
                </a:cubicBezTo>
                <a:close/>
                <a:moveTo>
                  <a:pt x="415" y="822"/>
                </a:moveTo>
                <a:cubicBezTo>
                  <a:pt x="415" y="822"/>
                  <a:pt x="415" y="822"/>
                  <a:pt x="415" y="822"/>
                </a:cubicBezTo>
                <a:cubicBezTo>
                  <a:pt x="415" y="822"/>
                  <a:pt x="415" y="822"/>
                  <a:pt x="415" y="822"/>
                </a:cubicBezTo>
                <a:cubicBezTo>
                  <a:pt x="415" y="822"/>
                  <a:pt x="415" y="822"/>
                  <a:pt x="415" y="822"/>
                </a:cubicBezTo>
                <a:close/>
                <a:moveTo>
                  <a:pt x="412" y="816"/>
                </a:moveTo>
                <a:cubicBezTo>
                  <a:pt x="413" y="815"/>
                  <a:pt x="413" y="815"/>
                  <a:pt x="413" y="814"/>
                </a:cubicBezTo>
                <a:cubicBezTo>
                  <a:pt x="412" y="814"/>
                  <a:pt x="412" y="814"/>
                  <a:pt x="412" y="814"/>
                </a:cubicBezTo>
                <a:cubicBezTo>
                  <a:pt x="412" y="815"/>
                  <a:pt x="411" y="816"/>
                  <a:pt x="411" y="817"/>
                </a:cubicBezTo>
                <a:cubicBezTo>
                  <a:pt x="411" y="817"/>
                  <a:pt x="411" y="817"/>
                  <a:pt x="411" y="817"/>
                </a:cubicBezTo>
                <a:cubicBezTo>
                  <a:pt x="412" y="817"/>
                  <a:pt x="412" y="817"/>
                  <a:pt x="412" y="817"/>
                </a:cubicBezTo>
                <a:cubicBezTo>
                  <a:pt x="412" y="817"/>
                  <a:pt x="412" y="817"/>
                  <a:pt x="412" y="816"/>
                </a:cubicBezTo>
                <a:close/>
                <a:moveTo>
                  <a:pt x="412" y="819"/>
                </a:moveTo>
                <a:cubicBezTo>
                  <a:pt x="412" y="819"/>
                  <a:pt x="412" y="819"/>
                  <a:pt x="412" y="819"/>
                </a:cubicBezTo>
                <a:cubicBezTo>
                  <a:pt x="412" y="820"/>
                  <a:pt x="412" y="820"/>
                  <a:pt x="412" y="819"/>
                </a:cubicBezTo>
                <a:cubicBezTo>
                  <a:pt x="412" y="819"/>
                  <a:pt x="412" y="819"/>
                  <a:pt x="412" y="819"/>
                </a:cubicBezTo>
                <a:close/>
                <a:moveTo>
                  <a:pt x="392" y="787"/>
                </a:moveTo>
                <a:cubicBezTo>
                  <a:pt x="391" y="786"/>
                  <a:pt x="390" y="785"/>
                  <a:pt x="389" y="784"/>
                </a:cubicBezTo>
                <a:cubicBezTo>
                  <a:pt x="389" y="784"/>
                  <a:pt x="389" y="785"/>
                  <a:pt x="389" y="785"/>
                </a:cubicBezTo>
                <a:cubicBezTo>
                  <a:pt x="389" y="785"/>
                  <a:pt x="390" y="786"/>
                  <a:pt x="390" y="786"/>
                </a:cubicBezTo>
                <a:cubicBezTo>
                  <a:pt x="390" y="786"/>
                  <a:pt x="390" y="787"/>
                  <a:pt x="390" y="787"/>
                </a:cubicBezTo>
                <a:cubicBezTo>
                  <a:pt x="390" y="788"/>
                  <a:pt x="391" y="788"/>
                  <a:pt x="392" y="787"/>
                </a:cubicBezTo>
                <a:close/>
                <a:moveTo>
                  <a:pt x="424" y="830"/>
                </a:moveTo>
                <a:cubicBezTo>
                  <a:pt x="423" y="830"/>
                  <a:pt x="423" y="831"/>
                  <a:pt x="423" y="831"/>
                </a:cubicBezTo>
                <a:cubicBezTo>
                  <a:pt x="423" y="831"/>
                  <a:pt x="422" y="831"/>
                  <a:pt x="422" y="831"/>
                </a:cubicBezTo>
                <a:cubicBezTo>
                  <a:pt x="422" y="831"/>
                  <a:pt x="421" y="833"/>
                  <a:pt x="421" y="833"/>
                </a:cubicBezTo>
                <a:cubicBezTo>
                  <a:pt x="421" y="833"/>
                  <a:pt x="420" y="834"/>
                  <a:pt x="420" y="835"/>
                </a:cubicBezTo>
                <a:cubicBezTo>
                  <a:pt x="419" y="835"/>
                  <a:pt x="420" y="835"/>
                  <a:pt x="420" y="835"/>
                </a:cubicBezTo>
                <a:cubicBezTo>
                  <a:pt x="420" y="835"/>
                  <a:pt x="419" y="836"/>
                  <a:pt x="419" y="836"/>
                </a:cubicBezTo>
                <a:cubicBezTo>
                  <a:pt x="419" y="837"/>
                  <a:pt x="420" y="837"/>
                  <a:pt x="420" y="838"/>
                </a:cubicBezTo>
                <a:cubicBezTo>
                  <a:pt x="420" y="838"/>
                  <a:pt x="421" y="837"/>
                  <a:pt x="421" y="838"/>
                </a:cubicBezTo>
                <a:cubicBezTo>
                  <a:pt x="421" y="838"/>
                  <a:pt x="421" y="838"/>
                  <a:pt x="422" y="838"/>
                </a:cubicBezTo>
                <a:cubicBezTo>
                  <a:pt x="422" y="838"/>
                  <a:pt x="422" y="839"/>
                  <a:pt x="423" y="839"/>
                </a:cubicBezTo>
                <a:cubicBezTo>
                  <a:pt x="423" y="839"/>
                  <a:pt x="423" y="839"/>
                  <a:pt x="424" y="839"/>
                </a:cubicBezTo>
                <a:cubicBezTo>
                  <a:pt x="424" y="839"/>
                  <a:pt x="425" y="838"/>
                  <a:pt x="425" y="838"/>
                </a:cubicBezTo>
                <a:cubicBezTo>
                  <a:pt x="426" y="839"/>
                  <a:pt x="427" y="839"/>
                  <a:pt x="428" y="839"/>
                </a:cubicBezTo>
                <a:cubicBezTo>
                  <a:pt x="429" y="839"/>
                  <a:pt x="430" y="838"/>
                  <a:pt x="431" y="838"/>
                </a:cubicBezTo>
                <a:cubicBezTo>
                  <a:pt x="431" y="838"/>
                  <a:pt x="431" y="839"/>
                  <a:pt x="431" y="839"/>
                </a:cubicBezTo>
                <a:cubicBezTo>
                  <a:pt x="431" y="839"/>
                  <a:pt x="432" y="839"/>
                  <a:pt x="432" y="839"/>
                </a:cubicBezTo>
                <a:cubicBezTo>
                  <a:pt x="433" y="839"/>
                  <a:pt x="432" y="839"/>
                  <a:pt x="432" y="839"/>
                </a:cubicBezTo>
                <a:cubicBezTo>
                  <a:pt x="433" y="839"/>
                  <a:pt x="433" y="839"/>
                  <a:pt x="434" y="838"/>
                </a:cubicBezTo>
                <a:cubicBezTo>
                  <a:pt x="434" y="838"/>
                  <a:pt x="434" y="839"/>
                  <a:pt x="434" y="839"/>
                </a:cubicBezTo>
                <a:cubicBezTo>
                  <a:pt x="431" y="836"/>
                  <a:pt x="427" y="833"/>
                  <a:pt x="424" y="830"/>
                </a:cubicBezTo>
                <a:close/>
                <a:moveTo>
                  <a:pt x="438" y="845"/>
                </a:moveTo>
                <a:cubicBezTo>
                  <a:pt x="438" y="845"/>
                  <a:pt x="440" y="844"/>
                  <a:pt x="441" y="844"/>
                </a:cubicBezTo>
                <a:cubicBezTo>
                  <a:pt x="441" y="844"/>
                  <a:pt x="441" y="844"/>
                  <a:pt x="441" y="844"/>
                </a:cubicBezTo>
                <a:cubicBezTo>
                  <a:pt x="441" y="844"/>
                  <a:pt x="440" y="843"/>
                  <a:pt x="440" y="843"/>
                </a:cubicBezTo>
                <a:cubicBezTo>
                  <a:pt x="439" y="844"/>
                  <a:pt x="438" y="844"/>
                  <a:pt x="438" y="845"/>
                </a:cubicBezTo>
                <a:close/>
                <a:moveTo>
                  <a:pt x="438" y="837"/>
                </a:moveTo>
                <a:cubicBezTo>
                  <a:pt x="438" y="837"/>
                  <a:pt x="438" y="838"/>
                  <a:pt x="438" y="838"/>
                </a:cubicBezTo>
                <a:cubicBezTo>
                  <a:pt x="438" y="838"/>
                  <a:pt x="438" y="837"/>
                  <a:pt x="437" y="837"/>
                </a:cubicBezTo>
                <a:cubicBezTo>
                  <a:pt x="437" y="837"/>
                  <a:pt x="436" y="838"/>
                  <a:pt x="436" y="838"/>
                </a:cubicBezTo>
                <a:cubicBezTo>
                  <a:pt x="436" y="838"/>
                  <a:pt x="436" y="838"/>
                  <a:pt x="436" y="838"/>
                </a:cubicBezTo>
                <a:cubicBezTo>
                  <a:pt x="437" y="839"/>
                  <a:pt x="437" y="839"/>
                  <a:pt x="438" y="840"/>
                </a:cubicBezTo>
                <a:cubicBezTo>
                  <a:pt x="439" y="839"/>
                  <a:pt x="442" y="839"/>
                  <a:pt x="440" y="841"/>
                </a:cubicBezTo>
                <a:cubicBezTo>
                  <a:pt x="440" y="841"/>
                  <a:pt x="440" y="841"/>
                  <a:pt x="440" y="841"/>
                </a:cubicBezTo>
                <a:cubicBezTo>
                  <a:pt x="440" y="841"/>
                  <a:pt x="440" y="842"/>
                  <a:pt x="441" y="842"/>
                </a:cubicBezTo>
                <a:cubicBezTo>
                  <a:pt x="441" y="841"/>
                  <a:pt x="442" y="841"/>
                  <a:pt x="442" y="840"/>
                </a:cubicBezTo>
                <a:cubicBezTo>
                  <a:pt x="441" y="839"/>
                  <a:pt x="440" y="838"/>
                  <a:pt x="438" y="837"/>
                </a:cubicBezTo>
                <a:close/>
                <a:moveTo>
                  <a:pt x="426" y="827"/>
                </a:moveTo>
                <a:cubicBezTo>
                  <a:pt x="426" y="827"/>
                  <a:pt x="425" y="826"/>
                  <a:pt x="425" y="826"/>
                </a:cubicBezTo>
                <a:cubicBezTo>
                  <a:pt x="425" y="826"/>
                  <a:pt x="425" y="826"/>
                  <a:pt x="424" y="827"/>
                </a:cubicBezTo>
                <a:cubicBezTo>
                  <a:pt x="424" y="827"/>
                  <a:pt x="424" y="827"/>
                  <a:pt x="424" y="827"/>
                </a:cubicBezTo>
                <a:cubicBezTo>
                  <a:pt x="424" y="828"/>
                  <a:pt x="425" y="828"/>
                  <a:pt x="425" y="828"/>
                </a:cubicBezTo>
                <a:cubicBezTo>
                  <a:pt x="425" y="828"/>
                  <a:pt x="425" y="828"/>
                  <a:pt x="425" y="828"/>
                </a:cubicBezTo>
                <a:cubicBezTo>
                  <a:pt x="425" y="828"/>
                  <a:pt x="426" y="827"/>
                  <a:pt x="426" y="827"/>
                </a:cubicBezTo>
                <a:close/>
                <a:moveTo>
                  <a:pt x="420" y="822"/>
                </a:moveTo>
                <a:cubicBezTo>
                  <a:pt x="420" y="822"/>
                  <a:pt x="420" y="822"/>
                  <a:pt x="420" y="822"/>
                </a:cubicBezTo>
                <a:cubicBezTo>
                  <a:pt x="420" y="822"/>
                  <a:pt x="419" y="822"/>
                  <a:pt x="419" y="823"/>
                </a:cubicBezTo>
                <a:cubicBezTo>
                  <a:pt x="419" y="823"/>
                  <a:pt x="419" y="823"/>
                  <a:pt x="418" y="823"/>
                </a:cubicBezTo>
                <a:cubicBezTo>
                  <a:pt x="419" y="824"/>
                  <a:pt x="420" y="824"/>
                  <a:pt x="421" y="825"/>
                </a:cubicBezTo>
                <a:cubicBezTo>
                  <a:pt x="422" y="824"/>
                  <a:pt x="422" y="825"/>
                  <a:pt x="423" y="825"/>
                </a:cubicBezTo>
                <a:cubicBezTo>
                  <a:pt x="423" y="825"/>
                  <a:pt x="423" y="825"/>
                  <a:pt x="424" y="825"/>
                </a:cubicBezTo>
                <a:cubicBezTo>
                  <a:pt x="423" y="825"/>
                  <a:pt x="423" y="824"/>
                  <a:pt x="423" y="824"/>
                </a:cubicBezTo>
                <a:cubicBezTo>
                  <a:pt x="422" y="823"/>
                  <a:pt x="421" y="823"/>
                  <a:pt x="420" y="822"/>
                </a:cubicBezTo>
                <a:close/>
                <a:moveTo>
                  <a:pt x="384" y="779"/>
                </a:moveTo>
                <a:cubicBezTo>
                  <a:pt x="384" y="779"/>
                  <a:pt x="384" y="779"/>
                  <a:pt x="383" y="779"/>
                </a:cubicBezTo>
                <a:cubicBezTo>
                  <a:pt x="383" y="779"/>
                  <a:pt x="383" y="780"/>
                  <a:pt x="383" y="781"/>
                </a:cubicBezTo>
                <a:cubicBezTo>
                  <a:pt x="383" y="782"/>
                  <a:pt x="382" y="782"/>
                  <a:pt x="382" y="783"/>
                </a:cubicBezTo>
                <a:cubicBezTo>
                  <a:pt x="382" y="783"/>
                  <a:pt x="381" y="786"/>
                  <a:pt x="380" y="786"/>
                </a:cubicBezTo>
                <a:cubicBezTo>
                  <a:pt x="380" y="786"/>
                  <a:pt x="379" y="782"/>
                  <a:pt x="378" y="782"/>
                </a:cubicBezTo>
                <a:cubicBezTo>
                  <a:pt x="378" y="782"/>
                  <a:pt x="378" y="782"/>
                  <a:pt x="377" y="782"/>
                </a:cubicBezTo>
                <a:cubicBezTo>
                  <a:pt x="378" y="783"/>
                  <a:pt x="379" y="784"/>
                  <a:pt x="379" y="785"/>
                </a:cubicBezTo>
                <a:cubicBezTo>
                  <a:pt x="380" y="787"/>
                  <a:pt x="382" y="788"/>
                  <a:pt x="382" y="789"/>
                </a:cubicBezTo>
                <a:cubicBezTo>
                  <a:pt x="383" y="789"/>
                  <a:pt x="383" y="788"/>
                  <a:pt x="383" y="787"/>
                </a:cubicBezTo>
                <a:cubicBezTo>
                  <a:pt x="384" y="786"/>
                  <a:pt x="384" y="785"/>
                  <a:pt x="385" y="784"/>
                </a:cubicBezTo>
                <a:cubicBezTo>
                  <a:pt x="385" y="783"/>
                  <a:pt x="385" y="783"/>
                  <a:pt x="385" y="783"/>
                </a:cubicBezTo>
                <a:cubicBezTo>
                  <a:pt x="386" y="783"/>
                  <a:pt x="386" y="783"/>
                  <a:pt x="386" y="783"/>
                </a:cubicBezTo>
                <a:cubicBezTo>
                  <a:pt x="386" y="782"/>
                  <a:pt x="386" y="782"/>
                  <a:pt x="387" y="781"/>
                </a:cubicBezTo>
                <a:cubicBezTo>
                  <a:pt x="386" y="780"/>
                  <a:pt x="385" y="780"/>
                  <a:pt x="384" y="779"/>
                </a:cubicBezTo>
                <a:close/>
                <a:moveTo>
                  <a:pt x="305" y="701"/>
                </a:moveTo>
                <a:cubicBezTo>
                  <a:pt x="304" y="701"/>
                  <a:pt x="304" y="700"/>
                  <a:pt x="304" y="700"/>
                </a:cubicBezTo>
                <a:cubicBezTo>
                  <a:pt x="303" y="701"/>
                  <a:pt x="302" y="701"/>
                  <a:pt x="302" y="701"/>
                </a:cubicBezTo>
                <a:cubicBezTo>
                  <a:pt x="302" y="701"/>
                  <a:pt x="302" y="702"/>
                  <a:pt x="302" y="702"/>
                </a:cubicBezTo>
                <a:cubicBezTo>
                  <a:pt x="302" y="702"/>
                  <a:pt x="302" y="702"/>
                  <a:pt x="302" y="702"/>
                </a:cubicBezTo>
                <a:cubicBezTo>
                  <a:pt x="303" y="702"/>
                  <a:pt x="304" y="701"/>
                  <a:pt x="304" y="701"/>
                </a:cubicBezTo>
                <a:cubicBezTo>
                  <a:pt x="304" y="701"/>
                  <a:pt x="304" y="701"/>
                  <a:pt x="305" y="701"/>
                </a:cubicBezTo>
                <a:close/>
                <a:moveTo>
                  <a:pt x="349" y="770"/>
                </a:moveTo>
                <a:cubicBezTo>
                  <a:pt x="349" y="769"/>
                  <a:pt x="349" y="769"/>
                  <a:pt x="349" y="769"/>
                </a:cubicBezTo>
                <a:cubicBezTo>
                  <a:pt x="349" y="769"/>
                  <a:pt x="349" y="768"/>
                  <a:pt x="349" y="768"/>
                </a:cubicBezTo>
                <a:cubicBezTo>
                  <a:pt x="349" y="767"/>
                  <a:pt x="349" y="767"/>
                  <a:pt x="348" y="766"/>
                </a:cubicBezTo>
                <a:cubicBezTo>
                  <a:pt x="348" y="766"/>
                  <a:pt x="348" y="765"/>
                  <a:pt x="348" y="765"/>
                </a:cubicBezTo>
                <a:cubicBezTo>
                  <a:pt x="347" y="765"/>
                  <a:pt x="347" y="765"/>
                  <a:pt x="347" y="764"/>
                </a:cubicBezTo>
                <a:cubicBezTo>
                  <a:pt x="347" y="764"/>
                  <a:pt x="347" y="764"/>
                  <a:pt x="347" y="764"/>
                </a:cubicBezTo>
                <a:cubicBezTo>
                  <a:pt x="347" y="764"/>
                  <a:pt x="347" y="764"/>
                  <a:pt x="347" y="764"/>
                </a:cubicBezTo>
                <a:cubicBezTo>
                  <a:pt x="347" y="765"/>
                  <a:pt x="347" y="765"/>
                  <a:pt x="347" y="765"/>
                </a:cubicBezTo>
                <a:cubicBezTo>
                  <a:pt x="347" y="765"/>
                  <a:pt x="347" y="765"/>
                  <a:pt x="347" y="765"/>
                </a:cubicBezTo>
                <a:cubicBezTo>
                  <a:pt x="347" y="766"/>
                  <a:pt x="347" y="766"/>
                  <a:pt x="347" y="766"/>
                </a:cubicBezTo>
                <a:cubicBezTo>
                  <a:pt x="347" y="767"/>
                  <a:pt x="347" y="767"/>
                  <a:pt x="347" y="767"/>
                </a:cubicBezTo>
                <a:cubicBezTo>
                  <a:pt x="348" y="768"/>
                  <a:pt x="349" y="769"/>
                  <a:pt x="349" y="770"/>
                </a:cubicBezTo>
                <a:cubicBezTo>
                  <a:pt x="349" y="770"/>
                  <a:pt x="349" y="770"/>
                  <a:pt x="349" y="771"/>
                </a:cubicBezTo>
                <a:cubicBezTo>
                  <a:pt x="349" y="771"/>
                  <a:pt x="349" y="771"/>
                  <a:pt x="349" y="771"/>
                </a:cubicBezTo>
                <a:cubicBezTo>
                  <a:pt x="349" y="770"/>
                  <a:pt x="350" y="771"/>
                  <a:pt x="350" y="770"/>
                </a:cubicBezTo>
                <a:cubicBezTo>
                  <a:pt x="350" y="770"/>
                  <a:pt x="349" y="770"/>
                  <a:pt x="349" y="770"/>
                </a:cubicBezTo>
                <a:close/>
                <a:moveTo>
                  <a:pt x="350" y="773"/>
                </a:moveTo>
                <a:cubicBezTo>
                  <a:pt x="350" y="773"/>
                  <a:pt x="350" y="773"/>
                  <a:pt x="350" y="773"/>
                </a:cubicBezTo>
                <a:cubicBezTo>
                  <a:pt x="350" y="773"/>
                  <a:pt x="350" y="773"/>
                  <a:pt x="350" y="773"/>
                </a:cubicBezTo>
                <a:cubicBezTo>
                  <a:pt x="350" y="773"/>
                  <a:pt x="350" y="774"/>
                  <a:pt x="350" y="774"/>
                </a:cubicBezTo>
                <a:cubicBezTo>
                  <a:pt x="351" y="775"/>
                  <a:pt x="351" y="774"/>
                  <a:pt x="350" y="773"/>
                </a:cubicBezTo>
                <a:close/>
                <a:moveTo>
                  <a:pt x="345" y="762"/>
                </a:moveTo>
                <a:cubicBezTo>
                  <a:pt x="345" y="762"/>
                  <a:pt x="345" y="762"/>
                  <a:pt x="345" y="762"/>
                </a:cubicBezTo>
                <a:cubicBezTo>
                  <a:pt x="345" y="763"/>
                  <a:pt x="345" y="763"/>
                  <a:pt x="345" y="763"/>
                </a:cubicBezTo>
                <a:cubicBezTo>
                  <a:pt x="345" y="763"/>
                  <a:pt x="345" y="762"/>
                  <a:pt x="345" y="762"/>
                </a:cubicBezTo>
                <a:close/>
                <a:moveTo>
                  <a:pt x="345" y="767"/>
                </a:moveTo>
                <a:cubicBezTo>
                  <a:pt x="345" y="768"/>
                  <a:pt x="345" y="769"/>
                  <a:pt x="346" y="769"/>
                </a:cubicBezTo>
                <a:cubicBezTo>
                  <a:pt x="347" y="770"/>
                  <a:pt x="346" y="769"/>
                  <a:pt x="346" y="768"/>
                </a:cubicBezTo>
                <a:cubicBezTo>
                  <a:pt x="346" y="768"/>
                  <a:pt x="345" y="767"/>
                  <a:pt x="345" y="767"/>
                </a:cubicBezTo>
                <a:cubicBezTo>
                  <a:pt x="345" y="767"/>
                  <a:pt x="345" y="767"/>
                  <a:pt x="345" y="767"/>
                </a:cubicBezTo>
                <a:close/>
                <a:moveTo>
                  <a:pt x="343" y="769"/>
                </a:moveTo>
                <a:cubicBezTo>
                  <a:pt x="343" y="770"/>
                  <a:pt x="343" y="770"/>
                  <a:pt x="344" y="771"/>
                </a:cubicBezTo>
                <a:cubicBezTo>
                  <a:pt x="344" y="771"/>
                  <a:pt x="344" y="771"/>
                  <a:pt x="344" y="771"/>
                </a:cubicBezTo>
                <a:cubicBezTo>
                  <a:pt x="344" y="770"/>
                  <a:pt x="343" y="770"/>
                  <a:pt x="343" y="769"/>
                </a:cubicBezTo>
                <a:cubicBezTo>
                  <a:pt x="343" y="769"/>
                  <a:pt x="343" y="769"/>
                  <a:pt x="343" y="769"/>
                </a:cubicBezTo>
                <a:close/>
                <a:moveTo>
                  <a:pt x="350" y="779"/>
                </a:moveTo>
                <a:cubicBezTo>
                  <a:pt x="350" y="778"/>
                  <a:pt x="350" y="778"/>
                  <a:pt x="350" y="778"/>
                </a:cubicBezTo>
                <a:cubicBezTo>
                  <a:pt x="350" y="778"/>
                  <a:pt x="350" y="778"/>
                  <a:pt x="350" y="779"/>
                </a:cubicBezTo>
                <a:cubicBezTo>
                  <a:pt x="350" y="779"/>
                  <a:pt x="350" y="779"/>
                  <a:pt x="350" y="779"/>
                </a:cubicBezTo>
                <a:close/>
                <a:moveTo>
                  <a:pt x="344" y="760"/>
                </a:moveTo>
                <a:cubicBezTo>
                  <a:pt x="344" y="760"/>
                  <a:pt x="344" y="760"/>
                  <a:pt x="344" y="760"/>
                </a:cubicBezTo>
                <a:cubicBezTo>
                  <a:pt x="344" y="760"/>
                  <a:pt x="344" y="760"/>
                  <a:pt x="344" y="760"/>
                </a:cubicBezTo>
                <a:cubicBezTo>
                  <a:pt x="344" y="760"/>
                  <a:pt x="344" y="760"/>
                  <a:pt x="344" y="760"/>
                </a:cubicBezTo>
                <a:cubicBezTo>
                  <a:pt x="344" y="760"/>
                  <a:pt x="344" y="760"/>
                  <a:pt x="344" y="760"/>
                </a:cubicBezTo>
                <a:cubicBezTo>
                  <a:pt x="344" y="760"/>
                  <a:pt x="344" y="760"/>
                  <a:pt x="344" y="760"/>
                </a:cubicBezTo>
                <a:close/>
                <a:moveTo>
                  <a:pt x="363" y="883"/>
                </a:moveTo>
                <a:cubicBezTo>
                  <a:pt x="363" y="883"/>
                  <a:pt x="364" y="883"/>
                  <a:pt x="364" y="883"/>
                </a:cubicBezTo>
                <a:cubicBezTo>
                  <a:pt x="363" y="882"/>
                  <a:pt x="363" y="881"/>
                  <a:pt x="362" y="880"/>
                </a:cubicBezTo>
                <a:cubicBezTo>
                  <a:pt x="362" y="881"/>
                  <a:pt x="362" y="883"/>
                  <a:pt x="363" y="883"/>
                </a:cubicBezTo>
                <a:close/>
                <a:moveTo>
                  <a:pt x="454" y="929"/>
                </a:moveTo>
                <a:cubicBezTo>
                  <a:pt x="454" y="929"/>
                  <a:pt x="454" y="929"/>
                  <a:pt x="454" y="929"/>
                </a:cubicBezTo>
                <a:cubicBezTo>
                  <a:pt x="454" y="929"/>
                  <a:pt x="454" y="929"/>
                  <a:pt x="454" y="929"/>
                </a:cubicBezTo>
                <a:close/>
                <a:moveTo>
                  <a:pt x="469" y="902"/>
                </a:moveTo>
                <a:cubicBezTo>
                  <a:pt x="469" y="902"/>
                  <a:pt x="469" y="902"/>
                  <a:pt x="469" y="902"/>
                </a:cubicBezTo>
                <a:cubicBezTo>
                  <a:pt x="469" y="902"/>
                  <a:pt x="470" y="901"/>
                  <a:pt x="471" y="901"/>
                </a:cubicBezTo>
                <a:cubicBezTo>
                  <a:pt x="471" y="901"/>
                  <a:pt x="471" y="901"/>
                  <a:pt x="471" y="901"/>
                </a:cubicBezTo>
                <a:cubicBezTo>
                  <a:pt x="472" y="901"/>
                  <a:pt x="473" y="900"/>
                  <a:pt x="473" y="900"/>
                </a:cubicBezTo>
                <a:cubicBezTo>
                  <a:pt x="473" y="899"/>
                  <a:pt x="473" y="899"/>
                  <a:pt x="473" y="899"/>
                </a:cubicBezTo>
                <a:cubicBezTo>
                  <a:pt x="474" y="899"/>
                  <a:pt x="474" y="898"/>
                  <a:pt x="474" y="898"/>
                </a:cubicBezTo>
                <a:cubicBezTo>
                  <a:pt x="475" y="898"/>
                  <a:pt x="476" y="898"/>
                  <a:pt x="476" y="897"/>
                </a:cubicBezTo>
                <a:cubicBezTo>
                  <a:pt x="477" y="897"/>
                  <a:pt x="477" y="897"/>
                  <a:pt x="477" y="897"/>
                </a:cubicBezTo>
                <a:cubicBezTo>
                  <a:pt x="477" y="893"/>
                  <a:pt x="477" y="893"/>
                  <a:pt x="477" y="893"/>
                </a:cubicBezTo>
                <a:cubicBezTo>
                  <a:pt x="477" y="893"/>
                  <a:pt x="477" y="893"/>
                  <a:pt x="477" y="893"/>
                </a:cubicBezTo>
                <a:cubicBezTo>
                  <a:pt x="477" y="893"/>
                  <a:pt x="478" y="893"/>
                  <a:pt x="479" y="893"/>
                </a:cubicBezTo>
                <a:cubicBezTo>
                  <a:pt x="479" y="893"/>
                  <a:pt x="480" y="893"/>
                  <a:pt x="480" y="893"/>
                </a:cubicBezTo>
                <a:cubicBezTo>
                  <a:pt x="480" y="894"/>
                  <a:pt x="480" y="894"/>
                  <a:pt x="480" y="894"/>
                </a:cubicBezTo>
                <a:cubicBezTo>
                  <a:pt x="481" y="894"/>
                  <a:pt x="482" y="893"/>
                  <a:pt x="482" y="892"/>
                </a:cubicBezTo>
                <a:cubicBezTo>
                  <a:pt x="482" y="892"/>
                  <a:pt x="481" y="892"/>
                  <a:pt x="481" y="893"/>
                </a:cubicBezTo>
                <a:cubicBezTo>
                  <a:pt x="481" y="893"/>
                  <a:pt x="480" y="893"/>
                  <a:pt x="480" y="893"/>
                </a:cubicBezTo>
                <a:cubicBezTo>
                  <a:pt x="480" y="891"/>
                  <a:pt x="480" y="891"/>
                  <a:pt x="480" y="891"/>
                </a:cubicBezTo>
                <a:cubicBezTo>
                  <a:pt x="480" y="891"/>
                  <a:pt x="480" y="891"/>
                  <a:pt x="481" y="891"/>
                </a:cubicBezTo>
                <a:cubicBezTo>
                  <a:pt x="481" y="890"/>
                  <a:pt x="481" y="891"/>
                  <a:pt x="482" y="891"/>
                </a:cubicBezTo>
                <a:cubicBezTo>
                  <a:pt x="482" y="891"/>
                  <a:pt x="482" y="890"/>
                  <a:pt x="483" y="890"/>
                </a:cubicBezTo>
                <a:cubicBezTo>
                  <a:pt x="483" y="892"/>
                  <a:pt x="483" y="892"/>
                  <a:pt x="483" y="892"/>
                </a:cubicBezTo>
                <a:cubicBezTo>
                  <a:pt x="484" y="891"/>
                  <a:pt x="485" y="890"/>
                  <a:pt x="485" y="890"/>
                </a:cubicBezTo>
                <a:cubicBezTo>
                  <a:pt x="485" y="889"/>
                  <a:pt x="485" y="889"/>
                  <a:pt x="485" y="889"/>
                </a:cubicBezTo>
                <a:cubicBezTo>
                  <a:pt x="485" y="889"/>
                  <a:pt x="485" y="890"/>
                  <a:pt x="485" y="890"/>
                </a:cubicBezTo>
                <a:cubicBezTo>
                  <a:pt x="487" y="888"/>
                  <a:pt x="489" y="886"/>
                  <a:pt x="490" y="884"/>
                </a:cubicBezTo>
                <a:cubicBezTo>
                  <a:pt x="490" y="884"/>
                  <a:pt x="481" y="876"/>
                  <a:pt x="468" y="865"/>
                </a:cubicBezTo>
                <a:cubicBezTo>
                  <a:pt x="468" y="865"/>
                  <a:pt x="468" y="865"/>
                  <a:pt x="468" y="865"/>
                </a:cubicBezTo>
                <a:cubicBezTo>
                  <a:pt x="460" y="860"/>
                  <a:pt x="453" y="854"/>
                  <a:pt x="446" y="848"/>
                </a:cubicBezTo>
                <a:cubicBezTo>
                  <a:pt x="445" y="849"/>
                  <a:pt x="444" y="849"/>
                  <a:pt x="444" y="850"/>
                </a:cubicBezTo>
                <a:cubicBezTo>
                  <a:pt x="444" y="851"/>
                  <a:pt x="445" y="850"/>
                  <a:pt x="446" y="850"/>
                </a:cubicBezTo>
                <a:cubicBezTo>
                  <a:pt x="446" y="850"/>
                  <a:pt x="446" y="851"/>
                  <a:pt x="446" y="851"/>
                </a:cubicBezTo>
                <a:cubicBezTo>
                  <a:pt x="446" y="851"/>
                  <a:pt x="446" y="850"/>
                  <a:pt x="446" y="851"/>
                </a:cubicBezTo>
                <a:cubicBezTo>
                  <a:pt x="446" y="852"/>
                  <a:pt x="445" y="852"/>
                  <a:pt x="444" y="854"/>
                </a:cubicBezTo>
                <a:cubicBezTo>
                  <a:pt x="445" y="854"/>
                  <a:pt x="446" y="855"/>
                  <a:pt x="446" y="856"/>
                </a:cubicBezTo>
                <a:cubicBezTo>
                  <a:pt x="447" y="856"/>
                  <a:pt x="447" y="855"/>
                  <a:pt x="447" y="855"/>
                </a:cubicBezTo>
                <a:cubicBezTo>
                  <a:pt x="448" y="855"/>
                  <a:pt x="448" y="856"/>
                  <a:pt x="449" y="856"/>
                </a:cubicBezTo>
                <a:cubicBezTo>
                  <a:pt x="450" y="856"/>
                  <a:pt x="452" y="856"/>
                  <a:pt x="453" y="857"/>
                </a:cubicBezTo>
                <a:cubicBezTo>
                  <a:pt x="453" y="857"/>
                  <a:pt x="453" y="856"/>
                  <a:pt x="453" y="857"/>
                </a:cubicBezTo>
                <a:cubicBezTo>
                  <a:pt x="453" y="857"/>
                  <a:pt x="453" y="857"/>
                  <a:pt x="453" y="857"/>
                </a:cubicBezTo>
                <a:cubicBezTo>
                  <a:pt x="453" y="857"/>
                  <a:pt x="454" y="857"/>
                  <a:pt x="454" y="857"/>
                </a:cubicBezTo>
                <a:cubicBezTo>
                  <a:pt x="455" y="857"/>
                  <a:pt x="457" y="858"/>
                  <a:pt x="457" y="858"/>
                </a:cubicBezTo>
                <a:cubicBezTo>
                  <a:pt x="457" y="858"/>
                  <a:pt x="457" y="859"/>
                  <a:pt x="457" y="859"/>
                </a:cubicBezTo>
                <a:cubicBezTo>
                  <a:pt x="456" y="861"/>
                  <a:pt x="454" y="863"/>
                  <a:pt x="452" y="866"/>
                </a:cubicBezTo>
                <a:cubicBezTo>
                  <a:pt x="450" y="867"/>
                  <a:pt x="450" y="867"/>
                  <a:pt x="450" y="868"/>
                </a:cubicBezTo>
                <a:cubicBezTo>
                  <a:pt x="451" y="868"/>
                  <a:pt x="451" y="868"/>
                  <a:pt x="451" y="868"/>
                </a:cubicBezTo>
                <a:cubicBezTo>
                  <a:pt x="451" y="868"/>
                  <a:pt x="451" y="869"/>
                  <a:pt x="452" y="869"/>
                </a:cubicBezTo>
                <a:cubicBezTo>
                  <a:pt x="453" y="869"/>
                  <a:pt x="454" y="868"/>
                  <a:pt x="454" y="868"/>
                </a:cubicBezTo>
                <a:cubicBezTo>
                  <a:pt x="455" y="869"/>
                  <a:pt x="453" y="870"/>
                  <a:pt x="455" y="869"/>
                </a:cubicBezTo>
                <a:cubicBezTo>
                  <a:pt x="456" y="868"/>
                  <a:pt x="457" y="869"/>
                  <a:pt x="459" y="869"/>
                </a:cubicBezTo>
                <a:cubicBezTo>
                  <a:pt x="459" y="869"/>
                  <a:pt x="459" y="869"/>
                  <a:pt x="460" y="869"/>
                </a:cubicBezTo>
                <a:cubicBezTo>
                  <a:pt x="460" y="869"/>
                  <a:pt x="459" y="868"/>
                  <a:pt x="460" y="868"/>
                </a:cubicBezTo>
                <a:cubicBezTo>
                  <a:pt x="460" y="868"/>
                  <a:pt x="460" y="869"/>
                  <a:pt x="461" y="869"/>
                </a:cubicBezTo>
                <a:cubicBezTo>
                  <a:pt x="461" y="869"/>
                  <a:pt x="461" y="869"/>
                  <a:pt x="461" y="869"/>
                </a:cubicBezTo>
                <a:cubicBezTo>
                  <a:pt x="462" y="869"/>
                  <a:pt x="462" y="869"/>
                  <a:pt x="462" y="869"/>
                </a:cubicBezTo>
                <a:cubicBezTo>
                  <a:pt x="463" y="869"/>
                  <a:pt x="463" y="869"/>
                  <a:pt x="463" y="868"/>
                </a:cubicBezTo>
                <a:cubicBezTo>
                  <a:pt x="463" y="868"/>
                  <a:pt x="463" y="868"/>
                  <a:pt x="463" y="868"/>
                </a:cubicBezTo>
                <a:cubicBezTo>
                  <a:pt x="463" y="868"/>
                  <a:pt x="463" y="868"/>
                  <a:pt x="463" y="868"/>
                </a:cubicBezTo>
                <a:cubicBezTo>
                  <a:pt x="463" y="867"/>
                  <a:pt x="462" y="865"/>
                  <a:pt x="462" y="865"/>
                </a:cubicBezTo>
                <a:cubicBezTo>
                  <a:pt x="462" y="865"/>
                  <a:pt x="463" y="866"/>
                  <a:pt x="463" y="866"/>
                </a:cubicBezTo>
                <a:cubicBezTo>
                  <a:pt x="464" y="866"/>
                  <a:pt x="465" y="867"/>
                  <a:pt x="466" y="868"/>
                </a:cubicBezTo>
                <a:cubicBezTo>
                  <a:pt x="466" y="868"/>
                  <a:pt x="466" y="868"/>
                  <a:pt x="467" y="869"/>
                </a:cubicBezTo>
                <a:cubicBezTo>
                  <a:pt x="467" y="869"/>
                  <a:pt x="467" y="869"/>
                  <a:pt x="467" y="870"/>
                </a:cubicBezTo>
                <a:cubicBezTo>
                  <a:pt x="467" y="870"/>
                  <a:pt x="467" y="870"/>
                  <a:pt x="467" y="870"/>
                </a:cubicBezTo>
                <a:cubicBezTo>
                  <a:pt x="468" y="872"/>
                  <a:pt x="468" y="872"/>
                  <a:pt x="468" y="872"/>
                </a:cubicBezTo>
                <a:cubicBezTo>
                  <a:pt x="468" y="872"/>
                  <a:pt x="468" y="872"/>
                  <a:pt x="468" y="872"/>
                </a:cubicBezTo>
                <a:cubicBezTo>
                  <a:pt x="468" y="872"/>
                  <a:pt x="468" y="872"/>
                  <a:pt x="468" y="872"/>
                </a:cubicBezTo>
                <a:cubicBezTo>
                  <a:pt x="468" y="880"/>
                  <a:pt x="468" y="880"/>
                  <a:pt x="468" y="880"/>
                </a:cubicBezTo>
                <a:cubicBezTo>
                  <a:pt x="468" y="880"/>
                  <a:pt x="468" y="880"/>
                  <a:pt x="468" y="880"/>
                </a:cubicBezTo>
                <a:cubicBezTo>
                  <a:pt x="468" y="880"/>
                  <a:pt x="468" y="880"/>
                  <a:pt x="468" y="880"/>
                </a:cubicBezTo>
                <a:cubicBezTo>
                  <a:pt x="469" y="882"/>
                  <a:pt x="469" y="882"/>
                  <a:pt x="469" y="882"/>
                </a:cubicBezTo>
                <a:cubicBezTo>
                  <a:pt x="469" y="882"/>
                  <a:pt x="469" y="882"/>
                  <a:pt x="469" y="882"/>
                </a:cubicBezTo>
                <a:cubicBezTo>
                  <a:pt x="469" y="882"/>
                  <a:pt x="469" y="882"/>
                  <a:pt x="469" y="882"/>
                </a:cubicBezTo>
                <a:cubicBezTo>
                  <a:pt x="469" y="882"/>
                  <a:pt x="469" y="882"/>
                  <a:pt x="469" y="882"/>
                </a:cubicBezTo>
                <a:cubicBezTo>
                  <a:pt x="469" y="886"/>
                  <a:pt x="469" y="886"/>
                  <a:pt x="469" y="886"/>
                </a:cubicBezTo>
                <a:cubicBezTo>
                  <a:pt x="469" y="886"/>
                  <a:pt x="469" y="886"/>
                  <a:pt x="469" y="886"/>
                </a:cubicBezTo>
                <a:cubicBezTo>
                  <a:pt x="469" y="886"/>
                  <a:pt x="469" y="886"/>
                  <a:pt x="469" y="887"/>
                </a:cubicBezTo>
                <a:cubicBezTo>
                  <a:pt x="469" y="887"/>
                  <a:pt x="469" y="887"/>
                  <a:pt x="469" y="887"/>
                </a:cubicBezTo>
                <a:cubicBezTo>
                  <a:pt x="469" y="887"/>
                  <a:pt x="469" y="887"/>
                  <a:pt x="469" y="887"/>
                </a:cubicBezTo>
                <a:cubicBezTo>
                  <a:pt x="469" y="887"/>
                  <a:pt x="469" y="887"/>
                  <a:pt x="469" y="887"/>
                </a:cubicBezTo>
                <a:cubicBezTo>
                  <a:pt x="469" y="888"/>
                  <a:pt x="469" y="888"/>
                  <a:pt x="469" y="888"/>
                </a:cubicBezTo>
                <a:cubicBezTo>
                  <a:pt x="469" y="888"/>
                  <a:pt x="469" y="888"/>
                  <a:pt x="470" y="888"/>
                </a:cubicBezTo>
                <a:cubicBezTo>
                  <a:pt x="470" y="888"/>
                  <a:pt x="470" y="888"/>
                  <a:pt x="470" y="888"/>
                </a:cubicBezTo>
                <a:cubicBezTo>
                  <a:pt x="470" y="888"/>
                  <a:pt x="469" y="888"/>
                  <a:pt x="469" y="888"/>
                </a:cubicBezTo>
                <a:cubicBezTo>
                  <a:pt x="469" y="889"/>
                  <a:pt x="469" y="889"/>
                  <a:pt x="469" y="889"/>
                </a:cubicBezTo>
                <a:cubicBezTo>
                  <a:pt x="469" y="889"/>
                  <a:pt x="469" y="889"/>
                  <a:pt x="469" y="889"/>
                </a:cubicBezTo>
                <a:cubicBezTo>
                  <a:pt x="469" y="889"/>
                  <a:pt x="469" y="889"/>
                  <a:pt x="469" y="889"/>
                </a:cubicBezTo>
                <a:cubicBezTo>
                  <a:pt x="469" y="890"/>
                  <a:pt x="469" y="890"/>
                  <a:pt x="468" y="890"/>
                </a:cubicBezTo>
                <a:cubicBezTo>
                  <a:pt x="468" y="890"/>
                  <a:pt x="468" y="889"/>
                  <a:pt x="467" y="889"/>
                </a:cubicBezTo>
                <a:cubicBezTo>
                  <a:pt x="467" y="889"/>
                  <a:pt x="467" y="889"/>
                  <a:pt x="467" y="889"/>
                </a:cubicBezTo>
                <a:cubicBezTo>
                  <a:pt x="467" y="889"/>
                  <a:pt x="467" y="889"/>
                  <a:pt x="467" y="888"/>
                </a:cubicBezTo>
                <a:cubicBezTo>
                  <a:pt x="466" y="888"/>
                  <a:pt x="466" y="887"/>
                  <a:pt x="465" y="886"/>
                </a:cubicBezTo>
                <a:cubicBezTo>
                  <a:pt x="465" y="887"/>
                  <a:pt x="465" y="887"/>
                  <a:pt x="465" y="888"/>
                </a:cubicBezTo>
                <a:cubicBezTo>
                  <a:pt x="465" y="888"/>
                  <a:pt x="466" y="889"/>
                  <a:pt x="466" y="889"/>
                </a:cubicBezTo>
                <a:cubicBezTo>
                  <a:pt x="466" y="889"/>
                  <a:pt x="466" y="889"/>
                  <a:pt x="466" y="890"/>
                </a:cubicBezTo>
                <a:cubicBezTo>
                  <a:pt x="466" y="890"/>
                  <a:pt x="466" y="891"/>
                  <a:pt x="466" y="891"/>
                </a:cubicBezTo>
                <a:cubicBezTo>
                  <a:pt x="466" y="892"/>
                  <a:pt x="466" y="893"/>
                  <a:pt x="466" y="893"/>
                </a:cubicBezTo>
                <a:cubicBezTo>
                  <a:pt x="466" y="894"/>
                  <a:pt x="467" y="896"/>
                  <a:pt x="467" y="896"/>
                </a:cubicBezTo>
                <a:cubicBezTo>
                  <a:pt x="467" y="896"/>
                  <a:pt x="466" y="896"/>
                  <a:pt x="466" y="896"/>
                </a:cubicBezTo>
                <a:cubicBezTo>
                  <a:pt x="466" y="896"/>
                  <a:pt x="467" y="898"/>
                  <a:pt x="466" y="898"/>
                </a:cubicBezTo>
                <a:cubicBezTo>
                  <a:pt x="465" y="897"/>
                  <a:pt x="465" y="896"/>
                  <a:pt x="464" y="895"/>
                </a:cubicBezTo>
                <a:cubicBezTo>
                  <a:pt x="463" y="893"/>
                  <a:pt x="464" y="893"/>
                  <a:pt x="463" y="891"/>
                </a:cubicBezTo>
                <a:cubicBezTo>
                  <a:pt x="463" y="891"/>
                  <a:pt x="463" y="891"/>
                  <a:pt x="463" y="891"/>
                </a:cubicBezTo>
                <a:cubicBezTo>
                  <a:pt x="463" y="891"/>
                  <a:pt x="463" y="891"/>
                  <a:pt x="463" y="892"/>
                </a:cubicBezTo>
                <a:cubicBezTo>
                  <a:pt x="463" y="892"/>
                  <a:pt x="463" y="893"/>
                  <a:pt x="463" y="894"/>
                </a:cubicBezTo>
                <a:cubicBezTo>
                  <a:pt x="463" y="894"/>
                  <a:pt x="463" y="894"/>
                  <a:pt x="463" y="894"/>
                </a:cubicBezTo>
                <a:cubicBezTo>
                  <a:pt x="463" y="895"/>
                  <a:pt x="464" y="899"/>
                  <a:pt x="463" y="899"/>
                </a:cubicBezTo>
                <a:cubicBezTo>
                  <a:pt x="463" y="899"/>
                  <a:pt x="463" y="899"/>
                  <a:pt x="462" y="899"/>
                </a:cubicBezTo>
                <a:cubicBezTo>
                  <a:pt x="462" y="898"/>
                  <a:pt x="461" y="898"/>
                  <a:pt x="461" y="898"/>
                </a:cubicBezTo>
                <a:cubicBezTo>
                  <a:pt x="461" y="899"/>
                  <a:pt x="461" y="901"/>
                  <a:pt x="462" y="902"/>
                </a:cubicBezTo>
                <a:cubicBezTo>
                  <a:pt x="462" y="902"/>
                  <a:pt x="461" y="903"/>
                  <a:pt x="461" y="903"/>
                </a:cubicBezTo>
                <a:cubicBezTo>
                  <a:pt x="461" y="904"/>
                  <a:pt x="461" y="905"/>
                  <a:pt x="461" y="904"/>
                </a:cubicBezTo>
                <a:cubicBezTo>
                  <a:pt x="460" y="904"/>
                  <a:pt x="460" y="903"/>
                  <a:pt x="460" y="903"/>
                </a:cubicBezTo>
                <a:cubicBezTo>
                  <a:pt x="460" y="904"/>
                  <a:pt x="460" y="906"/>
                  <a:pt x="460" y="907"/>
                </a:cubicBezTo>
                <a:cubicBezTo>
                  <a:pt x="463" y="906"/>
                  <a:pt x="466" y="904"/>
                  <a:pt x="469" y="902"/>
                </a:cubicBezTo>
                <a:close/>
                <a:moveTo>
                  <a:pt x="484" y="964"/>
                </a:moveTo>
                <a:cubicBezTo>
                  <a:pt x="483" y="963"/>
                  <a:pt x="483" y="963"/>
                  <a:pt x="483" y="962"/>
                </a:cubicBezTo>
                <a:cubicBezTo>
                  <a:pt x="483" y="963"/>
                  <a:pt x="483" y="963"/>
                  <a:pt x="484" y="964"/>
                </a:cubicBezTo>
                <a:close/>
                <a:moveTo>
                  <a:pt x="554" y="989"/>
                </a:moveTo>
                <a:cubicBezTo>
                  <a:pt x="557" y="989"/>
                  <a:pt x="560" y="988"/>
                  <a:pt x="563" y="986"/>
                </a:cubicBezTo>
                <a:cubicBezTo>
                  <a:pt x="563" y="986"/>
                  <a:pt x="563" y="986"/>
                  <a:pt x="563" y="986"/>
                </a:cubicBezTo>
                <a:cubicBezTo>
                  <a:pt x="563" y="985"/>
                  <a:pt x="563" y="986"/>
                  <a:pt x="563" y="986"/>
                </a:cubicBezTo>
                <a:cubicBezTo>
                  <a:pt x="563" y="985"/>
                  <a:pt x="563" y="985"/>
                  <a:pt x="563" y="985"/>
                </a:cubicBezTo>
                <a:cubicBezTo>
                  <a:pt x="562" y="984"/>
                  <a:pt x="563" y="983"/>
                  <a:pt x="562" y="981"/>
                </a:cubicBezTo>
                <a:cubicBezTo>
                  <a:pt x="562" y="980"/>
                  <a:pt x="562" y="979"/>
                  <a:pt x="562" y="978"/>
                </a:cubicBezTo>
                <a:cubicBezTo>
                  <a:pt x="562" y="978"/>
                  <a:pt x="562" y="978"/>
                  <a:pt x="562" y="978"/>
                </a:cubicBezTo>
                <a:cubicBezTo>
                  <a:pt x="562" y="977"/>
                  <a:pt x="561" y="976"/>
                  <a:pt x="561" y="975"/>
                </a:cubicBezTo>
                <a:cubicBezTo>
                  <a:pt x="561" y="974"/>
                  <a:pt x="561" y="974"/>
                  <a:pt x="561" y="973"/>
                </a:cubicBezTo>
                <a:cubicBezTo>
                  <a:pt x="561" y="973"/>
                  <a:pt x="561" y="972"/>
                  <a:pt x="561" y="972"/>
                </a:cubicBezTo>
                <a:cubicBezTo>
                  <a:pt x="561" y="972"/>
                  <a:pt x="561" y="972"/>
                  <a:pt x="560" y="971"/>
                </a:cubicBezTo>
                <a:cubicBezTo>
                  <a:pt x="560" y="970"/>
                  <a:pt x="560" y="969"/>
                  <a:pt x="560" y="968"/>
                </a:cubicBezTo>
                <a:cubicBezTo>
                  <a:pt x="559" y="968"/>
                  <a:pt x="559" y="967"/>
                  <a:pt x="559" y="966"/>
                </a:cubicBezTo>
                <a:cubicBezTo>
                  <a:pt x="559" y="965"/>
                  <a:pt x="558" y="964"/>
                  <a:pt x="558" y="964"/>
                </a:cubicBezTo>
                <a:cubicBezTo>
                  <a:pt x="558" y="964"/>
                  <a:pt x="559" y="964"/>
                  <a:pt x="559" y="964"/>
                </a:cubicBezTo>
                <a:cubicBezTo>
                  <a:pt x="560" y="964"/>
                  <a:pt x="559" y="962"/>
                  <a:pt x="558" y="960"/>
                </a:cubicBezTo>
                <a:cubicBezTo>
                  <a:pt x="558" y="960"/>
                  <a:pt x="558" y="960"/>
                  <a:pt x="558" y="960"/>
                </a:cubicBezTo>
                <a:cubicBezTo>
                  <a:pt x="558" y="960"/>
                  <a:pt x="558" y="959"/>
                  <a:pt x="558" y="958"/>
                </a:cubicBezTo>
                <a:cubicBezTo>
                  <a:pt x="558" y="958"/>
                  <a:pt x="557" y="957"/>
                  <a:pt x="557" y="957"/>
                </a:cubicBezTo>
                <a:cubicBezTo>
                  <a:pt x="557" y="956"/>
                  <a:pt x="557" y="956"/>
                  <a:pt x="557" y="956"/>
                </a:cubicBezTo>
                <a:cubicBezTo>
                  <a:pt x="557" y="956"/>
                  <a:pt x="556" y="954"/>
                  <a:pt x="556" y="954"/>
                </a:cubicBezTo>
                <a:cubicBezTo>
                  <a:pt x="557" y="954"/>
                  <a:pt x="557" y="955"/>
                  <a:pt x="558" y="955"/>
                </a:cubicBezTo>
                <a:cubicBezTo>
                  <a:pt x="559" y="956"/>
                  <a:pt x="558" y="957"/>
                  <a:pt x="560" y="959"/>
                </a:cubicBezTo>
                <a:cubicBezTo>
                  <a:pt x="560" y="958"/>
                  <a:pt x="560" y="957"/>
                  <a:pt x="559" y="957"/>
                </a:cubicBezTo>
                <a:cubicBezTo>
                  <a:pt x="559" y="956"/>
                  <a:pt x="559" y="955"/>
                  <a:pt x="558" y="954"/>
                </a:cubicBezTo>
                <a:cubicBezTo>
                  <a:pt x="558" y="954"/>
                  <a:pt x="558" y="953"/>
                  <a:pt x="558" y="953"/>
                </a:cubicBezTo>
                <a:cubicBezTo>
                  <a:pt x="558" y="953"/>
                  <a:pt x="558" y="953"/>
                  <a:pt x="558" y="953"/>
                </a:cubicBezTo>
                <a:cubicBezTo>
                  <a:pt x="558" y="952"/>
                  <a:pt x="557" y="951"/>
                  <a:pt x="558" y="951"/>
                </a:cubicBezTo>
                <a:cubicBezTo>
                  <a:pt x="558" y="951"/>
                  <a:pt x="558" y="952"/>
                  <a:pt x="558" y="952"/>
                </a:cubicBezTo>
                <a:cubicBezTo>
                  <a:pt x="558" y="952"/>
                  <a:pt x="559" y="952"/>
                  <a:pt x="559" y="952"/>
                </a:cubicBezTo>
                <a:cubicBezTo>
                  <a:pt x="561" y="954"/>
                  <a:pt x="561" y="955"/>
                  <a:pt x="562" y="957"/>
                </a:cubicBezTo>
                <a:cubicBezTo>
                  <a:pt x="563" y="958"/>
                  <a:pt x="562" y="956"/>
                  <a:pt x="562" y="956"/>
                </a:cubicBezTo>
                <a:cubicBezTo>
                  <a:pt x="562" y="955"/>
                  <a:pt x="561" y="955"/>
                  <a:pt x="561" y="954"/>
                </a:cubicBezTo>
                <a:cubicBezTo>
                  <a:pt x="561" y="954"/>
                  <a:pt x="562" y="954"/>
                  <a:pt x="562" y="954"/>
                </a:cubicBezTo>
                <a:cubicBezTo>
                  <a:pt x="561" y="953"/>
                  <a:pt x="561" y="953"/>
                  <a:pt x="561" y="953"/>
                </a:cubicBezTo>
                <a:cubicBezTo>
                  <a:pt x="561" y="952"/>
                  <a:pt x="561" y="951"/>
                  <a:pt x="560" y="951"/>
                </a:cubicBezTo>
                <a:cubicBezTo>
                  <a:pt x="560" y="950"/>
                  <a:pt x="559" y="948"/>
                  <a:pt x="559" y="948"/>
                </a:cubicBezTo>
                <a:cubicBezTo>
                  <a:pt x="559" y="948"/>
                  <a:pt x="561" y="949"/>
                  <a:pt x="561" y="949"/>
                </a:cubicBezTo>
                <a:cubicBezTo>
                  <a:pt x="562" y="950"/>
                  <a:pt x="562" y="950"/>
                  <a:pt x="562" y="951"/>
                </a:cubicBezTo>
                <a:cubicBezTo>
                  <a:pt x="563" y="953"/>
                  <a:pt x="563" y="952"/>
                  <a:pt x="563" y="953"/>
                </a:cubicBezTo>
                <a:cubicBezTo>
                  <a:pt x="563" y="953"/>
                  <a:pt x="564" y="953"/>
                  <a:pt x="564" y="954"/>
                </a:cubicBezTo>
                <a:cubicBezTo>
                  <a:pt x="564" y="954"/>
                  <a:pt x="564" y="954"/>
                  <a:pt x="564" y="955"/>
                </a:cubicBezTo>
                <a:cubicBezTo>
                  <a:pt x="564" y="956"/>
                  <a:pt x="565" y="957"/>
                  <a:pt x="565" y="957"/>
                </a:cubicBezTo>
                <a:cubicBezTo>
                  <a:pt x="565" y="958"/>
                  <a:pt x="565" y="958"/>
                  <a:pt x="565" y="959"/>
                </a:cubicBezTo>
                <a:cubicBezTo>
                  <a:pt x="565" y="959"/>
                  <a:pt x="566" y="960"/>
                  <a:pt x="566" y="960"/>
                </a:cubicBezTo>
                <a:cubicBezTo>
                  <a:pt x="566" y="961"/>
                  <a:pt x="566" y="961"/>
                  <a:pt x="567" y="962"/>
                </a:cubicBezTo>
                <a:cubicBezTo>
                  <a:pt x="568" y="962"/>
                  <a:pt x="567" y="961"/>
                  <a:pt x="567" y="960"/>
                </a:cubicBezTo>
                <a:cubicBezTo>
                  <a:pt x="567" y="960"/>
                  <a:pt x="567" y="960"/>
                  <a:pt x="566" y="959"/>
                </a:cubicBezTo>
                <a:cubicBezTo>
                  <a:pt x="566" y="959"/>
                  <a:pt x="566" y="959"/>
                  <a:pt x="566" y="959"/>
                </a:cubicBezTo>
                <a:cubicBezTo>
                  <a:pt x="566" y="959"/>
                  <a:pt x="566" y="958"/>
                  <a:pt x="566" y="958"/>
                </a:cubicBezTo>
                <a:cubicBezTo>
                  <a:pt x="566" y="958"/>
                  <a:pt x="566" y="958"/>
                  <a:pt x="566" y="958"/>
                </a:cubicBezTo>
                <a:cubicBezTo>
                  <a:pt x="565" y="958"/>
                  <a:pt x="565" y="957"/>
                  <a:pt x="565" y="956"/>
                </a:cubicBezTo>
                <a:cubicBezTo>
                  <a:pt x="565" y="956"/>
                  <a:pt x="565" y="955"/>
                  <a:pt x="565" y="955"/>
                </a:cubicBezTo>
                <a:cubicBezTo>
                  <a:pt x="565" y="955"/>
                  <a:pt x="565" y="955"/>
                  <a:pt x="565" y="954"/>
                </a:cubicBezTo>
                <a:cubicBezTo>
                  <a:pt x="565" y="953"/>
                  <a:pt x="564" y="953"/>
                  <a:pt x="564" y="952"/>
                </a:cubicBezTo>
                <a:cubicBezTo>
                  <a:pt x="564" y="952"/>
                  <a:pt x="564" y="952"/>
                  <a:pt x="564" y="951"/>
                </a:cubicBezTo>
                <a:cubicBezTo>
                  <a:pt x="564" y="950"/>
                  <a:pt x="564" y="950"/>
                  <a:pt x="563" y="949"/>
                </a:cubicBezTo>
                <a:cubicBezTo>
                  <a:pt x="563" y="949"/>
                  <a:pt x="563" y="948"/>
                  <a:pt x="563" y="948"/>
                </a:cubicBezTo>
                <a:cubicBezTo>
                  <a:pt x="563" y="948"/>
                  <a:pt x="562" y="948"/>
                  <a:pt x="562" y="947"/>
                </a:cubicBezTo>
                <a:cubicBezTo>
                  <a:pt x="561" y="947"/>
                  <a:pt x="560" y="948"/>
                  <a:pt x="559" y="946"/>
                </a:cubicBezTo>
                <a:cubicBezTo>
                  <a:pt x="559" y="946"/>
                  <a:pt x="560" y="945"/>
                  <a:pt x="559" y="944"/>
                </a:cubicBezTo>
                <a:cubicBezTo>
                  <a:pt x="559" y="944"/>
                  <a:pt x="558" y="945"/>
                  <a:pt x="558" y="945"/>
                </a:cubicBezTo>
                <a:cubicBezTo>
                  <a:pt x="558" y="945"/>
                  <a:pt x="559" y="942"/>
                  <a:pt x="559" y="942"/>
                </a:cubicBezTo>
                <a:cubicBezTo>
                  <a:pt x="560" y="940"/>
                  <a:pt x="562" y="938"/>
                  <a:pt x="562" y="937"/>
                </a:cubicBezTo>
                <a:cubicBezTo>
                  <a:pt x="562" y="936"/>
                  <a:pt x="562" y="936"/>
                  <a:pt x="562" y="936"/>
                </a:cubicBezTo>
                <a:cubicBezTo>
                  <a:pt x="561" y="936"/>
                  <a:pt x="561" y="936"/>
                  <a:pt x="561" y="936"/>
                </a:cubicBezTo>
                <a:cubicBezTo>
                  <a:pt x="561" y="936"/>
                  <a:pt x="561" y="937"/>
                  <a:pt x="560" y="937"/>
                </a:cubicBezTo>
                <a:cubicBezTo>
                  <a:pt x="560" y="937"/>
                  <a:pt x="560" y="937"/>
                  <a:pt x="560" y="937"/>
                </a:cubicBezTo>
                <a:cubicBezTo>
                  <a:pt x="559" y="938"/>
                  <a:pt x="559" y="938"/>
                  <a:pt x="558" y="938"/>
                </a:cubicBezTo>
                <a:cubicBezTo>
                  <a:pt x="558" y="939"/>
                  <a:pt x="557" y="938"/>
                  <a:pt x="557" y="938"/>
                </a:cubicBezTo>
                <a:cubicBezTo>
                  <a:pt x="557" y="939"/>
                  <a:pt x="556" y="939"/>
                  <a:pt x="556" y="939"/>
                </a:cubicBezTo>
                <a:cubicBezTo>
                  <a:pt x="556" y="939"/>
                  <a:pt x="556" y="939"/>
                  <a:pt x="555" y="939"/>
                </a:cubicBezTo>
                <a:cubicBezTo>
                  <a:pt x="555" y="939"/>
                  <a:pt x="555" y="940"/>
                  <a:pt x="554" y="940"/>
                </a:cubicBezTo>
                <a:cubicBezTo>
                  <a:pt x="554" y="940"/>
                  <a:pt x="554" y="940"/>
                  <a:pt x="554" y="940"/>
                </a:cubicBezTo>
                <a:cubicBezTo>
                  <a:pt x="553" y="940"/>
                  <a:pt x="553" y="941"/>
                  <a:pt x="553" y="940"/>
                </a:cubicBezTo>
                <a:cubicBezTo>
                  <a:pt x="553" y="940"/>
                  <a:pt x="553" y="939"/>
                  <a:pt x="553" y="939"/>
                </a:cubicBezTo>
                <a:cubicBezTo>
                  <a:pt x="554" y="937"/>
                  <a:pt x="553" y="940"/>
                  <a:pt x="553" y="938"/>
                </a:cubicBezTo>
                <a:cubicBezTo>
                  <a:pt x="553" y="938"/>
                  <a:pt x="554" y="938"/>
                  <a:pt x="553" y="937"/>
                </a:cubicBezTo>
                <a:cubicBezTo>
                  <a:pt x="554" y="937"/>
                  <a:pt x="554" y="937"/>
                  <a:pt x="555" y="936"/>
                </a:cubicBezTo>
                <a:cubicBezTo>
                  <a:pt x="555" y="935"/>
                  <a:pt x="556" y="934"/>
                  <a:pt x="556" y="934"/>
                </a:cubicBezTo>
                <a:cubicBezTo>
                  <a:pt x="556" y="934"/>
                  <a:pt x="557" y="933"/>
                  <a:pt x="557" y="933"/>
                </a:cubicBezTo>
                <a:cubicBezTo>
                  <a:pt x="556" y="933"/>
                  <a:pt x="556" y="932"/>
                  <a:pt x="555" y="932"/>
                </a:cubicBezTo>
                <a:cubicBezTo>
                  <a:pt x="554" y="932"/>
                  <a:pt x="554" y="933"/>
                  <a:pt x="553" y="933"/>
                </a:cubicBezTo>
                <a:cubicBezTo>
                  <a:pt x="552" y="933"/>
                  <a:pt x="551" y="934"/>
                  <a:pt x="550" y="934"/>
                </a:cubicBezTo>
                <a:cubicBezTo>
                  <a:pt x="550" y="934"/>
                  <a:pt x="550" y="934"/>
                  <a:pt x="550" y="934"/>
                </a:cubicBezTo>
                <a:cubicBezTo>
                  <a:pt x="549" y="935"/>
                  <a:pt x="548" y="935"/>
                  <a:pt x="548" y="935"/>
                </a:cubicBezTo>
                <a:cubicBezTo>
                  <a:pt x="547" y="935"/>
                  <a:pt x="547" y="935"/>
                  <a:pt x="547" y="935"/>
                </a:cubicBezTo>
                <a:cubicBezTo>
                  <a:pt x="547" y="935"/>
                  <a:pt x="546" y="936"/>
                  <a:pt x="546" y="935"/>
                </a:cubicBezTo>
                <a:cubicBezTo>
                  <a:pt x="547" y="934"/>
                  <a:pt x="546" y="935"/>
                  <a:pt x="546" y="935"/>
                </a:cubicBezTo>
                <a:cubicBezTo>
                  <a:pt x="545" y="936"/>
                  <a:pt x="545" y="935"/>
                  <a:pt x="545" y="935"/>
                </a:cubicBezTo>
                <a:cubicBezTo>
                  <a:pt x="545" y="935"/>
                  <a:pt x="544" y="936"/>
                  <a:pt x="544" y="936"/>
                </a:cubicBezTo>
                <a:cubicBezTo>
                  <a:pt x="544" y="936"/>
                  <a:pt x="543" y="936"/>
                  <a:pt x="543" y="936"/>
                </a:cubicBezTo>
                <a:cubicBezTo>
                  <a:pt x="543" y="936"/>
                  <a:pt x="542" y="936"/>
                  <a:pt x="542" y="936"/>
                </a:cubicBezTo>
                <a:cubicBezTo>
                  <a:pt x="541" y="936"/>
                  <a:pt x="540" y="936"/>
                  <a:pt x="538" y="936"/>
                </a:cubicBezTo>
                <a:cubicBezTo>
                  <a:pt x="538" y="936"/>
                  <a:pt x="539" y="935"/>
                  <a:pt x="538" y="935"/>
                </a:cubicBezTo>
                <a:cubicBezTo>
                  <a:pt x="538" y="935"/>
                  <a:pt x="537" y="934"/>
                  <a:pt x="537" y="933"/>
                </a:cubicBezTo>
                <a:cubicBezTo>
                  <a:pt x="537" y="932"/>
                  <a:pt x="537" y="932"/>
                  <a:pt x="537" y="931"/>
                </a:cubicBezTo>
                <a:cubicBezTo>
                  <a:pt x="538" y="930"/>
                  <a:pt x="540" y="927"/>
                  <a:pt x="541" y="926"/>
                </a:cubicBezTo>
                <a:cubicBezTo>
                  <a:pt x="541" y="926"/>
                  <a:pt x="541" y="926"/>
                  <a:pt x="542" y="925"/>
                </a:cubicBezTo>
                <a:cubicBezTo>
                  <a:pt x="542" y="925"/>
                  <a:pt x="542" y="924"/>
                  <a:pt x="543" y="923"/>
                </a:cubicBezTo>
                <a:cubicBezTo>
                  <a:pt x="542" y="923"/>
                  <a:pt x="541" y="922"/>
                  <a:pt x="540" y="921"/>
                </a:cubicBezTo>
                <a:cubicBezTo>
                  <a:pt x="540" y="921"/>
                  <a:pt x="540" y="921"/>
                  <a:pt x="540" y="922"/>
                </a:cubicBezTo>
                <a:cubicBezTo>
                  <a:pt x="540" y="922"/>
                  <a:pt x="539" y="922"/>
                  <a:pt x="538" y="922"/>
                </a:cubicBezTo>
                <a:cubicBezTo>
                  <a:pt x="538" y="922"/>
                  <a:pt x="537" y="922"/>
                  <a:pt x="537" y="922"/>
                </a:cubicBezTo>
                <a:cubicBezTo>
                  <a:pt x="537" y="922"/>
                  <a:pt x="537" y="922"/>
                  <a:pt x="537" y="922"/>
                </a:cubicBezTo>
                <a:cubicBezTo>
                  <a:pt x="537" y="922"/>
                  <a:pt x="536" y="923"/>
                  <a:pt x="536" y="923"/>
                </a:cubicBezTo>
                <a:cubicBezTo>
                  <a:pt x="536" y="923"/>
                  <a:pt x="536" y="922"/>
                  <a:pt x="535" y="922"/>
                </a:cubicBezTo>
                <a:cubicBezTo>
                  <a:pt x="535" y="922"/>
                  <a:pt x="535" y="923"/>
                  <a:pt x="534" y="923"/>
                </a:cubicBezTo>
                <a:cubicBezTo>
                  <a:pt x="534" y="923"/>
                  <a:pt x="534" y="922"/>
                  <a:pt x="534" y="922"/>
                </a:cubicBezTo>
                <a:cubicBezTo>
                  <a:pt x="534" y="922"/>
                  <a:pt x="533" y="922"/>
                  <a:pt x="532" y="922"/>
                </a:cubicBezTo>
                <a:cubicBezTo>
                  <a:pt x="532" y="922"/>
                  <a:pt x="532" y="921"/>
                  <a:pt x="532" y="921"/>
                </a:cubicBezTo>
                <a:cubicBezTo>
                  <a:pt x="531" y="920"/>
                  <a:pt x="530" y="921"/>
                  <a:pt x="530" y="919"/>
                </a:cubicBezTo>
                <a:cubicBezTo>
                  <a:pt x="530" y="919"/>
                  <a:pt x="530" y="918"/>
                  <a:pt x="531" y="918"/>
                </a:cubicBezTo>
                <a:cubicBezTo>
                  <a:pt x="531" y="917"/>
                  <a:pt x="531" y="916"/>
                  <a:pt x="532" y="915"/>
                </a:cubicBezTo>
                <a:cubicBezTo>
                  <a:pt x="522" y="909"/>
                  <a:pt x="513" y="902"/>
                  <a:pt x="509" y="897"/>
                </a:cubicBezTo>
                <a:cubicBezTo>
                  <a:pt x="503" y="906"/>
                  <a:pt x="495" y="919"/>
                  <a:pt x="495" y="936"/>
                </a:cubicBezTo>
                <a:cubicBezTo>
                  <a:pt x="496" y="958"/>
                  <a:pt x="505" y="993"/>
                  <a:pt x="554" y="989"/>
                </a:cubicBezTo>
                <a:close/>
                <a:moveTo>
                  <a:pt x="570" y="959"/>
                </a:moveTo>
                <a:cubicBezTo>
                  <a:pt x="570" y="960"/>
                  <a:pt x="571" y="960"/>
                  <a:pt x="571" y="960"/>
                </a:cubicBezTo>
                <a:cubicBezTo>
                  <a:pt x="571" y="960"/>
                  <a:pt x="570" y="958"/>
                  <a:pt x="570" y="958"/>
                </a:cubicBezTo>
                <a:cubicBezTo>
                  <a:pt x="570" y="958"/>
                  <a:pt x="571" y="958"/>
                  <a:pt x="571" y="958"/>
                </a:cubicBezTo>
                <a:cubicBezTo>
                  <a:pt x="571" y="958"/>
                  <a:pt x="570" y="957"/>
                  <a:pt x="570" y="957"/>
                </a:cubicBezTo>
                <a:cubicBezTo>
                  <a:pt x="570" y="957"/>
                  <a:pt x="570" y="958"/>
                  <a:pt x="570" y="958"/>
                </a:cubicBezTo>
                <a:cubicBezTo>
                  <a:pt x="570" y="958"/>
                  <a:pt x="570" y="958"/>
                  <a:pt x="570" y="958"/>
                </a:cubicBezTo>
                <a:cubicBezTo>
                  <a:pt x="570" y="958"/>
                  <a:pt x="570" y="959"/>
                  <a:pt x="570" y="959"/>
                </a:cubicBezTo>
                <a:close/>
                <a:moveTo>
                  <a:pt x="570" y="948"/>
                </a:moveTo>
                <a:cubicBezTo>
                  <a:pt x="570" y="948"/>
                  <a:pt x="570" y="948"/>
                  <a:pt x="570" y="948"/>
                </a:cubicBezTo>
                <a:cubicBezTo>
                  <a:pt x="570" y="948"/>
                  <a:pt x="570" y="948"/>
                  <a:pt x="570" y="948"/>
                </a:cubicBezTo>
                <a:cubicBezTo>
                  <a:pt x="570" y="948"/>
                  <a:pt x="570" y="948"/>
                  <a:pt x="570" y="948"/>
                </a:cubicBezTo>
                <a:close/>
                <a:moveTo>
                  <a:pt x="570" y="949"/>
                </a:moveTo>
                <a:cubicBezTo>
                  <a:pt x="570" y="949"/>
                  <a:pt x="570" y="949"/>
                  <a:pt x="570" y="949"/>
                </a:cubicBezTo>
                <a:cubicBezTo>
                  <a:pt x="570" y="949"/>
                  <a:pt x="570" y="949"/>
                  <a:pt x="570" y="949"/>
                </a:cubicBezTo>
                <a:cubicBezTo>
                  <a:pt x="570" y="949"/>
                  <a:pt x="570" y="949"/>
                  <a:pt x="570" y="949"/>
                </a:cubicBezTo>
                <a:cubicBezTo>
                  <a:pt x="570" y="949"/>
                  <a:pt x="570" y="949"/>
                  <a:pt x="570" y="949"/>
                </a:cubicBezTo>
                <a:close/>
                <a:moveTo>
                  <a:pt x="568" y="954"/>
                </a:moveTo>
                <a:cubicBezTo>
                  <a:pt x="568" y="954"/>
                  <a:pt x="568" y="954"/>
                  <a:pt x="568" y="954"/>
                </a:cubicBezTo>
                <a:cubicBezTo>
                  <a:pt x="568" y="955"/>
                  <a:pt x="568" y="955"/>
                  <a:pt x="568" y="955"/>
                </a:cubicBezTo>
                <a:cubicBezTo>
                  <a:pt x="569" y="955"/>
                  <a:pt x="569" y="955"/>
                  <a:pt x="569" y="955"/>
                </a:cubicBezTo>
                <a:cubicBezTo>
                  <a:pt x="569" y="955"/>
                  <a:pt x="569" y="955"/>
                  <a:pt x="569" y="955"/>
                </a:cubicBezTo>
                <a:cubicBezTo>
                  <a:pt x="569" y="955"/>
                  <a:pt x="569" y="955"/>
                  <a:pt x="569" y="955"/>
                </a:cubicBezTo>
                <a:cubicBezTo>
                  <a:pt x="569" y="954"/>
                  <a:pt x="570" y="954"/>
                  <a:pt x="569" y="954"/>
                </a:cubicBezTo>
                <a:cubicBezTo>
                  <a:pt x="569" y="954"/>
                  <a:pt x="569" y="954"/>
                  <a:pt x="569" y="953"/>
                </a:cubicBezTo>
                <a:cubicBezTo>
                  <a:pt x="569" y="953"/>
                  <a:pt x="569" y="953"/>
                  <a:pt x="569" y="953"/>
                </a:cubicBezTo>
                <a:cubicBezTo>
                  <a:pt x="569" y="953"/>
                  <a:pt x="568" y="954"/>
                  <a:pt x="568" y="954"/>
                </a:cubicBezTo>
                <a:close/>
                <a:moveTo>
                  <a:pt x="575" y="955"/>
                </a:moveTo>
                <a:cubicBezTo>
                  <a:pt x="575" y="954"/>
                  <a:pt x="576" y="954"/>
                  <a:pt x="576" y="954"/>
                </a:cubicBezTo>
                <a:cubicBezTo>
                  <a:pt x="575" y="954"/>
                  <a:pt x="575" y="953"/>
                  <a:pt x="575" y="953"/>
                </a:cubicBezTo>
                <a:cubicBezTo>
                  <a:pt x="574" y="952"/>
                  <a:pt x="574" y="952"/>
                  <a:pt x="574" y="951"/>
                </a:cubicBezTo>
                <a:cubicBezTo>
                  <a:pt x="574" y="951"/>
                  <a:pt x="573" y="951"/>
                  <a:pt x="573" y="951"/>
                </a:cubicBezTo>
                <a:cubicBezTo>
                  <a:pt x="573" y="950"/>
                  <a:pt x="573" y="950"/>
                  <a:pt x="573" y="949"/>
                </a:cubicBezTo>
                <a:cubicBezTo>
                  <a:pt x="572" y="949"/>
                  <a:pt x="572" y="949"/>
                  <a:pt x="572" y="948"/>
                </a:cubicBezTo>
                <a:cubicBezTo>
                  <a:pt x="572" y="949"/>
                  <a:pt x="571" y="950"/>
                  <a:pt x="571" y="951"/>
                </a:cubicBezTo>
                <a:cubicBezTo>
                  <a:pt x="571" y="951"/>
                  <a:pt x="571" y="951"/>
                  <a:pt x="571" y="951"/>
                </a:cubicBezTo>
                <a:cubicBezTo>
                  <a:pt x="571" y="951"/>
                  <a:pt x="570" y="952"/>
                  <a:pt x="571" y="953"/>
                </a:cubicBezTo>
                <a:cubicBezTo>
                  <a:pt x="571" y="953"/>
                  <a:pt x="572" y="954"/>
                  <a:pt x="572" y="954"/>
                </a:cubicBezTo>
                <a:cubicBezTo>
                  <a:pt x="572" y="955"/>
                  <a:pt x="571" y="954"/>
                  <a:pt x="571" y="955"/>
                </a:cubicBezTo>
                <a:cubicBezTo>
                  <a:pt x="571" y="955"/>
                  <a:pt x="571" y="955"/>
                  <a:pt x="572" y="955"/>
                </a:cubicBezTo>
                <a:cubicBezTo>
                  <a:pt x="572" y="955"/>
                  <a:pt x="572" y="955"/>
                  <a:pt x="572" y="955"/>
                </a:cubicBezTo>
                <a:cubicBezTo>
                  <a:pt x="573" y="954"/>
                  <a:pt x="574" y="955"/>
                  <a:pt x="575" y="955"/>
                </a:cubicBezTo>
                <a:close/>
                <a:moveTo>
                  <a:pt x="565" y="947"/>
                </a:moveTo>
                <a:cubicBezTo>
                  <a:pt x="566" y="948"/>
                  <a:pt x="566" y="948"/>
                  <a:pt x="566" y="949"/>
                </a:cubicBezTo>
                <a:cubicBezTo>
                  <a:pt x="567" y="950"/>
                  <a:pt x="567" y="951"/>
                  <a:pt x="568" y="952"/>
                </a:cubicBezTo>
                <a:cubicBezTo>
                  <a:pt x="568" y="952"/>
                  <a:pt x="568" y="952"/>
                  <a:pt x="568" y="952"/>
                </a:cubicBezTo>
                <a:cubicBezTo>
                  <a:pt x="568" y="951"/>
                  <a:pt x="568" y="951"/>
                  <a:pt x="569" y="951"/>
                </a:cubicBezTo>
                <a:cubicBezTo>
                  <a:pt x="569" y="951"/>
                  <a:pt x="568" y="951"/>
                  <a:pt x="568" y="951"/>
                </a:cubicBezTo>
                <a:cubicBezTo>
                  <a:pt x="568" y="951"/>
                  <a:pt x="568" y="950"/>
                  <a:pt x="568" y="950"/>
                </a:cubicBezTo>
                <a:cubicBezTo>
                  <a:pt x="568" y="950"/>
                  <a:pt x="569" y="951"/>
                  <a:pt x="569" y="951"/>
                </a:cubicBezTo>
                <a:cubicBezTo>
                  <a:pt x="569" y="950"/>
                  <a:pt x="568" y="949"/>
                  <a:pt x="568" y="948"/>
                </a:cubicBezTo>
                <a:cubicBezTo>
                  <a:pt x="568" y="948"/>
                  <a:pt x="568" y="948"/>
                  <a:pt x="568" y="947"/>
                </a:cubicBezTo>
                <a:cubicBezTo>
                  <a:pt x="568" y="947"/>
                  <a:pt x="568" y="947"/>
                  <a:pt x="567" y="947"/>
                </a:cubicBezTo>
                <a:cubicBezTo>
                  <a:pt x="567" y="947"/>
                  <a:pt x="568" y="947"/>
                  <a:pt x="567" y="947"/>
                </a:cubicBezTo>
                <a:cubicBezTo>
                  <a:pt x="567" y="948"/>
                  <a:pt x="566" y="947"/>
                  <a:pt x="565" y="947"/>
                </a:cubicBezTo>
                <a:close/>
                <a:moveTo>
                  <a:pt x="592" y="962"/>
                </a:moveTo>
                <a:cubicBezTo>
                  <a:pt x="592" y="962"/>
                  <a:pt x="592" y="961"/>
                  <a:pt x="593" y="961"/>
                </a:cubicBezTo>
                <a:cubicBezTo>
                  <a:pt x="593" y="960"/>
                  <a:pt x="594" y="959"/>
                  <a:pt x="595" y="959"/>
                </a:cubicBezTo>
                <a:cubicBezTo>
                  <a:pt x="591" y="956"/>
                  <a:pt x="588" y="954"/>
                  <a:pt x="584" y="951"/>
                </a:cubicBezTo>
                <a:cubicBezTo>
                  <a:pt x="584" y="952"/>
                  <a:pt x="584" y="952"/>
                  <a:pt x="585" y="953"/>
                </a:cubicBezTo>
                <a:cubicBezTo>
                  <a:pt x="586" y="954"/>
                  <a:pt x="585" y="953"/>
                  <a:pt x="586" y="954"/>
                </a:cubicBezTo>
                <a:cubicBezTo>
                  <a:pt x="586" y="955"/>
                  <a:pt x="586" y="955"/>
                  <a:pt x="586" y="955"/>
                </a:cubicBezTo>
                <a:cubicBezTo>
                  <a:pt x="586" y="955"/>
                  <a:pt x="586" y="955"/>
                  <a:pt x="586" y="956"/>
                </a:cubicBezTo>
                <a:cubicBezTo>
                  <a:pt x="586" y="956"/>
                  <a:pt x="587" y="956"/>
                  <a:pt x="587" y="957"/>
                </a:cubicBezTo>
                <a:cubicBezTo>
                  <a:pt x="587" y="957"/>
                  <a:pt x="587" y="957"/>
                  <a:pt x="587" y="957"/>
                </a:cubicBezTo>
                <a:cubicBezTo>
                  <a:pt x="587" y="958"/>
                  <a:pt x="586" y="958"/>
                  <a:pt x="586" y="958"/>
                </a:cubicBezTo>
                <a:cubicBezTo>
                  <a:pt x="586" y="958"/>
                  <a:pt x="587" y="959"/>
                  <a:pt x="587" y="959"/>
                </a:cubicBezTo>
                <a:cubicBezTo>
                  <a:pt x="588" y="959"/>
                  <a:pt x="587" y="960"/>
                  <a:pt x="587" y="960"/>
                </a:cubicBezTo>
                <a:cubicBezTo>
                  <a:pt x="587" y="960"/>
                  <a:pt x="587" y="960"/>
                  <a:pt x="588" y="961"/>
                </a:cubicBezTo>
                <a:cubicBezTo>
                  <a:pt x="588" y="961"/>
                  <a:pt x="588" y="961"/>
                  <a:pt x="588" y="961"/>
                </a:cubicBezTo>
                <a:cubicBezTo>
                  <a:pt x="588" y="960"/>
                  <a:pt x="588" y="961"/>
                  <a:pt x="588" y="961"/>
                </a:cubicBezTo>
                <a:cubicBezTo>
                  <a:pt x="588" y="961"/>
                  <a:pt x="589" y="961"/>
                  <a:pt x="589" y="960"/>
                </a:cubicBezTo>
                <a:cubicBezTo>
                  <a:pt x="589" y="960"/>
                  <a:pt x="589" y="960"/>
                  <a:pt x="590" y="960"/>
                </a:cubicBezTo>
                <a:cubicBezTo>
                  <a:pt x="590" y="960"/>
                  <a:pt x="591" y="960"/>
                  <a:pt x="591" y="960"/>
                </a:cubicBezTo>
                <a:cubicBezTo>
                  <a:pt x="591" y="960"/>
                  <a:pt x="591" y="960"/>
                  <a:pt x="591" y="960"/>
                </a:cubicBezTo>
                <a:cubicBezTo>
                  <a:pt x="591" y="960"/>
                  <a:pt x="592" y="960"/>
                  <a:pt x="591" y="962"/>
                </a:cubicBezTo>
                <a:cubicBezTo>
                  <a:pt x="590" y="962"/>
                  <a:pt x="590" y="963"/>
                  <a:pt x="590" y="963"/>
                </a:cubicBezTo>
                <a:cubicBezTo>
                  <a:pt x="589" y="965"/>
                  <a:pt x="588" y="965"/>
                  <a:pt x="586" y="966"/>
                </a:cubicBezTo>
                <a:cubicBezTo>
                  <a:pt x="586" y="966"/>
                  <a:pt x="586" y="967"/>
                  <a:pt x="586" y="967"/>
                </a:cubicBezTo>
                <a:cubicBezTo>
                  <a:pt x="586" y="965"/>
                  <a:pt x="586" y="965"/>
                  <a:pt x="586" y="965"/>
                </a:cubicBezTo>
                <a:cubicBezTo>
                  <a:pt x="586" y="965"/>
                  <a:pt x="587" y="965"/>
                  <a:pt x="588" y="964"/>
                </a:cubicBezTo>
                <a:cubicBezTo>
                  <a:pt x="588" y="963"/>
                  <a:pt x="588" y="963"/>
                  <a:pt x="588" y="963"/>
                </a:cubicBezTo>
                <a:cubicBezTo>
                  <a:pt x="587" y="963"/>
                  <a:pt x="587" y="964"/>
                  <a:pt x="587" y="964"/>
                </a:cubicBezTo>
                <a:cubicBezTo>
                  <a:pt x="586" y="964"/>
                  <a:pt x="586" y="964"/>
                  <a:pt x="585" y="964"/>
                </a:cubicBezTo>
                <a:cubicBezTo>
                  <a:pt x="585" y="962"/>
                  <a:pt x="585" y="962"/>
                  <a:pt x="585" y="962"/>
                </a:cubicBezTo>
                <a:cubicBezTo>
                  <a:pt x="585" y="962"/>
                  <a:pt x="585" y="962"/>
                  <a:pt x="586" y="962"/>
                </a:cubicBezTo>
                <a:cubicBezTo>
                  <a:pt x="586" y="962"/>
                  <a:pt x="586" y="961"/>
                  <a:pt x="587" y="961"/>
                </a:cubicBezTo>
                <a:cubicBezTo>
                  <a:pt x="587" y="961"/>
                  <a:pt x="587" y="961"/>
                  <a:pt x="587" y="961"/>
                </a:cubicBezTo>
                <a:cubicBezTo>
                  <a:pt x="586" y="960"/>
                  <a:pt x="585" y="960"/>
                  <a:pt x="585" y="959"/>
                </a:cubicBezTo>
                <a:cubicBezTo>
                  <a:pt x="585" y="957"/>
                  <a:pt x="585" y="957"/>
                  <a:pt x="585" y="957"/>
                </a:cubicBezTo>
                <a:cubicBezTo>
                  <a:pt x="586" y="958"/>
                  <a:pt x="585" y="957"/>
                  <a:pt x="584" y="956"/>
                </a:cubicBezTo>
                <a:cubicBezTo>
                  <a:pt x="584" y="954"/>
                  <a:pt x="584" y="954"/>
                  <a:pt x="584" y="954"/>
                </a:cubicBezTo>
                <a:cubicBezTo>
                  <a:pt x="584" y="954"/>
                  <a:pt x="584" y="954"/>
                  <a:pt x="584" y="954"/>
                </a:cubicBezTo>
                <a:cubicBezTo>
                  <a:pt x="584" y="954"/>
                  <a:pt x="584" y="954"/>
                  <a:pt x="584" y="954"/>
                </a:cubicBezTo>
                <a:cubicBezTo>
                  <a:pt x="584" y="951"/>
                  <a:pt x="584" y="951"/>
                  <a:pt x="584" y="951"/>
                </a:cubicBezTo>
                <a:cubicBezTo>
                  <a:pt x="583" y="951"/>
                  <a:pt x="583" y="951"/>
                  <a:pt x="582" y="950"/>
                </a:cubicBezTo>
                <a:cubicBezTo>
                  <a:pt x="582" y="950"/>
                  <a:pt x="582" y="950"/>
                  <a:pt x="582" y="950"/>
                </a:cubicBezTo>
                <a:cubicBezTo>
                  <a:pt x="582" y="949"/>
                  <a:pt x="582" y="949"/>
                  <a:pt x="581" y="948"/>
                </a:cubicBezTo>
                <a:cubicBezTo>
                  <a:pt x="582" y="950"/>
                  <a:pt x="582" y="950"/>
                  <a:pt x="582" y="950"/>
                </a:cubicBezTo>
                <a:cubicBezTo>
                  <a:pt x="580" y="949"/>
                  <a:pt x="578" y="947"/>
                  <a:pt x="577" y="946"/>
                </a:cubicBezTo>
                <a:cubicBezTo>
                  <a:pt x="572" y="943"/>
                  <a:pt x="568" y="940"/>
                  <a:pt x="563" y="937"/>
                </a:cubicBezTo>
                <a:cubicBezTo>
                  <a:pt x="563" y="938"/>
                  <a:pt x="562" y="939"/>
                  <a:pt x="562" y="939"/>
                </a:cubicBezTo>
                <a:cubicBezTo>
                  <a:pt x="562" y="940"/>
                  <a:pt x="563" y="939"/>
                  <a:pt x="564" y="939"/>
                </a:cubicBezTo>
                <a:cubicBezTo>
                  <a:pt x="564" y="939"/>
                  <a:pt x="563" y="940"/>
                  <a:pt x="564" y="940"/>
                </a:cubicBezTo>
                <a:cubicBezTo>
                  <a:pt x="564" y="940"/>
                  <a:pt x="564" y="939"/>
                  <a:pt x="564" y="940"/>
                </a:cubicBezTo>
                <a:cubicBezTo>
                  <a:pt x="564" y="941"/>
                  <a:pt x="563" y="942"/>
                  <a:pt x="563" y="943"/>
                </a:cubicBezTo>
                <a:cubicBezTo>
                  <a:pt x="563" y="943"/>
                  <a:pt x="564" y="944"/>
                  <a:pt x="564" y="944"/>
                </a:cubicBezTo>
                <a:cubicBezTo>
                  <a:pt x="564" y="944"/>
                  <a:pt x="565" y="944"/>
                  <a:pt x="565" y="944"/>
                </a:cubicBezTo>
                <a:cubicBezTo>
                  <a:pt x="566" y="944"/>
                  <a:pt x="566" y="944"/>
                  <a:pt x="567" y="944"/>
                </a:cubicBezTo>
                <a:cubicBezTo>
                  <a:pt x="567" y="944"/>
                  <a:pt x="567" y="944"/>
                  <a:pt x="568" y="944"/>
                </a:cubicBezTo>
                <a:cubicBezTo>
                  <a:pt x="568" y="944"/>
                  <a:pt x="568" y="944"/>
                  <a:pt x="568" y="944"/>
                </a:cubicBezTo>
                <a:cubicBezTo>
                  <a:pt x="569" y="944"/>
                  <a:pt x="569" y="944"/>
                  <a:pt x="570" y="944"/>
                </a:cubicBezTo>
                <a:cubicBezTo>
                  <a:pt x="570" y="944"/>
                  <a:pt x="570" y="944"/>
                  <a:pt x="570" y="944"/>
                </a:cubicBezTo>
                <a:cubicBezTo>
                  <a:pt x="570" y="944"/>
                  <a:pt x="570" y="944"/>
                  <a:pt x="570" y="944"/>
                </a:cubicBezTo>
                <a:cubicBezTo>
                  <a:pt x="571" y="944"/>
                  <a:pt x="571" y="944"/>
                  <a:pt x="571" y="944"/>
                </a:cubicBezTo>
                <a:cubicBezTo>
                  <a:pt x="572" y="944"/>
                  <a:pt x="574" y="944"/>
                  <a:pt x="574" y="945"/>
                </a:cubicBezTo>
                <a:cubicBezTo>
                  <a:pt x="574" y="945"/>
                  <a:pt x="573" y="946"/>
                  <a:pt x="573" y="946"/>
                </a:cubicBezTo>
                <a:cubicBezTo>
                  <a:pt x="573" y="946"/>
                  <a:pt x="573" y="947"/>
                  <a:pt x="573" y="948"/>
                </a:cubicBezTo>
                <a:cubicBezTo>
                  <a:pt x="573" y="949"/>
                  <a:pt x="574" y="950"/>
                  <a:pt x="575" y="950"/>
                </a:cubicBezTo>
                <a:cubicBezTo>
                  <a:pt x="575" y="951"/>
                  <a:pt x="575" y="951"/>
                  <a:pt x="576" y="952"/>
                </a:cubicBezTo>
                <a:cubicBezTo>
                  <a:pt x="576" y="952"/>
                  <a:pt x="576" y="952"/>
                  <a:pt x="576" y="953"/>
                </a:cubicBezTo>
                <a:cubicBezTo>
                  <a:pt x="576" y="953"/>
                  <a:pt x="576" y="953"/>
                  <a:pt x="576" y="953"/>
                </a:cubicBezTo>
                <a:cubicBezTo>
                  <a:pt x="576" y="953"/>
                  <a:pt x="577" y="954"/>
                  <a:pt x="577" y="954"/>
                </a:cubicBezTo>
                <a:cubicBezTo>
                  <a:pt x="577" y="954"/>
                  <a:pt x="577" y="954"/>
                  <a:pt x="578" y="954"/>
                </a:cubicBezTo>
                <a:cubicBezTo>
                  <a:pt x="578" y="954"/>
                  <a:pt x="578" y="954"/>
                  <a:pt x="579" y="954"/>
                </a:cubicBezTo>
                <a:cubicBezTo>
                  <a:pt x="579" y="954"/>
                  <a:pt x="579" y="953"/>
                  <a:pt x="579" y="953"/>
                </a:cubicBezTo>
                <a:cubicBezTo>
                  <a:pt x="579" y="953"/>
                  <a:pt x="579" y="953"/>
                  <a:pt x="579" y="953"/>
                </a:cubicBezTo>
                <a:cubicBezTo>
                  <a:pt x="579" y="953"/>
                  <a:pt x="579" y="952"/>
                  <a:pt x="579" y="952"/>
                </a:cubicBezTo>
                <a:cubicBezTo>
                  <a:pt x="579" y="952"/>
                  <a:pt x="579" y="952"/>
                  <a:pt x="579" y="952"/>
                </a:cubicBezTo>
                <a:cubicBezTo>
                  <a:pt x="579" y="951"/>
                  <a:pt x="580" y="951"/>
                  <a:pt x="581" y="953"/>
                </a:cubicBezTo>
                <a:cubicBezTo>
                  <a:pt x="581" y="953"/>
                  <a:pt x="582" y="952"/>
                  <a:pt x="582" y="952"/>
                </a:cubicBezTo>
                <a:cubicBezTo>
                  <a:pt x="582" y="954"/>
                  <a:pt x="582" y="954"/>
                  <a:pt x="582" y="954"/>
                </a:cubicBezTo>
                <a:cubicBezTo>
                  <a:pt x="583" y="954"/>
                  <a:pt x="583" y="955"/>
                  <a:pt x="583" y="956"/>
                </a:cubicBezTo>
                <a:cubicBezTo>
                  <a:pt x="583" y="956"/>
                  <a:pt x="583" y="956"/>
                  <a:pt x="583" y="956"/>
                </a:cubicBezTo>
                <a:cubicBezTo>
                  <a:pt x="583" y="956"/>
                  <a:pt x="582" y="956"/>
                  <a:pt x="582" y="955"/>
                </a:cubicBezTo>
                <a:cubicBezTo>
                  <a:pt x="582" y="957"/>
                  <a:pt x="582" y="957"/>
                  <a:pt x="582" y="957"/>
                </a:cubicBezTo>
                <a:cubicBezTo>
                  <a:pt x="582" y="957"/>
                  <a:pt x="582" y="957"/>
                  <a:pt x="582" y="957"/>
                </a:cubicBezTo>
                <a:cubicBezTo>
                  <a:pt x="582" y="957"/>
                  <a:pt x="582" y="958"/>
                  <a:pt x="582" y="958"/>
                </a:cubicBezTo>
                <a:cubicBezTo>
                  <a:pt x="583" y="962"/>
                  <a:pt x="583" y="962"/>
                  <a:pt x="583" y="962"/>
                </a:cubicBezTo>
                <a:cubicBezTo>
                  <a:pt x="584" y="962"/>
                  <a:pt x="584" y="962"/>
                  <a:pt x="584" y="962"/>
                </a:cubicBezTo>
                <a:cubicBezTo>
                  <a:pt x="584" y="962"/>
                  <a:pt x="584" y="962"/>
                  <a:pt x="585" y="962"/>
                </a:cubicBezTo>
                <a:cubicBezTo>
                  <a:pt x="585" y="963"/>
                  <a:pt x="585" y="963"/>
                  <a:pt x="585" y="964"/>
                </a:cubicBezTo>
                <a:cubicBezTo>
                  <a:pt x="585" y="964"/>
                  <a:pt x="585" y="964"/>
                  <a:pt x="585" y="964"/>
                </a:cubicBezTo>
                <a:cubicBezTo>
                  <a:pt x="584" y="964"/>
                  <a:pt x="584" y="964"/>
                  <a:pt x="584" y="964"/>
                </a:cubicBezTo>
                <a:cubicBezTo>
                  <a:pt x="584" y="964"/>
                  <a:pt x="584" y="965"/>
                  <a:pt x="583" y="965"/>
                </a:cubicBezTo>
                <a:cubicBezTo>
                  <a:pt x="583" y="965"/>
                  <a:pt x="583" y="965"/>
                  <a:pt x="583" y="965"/>
                </a:cubicBezTo>
                <a:cubicBezTo>
                  <a:pt x="583" y="965"/>
                  <a:pt x="583" y="965"/>
                  <a:pt x="583" y="965"/>
                </a:cubicBezTo>
                <a:cubicBezTo>
                  <a:pt x="583" y="965"/>
                  <a:pt x="583" y="965"/>
                  <a:pt x="582" y="965"/>
                </a:cubicBezTo>
                <a:cubicBezTo>
                  <a:pt x="582" y="965"/>
                  <a:pt x="582" y="965"/>
                  <a:pt x="581" y="965"/>
                </a:cubicBezTo>
                <a:cubicBezTo>
                  <a:pt x="581" y="965"/>
                  <a:pt x="580" y="965"/>
                  <a:pt x="580" y="965"/>
                </a:cubicBezTo>
                <a:cubicBezTo>
                  <a:pt x="579" y="966"/>
                  <a:pt x="578" y="966"/>
                  <a:pt x="578" y="966"/>
                </a:cubicBezTo>
                <a:cubicBezTo>
                  <a:pt x="578" y="966"/>
                  <a:pt x="579" y="965"/>
                  <a:pt x="579" y="965"/>
                </a:cubicBezTo>
                <a:cubicBezTo>
                  <a:pt x="579" y="965"/>
                  <a:pt x="578" y="966"/>
                  <a:pt x="577" y="966"/>
                </a:cubicBezTo>
                <a:cubicBezTo>
                  <a:pt x="577" y="966"/>
                  <a:pt x="577" y="965"/>
                  <a:pt x="577" y="964"/>
                </a:cubicBezTo>
                <a:cubicBezTo>
                  <a:pt x="577" y="964"/>
                  <a:pt x="577" y="963"/>
                  <a:pt x="578" y="963"/>
                </a:cubicBezTo>
                <a:cubicBezTo>
                  <a:pt x="578" y="962"/>
                  <a:pt x="579" y="961"/>
                  <a:pt x="579" y="960"/>
                </a:cubicBezTo>
                <a:cubicBezTo>
                  <a:pt x="579" y="960"/>
                  <a:pt x="578" y="960"/>
                  <a:pt x="578" y="959"/>
                </a:cubicBezTo>
                <a:cubicBezTo>
                  <a:pt x="578" y="959"/>
                  <a:pt x="578" y="959"/>
                  <a:pt x="578" y="959"/>
                </a:cubicBezTo>
                <a:cubicBezTo>
                  <a:pt x="578" y="958"/>
                  <a:pt x="577" y="957"/>
                  <a:pt x="577" y="956"/>
                </a:cubicBezTo>
                <a:cubicBezTo>
                  <a:pt x="577" y="956"/>
                  <a:pt x="576" y="956"/>
                  <a:pt x="576" y="956"/>
                </a:cubicBezTo>
                <a:cubicBezTo>
                  <a:pt x="576" y="957"/>
                  <a:pt x="576" y="956"/>
                  <a:pt x="576" y="956"/>
                </a:cubicBezTo>
                <a:cubicBezTo>
                  <a:pt x="575" y="956"/>
                  <a:pt x="574" y="956"/>
                  <a:pt x="573" y="957"/>
                </a:cubicBezTo>
                <a:cubicBezTo>
                  <a:pt x="573" y="957"/>
                  <a:pt x="573" y="957"/>
                  <a:pt x="573" y="957"/>
                </a:cubicBezTo>
                <a:cubicBezTo>
                  <a:pt x="572" y="957"/>
                  <a:pt x="572" y="957"/>
                  <a:pt x="572" y="957"/>
                </a:cubicBezTo>
                <a:cubicBezTo>
                  <a:pt x="572" y="957"/>
                  <a:pt x="572" y="957"/>
                  <a:pt x="572" y="958"/>
                </a:cubicBezTo>
                <a:cubicBezTo>
                  <a:pt x="572" y="958"/>
                  <a:pt x="572" y="958"/>
                  <a:pt x="572" y="958"/>
                </a:cubicBezTo>
                <a:cubicBezTo>
                  <a:pt x="572" y="958"/>
                  <a:pt x="573" y="959"/>
                  <a:pt x="573" y="959"/>
                </a:cubicBezTo>
                <a:cubicBezTo>
                  <a:pt x="573" y="959"/>
                  <a:pt x="572" y="959"/>
                  <a:pt x="572" y="959"/>
                </a:cubicBezTo>
                <a:cubicBezTo>
                  <a:pt x="573" y="960"/>
                  <a:pt x="573" y="960"/>
                  <a:pt x="573" y="961"/>
                </a:cubicBezTo>
                <a:cubicBezTo>
                  <a:pt x="573" y="961"/>
                  <a:pt x="575" y="967"/>
                  <a:pt x="572" y="965"/>
                </a:cubicBezTo>
                <a:cubicBezTo>
                  <a:pt x="571" y="963"/>
                  <a:pt x="570" y="963"/>
                  <a:pt x="570" y="961"/>
                </a:cubicBezTo>
                <a:cubicBezTo>
                  <a:pt x="569" y="961"/>
                  <a:pt x="570" y="961"/>
                  <a:pt x="569" y="961"/>
                </a:cubicBezTo>
                <a:cubicBezTo>
                  <a:pt x="569" y="960"/>
                  <a:pt x="569" y="960"/>
                  <a:pt x="569" y="959"/>
                </a:cubicBezTo>
                <a:cubicBezTo>
                  <a:pt x="568" y="959"/>
                  <a:pt x="569" y="961"/>
                  <a:pt x="569" y="962"/>
                </a:cubicBezTo>
                <a:cubicBezTo>
                  <a:pt x="569" y="962"/>
                  <a:pt x="569" y="963"/>
                  <a:pt x="569" y="963"/>
                </a:cubicBezTo>
                <a:cubicBezTo>
                  <a:pt x="570" y="964"/>
                  <a:pt x="570" y="965"/>
                  <a:pt x="570" y="966"/>
                </a:cubicBezTo>
                <a:cubicBezTo>
                  <a:pt x="570" y="966"/>
                  <a:pt x="570" y="967"/>
                  <a:pt x="570" y="967"/>
                </a:cubicBezTo>
                <a:cubicBezTo>
                  <a:pt x="570" y="968"/>
                  <a:pt x="570" y="967"/>
                  <a:pt x="570" y="968"/>
                </a:cubicBezTo>
                <a:cubicBezTo>
                  <a:pt x="570" y="968"/>
                  <a:pt x="570" y="969"/>
                  <a:pt x="570" y="969"/>
                </a:cubicBezTo>
                <a:cubicBezTo>
                  <a:pt x="570" y="969"/>
                  <a:pt x="570" y="969"/>
                  <a:pt x="570" y="969"/>
                </a:cubicBezTo>
                <a:cubicBezTo>
                  <a:pt x="569" y="968"/>
                  <a:pt x="568" y="967"/>
                  <a:pt x="566" y="966"/>
                </a:cubicBezTo>
                <a:cubicBezTo>
                  <a:pt x="566" y="966"/>
                  <a:pt x="566" y="966"/>
                  <a:pt x="567" y="967"/>
                </a:cubicBezTo>
                <a:cubicBezTo>
                  <a:pt x="567" y="967"/>
                  <a:pt x="567" y="968"/>
                  <a:pt x="567" y="968"/>
                </a:cubicBezTo>
                <a:cubicBezTo>
                  <a:pt x="567" y="968"/>
                  <a:pt x="567" y="968"/>
                  <a:pt x="567" y="969"/>
                </a:cubicBezTo>
                <a:cubicBezTo>
                  <a:pt x="567" y="969"/>
                  <a:pt x="568" y="970"/>
                  <a:pt x="568" y="970"/>
                </a:cubicBezTo>
                <a:cubicBezTo>
                  <a:pt x="568" y="971"/>
                  <a:pt x="568" y="971"/>
                  <a:pt x="568" y="972"/>
                </a:cubicBezTo>
                <a:cubicBezTo>
                  <a:pt x="568" y="973"/>
                  <a:pt x="569" y="974"/>
                  <a:pt x="569" y="975"/>
                </a:cubicBezTo>
                <a:cubicBezTo>
                  <a:pt x="569" y="975"/>
                  <a:pt x="568" y="975"/>
                  <a:pt x="568" y="975"/>
                </a:cubicBezTo>
                <a:cubicBezTo>
                  <a:pt x="568" y="975"/>
                  <a:pt x="569" y="977"/>
                  <a:pt x="569" y="976"/>
                </a:cubicBezTo>
                <a:cubicBezTo>
                  <a:pt x="568" y="976"/>
                  <a:pt x="567" y="975"/>
                  <a:pt x="566" y="974"/>
                </a:cubicBezTo>
                <a:cubicBezTo>
                  <a:pt x="565" y="972"/>
                  <a:pt x="566" y="971"/>
                  <a:pt x="565" y="970"/>
                </a:cubicBezTo>
                <a:cubicBezTo>
                  <a:pt x="565" y="969"/>
                  <a:pt x="565" y="970"/>
                  <a:pt x="565" y="970"/>
                </a:cubicBezTo>
                <a:cubicBezTo>
                  <a:pt x="565" y="970"/>
                  <a:pt x="565" y="970"/>
                  <a:pt x="565" y="971"/>
                </a:cubicBezTo>
                <a:cubicBezTo>
                  <a:pt x="565" y="971"/>
                  <a:pt x="565" y="972"/>
                  <a:pt x="565" y="972"/>
                </a:cubicBezTo>
                <a:cubicBezTo>
                  <a:pt x="565" y="973"/>
                  <a:pt x="565" y="973"/>
                  <a:pt x="565" y="973"/>
                </a:cubicBezTo>
                <a:cubicBezTo>
                  <a:pt x="566" y="974"/>
                  <a:pt x="567" y="978"/>
                  <a:pt x="566" y="978"/>
                </a:cubicBezTo>
                <a:cubicBezTo>
                  <a:pt x="566" y="978"/>
                  <a:pt x="566" y="978"/>
                  <a:pt x="565" y="977"/>
                </a:cubicBezTo>
                <a:cubicBezTo>
                  <a:pt x="565" y="977"/>
                  <a:pt x="565" y="976"/>
                  <a:pt x="564" y="977"/>
                </a:cubicBezTo>
                <a:cubicBezTo>
                  <a:pt x="564" y="977"/>
                  <a:pt x="565" y="979"/>
                  <a:pt x="565" y="980"/>
                </a:cubicBezTo>
                <a:cubicBezTo>
                  <a:pt x="565" y="980"/>
                  <a:pt x="565" y="981"/>
                  <a:pt x="565" y="981"/>
                </a:cubicBezTo>
                <a:cubicBezTo>
                  <a:pt x="565" y="982"/>
                  <a:pt x="565" y="983"/>
                  <a:pt x="565" y="982"/>
                </a:cubicBezTo>
                <a:cubicBezTo>
                  <a:pt x="564" y="982"/>
                  <a:pt x="564" y="981"/>
                  <a:pt x="564" y="981"/>
                </a:cubicBezTo>
                <a:cubicBezTo>
                  <a:pt x="564" y="982"/>
                  <a:pt x="564" y="984"/>
                  <a:pt x="564" y="985"/>
                </a:cubicBezTo>
                <a:cubicBezTo>
                  <a:pt x="575" y="980"/>
                  <a:pt x="585" y="970"/>
                  <a:pt x="592" y="962"/>
                </a:cubicBezTo>
                <a:close/>
                <a:moveTo>
                  <a:pt x="579" y="963"/>
                </a:moveTo>
                <a:cubicBezTo>
                  <a:pt x="579" y="963"/>
                  <a:pt x="580" y="963"/>
                  <a:pt x="581" y="963"/>
                </a:cubicBezTo>
                <a:cubicBezTo>
                  <a:pt x="580" y="962"/>
                  <a:pt x="580" y="962"/>
                  <a:pt x="580" y="961"/>
                </a:cubicBezTo>
                <a:cubicBezTo>
                  <a:pt x="580" y="962"/>
                  <a:pt x="579" y="962"/>
                  <a:pt x="579" y="963"/>
                </a:cubicBezTo>
                <a:close/>
                <a:moveTo>
                  <a:pt x="582" y="960"/>
                </a:moveTo>
                <a:cubicBezTo>
                  <a:pt x="582" y="960"/>
                  <a:pt x="581" y="959"/>
                  <a:pt x="581" y="959"/>
                </a:cubicBezTo>
                <a:cubicBezTo>
                  <a:pt x="581" y="960"/>
                  <a:pt x="581" y="960"/>
                  <a:pt x="581" y="960"/>
                </a:cubicBezTo>
                <a:cubicBezTo>
                  <a:pt x="581" y="961"/>
                  <a:pt x="581" y="961"/>
                  <a:pt x="581" y="962"/>
                </a:cubicBezTo>
                <a:cubicBezTo>
                  <a:pt x="583" y="962"/>
                  <a:pt x="582" y="961"/>
                  <a:pt x="582" y="960"/>
                </a:cubicBezTo>
                <a:close/>
                <a:moveTo>
                  <a:pt x="578" y="956"/>
                </a:moveTo>
                <a:cubicBezTo>
                  <a:pt x="578" y="956"/>
                  <a:pt x="578" y="956"/>
                  <a:pt x="578" y="956"/>
                </a:cubicBezTo>
                <a:cubicBezTo>
                  <a:pt x="578" y="956"/>
                  <a:pt x="579" y="957"/>
                  <a:pt x="579" y="957"/>
                </a:cubicBezTo>
                <a:cubicBezTo>
                  <a:pt x="579" y="957"/>
                  <a:pt x="579" y="958"/>
                  <a:pt x="579" y="958"/>
                </a:cubicBezTo>
                <a:cubicBezTo>
                  <a:pt x="579" y="958"/>
                  <a:pt x="580" y="958"/>
                  <a:pt x="580" y="958"/>
                </a:cubicBezTo>
                <a:cubicBezTo>
                  <a:pt x="580" y="959"/>
                  <a:pt x="580" y="958"/>
                  <a:pt x="580" y="959"/>
                </a:cubicBezTo>
                <a:cubicBezTo>
                  <a:pt x="580" y="959"/>
                  <a:pt x="580" y="959"/>
                  <a:pt x="580" y="959"/>
                </a:cubicBezTo>
                <a:cubicBezTo>
                  <a:pt x="580" y="959"/>
                  <a:pt x="580" y="959"/>
                  <a:pt x="581" y="958"/>
                </a:cubicBezTo>
                <a:cubicBezTo>
                  <a:pt x="581" y="958"/>
                  <a:pt x="581" y="958"/>
                  <a:pt x="581" y="957"/>
                </a:cubicBezTo>
                <a:cubicBezTo>
                  <a:pt x="581" y="957"/>
                  <a:pt x="581" y="957"/>
                  <a:pt x="580" y="956"/>
                </a:cubicBezTo>
                <a:cubicBezTo>
                  <a:pt x="580" y="956"/>
                  <a:pt x="580" y="956"/>
                  <a:pt x="580" y="956"/>
                </a:cubicBezTo>
                <a:cubicBezTo>
                  <a:pt x="580" y="956"/>
                  <a:pt x="580" y="956"/>
                  <a:pt x="580" y="955"/>
                </a:cubicBezTo>
                <a:cubicBezTo>
                  <a:pt x="580" y="955"/>
                  <a:pt x="579" y="956"/>
                  <a:pt x="578" y="956"/>
                </a:cubicBezTo>
                <a:close/>
                <a:moveTo>
                  <a:pt x="581" y="998"/>
                </a:moveTo>
                <a:cubicBezTo>
                  <a:pt x="582" y="999"/>
                  <a:pt x="582" y="999"/>
                  <a:pt x="583" y="999"/>
                </a:cubicBezTo>
                <a:cubicBezTo>
                  <a:pt x="583" y="1000"/>
                  <a:pt x="584" y="1000"/>
                  <a:pt x="584" y="1000"/>
                </a:cubicBezTo>
                <a:cubicBezTo>
                  <a:pt x="584" y="999"/>
                  <a:pt x="584" y="998"/>
                  <a:pt x="584" y="997"/>
                </a:cubicBezTo>
                <a:cubicBezTo>
                  <a:pt x="583" y="997"/>
                  <a:pt x="582" y="998"/>
                  <a:pt x="581" y="998"/>
                </a:cubicBezTo>
                <a:close/>
                <a:moveTo>
                  <a:pt x="600" y="962"/>
                </a:moveTo>
                <a:cubicBezTo>
                  <a:pt x="600" y="962"/>
                  <a:pt x="600" y="962"/>
                  <a:pt x="600" y="962"/>
                </a:cubicBezTo>
                <a:cubicBezTo>
                  <a:pt x="600" y="962"/>
                  <a:pt x="601" y="962"/>
                  <a:pt x="601" y="962"/>
                </a:cubicBezTo>
                <a:cubicBezTo>
                  <a:pt x="601" y="961"/>
                  <a:pt x="601" y="959"/>
                  <a:pt x="602" y="959"/>
                </a:cubicBezTo>
                <a:cubicBezTo>
                  <a:pt x="604" y="958"/>
                  <a:pt x="604" y="958"/>
                  <a:pt x="604" y="958"/>
                </a:cubicBezTo>
                <a:cubicBezTo>
                  <a:pt x="603" y="958"/>
                  <a:pt x="602" y="957"/>
                  <a:pt x="601" y="956"/>
                </a:cubicBezTo>
                <a:cubicBezTo>
                  <a:pt x="598" y="956"/>
                  <a:pt x="598" y="956"/>
                  <a:pt x="598" y="956"/>
                </a:cubicBezTo>
                <a:cubicBezTo>
                  <a:pt x="598" y="956"/>
                  <a:pt x="598" y="957"/>
                  <a:pt x="597" y="957"/>
                </a:cubicBezTo>
                <a:cubicBezTo>
                  <a:pt x="597" y="957"/>
                  <a:pt x="597" y="958"/>
                  <a:pt x="596" y="958"/>
                </a:cubicBezTo>
                <a:cubicBezTo>
                  <a:pt x="596" y="959"/>
                  <a:pt x="596" y="959"/>
                  <a:pt x="596" y="960"/>
                </a:cubicBezTo>
                <a:cubicBezTo>
                  <a:pt x="597" y="960"/>
                  <a:pt x="598" y="961"/>
                  <a:pt x="600" y="962"/>
                </a:cubicBezTo>
                <a:cubicBezTo>
                  <a:pt x="600" y="962"/>
                  <a:pt x="600" y="962"/>
                  <a:pt x="600" y="962"/>
                </a:cubicBezTo>
                <a:close/>
                <a:moveTo>
                  <a:pt x="642" y="969"/>
                </a:moveTo>
                <a:cubicBezTo>
                  <a:pt x="642" y="968"/>
                  <a:pt x="642" y="968"/>
                  <a:pt x="642" y="968"/>
                </a:cubicBezTo>
                <a:cubicBezTo>
                  <a:pt x="641" y="967"/>
                  <a:pt x="641" y="966"/>
                  <a:pt x="640" y="966"/>
                </a:cubicBezTo>
                <a:cubicBezTo>
                  <a:pt x="640" y="966"/>
                  <a:pt x="640" y="966"/>
                  <a:pt x="639" y="966"/>
                </a:cubicBezTo>
                <a:cubicBezTo>
                  <a:pt x="638" y="965"/>
                  <a:pt x="637" y="964"/>
                  <a:pt x="634" y="964"/>
                </a:cubicBezTo>
                <a:cubicBezTo>
                  <a:pt x="638" y="967"/>
                  <a:pt x="640" y="968"/>
                  <a:pt x="642" y="970"/>
                </a:cubicBezTo>
                <a:cubicBezTo>
                  <a:pt x="642" y="970"/>
                  <a:pt x="642" y="970"/>
                  <a:pt x="642" y="970"/>
                </a:cubicBezTo>
                <a:cubicBezTo>
                  <a:pt x="642" y="969"/>
                  <a:pt x="642" y="969"/>
                  <a:pt x="642" y="969"/>
                </a:cubicBezTo>
                <a:close/>
                <a:moveTo>
                  <a:pt x="681" y="1009"/>
                </a:moveTo>
                <a:cubicBezTo>
                  <a:pt x="681" y="1009"/>
                  <a:pt x="681" y="1010"/>
                  <a:pt x="681" y="1010"/>
                </a:cubicBezTo>
                <a:cubicBezTo>
                  <a:pt x="681" y="1010"/>
                  <a:pt x="681" y="1010"/>
                  <a:pt x="681" y="1010"/>
                </a:cubicBezTo>
                <a:cubicBezTo>
                  <a:pt x="681" y="1009"/>
                  <a:pt x="681" y="1009"/>
                  <a:pt x="681" y="1009"/>
                </a:cubicBezTo>
                <a:cubicBezTo>
                  <a:pt x="681" y="1009"/>
                  <a:pt x="681" y="1009"/>
                  <a:pt x="681" y="1009"/>
                </a:cubicBezTo>
                <a:close/>
                <a:moveTo>
                  <a:pt x="684" y="1012"/>
                </a:moveTo>
                <a:cubicBezTo>
                  <a:pt x="684" y="1012"/>
                  <a:pt x="684" y="1012"/>
                  <a:pt x="684" y="1012"/>
                </a:cubicBezTo>
                <a:cubicBezTo>
                  <a:pt x="684" y="1012"/>
                  <a:pt x="684" y="1011"/>
                  <a:pt x="684" y="1011"/>
                </a:cubicBezTo>
                <a:cubicBezTo>
                  <a:pt x="684" y="1012"/>
                  <a:pt x="684" y="1012"/>
                  <a:pt x="684" y="1012"/>
                </a:cubicBezTo>
                <a:cubicBezTo>
                  <a:pt x="684" y="1012"/>
                  <a:pt x="684" y="1012"/>
                  <a:pt x="684" y="1012"/>
                </a:cubicBezTo>
                <a:close/>
                <a:moveTo>
                  <a:pt x="681" y="1011"/>
                </a:moveTo>
                <a:cubicBezTo>
                  <a:pt x="681" y="1011"/>
                  <a:pt x="681" y="1011"/>
                  <a:pt x="681" y="1011"/>
                </a:cubicBezTo>
                <a:cubicBezTo>
                  <a:pt x="681" y="1011"/>
                  <a:pt x="681" y="1011"/>
                  <a:pt x="681" y="1011"/>
                </a:cubicBezTo>
                <a:cubicBezTo>
                  <a:pt x="681" y="1011"/>
                  <a:pt x="681" y="1011"/>
                  <a:pt x="681" y="1011"/>
                </a:cubicBezTo>
                <a:close/>
                <a:moveTo>
                  <a:pt x="678" y="1020"/>
                </a:moveTo>
                <a:cubicBezTo>
                  <a:pt x="679" y="1019"/>
                  <a:pt x="679" y="1019"/>
                  <a:pt x="679" y="1019"/>
                </a:cubicBezTo>
                <a:cubicBezTo>
                  <a:pt x="678" y="1018"/>
                  <a:pt x="677" y="1018"/>
                  <a:pt x="677" y="1017"/>
                </a:cubicBezTo>
                <a:cubicBezTo>
                  <a:pt x="677" y="1017"/>
                  <a:pt x="677" y="1017"/>
                  <a:pt x="676" y="1018"/>
                </a:cubicBezTo>
                <a:cubicBezTo>
                  <a:pt x="676" y="1018"/>
                  <a:pt x="677" y="1018"/>
                  <a:pt x="677" y="1018"/>
                </a:cubicBezTo>
                <a:cubicBezTo>
                  <a:pt x="677" y="1019"/>
                  <a:pt x="676" y="1018"/>
                  <a:pt x="676" y="1019"/>
                </a:cubicBezTo>
                <a:cubicBezTo>
                  <a:pt x="676" y="1019"/>
                  <a:pt x="677" y="1020"/>
                  <a:pt x="677" y="1021"/>
                </a:cubicBezTo>
                <a:cubicBezTo>
                  <a:pt x="677" y="1021"/>
                  <a:pt x="677" y="1021"/>
                  <a:pt x="678" y="1022"/>
                </a:cubicBezTo>
                <a:cubicBezTo>
                  <a:pt x="678" y="1021"/>
                  <a:pt x="678" y="1020"/>
                  <a:pt x="678" y="1020"/>
                </a:cubicBezTo>
                <a:close/>
                <a:moveTo>
                  <a:pt x="675" y="1018"/>
                </a:moveTo>
                <a:cubicBezTo>
                  <a:pt x="674" y="1018"/>
                  <a:pt x="674" y="1018"/>
                  <a:pt x="674" y="1018"/>
                </a:cubicBezTo>
                <a:cubicBezTo>
                  <a:pt x="674" y="1019"/>
                  <a:pt x="674" y="1018"/>
                  <a:pt x="674" y="1018"/>
                </a:cubicBezTo>
                <a:cubicBezTo>
                  <a:pt x="674" y="1018"/>
                  <a:pt x="674" y="1018"/>
                  <a:pt x="674" y="1018"/>
                </a:cubicBezTo>
                <a:cubicBezTo>
                  <a:pt x="674" y="1019"/>
                  <a:pt x="674" y="1019"/>
                  <a:pt x="674" y="1019"/>
                </a:cubicBezTo>
                <a:cubicBezTo>
                  <a:pt x="675" y="1020"/>
                  <a:pt x="675" y="1019"/>
                  <a:pt x="675" y="1018"/>
                </a:cubicBezTo>
                <a:close/>
                <a:moveTo>
                  <a:pt x="670" y="1018"/>
                </a:moveTo>
                <a:cubicBezTo>
                  <a:pt x="670" y="1017"/>
                  <a:pt x="671" y="1017"/>
                  <a:pt x="671" y="1017"/>
                </a:cubicBezTo>
                <a:cubicBezTo>
                  <a:pt x="671" y="1017"/>
                  <a:pt x="671" y="1017"/>
                  <a:pt x="671" y="1017"/>
                </a:cubicBezTo>
                <a:cubicBezTo>
                  <a:pt x="671" y="1017"/>
                  <a:pt x="671" y="1017"/>
                  <a:pt x="671" y="1016"/>
                </a:cubicBezTo>
                <a:cubicBezTo>
                  <a:pt x="670" y="1015"/>
                  <a:pt x="670" y="1014"/>
                  <a:pt x="669" y="1013"/>
                </a:cubicBezTo>
                <a:cubicBezTo>
                  <a:pt x="669" y="1014"/>
                  <a:pt x="668" y="1015"/>
                  <a:pt x="667" y="1016"/>
                </a:cubicBezTo>
                <a:cubicBezTo>
                  <a:pt x="666" y="1017"/>
                  <a:pt x="666" y="1017"/>
                  <a:pt x="667" y="1018"/>
                </a:cubicBezTo>
                <a:cubicBezTo>
                  <a:pt x="667" y="1018"/>
                  <a:pt x="667" y="1017"/>
                  <a:pt x="667" y="1018"/>
                </a:cubicBezTo>
                <a:cubicBezTo>
                  <a:pt x="667" y="1018"/>
                  <a:pt x="667" y="1018"/>
                  <a:pt x="668" y="1018"/>
                </a:cubicBezTo>
                <a:cubicBezTo>
                  <a:pt x="668" y="1018"/>
                  <a:pt x="669" y="1017"/>
                  <a:pt x="669" y="1017"/>
                </a:cubicBezTo>
                <a:cubicBezTo>
                  <a:pt x="670" y="1017"/>
                  <a:pt x="669" y="1019"/>
                  <a:pt x="670" y="1018"/>
                </a:cubicBezTo>
                <a:close/>
                <a:moveTo>
                  <a:pt x="664" y="1016"/>
                </a:moveTo>
                <a:cubicBezTo>
                  <a:pt x="664" y="1016"/>
                  <a:pt x="665" y="1017"/>
                  <a:pt x="665" y="1017"/>
                </a:cubicBezTo>
                <a:cubicBezTo>
                  <a:pt x="665" y="1016"/>
                  <a:pt x="664" y="1015"/>
                  <a:pt x="664" y="1015"/>
                </a:cubicBezTo>
                <a:cubicBezTo>
                  <a:pt x="664" y="1015"/>
                  <a:pt x="664" y="1015"/>
                  <a:pt x="664" y="1014"/>
                </a:cubicBezTo>
                <a:cubicBezTo>
                  <a:pt x="664" y="1014"/>
                  <a:pt x="663" y="1013"/>
                  <a:pt x="663" y="1012"/>
                </a:cubicBezTo>
                <a:cubicBezTo>
                  <a:pt x="663" y="1011"/>
                  <a:pt x="663" y="1011"/>
                  <a:pt x="663" y="1011"/>
                </a:cubicBezTo>
                <a:cubicBezTo>
                  <a:pt x="663" y="1011"/>
                  <a:pt x="663" y="1011"/>
                  <a:pt x="663" y="1011"/>
                </a:cubicBezTo>
                <a:cubicBezTo>
                  <a:pt x="663" y="1011"/>
                  <a:pt x="663" y="1011"/>
                  <a:pt x="663" y="1011"/>
                </a:cubicBezTo>
                <a:cubicBezTo>
                  <a:pt x="663" y="1011"/>
                  <a:pt x="663" y="1011"/>
                  <a:pt x="663" y="1011"/>
                </a:cubicBezTo>
                <a:cubicBezTo>
                  <a:pt x="663" y="1011"/>
                  <a:pt x="662" y="1011"/>
                  <a:pt x="662" y="1011"/>
                </a:cubicBezTo>
                <a:cubicBezTo>
                  <a:pt x="662" y="1012"/>
                  <a:pt x="662" y="1012"/>
                  <a:pt x="663" y="1013"/>
                </a:cubicBezTo>
                <a:cubicBezTo>
                  <a:pt x="663" y="1013"/>
                  <a:pt x="663" y="1013"/>
                  <a:pt x="663" y="1014"/>
                </a:cubicBezTo>
                <a:cubicBezTo>
                  <a:pt x="663" y="1014"/>
                  <a:pt x="664" y="1016"/>
                  <a:pt x="664" y="1016"/>
                </a:cubicBezTo>
                <a:close/>
                <a:moveTo>
                  <a:pt x="659" y="1004"/>
                </a:moveTo>
                <a:cubicBezTo>
                  <a:pt x="659" y="1004"/>
                  <a:pt x="659" y="1003"/>
                  <a:pt x="660" y="1003"/>
                </a:cubicBezTo>
                <a:cubicBezTo>
                  <a:pt x="659" y="1002"/>
                  <a:pt x="659" y="1002"/>
                  <a:pt x="658" y="1002"/>
                </a:cubicBezTo>
                <a:cubicBezTo>
                  <a:pt x="658" y="1002"/>
                  <a:pt x="658" y="1003"/>
                  <a:pt x="658" y="1003"/>
                </a:cubicBezTo>
                <a:cubicBezTo>
                  <a:pt x="657" y="1003"/>
                  <a:pt x="657" y="1003"/>
                  <a:pt x="657" y="1003"/>
                </a:cubicBezTo>
                <a:cubicBezTo>
                  <a:pt x="658" y="1003"/>
                  <a:pt x="658" y="1004"/>
                  <a:pt x="659" y="1004"/>
                </a:cubicBezTo>
                <a:close/>
                <a:moveTo>
                  <a:pt x="656" y="1000"/>
                </a:moveTo>
                <a:cubicBezTo>
                  <a:pt x="656" y="1001"/>
                  <a:pt x="656" y="1000"/>
                  <a:pt x="656" y="1000"/>
                </a:cubicBezTo>
                <a:cubicBezTo>
                  <a:pt x="656" y="1000"/>
                  <a:pt x="656" y="1000"/>
                  <a:pt x="656" y="1000"/>
                </a:cubicBezTo>
                <a:cubicBezTo>
                  <a:pt x="656" y="1000"/>
                  <a:pt x="656" y="1000"/>
                  <a:pt x="656" y="1000"/>
                </a:cubicBezTo>
                <a:close/>
                <a:moveTo>
                  <a:pt x="674" y="1007"/>
                </a:moveTo>
                <a:cubicBezTo>
                  <a:pt x="675" y="1007"/>
                  <a:pt x="675" y="1007"/>
                  <a:pt x="676" y="1008"/>
                </a:cubicBezTo>
                <a:cubicBezTo>
                  <a:pt x="675" y="1007"/>
                  <a:pt x="674" y="1006"/>
                  <a:pt x="676" y="1007"/>
                </a:cubicBezTo>
                <a:cubicBezTo>
                  <a:pt x="676" y="1007"/>
                  <a:pt x="677" y="1008"/>
                  <a:pt x="678" y="1009"/>
                </a:cubicBezTo>
                <a:cubicBezTo>
                  <a:pt x="679" y="1009"/>
                  <a:pt x="680" y="1010"/>
                  <a:pt x="680" y="1010"/>
                </a:cubicBezTo>
                <a:cubicBezTo>
                  <a:pt x="679" y="1009"/>
                  <a:pt x="678" y="1008"/>
                  <a:pt x="676" y="1006"/>
                </a:cubicBezTo>
                <a:cubicBezTo>
                  <a:pt x="675" y="1006"/>
                  <a:pt x="674" y="1005"/>
                  <a:pt x="673" y="1004"/>
                </a:cubicBezTo>
                <a:cubicBezTo>
                  <a:pt x="674" y="1005"/>
                  <a:pt x="674" y="1006"/>
                  <a:pt x="674" y="1007"/>
                </a:cubicBezTo>
                <a:close/>
                <a:moveTo>
                  <a:pt x="675" y="1016"/>
                </a:moveTo>
                <a:cubicBezTo>
                  <a:pt x="676" y="1016"/>
                  <a:pt x="676" y="1016"/>
                  <a:pt x="676" y="1016"/>
                </a:cubicBezTo>
                <a:cubicBezTo>
                  <a:pt x="676" y="1016"/>
                  <a:pt x="676" y="1016"/>
                  <a:pt x="676" y="1016"/>
                </a:cubicBezTo>
                <a:cubicBezTo>
                  <a:pt x="676" y="1016"/>
                  <a:pt x="676" y="1016"/>
                  <a:pt x="676" y="1016"/>
                </a:cubicBezTo>
                <a:cubicBezTo>
                  <a:pt x="676" y="1016"/>
                  <a:pt x="676" y="1016"/>
                  <a:pt x="676" y="1016"/>
                </a:cubicBezTo>
                <a:cubicBezTo>
                  <a:pt x="676" y="1015"/>
                  <a:pt x="676" y="1015"/>
                  <a:pt x="676" y="1015"/>
                </a:cubicBezTo>
                <a:cubicBezTo>
                  <a:pt x="675" y="1014"/>
                  <a:pt x="675" y="1013"/>
                  <a:pt x="674" y="1012"/>
                </a:cubicBezTo>
                <a:cubicBezTo>
                  <a:pt x="674" y="1012"/>
                  <a:pt x="674" y="1013"/>
                  <a:pt x="674" y="1013"/>
                </a:cubicBezTo>
                <a:cubicBezTo>
                  <a:pt x="674" y="1014"/>
                  <a:pt x="674" y="1013"/>
                  <a:pt x="674" y="1014"/>
                </a:cubicBezTo>
                <a:cubicBezTo>
                  <a:pt x="674" y="1014"/>
                  <a:pt x="675" y="1014"/>
                  <a:pt x="675" y="1015"/>
                </a:cubicBezTo>
                <a:cubicBezTo>
                  <a:pt x="675" y="1015"/>
                  <a:pt x="675" y="1015"/>
                  <a:pt x="675" y="1015"/>
                </a:cubicBezTo>
                <a:cubicBezTo>
                  <a:pt x="675" y="1016"/>
                  <a:pt x="675" y="1016"/>
                  <a:pt x="675" y="1016"/>
                </a:cubicBezTo>
                <a:cubicBezTo>
                  <a:pt x="675" y="1016"/>
                  <a:pt x="675" y="1016"/>
                  <a:pt x="675" y="1016"/>
                </a:cubicBezTo>
                <a:close/>
                <a:moveTo>
                  <a:pt x="674" y="1011"/>
                </a:moveTo>
                <a:cubicBezTo>
                  <a:pt x="676" y="1013"/>
                  <a:pt x="676" y="1014"/>
                  <a:pt x="677" y="1015"/>
                </a:cubicBezTo>
                <a:cubicBezTo>
                  <a:pt x="677" y="1015"/>
                  <a:pt x="677" y="1015"/>
                  <a:pt x="677" y="1014"/>
                </a:cubicBezTo>
                <a:cubicBezTo>
                  <a:pt x="677" y="1014"/>
                  <a:pt x="677" y="1014"/>
                  <a:pt x="677" y="1014"/>
                </a:cubicBezTo>
                <a:cubicBezTo>
                  <a:pt x="677" y="1014"/>
                  <a:pt x="677" y="1014"/>
                  <a:pt x="677" y="1013"/>
                </a:cubicBezTo>
                <a:cubicBezTo>
                  <a:pt x="677" y="1013"/>
                  <a:pt x="677" y="1013"/>
                  <a:pt x="677" y="1013"/>
                </a:cubicBezTo>
                <a:cubicBezTo>
                  <a:pt x="676" y="1012"/>
                  <a:pt x="675" y="1012"/>
                  <a:pt x="674" y="1011"/>
                </a:cubicBezTo>
                <a:close/>
                <a:moveTo>
                  <a:pt x="662" y="1008"/>
                </a:moveTo>
                <a:cubicBezTo>
                  <a:pt x="662" y="1007"/>
                  <a:pt x="662" y="1007"/>
                  <a:pt x="662" y="1006"/>
                </a:cubicBezTo>
                <a:cubicBezTo>
                  <a:pt x="661" y="1006"/>
                  <a:pt x="661" y="1007"/>
                  <a:pt x="661" y="1007"/>
                </a:cubicBezTo>
                <a:cubicBezTo>
                  <a:pt x="662" y="1007"/>
                  <a:pt x="662" y="1007"/>
                  <a:pt x="662" y="1008"/>
                </a:cubicBezTo>
                <a:close/>
                <a:moveTo>
                  <a:pt x="661" y="1003"/>
                </a:moveTo>
                <a:cubicBezTo>
                  <a:pt x="661" y="1004"/>
                  <a:pt x="661" y="1004"/>
                  <a:pt x="661" y="1004"/>
                </a:cubicBezTo>
                <a:cubicBezTo>
                  <a:pt x="661" y="1004"/>
                  <a:pt x="661" y="1003"/>
                  <a:pt x="661" y="1003"/>
                </a:cubicBezTo>
                <a:cubicBezTo>
                  <a:pt x="661" y="1003"/>
                  <a:pt x="661" y="1003"/>
                  <a:pt x="661" y="1003"/>
                </a:cubicBezTo>
                <a:close/>
                <a:moveTo>
                  <a:pt x="665" y="1008"/>
                </a:moveTo>
                <a:cubicBezTo>
                  <a:pt x="665" y="1007"/>
                  <a:pt x="666" y="1007"/>
                  <a:pt x="666" y="1007"/>
                </a:cubicBezTo>
                <a:cubicBezTo>
                  <a:pt x="666" y="1007"/>
                  <a:pt x="666" y="1007"/>
                  <a:pt x="666" y="1007"/>
                </a:cubicBezTo>
                <a:cubicBezTo>
                  <a:pt x="665" y="1007"/>
                  <a:pt x="665" y="1006"/>
                  <a:pt x="665" y="1006"/>
                </a:cubicBezTo>
                <a:cubicBezTo>
                  <a:pt x="665" y="1006"/>
                  <a:pt x="664" y="1005"/>
                  <a:pt x="664" y="1005"/>
                </a:cubicBezTo>
                <a:cubicBezTo>
                  <a:pt x="664" y="1005"/>
                  <a:pt x="663" y="1005"/>
                  <a:pt x="663" y="1005"/>
                </a:cubicBezTo>
                <a:cubicBezTo>
                  <a:pt x="663" y="1006"/>
                  <a:pt x="664" y="1006"/>
                  <a:pt x="664" y="1006"/>
                </a:cubicBezTo>
                <a:cubicBezTo>
                  <a:pt x="664" y="1006"/>
                  <a:pt x="663" y="1006"/>
                  <a:pt x="663" y="1006"/>
                </a:cubicBezTo>
                <a:cubicBezTo>
                  <a:pt x="663" y="1007"/>
                  <a:pt x="664" y="1007"/>
                  <a:pt x="664" y="1007"/>
                </a:cubicBezTo>
                <a:cubicBezTo>
                  <a:pt x="664" y="1007"/>
                  <a:pt x="664" y="1008"/>
                  <a:pt x="665" y="1008"/>
                </a:cubicBezTo>
                <a:close/>
                <a:moveTo>
                  <a:pt x="666" y="1016"/>
                </a:moveTo>
                <a:cubicBezTo>
                  <a:pt x="666" y="1015"/>
                  <a:pt x="666" y="1015"/>
                  <a:pt x="667" y="1015"/>
                </a:cubicBezTo>
                <a:cubicBezTo>
                  <a:pt x="667" y="1014"/>
                  <a:pt x="668" y="1013"/>
                  <a:pt x="668" y="1012"/>
                </a:cubicBezTo>
                <a:cubicBezTo>
                  <a:pt x="668" y="1012"/>
                  <a:pt x="668" y="1012"/>
                  <a:pt x="668" y="1012"/>
                </a:cubicBezTo>
                <a:cubicBezTo>
                  <a:pt x="668" y="1011"/>
                  <a:pt x="668" y="1011"/>
                  <a:pt x="668" y="1010"/>
                </a:cubicBezTo>
                <a:cubicBezTo>
                  <a:pt x="668" y="1010"/>
                  <a:pt x="668" y="1010"/>
                  <a:pt x="668" y="1010"/>
                </a:cubicBezTo>
                <a:cubicBezTo>
                  <a:pt x="667" y="1010"/>
                  <a:pt x="667" y="1010"/>
                  <a:pt x="667" y="1010"/>
                </a:cubicBezTo>
                <a:cubicBezTo>
                  <a:pt x="666" y="1010"/>
                  <a:pt x="666" y="1011"/>
                  <a:pt x="666" y="1011"/>
                </a:cubicBezTo>
                <a:cubicBezTo>
                  <a:pt x="666" y="1011"/>
                  <a:pt x="666" y="1010"/>
                  <a:pt x="666" y="1010"/>
                </a:cubicBezTo>
                <a:cubicBezTo>
                  <a:pt x="665" y="1011"/>
                  <a:pt x="665" y="1011"/>
                  <a:pt x="664" y="1011"/>
                </a:cubicBezTo>
                <a:cubicBezTo>
                  <a:pt x="665" y="1011"/>
                  <a:pt x="665" y="1011"/>
                  <a:pt x="665" y="1012"/>
                </a:cubicBezTo>
                <a:cubicBezTo>
                  <a:pt x="665" y="1012"/>
                  <a:pt x="665" y="1012"/>
                  <a:pt x="665" y="1012"/>
                </a:cubicBezTo>
                <a:cubicBezTo>
                  <a:pt x="665" y="1012"/>
                  <a:pt x="666" y="1013"/>
                  <a:pt x="666" y="1014"/>
                </a:cubicBezTo>
                <a:cubicBezTo>
                  <a:pt x="666" y="1014"/>
                  <a:pt x="665" y="1014"/>
                  <a:pt x="665" y="1014"/>
                </a:cubicBezTo>
                <a:cubicBezTo>
                  <a:pt x="665" y="1014"/>
                  <a:pt x="665" y="1014"/>
                  <a:pt x="665" y="1015"/>
                </a:cubicBezTo>
                <a:cubicBezTo>
                  <a:pt x="665" y="1015"/>
                  <a:pt x="665" y="1015"/>
                  <a:pt x="665" y="1015"/>
                </a:cubicBezTo>
                <a:cubicBezTo>
                  <a:pt x="665" y="1015"/>
                  <a:pt x="666" y="1015"/>
                  <a:pt x="666" y="1016"/>
                </a:cubicBezTo>
                <a:close/>
                <a:moveTo>
                  <a:pt x="673" y="1017"/>
                </a:moveTo>
                <a:cubicBezTo>
                  <a:pt x="673" y="1017"/>
                  <a:pt x="673" y="1017"/>
                  <a:pt x="673" y="1017"/>
                </a:cubicBezTo>
                <a:cubicBezTo>
                  <a:pt x="673" y="1017"/>
                  <a:pt x="674" y="1017"/>
                  <a:pt x="674" y="1016"/>
                </a:cubicBezTo>
                <a:cubicBezTo>
                  <a:pt x="674" y="1016"/>
                  <a:pt x="673" y="1015"/>
                  <a:pt x="673" y="1014"/>
                </a:cubicBezTo>
                <a:cubicBezTo>
                  <a:pt x="673" y="1014"/>
                  <a:pt x="673" y="1013"/>
                  <a:pt x="673" y="1013"/>
                </a:cubicBezTo>
                <a:cubicBezTo>
                  <a:pt x="672" y="1012"/>
                  <a:pt x="672" y="1012"/>
                  <a:pt x="672" y="1011"/>
                </a:cubicBezTo>
                <a:cubicBezTo>
                  <a:pt x="672" y="1011"/>
                  <a:pt x="672" y="1010"/>
                  <a:pt x="672" y="1010"/>
                </a:cubicBezTo>
                <a:cubicBezTo>
                  <a:pt x="672" y="1010"/>
                  <a:pt x="672" y="1010"/>
                  <a:pt x="672" y="1010"/>
                </a:cubicBezTo>
                <a:cubicBezTo>
                  <a:pt x="671" y="1010"/>
                  <a:pt x="671" y="1010"/>
                  <a:pt x="671" y="1010"/>
                </a:cubicBezTo>
                <a:cubicBezTo>
                  <a:pt x="671" y="1010"/>
                  <a:pt x="670" y="1011"/>
                  <a:pt x="670" y="1012"/>
                </a:cubicBezTo>
                <a:cubicBezTo>
                  <a:pt x="670" y="1012"/>
                  <a:pt x="670" y="1012"/>
                  <a:pt x="670" y="1012"/>
                </a:cubicBezTo>
                <a:cubicBezTo>
                  <a:pt x="671" y="1013"/>
                  <a:pt x="670" y="1013"/>
                  <a:pt x="671" y="1013"/>
                </a:cubicBezTo>
                <a:cubicBezTo>
                  <a:pt x="671" y="1014"/>
                  <a:pt x="672" y="1015"/>
                  <a:pt x="672" y="1015"/>
                </a:cubicBezTo>
                <a:cubicBezTo>
                  <a:pt x="672" y="1015"/>
                  <a:pt x="672" y="1015"/>
                  <a:pt x="672" y="1016"/>
                </a:cubicBezTo>
                <a:cubicBezTo>
                  <a:pt x="672" y="1016"/>
                  <a:pt x="673" y="1016"/>
                  <a:pt x="673" y="1016"/>
                </a:cubicBezTo>
                <a:cubicBezTo>
                  <a:pt x="673" y="1016"/>
                  <a:pt x="672" y="1016"/>
                  <a:pt x="672" y="1016"/>
                </a:cubicBezTo>
                <a:cubicBezTo>
                  <a:pt x="673" y="1017"/>
                  <a:pt x="673" y="1017"/>
                  <a:pt x="673" y="1017"/>
                </a:cubicBezTo>
                <a:close/>
                <a:moveTo>
                  <a:pt x="662" y="997"/>
                </a:moveTo>
                <a:cubicBezTo>
                  <a:pt x="662" y="997"/>
                  <a:pt x="662" y="997"/>
                  <a:pt x="662" y="997"/>
                </a:cubicBezTo>
                <a:cubicBezTo>
                  <a:pt x="661" y="997"/>
                  <a:pt x="660" y="998"/>
                  <a:pt x="660" y="998"/>
                </a:cubicBezTo>
                <a:cubicBezTo>
                  <a:pt x="661" y="999"/>
                  <a:pt x="662" y="999"/>
                  <a:pt x="663" y="1000"/>
                </a:cubicBezTo>
                <a:cubicBezTo>
                  <a:pt x="663" y="999"/>
                  <a:pt x="663" y="998"/>
                  <a:pt x="664" y="998"/>
                </a:cubicBezTo>
                <a:cubicBezTo>
                  <a:pt x="663" y="997"/>
                  <a:pt x="663" y="997"/>
                  <a:pt x="662" y="997"/>
                </a:cubicBezTo>
                <a:close/>
                <a:moveTo>
                  <a:pt x="657" y="993"/>
                </a:moveTo>
                <a:cubicBezTo>
                  <a:pt x="657" y="993"/>
                  <a:pt x="656" y="993"/>
                  <a:pt x="656" y="993"/>
                </a:cubicBezTo>
                <a:cubicBezTo>
                  <a:pt x="656" y="993"/>
                  <a:pt x="656" y="994"/>
                  <a:pt x="656" y="994"/>
                </a:cubicBezTo>
                <a:cubicBezTo>
                  <a:pt x="655" y="994"/>
                  <a:pt x="655" y="994"/>
                  <a:pt x="655" y="994"/>
                </a:cubicBezTo>
                <a:cubicBezTo>
                  <a:pt x="655" y="994"/>
                  <a:pt x="654" y="995"/>
                  <a:pt x="654" y="995"/>
                </a:cubicBezTo>
                <a:cubicBezTo>
                  <a:pt x="654" y="995"/>
                  <a:pt x="654" y="995"/>
                  <a:pt x="654" y="995"/>
                </a:cubicBezTo>
                <a:cubicBezTo>
                  <a:pt x="655" y="995"/>
                  <a:pt x="655" y="996"/>
                  <a:pt x="656" y="996"/>
                </a:cubicBezTo>
                <a:cubicBezTo>
                  <a:pt x="657" y="995"/>
                  <a:pt x="659" y="994"/>
                  <a:pt x="657" y="997"/>
                </a:cubicBezTo>
                <a:cubicBezTo>
                  <a:pt x="657" y="997"/>
                  <a:pt x="657" y="997"/>
                  <a:pt x="657" y="997"/>
                </a:cubicBezTo>
                <a:cubicBezTo>
                  <a:pt x="657" y="997"/>
                  <a:pt x="658" y="997"/>
                  <a:pt x="658" y="997"/>
                </a:cubicBezTo>
                <a:cubicBezTo>
                  <a:pt x="659" y="997"/>
                  <a:pt x="659" y="996"/>
                  <a:pt x="659" y="995"/>
                </a:cubicBezTo>
                <a:cubicBezTo>
                  <a:pt x="659" y="995"/>
                  <a:pt x="659" y="995"/>
                  <a:pt x="659" y="994"/>
                </a:cubicBezTo>
                <a:cubicBezTo>
                  <a:pt x="658" y="994"/>
                  <a:pt x="657" y="994"/>
                  <a:pt x="657" y="993"/>
                </a:cubicBezTo>
                <a:close/>
                <a:moveTo>
                  <a:pt x="651" y="997"/>
                </a:moveTo>
                <a:cubicBezTo>
                  <a:pt x="651" y="997"/>
                  <a:pt x="652" y="997"/>
                  <a:pt x="652" y="997"/>
                </a:cubicBezTo>
                <a:cubicBezTo>
                  <a:pt x="649" y="995"/>
                  <a:pt x="647" y="993"/>
                  <a:pt x="644" y="991"/>
                </a:cubicBezTo>
                <a:cubicBezTo>
                  <a:pt x="644" y="991"/>
                  <a:pt x="643" y="992"/>
                  <a:pt x="643" y="992"/>
                </a:cubicBezTo>
                <a:cubicBezTo>
                  <a:pt x="643" y="992"/>
                  <a:pt x="642" y="992"/>
                  <a:pt x="642" y="993"/>
                </a:cubicBezTo>
                <a:cubicBezTo>
                  <a:pt x="642" y="993"/>
                  <a:pt x="641" y="994"/>
                  <a:pt x="641" y="994"/>
                </a:cubicBezTo>
                <a:cubicBezTo>
                  <a:pt x="641" y="995"/>
                  <a:pt x="640" y="995"/>
                  <a:pt x="640" y="996"/>
                </a:cubicBezTo>
                <a:cubicBezTo>
                  <a:pt x="640" y="997"/>
                  <a:pt x="640" y="996"/>
                  <a:pt x="640" y="997"/>
                </a:cubicBezTo>
                <a:cubicBezTo>
                  <a:pt x="640" y="997"/>
                  <a:pt x="640" y="997"/>
                  <a:pt x="640" y="997"/>
                </a:cubicBezTo>
                <a:cubicBezTo>
                  <a:pt x="640" y="998"/>
                  <a:pt x="640" y="998"/>
                  <a:pt x="641" y="999"/>
                </a:cubicBezTo>
                <a:cubicBezTo>
                  <a:pt x="641" y="999"/>
                  <a:pt x="641" y="998"/>
                  <a:pt x="642" y="999"/>
                </a:cubicBezTo>
                <a:cubicBezTo>
                  <a:pt x="642" y="999"/>
                  <a:pt x="642" y="999"/>
                  <a:pt x="643" y="999"/>
                </a:cubicBezTo>
                <a:cubicBezTo>
                  <a:pt x="644" y="999"/>
                  <a:pt x="644" y="999"/>
                  <a:pt x="644" y="999"/>
                </a:cubicBezTo>
                <a:cubicBezTo>
                  <a:pt x="644" y="999"/>
                  <a:pt x="645" y="998"/>
                  <a:pt x="645" y="998"/>
                </a:cubicBezTo>
                <a:cubicBezTo>
                  <a:pt x="646" y="998"/>
                  <a:pt x="647" y="999"/>
                  <a:pt x="648" y="998"/>
                </a:cubicBezTo>
                <a:cubicBezTo>
                  <a:pt x="648" y="998"/>
                  <a:pt x="649" y="997"/>
                  <a:pt x="650" y="997"/>
                </a:cubicBezTo>
                <a:cubicBezTo>
                  <a:pt x="650" y="997"/>
                  <a:pt x="650" y="997"/>
                  <a:pt x="650" y="997"/>
                </a:cubicBezTo>
                <a:cubicBezTo>
                  <a:pt x="650" y="997"/>
                  <a:pt x="651" y="997"/>
                  <a:pt x="651" y="997"/>
                </a:cubicBezTo>
                <a:cubicBezTo>
                  <a:pt x="651" y="997"/>
                  <a:pt x="651" y="997"/>
                  <a:pt x="651" y="997"/>
                </a:cubicBezTo>
                <a:close/>
                <a:moveTo>
                  <a:pt x="646" y="987"/>
                </a:moveTo>
                <a:cubicBezTo>
                  <a:pt x="645" y="986"/>
                  <a:pt x="644" y="985"/>
                  <a:pt x="642" y="984"/>
                </a:cubicBezTo>
                <a:cubicBezTo>
                  <a:pt x="642" y="985"/>
                  <a:pt x="641" y="985"/>
                  <a:pt x="641" y="985"/>
                </a:cubicBezTo>
                <a:cubicBezTo>
                  <a:pt x="641" y="986"/>
                  <a:pt x="641" y="986"/>
                  <a:pt x="640" y="986"/>
                </a:cubicBezTo>
                <a:cubicBezTo>
                  <a:pt x="640" y="986"/>
                  <a:pt x="640" y="986"/>
                  <a:pt x="640" y="986"/>
                </a:cubicBezTo>
                <a:cubicBezTo>
                  <a:pt x="640" y="987"/>
                  <a:pt x="641" y="987"/>
                  <a:pt x="642" y="987"/>
                </a:cubicBezTo>
                <a:cubicBezTo>
                  <a:pt x="643" y="987"/>
                  <a:pt x="643" y="987"/>
                  <a:pt x="644" y="987"/>
                </a:cubicBezTo>
                <a:cubicBezTo>
                  <a:pt x="644" y="987"/>
                  <a:pt x="646" y="986"/>
                  <a:pt x="645" y="988"/>
                </a:cubicBezTo>
                <a:cubicBezTo>
                  <a:pt x="645" y="988"/>
                  <a:pt x="644" y="989"/>
                  <a:pt x="644" y="989"/>
                </a:cubicBezTo>
                <a:cubicBezTo>
                  <a:pt x="644" y="989"/>
                  <a:pt x="645" y="989"/>
                  <a:pt x="645" y="989"/>
                </a:cubicBezTo>
                <a:cubicBezTo>
                  <a:pt x="645" y="989"/>
                  <a:pt x="645" y="989"/>
                  <a:pt x="645" y="989"/>
                </a:cubicBezTo>
                <a:cubicBezTo>
                  <a:pt x="646" y="989"/>
                  <a:pt x="646" y="988"/>
                  <a:pt x="646" y="987"/>
                </a:cubicBezTo>
                <a:close/>
                <a:moveTo>
                  <a:pt x="634" y="982"/>
                </a:moveTo>
                <a:cubicBezTo>
                  <a:pt x="634" y="983"/>
                  <a:pt x="634" y="983"/>
                  <a:pt x="635" y="983"/>
                </a:cubicBezTo>
                <a:cubicBezTo>
                  <a:pt x="635" y="983"/>
                  <a:pt x="635" y="982"/>
                  <a:pt x="635" y="982"/>
                </a:cubicBezTo>
                <a:cubicBezTo>
                  <a:pt x="636" y="981"/>
                  <a:pt x="636" y="981"/>
                  <a:pt x="636" y="981"/>
                </a:cubicBezTo>
                <a:cubicBezTo>
                  <a:pt x="636" y="980"/>
                  <a:pt x="636" y="980"/>
                  <a:pt x="636" y="980"/>
                </a:cubicBezTo>
                <a:cubicBezTo>
                  <a:pt x="635" y="981"/>
                  <a:pt x="634" y="982"/>
                  <a:pt x="634" y="982"/>
                </a:cubicBezTo>
                <a:cubicBezTo>
                  <a:pt x="634" y="982"/>
                  <a:pt x="634" y="982"/>
                  <a:pt x="634" y="982"/>
                </a:cubicBezTo>
                <a:close/>
                <a:moveTo>
                  <a:pt x="639" y="985"/>
                </a:moveTo>
                <a:cubicBezTo>
                  <a:pt x="639" y="985"/>
                  <a:pt x="639" y="985"/>
                  <a:pt x="639" y="985"/>
                </a:cubicBezTo>
                <a:cubicBezTo>
                  <a:pt x="639" y="985"/>
                  <a:pt x="639" y="986"/>
                  <a:pt x="639" y="986"/>
                </a:cubicBezTo>
                <a:cubicBezTo>
                  <a:pt x="639" y="986"/>
                  <a:pt x="639" y="985"/>
                  <a:pt x="639" y="985"/>
                </a:cubicBezTo>
                <a:close/>
                <a:moveTo>
                  <a:pt x="636" y="986"/>
                </a:moveTo>
                <a:cubicBezTo>
                  <a:pt x="636" y="986"/>
                  <a:pt x="636" y="986"/>
                  <a:pt x="637" y="986"/>
                </a:cubicBezTo>
                <a:cubicBezTo>
                  <a:pt x="636" y="986"/>
                  <a:pt x="636" y="986"/>
                  <a:pt x="636" y="986"/>
                </a:cubicBezTo>
                <a:cubicBezTo>
                  <a:pt x="636" y="986"/>
                  <a:pt x="636" y="986"/>
                  <a:pt x="636" y="986"/>
                </a:cubicBezTo>
                <a:close/>
                <a:moveTo>
                  <a:pt x="600" y="1008"/>
                </a:moveTo>
                <a:cubicBezTo>
                  <a:pt x="600" y="1030"/>
                  <a:pt x="616" y="1053"/>
                  <a:pt x="650" y="1044"/>
                </a:cubicBezTo>
                <a:cubicBezTo>
                  <a:pt x="653" y="1043"/>
                  <a:pt x="655" y="1042"/>
                  <a:pt x="658" y="1041"/>
                </a:cubicBezTo>
                <a:cubicBezTo>
                  <a:pt x="658" y="1041"/>
                  <a:pt x="657" y="1041"/>
                  <a:pt x="657" y="1041"/>
                </a:cubicBezTo>
                <a:cubicBezTo>
                  <a:pt x="657" y="1040"/>
                  <a:pt x="658" y="1041"/>
                  <a:pt x="658" y="1041"/>
                </a:cubicBezTo>
                <a:cubicBezTo>
                  <a:pt x="658" y="1040"/>
                  <a:pt x="657" y="1040"/>
                  <a:pt x="657" y="1040"/>
                </a:cubicBezTo>
                <a:cubicBezTo>
                  <a:pt x="657" y="1039"/>
                  <a:pt x="657" y="1038"/>
                  <a:pt x="657" y="1036"/>
                </a:cubicBezTo>
                <a:cubicBezTo>
                  <a:pt x="657" y="1035"/>
                  <a:pt x="656" y="1034"/>
                  <a:pt x="656" y="1033"/>
                </a:cubicBezTo>
                <a:cubicBezTo>
                  <a:pt x="656" y="1033"/>
                  <a:pt x="656" y="1033"/>
                  <a:pt x="656" y="1033"/>
                </a:cubicBezTo>
                <a:cubicBezTo>
                  <a:pt x="656" y="1032"/>
                  <a:pt x="656" y="1031"/>
                  <a:pt x="656" y="1030"/>
                </a:cubicBezTo>
                <a:cubicBezTo>
                  <a:pt x="656" y="1029"/>
                  <a:pt x="656" y="1029"/>
                  <a:pt x="656" y="1028"/>
                </a:cubicBezTo>
                <a:cubicBezTo>
                  <a:pt x="656" y="1028"/>
                  <a:pt x="655" y="1027"/>
                  <a:pt x="655" y="1027"/>
                </a:cubicBezTo>
                <a:cubicBezTo>
                  <a:pt x="655" y="1027"/>
                  <a:pt x="655" y="1027"/>
                  <a:pt x="655" y="1026"/>
                </a:cubicBezTo>
                <a:cubicBezTo>
                  <a:pt x="655" y="1025"/>
                  <a:pt x="655" y="1024"/>
                  <a:pt x="654" y="1023"/>
                </a:cubicBezTo>
                <a:cubicBezTo>
                  <a:pt x="654" y="1023"/>
                  <a:pt x="654" y="1022"/>
                  <a:pt x="654" y="1021"/>
                </a:cubicBezTo>
                <a:cubicBezTo>
                  <a:pt x="653" y="1020"/>
                  <a:pt x="653" y="1019"/>
                  <a:pt x="653" y="1019"/>
                </a:cubicBezTo>
                <a:cubicBezTo>
                  <a:pt x="653" y="1019"/>
                  <a:pt x="654" y="1020"/>
                  <a:pt x="654" y="1020"/>
                </a:cubicBezTo>
                <a:cubicBezTo>
                  <a:pt x="654" y="1019"/>
                  <a:pt x="654" y="1017"/>
                  <a:pt x="653" y="1016"/>
                </a:cubicBezTo>
                <a:cubicBezTo>
                  <a:pt x="653" y="1016"/>
                  <a:pt x="653" y="1015"/>
                  <a:pt x="653" y="1015"/>
                </a:cubicBezTo>
                <a:cubicBezTo>
                  <a:pt x="653" y="1015"/>
                  <a:pt x="653" y="1014"/>
                  <a:pt x="652" y="1014"/>
                </a:cubicBezTo>
                <a:cubicBezTo>
                  <a:pt x="652" y="1013"/>
                  <a:pt x="652" y="1013"/>
                  <a:pt x="652" y="1012"/>
                </a:cubicBezTo>
                <a:cubicBezTo>
                  <a:pt x="652" y="1012"/>
                  <a:pt x="652" y="1012"/>
                  <a:pt x="652" y="1011"/>
                </a:cubicBezTo>
                <a:cubicBezTo>
                  <a:pt x="652" y="1011"/>
                  <a:pt x="651" y="1010"/>
                  <a:pt x="651" y="1009"/>
                </a:cubicBezTo>
                <a:cubicBezTo>
                  <a:pt x="651" y="1009"/>
                  <a:pt x="652" y="1010"/>
                  <a:pt x="652" y="1010"/>
                </a:cubicBezTo>
                <a:cubicBezTo>
                  <a:pt x="653" y="1012"/>
                  <a:pt x="653" y="1012"/>
                  <a:pt x="655" y="1014"/>
                </a:cubicBezTo>
                <a:cubicBezTo>
                  <a:pt x="654" y="1014"/>
                  <a:pt x="654" y="1013"/>
                  <a:pt x="654" y="1012"/>
                </a:cubicBezTo>
                <a:cubicBezTo>
                  <a:pt x="653" y="1012"/>
                  <a:pt x="653" y="1011"/>
                  <a:pt x="653" y="1010"/>
                </a:cubicBezTo>
                <a:cubicBezTo>
                  <a:pt x="653" y="1010"/>
                  <a:pt x="653" y="1009"/>
                  <a:pt x="653" y="1009"/>
                </a:cubicBezTo>
                <a:cubicBezTo>
                  <a:pt x="652" y="1009"/>
                  <a:pt x="653" y="1009"/>
                  <a:pt x="653" y="1008"/>
                </a:cubicBezTo>
                <a:cubicBezTo>
                  <a:pt x="653" y="1008"/>
                  <a:pt x="652" y="1007"/>
                  <a:pt x="652" y="1007"/>
                </a:cubicBezTo>
                <a:cubicBezTo>
                  <a:pt x="652" y="1007"/>
                  <a:pt x="653" y="1008"/>
                  <a:pt x="653" y="1008"/>
                </a:cubicBezTo>
                <a:cubicBezTo>
                  <a:pt x="653" y="1008"/>
                  <a:pt x="653" y="1008"/>
                  <a:pt x="653" y="1008"/>
                </a:cubicBezTo>
                <a:cubicBezTo>
                  <a:pt x="655" y="1010"/>
                  <a:pt x="655" y="1011"/>
                  <a:pt x="656" y="1013"/>
                </a:cubicBezTo>
                <a:cubicBezTo>
                  <a:pt x="657" y="1014"/>
                  <a:pt x="656" y="1012"/>
                  <a:pt x="656" y="1012"/>
                </a:cubicBezTo>
                <a:cubicBezTo>
                  <a:pt x="656" y="1011"/>
                  <a:pt x="656" y="1011"/>
                  <a:pt x="656" y="1010"/>
                </a:cubicBezTo>
                <a:cubicBezTo>
                  <a:pt x="656" y="1010"/>
                  <a:pt x="656" y="1010"/>
                  <a:pt x="656" y="1010"/>
                </a:cubicBezTo>
                <a:cubicBezTo>
                  <a:pt x="656" y="1009"/>
                  <a:pt x="655" y="1009"/>
                  <a:pt x="655" y="1009"/>
                </a:cubicBezTo>
                <a:cubicBezTo>
                  <a:pt x="655" y="1008"/>
                  <a:pt x="655" y="1007"/>
                  <a:pt x="655" y="1007"/>
                </a:cubicBezTo>
                <a:cubicBezTo>
                  <a:pt x="654" y="1006"/>
                  <a:pt x="653" y="1005"/>
                  <a:pt x="654" y="1005"/>
                </a:cubicBezTo>
                <a:cubicBezTo>
                  <a:pt x="654" y="1005"/>
                  <a:pt x="655" y="1006"/>
                  <a:pt x="655" y="1006"/>
                </a:cubicBezTo>
                <a:cubicBezTo>
                  <a:pt x="656" y="1006"/>
                  <a:pt x="656" y="1006"/>
                  <a:pt x="656" y="1007"/>
                </a:cubicBezTo>
                <a:cubicBezTo>
                  <a:pt x="657" y="1009"/>
                  <a:pt x="657" y="1008"/>
                  <a:pt x="657" y="1009"/>
                </a:cubicBezTo>
                <a:cubicBezTo>
                  <a:pt x="657" y="1009"/>
                  <a:pt x="658" y="1010"/>
                  <a:pt x="658" y="1010"/>
                </a:cubicBezTo>
                <a:cubicBezTo>
                  <a:pt x="658" y="1010"/>
                  <a:pt x="658" y="1011"/>
                  <a:pt x="658" y="1011"/>
                </a:cubicBezTo>
                <a:cubicBezTo>
                  <a:pt x="658" y="1012"/>
                  <a:pt x="659" y="1013"/>
                  <a:pt x="659" y="1014"/>
                </a:cubicBezTo>
                <a:cubicBezTo>
                  <a:pt x="659" y="1014"/>
                  <a:pt x="659" y="1015"/>
                  <a:pt x="659" y="1015"/>
                </a:cubicBezTo>
                <a:cubicBezTo>
                  <a:pt x="659" y="1016"/>
                  <a:pt x="660" y="1016"/>
                  <a:pt x="660" y="1017"/>
                </a:cubicBezTo>
                <a:cubicBezTo>
                  <a:pt x="660" y="1017"/>
                  <a:pt x="660" y="1017"/>
                  <a:pt x="661" y="1018"/>
                </a:cubicBezTo>
                <a:cubicBezTo>
                  <a:pt x="662" y="1018"/>
                  <a:pt x="661" y="1017"/>
                  <a:pt x="661" y="1017"/>
                </a:cubicBezTo>
                <a:cubicBezTo>
                  <a:pt x="661" y="1016"/>
                  <a:pt x="661" y="1016"/>
                  <a:pt x="660" y="1016"/>
                </a:cubicBezTo>
                <a:cubicBezTo>
                  <a:pt x="660" y="1016"/>
                  <a:pt x="660" y="1015"/>
                  <a:pt x="660" y="1015"/>
                </a:cubicBezTo>
                <a:cubicBezTo>
                  <a:pt x="660" y="1015"/>
                  <a:pt x="660" y="1014"/>
                  <a:pt x="660" y="1014"/>
                </a:cubicBezTo>
                <a:cubicBezTo>
                  <a:pt x="660" y="1014"/>
                  <a:pt x="660" y="1014"/>
                  <a:pt x="660" y="1014"/>
                </a:cubicBezTo>
                <a:cubicBezTo>
                  <a:pt x="660" y="1014"/>
                  <a:pt x="659" y="1013"/>
                  <a:pt x="659" y="1013"/>
                </a:cubicBezTo>
                <a:cubicBezTo>
                  <a:pt x="659" y="1013"/>
                  <a:pt x="660" y="1013"/>
                  <a:pt x="659" y="1013"/>
                </a:cubicBezTo>
                <a:cubicBezTo>
                  <a:pt x="659" y="1012"/>
                  <a:pt x="659" y="1012"/>
                  <a:pt x="659" y="1012"/>
                </a:cubicBezTo>
                <a:cubicBezTo>
                  <a:pt x="659" y="1011"/>
                  <a:pt x="659" y="1011"/>
                  <a:pt x="659" y="1011"/>
                </a:cubicBezTo>
                <a:cubicBezTo>
                  <a:pt x="659" y="1011"/>
                  <a:pt x="658" y="1011"/>
                  <a:pt x="658" y="1010"/>
                </a:cubicBezTo>
                <a:cubicBezTo>
                  <a:pt x="658" y="1010"/>
                  <a:pt x="658" y="1010"/>
                  <a:pt x="658" y="1009"/>
                </a:cubicBezTo>
                <a:cubicBezTo>
                  <a:pt x="658" y="1009"/>
                  <a:pt x="658" y="1009"/>
                  <a:pt x="658" y="1009"/>
                </a:cubicBezTo>
                <a:cubicBezTo>
                  <a:pt x="658" y="1009"/>
                  <a:pt x="658" y="1009"/>
                  <a:pt x="658" y="1008"/>
                </a:cubicBezTo>
                <a:cubicBezTo>
                  <a:pt x="658" y="1008"/>
                  <a:pt x="658" y="1008"/>
                  <a:pt x="658" y="1008"/>
                </a:cubicBezTo>
                <a:cubicBezTo>
                  <a:pt x="658" y="1008"/>
                  <a:pt x="657" y="1009"/>
                  <a:pt x="657" y="1009"/>
                </a:cubicBezTo>
                <a:cubicBezTo>
                  <a:pt x="657" y="1009"/>
                  <a:pt x="658" y="1008"/>
                  <a:pt x="658" y="1007"/>
                </a:cubicBezTo>
                <a:cubicBezTo>
                  <a:pt x="657" y="1006"/>
                  <a:pt x="657" y="1006"/>
                  <a:pt x="657" y="1005"/>
                </a:cubicBezTo>
                <a:cubicBezTo>
                  <a:pt x="657" y="1005"/>
                  <a:pt x="657" y="1005"/>
                  <a:pt x="657" y="1004"/>
                </a:cubicBezTo>
                <a:cubicBezTo>
                  <a:pt x="656" y="1004"/>
                  <a:pt x="657" y="1005"/>
                  <a:pt x="657" y="1004"/>
                </a:cubicBezTo>
                <a:cubicBezTo>
                  <a:pt x="657" y="1004"/>
                  <a:pt x="656" y="1003"/>
                  <a:pt x="656" y="1003"/>
                </a:cubicBezTo>
                <a:cubicBezTo>
                  <a:pt x="656" y="1003"/>
                  <a:pt x="656" y="1003"/>
                  <a:pt x="656" y="1003"/>
                </a:cubicBezTo>
                <a:cubicBezTo>
                  <a:pt x="656" y="1003"/>
                  <a:pt x="656" y="1004"/>
                  <a:pt x="656" y="1004"/>
                </a:cubicBezTo>
                <a:cubicBezTo>
                  <a:pt x="655" y="1004"/>
                  <a:pt x="655" y="1004"/>
                  <a:pt x="655" y="1004"/>
                </a:cubicBezTo>
                <a:cubicBezTo>
                  <a:pt x="654" y="1004"/>
                  <a:pt x="654" y="1004"/>
                  <a:pt x="654" y="1004"/>
                </a:cubicBezTo>
                <a:cubicBezTo>
                  <a:pt x="654" y="1004"/>
                  <a:pt x="653" y="1004"/>
                  <a:pt x="654" y="1004"/>
                </a:cubicBezTo>
                <a:cubicBezTo>
                  <a:pt x="653" y="1004"/>
                  <a:pt x="652" y="1006"/>
                  <a:pt x="652" y="1005"/>
                </a:cubicBezTo>
                <a:cubicBezTo>
                  <a:pt x="652" y="1005"/>
                  <a:pt x="653" y="1004"/>
                  <a:pt x="653" y="1003"/>
                </a:cubicBezTo>
                <a:cubicBezTo>
                  <a:pt x="653" y="1002"/>
                  <a:pt x="653" y="1004"/>
                  <a:pt x="653" y="1003"/>
                </a:cubicBezTo>
                <a:cubicBezTo>
                  <a:pt x="653" y="1003"/>
                  <a:pt x="653" y="1002"/>
                  <a:pt x="653" y="1002"/>
                </a:cubicBezTo>
                <a:cubicBezTo>
                  <a:pt x="653" y="1001"/>
                  <a:pt x="654" y="1001"/>
                  <a:pt x="654" y="1001"/>
                </a:cubicBezTo>
                <a:cubicBezTo>
                  <a:pt x="654" y="1000"/>
                  <a:pt x="655" y="1000"/>
                  <a:pt x="655" y="999"/>
                </a:cubicBezTo>
                <a:cubicBezTo>
                  <a:pt x="654" y="999"/>
                  <a:pt x="654" y="998"/>
                  <a:pt x="653" y="998"/>
                </a:cubicBezTo>
                <a:cubicBezTo>
                  <a:pt x="653" y="998"/>
                  <a:pt x="653" y="998"/>
                  <a:pt x="652" y="998"/>
                </a:cubicBezTo>
                <a:cubicBezTo>
                  <a:pt x="652" y="998"/>
                  <a:pt x="651" y="999"/>
                  <a:pt x="650" y="999"/>
                </a:cubicBezTo>
                <a:cubicBezTo>
                  <a:pt x="650" y="999"/>
                  <a:pt x="650" y="999"/>
                  <a:pt x="649" y="999"/>
                </a:cubicBezTo>
                <a:cubicBezTo>
                  <a:pt x="649" y="1000"/>
                  <a:pt x="648" y="1000"/>
                  <a:pt x="648" y="1000"/>
                </a:cubicBezTo>
                <a:cubicBezTo>
                  <a:pt x="647" y="1000"/>
                  <a:pt x="647" y="1000"/>
                  <a:pt x="647" y="1000"/>
                </a:cubicBezTo>
                <a:cubicBezTo>
                  <a:pt x="647" y="1000"/>
                  <a:pt x="646" y="1001"/>
                  <a:pt x="647" y="1000"/>
                </a:cubicBezTo>
                <a:cubicBezTo>
                  <a:pt x="647" y="999"/>
                  <a:pt x="646" y="1000"/>
                  <a:pt x="646" y="1001"/>
                </a:cubicBezTo>
                <a:cubicBezTo>
                  <a:pt x="645" y="1001"/>
                  <a:pt x="646" y="1000"/>
                  <a:pt x="645" y="1001"/>
                </a:cubicBezTo>
                <a:cubicBezTo>
                  <a:pt x="645" y="1001"/>
                  <a:pt x="644" y="1001"/>
                  <a:pt x="644" y="1001"/>
                </a:cubicBezTo>
                <a:cubicBezTo>
                  <a:pt x="644" y="1001"/>
                  <a:pt x="644" y="1001"/>
                  <a:pt x="643" y="1001"/>
                </a:cubicBezTo>
                <a:cubicBezTo>
                  <a:pt x="643" y="1001"/>
                  <a:pt x="643" y="1001"/>
                  <a:pt x="642" y="1001"/>
                </a:cubicBezTo>
                <a:cubicBezTo>
                  <a:pt x="641" y="1001"/>
                  <a:pt x="640" y="1002"/>
                  <a:pt x="639" y="1002"/>
                </a:cubicBezTo>
                <a:cubicBezTo>
                  <a:pt x="639" y="1002"/>
                  <a:pt x="639" y="1001"/>
                  <a:pt x="639" y="1001"/>
                </a:cubicBezTo>
                <a:cubicBezTo>
                  <a:pt x="639" y="1001"/>
                  <a:pt x="638" y="1000"/>
                  <a:pt x="638" y="999"/>
                </a:cubicBezTo>
                <a:cubicBezTo>
                  <a:pt x="638" y="998"/>
                  <a:pt x="638" y="998"/>
                  <a:pt x="638" y="997"/>
                </a:cubicBezTo>
                <a:cubicBezTo>
                  <a:pt x="639" y="996"/>
                  <a:pt x="641" y="993"/>
                  <a:pt x="642" y="992"/>
                </a:cubicBezTo>
                <a:cubicBezTo>
                  <a:pt x="642" y="992"/>
                  <a:pt x="642" y="991"/>
                  <a:pt x="642" y="991"/>
                </a:cubicBezTo>
                <a:cubicBezTo>
                  <a:pt x="643" y="991"/>
                  <a:pt x="643" y="991"/>
                  <a:pt x="643" y="990"/>
                </a:cubicBezTo>
                <a:cubicBezTo>
                  <a:pt x="643" y="990"/>
                  <a:pt x="642" y="990"/>
                  <a:pt x="642" y="990"/>
                </a:cubicBezTo>
                <a:cubicBezTo>
                  <a:pt x="641" y="989"/>
                  <a:pt x="641" y="989"/>
                  <a:pt x="640" y="988"/>
                </a:cubicBezTo>
                <a:cubicBezTo>
                  <a:pt x="640" y="988"/>
                  <a:pt x="639" y="988"/>
                  <a:pt x="639" y="988"/>
                </a:cubicBezTo>
                <a:cubicBezTo>
                  <a:pt x="639" y="988"/>
                  <a:pt x="639" y="989"/>
                  <a:pt x="638" y="989"/>
                </a:cubicBezTo>
                <a:cubicBezTo>
                  <a:pt x="638" y="989"/>
                  <a:pt x="638" y="988"/>
                  <a:pt x="638" y="989"/>
                </a:cubicBezTo>
                <a:cubicBezTo>
                  <a:pt x="638" y="989"/>
                  <a:pt x="638" y="989"/>
                  <a:pt x="638" y="989"/>
                </a:cubicBezTo>
                <a:cubicBezTo>
                  <a:pt x="637" y="989"/>
                  <a:pt x="637" y="989"/>
                  <a:pt x="637" y="989"/>
                </a:cubicBezTo>
                <a:cubicBezTo>
                  <a:pt x="637" y="989"/>
                  <a:pt x="636" y="990"/>
                  <a:pt x="636" y="990"/>
                </a:cubicBezTo>
                <a:cubicBezTo>
                  <a:pt x="636" y="990"/>
                  <a:pt x="636" y="989"/>
                  <a:pt x="636" y="989"/>
                </a:cubicBezTo>
                <a:cubicBezTo>
                  <a:pt x="636" y="989"/>
                  <a:pt x="635" y="989"/>
                  <a:pt x="634" y="989"/>
                </a:cubicBezTo>
                <a:cubicBezTo>
                  <a:pt x="634" y="989"/>
                  <a:pt x="634" y="988"/>
                  <a:pt x="633" y="988"/>
                </a:cubicBezTo>
                <a:cubicBezTo>
                  <a:pt x="633" y="987"/>
                  <a:pt x="632" y="988"/>
                  <a:pt x="632" y="986"/>
                </a:cubicBezTo>
                <a:cubicBezTo>
                  <a:pt x="632" y="986"/>
                  <a:pt x="633" y="985"/>
                  <a:pt x="633" y="985"/>
                </a:cubicBezTo>
                <a:cubicBezTo>
                  <a:pt x="633" y="984"/>
                  <a:pt x="633" y="984"/>
                  <a:pt x="633" y="984"/>
                </a:cubicBezTo>
                <a:cubicBezTo>
                  <a:pt x="630" y="982"/>
                  <a:pt x="626" y="979"/>
                  <a:pt x="622" y="976"/>
                </a:cubicBezTo>
                <a:cubicBezTo>
                  <a:pt x="618" y="974"/>
                  <a:pt x="614" y="971"/>
                  <a:pt x="610" y="969"/>
                </a:cubicBezTo>
                <a:cubicBezTo>
                  <a:pt x="604" y="978"/>
                  <a:pt x="599" y="992"/>
                  <a:pt x="600" y="1008"/>
                </a:cubicBezTo>
                <a:close/>
                <a:moveTo>
                  <a:pt x="678" y="1028"/>
                </a:moveTo>
                <a:cubicBezTo>
                  <a:pt x="677" y="1028"/>
                  <a:pt x="677" y="1028"/>
                  <a:pt x="677" y="1028"/>
                </a:cubicBezTo>
                <a:cubicBezTo>
                  <a:pt x="677" y="1027"/>
                  <a:pt x="678" y="1027"/>
                  <a:pt x="678" y="1026"/>
                </a:cubicBezTo>
                <a:cubicBezTo>
                  <a:pt x="677" y="1026"/>
                  <a:pt x="677" y="1027"/>
                  <a:pt x="676" y="1028"/>
                </a:cubicBezTo>
                <a:cubicBezTo>
                  <a:pt x="676" y="1028"/>
                  <a:pt x="676" y="1026"/>
                  <a:pt x="676" y="1026"/>
                </a:cubicBezTo>
                <a:cubicBezTo>
                  <a:pt x="676" y="1026"/>
                  <a:pt x="676" y="1025"/>
                  <a:pt x="676" y="1024"/>
                </a:cubicBezTo>
                <a:cubicBezTo>
                  <a:pt x="676" y="1024"/>
                  <a:pt x="676" y="1024"/>
                  <a:pt x="676" y="1023"/>
                </a:cubicBezTo>
                <a:cubicBezTo>
                  <a:pt x="676" y="1023"/>
                  <a:pt x="675" y="1022"/>
                  <a:pt x="675" y="1022"/>
                </a:cubicBezTo>
                <a:cubicBezTo>
                  <a:pt x="674" y="1021"/>
                  <a:pt x="674" y="1021"/>
                  <a:pt x="674" y="1021"/>
                </a:cubicBezTo>
                <a:cubicBezTo>
                  <a:pt x="674" y="1020"/>
                  <a:pt x="674" y="1021"/>
                  <a:pt x="674" y="1021"/>
                </a:cubicBezTo>
                <a:cubicBezTo>
                  <a:pt x="672" y="1019"/>
                  <a:pt x="673" y="1020"/>
                  <a:pt x="673" y="1019"/>
                </a:cubicBezTo>
                <a:cubicBezTo>
                  <a:pt x="673" y="1019"/>
                  <a:pt x="673" y="1019"/>
                  <a:pt x="673" y="1019"/>
                </a:cubicBezTo>
                <a:cubicBezTo>
                  <a:pt x="672" y="1019"/>
                  <a:pt x="672" y="1019"/>
                  <a:pt x="671" y="1019"/>
                </a:cubicBezTo>
                <a:cubicBezTo>
                  <a:pt x="671" y="1019"/>
                  <a:pt x="671" y="1020"/>
                  <a:pt x="671" y="1020"/>
                </a:cubicBezTo>
                <a:cubicBezTo>
                  <a:pt x="670" y="1020"/>
                  <a:pt x="670" y="1019"/>
                  <a:pt x="670" y="1020"/>
                </a:cubicBezTo>
                <a:cubicBezTo>
                  <a:pt x="669" y="1020"/>
                  <a:pt x="669" y="1020"/>
                  <a:pt x="669" y="1020"/>
                </a:cubicBezTo>
                <a:cubicBezTo>
                  <a:pt x="669" y="1020"/>
                  <a:pt x="668" y="1020"/>
                  <a:pt x="668" y="1020"/>
                </a:cubicBezTo>
                <a:cubicBezTo>
                  <a:pt x="668" y="1021"/>
                  <a:pt x="667" y="1021"/>
                  <a:pt x="667" y="1020"/>
                </a:cubicBezTo>
                <a:cubicBezTo>
                  <a:pt x="667" y="1022"/>
                  <a:pt x="667" y="1022"/>
                  <a:pt x="666" y="1021"/>
                </a:cubicBezTo>
                <a:cubicBezTo>
                  <a:pt x="666" y="1021"/>
                  <a:pt x="666" y="1021"/>
                  <a:pt x="665" y="1021"/>
                </a:cubicBezTo>
                <a:cubicBezTo>
                  <a:pt x="665" y="1021"/>
                  <a:pt x="665" y="1021"/>
                  <a:pt x="665" y="1021"/>
                </a:cubicBezTo>
                <a:cubicBezTo>
                  <a:pt x="664" y="1021"/>
                  <a:pt x="663" y="1021"/>
                  <a:pt x="664" y="1019"/>
                </a:cubicBezTo>
                <a:cubicBezTo>
                  <a:pt x="664" y="1019"/>
                  <a:pt x="664" y="1018"/>
                  <a:pt x="663" y="1018"/>
                </a:cubicBezTo>
                <a:cubicBezTo>
                  <a:pt x="663" y="1017"/>
                  <a:pt x="663" y="1018"/>
                  <a:pt x="663" y="1017"/>
                </a:cubicBezTo>
                <a:cubicBezTo>
                  <a:pt x="663" y="1017"/>
                  <a:pt x="663" y="1017"/>
                  <a:pt x="663" y="1016"/>
                </a:cubicBezTo>
                <a:cubicBezTo>
                  <a:pt x="662" y="1016"/>
                  <a:pt x="663" y="1017"/>
                  <a:pt x="663" y="1018"/>
                </a:cubicBezTo>
                <a:cubicBezTo>
                  <a:pt x="663" y="1019"/>
                  <a:pt x="663" y="1019"/>
                  <a:pt x="663" y="1020"/>
                </a:cubicBezTo>
                <a:cubicBezTo>
                  <a:pt x="663" y="1020"/>
                  <a:pt x="663" y="1021"/>
                  <a:pt x="664" y="1022"/>
                </a:cubicBezTo>
                <a:cubicBezTo>
                  <a:pt x="664" y="1023"/>
                  <a:pt x="664" y="1023"/>
                  <a:pt x="664" y="1024"/>
                </a:cubicBezTo>
                <a:cubicBezTo>
                  <a:pt x="664" y="1024"/>
                  <a:pt x="664" y="1024"/>
                  <a:pt x="664" y="1024"/>
                </a:cubicBezTo>
                <a:cubicBezTo>
                  <a:pt x="664" y="1024"/>
                  <a:pt x="664" y="1025"/>
                  <a:pt x="664" y="1025"/>
                </a:cubicBezTo>
                <a:cubicBezTo>
                  <a:pt x="664" y="1025"/>
                  <a:pt x="664" y="1025"/>
                  <a:pt x="664" y="1025"/>
                </a:cubicBezTo>
                <a:cubicBezTo>
                  <a:pt x="663" y="1024"/>
                  <a:pt x="662" y="1023"/>
                  <a:pt x="661" y="1022"/>
                </a:cubicBezTo>
                <a:cubicBezTo>
                  <a:pt x="661" y="1022"/>
                  <a:pt x="661" y="1022"/>
                  <a:pt x="661" y="1023"/>
                </a:cubicBezTo>
                <a:cubicBezTo>
                  <a:pt x="661" y="1023"/>
                  <a:pt x="661" y="1024"/>
                  <a:pt x="661" y="1024"/>
                </a:cubicBezTo>
                <a:cubicBezTo>
                  <a:pt x="661" y="1024"/>
                  <a:pt x="661" y="1024"/>
                  <a:pt x="661" y="1025"/>
                </a:cubicBezTo>
                <a:cubicBezTo>
                  <a:pt x="661" y="1025"/>
                  <a:pt x="662" y="1026"/>
                  <a:pt x="662" y="1026"/>
                </a:cubicBezTo>
                <a:cubicBezTo>
                  <a:pt x="662" y="1027"/>
                  <a:pt x="662" y="1027"/>
                  <a:pt x="662" y="1028"/>
                </a:cubicBezTo>
                <a:cubicBezTo>
                  <a:pt x="662" y="1029"/>
                  <a:pt x="663" y="1030"/>
                  <a:pt x="663" y="1030"/>
                </a:cubicBezTo>
                <a:cubicBezTo>
                  <a:pt x="663" y="1031"/>
                  <a:pt x="662" y="1030"/>
                  <a:pt x="662" y="1031"/>
                </a:cubicBezTo>
                <a:cubicBezTo>
                  <a:pt x="662" y="1031"/>
                  <a:pt x="663" y="1032"/>
                  <a:pt x="663" y="1032"/>
                </a:cubicBezTo>
                <a:cubicBezTo>
                  <a:pt x="662" y="1031"/>
                  <a:pt x="661" y="1030"/>
                  <a:pt x="661" y="1029"/>
                </a:cubicBezTo>
                <a:cubicBezTo>
                  <a:pt x="660" y="1027"/>
                  <a:pt x="660" y="1027"/>
                  <a:pt x="659" y="1025"/>
                </a:cubicBezTo>
                <a:cubicBezTo>
                  <a:pt x="659" y="1025"/>
                  <a:pt x="659" y="1025"/>
                  <a:pt x="659" y="1025"/>
                </a:cubicBezTo>
                <a:cubicBezTo>
                  <a:pt x="659" y="1026"/>
                  <a:pt x="659" y="1026"/>
                  <a:pt x="659" y="1026"/>
                </a:cubicBezTo>
                <a:cubicBezTo>
                  <a:pt x="659" y="1027"/>
                  <a:pt x="659" y="1027"/>
                  <a:pt x="660" y="1028"/>
                </a:cubicBezTo>
                <a:cubicBezTo>
                  <a:pt x="660" y="1028"/>
                  <a:pt x="660" y="1028"/>
                  <a:pt x="660" y="1028"/>
                </a:cubicBezTo>
                <a:cubicBezTo>
                  <a:pt x="660" y="1030"/>
                  <a:pt x="661" y="1033"/>
                  <a:pt x="660" y="1033"/>
                </a:cubicBezTo>
                <a:cubicBezTo>
                  <a:pt x="660" y="1033"/>
                  <a:pt x="660" y="1033"/>
                  <a:pt x="660" y="1033"/>
                </a:cubicBezTo>
                <a:cubicBezTo>
                  <a:pt x="659" y="1032"/>
                  <a:pt x="659" y="1032"/>
                  <a:pt x="659" y="1032"/>
                </a:cubicBezTo>
                <a:cubicBezTo>
                  <a:pt x="658" y="1032"/>
                  <a:pt x="659" y="1034"/>
                  <a:pt x="660" y="1035"/>
                </a:cubicBezTo>
                <a:cubicBezTo>
                  <a:pt x="660" y="1036"/>
                  <a:pt x="660" y="1036"/>
                  <a:pt x="660" y="1036"/>
                </a:cubicBezTo>
                <a:cubicBezTo>
                  <a:pt x="660" y="1037"/>
                  <a:pt x="660" y="1038"/>
                  <a:pt x="659" y="1037"/>
                </a:cubicBezTo>
                <a:cubicBezTo>
                  <a:pt x="659" y="1037"/>
                  <a:pt x="659" y="1036"/>
                  <a:pt x="659" y="1036"/>
                </a:cubicBezTo>
                <a:cubicBezTo>
                  <a:pt x="658" y="1037"/>
                  <a:pt x="659" y="1039"/>
                  <a:pt x="659" y="1040"/>
                </a:cubicBezTo>
                <a:cubicBezTo>
                  <a:pt x="666" y="1037"/>
                  <a:pt x="672" y="1033"/>
                  <a:pt x="678" y="1028"/>
                </a:cubicBezTo>
                <a:close/>
                <a:moveTo>
                  <a:pt x="686" y="1018"/>
                </a:moveTo>
                <a:cubicBezTo>
                  <a:pt x="686" y="1018"/>
                  <a:pt x="685" y="1018"/>
                  <a:pt x="685" y="1018"/>
                </a:cubicBezTo>
                <a:cubicBezTo>
                  <a:pt x="684" y="1014"/>
                  <a:pt x="684" y="1014"/>
                  <a:pt x="684" y="1014"/>
                </a:cubicBezTo>
                <a:cubicBezTo>
                  <a:pt x="684" y="1014"/>
                  <a:pt x="684" y="1014"/>
                  <a:pt x="683" y="1014"/>
                </a:cubicBezTo>
                <a:cubicBezTo>
                  <a:pt x="682" y="1013"/>
                  <a:pt x="682" y="1013"/>
                  <a:pt x="682" y="1013"/>
                </a:cubicBezTo>
                <a:cubicBezTo>
                  <a:pt x="682" y="1013"/>
                  <a:pt x="682" y="1013"/>
                  <a:pt x="682" y="1013"/>
                </a:cubicBezTo>
                <a:cubicBezTo>
                  <a:pt x="682" y="1016"/>
                  <a:pt x="682" y="1016"/>
                  <a:pt x="682" y="1016"/>
                </a:cubicBezTo>
                <a:cubicBezTo>
                  <a:pt x="682" y="1016"/>
                  <a:pt x="681" y="1016"/>
                  <a:pt x="681" y="1015"/>
                </a:cubicBezTo>
                <a:cubicBezTo>
                  <a:pt x="681" y="1016"/>
                  <a:pt x="681" y="1016"/>
                  <a:pt x="681" y="1016"/>
                </a:cubicBezTo>
                <a:cubicBezTo>
                  <a:pt x="681" y="1017"/>
                  <a:pt x="680" y="1017"/>
                  <a:pt x="680" y="1017"/>
                </a:cubicBezTo>
                <a:cubicBezTo>
                  <a:pt x="680" y="1018"/>
                  <a:pt x="680" y="1018"/>
                  <a:pt x="680" y="1019"/>
                </a:cubicBezTo>
                <a:cubicBezTo>
                  <a:pt x="680" y="1019"/>
                  <a:pt x="681" y="1020"/>
                  <a:pt x="680" y="1020"/>
                </a:cubicBezTo>
                <a:cubicBezTo>
                  <a:pt x="680" y="1020"/>
                  <a:pt x="680" y="1020"/>
                  <a:pt x="680" y="1019"/>
                </a:cubicBezTo>
                <a:cubicBezTo>
                  <a:pt x="680" y="1020"/>
                  <a:pt x="679" y="1020"/>
                  <a:pt x="679" y="1020"/>
                </a:cubicBezTo>
                <a:cubicBezTo>
                  <a:pt x="679" y="1022"/>
                  <a:pt x="678" y="1023"/>
                  <a:pt x="678" y="1024"/>
                </a:cubicBezTo>
                <a:cubicBezTo>
                  <a:pt x="678" y="1025"/>
                  <a:pt x="680" y="1024"/>
                  <a:pt x="681" y="1023"/>
                </a:cubicBezTo>
                <a:cubicBezTo>
                  <a:pt x="682" y="1023"/>
                  <a:pt x="682" y="1023"/>
                  <a:pt x="682" y="1023"/>
                </a:cubicBezTo>
                <a:cubicBezTo>
                  <a:pt x="683" y="1022"/>
                  <a:pt x="683" y="1022"/>
                  <a:pt x="684" y="1022"/>
                </a:cubicBezTo>
                <a:cubicBezTo>
                  <a:pt x="682" y="1016"/>
                  <a:pt x="682" y="1016"/>
                  <a:pt x="682" y="1016"/>
                </a:cubicBezTo>
                <a:cubicBezTo>
                  <a:pt x="683" y="1017"/>
                  <a:pt x="684" y="1017"/>
                  <a:pt x="685" y="1018"/>
                </a:cubicBezTo>
                <a:cubicBezTo>
                  <a:pt x="685" y="1019"/>
                  <a:pt x="685" y="1019"/>
                  <a:pt x="685" y="1019"/>
                </a:cubicBezTo>
                <a:cubicBezTo>
                  <a:pt x="686" y="1019"/>
                  <a:pt x="686" y="1019"/>
                  <a:pt x="686" y="1018"/>
                </a:cubicBezTo>
                <a:close/>
                <a:moveTo>
                  <a:pt x="851" y="969"/>
                </a:moveTo>
                <a:cubicBezTo>
                  <a:pt x="847" y="966"/>
                  <a:pt x="842" y="963"/>
                  <a:pt x="837" y="960"/>
                </a:cubicBezTo>
                <a:cubicBezTo>
                  <a:pt x="826" y="953"/>
                  <a:pt x="812" y="944"/>
                  <a:pt x="806" y="941"/>
                </a:cubicBezTo>
                <a:cubicBezTo>
                  <a:pt x="799" y="936"/>
                  <a:pt x="784" y="927"/>
                  <a:pt x="773" y="920"/>
                </a:cubicBezTo>
                <a:cubicBezTo>
                  <a:pt x="776" y="923"/>
                  <a:pt x="780" y="925"/>
                  <a:pt x="783" y="927"/>
                </a:cubicBezTo>
                <a:cubicBezTo>
                  <a:pt x="793" y="935"/>
                  <a:pt x="804" y="941"/>
                  <a:pt x="815" y="948"/>
                </a:cubicBezTo>
                <a:cubicBezTo>
                  <a:pt x="819" y="950"/>
                  <a:pt x="823" y="954"/>
                  <a:pt x="827" y="956"/>
                </a:cubicBezTo>
                <a:cubicBezTo>
                  <a:pt x="834" y="961"/>
                  <a:pt x="842" y="965"/>
                  <a:pt x="850" y="969"/>
                </a:cubicBezTo>
                <a:cubicBezTo>
                  <a:pt x="850" y="969"/>
                  <a:pt x="851" y="969"/>
                  <a:pt x="851" y="969"/>
                </a:cubicBezTo>
                <a:close/>
                <a:moveTo>
                  <a:pt x="750" y="902"/>
                </a:moveTo>
                <a:cubicBezTo>
                  <a:pt x="750" y="902"/>
                  <a:pt x="750" y="902"/>
                  <a:pt x="750" y="902"/>
                </a:cubicBezTo>
                <a:cubicBezTo>
                  <a:pt x="749" y="902"/>
                  <a:pt x="749" y="901"/>
                  <a:pt x="748" y="901"/>
                </a:cubicBezTo>
                <a:cubicBezTo>
                  <a:pt x="748" y="900"/>
                  <a:pt x="748" y="900"/>
                  <a:pt x="748" y="900"/>
                </a:cubicBezTo>
                <a:cubicBezTo>
                  <a:pt x="748" y="900"/>
                  <a:pt x="748" y="900"/>
                  <a:pt x="748" y="900"/>
                </a:cubicBezTo>
                <a:cubicBezTo>
                  <a:pt x="748" y="900"/>
                  <a:pt x="748" y="900"/>
                  <a:pt x="747" y="900"/>
                </a:cubicBezTo>
                <a:cubicBezTo>
                  <a:pt x="747" y="901"/>
                  <a:pt x="747" y="901"/>
                  <a:pt x="746" y="902"/>
                </a:cubicBezTo>
                <a:cubicBezTo>
                  <a:pt x="747" y="903"/>
                  <a:pt x="748" y="903"/>
                  <a:pt x="749" y="904"/>
                </a:cubicBezTo>
                <a:cubicBezTo>
                  <a:pt x="749" y="904"/>
                  <a:pt x="749" y="904"/>
                  <a:pt x="750" y="904"/>
                </a:cubicBezTo>
                <a:cubicBezTo>
                  <a:pt x="750" y="903"/>
                  <a:pt x="750" y="903"/>
                  <a:pt x="750" y="902"/>
                </a:cubicBezTo>
                <a:close/>
                <a:moveTo>
                  <a:pt x="747" y="899"/>
                </a:moveTo>
                <a:cubicBezTo>
                  <a:pt x="747" y="899"/>
                  <a:pt x="747" y="899"/>
                  <a:pt x="747" y="899"/>
                </a:cubicBezTo>
                <a:cubicBezTo>
                  <a:pt x="747" y="899"/>
                  <a:pt x="747" y="899"/>
                  <a:pt x="747" y="899"/>
                </a:cubicBezTo>
                <a:cubicBezTo>
                  <a:pt x="747" y="899"/>
                  <a:pt x="747" y="899"/>
                  <a:pt x="747" y="899"/>
                </a:cubicBezTo>
                <a:close/>
                <a:moveTo>
                  <a:pt x="744" y="904"/>
                </a:moveTo>
                <a:cubicBezTo>
                  <a:pt x="743" y="904"/>
                  <a:pt x="743" y="904"/>
                  <a:pt x="742" y="904"/>
                </a:cubicBezTo>
                <a:cubicBezTo>
                  <a:pt x="743" y="904"/>
                  <a:pt x="744" y="904"/>
                  <a:pt x="745" y="904"/>
                </a:cubicBezTo>
                <a:cubicBezTo>
                  <a:pt x="745" y="904"/>
                  <a:pt x="744" y="904"/>
                  <a:pt x="744" y="904"/>
                </a:cubicBezTo>
                <a:close/>
                <a:moveTo>
                  <a:pt x="746" y="904"/>
                </a:moveTo>
                <a:cubicBezTo>
                  <a:pt x="746" y="904"/>
                  <a:pt x="747" y="904"/>
                  <a:pt x="748" y="904"/>
                </a:cubicBezTo>
                <a:cubicBezTo>
                  <a:pt x="747" y="904"/>
                  <a:pt x="747" y="904"/>
                  <a:pt x="747" y="904"/>
                </a:cubicBezTo>
                <a:cubicBezTo>
                  <a:pt x="747" y="904"/>
                  <a:pt x="746" y="904"/>
                  <a:pt x="746" y="903"/>
                </a:cubicBezTo>
                <a:cubicBezTo>
                  <a:pt x="746" y="903"/>
                  <a:pt x="746" y="903"/>
                  <a:pt x="746" y="903"/>
                </a:cubicBezTo>
                <a:cubicBezTo>
                  <a:pt x="746" y="904"/>
                  <a:pt x="746" y="904"/>
                  <a:pt x="746" y="904"/>
                </a:cubicBezTo>
                <a:cubicBezTo>
                  <a:pt x="746" y="904"/>
                  <a:pt x="746" y="904"/>
                  <a:pt x="746" y="904"/>
                </a:cubicBezTo>
                <a:close/>
                <a:moveTo>
                  <a:pt x="741" y="905"/>
                </a:moveTo>
                <a:cubicBezTo>
                  <a:pt x="741" y="905"/>
                  <a:pt x="741" y="905"/>
                  <a:pt x="741" y="905"/>
                </a:cubicBezTo>
                <a:cubicBezTo>
                  <a:pt x="741" y="905"/>
                  <a:pt x="741" y="905"/>
                  <a:pt x="741" y="905"/>
                </a:cubicBezTo>
                <a:close/>
                <a:moveTo>
                  <a:pt x="805" y="957"/>
                </a:moveTo>
                <a:cubicBezTo>
                  <a:pt x="796" y="953"/>
                  <a:pt x="780" y="946"/>
                  <a:pt x="796" y="957"/>
                </a:cubicBezTo>
                <a:cubicBezTo>
                  <a:pt x="798" y="958"/>
                  <a:pt x="802" y="959"/>
                  <a:pt x="806" y="962"/>
                </a:cubicBezTo>
                <a:cubicBezTo>
                  <a:pt x="813" y="966"/>
                  <a:pt x="817" y="970"/>
                  <a:pt x="822" y="973"/>
                </a:cubicBezTo>
                <a:cubicBezTo>
                  <a:pt x="827" y="976"/>
                  <a:pt x="831" y="978"/>
                  <a:pt x="836" y="981"/>
                </a:cubicBezTo>
                <a:cubicBezTo>
                  <a:pt x="844" y="985"/>
                  <a:pt x="850" y="989"/>
                  <a:pt x="858" y="994"/>
                </a:cubicBezTo>
                <a:cubicBezTo>
                  <a:pt x="862" y="996"/>
                  <a:pt x="864" y="996"/>
                  <a:pt x="865" y="997"/>
                </a:cubicBezTo>
                <a:cubicBezTo>
                  <a:pt x="867" y="998"/>
                  <a:pt x="869" y="999"/>
                  <a:pt x="874" y="1002"/>
                </a:cubicBezTo>
                <a:cubicBezTo>
                  <a:pt x="876" y="1003"/>
                  <a:pt x="878" y="1004"/>
                  <a:pt x="879" y="1005"/>
                </a:cubicBezTo>
                <a:cubicBezTo>
                  <a:pt x="881" y="1006"/>
                  <a:pt x="883" y="1006"/>
                  <a:pt x="885" y="1007"/>
                </a:cubicBezTo>
                <a:cubicBezTo>
                  <a:pt x="888" y="1009"/>
                  <a:pt x="892" y="1010"/>
                  <a:pt x="897" y="1013"/>
                </a:cubicBezTo>
                <a:cubicBezTo>
                  <a:pt x="908" y="1018"/>
                  <a:pt x="919" y="1023"/>
                  <a:pt x="930" y="1028"/>
                </a:cubicBezTo>
                <a:cubicBezTo>
                  <a:pt x="942" y="1033"/>
                  <a:pt x="953" y="1038"/>
                  <a:pt x="966" y="1043"/>
                </a:cubicBezTo>
                <a:cubicBezTo>
                  <a:pt x="970" y="1045"/>
                  <a:pt x="973" y="1046"/>
                  <a:pt x="977" y="1048"/>
                </a:cubicBezTo>
                <a:cubicBezTo>
                  <a:pt x="978" y="1048"/>
                  <a:pt x="979" y="1049"/>
                  <a:pt x="980" y="1049"/>
                </a:cubicBezTo>
                <a:cubicBezTo>
                  <a:pt x="980" y="1048"/>
                  <a:pt x="979" y="1048"/>
                  <a:pt x="979" y="1047"/>
                </a:cubicBezTo>
                <a:cubicBezTo>
                  <a:pt x="936" y="1027"/>
                  <a:pt x="908" y="1016"/>
                  <a:pt x="880" y="1000"/>
                </a:cubicBezTo>
                <a:cubicBezTo>
                  <a:pt x="854" y="986"/>
                  <a:pt x="834" y="974"/>
                  <a:pt x="818" y="963"/>
                </a:cubicBezTo>
                <a:cubicBezTo>
                  <a:pt x="817" y="963"/>
                  <a:pt x="816" y="963"/>
                  <a:pt x="815" y="962"/>
                </a:cubicBezTo>
                <a:cubicBezTo>
                  <a:pt x="813" y="961"/>
                  <a:pt x="808" y="958"/>
                  <a:pt x="805" y="957"/>
                </a:cubicBezTo>
                <a:close/>
                <a:moveTo>
                  <a:pt x="928" y="892"/>
                </a:moveTo>
                <a:cubicBezTo>
                  <a:pt x="932" y="894"/>
                  <a:pt x="935" y="894"/>
                  <a:pt x="938" y="896"/>
                </a:cubicBezTo>
                <a:cubicBezTo>
                  <a:pt x="943" y="899"/>
                  <a:pt x="948" y="902"/>
                  <a:pt x="953" y="904"/>
                </a:cubicBezTo>
                <a:cubicBezTo>
                  <a:pt x="957" y="906"/>
                  <a:pt x="961" y="908"/>
                  <a:pt x="965" y="910"/>
                </a:cubicBezTo>
                <a:cubicBezTo>
                  <a:pt x="965" y="911"/>
                  <a:pt x="966" y="911"/>
                  <a:pt x="966" y="911"/>
                </a:cubicBezTo>
                <a:cubicBezTo>
                  <a:pt x="953" y="903"/>
                  <a:pt x="908" y="877"/>
                  <a:pt x="870" y="855"/>
                </a:cubicBezTo>
                <a:cubicBezTo>
                  <a:pt x="872" y="857"/>
                  <a:pt x="876" y="859"/>
                  <a:pt x="879" y="862"/>
                </a:cubicBezTo>
                <a:cubicBezTo>
                  <a:pt x="889" y="869"/>
                  <a:pt x="893" y="872"/>
                  <a:pt x="914" y="883"/>
                </a:cubicBezTo>
                <a:cubicBezTo>
                  <a:pt x="915" y="884"/>
                  <a:pt x="918" y="885"/>
                  <a:pt x="921" y="887"/>
                </a:cubicBezTo>
                <a:cubicBezTo>
                  <a:pt x="924" y="888"/>
                  <a:pt x="929" y="892"/>
                  <a:pt x="928" y="892"/>
                </a:cubicBezTo>
                <a:close/>
                <a:moveTo>
                  <a:pt x="812" y="817"/>
                </a:moveTo>
                <a:cubicBezTo>
                  <a:pt x="812" y="817"/>
                  <a:pt x="812" y="817"/>
                  <a:pt x="812" y="817"/>
                </a:cubicBezTo>
                <a:cubicBezTo>
                  <a:pt x="812" y="817"/>
                  <a:pt x="812" y="817"/>
                  <a:pt x="812" y="817"/>
                </a:cubicBezTo>
                <a:cubicBezTo>
                  <a:pt x="812" y="817"/>
                  <a:pt x="812" y="817"/>
                  <a:pt x="812" y="817"/>
                </a:cubicBezTo>
                <a:close/>
                <a:moveTo>
                  <a:pt x="813" y="817"/>
                </a:moveTo>
                <a:cubicBezTo>
                  <a:pt x="813" y="817"/>
                  <a:pt x="813" y="817"/>
                  <a:pt x="813" y="817"/>
                </a:cubicBezTo>
                <a:cubicBezTo>
                  <a:pt x="813" y="817"/>
                  <a:pt x="813" y="817"/>
                  <a:pt x="813" y="817"/>
                </a:cubicBezTo>
                <a:cubicBezTo>
                  <a:pt x="813" y="817"/>
                  <a:pt x="813" y="817"/>
                  <a:pt x="813" y="817"/>
                </a:cubicBezTo>
                <a:close/>
                <a:moveTo>
                  <a:pt x="823" y="810"/>
                </a:moveTo>
                <a:cubicBezTo>
                  <a:pt x="823" y="810"/>
                  <a:pt x="823" y="809"/>
                  <a:pt x="823" y="809"/>
                </a:cubicBezTo>
                <a:cubicBezTo>
                  <a:pt x="823" y="809"/>
                  <a:pt x="822" y="809"/>
                  <a:pt x="822" y="809"/>
                </a:cubicBezTo>
                <a:cubicBezTo>
                  <a:pt x="822" y="809"/>
                  <a:pt x="823" y="809"/>
                  <a:pt x="823" y="810"/>
                </a:cubicBezTo>
                <a:cubicBezTo>
                  <a:pt x="823" y="810"/>
                  <a:pt x="823" y="810"/>
                  <a:pt x="823" y="810"/>
                </a:cubicBezTo>
                <a:cubicBezTo>
                  <a:pt x="823" y="810"/>
                  <a:pt x="823" y="810"/>
                  <a:pt x="823" y="810"/>
                </a:cubicBezTo>
                <a:close/>
                <a:moveTo>
                  <a:pt x="1129" y="980"/>
                </a:moveTo>
                <a:cubicBezTo>
                  <a:pt x="1132" y="980"/>
                  <a:pt x="1134" y="979"/>
                  <a:pt x="1131" y="979"/>
                </a:cubicBezTo>
                <a:cubicBezTo>
                  <a:pt x="1130" y="979"/>
                  <a:pt x="1129" y="979"/>
                  <a:pt x="1128" y="979"/>
                </a:cubicBezTo>
                <a:cubicBezTo>
                  <a:pt x="1128" y="979"/>
                  <a:pt x="1128" y="980"/>
                  <a:pt x="1129" y="980"/>
                </a:cubicBezTo>
                <a:close/>
                <a:moveTo>
                  <a:pt x="812" y="817"/>
                </a:moveTo>
                <a:cubicBezTo>
                  <a:pt x="814" y="816"/>
                  <a:pt x="814" y="816"/>
                  <a:pt x="814" y="816"/>
                </a:cubicBezTo>
                <a:cubicBezTo>
                  <a:pt x="814" y="816"/>
                  <a:pt x="814" y="816"/>
                  <a:pt x="814" y="816"/>
                </a:cubicBezTo>
                <a:cubicBezTo>
                  <a:pt x="814" y="816"/>
                  <a:pt x="814" y="816"/>
                  <a:pt x="814" y="816"/>
                </a:cubicBezTo>
                <a:cubicBezTo>
                  <a:pt x="815" y="815"/>
                  <a:pt x="815" y="815"/>
                  <a:pt x="815" y="815"/>
                </a:cubicBezTo>
                <a:cubicBezTo>
                  <a:pt x="815" y="815"/>
                  <a:pt x="815" y="815"/>
                  <a:pt x="815" y="815"/>
                </a:cubicBezTo>
                <a:cubicBezTo>
                  <a:pt x="815" y="815"/>
                  <a:pt x="815" y="815"/>
                  <a:pt x="815" y="815"/>
                </a:cubicBezTo>
                <a:cubicBezTo>
                  <a:pt x="815" y="815"/>
                  <a:pt x="815" y="815"/>
                  <a:pt x="815" y="815"/>
                </a:cubicBezTo>
                <a:cubicBezTo>
                  <a:pt x="814" y="816"/>
                  <a:pt x="814" y="816"/>
                  <a:pt x="814" y="816"/>
                </a:cubicBezTo>
                <a:cubicBezTo>
                  <a:pt x="814" y="816"/>
                  <a:pt x="814" y="816"/>
                  <a:pt x="814" y="816"/>
                </a:cubicBezTo>
                <a:cubicBezTo>
                  <a:pt x="814" y="816"/>
                  <a:pt x="814" y="816"/>
                  <a:pt x="814" y="816"/>
                </a:cubicBezTo>
                <a:cubicBezTo>
                  <a:pt x="814" y="816"/>
                  <a:pt x="814" y="816"/>
                  <a:pt x="814" y="816"/>
                </a:cubicBezTo>
                <a:cubicBezTo>
                  <a:pt x="812" y="817"/>
                  <a:pt x="812" y="817"/>
                  <a:pt x="812" y="817"/>
                </a:cubicBezTo>
                <a:close/>
                <a:moveTo>
                  <a:pt x="815" y="816"/>
                </a:moveTo>
                <a:cubicBezTo>
                  <a:pt x="815" y="816"/>
                  <a:pt x="815" y="816"/>
                  <a:pt x="815" y="816"/>
                </a:cubicBezTo>
                <a:cubicBezTo>
                  <a:pt x="815" y="816"/>
                  <a:pt x="815" y="816"/>
                  <a:pt x="815" y="816"/>
                </a:cubicBezTo>
                <a:cubicBezTo>
                  <a:pt x="815" y="816"/>
                  <a:pt x="815" y="816"/>
                  <a:pt x="815" y="816"/>
                </a:cubicBezTo>
                <a:close/>
                <a:moveTo>
                  <a:pt x="1133" y="987"/>
                </a:moveTo>
                <a:cubicBezTo>
                  <a:pt x="1133" y="987"/>
                  <a:pt x="1133" y="986"/>
                  <a:pt x="1133" y="986"/>
                </a:cubicBezTo>
                <a:cubicBezTo>
                  <a:pt x="1133" y="985"/>
                  <a:pt x="1133" y="984"/>
                  <a:pt x="1133" y="983"/>
                </a:cubicBezTo>
                <a:cubicBezTo>
                  <a:pt x="1133" y="982"/>
                  <a:pt x="1133" y="981"/>
                  <a:pt x="1133" y="981"/>
                </a:cubicBezTo>
                <a:cubicBezTo>
                  <a:pt x="1132" y="981"/>
                  <a:pt x="1131" y="981"/>
                  <a:pt x="1129" y="981"/>
                </a:cubicBezTo>
                <a:cubicBezTo>
                  <a:pt x="1129" y="981"/>
                  <a:pt x="1129" y="981"/>
                  <a:pt x="1129" y="981"/>
                </a:cubicBezTo>
                <a:cubicBezTo>
                  <a:pt x="1129" y="982"/>
                  <a:pt x="1129" y="983"/>
                  <a:pt x="1129" y="984"/>
                </a:cubicBezTo>
                <a:cubicBezTo>
                  <a:pt x="1129" y="985"/>
                  <a:pt x="1129" y="986"/>
                  <a:pt x="1129" y="987"/>
                </a:cubicBezTo>
                <a:cubicBezTo>
                  <a:pt x="1130" y="987"/>
                  <a:pt x="1132" y="987"/>
                  <a:pt x="1133" y="987"/>
                </a:cubicBezTo>
                <a:close/>
                <a:moveTo>
                  <a:pt x="1145" y="976"/>
                </a:moveTo>
                <a:cubicBezTo>
                  <a:pt x="1144" y="977"/>
                  <a:pt x="1144" y="978"/>
                  <a:pt x="1143" y="979"/>
                </a:cubicBezTo>
                <a:cubicBezTo>
                  <a:pt x="1145" y="979"/>
                  <a:pt x="1146" y="979"/>
                  <a:pt x="1147" y="979"/>
                </a:cubicBezTo>
                <a:cubicBezTo>
                  <a:pt x="1148" y="979"/>
                  <a:pt x="1150" y="979"/>
                  <a:pt x="1153" y="978"/>
                </a:cubicBezTo>
                <a:cubicBezTo>
                  <a:pt x="1159" y="976"/>
                  <a:pt x="1168" y="971"/>
                  <a:pt x="1174" y="967"/>
                </a:cubicBezTo>
                <a:cubicBezTo>
                  <a:pt x="1178" y="964"/>
                  <a:pt x="1184" y="961"/>
                  <a:pt x="1189" y="956"/>
                </a:cubicBezTo>
                <a:cubicBezTo>
                  <a:pt x="1190" y="955"/>
                  <a:pt x="1191" y="954"/>
                  <a:pt x="1192" y="952"/>
                </a:cubicBezTo>
                <a:cubicBezTo>
                  <a:pt x="1194" y="950"/>
                  <a:pt x="1194" y="950"/>
                  <a:pt x="1194" y="950"/>
                </a:cubicBezTo>
                <a:cubicBezTo>
                  <a:pt x="1195" y="950"/>
                  <a:pt x="1195" y="950"/>
                  <a:pt x="1195" y="950"/>
                </a:cubicBezTo>
                <a:cubicBezTo>
                  <a:pt x="1182" y="965"/>
                  <a:pt x="1164" y="974"/>
                  <a:pt x="1145" y="976"/>
                </a:cubicBezTo>
                <a:close/>
                <a:moveTo>
                  <a:pt x="1209" y="882"/>
                </a:moveTo>
                <a:cubicBezTo>
                  <a:pt x="1208" y="882"/>
                  <a:pt x="1208" y="881"/>
                  <a:pt x="1208" y="881"/>
                </a:cubicBezTo>
                <a:cubicBezTo>
                  <a:pt x="1207" y="881"/>
                  <a:pt x="1206" y="882"/>
                  <a:pt x="1205" y="882"/>
                </a:cubicBezTo>
                <a:cubicBezTo>
                  <a:pt x="1205" y="883"/>
                  <a:pt x="1205" y="883"/>
                  <a:pt x="1205" y="883"/>
                </a:cubicBezTo>
                <a:cubicBezTo>
                  <a:pt x="1205" y="883"/>
                  <a:pt x="1205" y="884"/>
                  <a:pt x="1205" y="884"/>
                </a:cubicBezTo>
                <a:cubicBezTo>
                  <a:pt x="1206" y="883"/>
                  <a:pt x="1207" y="883"/>
                  <a:pt x="1209" y="882"/>
                </a:cubicBezTo>
                <a:close/>
                <a:moveTo>
                  <a:pt x="1237" y="811"/>
                </a:moveTo>
                <a:cubicBezTo>
                  <a:pt x="1246" y="794"/>
                  <a:pt x="1247" y="755"/>
                  <a:pt x="1230" y="739"/>
                </a:cubicBezTo>
                <a:cubicBezTo>
                  <a:pt x="1200" y="727"/>
                  <a:pt x="1162" y="710"/>
                  <a:pt x="1123" y="690"/>
                </a:cubicBezTo>
                <a:cubicBezTo>
                  <a:pt x="1122" y="690"/>
                  <a:pt x="1121" y="690"/>
                  <a:pt x="1120" y="689"/>
                </a:cubicBezTo>
                <a:cubicBezTo>
                  <a:pt x="1118" y="688"/>
                  <a:pt x="1115" y="686"/>
                  <a:pt x="1115" y="687"/>
                </a:cubicBezTo>
                <a:cubicBezTo>
                  <a:pt x="1113" y="686"/>
                  <a:pt x="1114" y="687"/>
                  <a:pt x="1112" y="686"/>
                </a:cubicBezTo>
                <a:cubicBezTo>
                  <a:pt x="1108" y="685"/>
                  <a:pt x="1103" y="682"/>
                  <a:pt x="1098" y="680"/>
                </a:cubicBezTo>
                <a:cubicBezTo>
                  <a:pt x="1092" y="678"/>
                  <a:pt x="1087" y="675"/>
                  <a:pt x="1082" y="673"/>
                </a:cubicBezTo>
                <a:cubicBezTo>
                  <a:pt x="1076" y="671"/>
                  <a:pt x="1072" y="670"/>
                  <a:pt x="1066" y="667"/>
                </a:cubicBezTo>
                <a:cubicBezTo>
                  <a:pt x="1064" y="666"/>
                  <a:pt x="1060" y="664"/>
                  <a:pt x="1058" y="663"/>
                </a:cubicBezTo>
                <a:cubicBezTo>
                  <a:pt x="1059" y="663"/>
                  <a:pt x="1060" y="664"/>
                  <a:pt x="1061" y="665"/>
                </a:cubicBezTo>
                <a:cubicBezTo>
                  <a:pt x="1063" y="666"/>
                  <a:pt x="1065" y="667"/>
                  <a:pt x="1066" y="668"/>
                </a:cubicBezTo>
                <a:cubicBezTo>
                  <a:pt x="1070" y="670"/>
                  <a:pt x="1073" y="672"/>
                  <a:pt x="1076" y="674"/>
                </a:cubicBezTo>
                <a:cubicBezTo>
                  <a:pt x="1078" y="675"/>
                  <a:pt x="1078" y="676"/>
                  <a:pt x="1081" y="678"/>
                </a:cubicBezTo>
                <a:cubicBezTo>
                  <a:pt x="1084" y="680"/>
                  <a:pt x="1088" y="682"/>
                  <a:pt x="1092" y="684"/>
                </a:cubicBezTo>
                <a:cubicBezTo>
                  <a:pt x="1095" y="686"/>
                  <a:pt x="1097" y="687"/>
                  <a:pt x="1099" y="688"/>
                </a:cubicBezTo>
                <a:cubicBezTo>
                  <a:pt x="1105" y="692"/>
                  <a:pt x="1110" y="695"/>
                  <a:pt x="1117" y="699"/>
                </a:cubicBezTo>
                <a:cubicBezTo>
                  <a:pt x="1120" y="700"/>
                  <a:pt x="1121" y="702"/>
                  <a:pt x="1124" y="703"/>
                </a:cubicBezTo>
                <a:cubicBezTo>
                  <a:pt x="1125" y="704"/>
                  <a:pt x="1132" y="707"/>
                  <a:pt x="1137" y="710"/>
                </a:cubicBezTo>
                <a:cubicBezTo>
                  <a:pt x="1136" y="710"/>
                  <a:pt x="1138" y="710"/>
                  <a:pt x="1138" y="710"/>
                </a:cubicBezTo>
                <a:cubicBezTo>
                  <a:pt x="1141" y="714"/>
                  <a:pt x="1151" y="715"/>
                  <a:pt x="1156" y="718"/>
                </a:cubicBezTo>
                <a:cubicBezTo>
                  <a:pt x="1160" y="720"/>
                  <a:pt x="1163" y="723"/>
                  <a:pt x="1168" y="726"/>
                </a:cubicBezTo>
                <a:cubicBezTo>
                  <a:pt x="1180" y="734"/>
                  <a:pt x="1200" y="745"/>
                  <a:pt x="1220" y="754"/>
                </a:cubicBezTo>
                <a:cubicBezTo>
                  <a:pt x="1223" y="756"/>
                  <a:pt x="1231" y="758"/>
                  <a:pt x="1232" y="760"/>
                </a:cubicBezTo>
                <a:cubicBezTo>
                  <a:pt x="1217" y="753"/>
                  <a:pt x="1202" y="747"/>
                  <a:pt x="1188" y="740"/>
                </a:cubicBezTo>
                <a:cubicBezTo>
                  <a:pt x="1186" y="739"/>
                  <a:pt x="1184" y="737"/>
                  <a:pt x="1181" y="736"/>
                </a:cubicBezTo>
                <a:cubicBezTo>
                  <a:pt x="1178" y="734"/>
                  <a:pt x="1175" y="734"/>
                  <a:pt x="1172" y="732"/>
                </a:cubicBezTo>
                <a:cubicBezTo>
                  <a:pt x="1170" y="731"/>
                  <a:pt x="1168" y="730"/>
                  <a:pt x="1165" y="728"/>
                </a:cubicBezTo>
                <a:cubicBezTo>
                  <a:pt x="1164" y="727"/>
                  <a:pt x="1162" y="727"/>
                  <a:pt x="1159" y="725"/>
                </a:cubicBezTo>
                <a:cubicBezTo>
                  <a:pt x="1156" y="724"/>
                  <a:pt x="1154" y="722"/>
                  <a:pt x="1151" y="720"/>
                </a:cubicBezTo>
                <a:cubicBezTo>
                  <a:pt x="1140" y="715"/>
                  <a:pt x="1128" y="709"/>
                  <a:pt x="1118" y="703"/>
                </a:cubicBezTo>
                <a:cubicBezTo>
                  <a:pt x="1117" y="703"/>
                  <a:pt x="1114" y="701"/>
                  <a:pt x="1113" y="700"/>
                </a:cubicBezTo>
                <a:cubicBezTo>
                  <a:pt x="1111" y="699"/>
                  <a:pt x="1112" y="699"/>
                  <a:pt x="1110" y="698"/>
                </a:cubicBezTo>
                <a:cubicBezTo>
                  <a:pt x="1109" y="697"/>
                  <a:pt x="1108" y="697"/>
                  <a:pt x="1107" y="697"/>
                </a:cubicBezTo>
                <a:cubicBezTo>
                  <a:pt x="1105" y="696"/>
                  <a:pt x="1105" y="695"/>
                  <a:pt x="1104" y="695"/>
                </a:cubicBezTo>
                <a:cubicBezTo>
                  <a:pt x="1098" y="691"/>
                  <a:pt x="1091" y="687"/>
                  <a:pt x="1083" y="682"/>
                </a:cubicBezTo>
                <a:cubicBezTo>
                  <a:pt x="1075" y="677"/>
                  <a:pt x="1067" y="672"/>
                  <a:pt x="1058" y="667"/>
                </a:cubicBezTo>
                <a:cubicBezTo>
                  <a:pt x="1049" y="661"/>
                  <a:pt x="1040" y="656"/>
                  <a:pt x="1032" y="650"/>
                </a:cubicBezTo>
                <a:cubicBezTo>
                  <a:pt x="1030" y="649"/>
                  <a:pt x="1028" y="648"/>
                  <a:pt x="1026" y="646"/>
                </a:cubicBezTo>
                <a:cubicBezTo>
                  <a:pt x="1024" y="645"/>
                  <a:pt x="1021" y="643"/>
                  <a:pt x="1019" y="642"/>
                </a:cubicBezTo>
                <a:cubicBezTo>
                  <a:pt x="1018" y="641"/>
                  <a:pt x="1017" y="642"/>
                  <a:pt x="1016" y="641"/>
                </a:cubicBezTo>
                <a:cubicBezTo>
                  <a:pt x="1012" y="638"/>
                  <a:pt x="1007" y="635"/>
                  <a:pt x="1001" y="632"/>
                </a:cubicBezTo>
                <a:cubicBezTo>
                  <a:pt x="999" y="631"/>
                  <a:pt x="990" y="624"/>
                  <a:pt x="984" y="621"/>
                </a:cubicBezTo>
                <a:cubicBezTo>
                  <a:pt x="982" y="619"/>
                  <a:pt x="979" y="617"/>
                  <a:pt x="976" y="614"/>
                </a:cubicBezTo>
                <a:cubicBezTo>
                  <a:pt x="973" y="612"/>
                  <a:pt x="969" y="609"/>
                  <a:pt x="966" y="606"/>
                </a:cubicBezTo>
                <a:cubicBezTo>
                  <a:pt x="959" y="600"/>
                  <a:pt x="958" y="599"/>
                  <a:pt x="954" y="596"/>
                </a:cubicBezTo>
                <a:cubicBezTo>
                  <a:pt x="953" y="595"/>
                  <a:pt x="952" y="593"/>
                  <a:pt x="951" y="592"/>
                </a:cubicBezTo>
                <a:cubicBezTo>
                  <a:pt x="951" y="591"/>
                  <a:pt x="950" y="590"/>
                  <a:pt x="950" y="589"/>
                </a:cubicBezTo>
                <a:cubicBezTo>
                  <a:pt x="949" y="589"/>
                  <a:pt x="949" y="589"/>
                  <a:pt x="949" y="588"/>
                </a:cubicBezTo>
                <a:cubicBezTo>
                  <a:pt x="949" y="587"/>
                  <a:pt x="948" y="587"/>
                  <a:pt x="948" y="586"/>
                </a:cubicBezTo>
                <a:cubicBezTo>
                  <a:pt x="948" y="585"/>
                  <a:pt x="948" y="585"/>
                  <a:pt x="947" y="585"/>
                </a:cubicBezTo>
                <a:cubicBezTo>
                  <a:pt x="945" y="584"/>
                  <a:pt x="943" y="583"/>
                  <a:pt x="941" y="583"/>
                </a:cubicBezTo>
                <a:cubicBezTo>
                  <a:pt x="941" y="583"/>
                  <a:pt x="941" y="583"/>
                  <a:pt x="940" y="583"/>
                </a:cubicBezTo>
                <a:cubicBezTo>
                  <a:pt x="939" y="583"/>
                  <a:pt x="939" y="583"/>
                  <a:pt x="939" y="583"/>
                </a:cubicBezTo>
                <a:cubicBezTo>
                  <a:pt x="936" y="582"/>
                  <a:pt x="936" y="582"/>
                  <a:pt x="936" y="582"/>
                </a:cubicBezTo>
                <a:cubicBezTo>
                  <a:pt x="930" y="580"/>
                  <a:pt x="930" y="580"/>
                  <a:pt x="930" y="580"/>
                </a:cubicBezTo>
                <a:cubicBezTo>
                  <a:pt x="926" y="579"/>
                  <a:pt x="922" y="578"/>
                  <a:pt x="918" y="576"/>
                </a:cubicBezTo>
                <a:cubicBezTo>
                  <a:pt x="914" y="575"/>
                  <a:pt x="911" y="574"/>
                  <a:pt x="907" y="573"/>
                </a:cubicBezTo>
                <a:cubicBezTo>
                  <a:pt x="906" y="572"/>
                  <a:pt x="901" y="570"/>
                  <a:pt x="899" y="569"/>
                </a:cubicBezTo>
                <a:cubicBezTo>
                  <a:pt x="897" y="568"/>
                  <a:pt x="893" y="567"/>
                  <a:pt x="888" y="565"/>
                </a:cubicBezTo>
                <a:cubicBezTo>
                  <a:pt x="884" y="563"/>
                  <a:pt x="876" y="559"/>
                  <a:pt x="870" y="556"/>
                </a:cubicBezTo>
                <a:cubicBezTo>
                  <a:pt x="867" y="554"/>
                  <a:pt x="865" y="553"/>
                  <a:pt x="862" y="551"/>
                </a:cubicBezTo>
                <a:cubicBezTo>
                  <a:pt x="859" y="550"/>
                  <a:pt x="850" y="546"/>
                  <a:pt x="844" y="542"/>
                </a:cubicBezTo>
                <a:cubicBezTo>
                  <a:pt x="838" y="537"/>
                  <a:pt x="834" y="533"/>
                  <a:pt x="828" y="528"/>
                </a:cubicBezTo>
                <a:cubicBezTo>
                  <a:pt x="831" y="528"/>
                  <a:pt x="842" y="536"/>
                  <a:pt x="843" y="534"/>
                </a:cubicBezTo>
                <a:cubicBezTo>
                  <a:pt x="840" y="533"/>
                  <a:pt x="834" y="529"/>
                  <a:pt x="830" y="527"/>
                </a:cubicBezTo>
                <a:cubicBezTo>
                  <a:pt x="827" y="525"/>
                  <a:pt x="810" y="513"/>
                  <a:pt x="804" y="509"/>
                </a:cubicBezTo>
                <a:cubicBezTo>
                  <a:pt x="802" y="508"/>
                  <a:pt x="799" y="507"/>
                  <a:pt x="799" y="506"/>
                </a:cubicBezTo>
                <a:cubicBezTo>
                  <a:pt x="797" y="505"/>
                  <a:pt x="795" y="503"/>
                  <a:pt x="792" y="500"/>
                </a:cubicBezTo>
                <a:cubicBezTo>
                  <a:pt x="790" y="499"/>
                  <a:pt x="788" y="497"/>
                  <a:pt x="786" y="496"/>
                </a:cubicBezTo>
                <a:cubicBezTo>
                  <a:pt x="785" y="494"/>
                  <a:pt x="783" y="493"/>
                  <a:pt x="782" y="491"/>
                </a:cubicBezTo>
                <a:cubicBezTo>
                  <a:pt x="780" y="490"/>
                  <a:pt x="779" y="490"/>
                  <a:pt x="778" y="489"/>
                </a:cubicBezTo>
                <a:cubicBezTo>
                  <a:pt x="776" y="488"/>
                  <a:pt x="774" y="486"/>
                  <a:pt x="770" y="481"/>
                </a:cubicBezTo>
                <a:cubicBezTo>
                  <a:pt x="770" y="481"/>
                  <a:pt x="771" y="481"/>
                  <a:pt x="771" y="481"/>
                </a:cubicBezTo>
                <a:cubicBezTo>
                  <a:pt x="771" y="480"/>
                  <a:pt x="763" y="471"/>
                  <a:pt x="762" y="469"/>
                </a:cubicBezTo>
                <a:cubicBezTo>
                  <a:pt x="767" y="472"/>
                  <a:pt x="778" y="483"/>
                  <a:pt x="788" y="490"/>
                </a:cubicBezTo>
                <a:cubicBezTo>
                  <a:pt x="785" y="484"/>
                  <a:pt x="774" y="476"/>
                  <a:pt x="767" y="469"/>
                </a:cubicBezTo>
                <a:cubicBezTo>
                  <a:pt x="764" y="465"/>
                  <a:pt x="761" y="463"/>
                  <a:pt x="757" y="459"/>
                </a:cubicBezTo>
                <a:cubicBezTo>
                  <a:pt x="753" y="455"/>
                  <a:pt x="749" y="450"/>
                  <a:pt x="746" y="446"/>
                </a:cubicBezTo>
                <a:cubicBezTo>
                  <a:pt x="744" y="443"/>
                  <a:pt x="743" y="444"/>
                  <a:pt x="742" y="442"/>
                </a:cubicBezTo>
                <a:cubicBezTo>
                  <a:pt x="741" y="442"/>
                  <a:pt x="740" y="441"/>
                  <a:pt x="740" y="440"/>
                </a:cubicBezTo>
                <a:cubicBezTo>
                  <a:pt x="739" y="440"/>
                  <a:pt x="739" y="440"/>
                  <a:pt x="739" y="440"/>
                </a:cubicBezTo>
                <a:cubicBezTo>
                  <a:pt x="739" y="440"/>
                  <a:pt x="739" y="440"/>
                  <a:pt x="739" y="440"/>
                </a:cubicBezTo>
                <a:cubicBezTo>
                  <a:pt x="739" y="440"/>
                  <a:pt x="738" y="439"/>
                  <a:pt x="738" y="440"/>
                </a:cubicBezTo>
                <a:cubicBezTo>
                  <a:pt x="738" y="440"/>
                  <a:pt x="738" y="440"/>
                  <a:pt x="737" y="440"/>
                </a:cubicBezTo>
                <a:cubicBezTo>
                  <a:pt x="737" y="440"/>
                  <a:pt x="737" y="440"/>
                  <a:pt x="736" y="439"/>
                </a:cubicBezTo>
                <a:cubicBezTo>
                  <a:pt x="735" y="439"/>
                  <a:pt x="734" y="439"/>
                  <a:pt x="733" y="438"/>
                </a:cubicBezTo>
                <a:cubicBezTo>
                  <a:pt x="730" y="437"/>
                  <a:pt x="727" y="435"/>
                  <a:pt x="724" y="433"/>
                </a:cubicBezTo>
                <a:cubicBezTo>
                  <a:pt x="723" y="433"/>
                  <a:pt x="723" y="433"/>
                  <a:pt x="723" y="433"/>
                </a:cubicBezTo>
                <a:cubicBezTo>
                  <a:pt x="723" y="433"/>
                  <a:pt x="723" y="432"/>
                  <a:pt x="723" y="432"/>
                </a:cubicBezTo>
                <a:cubicBezTo>
                  <a:pt x="722" y="432"/>
                  <a:pt x="722" y="432"/>
                  <a:pt x="722" y="432"/>
                </a:cubicBezTo>
                <a:cubicBezTo>
                  <a:pt x="722" y="432"/>
                  <a:pt x="722" y="432"/>
                  <a:pt x="722" y="432"/>
                </a:cubicBezTo>
                <a:cubicBezTo>
                  <a:pt x="721" y="433"/>
                  <a:pt x="721" y="433"/>
                  <a:pt x="721" y="433"/>
                </a:cubicBezTo>
                <a:cubicBezTo>
                  <a:pt x="721" y="433"/>
                  <a:pt x="721" y="433"/>
                  <a:pt x="721" y="433"/>
                </a:cubicBezTo>
                <a:cubicBezTo>
                  <a:pt x="721" y="433"/>
                  <a:pt x="722" y="433"/>
                  <a:pt x="719" y="432"/>
                </a:cubicBezTo>
                <a:cubicBezTo>
                  <a:pt x="715" y="432"/>
                  <a:pt x="711" y="432"/>
                  <a:pt x="711" y="432"/>
                </a:cubicBezTo>
                <a:cubicBezTo>
                  <a:pt x="710" y="432"/>
                  <a:pt x="715" y="431"/>
                  <a:pt x="719" y="430"/>
                </a:cubicBezTo>
                <a:cubicBezTo>
                  <a:pt x="719" y="430"/>
                  <a:pt x="719" y="429"/>
                  <a:pt x="719" y="429"/>
                </a:cubicBezTo>
                <a:cubicBezTo>
                  <a:pt x="720" y="429"/>
                  <a:pt x="720" y="429"/>
                  <a:pt x="720" y="429"/>
                </a:cubicBezTo>
                <a:cubicBezTo>
                  <a:pt x="720" y="429"/>
                  <a:pt x="720" y="429"/>
                  <a:pt x="720" y="429"/>
                </a:cubicBezTo>
                <a:cubicBezTo>
                  <a:pt x="720" y="429"/>
                  <a:pt x="720" y="428"/>
                  <a:pt x="720" y="428"/>
                </a:cubicBezTo>
                <a:cubicBezTo>
                  <a:pt x="721" y="428"/>
                  <a:pt x="721" y="428"/>
                  <a:pt x="721" y="428"/>
                </a:cubicBezTo>
                <a:cubicBezTo>
                  <a:pt x="721" y="428"/>
                  <a:pt x="721" y="428"/>
                  <a:pt x="722" y="427"/>
                </a:cubicBezTo>
                <a:cubicBezTo>
                  <a:pt x="723" y="427"/>
                  <a:pt x="723" y="427"/>
                  <a:pt x="723" y="427"/>
                </a:cubicBezTo>
                <a:cubicBezTo>
                  <a:pt x="723" y="427"/>
                  <a:pt x="724" y="427"/>
                  <a:pt x="724" y="427"/>
                </a:cubicBezTo>
                <a:cubicBezTo>
                  <a:pt x="724" y="427"/>
                  <a:pt x="725" y="427"/>
                  <a:pt x="725" y="427"/>
                </a:cubicBezTo>
                <a:cubicBezTo>
                  <a:pt x="725" y="427"/>
                  <a:pt x="725" y="427"/>
                  <a:pt x="725" y="428"/>
                </a:cubicBezTo>
                <a:cubicBezTo>
                  <a:pt x="726" y="428"/>
                  <a:pt x="726" y="428"/>
                  <a:pt x="726" y="428"/>
                </a:cubicBezTo>
                <a:cubicBezTo>
                  <a:pt x="729" y="430"/>
                  <a:pt x="732" y="432"/>
                  <a:pt x="736" y="433"/>
                </a:cubicBezTo>
                <a:cubicBezTo>
                  <a:pt x="737" y="434"/>
                  <a:pt x="737" y="434"/>
                  <a:pt x="737" y="434"/>
                </a:cubicBezTo>
                <a:cubicBezTo>
                  <a:pt x="738" y="434"/>
                  <a:pt x="739" y="435"/>
                  <a:pt x="739" y="435"/>
                </a:cubicBezTo>
                <a:cubicBezTo>
                  <a:pt x="739" y="435"/>
                  <a:pt x="740" y="435"/>
                  <a:pt x="740" y="435"/>
                </a:cubicBezTo>
                <a:cubicBezTo>
                  <a:pt x="740" y="435"/>
                  <a:pt x="741" y="435"/>
                  <a:pt x="741" y="435"/>
                </a:cubicBezTo>
                <a:cubicBezTo>
                  <a:pt x="742" y="435"/>
                  <a:pt x="743" y="435"/>
                  <a:pt x="743" y="436"/>
                </a:cubicBezTo>
                <a:cubicBezTo>
                  <a:pt x="744" y="436"/>
                  <a:pt x="744" y="436"/>
                  <a:pt x="744" y="436"/>
                </a:cubicBezTo>
                <a:cubicBezTo>
                  <a:pt x="745" y="437"/>
                  <a:pt x="745" y="437"/>
                  <a:pt x="745" y="437"/>
                </a:cubicBezTo>
                <a:cubicBezTo>
                  <a:pt x="746" y="438"/>
                  <a:pt x="747" y="439"/>
                  <a:pt x="748" y="440"/>
                </a:cubicBezTo>
                <a:cubicBezTo>
                  <a:pt x="754" y="446"/>
                  <a:pt x="760" y="454"/>
                  <a:pt x="765" y="459"/>
                </a:cubicBezTo>
                <a:cubicBezTo>
                  <a:pt x="767" y="461"/>
                  <a:pt x="769" y="462"/>
                  <a:pt x="772" y="464"/>
                </a:cubicBezTo>
                <a:cubicBezTo>
                  <a:pt x="774" y="466"/>
                  <a:pt x="780" y="473"/>
                  <a:pt x="779" y="470"/>
                </a:cubicBezTo>
                <a:cubicBezTo>
                  <a:pt x="774" y="463"/>
                  <a:pt x="768" y="459"/>
                  <a:pt x="763" y="453"/>
                </a:cubicBezTo>
                <a:cubicBezTo>
                  <a:pt x="761" y="451"/>
                  <a:pt x="758" y="448"/>
                  <a:pt x="755" y="445"/>
                </a:cubicBezTo>
                <a:cubicBezTo>
                  <a:pt x="755" y="445"/>
                  <a:pt x="752" y="442"/>
                  <a:pt x="751" y="441"/>
                </a:cubicBezTo>
                <a:cubicBezTo>
                  <a:pt x="751" y="440"/>
                  <a:pt x="749" y="440"/>
                  <a:pt x="749" y="440"/>
                </a:cubicBezTo>
                <a:cubicBezTo>
                  <a:pt x="748" y="439"/>
                  <a:pt x="747" y="437"/>
                  <a:pt x="745" y="435"/>
                </a:cubicBezTo>
                <a:cubicBezTo>
                  <a:pt x="745" y="434"/>
                  <a:pt x="745" y="434"/>
                  <a:pt x="744" y="434"/>
                </a:cubicBezTo>
                <a:cubicBezTo>
                  <a:pt x="744" y="433"/>
                  <a:pt x="743" y="434"/>
                  <a:pt x="743" y="434"/>
                </a:cubicBezTo>
                <a:cubicBezTo>
                  <a:pt x="743" y="433"/>
                  <a:pt x="742" y="433"/>
                  <a:pt x="742" y="433"/>
                </a:cubicBezTo>
                <a:cubicBezTo>
                  <a:pt x="742" y="433"/>
                  <a:pt x="741" y="433"/>
                  <a:pt x="741" y="433"/>
                </a:cubicBezTo>
                <a:cubicBezTo>
                  <a:pt x="741" y="433"/>
                  <a:pt x="741" y="433"/>
                  <a:pt x="741" y="433"/>
                </a:cubicBezTo>
                <a:cubicBezTo>
                  <a:pt x="740" y="433"/>
                  <a:pt x="740" y="433"/>
                  <a:pt x="740" y="433"/>
                </a:cubicBezTo>
                <a:cubicBezTo>
                  <a:pt x="740" y="433"/>
                  <a:pt x="740" y="433"/>
                  <a:pt x="740" y="433"/>
                </a:cubicBezTo>
                <a:cubicBezTo>
                  <a:pt x="740" y="433"/>
                  <a:pt x="739" y="432"/>
                  <a:pt x="739" y="432"/>
                </a:cubicBezTo>
                <a:cubicBezTo>
                  <a:pt x="738" y="432"/>
                  <a:pt x="738" y="432"/>
                  <a:pt x="737" y="431"/>
                </a:cubicBezTo>
                <a:cubicBezTo>
                  <a:pt x="736" y="431"/>
                  <a:pt x="734" y="430"/>
                  <a:pt x="733" y="429"/>
                </a:cubicBezTo>
                <a:cubicBezTo>
                  <a:pt x="731" y="428"/>
                  <a:pt x="730" y="427"/>
                  <a:pt x="728" y="426"/>
                </a:cubicBezTo>
                <a:cubicBezTo>
                  <a:pt x="727" y="426"/>
                  <a:pt x="727" y="426"/>
                  <a:pt x="727" y="426"/>
                </a:cubicBezTo>
                <a:cubicBezTo>
                  <a:pt x="727" y="425"/>
                  <a:pt x="727" y="425"/>
                  <a:pt x="726" y="425"/>
                </a:cubicBezTo>
                <a:cubicBezTo>
                  <a:pt x="726" y="425"/>
                  <a:pt x="725" y="425"/>
                  <a:pt x="725" y="424"/>
                </a:cubicBezTo>
                <a:cubicBezTo>
                  <a:pt x="724" y="424"/>
                  <a:pt x="724" y="424"/>
                  <a:pt x="723" y="424"/>
                </a:cubicBezTo>
                <a:cubicBezTo>
                  <a:pt x="721" y="425"/>
                  <a:pt x="722" y="425"/>
                  <a:pt x="713" y="426"/>
                </a:cubicBezTo>
                <a:cubicBezTo>
                  <a:pt x="710" y="427"/>
                  <a:pt x="708" y="428"/>
                  <a:pt x="705" y="429"/>
                </a:cubicBezTo>
                <a:cubicBezTo>
                  <a:pt x="697" y="431"/>
                  <a:pt x="688" y="431"/>
                  <a:pt x="681" y="433"/>
                </a:cubicBezTo>
                <a:cubicBezTo>
                  <a:pt x="677" y="434"/>
                  <a:pt x="671" y="435"/>
                  <a:pt x="672" y="435"/>
                </a:cubicBezTo>
                <a:cubicBezTo>
                  <a:pt x="672" y="436"/>
                  <a:pt x="671" y="436"/>
                  <a:pt x="669" y="437"/>
                </a:cubicBezTo>
                <a:cubicBezTo>
                  <a:pt x="668" y="438"/>
                  <a:pt x="666" y="439"/>
                  <a:pt x="664" y="440"/>
                </a:cubicBezTo>
                <a:cubicBezTo>
                  <a:pt x="662" y="441"/>
                  <a:pt x="658" y="444"/>
                  <a:pt x="657" y="445"/>
                </a:cubicBezTo>
                <a:cubicBezTo>
                  <a:pt x="653" y="447"/>
                  <a:pt x="651" y="447"/>
                  <a:pt x="647" y="450"/>
                </a:cubicBezTo>
                <a:cubicBezTo>
                  <a:pt x="644" y="452"/>
                  <a:pt x="640" y="454"/>
                  <a:pt x="635" y="457"/>
                </a:cubicBezTo>
                <a:cubicBezTo>
                  <a:pt x="633" y="458"/>
                  <a:pt x="630" y="460"/>
                  <a:pt x="628" y="461"/>
                </a:cubicBezTo>
                <a:cubicBezTo>
                  <a:pt x="626" y="462"/>
                  <a:pt x="625" y="462"/>
                  <a:pt x="623" y="463"/>
                </a:cubicBezTo>
                <a:cubicBezTo>
                  <a:pt x="621" y="464"/>
                  <a:pt x="621" y="464"/>
                  <a:pt x="621" y="464"/>
                </a:cubicBezTo>
                <a:cubicBezTo>
                  <a:pt x="620" y="464"/>
                  <a:pt x="620" y="464"/>
                  <a:pt x="620" y="464"/>
                </a:cubicBezTo>
                <a:cubicBezTo>
                  <a:pt x="620" y="464"/>
                  <a:pt x="620" y="464"/>
                  <a:pt x="620" y="464"/>
                </a:cubicBezTo>
                <a:cubicBezTo>
                  <a:pt x="618" y="466"/>
                  <a:pt x="617" y="467"/>
                  <a:pt x="617" y="468"/>
                </a:cubicBezTo>
                <a:cubicBezTo>
                  <a:pt x="616" y="468"/>
                  <a:pt x="616" y="469"/>
                  <a:pt x="616" y="469"/>
                </a:cubicBezTo>
                <a:cubicBezTo>
                  <a:pt x="615" y="469"/>
                  <a:pt x="615" y="469"/>
                  <a:pt x="616" y="468"/>
                </a:cubicBezTo>
                <a:cubicBezTo>
                  <a:pt x="616" y="467"/>
                  <a:pt x="617" y="465"/>
                  <a:pt x="618" y="463"/>
                </a:cubicBezTo>
                <a:cubicBezTo>
                  <a:pt x="618" y="462"/>
                  <a:pt x="617" y="462"/>
                  <a:pt x="617" y="460"/>
                </a:cubicBezTo>
                <a:cubicBezTo>
                  <a:pt x="617" y="460"/>
                  <a:pt x="617" y="460"/>
                  <a:pt x="618" y="459"/>
                </a:cubicBezTo>
                <a:cubicBezTo>
                  <a:pt x="618" y="459"/>
                  <a:pt x="618" y="459"/>
                  <a:pt x="618" y="459"/>
                </a:cubicBezTo>
                <a:cubicBezTo>
                  <a:pt x="618" y="459"/>
                  <a:pt x="618" y="459"/>
                  <a:pt x="618" y="459"/>
                </a:cubicBezTo>
                <a:cubicBezTo>
                  <a:pt x="619" y="458"/>
                  <a:pt x="619" y="458"/>
                  <a:pt x="619" y="458"/>
                </a:cubicBezTo>
                <a:cubicBezTo>
                  <a:pt x="621" y="457"/>
                  <a:pt x="621" y="457"/>
                  <a:pt x="621" y="457"/>
                </a:cubicBezTo>
                <a:cubicBezTo>
                  <a:pt x="622" y="457"/>
                  <a:pt x="623" y="456"/>
                  <a:pt x="624" y="455"/>
                </a:cubicBezTo>
                <a:cubicBezTo>
                  <a:pt x="627" y="454"/>
                  <a:pt x="629" y="453"/>
                  <a:pt x="631" y="452"/>
                </a:cubicBezTo>
                <a:cubicBezTo>
                  <a:pt x="636" y="449"/>
                  <a:pt x="640" y="446"/>
                  <a:pt x="645" y="444"/>
                </a:cubicBezTo>
                <a:cubicBezTo>
                  <a:pt x="649" y="441"/>
                  <a:pt x="653" y="439"/>
                  <a:pt x="657" y="436"/>
                </a:cubicBezTo>
                <a:cubicBezTo>
                  <a:pt x="662" y="434"/>
                  <a:pt x="666" y="431"/>
                  <a:pt x="669" y="430"/>
                </a:cubicBezTo>
                <a:cubicBezTo>
                  <a:pt x="669" y="430"/>
                  <a:pt x="670" y="429"/>
                  <a:pt x="670" y="429"/>
                </a:cubicBezTo>
                <a:cubicBezTo>
                  <a:pt x="670" y="429"/>
                  <a:pt x="670" y="429"/>
                  <a:pt x="670" y="429"/>
                </a:cubicBezTo>
                <a:cubicBezTo>
                  <a:pt x="671" y="429"/>
                  <a:pt x="671" y="428"/>
                  <a:pt x="672" y="428"/>
                </a:cubicBezTo>
                <a:cubicBezTo>
                  <a:pt x="672" y="428"/>
                  <a:pt x="672" y="428"/>
                  <a:pt x="672" y="428"/>
                </a:cubicBezTo>
                <a:cubicBezTo>
                  <a:pt x="673" y="428"/>
                  <a:pt x="673" y="428"/>
                  <a:pt x="673" y="428"/>
                </a:cubicBezTo>
                <a:cubicBezTo>
                  <a:pt x="674" y="427"/>
                  <a:pt x="674" y="427"/>
                  <a:pt x="674" y="427"/>
                </a:cubicBezTo>
                <a:cubicBezTo>
                  <a:pt x="677" y="427"/>
                  <a:pt x="677" y="427"/>
                  <a:pt x="677" y="427"/>
                </a:cubicBezTo>
                <a:cubicBezTo>
                  <a:pt x="683" y="425"/>
                  <a:pt x="689" y="424"/>
                  <a:pt x="693" y="424"/>
                </a:cubicBezTo>
                <a:cubicBezTo>
                  <a:pt x="696" y="423"/>
                  <a:pt x="699" y="422"/>
                  <a:pt x="703" y="421"/>
                </a:cubicBezTo>
                <a:cubicBezTo>
                  <a:pt x="706" y="420"/>
                  <a:pt x="708" y="420"/>
                  <a:pt x="711" y="419"/>
                </a:cubicBezTo>
                <a:cubicBezTo>
                  <a:pt x="712" y="419"/>
                  <a:pt x="714" y="419"/>
                  <a:pt x="715" y="418"/>
                </a:cubicBezTo>
                <a:cubicBezTo>
                  <a:pt x="716" y="418"/>
                  <a:pt x="717" y="418"/>
                  <a:pt x="718" y="418"/>
                </a:cubicBezTo>
                <a:cubicBezTo>
                  <a:pt x="718" y="418"/>
                  <a:pt x="719" y="418"/>
                  <a:pt x="719" y="418"/>
                </a:cubicBezTo>
                <a:cubicBezTo>
                  <a:pt x="722" y="417"/>
                  <a:pt x="708" y="418"/>
                  <a:pt x="706" y="419"/>
                </a:cubicBezTo>
                <a:cubicBezTo>
                  <a:pt x="704" y="419"/>
                  <a:pt x="702" y="421"/>
                  <a:pt x="699" y="421"/>
                </a:cubicBezTo>
                <a:cubicBezTo>
                  <a:pt x="694" y="422"/>
                  <a:pt x="690" y="422"/>
                  <a:pt x="680" y="424"/>
                </a:cubicBezTo>
                <a:cubicBezTo>
                  <a:pt x="676" y="425"/>
                  <a:pt x="671" y="426"/>
                  <a:pt x="670" y="427"/>
                </a:cubicBezTo>
                <a:cubicBezTo>
                  <a:pt x="669" y="427"/>
                  <a:pt x="669" y="427"/>
                  <a:pt x="668" y="428"/>
                </a:cubicBezTo>
                <a:cubicBezTo>
                  <a:pt x="667" y="428"/>
                  <a:pt x="667" y="429"/>
                  <a:pt x="666" y="429"/>
                </a:cubicBezTo>
                <a:cubicBezTo>
                  <a:pt x="664" y="430"/>
                  <a:pt x="662" y="431"/>
                  <a:pt x="660" y="433"/>
                </a:cubicBezTo>
                <a:cubicBezTo>
                  <a:pt x="656" y="435"/>
                  <a:pt x="650" y="438"/>
                  <a:pt x="643" y="441"/>
                </a:cubicBezTo>
                <a:cubicBezTo>
                  <a:pt x="643" y="441"/>
                  <a:pt x="637" y="445"/>
                  <a:pt x="636" y="446"/>
                </a:cubicBezTo>
                <a:cubicBezTo>
                  <a:pt x="635" y="446"/>
                  <a:pt x="634" y="447"/>
                  <a:pt x="634" y="448"/>
                </a:cubicBezTo>
                <a:cubicBezTo>
                  <a:pt x="630" y="450"/>
                  <a:pt x="624" y="452"/>
                  <a:pt x="620" y="454"/>
                </a:cubicBezTo>
                <a:cubicBezTo>
                  <a:pt x="619" y="454"/>
                  <a:pt x="618" y="455"/>
                  <a:pt x="618" y="455"/>
                </a:cubicBezTo>
                <a:cubicBezTo>
                  <a:pt x="617" y="455"/>
                  <a:pt x="617" y="455"/>
                  <a:pt x="617" y="455"/>
                </a:cubicBezTo>
                <a:cubicBezTo>
                  <a:pt x="616" y="455"/>
                  <a:pt x="617" y="455"/>
                  <a:pt x="617" y="455"/>
                </a:cubicBezTo>
                <a:cubicBezTo>
                  <a:pt x="616" y="456"/>
                  <a:pt x="615" y="457"/>
                  <a:pt x="615" y="457"/>
                </a:cubicBezTo>
                <a:cubicBezTo>
                  <a:pt x="615" y="457"/>
                  <a:pt x="614" y="457"/>
                  <a:pt x="614" y="457"/>
                </a:cubicBezTo>
                <a:cubicBezTo>
                  <a:pt x="614" y="458"/>
                  <a:pt x="614" y="459"/>
                  <a:pt x="614" y="459"/>
                </a:cubicBezTo>
                <a:cubicBezTo>
                  <a:pt x="614" y="459"/>
                  <a:pt x="614" y="459"/>
                  <a:pt x="613" y="460"/>
                </a:cubicBezTo>
                <a:cubicBezTo>
                  <a:pt x="613" y="460"/>
                  <a:pt x="613" y="460"/>
                  <a:pt x="613" y="460"/>
                </a:cubicBezTo>
                <a:cubicBezTo>
                  <a:pt x="613" y="460"/>
                  <a:pt x="613" y="460"/>
                  <a:pt x="613" y="460"/>
                </a:cubicBezTo>
                <a:cubicBezTo>
                  <a:pt x="613" y="460"/>
                  <a:pt x="613" y="460"/>
                  <a:pt x="613" y="460"/>
                </a:cubicBezTo>
                <a:cubicBezTo>
                  <a:pt x="613" y="461"/>
                  <a:pt x="612" y="462"/>
                  <a:pt x="611" y="464"/>
                </a:cubicBezTo>
                <a:cubicBezTo>
                  <a:pt x="610" y="465"/>
                  <a:pt x="610" y="466"/>
                  <a:pt x="609" y="467"/>
                </a:cubicBezTo>
                <a:cubicBezTo>
                  <a:pt x="607" y="469"/>
                  <a:pt x="606" y="471"/>
                  <a:pt x="604" y="474"/>
                </a:cubicBezTo>
                <a:cubicBezTo>
                  <a:pt x="600" y="478"/>
                  <a:pt x="596" y="483"/>
                  <a:pt x="592" y="488"/>
                </a:cubicBezTo>
                <a:cubicBezTo>
                  <a:pt x="583" y="497"/>
                  <a:pt x="575" y="505"/>
                  <a:pt x="565" y="514"/>
                </a:cubicBezTo>
                <a:cubicBezTo>
                  <a:pt x="562" y="517"/>
                  <a:pt x="559" y="520"/>
                  <a:pt x="558" y="521"/>
                </a:cubicBezTo>
                <a:cubicBezTo>
                  <a:pt x="557" y="522"/>
                  <a:pt x="555" y="523"/>
                  <a:pt x="554" y="524"/>
                </a:cubicBezTo>
                <a:cubicBezTo>
                  <a:pt x="557" y="522"/>
                  <a:pt x="557" y="522"/>
                  <a:pt x="557" y="522"/>
                </a:cubicBezTo>
                <a:cubicBezTo>
                  <a:pt x="553" y="524"/>
                  <a:pt x="553" y="524"/>
                  <a:pt x="553" y="524"/>
                </a:cubicBezTo>
                <a:cubicBezTo>
                  <a:pt x="553" y="525"/>
                  <a:pt x="553" y="525"/>
                  <a:pt x="553" y="525"/>
                </a:cubicBezTo>
                <a:cubicBezTo>
                  <a:pt x="552" y="525"/>
                  <a:pt x="552" y="525"/>
                  <a:pt x="552" y="525"/>
                </a:cubicBezTo>
                <a:cubicBezTo>
                  <a:pt x="551" y="526"/>
                  <a:pt x="551" y="526"/>
                  <a:pt x="551" y="526"/>
                </a:cubicBezTo>
                <a:cubicBezTo>
                  <a:pt x="549" y="527"/>
                  <a:pt x="548" y="528"/>
                  <a:pt x="546" y="529"/>
                </a:cubicBezTo>
                <a:cubicBezTo>
                  <a:pt x="541" y="534"/>
                  <a:pt x="534" y="539"/>
                  <a:pt x="527" y="543"/>
                </a:cubicBezTo>
                <a:cubicBezTo>
                  <a:pt x="519" y="548"/>
                  <a:pt x="511" y="553"/>
                  <a:pt x="504" y="555"/>
                </a:cubicBezTo>
                <a:cubicBezTo>
                  <a:pt x="500" y="557"/>
                  <a:pt x="499" y="556"/>
                  <a:pt x="494" y="557"/>
                </a:cubicBezTo>
                <a:cubicBezTo>
                  <a:pt x="494" y="557"/>
                  <a:pt x="489" y="559"/>
                  <a:pt x="489" y="559"/>
                </a:cubicBezTo>
                <a:cubicBezTo>
                  <a:pt x="488" y="559"/>
                  <a:pt x="493" y="556"/>
                  <a:pt x="498" y="552"/>
                </a:cubicBezTo>
                <a:cubicBezTo>
                  <a:pt x="501" y="550"/>
                  <a:pt x="503" y="548"/>
                  <a:pt x="506" y="546"/>
                </a:cubicBezTo>
                <a:cubicBezTo>
                  <a:pt x="508" y="544"/>
                  <a:pt x="510" y="543"/>
                  <a:pt x="511" y="542"/>
                </a:cubicBezTo>
                <a:cubicBezTo>
                  <a:pt x="516" y="539"/>
                  <a:pt x="524" y="533"/>
                  <a:pt x="530" y="528"/>
                </a:cubicBezTo>
                <a:cubicBezTo>
                  <a:pt x="532" y="527"/>
                  <a:pt x="533" y="526"/>
                  <a:pt x="535" y="525"/>
                </a:cubicBezTo>
                <a:cubicBezTo>
                  <a:pt x="535" y="525"/>
                  <a:pt x="540" y="521"/>
                  <a:pt x="540" y="521"/>
                </a:cubicBezTo>
                <a:cubicBezTo>
                  <a:pt x="542" y="518"/>
                  <a:pt x="542" y="517"/>
                  <a:pt x="544" y="515"/>
                </a:cubicBezTo>
                <a:cubicBezTo>
                  <a:pt x="545" y="514"/>
                  <a:pt x="546" y="513"/>
                  <a:pt x="547" y="512"/>
                </a:cubicBezTo>
                <a:cubicBezTo>
                  <a:pt x="550" y="509"/>
                  <a:pt x="554" y="507"/>
                  <a:pt x="556" y="504"/>
                </a:cubicBezTo>
                <a:cubicBezTo>
                  <a:pt x="559" y="501"/>
                  <a:pt x="561" y="498"/>
                  <a:pt x="564" y="495"/>
                </a:cubicBezTo>
                <a:cubicBezTo>
                  <a:pt x="565" y="493"/>
                  <a:pt x="568" y="491"/>
                  <a:pt x="570" y="489"/>
                </a:cubicBezTo>
                <a:cubicBezTo>
                  <a:pt x="570" y="488"/>
                  <a:pt x="568" y="489"/>
                  <a:pt x="569" y="488"/>
                </a:cubicBezTo>
                <a:cubicBezTo>
                  <a:pt x="570" y="488"/>
                  <a:pt x="572" y="485"/>
                  <a:pt x="573" y="485"/>
                </a:cubicBezTo>
                <a:cubicBezTo>
                  <a:pt x="579" y="478"/>
                  <a:pt x="584" y="472"/>
                  <a:pt x="587" y="466"/>
                </a:cubicBezTo>
                <a:cubicBezTo>
                  <a:pt x="578" y="474"/>
                  <a:pt x="572" y="482"/>
                  <a:pt x="565" y="489"/>
                </a:cubicBezTo>
                <a:cubicBezTo>
                  <a:pt x="558" y="496"/>
                  <a:pt x="552" y="502"/>
                  <a:pt x="543" y="510"/>
                </a:cubicBezTo>
                <a:cubicBezTo>
                  <a:pt x="544" y="509"/>
                  <a:pt x="544" y="509"/>
                  <a:pt x="544" y="509"/>
                </a:cubicBezTo>
                <a:cubicBezTo>
                  <a:pt x="543" y="510"/>
                  <a:pt x="542" y="511"/>
                  <a:pt x="541" y="512"/>
                </a:cubicBezTo>
                <a:cubicBezTo>
                  <a:pt x="540" y="513"/>
                  <a:pt x="539" y="514"/>
                  <a:pt x="537" y="515"/>
                </a:cubicBezTo>
                <a:cubicBezTo>
                  <a:pt x="535" y="517"/>
                  <a:pt x="532" y="519"/>
                  <a:pt x="530" y="521"/>
                </a:cubicBezTo>
                <a:cubicBezTo>
                  <a:pt x="525" y="525"/>
                  <a:pt x="521" y="528"/>
                  <a:pt x="513" y="533"/>
                </a:cubicBezTo>
                <a:cubicBezTo>
                  <a:pt x="505" y="538"/>
                  <a:pt x="498" y="543"/>
                  <a:pt x="487" y="547"/>
                </a:cubicBezTo>
                <a:cubicBezTo>
                  <a:pt x="486" y="548"/>
                  <a:pt x="484" y="549"/>
                  <a:pt x="482" y="550"/>
                </a:cubicBezTo>
                <a:cubicBezTo>
                  <a:pt x="477" y="552"/>
                  <a:pt x="479" y="551"/>
                  <a:pt x="471" y="554"/>
                </a:cubicBezTo>
                <a:cubicBezTo>
                  <a:pt x="461" y="558"/>
                  <a:pt x="453" y="558"/>
                  <a:pt x="455" y="555"/>
                </a:cubicBezTo>
                <a:cubicBezTo>
                  <a:pt x="456" y="554"/>
                  <a:pt x="466" y="551"/>
                  <a:pt x="474" y="548"/>
                </a:cubicBezTo>
                <a:cubicBezTo>
                  <a:pt x="478" y="546"/>
                  <a:pt x="481" y="544"/>
                  <a:pt x="484" y="543"/>
                </a:cubicBezTo>
                <a:cubicBezTo>
                  <a:pt x="487" y="541"/>
                  <a:pt x="488" y="540"/>
                  <a:pt x="487" y="540"/>
                </a:cubicBezTo>
                <a:cubicBezTo>
                  <a:pt x="485" y="540"/>
                  <a:pt x="477" y="543"/>
                  <a:pt x="469" y="546"/>
                </a:cubicBezTo>
                <a:cubicBezTo>
                  <a:pt x="465" y="548"/>
                  <a:pt x="460" y="550"/>
                  <a:pt x="457" y="551"/>
                </a:cubicBezTo>
                <a:cubicBezTo>
                  <a:pt x="453" y="552"/>
                  <a:pt x="450" y="553"/>
                  <a:pt x="448" y="553"/>
                </a:cubicBezTo>
                <a:cubicBezTo>
                  <a:pt x="438" y="555"/>
                  <a:pt x="428" y="555"/>
                  <a:pt x="424" y="555"/>
                </a:cubicBezTo>
                <a:cubicBezTo>
                  <a:pt x="421" y="555"/>
                  <a:pt x="420" y="555"/>
                  <a:pt x="418" y="555"/>
                </a:cubicBezTo>
                <a:cubicBezTo>
                  <a:pt x="412" y="555"/>
                  <a:pt x="403" y="554"/>
                  <a:pt x="393" y="550"/>
                </a:cubicBezTo>
                <a:cubicBezTo>
                  <a:pt x="384" y="547"/>
                  <a:pt x="374" y="541"/>
                  <a:pt x="367" y="535"/>
                </a:cubicBezTo>
                <a:cubicBezTo>
                  <a:pt x="364" y="533"/>
                  <a:pt x="362" y="530"/>
                  <a:pt x="359" y="527"/>
                </a:cubicBezTo>
                <a:cubicBezTo>
                  <a:pt x="358" y="526"/>
                  <a:pt x="356" y="524"/>
                  <a:pt x="355" y="522"/>
                </a:cubicBezTo>
                <a:cubicBezTo>
                  <a:pt x="354" y="521"/>
                  <a:pt x="353" y="520"/>
                  <a:pt x="353" y="519"/>
                </a:cubicBezTo>
                <a:cubicBezTo>
                  <a:pt x="352" y="518"/>
                  <a:pt x="351" y="517"/>
                  <a:pt x="351" y="516"/>
                </a:cubicBezTo>
                <a:cubicBezTo>
                  <a:pt x="348" y="511"/>
                  <a:pt x="345" y="506"/>
                  <a:pt x="344" y="500"/>
                </a:cubicBezTo>
                <a:cubicBezTo>
                  <a:pt x="343" y="497"/>
                  <a:pt x="343" y="494"/>
                  <a:pt x="343" y="491"/>
                </a:cubicBezTo>
                <a:cubicBezTo>
                  <a:pt x="343" y="488"/>
                  <a:pt x="344" y="485"/>
                  <a:pt x="345" y="482"/>
                </a:cubicBezTo>
                <a:cubicBezTo>
                  <a:pt x="350" y="471"/>
                  <a:pt x="354" y="459"/>
                  <a:pt x="357" y="450"/>
                </a:cubicBezTo>
                <a:cubicBezTo>
                  <a:pt x="359" y="447"/>
                  <a:pt x="359" y="451"/>
                  <a:pt x="362" y="449"/>
                </a:cubicBezTo>
                <a:cubicBezTo>
                  <a:pt x="366" y="444"/>
                  <a:pt x="360" y="462"/>
                  <a:pt x="360" y="469"/>
                </a:cubicBezTo>
                <a:cubicBezTo>
                  <a:pt x="361" y="469"/>
                  <a:pt x="363" y="463"/>
                  <a:pt x="365" y="459"/>
                </a:cubicBezTo>
                <a:cubicBezTo>
                  <a:pt x="367" y="454"/>
                  <a:pt x="366" y="454"/>
                  <a:pt x="367" y="451"/>
                </a:cubicBezTo>
                <a:cubicBezTo>
                  <a:pt x="369" y="445"/>
                  <a:pt x="372" y="438"/>
                  <a:pt x="375" y="430"/>
                </a:cubicBezTo>
                <a:cubicBezTo>
                  <a:pt x="376" y="428"/>
                  <a:pt x="376" y="426"/>
                  <a:pt x="377" y="422"/>
                </a:cubicBezTo>
                <a:cubicBezTo>
                  <a:pt x="379" y="418"/>
                  <a:pt x="380" y="415"/>
                  <a:pt x="381" y="412"/>
                </a:cubicBezTo>
                <a:cubicBezTo>
                  <a:pt x="383" y="406"/>
                  <a:pt x="384" y="401"/>
                  <a:pt x="386" y="396"/>
                </a:cubicBezTo>
                <a:cubicBezTo>
                  <a:pt x="389" y="389"/>
                  <a:pt x="392" y="382"/>
                  <a:pt x="394" y="376"/>
                </a:cubicBezTo>
                <a:cubicBezTo>
                  <a:pt x="396" y="370"/>
                  <a:pt x="400" y="361"/>
                  <a:pt x="402" y="355"/>
                </a:cubicBezTo>
                <a:cubicBezTo>
                  <a:pt x="405" y="347"/>
                  <a:pt x="407" y="338"/>
                  <a:pt x="409" y="334"/>
                </a:cubicBezTo>
                <a:cubicBezTo>
                  <a:pt x="414" y="324"/>
                  <a:pt x="410" y="335"/>
                  <a:pt x="413" y="329"/>
                </a:cubicBezTo>
                <a:cubicBezTo>
                  <a:pt x="417" y="320"/>
                  <a:pt x="411" y="330"/>
                  <a:pt x="416" y="319"/>
                </a:cubicBezTo>
                <a:cubicBezTo>
                  <a:pt x="418" y="313"/>
                  <a:pt x="428" y="293"/>
                  <a:pt x="431" y="289"/>
                </a:cubicBezTo>
                <a:cubicBezTo>
                  <a:pt x="432" y="287"/>
                  <a:pt x="434" y="283"/>
                  <a:pt x="436" y="282"/>
                </a:cubicBezTo>
                <a:cubicBezTo>
                  <a:pt x="439" y="278"/>
                  <a:pt x="439" y="284"/>
                  <a:pt x="443" y="279"/>
                </a:cubicBezTo>
                <a:cubicBezTo>
                  <a:pt x="444" y="278"/>
                  <a:pt x="445" y="276"/>
                  <a:pt x="446" y="274"/>
                </a:cubicBezTo>
                <a:cubicBezTo>
                  <a:pt x="448" y="272"/>
                  <a:pt x="449" y="269"/>
                  <a:pt x="451" y="266"/>
                </a:cubicBezTo>
                <a:cubicBezTo>
                  <a:pt x="452" y="265"/>
                  <a:pt x="453" y="264"/>
                  <a:pt x="454" y="263"/>
                </a:cubicBezTo>
                <a:cubicBezTo>
                  <a:pt x="455" y="262"/>
                  <a:pt x="455" y="262"/>
                  <a:pt x="455" y="262"/>
                </a:cubicBezTo>
                <a:cubicBezTo>
                  <a:pt x="455" y="262"/>
                  <a:pt x="455" y="262"/>
                  <a:pt x="455" y="262"/>
                </a:cubicBezTo>
                <a:cubicBezTo>
                  <a:pt x="456" y="261"/>
                  <a:pt x="456" y="261"/>
                  <a:pt x="456" y="261"/>
                </a:cubicBezTo>
                <a:cubicBezTo>
                  <a:pt x="456" y="261"/>
                  <a:pt x="457" y="261"/>
                  <a:pt x="458" y="260"/>
                </a:cubicBezTo>
                <a:cubicBezTo>
                  <a:pt x="460" y="259"/>
                  <a:pt x="463" y="258"/>
                  <a:pt x="467" y="256"/>
                </a:cubicBezTo>
                <a:cubicBezTo>
                  <a:pt x="470" y="255"/>
                  <a:pt x="472" y="254"/>
                  <a:pt x="476" y="252"/>
                </a:cubicBezTo>
                <a:cubicBezTo>
                  <a:pt x="480" y="249"/>
                  <a:pt x="476" y="251"/>
                  <a:pt x="483" y="248"/>
                </a:cubicBezTo>
                <a:cubicBezTo>
                  <a:pt x="486" y="247"/>
                  <a:pt x="502" y="239"/>
                  <a:pt x="508" y="236"/>
                </a:cubicBezTo>
                <a:cubicBezTo>
                  <a:pt x="513" y="233"/>
                  <a:pt x="518" y="231"/>
                  <a:pt x="523" y="229"/>
                </a:cubicBezTo>
                <a:cubicBezTo>
                  <a:pt x="524" y="228"/>
                  <a:pt x="527" y="226"/>
                  <a:pt x="528" y="226"/>
                </a:cubicBezTo>
                <a:cubicBezTo>
                  <a:pt x="530" y="225"/>
                  <a:pt x="533" y="224"/>
                  <a:pt x="535" y="223"/>
                </a:cubicBezTo>
                <a:cubicBezTo>
                  <a:pt x="545" y="218"/>
                  <a:pt x="563" y="210"/>
                  <a:pt x="577" y="202"/>
                </a:cubicBezTo>
                <a:cubicBezTo>
                  <a:pt x="579" y="202"/>
                  <a:pt x="581" y="200"/>
                  <a:pt x="582" y="199"/>
                </a:cubicBezTo>
                <a:cubicBezTo>
                  <a:pt x="587" y="197"/>
                  <a:pt x="592" y="195"/>
                  <a:pt x="597" y="192"/>
                </a:cubicBezTo>
                <a:cubicBezTo>
                  <a:pt x="601" y="190"/>
                  <a:pt x="606" y="188"/>
                  <a:pt x="614" y="184"/>
                </a:cubicBezTo>
                <a:cubicBezTo>
                  <a:pt x="617" y="183"/>
                  <a:pt x="620" y="180"/>
                  <a:pt x="622" y="180"/>
                </a:cubicBezTo>
                <a:cubicBezTo>
                  <a:pt x="634" y="174"/>
                  <a:pt x="647" y="168"/>
                  <a:pt x="665" y="160"/>
                </a:cubicBezTo>
                <a:cubicBezTo>
                  <a:pt x="668" y="159"/>
                  <a:pt x="671" y="157"/>
                  <a:pt x="675" y="155"/>
                </a:cubicBezTo>
                <a:cubicBezTo>
                  <a:pt x="680" y="153"/>
                  <a:pt x="685" y="151"/>
                  <a:pt x="691" y="149"/>
                </a:cubicBezTo>
                <a:cubicBezTo>
                  <a:pt x="692" y="148"/>
                  <a:pt x="693" y="148"/>
                  <a:pt x="694" y="147"/>
                </a:cubicBezTo>
                <a:cubicBezTo>
                  <a:pt x="687" y="148"/>
                  <a:pt x="678" y="149"/>
                  <a:pt x="672" y="150"/>
                </a:cubicBezTo>
                <a:cubicBezTo>
                  <a:pt x="671" y="151"/>
                  <a:pt x="671" y="151"/>
                  <a:pt x="669" y="152"/>
                </a:cubicBezTo>
                <a:cubicBezTo>
                  <a:pt x="665" y="152"/>
                  <a:pt x="660" y="153"/>
                  <a:pt x="653" y="154"/>
                </a:cubicBezTo>
                <a:cubicBezTo>
                  <a:pt x="650" y="154"/>
                  <a:pt x="646" y="155"/>
                  <a:pt x="642" y="156"/>
                </a:cubicBezTo>
                <a:cubicBezTo>
                  <a:pt x="640" y="156"/>
                  <a:pt x="633" y="157"/>
                  <a:pt x="634" y="157"/>
                </a:cubicBezTo>
                <a:cubicBezTo>
                  <a:pt x="624" y="158"/>
                  <a:pt x="623" y="160"/>
                  <a:pt x="615" y="160"/>
                </a:cubicBezTo>
                <a:cubicBezTo>
                  <a:pt x="613" y="160"/>
                  <a:pt x="612" y="159"/>
                  <a:pt x="612" y="158"/>
                </a:cubicBezTo>
                <a:cubicBezTo>
                  <a:pt x="598" y="158"/>
                  <a:pt x="619" y="159"/>
                  <a:pt x="606" y="159"/>
                </a:cubicBezTo>
                <a:cubicBezTo>
                  <a:pt x="603" y="159"/>
                  <a:pt x="602" y="159"/>
                  <a:pt x="598" y="159"/>
                </a:cubicBezTo>
                <a:cubicBezTo>
                  <a:pt x="596" y="158"/>
                  <a:pt x="601" y="157"/>
                  <a:pt x="603" y="156"/>
                </a:cubicBezTo>
                <a:cubicBezTo>
                  <a:pt x="605" y="155"/>
                  <a:pt x="604" y="154"/>
                  <a:pt x="606" y="154"/>
                </a:cubicBezTo>
                <a:cubicBezTo>
                  <a:pt x="610" y="152"/>
                  <a:pt x="620" y="150"/>
                  <a:pt x="619" y="150"/>
                </a:cubicBezTo>
                <a:cubicBezTo>
                  <a:pt x="606" y="151"/>
                  <a:pt x="593" y="152"/>
                  <a:pt x="583" y="153"/>
                </a:cubicBezTo>
                <a:cubicBezTo>
                  <a:pt x="581" y="154"/>
                  <a:pt x="579" y="154"/>
                  <a:pt x="578" y="154"/>
                </a:cubicBezTo>
                <a:cubicBezTo>
                  <a:pt x="574" y="155"/>
                  <a:pt x="571" y="156"/>
                  <a:pt x="567" y="157"/>
                </a:cubicBezTo>
                <a:cubicBezTo>
                  <a:pt x="563" y="157"/>
                  <a:pt x="560" y="158"/>
                  <a:pt x="556" y="159"/>
                </a:cubicBezTo>
                <a:cubicBezTo>
                  <a:pt x="548" y="160"/>
                  <a:pt x="541" y="161"/>
                  <a:pt x="532" y="162"/>
                </a:cubicBezTo>
                <a:cubicBezTo>
                  <a:pt x="523" y="163"/>
                  <a:pt x="514" y="165"/>
                  <a:pt x="502" y="166"/>
                </a:cubicBezTo>
                <a:cubicBezTo>
                  <a:pt x="497" y="167"/>
                  <a:pt x="496" y="167"/>
                  <a:pt x="493" y="167"/>
                </a:cubicBezTo>
                <a:cubicBezTo>
                  <a:pt x="489" y="168"/>
                  <a:pt x="473" y="169"/>
                  <a:pt x="463" y="170"/>
                </a:cubicBezTo>
                <a:cubicBezTo>
                  <a:pt x="459" y="170"/>
                  <a:pt x="454" y="171"/>
                  <a:pt x="449" y="171"/>
                </a:cubicBezTo>
                <a:cubicBezTo>
                  <a:pt x="450" y="171"/>
                  <a:pt x="448" y="172"/>
                  <a:pt x="447" y="172"/>
                </a:cubicBezTo>
                <a:cubicBezTo>
                  <a:pt x="441" y="171"/>
                  <a:pt x="441" y="172"/>
                  <a:pt x="435" y="173"/>
                </a:cubicBezTo>
                <a:cubicBezTo>
                  <a:pt x="429" y="174"/>
                  <a:pt x="425" y="173"/>
                  <a:pt x="416" y="174"/>
                </a:cubicBezTo>
                <a:cubicBezTo>
                  <a:pt x="415" y="174"/>
                  <a:pt x="412" y="175"/>
                  <a:pt x="411" y="175"/>
                </a:cubicBezTo>
                <a:cubicBezTo>
                  <a:pt x="405" y="176"/>
                  <a:pt x="398" y="176"/>
                  <a:pt x="391" y="176"/>
                </a:cubicBezTo>
                <a:cubicBezTo>
                  <a:pt x="389" y="177"/>
                  <a:pt x="385" y="177"/>
                  <a:pt x="382" y="177"/>
                </a:cubicBezTo>
                <a:cubicBezTo>
                  <a:pt x="381" y="177"/>
                  <a:pt x="378" y="177"/>
                  <a:pt x="376" y="177"/>
                </a:cubicBezTo>
                <a:cubicBezTo>
                  <a:pt x="374" y="177"/>
                  <a:pt x="372" y="177"/>
                  <a:pt x="371" y="177"/>
                </a:cubicBezTo>
                <a:cubicBezTo>
                  <a:pt x="361" y="176"/>
                  <a:pt x="352" y="176"/>
                  <a:pt x="343" y="175"/>
                </a:cubicBezTo>
                <a:cubicBezTo>
                  <a:pt x="339" y="174"/>
                  <a:pt x="334" y="174"/>
                  <a:pt x="329" y="173"/>
                </a:cubicBezTo>
                <a:cubicBezTo>
                  <a:pt x="325" y="173"/>
                  <a:pt x="320" y="172"/>
                  <a:pt x="315" y="172"/>
                </a:cubicBezTo>
                <a:cubicBezTo>
                  <a:pt x="315" y="172"/>
                  <a:pt x="311" y="171"/>
                  <a:pt x="309" y="170"/>
                </a:cubicBezTo>
                <a:cubicBezTo>
                  <a:pt x="307" y="170"/>
                  <a:pt x="305" y="170"/>
                  <a:pt x="302" y="170"/>
                </a:cubicBezTo>
                <a:cubicBezTo>
                  <a:pt x="301" y="173"/>
                  <a:pt x="300" y="178"/>
                  <a:pt x="299" y="181"/>
                </a:cubicBezTo>
                <a:cubicBezTo>
                  <a:pt x="297" y="186"/>
                  <a:pt x="295" y="191"/>
                  <a:pt x="294" y="193"/>
                </a:cubicBezTo>
                <a:cubicBezTo>
                  <a:pt x="291" y="203"/>
                  <a:pt x="290" y="204"/>
                  <a:pt x="288" y="209"/>
                </a:cubicBezTo>
                <a:cubicBezTo>
                  <a:pt x="285" y="214"/>
                  <a:pt x="281" y="214"/>
                  <a:pt x="282" y="207"/>
                </a:cubicBezTo>
                <a:cubicBezTo>
                  <a:pt x="282" y="205"/>
                  <a:pt x="283" y="200"/>
                  <a:pt x="283" y="199"/>
                </a:cubicBezTo>
                <a:cubicBezTo>
                  <a:pt x="283" y="197"/>
                  <a:pt x="281" y="199"/>
                  <a:pt x="281" y="198"/>
                </a:cubicBezTo>
                <a:cubicBezTo>
                  <a:pt x="281" y="198"/>
                  <a:pt x="281" y="197"/>
                  <a:pt x="281" y="196"/>
                </a:cubicBezTo>
                <a:cubicBezTo>
                  <a:pt x="275" y="215"/>
                  <a:pt x="268" y="238"/>
                  <a:pt x="261" y="261"/>
                </a:cubicBezTo>
                <a:cubicBezTo>
                  <a:pt x="261" y="262"/>
                  <a:pt x="261" y="263"/>
                  <a:pt x="261" y="264"/>
                </a:cubicBezTo>
                <a:cubicBezTo>
                  <a:pt x="261" y="267"/>
                  <a:pt x="255" y="287"/>
                  <a:pt x="253" y="296"/>
                </a:cubicBezTo>
                <a:cubicBezTo>
                  <a:pt x="252" y="299"/>
                  <a:pt x="251" y="303"/>
                  <a:pt x="250" y="307"/>
                </a:cubicBezTo>
                <a:cubicBezTo>
                  <a:pt x="250" y="309"/>
                  <a:pt x="249" y="313"/>
                  <a:pt x="248" y="315"/>
                </a:cubicBezTo>
                <a:cubicBezTo>
                  <a:pt x="248" y="316"/>
                  <a:pt x="248" y="317"/>
                  <a:pt x="248" y="318"/>
                </a:cubicBezTo>
                <a:cubicBezTo>
                  <a:pt x="247" y="322"/>
                  <a:pt x="245" y="329"/>
                  <a:pt x="244" y="334"/>
                </a:cubicBezTo>
                <a:cubicBezTo>
                  <a:pt x="242" y="338"/>
                  <a:pt x="242" y="341"/>
                  <a:pt x="241" y="345"/>
                </a:cubicBezTo>
                <a:cubicBezTo>
                  <a:pt x="240" y="350"/>
                  <a:pt x="239" y="352"/>
                  <a:pt x="237" y="358"/>
                </a:cubicBezTo>
                <a:cubicBezTo>
                  <a:pt x="237" y="360"/>
                  <a:pt x="236" y="362"/>
                  <a:pt x="236" y="364"/>
                </a:cubicBezTo>
                <a:cubicBezTo>
                  <a:pt x="235" y="367"/>
                  <a:pt x="234" y="369"/>
                  <a:pt x="234" y="372"/>
                </a:cubicBezTo>
                <a:cubicBezTo>
                  <a:pt x="233" y="377"/>
                  <a:pt x="231" y="382"/>
                  <a:pt x="230" y="387"/>
                </a:cubicBezTo>
                <a:cubicBezTo>
                  <a:pt x="227" y="397"/>
                  <a:pt x="224" y="407"/>
                  <a:pt x="221" y="416"/>
                </a:cubicBezTo>
                <a:cubicBezTo>
                  <a:pt x="216" y="433"/>
                  <a:pt x="210" y="456"/>
                  <a:pt x="206" y="466"/>
                </a:cubicBezTo>
                <a:cubicBezTo>
                  <a:pt x="204" y="470"/>
                  <a:pt x="204" y="466"/>
                  <a:pt x="203" y="468"/>
                </a:cubicBezTo>
                <a:cubicBezTo>
                  <a:pt x="202" y="471"/>
                  <a:pt x="199" y="477"/>
                  <a:pt x="198" y="476"/>
                </a:cubicBezTo>
                <a:cubicBezTo>
                  <a:pt x="183" y="527"/>
                  <a:pt x="169" y="578"/>
                  <a:pt x="167" y="587"/>
                </a:cubicBezTo>
                <a:cubicBezTo>
                  <a:pt x="182" y="590"/>
                  <a:pt x="263" y="637"/>
                  <a:pt x="293" y="670"/>
                </a:cubicBezTo>
                <a:cubicBezTo>
                  <a:pt x="296" y="673"/>
                  <a:pt x="300" y="677"/>
                  <a:pt x="305" y="683"/>
                </a:cubicBezTo>
                <a:cubicBezTo>
                  <a:pt x="305" y="683"/>
                  <a:pt x="306" y="683"/>
                  <a:pt x="306" y="683"/>
                </a:cubicBezTo>
                <a:cubicBezTo>
                  <a:pt x="306" y="683"/>
                  <a:pt x="306" y="684"/>
                  <a:pt x="306" y="684"/>
                </a:cubicBezTo>
                <a:cubicBezTo>
                  <a:pt x="307" y="684"/>
                  <a:pt x="308" y="684"/>
                  <a:pt x="308" y="684"/>
                </a:cubicBezTo>
                <a:cubicBezTo>
                  <a:pt x="308" y="684"/>
                  <a:pt x="308" y="685"/>
                  <a:pt x="308" y="685"/>
                </a:cubicBezTo>
                <a:cubicBezTo>
                  <a:pt x="308" y="685"/>
                  <a:pt x="309" y="685"/>
                  <a:pt x="309" y="686"/>
                </a:cubicBezTo>
                <a:cubicBezTo>
                  <a:pt x="309" y="686"/>
                  <a:pt x="309" y="686"/>
                  <a:pt x="309" y="687"/>
                </a:cubicBezTo>
                <a:cubicBezTo>
                  <a:pt x="310" y="687"/>
                  <a:pt x="310" y="686"/>
                  <a:pt x="310" y="687"/>
                </a:cubicBezTo>
                <a:cubicBezTo>
                  <a:pt x="310" y="687"/>
                  <a:pt x="310" y="688"/>
                  <a:pt x="310" y="688"/>
                </a:cubicBezTo>
                <a:cubicBezTo>
                  <a:pt x="310" y="688"/>
                  <a:pt x="311" y="688"/>
                  <a:pt x="311" y="688"/>
                </a:cubicBezTo>
                <a:cubicBezTo>
                  <a:pt x="311" y="689"/>
                  <a:pt x="311" y="689"/>
                  <a:pt x="311" y="690"/>
                </a:cubicBezTo>
                <a:cubicBezTo>
                  <a:pt x="312" y="690"/>
                  <a:pt x="312" y="690"/>
                  <a:pt x="312" y="690"/>
                </a:cubicBezTo>
                <a:cubicBezTo>
                  <a:pt x="312" y="690"/>
                  <a:pt x="312" y="690"/>
                  <a:pt x="313" y="691"/>
                </a:cubicBezTo>
                <a:cubicBezTo>
                  <a:pt x="313" y="691"/>
                  <a:pt x="313" y="691"/>
                  <a:pt x="313" y="691"/>
                </a:cubicBezTo>
                <a:cubicBezTo>
                  <a:pt x="335" y="715"/>
                  <a:pt x="370" y="751"/>
                  <a:pt x="400" y="782"/>
                </a:cubicBezTo>
                <a:cubicBezTo>
                  <a:pt x="400" y="782"/>
                  <a:pt x="400" y="782"/>
                  <a:pt x="400" y="782"/>
                </a:cubicBezTo>
                <a:cubicBezTo>
                  <a:pt x="401" y="782"/>
                  <a:pt x="401" y="781"/>
                  <a:pt x="402" y="782"/>
                </a:cubicBezTo>
                <a:cubicBezTo>
                  <a:pt x="402" y="782"/>
                  <a:pt x="402" y="783"/>
                  <a:pt x="403" y="783"/>
                </a:cubicBezTo>
                <a:cubicBezTo>
                  <a:pt x="404" y="784"/>
                  <a:pt x="404" y="783"/>
                  <a:pt x="404" y="783"/>
                </a:cubicBezTo>
                <a:cubicBezTo>
                  <a:pt x="404" y="784"/>
                  <a:pt x="405" y="785"/>
                  <a:pt x="405" y="785"/>
                </a:cubicBezTo>
                <a:cubicBezTo>
                  <a:pt x="406" y="785"/>
                  <a:pt x="406" y="785"/>
                  <a:pt x="406" y="785"/>
                </a:cubicBezTo>
                <a:cubicBezTo>
                  <a:pt x="407" y="786"/>
                  <a:pt x="407" y="787"/>
                  <a:pt x="408" y="787"/>
                </a:cubicBezTo>
                <a:cubicBezTo>
                  <a:pt x="408" y="787"/>
                  <a:pt x="408" y="787"/>
                  <a:pt x="408" y="787"/>
                </a:cubicBezTo>
                <a:cubicBezTo>
                  <a:pt x="409" y="788"/>
                  <a:pt x="409" y="789"/>
                  <a:pt x="410" y="790"/>
                </a:cubicBezTo>
                <a:cubicBezTo>
                  <a:pt x="410" y="790"/>
                  <a:pt x="410" y="790"/>
                  <a:pt x="411" y="790"/>
                </a:cubicBezTo>
                <a:cubicBezTo>
                  <a:pt x="411" y="790"/>
                  <a:pt x="412" y="792"/>
                  <a:pt x="413" y="793"/>
                </a:cubicBezTo>
                <a:cubicBezTo>
                  <a:pt x="413" y="793"/>
                  <a:pt x="413" y="793"/>
                  <a:pt x="414" y="793"/>
                </a:cubicBezTo>
                <a:cubicBezTo>
                  <a:pt x="414" y="794"/>
                  <a:pt x="414" y="795"/>
                  <a:pt x="415" y="795"/>
                </a:cubicBezTo>
                <a:cubicBezTo>
                  <a:pt x="415" y="796"/>
                  <a:pt x="416" y="797"/>
                  <a:pt x="416" y="797"/>
                </a:cubicBezTo>
                <a:cubicBezTo>
                  <a:pt x="416" y="797"/>
                  <a:pt x="416" y="797"/>
                  <a:pt x="416" y="798"/>
                </a:cubicBezTo>
                <a:cubicBezTo>
                  <a:pt x="421" y="803"/>
                  <a:pt x="426" y="808"/>
                  <a:pt x="431" y="813"/>
                </a:cubicBezTo>
                <a:cubicBezTo>
                  <a:pt x="448" y="830"/>
                  <a:pt x="479" y="854"/>
                  <a:pt x="511" y="878"/>
                </a:cubicBezTo>
                <a:cubicBezTo>
                  <a:pt x="525" y="870"/>
                  <a:pt x="525" y="870"/>
                  <a:pt x="525" y="870"/>
                </a:cubicBezTo>
                <a:cubicBezTo>
                  <a:pt x="523" y="885"/>
                  <a:pt x="523" y="885"/>
                  <a:pt x="523" y="885"/>
                </a:cubicBezTo>
                <a:cubicBezTo>
                  <a:pt x="523" y="885"/>
                  <a:pt x="523" y="885"/>
                  <a:pt x="523" y="886"/>
                </a:cubicBezTo>
                <a:cubicBezTo>
                  <a:pt x="523" y="886"/>
                  <a:pt x="523" y="886"/>
                  <a:pt x="522" y="886"/>
                </a:cubicBezTo>
                <a:cubicBezTo>
                  <a:pt x="524" y="887"/>
                  <a:pt x="525" y="888"/>
                  <a:pt x="527" y="889"/>
                </a:cubicBezTo>
                <a:cubicBezTo>
                  <a:pt x="527" y="889"/>
                  <a:pt x="527" y="889"/>
                  <a:pt x="527" y="889"/>
                </a:cubicBezTo>
                <a:cubicBezTo>
                  <a:pt x="527" y="889"/>
                  <a:pt x="528" y="889"/>
                  <a:pt x="528" y="890"/>
                </a:cubicBezTo>
                <a:cubicBezTo>
                  <a:pt x="528" y="890"/>
                  <a:pt x="528" y="890"/>
                  <a:pt x="528" y="890"/>
                </a:cubicBezTo>
                <a:cubicBezTo>
                  <a:pt x="530" y="892"/>
                  <a:pt x="532" y="893"/>
                  <a:pt x="534" y="895"/>
                </a:cubicBezTo>
                <a:cubicBezTo>
                  <a:pt x="534" y="895"/>
                  <a:pt x="534" y="895"/>
                  <a:pt x="535" y="895"/>
                </a:cubicBezTo>
                <a:cubicBezTo>
                  <a:pt x="535" y="895"/>
                  <a:pt x="536" y="894"/>
                  <a:pt x="536" y="894"/>
                </a:cubicBezTo>
                <a:cubicBezTo>
                  <a:pt x="536" y="895"/>
                  <a:pt x="536" y="895"/>
                  <a:pt x="536" y="895"/>
                </a:cubicBezTo>
                <a:cubicBezTo>
                  <a:pt x="537" y="895"/>
                  <a:pt x="537" y="895"/>
                  <a:pt x="538" y="895"/>
                </a:cubicBezTo>
                <a:cubicBezTo>
                  <a:pt x="538" y="895"/>
                  <a:pt x="538" y="896"/>
                  <a:pt x="538" y="896"/>
                </a:cubicBezTo>
                <a:cubicBezTo>
                  <a:pt x="538" y="896"/>
                  <a:pt x="539" y="896"/>
                  <a:pt x="539" y="896"/>
                </a:cubicBezTo>
                <a:cubicBezTo>
                  <a:pt x="539" y="896"/>
                  <a:pt x="539" y="896"/>
                  <a:pt x="539" y="897"/>
                </a:cubicBezTo>
                <a:cubicBezTo>
                  <a:pt x="539" y="897"/>
                  <a:pt x="540" y="896"/>
                  <a:pt x="540" y="896"/>
                </a:cubicBezTo>
                <a:cubicBezTo>
                  <a:pt x="540" y="897"/>
                  <a:pt x="540" y="897"/>
                  <a:pt x="540" y="898"/>
                </a:cubicBezTo>
                <a:cubicBezTo>
                  <a:pt x="540" y="898"/>
                  <a:pt x="541" y="898"/>
                  <a:pt x="541" y="898"/>
                </a:cubicBezTo>
                <a:cubicBezTo>
                  <a:pt x="541" y="898"/>
                  <a:pt x="541" y="899"/>
                  <a:pt x="541" y="899"/>
                </a:cubicBezTo>
                <a:cubicBezTo>
                  <a:pt x="542" y="899"/>
                  <a:pt x="542" y="899"/>
                  <a:pt x="542" y="899"/>
                </a:cubicBezTo>
                <a:cubicBezTo>
                  <a:pt x="542" y="900"/>
                  <a:pt x="542" y="900"/>
                  <a:pt x="542" y="900"/>
                </a:cubicBezTo>
                <a:cubicBezTo>
                  <a:pt x="542" y="900"/>
                  <a:pt x="542" y="901"/>
                  <a:pt x="542" y="901"/>
                </a:cubicBezTo>
                <a:cubicBezTo>
                  <a:pt x="572" y="922"/>
                  <a:pt x="601" y="941"/>
                  <a:pt x="620" y="955"/>
                </a:cubicBezTo>
                <a:cubicBezTo>
                  <a:pt x="622" y="954"/>
                  <a:pt x="622" y="954"/>
                  <a:pt x="622" y="954"/>
                </a:cubicBezTo>
                <a:cubicBezTo>
                  <a:pt x="622" y="956"/>
                  <a:pt x="622" y="956"/>
                  <a:pt x="622" y="956"/>
                </a:cubicBezTo>
                <a:cubicBezTo>
                  <a:pt x="622" y="956"/>
                  <a:pt x="622" y="956"/>
                  <a:pt x="623" y="956"/>
                </a:cubicBezTo>
                <a:cubicBezTo>
                  <a:pt x="623" y="956"/>
                  <a:pt x="624" y="955"/>
                  <a:pt x="625" y="954"/>
                </a:cubicBezTo>
                <a:cubicBezTo>
                  <a:pt x="625" y="954"/>
                  <a:pt x="625" y="954"/>
                  <a:pt x="625" y="954"/>
                </a:cubicBezTo>
                <a:cubicBezTo>
                  <a:pt x="625" y="954"/>
                  <a:pt x="625" y="954"/>
                  <a:pt x="625" y="954"/>
                </a:cubicBezTo>
                <a:cubicBezTo>
                  <a:pt x="625" y="954"/>
                  <a:pt x="625" y="954"/>
                  <a:pt x="625" y="954"/>
                </a:cubicBezTo>
                <a:cubicBezTo>
                  <a:pt x="625" y="954"/>
                  <a:pt x="625" y="954"/>
                  <a:pt x="625" y="954"/>
                </a:cubicBezTo>
                <a:cubicBezTo>
                  <a:pt x="625" y="954"/>
                  <a:pt x="625" y="954"/>
                  <a:pt x="625" y="954"/>
                </a:cubicBezTo>
                <a:cubicBezTo>
                  <a:pt x="625" y="955"/>
                  <a:pt x="624" y="956"/>
                  <a:pt x="623" y="957"/>
                </a:cubicBezTo>
                <a:cubicBezTo>
                  <a:pt x="624" y="957"/>
                  <a:pt x="624" y="957"/>
                  <a:pt x="625" y="958"/>
                </a:cubicBezTo>
                <a:cubicBezTo>
                  <a:pt x="625" y="958"/>
                  <a:pt x="625" y="958"/>
                  <a:pt x="625" y="958"/>
                </a:cubicBezTo>
                <a:cubicBezTo>
                  <a:pt x="626" y="958"/>
                  <a:pt x="626" y="958"/>
                  <a:pt x="627" y="958"/>
                </a:cubicBezTo>
                <a:cubicBezTo>
                  <a:pt x="627" y="958"/>
                  <a:pt x="628" y="957"/>
                  <a:pt x="628" y="957"/>
                </a:cubicBezTo>
                <a:cubicBezTo>
                  <a:pt x="628" y="957"/>
                  <a:pt x="628" y="958"/>
                  <a:pt x="629" y="958"/>
                </a:cubicBezTo>
                <a:cubicBezTo>
                  <a:pt x="629" y="958"/>
                  <a:pt x="630" y="957"/>
                  <a:pt x="630" y="957"/>
                </a:cubicBezTo>
                <a:cubicBezTo>
                  <a:pt x="630" y="957"/>
                  <a:pt x="630" y="958"/>
                  <a:pt x="630" y="958"/>
                </a:cubicBezTo>
                <a:cubicBezTo>
                  <a:pt x="630" y="958"/>
                  <a:pt x="629" y="960"/>
                  <a:pt x="629" y="960"/>
                </a:cubicBezTo>
                <a:cubicBezTo>
                  <a:pt x="629" y="960"/>
                  <a:pt x="629" y="960"/>
                  <a:pt x="629" y="960"/>
                </a:cubicBezTo>
                <a:cubicBezTo>
                  <a:pt x="630" y="961"/>
                  <a:pt x="631" y="962"/>
                  <a:pt x="632" y="963"/>
                </a:cubicBezTo>
                <a:cubicBezTo>
                  <a:pt x="632" y="963"/>
                  <a:pt x="633" y="962"/>
                  <a:pt x="633" y="962"/>
                </a:cubicBezTo>
                <a:cubicBezTo>
                  <a:pt x="633" y="962"/>
                  <a:pt x="633" y="963"/>
                  <a:pt x="633" y="963"/>
                </a:cubicBezTo>
                <a:cubicBezTo>
                  <a:pt x="634" y="963"/>
                  <a:pt x="634" y="962"/>
                  <a:pt x="634" y="962"/>
                </a:cubicBezTo>
                <a:cubicBezTo>
                  <a:pt x="635" y="962"/>
                  <a:pt x="636" y="962"/>
                  <a:pt x="637" y="962"/>
                </a:cubicBezTo>
                <a:cubicBezTo>
                  <a:pt x="637" y="962"/>
                  <a:pt x="638" y="962"/>
                  <a:pt x="638" y="962"/>
                </a:cubicBezTo>
                <a:cubicBezTo>
                  <a:pt x="638" y="962"/>
                  <a:pt x="638" y="962"/>
                  <a:pt x="638" y="963"/>
                </a:cubicBezTo>
                <a:cubicBezTo>
                  <a:pt x="639" y="963"/>
                  <a:pt x="639" y="962"/>
                  <a:pt x="640" y="962"/>
                </a:cubicBezTo>
                <a:cubicBezTo>
                  <a:pt x="640" y="962"/>
                  <a:pt x="640" y="963"/>
                  <a:pt x="640" y="963"/>
                </a:cubicBezTo>
                <a:cubicBezTo>
                  <a:pt x="640" y="963"/>
                  <a:pt x="641" y="963"/>
                  <a:pt x="641" y="963"/>
                </a:cubicBezTo>
                <a:cubicBezTo>
                  <a:pt x="641" y="963"/>
                  <a:pt x="641" y="964"/>
                  <a:pt x="641" y="964"/>
                </a:cubicBezTo>
                <a:cubicBezTo>
                  <a:pt x="641" y="964"/>
                  <a:pt x="642" y="963"/>
                  <a:pt x="642" y="963"/>
                </a:cubicBezTo>
                <a:cubicBezTo>
                  <a:pt x="642" y="964"/>
                  <a:pt x="642" y="964"/>
                  <a:pt x="642" y="965"/>
                </a:cubicBezTo>
                <a:cubicBezTo>
                  <a:pt x="642" y="965"/>
                  <a:pt x="642" y="965"/>
                  <a:pt x="643" y="965"/>
                </a:cubicBezTo>
                <a:cubicBezTo>
                  <a:pt x="643" y="965"/>
                  <a:pt x="643" y="966"/>
                  <a:pt x="643" y="966"/>
                </a:cubicBezTo>
                <a:cubicBezTo>
                  <a:pt x="643" y="966"/>
                  <a:pt x="644" y="966"/>
                  <a:pt x="644" y="966"/>
                </a:cubicBezTo>
                <a:cubicBezTo>
                  <a:pt x="644" y="966"/>
                  <a:pt x="644" y="967"/>
                  <a:pt x="644" y="967"/>
                </a:cubicBezTo>
                <a:cubicBezTo>
                  <a:pt x="644" y="968"/>
                  <a:pt x="644" y="968"/>
                  <a:pt x="644" y="968"/>
                </a:cubicBezTo>
                <a:cubicBezTo>
                  <a:pt x="644" y="969"/>
                  <a:pt x="644" y="969"/>
                  <a:pt x="643" y="970"/>
                </a:cubicBezTo>
                <a:cubicBezTo>
                  <a:pt x="643" y="971"/>
                  <a:pt x="644" y="971"/>
                  <a:pt x="644" y="971"/>
                </a:cubicBezTo>
                <a:cubicBezTo>
                  <a:pt x="663" y="984"/>
                  <a:pt x="774" y="1045"/>
                  <a:pt x="821" y="1067"/>
                </a:cubicBezTo>
                <a:cubicBezTo>
                  <a:pt x="867" y="1089"/>
                  <a:pt x="910" y="1092"/>
                  <a:pt x="930" y="1084"/>
                </a:cubicBezTo>
                <a:cubicBezTo>
                  <a:pt x="953" y="1075"/>
                  <a:pt x="973" y="1061"/>
                  <a:pt x="978" y="1053"/>
                </a:cubicBezTo>
                <a:cubicBezTo>
                  <a:pt x="976" y="1052"/>
                  <a:pt x="973" y="1050"/>
                  <a:pt x="970" y="1049"/>
                </a:cubicBezTo>
                <a:cubicBezTo>
                  <a:pt x="966" y="1047"/>
                  <a:pt x="965" y="1047"/>
                  <a:pt x="959" y="1045"/>
                </a:cubicBezTo>
                <a:cubicBezTo>
                  <a:pt x="955" y="1044"/>
                  <a:pt x="948" y="1040"/>
                  <a:pt x="944" y="1038"/>
                </a:cubicBezTo>
                <a:cubicBezTo>
                  <a:pt x="940" y="1036"/>
                  <a:pt x="935" y="1034"/>
                  <a:pt x="931" y="1033"/>
                </a:cubicBezTo>
                <a:cubicBezTo>
                  <a:pt x="924" y="1030"/>
                  <a:pt x="915" y="1027"/>
                  <a:pt x="905" y="1022"/>
                </a:cubicBezTo>
                <a:cubicBezTo>
                  <a:pt x="900" y="1020"/>
                  <a:pt x="895" y="1017"/>
                  <a:pt x="889" y="1014"/>
                </a:cubicBezTo>
                <a:cubicBezTo>
                  <a:pt x="884" y="1012"/>
                  <a:pt x="878" y="1009"/>
                  <a:pt x="872" y="1006"/>
                </a:cubicBezTo>
                <a:cubicBezTo>
                  <a:pt x="866" y="1003"/>
                  <a:pt x="864" y="1002"/>
                  <a:pt x="858" y="999"/>
                </a:cubicBezTo>
                <a:cubicBezTo>
                  <a:pt x="849" y="994"/>
                  <a:pt x="834" y="985"/>
                  <a:pt x="820" y="976"/>
                </a:cubicBezTo>
                <a:cubicBezTo>
                  <a:pt x="813" y="972"/>
                  <a:pt x="804" y="967"/>
                  <a:pt x="794" y="961"/>
                </a:cubicBezTo>
                <a:cubicBezTo>
                  <a:pt x="790" y="959"/>
                  <a:pt x="784" y="955"/>
                  <a:pt x="784" y="955"/>
                </a:cubicBezTo>
                <a:cubicBezTo>
                  <a:pt x="782" y="953"/>
                  <a:pt x="782" y="952"/>
                  <a:pt x="780" y="951"/>
                </a:cubicBezTo>
                <a:cubicBezTo>
                  <a:pt x="774" y="947"/>
                  <a:pt x="773" y="947"/>
                  <a:pt x="769" y="943"/>
                </a:cubicBezTo>
                <a:cubicBezTo>
                  <a:pt x="768" y="942"/>
                  <a:pt x="765" y="939"/>
                  <a:pt x="765" y="939"/>
                </a:cubicBezTo>
                <a:cubicBezTo>
                  <a:pt x="762" y="935"/>
                  <a:pt x="768" y="935"/>
                  <a:pt x="770" y="935"/>
                </a:cubicBezTo>
                <a:cubicBezTo>
                  <a:pt x="771" y="936"/>
                  <a:pt x="778" y="941"/>
                  <a:pt x="780" y="941"/>
                </a:cubicBezTo>
                <a:cubicBezTo>
                  <a:pt x="782" y="942"/>
                  <a:pt x="784" y="942"/>
                  <a:pt x="788" y="944"/>
                </a:cubicBezTo>
                <a:cubicBezTo>
                  <a:pt x="789" y="944"/>
                  <a:pt x="789" y="944"/>
                  <a:pt x="790" y="945"/>
                </a:cubicBezTo>
                <a:cubicBezTo>
                  <a:pt x="769" y="930"/>
                  <a:pt x="754" y="918"/>
                  <a:pt x="738" y="908"/>
                </a:cubicBezTo>
                <a:cubicBezTo>
                  <a:pt x="733" y="904"/>
                  <a:pt x="741" y="890"/>
                  <a:pt x="745" y="892"/>
                </a:cubicBezTo>
                <a:cubicBezTo>
                  <a:pt x="752" y="896"/>
                  <a:pt x="869" y="970"/>
                  <a:pt x="887" y="979"/>
                </a:cubicBezTo>
                <a:cubicBezTo>
                  <a:pt x="905" y="989"/>
                  <a:pt x="982" y="1026"/>
                  <a:pt x="997" y="1031"/>
                </a:cubicBezTo>
                <a:cubicBezTo>
                  <a:pt x="1015" y="1036"/>
                  <a:pt x="1064" y="1042"/>
                  <a:pt x="1086" y="1018"/>
                </a:cubicBezTo>
                <a:cubicBezTo>
                  <a:pt x="1099" y="1004"/>
                  <a:pt x="1112" y="990"/>
                  <a:pt x="1110" y="983"/>
                </a:cubicBezTo>
                <a:cubicBezTo>
                  <a:pt x="1109" y="983"/>
                  <a:pt x="1109" y="982"/>
                  <a:pt x="1108" y="982"/>
                </a:cubicBezTo>
                <a:cubicBezTo>
                  <a:pt x="1107" y="982"/>
                  <a:pt x="1106" y="981"/>
                  <a:pt x="1106" y="981"/>
                </a:cubicBezTo>
                <a:cubicBezTo>
                  <a:pt x="1104" y="979"/>
                  <a:pt x="1106" y="980"/>
                  <a:pt x="1103" y="979"/>
                </a:cubicBezTo>
                <a:cubicBezTo>
                  <a:pt x="1098" y="975"/>
                  <a:pt x="1094" y="973"/>
                  <a:pt x="1086" y="970"/>
                </a:cubicBezTo>
                <a:cubicBezTo>
                  <a:pt x="1084" y="969"/>
                  <a:pt x="1082" y="969"/>
                  <a:pt x="1080" y="968"/>
                </a:cubicBezTo>
                <a:cubicBezTo>
                  <a:pt x="1080" y="968"/>
                  <a:pt x="1081" y="968"/>
                  <a:pt x="1078" y="966"/>
                </a:cubicBezTo>
                <a:cubicBezTo>
                  <a:pt x="1073" y="964"/>
                  <a:pt x="1068" y="963"/>
                  <a:pt x="1062" y="961"/>
                </a:cubicBezTo>
                <a:cubicBezTo>
                  <a:pt x="1051" y="956"/>
                  <a:pt x="1041" y="950"/>
                  <a:pt x="1032" y="946"/>
                </a:cubicBezTo>
                <a:cubicBezTo>
                  <a:pt x="1028" y="945"/>
                  <a:pt x="1023" y="943"/>
                  <a:pt x="1019" y="941"/>
                </a:cubicBezTo>
                <a:cubicBezTo>
                  <a:pt x="1012" y="938"/>
                  <a:pt x="1004" y="934"/>
                  <a:pt x="996" y="930"/>
                </a:cubicBezTo>
                <a:cubicBezTo>
                  <a:pt x="988" y="927"/>
                  <a:pt x="981" y="923"/>
                  <a:pt x="973" y="920"/>
                </a:cubicBezTo>
                <a:cubicBezTo>
                  <a:pt x="969" y="918"/>
                  <a:pt x="965" y="915"/>
                  <a:pt x="960" y="913"/>
                </a:cubicBezTo>
                <a:cubicBezTo>
                  <a:pt x="957" y="911"/>
                  <a:pt x="953" y="909"/>
                  <a:pt x="950" y="908"/>
                </a:cubicBezTo>
                <a:cubicBezTo>
                  <a:pt x="941" y="903"/>
                  <a:pt x="933" y="898"/>
                  <a:pt x="924" y="893"/>
                </a:cubicBezTo>
                <a:cubicBezTo>
                  <a:pt x="923" y="891"/>
                  <a:pt x="931" y="896"/>
                  <a:pt x="930" y="894"/>
                </a:cubicBezTo>
                <a:cubicBezTo>
                  <a:pt x="919" y="888"/>
                  <a:pt x="926" y="894"/>
                  <a:pt x="921" y="893"/>
                </a:cubicBezTo>
                <a:cubicBezTo>
                  <a:pt x="907" y="884"/>
                  <a:pt x="891" y="875"/>
                  <a:pt x="879" y="868"/>
                </a:cubicBezTo>
                <a:cubicBezTo>
                  <a:pt x="870" y="863"/>
                  <a:pt x="869" y="861"/>
                  <a:pt x="861" y="854"/>
                </a:cubicBezTo>
                <a:cubicBezTo>
                  <a:pt x="853" y="849"/>
                  <a:pt x="852" y="848"/>
                  <a:pt x="848" y="843"/>
                </a:cubicBezTo>
                <a:cubicBezTo>
                  <a:pt x="848" y="843"/>
                  <a:pt x="848" y="842"/>
                  <a:pt x="847" y="842"/>
                </a:cubicBezTo>
                <a:cubicBezTo>
                  <a:pt x="828" y="831"/>
                  <a:pt x="814" y="822"/>
                  <a:pt x="811" y="819"/>
                </a:cubicBezTo>
                <a:cubicBezTo>
                  <a:pt x="811" y="819"/>
                  <a:pt x="811" y="819"/>
                  <a:pt x="811" y="819"/>
                </a:cubicBezTo>
                <a:cubicBezTo>
                  <a:pt x="809" y="821"/>
                  <a:pt x="809" y="821"/>
                  <a:pt x="809" y="821"/>
                </a:cubicBezTo>
                <a:cubicBezTo>
                  <a:pt x="811" y="819"/>
                  <a:pt x="811" y="819"/>
                  <a:pt x="811" y="819"/>
                </a:cubicBezTo>
                <a:cubicBezTo>
                  <a:pt x="810" y="818"/>
                  <a:pt x="810" y="817"/>
                  <a:pt x="810" y="816"/>
                </a:cubicBezTo>
                <a:cubicBezTo>
                  <a:pt x="809" y="816"/>
                  <a:pt x="808" y="817"/>
                  <a:pt x="810" y="816"/>
                </a:cubicBezTo>
                <a:cubicBezTo>
                  <a:pt x="810" y="809"/>
                  <a:pt x="817" y="798"/>
                  <a:pt x="821" y="801"/>
                </a:cubicBezTo>
                <a:cubicBezTo>
                  <a:pt x="830" y="808"/>
                  <a:pt x="948" y="874"/>
                  <a:pt x="978" y="892"/>
                </a:cubicBezTo>
                <a:cubicBezTo>
                  <a:pt x="993" y="901"/>
                  <a:pt x="1024" y="917"/>
                  <a:pt x="1053" y="931"/>
                </a:cubicBezTo>
                <a:cubicBezTo>
                  <a:pt x="1060" y="934"/>
                  <a:pt x="1066" y="937"/>
                  <a:pt x="1071" y="939"/>
                </a:cubicBezTo>
                <a:cubicBezTo>
                  <a:pt x="1074" y="940"/>
                  <a:pt x="1084" y="944"/>
                  <a:pt x="1094" y="949"/>
                </a:cubicBezTo>
                <a:cubicBezTo>
                  <a:pt x="1099" y="951"/>
                  <a:pt x="1104" y="954"/>
                  <a:pt x="1108" y="956"/>
                </a:cubicBezTo>
                <a:cubicBezTo>
                  <a:pt x="1111" y="957"/>
                  <a:pt x="1113" y="958"/>
                  <a:pt x="1115" y="959"/>
                </a:cubicBezTo>
                <a:cubicBezTo>
                  <a:pt x="1115" y="959"/>
                  <a:pt x="1116" y="959"/>
                  <a:pt x="1116" y="959"/>
                </a:cubicBezTo>
                <a:cubicBezTo>
                  <a:pt x="1117" y="960"/>
                  <a:pt x="1117" y="960"/>
                  <a:pt x="1118" y="960"/>
                </a:cubicBezTo>
                <a:cubicBezTo>
                  <a:pt x="1118" y="960"/>
                  <a:pt x="1118" y="960"/>
                  <a:pt x="1119" y="960"/>
                </a:cubicBezTo>
                <a:cubicBezTo>
                  <a:pt x="1119" y="961"/>
                  <a:pt x="1119" y="961"/>
                  <a:pt x="1119" y="961"/>
                </a:cubicBezTo>
                <a:cubicBezTo>
                  <a:pt x="1120" y="961"/>
                  <a:pt x="1121" y="962"/>
                  <a:pt x="1123" y="963"/>
                </a:cubicBezTo>
                <a:cubicBezTo>
                  <a:pt x="1137" y="966"/>
                  <a:pt x="1171" y="953"/>
                  <a:pt x="1182" y="935"/>
                </a:cubicBezTo>
                <a:cubicBezTo>
                  <a:pt x="1194" y="915"/>
                  <a:pt x="1193" y="899"/>
                  <a:pt x="1187" y="886"/>
                </a:cubicBezTo>
                <a:cubicBezTo>
                  <a:pt x="1187" y="886"/>
                  <a:pt x="1186" y="886"/>
                  <a:pt x="1186" y="886"/>
                </a:cubicBezTo>
                <a:cubicBezTo>
                  <a:pt x="1181" y="886"/>
                  <a:pt x="1181" y="886"/>
                  <a:pt x="1181" y="886"/>
                </a:cubicBezTo>
                <a:cubicBezTo>
                  <a:pt x="1179" y="885"/>
                  <a:pt x="1178" y="885"/>
                  <a:pt x="1176" y="884"/>
                </a:cubicBezTo>
                <a:cubicBezTo>
                  <a:pt x="1173" y="883"/>
                  <a:pt x="1170" y="882"/>
                  <a:pt x="1167" y="881"/>
                </a:cubicBezTo>
                <a:cubicBezTo>
                  <a:pt x="1167" y="881"/>
                  <a:pt x="1166" y="881"/>
                  <a:pt x="1165" y="880"/>
                </a:cubicBezTo>
                <a:cubicBezTo>
                  <a:pt x="1164" y="880"/>
                  <a:pt x="1163" y="879"/>
                  <a:pt x="1162" y="879"/>
                </a:cubicBezTo>
                <a:cubicBezTo>
                  <a:pt x="1161" y="879"/>
                  <a:pt x="1160" y="878"/>
                  <a:pt x="1159" y="877"/>
                </a:cubicBezTo>
                <a:cubicBezTo>
                  <a:pt x="1156" y="876"/>
                  <a:pt x="1154" y="875"/>
                  <a:pt x="1152" y="874"/>
                </a:cubicBezTo>
                <a:cubicBezTo>
                  <a:pt x="1146" y="872"/>
                  <a:pt x="1141" y="871"/>
                  <a:pt x="1136" y="868"/>
                </a:cubicBezTo>
                <a:cubicBezTo>
                  <a:pt x="1132" y="867"/>
                  <a:pt x="1129" y="864"/>
                  <a:pt x="1124" y="862"/>
                </a:cubicBezTo>
                <a:cubicBezTo>
                  <a:pt x="1121" y="861"/>
                  <a:pt x="1118" y="860"/>
                  <a:pt x="1113" y="858"/>
                </a:cubicBezTo>
                <a:cubicBezTo>
                  <a:pt x="1108" y="855"/>
                  <a:pt x="1103" y="852"/>
                  <a:pt x="1098" y="850"/>
                </a:cubicBezTo>
                <a:cubicBezTo>
                  <a:pt x="1079" y="841"/>
                  <a:pt x="1058" y="831"/>
                  <a:pt x="1039" y="821"/>
                </a:cubicBezTo>
                <a:cubicBezTo>
                  <a:pt x="1037" y="820"/>
                  <a:pt x="1031" y="817"/>
                  <a:pt x="1029" y="815"/>
                </a:cubicBezTo>
                <a:cubicBezTo>
                  <a:pt x="1027" y="814"/>
                  <a:pt x="1027" y="813"/>
                  <a:pt x="1024" y="811"/>
                </a:cubicBezTo>
                <a:cubicBezTo>
                  <a:pt x="1021" y="809"/>
                  <a:pt x="1020" y="810"/>
                  <a:pt x="1019" y="809"/>
                </a:cubicBezTo>
                <a:cubicBezTo>
                  <a:pt x="1015" y="807"/>
                  <a:pt x="1015" y="806"/>
                  <a:pt x="1014" y="805"/>
                </a:cubicBezTo>
                <a:cubicBezTo>
                  <a:pt x="992" y="791"/>
                  <a:pt x="967" y="773"/>
                  <a:pt x="938" y="755"/>
                </a:cubicBezTo>
                <a:cubicBezTo>
                  <a:pt x="930" y="749"/>
                  <a:pt x="922" y="745"/>
                  <a:pt x="914" y="740"/>
                </a:cubicBezTo>
                <a:cubicBezTo>
                  <a:pt x="909" y="736"/>
                  <a:pt x="903" y="732"/>
                  <a:pt x="898" y="728"/>
                </a:cubicBezTo>
                <a:cubicBezTo>
                  <a:pt x="895" y="726"/>
                  <a:pt x="893" y="724"/>
                  <a:pt x="890" y="722"/>
                </a:cubicBezTo>
                <a:cubicBezTo>
                  <a:pt x="889" y="721"/>
                  <a:pt x="887" y="720"/>
                  <a:pt x="886" y="719"/>
                </a:cubicBezTo>
                <a:cubicBezTo>
                  <a:pt x="885" y="718"/>
                  <a:pt x="883" y="717"/>
                  <a:pt x="881" y="716"/>
                </a:cubicBezTo>
                <a:cubicBezTo>
                  <a:pt x="883" y="713"/>
                  <a:pt x="883" y="713"/>
                  <a:pt x="883" y="713"/>
                </a:cubicBezTo>
                <a:cubicBezTo>
                  <a:pt x="887" y="716"/>
                  <a:pt x="887" y="716"/>
                  <a:pt x="887" y="716"/>
                </a:cubicBezTo>
                <a:cubicBezTo>
                  <a:pt x="890" y="718"/>
                  <a:pt x="890" y="718"/>
                  <a:pt x="890" y="718"/>
                </a:cubicBezTo>
                <a:cubicBezTo>
                  <a:pt x="892" y="720"/>
                  <a:pt x="894" y="721"/>
                  <a:pt x="896" y="722"/>
                </a:cubicBezTo>
                <a:cubicBezTo>
                  <a:pt x="896" y="722"/>
                  <a:pt x="897" y="722"/>
                  <a:pt x="899" y="724"/>
                </a:cubicBezTo>
                <a:cubicBezTo>
                  <a:pt x="917" y="738"/>
                  <a:pt x="947" y="757"/>
                  <a:pt x="965" y="769"/>
                </a:cubicBezTo>
                <a:cubicBezTo>
                  <a:pt x="969" y="772"/>
                  <a:pt x="970" y="773"/>
                  <a:pt x="974" y="776"/>
                </a:cubicBezTo>
                <a:cubicBezTo>
                  <a:pt x="980" y="779"/>
                  <a:pt x="986" y="783"/>
                  <a:pt x="992" y="788"/>
                </a:cubicBezTo>
                <a:cubicBezTo>
                  <a:pt x="997" y="791"/>
                  <a:pt x="1001" y="793"/>
                  <a:pt x="1004" y="795"/>
                </a:cubicBezTo>
                <a:cubicBezTo>
                  <a:pt x="1010" y="799"/>
                  <a:pt x="1014" y="802"/>
                  <a:pt x="1019" y="805"/>
                </a:cubicBezTo>
                <a:cubicBezTo>
                  <a:pt x="1021" y="806"/>
                  <a:pt x="1024" y="808"/>
                  <a:pt x="1026" y="810"/>
                </a:cubicBezTo>
                <a:cubicBezTo>
                  <a:pt x="1029" y="812"/>
                  <a:pt x="1032" y="814"/>
                  <a:pt x="1036" y="815"/>
                </a:cubicBezTo>
                <a:cubicBezTo>
                  <a:pt x="1040" y="818"/>
                  <a:pt x="1043" y="820"/>
                  <a:pt x="1048" y="823"/>
                </a:cubicBezTo>
                <a:cubicBezTo>
                  <a:pt x="1051" y="824"/>
                  <a:pt x="1063" y="830"/>
                  <a:pt x="1071" y="835"/>
                </a:cubicBezTo>
                <a:cubicBezTo>
                  <a:pt x="1071" y="834"/>
                  <a:pt x="1073" y="834"/>
                  <a:pt x="1074" y="835"/>
                </a:cubicBezTo>
                <a:cubicBezTo>
                  <a:pt x="1080" y="840"/>
                  <a:pt x="1096" y="844"/>
                  <a:pt x="1105" y="848"/>
                </a:cubicBezTo>
                <a:cubicBezTo>
                  <a:pt x="1112" y="852"/>
                  <a:pt x="1118" y="856"/>
                  <a:pt x="1127" y="861"/>
                </a:cubicBezTo>
                <a:cubicBezTo>
                  <a:pt x="1133" y="863"/>
                  <a:pt x="1139" y="867"/>
                  <a:pt x="1146" y="870"/>
                </a:cubicBezTo>
                <a:cubicBezTo>
                  <a:pt x="1150" y="872"/>
                  <a:pt x="1154" y="873"/>
                  <a:pt x="1158" y="875"/>
                </a:cubicBezTo>
                <a:cubicBezTo>
                  <a:pt x="1160" y="876"/>
                  <a:pt x="1162" y="877"/>
                  <a:pt x="1164" y="878"/>
                </a:cubicBezTo>
                <a:cubicBezTo>
                  <a:pt x="1167" y="879"/>
                  <a:pt x="1171" y="881"/>
                  <a:pt x="1175" y="882"/>
                </a:cubicBezTo>
                <a:cubicBezTo>
                  <a:pt x="1177" y="882"/>
                  <a:pt x="1179" y="883"/>
                  <a:pt x="1181" y="884"/>
                </a:cubicBezTo>
                <a:cubicBezTo>
                  <a:pt x="1183" y="884"/>
                  <a:pt x="1184" y="884"/>
                  <a:pt x="1186" y="885"/>
                </a:cubicBezTo>
                <a:cubicBezTo>
                  <a:pt x="1187" y="885"/>
                  <a:pt x="1187" y="885"/>
                  <a:pt x="1187" y="885"/>
                </a:cubicBezTo>
                <a:cubicBezTo>
                  <a:pt x="1183" y="877"/>
                  <a:pt x="1177" y="871"/>
                  <a:pt x="1172" y="867"/>
                </a:cubicBezTo>
                <a:cubicBezTo>
                  <a:pt x="1160" y="861"/>
                  <a:pt x="1064" y="819"/>
                  <a:pt x="1052" y="812"/>
                </a:cubicBezTo>
                <a:cubicBezTo>
                  <a:pt x="1043" y="806"/>
                  <a:pt x="948" y="747"/>
                  <a:pt x="904" y="717"/>
                </a:cubicBezTo>
                <a:cubicBezTo>
                  <a:pt x="904" y="718"/>
                  <a:pt x="904" y="718"/>
                  <a:pt x="904" y="718"/>
                </a:cubicBezTo>
                <a:cubicBezTo>
                  <a:pt x="905" y="720"/>
                  <a:pt x="906" y="720"/>
                  <a:pt x="906" y="720"/>
                </a:cubicBezTo>
                <a:cubicBezTo>
                  <a:pt x="905" y="720"/>
                  <a:pt x="905" y="719"/>
                  <a:pt x="904" y="718"/>
                </a:cubicBezTo>
                <a:cubicBezTo>
                  <a:pt x="905" y="719"/>
                  <a:pt x="904" y="718"/>
                  <a:pt x="904" y="718"/>
                </a:cubicBezTo>
                <a:cubicBezTo>
                  <a:pt x="904" y="718"/>
                  <a:pt x="904" y="718"/>
                  <a:pt x="904" y="718"/>
                </a:cubicBezTo>
                <a:cubicBezTo>
                  <a:pt x="905" y="718"/>
                  <a:pt x="905" y="718"/>
                  <a:pt x="905" y="718"/>
                </a:cubicBezTo>
                <a:cubicBezTo>
                  <a:pt x="905" y="718"/>
                  <a:pt x="905" y="718"/>
                  <a:pt x="905" y="718"/>
                </a:cubicBezTo>
                <a:cubicBezTo>
                  <a:pt x="904" y="717"/>
                  <a:pt x="904" y="717"/>
                  <a:pt x="904" y="717"/>
                </a:cubicBezTo>
                <a:cubicBezTo>
                  <a:pt x="904" y="717"/>
                  <a:pt x="904" y="717"/>
                  <a:pt x="903" y="717"/>
                </a:cubicBezTo>
                <a:cubicBezTo>
                  <a:pt x="903" y="717"/>
                  <a:pt x="904" y="717"/>
                  <a:pt x="904" y="718"/>
                </a:cubicBezTo>
                <a:cubicBezTo>
                  <a:pt x="904" y="717"/>
                  <a:pt x="904" y="717"/>
                  <a:pt x="903" y="717"/>
                </a:cubicBezTo>
                <a:cubicBezTo>
                  <a:pt x="897" y="713"/>
                  <a:pt x="892" y="709"/>
                  <a:pt x="889" y="707"/>
                </a:cubicBezTo>
                <a:cubicBezTo>
                  <a:pt x="883" y="713"/>
                  <a:pt x="883" y="713"/>
                  <a:pt x="883" y="713"/>
                </a:cubicBezTo>
                <a:cubicBezTo>
                  <a:pt x="883" y="713"/>
                  <a:pt x="883" y="713"/>
                  <a:pt x="883" y="713"/>
                </a:cubicBezTo>
                <a:cubicBezTo>
                  <a:pt x="889" y="707"/>
                  <a:pt x="889" y="707"/>
                  <a:pt x="889" y="707"/>
                </a:cubicBezTo>
                <a:cubicBezTo>
                  <a:pt x="886" y="704"/>
                  <a:pt x="884" y="703"/>
                  <a:pt x="883" y="702"/>
                </a:cubicBezTo>
                <a:cubicBezTo>
                  <a:pt x="878" y="700"/>
                  <a:pt x="889" y="691"/>
                  <a:pt x="897" y="689"/>
                </a:cubicBezTo>
                <a:cubicBezTo>
                  <a:pt x="898" y="689"/>
                  <a:pt x="899" y="688"/>
                  <a:pt x="900" y="687"/>
                </a:cubicBezTo>
                <a:cubicBezTo>
                  <a:pt x="899" y="688"/>
                  <a:pt x="898" y="688"/>
                  <a:pt x="898" y="689"/>
                </a:cubicBezTo>
                <a:cubicBezTo>
                  <a:pt x="898" y="689"/>
                  <a:pt x="897" y="689"/>
                  <a:pt x="897" y="689"/>
                </a:cubicBezTo>
                <a:cubicBezTo>
                  <a:pt x="899" y="689"/>
                  <a:pt x="901" y="689"/>
                  <a:pt x="902" y="690"/>
                </a:cubicBezTo>
                <a:cubicBezTo>
                  <a:pt x="912" y="698"/>
                  <a:pt x="1011" y="765"/>
                  <a:pt x="1042" y="785"/>
                </a:cubicBezTo>
                <a:cubicBezTo>
                  <a:pt x="1071" y="804"/>
                  <a:pt x="1162" y="846"/>
                  <a:pt x="1183" y="854"/>
                </a:cubicBezTo>
                <a:cubicBezTo>
                  <a:pt x="1183" y="854"/>
                  <a:pt x="1182" y="853"/>
                  <a:pt x="1182" y="853"/>
                </a:cubicBezTo>
                <a:cubicBezTo>
                  <a:pt x="1180" y="851"/>
                  <a:pt x="1177" y="850"/>
                  <a:pt x="1175" y="849"/>
                </a:cubicBezTo>
                <a:cubicBezTo>
                  <a:pt x="1171" y="847"/>
                  <a:pt x="1168" y="846"/>
                  <a:pt x="1164" y="844"/>
                </a:cubicBezTo>
                <a:cubicBezTo>
                  <a:pt x="1158" y="841"/>
                  <a:pt x="1151" y="838"/>
                  <a:pt x="1145" y="835"/>
                </a:cubicBezTo>
                <a:cubicBezTo>
                  <a:pt x="1141" y="833"/>
                  <a:pt x="1140" y="832"/>
                  <a:pt x="1135" y="830"/>
                </a:cubicBezTo>
                <a:cubicBezTo>
                  <a:pt x="1129" y="826"/>
                  <a:pt x="1121" y="823"/>
                  <a:pt x="1116" y="820"/>
                </a:cubicBezTo>
                <a:cubicBezTo>
                  <a:pt x="1107" y="816"/>
                  <a:pt x="1102" y="812"/>
                  <a:pt x="1094" y="808"/>
                </a:cubicBezTo>
                <a:cubicBezTo>
                  <a:pt x="1087" y="804"/>
                  <a:pt x="1079" y="800"/>
                  <a:pt x="1071" y="796"/>
                </a:cubicBezTo>
                <a:cubicBezTo>
                  <a:pt x="1068" y="794"/>
                  <a:pt x="1068" y="794"/>
                  <a:pt x="1068" y="794"/>
                </a:cubicBezTo>
                <a:cubicBezTo>
                  <a:pt x="1067" y="794"/>
                  <a:pt x="1066" y="793"/>
                  <a:pt x="1065" y="793"/>
                </a:cubicBezTo>
                <a:cubicBezTo>
                  <a:pt x="1064" y="792"/>
                  <a:pt x="1062" y="791"/>
                  <a:pt x="1060" y="790"/>
                </a:cubicBezTo>
                <a:cubicBezTo>
                  <a:pt x="1056" y="787"/>
                  <a:pt x="1052" y="785"/>
                  <a:pt x="1049" y="782"/>
                </a:cubicBezTo>
                <a:cubicBezTo>
                  <a:pt x="1045" y="780"/>
                  <a:pt x="1041" y="776"/>
                  <a:pt x="1038" y="774"/>
                </a:cubicBezTo>
                <a:cubicBezTo>
                  <a:pt x="1028" y="768"/>
                  <a:pt x="1019" y="763"/>
                  <a:pt x="1010" y="757"/>
                </a:cubicBezTo>
                <a:cubicBezTo>
                  <a:pt x="999" y="749"/>
                  <a:pt x="986" y="740"/>
                  <a:pt x="973" y="732"/>
                </a:cubicBezTo>
                <a:cubicBezTo>
                  <a:pt x="962" y="724"/>
                  <a:pt x="949" y="716"/>
                  <a:pt x="939" y="709"/>
                </a:cubicBezTo>
                <a:cubicBezTo>
                  <a:pt x="931" y="703"/>
                  <a:pt x="925" y="696"/>
                  <a:pt x="916" y="690"/>
                </a:cubicBezTo>
                <a:cubicBezTo>
                  <a:pt x="914" y="688"/>
                  <a:pt x="912" y="687"/>
                  <a:pt x="909" y="685"/>
                </a:cubicBezTo>
                <a:cubicBezTo>
                  <a:pt x="908" y="684"/>
                  <a:pt x="907" y="683"/>
                  <a:pt x="905" y="682"/>
                </a:cubicBezTo>
                <a:cubicBezTo>
                  <a:pt x="905" y="682"/>
                  <a:pt x="905" y="682"/>
                  <a:pt x="905" y="682"/>
                </a:cubicBezTo>
                <a:cubicBezTo>
                  <a:pt x="906" y="681"/>
                  <a:pt x="906" y="681"/>
                  <a:pt x="906" y="681"/>
                </a:cubicBezTo>
                <a:cubicBezTo>
                  <a:pt x="907" y="680"/>
                  <a:pt x="907" y="680"/>
                  <a:pt x="907" y="680"/>
                </a:cubicBezTo>
                <a:cubicBezTo>
                  <a:pt x="907" y="680"/>
                  <a:pt x="907" y="680"/>
                  <a:pt x="907" y="680"/>
                </a:cubicBezTo>
                <a:cubicBezTo>
                  <a:pt x="907" y="680"/>
                  <a:pt x="907" y="680"/>
                  <a:pt x="907" y="680"/>
                </a:cubicBezTo>
                <a:cubicBezTo>
                  <a:pt x="907" y="680"/>
                  <a:pt x="907" y="680"/>
                  <a:pt x="907" y="680"/>
                </a:cubicBezTo>
                <a:cubicBezTo>
                  <a:pt x="907" y="679"/>
                  <a:pt x="906" y="679"/>
                  <a:pt x="906" y="679"/>
                </a:cubicBezTo>
                <a:cubicBezTo>
                  <a:pt x="907" y="679"/>
                  <a:pt x="908" y="680"/>
                  <a:pt x="909" y="681"/>
                </a:cubicBezTo>
                <a:cubicBezTo>
                  <a:pt x="910" y="681"/>
                  <a:pt x="911" y="682"/>
                  <a:pt x="913" y="683"/>
                </a:cubicBezTo>
                <a:cubicBezTo>
                  <a:pt x="916" y="685"/>
                  <a:pt x="919" y="687"/>
                  <a:pt x="921" y="688"/>
                </a:cubicBezTo>
                <a:cubicBezTo>
                  <a:pt x="922" y="689"/>
                  <a:pt x="921" y="690"/>
                  <a:pt x="922" y="690"/>
                </a:cubicBezTo>
                <a:cubicBezTo>
                  <a:pt x="927" y="694"/>
                  <a:pt x="930" y="696"/>
                  <a:pt x="935" y="700"/>
                </a:cubicBezTo>
                <a:cubicBezTo>
                  <a:pt x="938" y="703"/>
                  <a:pt x="941" y="706"/>
                  <a:pt x="948" y="711"/>
                </a:cubicBezTo>
                <a:cubicBezTo>
                  <a:pt x="954" y="715"/>
                  <a:pt x="961" y="719"/>
                  <a:pt x="968" y="724"/>
                </a:cubicBezTo>
                <a:cubicBezTo>
                  <a:pt x="974" y="728"/>
                  <a:pt x="979" y="732"/>
                  <a:pt x="984" y="735"/>
                </a:cubicBezTo>
                <a:cubicBezTo>
                  <a:pt x="999" y="745"/>
                  <a:pt x="1014" y="754"/>
                  <a:pt x="1028" y="763"/>
                </a:cubicBezTo>
                <a:cubicBezTo>
                  <a:pt x="1033" y="766"/>
                  <a:pt x="1038" y="770"/>
                  <a:pt x="1044" y="774"/>
                </a:cubicBezTo>
                <a:cubicBezTo>
                  <a:pt x="1048" y="777"/>
                  <a:pt x="1053" y="780"/>
                  <a:pt x="1057" y="783"/>
                </a:cubicBezTo>
                <a:cubicBezTo>
                  <a:pt x="1060" y="784"/>
                  <a:pt x="1062" y="785"/>
                  <a:pt x="1064" y="787"/>
                </a:cubicBezTo>
                <a:cubicBezTo>
                  <a:pt x="1067" y="788"/>
                  <a:pt x="1067" y="788"/>
                  <a:pt x="1070" y="790"/>
                </a:cubicBezTo>
                <a:cubicBezTo>
                  <a:pt x="1073" y="792"/>
                  <a:pt x="1080" y="795"/>
                  <a:pt x="1084" y="798"/>
                </a:cubicBezTo>
                <a:cubicBezTo>
                  <a:pt x="1097" y="804"/>
                  <a:pt x="1100" y="805"/>
                  <a:pt x="1106" y="809"/>
                </a:cubicBezTo>
                <a:cubicBezTo>
                  <a:pt x="1106" y="809"/>
                  <a:pt x="1108" y="810"/>
                  <a:pt x="1108" y="811"/>
                </a:cubicBezTo>
                <a:cubicBezTo>
                  <a:pt x="1111" y="812"/>
                  <a:pt x="1118" y="815"/>
                  <a:pt x="1120" y="816"/>
                </a:cubicBezTo>
                <a:cubicBezTo>
                  <a:pt x="1122" y="817"/>
                  <a:pt x="1121" y="818"/>
                  <a:pt x="1122" y="819"/>
                </a:cubicBezTo>
                <a:cubicBezTo>
                  <a:pt x="1123" y="819"/>
                  <a:pt x="1134" y="825"/>
                  <a:pt x="1137" y="827"/>
                </a:cubicBezTo>
                <a:cubicBezTo>
                  <a:pt x="1141" y="829"/>
                  <a:pt x="1147" y="831"/>
                  <a:pt x="1154" y="835"/>
                </a:cubicBezTo>
                <a:cubicBezTo>
                  <a:pt x="1160" y="837"/>
                  <a:pt x="1164" y="839"/>
                  <a:pt x="1168" y="841"/>
                </a:cubicBezTo>
                <a:cubicBezTo>
                  <a:pt x="1170" y="843"/>
                  <a:pt x="1172" y="844"/>
                  <a:pt x="1175" y="845"/>
                </a:cubicBezTo>
                <a:cubicBezTo>
                  <a:pt x="1177" y="846"/>
                  <a:pt x="1179" y="847"/>
                  <a:pt x="1181" y="848"/>
                </a:cubicBezTo>
                <a:cubicBezTo>
                  <a:pt x="1184" y="849"/>
                  <a:pt x="1186" y="851"/>
                  <a:pt x="1189" y="853"/>
                </a:cubicBezTo>
                <a:cubicBezTo>
                  <a:pt x="1189" y="854"/>
                  <a:pt x="1190" y="855"/>
                  <a:pt x="1191" y="855"/>
                </a:cubicBezTo>
                <a:cubicBezTo>
                  <a:pt x="1205" y="854"/>
                  <a:pt x="1229" y="826"/>
                  <a:pt x="1237" y="811"/>
                </a:cubicBezTo>
                <a:close/>
                <a:moveTo>
                  <a:pt x="161" y="615"/>
                </a:moveTo>
                <a:cubicBezTo>
                  <a:pt x="162" y="615"/>
                  <a:pt x="162" y="615"/>
                  <a:pt x="162" y="616"/>
                </a:cubicBezTo>
                <a:cubicBezTo>
                  <a:pt x="164" y="614"/>
                  <a:pt x="164" y="614"/>
                  <a:pt x="164" y="614"/>
                </a:cubicBezTo>
                <a:cubicBezTo>
                  <a:pt x="163" y="614"/>
                  <a:pt x="162" y="614"/>
                  <a:pt x="162" y="614"/>
                </a:cubicBezTo>
                <a:cubicBezTo>
                  <a:pt x="162" y="614"/>
                  <a:pt x="161" y="615"/>
                  <a:pt x="161" y="615"/>
                </a:cubicBezTo>
                <a:cubicBezTo>
                  <a:pt x="161" y="615"/>
                  <a:pt x="160" y="615"/>
                  <a:pt x="160" y="615"/>
                </a:cubicBezTo>
                <a:cubicBezTo>
                  <a:pt x="159" y="616"/>
                  <a:pt x="159" y="617"/>
                  <a:pt x="159" y="618"/>
                </a:cubicBezTo>
                <a:cubicBezTo>
                  <a:pt x="161" y="616"/>
                  <a:pt x="161" y="616"/>
                  <a:pt x="161" y="616"/>
                </a:cubicBezTo>
                <a:cubicBezTo>
                  <a:pt x="161" y="616"/>
                  <a:pt x="161" y="616"/>
                  <a:pt x="161" y="615"/>
                </a:cubicBezTo>
                <a:close/>
                <a:moveTo>
                  <a:pt x="564" y="153"/>
                </a:moveTo>
                <a:cubicBezTo>
                  <a:pt x="564" y="153"/>
                  <a:pt x="564" y="153"/>
                  <a:pt x="563" y="153"/>
                </a:cubicBezTo>
                <a:cubicBezTo>
                  <a:pt x="570" y="153"/>
                  <a:pt x="576" y="152"/>
                  <a:pt x="583" y="152"/>
                </a:cubicBezTo>
                <a:cubicBezTo>
                  <a:pt x="589" y="151"/>
                  <a:pt x="593" y="150"/>
                  <a:pt x="599" y="149"/>
                </a:cubicBezTo>
                <a:cubicBezTo>
                  <a:pt x="606" y="149"/>
                  <a:pt x="613" y="149"/>
                  <a:pt x="620" y="148"/>
                </a:cubicBezTo>
                <a:cubicBezTo>
                  <a:pt x="624" y="148"/>
                  <a:pt x="628" y="147"/>
                  <a:pt x="631" y="146"/>
                </a:cubicBezTo>
                <a:cubicBezTo>
                  <a:pt x="635" y="145"/>
                  <a:pt x="640" y="145"/>
                  <a:pt x="644" y="144"/>
                </a:cubicBezTo>
                <a:cubicBezTo>
                  <a:pt x="644" y="144"/>
                  <a:pt x="644" y="144"/>
                  <a:pt x="644" y="144"/>
                </a:cubicBezTo>
                <a:cubicBezTo>
                  <a:pt x="643" y="143"/>
                  <a:pt x="640" y="143"/>
                  <a:pt x="638" y="143"/>
                </a:cubicBezTo>
                <a:cubicBezTo>
                  <a:pt x="636" y="143"/>
                  <a:pt x="638" y="142"/>
                  <a:pt x="636" y="142"/>
                </a:cubicBezTo>
                <a:cubicBezTo>
                  <a:pt x="634" y="142"/>
                  <a:pt x="632" y="142"/>
                  <a:pt x="630" y="142"/>
                </a:cubicBezTo>
                <a:cubicBezTo>
                  <a:pt x="624" y="143"/>
                  <a:pt x="618" y="144"/>
                  <a:pt x="612" y="145"/>
                </a:cubicBezTo>
                <a:cubicBezTo>
                  <a:pt x="608" y="145"/>
                  <a:pt x="604" y="146"/>
                  <a:pt x="599" y="146"/>
                </a:cubicBezTo>
                <a:cubicBezTo>
                  <a:pt x="591" y="148"/>
                  <a:pt x="582" y="150"/>
                  <a:pt x="572" y="152"/>
                </a:cubicBezTo>
                <a:cubicBezTo>
                  <a:pt x="570" y="152"/>
                  <a:pt x="567" y="153"/>
                  <a:pt x="564" y="153"/>
                </a:cubicBezTo>
                <a:close/>
                <a:moveTo>
                  <a:pt x="1286" y="188"/>
                </a:moveTo>
                <a:cubicBezTo>
                  <a:pt x="1287" y="189"/>
                  <a:pt x="1287" y="190"/>
                  <a:pt x="1287" y="191"/>
                </a:cubicBezTo>
                <a:cubicBezTo>
                  <a:pt x="1287" y="191"/>
                  <a:pt x="1287" y="192"/>
                  <a:pt x="1288" y="193"/>
                </a:cubicBezTo>
                <a:cubicBezTo>
                  <a:pt x="1289" y="192"/>
                  <a:pt x="1290" y="192"/>
                  <a:pt x="1291" y="191"/>
                </a:cubicBezTo>
                <a:cubicBezTo>
                  <a:pt x="1292" y="191"/>
                  <a:pt x="1292" y="191"/>
                  <a:pt x="1292" y="191"/>
                </a:cubicBezTo>
                <a:cubicBezTo>
                  <a:pt x="1292" y="189"/>
                  <a:pt x="1291" y="188"/>
                  <a:pt x="1291" y="186"/>
                </a:cubicBezTo>
                <a:cubicBezTo>
                  <a:pt x="1289" y="187"/>
                  <a:pt x="1289" y="187"/>
                  <a:pt x="1289" y="187"/>
                </a:cubicBezTo>
                <a:cubicBezTo>
                  <a:pt x="1288" y="188"/>
                  <a:pt x="1287" y="188"/>
                  <a:pt x="1286" y="188"/>
                </a:cubicBezTo>
                <a:close/>
                <a:moveTo>
                  <a:pt x="1108" y="558"/>
                </a:moveTo>
                <a:cubicBezTo>
                  <a:pt x="1102" y="559"/>
                  <a:pt x="1096" y="560"/>
                  <a:pt x="1090" y="561"/>
                </a:cubicBezTo>
                <a:cubicBezTo>
                  <a:pt x="1089" y="561"/>
                  <a:pt x="1089" y="561"/>
                  <a:pt x="1088" y="561"/>
                </a:cubicBezTo>
                <a:cubicBezTo>
                  <a:pt x="1087" y="561"/>
                  <a:pt x="1087" y="561"/>
                  <a:pt x="1086" y="561"/>
                </a:cubicBezTo>
                <a:cubicBezTo>
                  <a:pt x="1085" y="561"/>
                  <a:pt x="1083" y="561"/>
                  <a:pt x="1081" y="561"/>
                </a:cubicBezTo>
                <a:cubicBezTo>
                  <a:pt x="1074" y="561"/>
                  <a:pt x="1067" y="561"/>
                  <a:pt x="1060" y="561"/>
                </a:cubicBezTo>
                <a:cubicBezTo>
                  <a:pt x="1055" y="561"/>
                  <a:pt x="1050" y="560"/>
                  <a:pt x="1046" y="559"/>
                </a:cubicBezTo>
                <a:cubicBezTo>
                  <a:pt x="1041" y="558"/>
                  <a:pt x="1035" y="556"/>
                  <a:pt x="1029" y="555"/>
                </a:cubicBezTo>
                <a:cubicBezTo>
                  <a:pt x="1029" y="555"/>
                  <a:pt x="1028" y="555"/>
                  <a:pt x="1027" y="555"/>
                </a:cubicBezTo>
                <a:cubicBezTo>
                  <a:pt x="1025" y="554"/>
                  <a:pt x="1024" y="554"/>
                  <a:pt x="1022" y="553"/>
                </a:cubicBezTo>
                <a:cubicBezTo>
                  <a:pt x="1020" y="553"/>
                  <a:pt x="1017" y="552"/>
                  <a:pt x="1014" y="551"/>
                </a:cubicBezTo>
                <a:cubicBezTo>
                  <a:pt x="1008" y="549"/>
                  <a:pt x="1001" y="547"/>
                  <a:pt x="995" y="545"/>
                </a:cubicBezTo>
                <a:cubicBezTo>
                  <a:pt x="978" y="540"/>
                  <a:pt x="961" y="535"/>
                  <a:pt x="944" y="530"/>
                </a:cubicBezTo>
                <a:cubicBezTo>
                  <a:pt x="946" y="533"/>
                  <a:pt x="946" y="533"/>
                  <a:pt x="946" y="533"/>
                </a:cubicBezTo>
                <a:cubicBezTo>
                  <a:pt x="947" y="535"/>
                  <a:pt x="947" y="535"/>
                  <a:pt x="947" y="535"/>
                </a:cubicBezTo>
                <a:cubicBezTo>
                  <a:pt x="947" y="537"/>
                  <a:pt x="948" y="538"/>
                  <a:pt x="948" y="540"/>
                </a:cubicBezTo>
                <a:cubicBezTo>
                  <a:pt x="948" y="541"/>
                  <a:pt x="948" y="542"/>
                  <a:pt x="948" y="542"/>
                </a:cubicBezTo>
                <a:cubicBezTo>
                  <a:pt x="947" y="543"/>
                  <a:pt x="947" y="543"/>
                  <a:pt x="947" y="544"/>
                </a:cubicBezTo>
                <a:cubicBezTo>
                  <a:pt x="976" y="554"/>
                  <a:pt x="1049" y="577"/>
                  <a:pt x="1110" y="575"/>
                </a:cubicBezTo>
                <a:cubicBezTo>
                  <a:pt x="1108" y="558"/>
                  <a:pt x="1108" y="558"/>
                  <a:pt x="1108" y="558"/>
                </a:cubicBezTo>
                <a:cubicBezTo>
                  <a:pt x="1108" y="558"/>
                  <a:pt x="1109" y="558"/>
                  <a:pt x="1109" y="558"/>
                </a:cubicBezTo>
                <a:cubicBezTo>
                  <a:pt x="1111" y="575"/>
                  <a:pt x="1111" y="575"/>
                  <a:pt x="1111" y="575"/>
                </a:cubicBezTo>
                <a:cubicBezTo>
                  <a:pt x="1111" y="575"/>
                  <a:pt x="1112" y="575"/>
                  <a:pt x="1112" y="575"/>
                </a:cubicBezTo>
                <a:cubicBezTo>
                  <a:pt x="1112" y="575"/>
                  <a:pt x="1111" y="575"/>
                  <a:pt x="1111" y="575"/>
                </a:cubicBezTo>
                <a:cubicBezTo>
                  <a:pt x="1113" y="592"/>
                  <a:pt x="1113" y="592"/>
                  <a:pt x="1113" y="592"/>
                </a:cubicBezTo>
                <a:cubicBezTo>
                  <a:pt x="1113" y="592"/>
                  <a:pt x="1113" y="592"/>
                  <a:pt x="1112" y="592"/>
                </a:cubicBezTo>
                <a:cubicBezTo>
                  <a:pt x="1110" y="575"/>
                  <a:pt x="1110" y="575"/>
                  <a:pt x="1110" y="575"/>
                </a:cubicBezTo>
                <a:cubicBezTo>
                  <a:pt x="1070" y="583"/>
                  <a:pt x="1029" y="584"/>
                  <a:pt x="986" y="569"/>
                </a:cubicBezTo>
                <a:cubicBezTo>
                  <a:pt x="987" y="571"/>
                  <a:pt x="989" y="573"/>
                  <a:pt x="991" y="576"/>
                </a:cubicBezTo>
                <a:cubicBezTo>
                  <a:pt x="994" y="576"/>
                  <a:pt x="997" y="577"/>
                  <a:pt x="999" y="578"/>
                </a:cubicBezTo>
                <a:cubicBezTo>
                  <a:pt x="1009" y="579"/>
                  <a:pt x="1021" y="580"/>
                  <a:pt x="1030" y="583"/>
                </a:cubicBezTo>
                <a:cubicBezTo>
                  <a:pt x="1032" y="585"/>
                  <a:pt x="1024" y="582"/>
                  <a:pt x="1025" y="583"/>
                </a:cubicBezTo>
                <a:cubicBezTo>
                  <a:pt x="1028" y="585"/>
                  <a:pt x="1029" y="584"/>
                  <a:pt x="1033" y="586"/>
                </a:cubicBezTo>
                <a:cubicBezTo>
                  <a:pt x="1036" y="587"/>
                  <a:pt x="1035" y="588"/>
                  <a:pt x="1039" y="589"/>
                </a:cubicBezTo>
                <a:cubicBezTo>
                  <a:pt x="1042" y="589"/>
                  <a:pt x="1047" y="589"/>
                  <a:pt x="1050" y="590"/>
                </a:cubicBezTo>
                <a:cubicBezTo>
                  <a:pt x="1056" y="590"/>
                  <a:pt x="1062" y="591"/>
                  <a:pt x="1068" y="592"/>
                </a:cubicBezTo>
                <a:cubicBezTo>
                  <a:pt x="1073" y="592"/>
                  <a:pt x="1077" y="592"/>
                  <a:pt x="1082" y="592"/>
                </a:cubicBezTo>
                <a:cubicBezTo>
                  <a:pt x="1086" y="593"/>
                  <a:pt x="1091" y="592"/>
                  <a:pt x="1096" y="593"/>
                </a:cubicBezTo>
                <a:cubicBezTo>
                  <a:pt x="1101" y="593"/>
                  <a:pt x="1107" y="592"/>
                  <a:pt x="1112" y="592"/>
                </a:cubicBezTo>
                <a:cubicBezTo>
                  <a:pt x="1113" y="596"/>
                  <a:pt x="1113" y="596"/>
                  <a:pt x="1113" y="596"/>
                </a:cubicBezTo>
                <a:cubicBezTo>
                  <a:pt x="1112" y="596"/>
                  <a:pt x="1110" y="596"/>
                  <a:pt x="1109" y="596"/>
                </a:cubicBezTo>
                <a:cubicBezTo>
                  <a:pt x="1108" y="596"/>
                  <a:pt x="1107" y="597"/>
                  <a:pt x="1105" y="597"/>
                </a:cubicBezTo>
                <a:cubicBezTo>
                  <a:pt x="1104" y="597"/>
                  <a:pt x="1101" y="597"/>
                  <a:pt x="1097" y="596"/>
                </a:cubicBezTo>
                <a:cubicBezTo>
                  <a:pt x="1094" y="596"/>
                  <a:pt x="1090" y="596"/>
                  <a:pt x="1087" y="596"/>
                </a:cubicBezTo>
                <a:cubicBezTo>
                  <a:pt x="1083" y="596"/>
                  <a:pt x="1080" y="596"/>
                  <a:pt x="1076" y="596"/>
                </a:cubicBezTo>
                <a:cubicBezTo>
                  <a:pt x="1072" y="596"/>
                  <a:pt x="1066" y="595"/>
                  <a:pt x="1060" y="594"/>
                </a:cubicBezTo>
                <a:cubicBezTo>
                  <a:pt x="1043" y="592"/>
                  <a:pt x="1032" y="593"/>
                  <a:pt x="1022" y="589"/>
                </a:cubicBezTo>
                <a:cubicBezTo>
                  <a:pt x="1020" y="588"/>
                  <a:pt x="1020" y="588"/>
                  <a:pt x="1019" y="588"/>
                </a:cubicBezTo>
                <a:cubicBezTo>
                  <a:pt x="1018" y="587"/>
                  <a:pt x="1019" y="587"/>
                  <a:pt x="1017" y="586"/>
                </a:cubicBezTo>
                <a:cubicBezTo>
                  <a:pt x="1014" y="585"/>
                  <a:pt x="1011" y="584"/>
                  <a:pt x="1006" y="583"/>
                </a:cubicBezTo>
                <a:cubicBezTo>
                  <a:pt x="1005" y="583"/>
                  <a:pt x="1004" y="583"/>
                  <a:pt x="1003" y="583"/>
                </a:cubicBezTo>
                <a:cubicBezTo>
                  <a:pt x="1002" y="583"/>
                  <a:pt x="1003" y="582"/>
                  <a:pt x="1001" y="582"/>
                </a:cubicBezTo>
                <a:cubicBezTo>
                  <a:pt x="1000" y="582"/>
                  <a:pt x="999" y="582"/>
                  <a:pt x="997" y="582"/>
                </a:cubicBezTo>
                <a:cubicBezTo>
                  <a:pt x="1031" y="614"/>
                  <a:pt x="1127" y="674"/>
                  <a:pt x="1203" y="712"/>
                </a:cubicBezTo>
                <a:cubicBezTo>
                  <a:pt x="1204" y="713"/>
                  <a:pt x="1205" y="713"/>
                  <a:pt x="1206" y="713"/>
                </a:cubicBezTo>
                <a:cubicBezTo>
                  <a:pt x="1211" y="715"/>
                  <a:pt x="1221" y="717"/>
                  <a:pt x="1227" y="719"/>
                </a:cubicBezTo>
                <a:cubicBezTo>
                  <a:pt x="1232" y="721"/>
                  <a:pt x="1232" y="721"/>
                  <a:pt x="1233" y="721"/>
                </a:cubicBezTo>
                <a:cubicBezTo>
                  <a:pt x="1233" y="721"/>
                  <a:pt x="1234" y="721"/>
                  <a:pt x="1239" y="723"/>
                </a:cubicBezTo>
                <a:cubicBezTo>
                  <a:pt x="1240" y="724"/>
                  <a:pt x="1241" y="724"/>
                  <a:pt x="1242" y="724"/>
                </a:cubicBezTo>
                <a:cubicBezTo>
                  <a:pt x="1242" y="725"/>
                  <a:pt x="1243" y="726"/>
                  <a:pt x="1244" y="726"/>
                </a:cubicBezTo>
                <a:cubicBezTo>
                  <a:pt x="1245" y="727"/>
                  <a:pt x="1246" y="728"/>
                  <a:pt x="1248" y="730"/>
                </a:cubicBezTo>
                <a:cubicBezTo>
                  <a:pt x="1260" y="723"/>
                  <a:pt x="1284" y="704"/>
                  <a:pt x="1344" y="685"/>
                </a:cubicBezTo>
                <a:cubicBezTo>
                  <a:pt x="1345" y="684"/>
                  <a:pt x="1345" y="684"/>
                  <a:pt x="1346" y="684"/>
                </a:cubicBezTo>
                <a:cubicBezTo>
                  <a:pt x="1347" y="683"/>
                  <a:pt x="1349" y="683"/>
                  <a:pt x="1349" y="683"/>
                </a:cubicBezTo>
                <a:cubicBezTo>
                  <a:pt x="1350" y="682"/>
                  <a:pt x="1349" y="682"/>
                  <a:pt x="1350" y="682"/>
                </a:cubicBezTo>
                <a:cubicBezTo>
                  <a:pt x="1352" y="680"/>
                  <a:pt x="1355" y="679"/>
                  <a:pt x="1358" y="677"/>
                </a:cubicBezTo>
                <a:cubicBezTo>
                  <a:pt x="1361" y="676"/>
                  <a:pt x="1365" y="674"/>
                  <a:pt x="1367" y="673"/>
                </a:cubicBezTo>
                <a:cubicBezTo>
                  <a:pt x="1370" y="671"/>
                  <a:pt x="1372" y="669"/>
                  <a:pt x="1376" y="667"/>
                </a:cubicBezTo>
                <a:cubicBezTo>
                  <a:pt x="1377" y="667"/>
                  <a:pt x="1380" y="666"/>
                  <a:pt x="1382" y="665"/>
                </a:cubicBezTo>
                <a:cubicBezTo>
                  <a:pt x="1384" y="665"/>
                  <a:pt x="1385" y="664"/>
                  <a:pt x="1387" y="663"/>
                </a:cubicBezTo>
                <a:cubicBezTo>
                  <a:pt x="1388" y="662"/>
                  <a:pt x="1389" y="662"/>
                  <a:pt x="1390" y="661"/>
                </a:cubicBezTo>
                <a:cubicBezTo>
                  <a:pt x="1391" y="661"/>
                  <a:pt x="1393" y="660"/>
                  <a:pt x="1393" y="660"/>
                </a:cubicBezTo>
                <a:cubicBezTo>
                  <a:pt x="1395" y="658"/>
                  <a:pt x="1398" y="658"/>
                  <a:pt x="1399" y="657"/>
                </a:cubicBezTo>
                <a:cubicBezTo>
                  <a:pt x="1400" y="656"/>
                  <a:pt x="1399" y="656"/>
                  <a:pt x="1400" y="656"/>
                </a:cubicBezTo>
                <a:cubicBezTo>
                  <a:pt x="1401" y="655"/>
                  <a:pt x="1403" y="654"/>
                  <a:pt x="1404" y="653"/>
                </a:cubicBezTo>
                <a:cubicBezTo>
                  <a:pt x="1404" y="653"/>
                  <a:pt x="1405" y="652"/>
                  <a:pt x="1405" y="652"/>
                </a:cubicBezTo>
                <a:cubicBezTo>
                  <a:pt x="1406" y="652"/>
                  <a:pt x="1405" y="651"/>
                  <a:pt x="1405" y="651"/>
                </a:cubicBezTo>
                <a:cubicBezTo>
                  <a:pt x="1405" y="650"/>
                  <a:pt x="1405" y="650"/>
                  <a:pt x="1405" y="650"/>
                </a:cubicBezTo>
                <a:cubicBezTo>
                  <a:pt x="1405" y="649"/>
                  <a:pt x="1404" y="648"/>
                  <a:pt x="1404" y="648"/>
                </a:cubicBezTo>
                <a:cubicBezTo>
                  <a:pt x="1403" y="646"/>
                  <a:pt x="1402" y="643"/>
                  <a:pt x="1401" y="641"/>
                </a:cubicBezTo>
                <a:cubicBezTo>
                  <a:pt x="1400" y="639"/>
                  <a:pt x="1399" y="639"/>
                  <a:pt x="1399" y="638"/>
                </a:cubicBezTo>
                <a:cubicBezTo>
                  <a:pt x="1399" y="637"/>
                  <a:pt x="1399" y="637"/>
                  <a:pt x="1399" y="636"/>
                </a:cubicBezTo>
                <a:cubicBezTo>
                  <a:pt x="1399" y="634"/>
                  <a:pt x="1399" y="632"/>
                  <a:pt x="1399" y="630"/>
                </a:cubicBezTo>
                <a:cubicBezTo>
                  <a:pt x="1397" y="622"/>
                  <a:pt x="1393" y="614"/>
                  <a:pt x="1391" y="606"/>
                </a:cubicBezTo>
                <a:cubicBezTo>
                  <a:pt x="1390" y="605"/>
                  <a:pt x="1390" y="603"/>
                  <a:pt x="1389" y="602"/>
                </a:cubicBezTo>
                <a:cubicBezTo>
                  <a:pt x="1389" y="601"/>
                  <a:pt x="1388" y="598"/>
                  <a:pt x="1387" y="596"/>
                </a:cubicBezTo>
                <a:cubicBezTo>
                  <a:pt x="1386" y="593"/>
                  <a:pt x="1384" y="589"/>
                  <a:pt x="1383" y="586"/>
                </a:cubicBezTo>
                <a:cubicBezTo>
                  <a:pt x="1382" y="584"/>
                  <a:pt x="1382" y="582"/>
                  <a:pt x="1382" y="581"/>
                </a:cubicBezTo>
                <a:cubicBezTo>
                  <a:pt x="1381" y="579"/>
                  <a:pt x="1378" y="575"/>
                  <a:pt x="1378" y="571"/>
                </a:cubicBezTo>
                <a:cubicBezTo>
                  <a:pt x="1377" y="567"/>
                  <a:pt x="1377" y="563"/>
                  <a:pt x="1377" y="560"/>
                </a:cubicBezTo>
                <a:cubicBezTo>
                  <a:pt x="1379" y="560"/>
                  <a:pt x="1380" y="568"/>
                  <a:pt x="1383" y="566"/>
                </a:cubicBezTo>
                <a:cubicBezTo>
                  <a:pt x="1382" y="565"/>
                  <a:pt x="1381" y="561"/>
                  <a:pt x="1379" y="559"/>
                </a:cubicBezTo>
                <a:cubicBezTo>
                  <a:pt x="1378" y="557"/>
                  <a:pt x="1375" y="546"/>
                  <a:pt x="1374" y="543"/>
                </a:cubicBezTo>
                <a:cubicBezTo>
                  <a:pt x="1373" y="542"/>
                  <a:pt x="1372" y="540"/>
                  <a:pt x="1372" y="540"/>
                </a:cubicBezTo>
                <a:cubicBezTo>
                  <a:pt x="1371" y="538"/>
                  <a:pt x="1371" y="532"/>
                  <a:pt x="1369" y="529"/>
                </a:cubicBezTo>
                <a:cubicBezTo>
                  <a:pt x="1369" y="527"/>
                  <a:pt x="1367" y="528"/>
                  <a:pt x="1366" y="521"/>
                </a:cubicBezTo>
                <a:cubicBezTo>
                  <a:pt x="1366" y="521"/>
                  <a:pt x="1367" y="521"/>
                  <a:pt x="1367" y="521"/>
                </a:cubicBezTo>
                <a:cubicBezTo>
                  <a:pt x="1367" y="521"/>
                  <a:pt x="1367" y="515"/>
                  <a:pt x="1366" y="513"/>
                </a:cubicBezTo>
                <a:cubicBezTo>
                  <a:pt x="1370" y="516"/>
                  <a:pt x="1372" y="524"/>
                  <a:pt x="1375" y="529"/>
                </a:cubicBezTo>
                <a:cubicBezTo>
                  <a:pt x="1376" y="526"/>
                  <a:pt x="1373" y="519"/>
                  <a:pt x="1371" y="514"/>
                </a:cubicBezTo>
                <a:cubicBezTo>
                  <a:pt x="1370" y="511"/>
                  <a:pt x="1369" y="510"/>
                  <a:pt x="1368" y="507"/>
                </a:cubicBezTo>
                <a:cubicBezTo>
                  <a:pt x="1367" y="504"/>
                  <a:pt x="1367" y="500"/>
                  <a:pt x="1366" y="497"/>
                </a:cubicBezTo>
                <a:cubicBezTo>
                  <a:pt x="1365" y="496"/>
                  <a:pt x="1365" y="496"/>
                  <a:pt x="1364" y="494"/>
                </a:cubicBezTo>
                <a:cubicBezTo>
                  <a:pt x="1363" y="492"/>
                  <a:pt x="1361" y="486"/>
                  <a:pt x="1360" y="482"/>
                </a:cubicBezTo>
                <a:cubicBezTo>
                  <a:pt x="1358" y="477"/>
                  <a:pt x="1355" y="472"/>
                  <a:pt x="1355" y="467"/>
                </a:cubicBezTo>
                <a:cubicBezTo>
                  <a:pt x="1355" y="467"/>
                  <a:pt x="1355" y="457"/>
                  <a:pt x="1355" y="457"/>
                </a:cubicBezTo>
                <a:cubicBezTo>
                  <a:pt x="1355" y="456"/>
                  <a:pt x="1356" y="459"/>
                  <a:pt x="1357" y="462"/>
                </a:cubicBezTo>
                <a:cubicBezTo>
                  <a:pt x="1360" y="466"/>
                  <a:pt x="1359" y="462"/>
                  <a:pt x="1361" y="471"/>
                </a:cubicBezTo>
                <a:cubicBezTo>
                  <a:pt x="1361" y="472"/>
                  <a:pt x="1362" y="473"/>
                  <a:pt x="1363" y="474"/>
                </a:cubicBezTo>
                <a:cubicBezTo>
                  <a:pt x="1364" y="476"/>
                  <a:pt x="1364" y="479"/>
                  <a:pt x="1365" y="481"/>
                </a:cubicBezTo>
                <a:cubicBezTo>
                  <a:pt x="1367" y="487"/>
                  <a:pt x="1369" y="491"/>
                  <a:pt x="1371" y="495"/>
                </a:cubicBezTo>
                <a:cubicBezTo>
                  <a:pt x="1372" y="499"/>
                  <a:pt x="1374" y="505"/>
                  <a:pt x="1375" y="508"/>
                </a:cubicBezTo>
                <a:cubicBezTo>
                  <a:pt x="1376" y="510"/>
                  <a:pt x="1377" y="511"/>
                  <a:pt x="1377" y="513"/>
                </a:cubicBezTo>
                <a:cubicBezTo>
                  <a:pt x="1378" y="514"/>
                  <a:pt x="1379" y="519"/>
                  <a:pt x="1380" y="517"/>
                </a:cubicBezTo>
                <a:cubicBezTo>
                  <a:pt x="1380" y="512"/>
                  <a:pt x="1378" y="509"/>
                  <a:pt x="1376" y="505"/>
                </a:cubicBezTo>
                <a:cubicBezTo>
                  <a:pt x="1376" y="503"/>
                  <a:pt x="1375" y="501"/>
                  <a:pt x="1374" y="499"/>
                </a:cubicBezTo>
                <a:cubicBezTo>
                  <a:pt x="1374" y="498"/>
                  <a:pt x="1373" y="497"/>
                  <a:pt x="1373" y="496"/>
                </a:cubicBezTo>
                <a:cubicBezTo>
                  <a:pt x="1373" y="495"/>
                  <a:pt x="1372" y="495"/>
                  <a:pt x="1372" y="495"/>
                </a:cubicBezTo>
                <a:cubicBezTo>
                  <a:pt x="1371" y="493"/>
                  <a:pt x="1371" y="490"/>
                  <a:pt x="1370" y="488"/>
                </a:cubicBezTo>
                <a:cubicBezTo>
                  <a:pt x="1370" y="487"/>
                  <a:pt x="1369" y="487"/>
                  <a:pt x="1369" y="487"/>
                </a:cubicBezTo>
                <a:cubicBezTo>
                  <a:pt x="1368" y="484"/>
                  <a:pt x="1368" y="482"/>
                  <a:pt x="1367" y="479"/>
                </a:cubicBezTo>
                <a:cubicBezTo>
                  <a:pt x="1366" y="477"/>
                  <a:pt x="1366" y="475"/>
                  <a:pt x="1365" y="472"/>
                </a:cubicBezTo>
                <a:cubicBezTo>
                  <a:pt x="1363" y="466"/>
                  <a:pt x="1362" y="463"/>
                  <a:pt x="1361" y="457"/>
                </a:cubicBezTo>
                <a:cubicBezTo>
                  <a:pt x="1360" y="455"/>
                  <a:pt x="1359" y="454"/>
                  <a:pt x="1358" y="453"/>
                </a:cubicBezTo>
                <a:cubicBezTo>
                  <a:pt x="1357" y="449"/>
                  <a:pt x="1356" y="444"/>
                  <a:pt x="1355" y="441"/>
                </a:cubicBezTo>
                <a:cubicBezTo>
                  <a:pt x="1353" y="436"/>
                  <a:pt x="1351" y="433"/>
                  <a:pt x="1349" y="427"/>
                </a:cubicBezTo>
                <a:cubicBezTo>
                  <a:pt x="1348" y="426"/>
                  <a:pt x="1347" y="424"/>
                  <a:pt x="1347" y="423"/>
                </a:cubicBezTo>
                <a:cubicBezTo>
                  <a:pt x="1346" y="421"/>
                  <a:pt x="1346" y="420"/>
                  <a:pt x="1345" y="418"/>
                </a:cubicBezTo>
                <a:cubicBezTo>
                  <a:pt x="1343" y="413"/>
                  <a:pt x="1339" y="406"/>
                  <a:pt x="1337" y="400"/>
                </a:cubicBezTo>
                <a:cubicBezTo>
                  <a:pt x="1336" y="399"/>
                  <a:pt x="1336" y="397"/>
                  <a:pt x="1335" y="394"/>
                </a:cubicBezTo>
                <a:cubicBezTo>
                  <a:pt x="1335" y="392"/>
                  <a:pt x="1334" y="390"/>
                  <a:pt x="1334" y="390"/>
                </a:cubicBezTo>
                <a:cubicBezTo>
                  <a:pt x="1335" y="389"/>
                  <a:pt x="1339" y="394"/>
                  <a:pt x="1342" y="400"/>
                </a:cubicBezTo>
                <a:cubicBezTo>
                  <a:pt x="1345" y="404"/>
                  <a:pt x="1348" y="409"/>
                  <a:pt x="1350" y="415"/>
                </a:cubicBezTo>
                <a:cubicBezTo>
                  <a:pt x="1352" y="417"/>
                  <a:pt x="1353" y="420"/>
                  <a:pt x="1354" y="423"/>
                </a:cubicBezTo>
                <a:cubicBezTo>
                  <a:pt x="1355" y="425"/>
                  <a:pt x="1357" y="428"/>
                  <a:pt x="1358" y="431"/>
                </a:cubicBezTo>
                <a:cubicBezTo>
                  <a:pt x="1359" y="433"/>
                  <a:pt x="1360" y="436"/>
                  <a:pt x="1361" y="438"/>
                </a:cubicBezTo>
                <a:cubicBezTo>
                  <a:pt x="1362" y="441"/>
                  <a:pt x="1363" y="444"/>
                  <a:pt x="1364" y="446"/>
                </a:cubicBezTo>
                <a:cubicBezTo>
                  <a:pt x="1364" y="447"/>
                  <a:pt x="1365" y="449"/>
                  <a:pt x="1366" y="451"/>
                </a:cubicBezTo>
                <a:cubicBezTo>
                  <a:pt x="1366" y="452"/>
                  <a:pt x="1367" y="452"/>
                  <a:pt x="1367" y="453"/>
                </a:cubicBezTo>
                <a:cubicBezTo>
                  <a:pt x="1367" y="454"/>
                  <a:pt x="1368" y="455"/>
                  <a:pt x="1368" y="455"/>
                </a:cubicBezTo>
                <a:cubicBezTo>
                  <a:pt x="1368" y="457"/>
                  <a:pt x="1369" y="459"/>
                  <a:pt x="1369" y="461"/>
                </a:cubicBezTo>
                <a:cubicBezTo>
                  <a:pt x="1369" y="462"/>
                  <a:pt x="1369" y="453"/>
                  <a:pt x="1368" y="453"/>
                </a:cubicBezTo>
                <a:cubicBezTo>
                  <a:pt x="1368" y="451"/>
                  <a:pt x="1366" y="451"/>
                  <a:pt x="1366" y="449"/>
                </a:cubicBezTo>
                <a:cubicBezTo>
                  <a:pt x="1365" y="446"/>
                  <a:pt x="1365" y="444"/>
                  <a:pt x="1364" y="439"/>
                </a:cubicBezTo>
                <a:cubicBezTo>
                  <a:pt x="1362" y="434"/>
                  <a:pt x="1359" y="430"/>
                  <a:pt x="1357" y="425"/>
                </a:cubicBezTo>
                <a:cubicBezTo>
                  <a:pt x="1356" y="423"/>
                  <a:pt x="1355" y="419"/>
                  <a:pt x="1354" y="415"/>
                </a:cubicBezTo>
                <a:cubicBezTo>
                  <a:pt x="1354" y="415"/>
                  <a:pt x="1353" y="414"/>
                  <a:pt x="1353" y="413"/>
                </a:cubicBezTo>
                <a:cubicBezTo>
                  <a:pt x="1352" y="412"/>
                  <a:pt x="1352" y="411"/>
                  <a:pt x="1352" y="411"/>
                </a:cubicBezTo>
                <a:cubicBezTo>
                  <a:pt x="1352" y="411"/>
                  <a:pt x="1351" y="410"/>
                  <a:pt x="1350" y="410"/>
                </a:cubicBezTo>
                <a:cubicBezTo>
                  <a:pt x="1349" y="408"/>
                  <a:pt x="1349" y="405"/>
                  <a:pt x="1348" y="403"/>
                </a:cubicBezTo>
                <a:cubicBezTo>
                  <a:pt x="1347" y="400"/>
                  <a:pt x="1345" y="399"/>
                  <a:pt x="1344" y="396"/>
                </a:cubicBezTo>
                <a:cubicBezTo>
                  <a:pt x="1344" y="395"/>
                  <a:pt x="1342" y="393"/>
                  <a:pt x="1343" y="393"/>
                </a:cubicBezTo>
                <a:cubicBezTo>
                  <a:pt x="1342" y="392"/>
                  <a:pt x="1343" y="392"/>
                  <a:pt x="1342" y="390"/>
                </a:cubicBezTo>
                <a:cubicBezTo>
                  <a:pt x="1340" y="387"/>
                  <a:pt x="1337" y="381"/>
                  <a:pt x="1334" y="375"/>
                </a:cubicBezTo>
                <a:cubicBezTo>
                  <a:pt x="1331" y="369"/>
                  <a:pt x="1329" y="364"/>
                  <a:pt x="1325" y="358"/>
                </a:cubicBezTo>
                <a:cubicBezTo>
                  <a:pt x="1324" y="356"/>
                  <a:pt x="1323" y="354"/>
                  <a:pt x="1322" y="354"/>
                </a:cubicBezTo>
                <a:cubicBezTo>
                  <a:pt x="1321" y="351"/>
                  <a:pt x="1321" y="349"/>
                  <a:pt x="1320" y="346"/>
                </a:cubicBezTo>
                <a:cubicBezTo>
                  <a:pt x="1317" y="341"/>
                  <a:pt x="1311" y="332"/>
                  <a:pt x="1309" y="324"/>
                </a:cubicBezTo>
                <a:cubicBezTo>
                  <a:pt x="1308" y="323"/>
                  <a:pt x="1310" y="321"/>
                  <a:pt x="1309" y="319"/>
                </a:cubicBezTo>
                <a:cubicBezTo>
                  <a:pt x="1309" y="319"/>
                  <a:pt x="1308" y="316"/>
                  <a:pt x="1308" y="316"/>
                </a:cubicBezTo>
                <a:cubicBezTo>
                  <a:pt x="1308" y="315"/>
                  <a:pt x="1318" y="324"/>
                  <a:pt x="1319" y="326"/>
                </a:cubicBezTo>
                <a:cubicBezTo>
                  <a:pt x="1321" y="329"/>
                  <a:pt x="1324" y="333"/>
                  <a:pt x="1327" y="337"/>
                </a:cubicBezTo>
                <a:cubicBezTo>
                  <a:pt x="1327" y="338"/>
                  <a:pt x="1327" y="338"/>
                  <a:pt x="1328" y="339"/>
                </a:cubicBezTo>
                <a:cubicBezTo>
                  <a:pt x="1328" y="339"/>
                  <a:pt x="1330" y="342"/>
                  <a:pt x="1330" y="342"/>
                </a:cubicBezTo>
                <a:cubicBezTo>
                  <a:pt x="1331" y="343"/>
                  <a:pt x="1332" y="343"/>
                  <a:pt x="1333" y="344"/>
                </a:cubicBezTo>
                <a:cubicBezTo>
                  <a:pt x="1335" y="346"/>
                  <a:pt x="1336" y="350"/>
                  <a:pt x="1338" y="352"/>
                </a:cubicBezTo>
                <a:cubicBezTo>
                  <a:pt x="1339" y="354"/>
                  <a:pt x="1340" y="355"/>
                  <a:pt x="1342" y="357"/>
                </a:cubicBezTo>
                <a:cubicBezTo>
                  <a:pt x="1343" y="358"/>
                  <a:pt x="1343" y="360"/>
                  <a:pt x="1344" y="361"/>
                </a:cubicBezTo>
                <a:cubicBezTo>
                  <a:pt x="1344" y="362"/>
                  <a:pt x="1345" y="361"/>
                  <a:pt x="1345" y="361"/>
                </a:cubicBezTo>
                <a:cubicBezTo>
                  <a:pt x="1345" y="361"/>
                  <a:pt x="1346" y="363"/>
                  <a:pt x="1346" y="364"/>
                </a:cubicBezTo>
                <a:cubicBezTo>
                  <a:pt x="1349" y="368"/>
                  <a:pt x="1351" y="372"/>
                  <a:pt x="1354" y="374"/>
                </a:cubicBezTo>
                <a:cubicBezTo>
                  <a:pt x="1353" y="368"/>
                  <a:pt x="1349" y="363"/>
                  <a:pt x="1347" y="359"/>
                </a:cubicBezTo>
                <a:cubicBezTo>
                  <a:pt x="1342" y="351"/>
                  <a:pt x="1338" y="345"/>
                  <a:pt x="1333" y="336"/>
                </a:cubicBezTo>
                <a:cubicBezTo>
                  <a:pt x="1331" y="333"/>
                  <a:pt x="1330" y="331"/>
                  <a:pt x="1327" y="326"/>
                </a:cubicBezTo>
                <a:cubicBezTo>
                  <a:pt x="1324" y="322"/>
                  <a:pt x="1322" y="318"/>
                  <a:pt x="1319" y="313"/>
                </a:cubicBezTo>
                <a:cubicBezTo>
                  <a:pt x="1318" y="312"/>
                  <a:pt x="1317" y="311"/>
                  <a:pt x="1317" y="310"/>
                </a:cubicBezTo>
                <a:cubicBezTo>
                  <a:pt x="1316" y="308"/>
                  <a:pt x="1316" y="309"/>
                  <a:pt x="1314" y="305"/>
                </a:cubicBezTo>
                <a:cubicBezTo>
                  <a:pt x="1311" y="300"/>
                  <a:pt x="1310" y="296"/>
                  <a:pt x="1313" y="296"/>
                </a:cubicBezTo>
                <a:cubicBezTo>
                  <a:pt x="1316" y="297"/>
                  <a:pt x="1325" y="313"/>
                  <a:pt x="1325" y="311"/>
                </a:cubicBezTo>
                <a:cubicBezTo>
                  <a:pt x="1327" y="308"/>
                  <a:pt x="1316" y="295"/>
                  <a:pt x="1315" y="292"/>
                </a:cubicBezTo>
                <a:cubicBezTo>
                  <a:pt x="1311" y="287"/>
                  <a:pt x="1310" y="283"/>
                  <a:pt x="1309" y="281"/>
                </a:cubicBezTo>
                <a:cubicBezTo>
                  <a:pt x="1308" y="280"/>
                  <a:pt x="1307" y="280"/>
                  <a:pt x="1306" y="279"/>
                </a:cubicBezTo>
                <a:cubicBezTo>
                  <a:pt x="1303" y="274"/>
                  <a:pt x="1296" y="264"/>
                  <a:pt x="1291" y="256"/>
                </a:cubicBezTo>
                <a:cubicBezTo>
                  <a:pt x="1288" y="252"/>
                  <a:pt x="1284" y="246"/>
                  <a:pt x="1280" y="240"/>
                </a:cubicBezTo>
                <a:cubicBezTo>
                  <a:pt x="1278" y="236"/>
                  <a:pt x="1276" y="233"/>
                  <a:pt x="1274" y="230"/>
                </a:cubicBezTo>
                <a:cubicBezTo>
                  <a:pt x="1273" y="229"/>
                  <a:pt x="1273" y="228"/>
                  <a:pt x="1272" y="227"/>
                </a:cubicBezTo>
                <a:cubicBezTo>
                  <a:pt x="1272" y="226"/>
                  <a:pt x="1272" y="226"/>
                  <a:pt x="1272" y="226"/>
                </a:cubicBezTo>
                <a:cubicBezTo>
                  <a:pt x="1271" y="226"/>
                  <a:pt x="1271" y="225"/>
                  <a:pt x="1270" y="224"/>
                </a:cubicBezTo>
                <a:cubicBezTo>
                  <a:pt x="1270" y="223"/>
                  <a:pt x="1272" y="223"/>
                  <a:pt x="1272" y="221"/>
                </a:cubicBezTo>
                <a:cubicBezTo>
                  <a:pt x="1273" y="218"/>
                  <a:pt x="1277" y="222"/>
                  <a:pt x="1281" y="224"/>
                </a:cubicBezTo>
                <a:cubicBezTo>
                  <a:pt x="1281" y="224"/>
                  <a:pt x="1281" y="223"/>
                  <a:pt x="1281" y="222"/>
                </a:cubicBezTo>
                <a:cubicBezTo>
                  <a:pt x="1280" y="221"/>
                  <a:pt x="1280" y="220"/>
                  <a:pt x="1279" y="220"/>
                </a:cubicBezTo>
                <a:cubicBezTo>
                  <a:pt x="1278" y="218"/>
                  <a:pt x="1277" y="218"/>
                  <a:pt x="1277" y="217"/>
                </a:cubicBezTo>
                <a:cubicBezTo>
                  <a:pt x="1275" y="215"/>
                  <a:pt x="1274" y="212"/>
                  <a:pt x="1272" y="210"/>
                </a:cubicBezTo>
                <a:cubicBezTo>
                  <a:pt x="1271" y="210"/>
                  <a:pt x="1271" y="209"/>
                  <a:pt x="1270" y="209"/>
                </a:cubicBezTo>
                <a:cubicBezTo>
                  <a:pt x="1270" y="208"/>
                  <a:pt x="1270" y="208"/>
                  <a:pt x="1269" y="208"/>
                </a:cubicBezTo>
                <a:cubicBezTo>
                  <a:pt x="1268" y="209"/>
                  <a:pt x="1267" y="209"/>
                  <a:pt x="1266" y="210"/>
                </a:cubicBezTo>
                <a:cubicBezTo>
                  <a:pt x="1264" y="211"/>
                  <a:pt x="1262" y="212"/>
                  <a:pt x="1260" y="213"/>
                </a:cubicBezTo>
                <a:cubicBezTo>
                  <a:pt x="1258" y="214"/>
                  <a:pt x="1255" y="215"/>
                  <a:pt x="1252" y="216"/>
                </a:cubicBezTo>
                <a:cubicBezTo>
                  <a:pt x="1251" y="216"/>
                  <a:pt x="1251" y="217"/>
                  <a:pt x="1250" y="217"/>
                </a:cubicBezTo>
                <a:cubicBezTo>
                  <a:pt x="1249" y="217"/>
                  <a:pt x="1248" y="218"/>
                  <a:pt x="1247" y="218"/>
                </a:cubicBezTo>
                <a:cubicBezTo>
                  <a:pt x="1245" y="219"/>
                  <a:pt x="1243" y="220"/>
                  <a:pt x="1241" y="221"/>
                </a:cubicBezTo>
                <a:cubicBezTo>
                  <a:pt x="1236" y="222"/>
                  <a:pt x="1231" y="225"/>
                  <a:pt x="1228" y="225"/>
                </a:cubicBezTo>
                <a:cubicBezTo>
                  <a:pt x="1222" y="226"/>
                  <a:pt x="1228" y="224"/>
                  <a:pt x="1225" y="224"/>
                </a:cubicBezTo>
                <a:cubicBezTo>
                  <a:pt x="1219" y="226"/>
                  <a:pt x="1225" y="226"/>
                  <a:pt x="1219" y="228"/>
                </a:cubicBezTo>
                <a:cubicBezTo>
                  <a:pt x="1215" y="228"/>
                  <a:pt x="1202" y="230"/>
                  <a:pt x="1199" y="230"/>
                </a:cubicBezTo>
                <a:cubicBezTo>
                  <a:pt x="1198" y="229"/>
                  <a:pt x="1195" y="229"/>
                  <a:pt x="1194" y="229"/>
                </a:cubicBezTo>
                <a:cubicBezTo>
                  <a:pt x="1191" y="228"/>
                  <a:pt x="1194" y="225"/>
                  <a:pt x="1190" y="224"/>
                </a:cubicBezTo>
                <a:cubicBezTo>
                  <a:pt x="1188" y="224"/>
                  <a:pt x="1185" y="224"/>
                  <a:pt x="1182" y="224"/>
                </a:cubicBezTo>
                <a:cubicBezTo>
                  <a:pt x="1179" y="224"/>
                  <a:pt x="1173" y="223"/>
                  <a:pt x="1167" y="224"/>
                </a:cubicBezTo>
                <a:cubicBezTo>
                  <a:pt x="1164" y="225"/>
                  <a:pt x="1167" y="225"/>
                  <a:pt x="1163" y="225"/>
                </a:cubicBezTo>
                <a:cubicBezTo>
                  <a:pt x="1161" y="225"/>
                  <a:pt x="1151" y="227"/>
                  <a:pt x="1147" y="228"/>
                </a:cubicBezTo>
                <a:cubicBezTo>
                  <a:pt x="1143" y="228"/>
                  <a:pt x="1140" y="228"/>
                  <a:pt x="1137" y="229"/>
                </a:cubicBezTo>
                <a:cubicBezTo>
                  <a:pt x="1136" y="229"/>
                  <a:pt x="1134" y="230"/>
                  <a:pt x="1134" y="230"/>
                </a:cubicBezTo>
                <a:cubicBezTo>
                  <a:pt x="1132" y="230"/>
                  <a:pt x="1131" y="230"/>
                  <a:pt x="1129" y="230"/>
                </a:cubicBezTo>
                <a:cubicBezTo>
                  <a:pt x="1123" y="231"/>
                  <a:pt x="1111" y="231"/>
                  <a:pt x="1102" y="232"/>
                </a:cubicBezTo>
                <a:cubicBezTo>
                  <a:pt x="1101" y="232"/>
                  <a:pt x="1099" y="233"/>
                  <a:pt x="1098" y="233"/>
                </a:cubicBezTo>
                <a:cubicBezTo>
                  <a:pt x="1095" y="233"/>
                  <a:pt x="1091" y="232"/>
                  <a:pt x="1089" y="233"/>
                </a:cubicBezTo>
                <a:cubicBezTo>
                  <a:pt x="1086" y="233"/>
                  <a:pt x="1083" y="232"/>
                  <a:pt x="1077" y="232"/>
                </a:cubicBezTo>
                <a:cubicBezTo>
                  <a:pt x="1076" y="232"/>
                  <a:pt x="1073" y="233"/>
                  <a:pt x="1072" y="233"/>
                </a:cubicBezTo>
                <a:cubicBezTo>
                  <a:pt x="1064" y="233"/>
                  <a:pt x="1056" y="232"/>
                  <a:pt x="1044" y="231"/>
                </a:cubicBezTo>
                <a:cubicBezTo>
                  <a:pt x="1042" y="230"/>
                  <a:pt x="1040" y="231"/>
                  <a:pt x="1038" y="230"/>
                </a:cubicBezTo>
                <a:cubicBezTo>
                  <a:pt x="1034" y="230"/>
                  <a:pt x="1031" y="230"/>
                  <a:pt x="1028" y="229"/>
                </a:cubicBezTo>
                <a:cubicBezTo>
                  <a:pt x="1025" y="229"/>
                  <a:pt x="1022" y="228"/>
                  <a:pt x="1019" y="227"/>
                </a:cubicBezTo>
                <a:cubicBezTo>
                  <a:pt x="1014" y="226"/>
                  <a:pt x="1010" y="224"/>
                  <a:pt x="1010" y="222"/>
                </a:cubicBezTo>
                <a:cubicBezTo>
                  <a:pt x="1010" y="222"/>
                  <a:pt x="1011" y="220"/>
                  <a:pt x="1014" y="220"/>
                </a:cubicBezTo>
                <a:cubicBezTo>
                  <a:pt x="1016" y="219"/>
                  <a:pt x="1023" y="219"/>
                  <a:pt x="1017" y="217"/>
                </a:cubicBezTo>
                <a:cubicBezTo>
                  <a:pt x="1011" y="214"/>
                  <a:pt x="996" y="212"/>
                  <a:pt x="985" y="210"/>
                </a:cubicBezTo>
                <a:cubicBezTo>
                  <a:pt x="982" y="210"/>
                  <a:pt x="981" y="210"/>
                  <a:pt x="977" y="210"/>
                </a:cubicBezTo>
                <a:cubicBezTo>
                  <a:pt x="978" y="210"/>
                  <a:pt x="976" y="209"/>
                  <a:pt x="976" y="209"/>
                </a:cubicBezTo>
                <a:cubicBezTo>
                  <a:pt x="972" y="210"/>
                  <a:pt x="956" y="207"/>
                  <a:pt x="947" y="207"/>
                </a:cubicBezTo>
                <a:cubicBezTo>
                  <a:pt x="947" y="207"/>
                  <a:pt x="947" y="207"/>
                  <a:pt x="946" y="207"/>
                </a:cubicBezTo>
                <a:cubicBezTo>
                  <a:pt x="945" y="207"/>
                  <a:pt x="944" y="206"/>
                  <a:pt x="944" y="206"/>
                </a:cubicBezTo>
                <a:cubicBezTo>
                  <a:pt x="940" y="206"/>
                  <a:pt x="938" y="207"/>
                  <a:pt x="935" y="206"/>
                </a:cubicBezTo>
                <a:cubicBezTo>
                  <a:pt x="931" y="206"/>
                  <a:pt x="926" y="205"/>
                  <a:pt x="922" y="205"/>
                </a:cubicBezTo>
                <a:cubicBezTo>
                  <a:pt x="910" y="203"/>
                  <a:pt x="899" y="203"/>
                  <a:pt x="887" y="200"/>
                </a:cubicBezTo>
                <a:cubicBezTo>
                  <a:pt x="885" y="199"/>
                  <a:pt x="883" y="199"/>
                  <a:pt x="881" y="198"/>
                </a:cubicBezTo>
                <a:cubicBezTo>
                  <a:pt x="880" y="197"/>
                  <a:pt x="879" y="197"/>
                  <a:pt x="878" y="197"/>
                </a:cubicBezTo>
                <a:cubicBezTo>
                  <a:pt x="876" y="197"/>
                  <a:pt x="875" y="196"/>
                  <a:pt x="872" y="196"/>
                </a:cubicBezTo>
                <a:cubicBezTo>
                  <a:pt x="870" y="196"/>
                  <a:pt x="868" y="196"/>
                  <a:pt x="866" y="196"/>
                </a:cubicBezTo>
                <a:cubicBezTo>
                  <a:pt x="866" y="196"/>
                  <a:pt x="864" y="195"/>
                  <a:pt x="861" y="194"/>
                </a:cubicBezTo>
                <a:cubicBezTo>
                  <a:pt x="859" y="194"/>
                  <a:pt x="856" y="193"/>
                  <a:pt x="856" y="192"/>
                </a:cubicBezTo>
                <a:cubicBezTo>
                  <a:pt x="851" y="189"/>
                  <a:pt x="861" y="184"/>
                  <a:pt x="845" y="185"/>
                </a:cubicBezTo>
                <a:cubicBezTo>
                  <a:pt x="843" y="185"/>
                  <a:pt x="842" y="186"/>
                  <a:pt x="840" y="186"/>
                </a:cubicBezTo>
                <a:cubicBezTo>
                  <a:pt x="838" y="187"/>
                  <a:pt x="834" y="186"/>
                  <a:pt x="832" y="186"/>
                </a:cubicBezTo>
                <a:cubicBezTo>
                  <a:pt x="830" y="186"/>
                  <a:pt x="828" y="187"/>
                  <a:pt x="828" y="187"/>
                </a:cubicBezTo>
                <a:cubicBezTo>
                  <a:pt x="823" y="188"/>
                  <a:pt x="817" y="187"/>
                  <a:pt x="813" y="187"/>
                </a:cubicBezTo>
                <a:cubicBezTo>
                  <a:pt x="813" y="187"/>
                  <a:pt x="812" y="188"/>
                  <a:pt x="812" y="188"/>
                </a:cubicBezTo>
                <a:cubicBezTo>
                  <a:pt x="809" y="188"/>
                  <a:pt x="806" y="188"/>
                  <a:pt x="802" y="188"/>
                </a:cubicBezTo>
                <a:cubicBezTo>
                  <a:pt x="800" y="188"/>
                  <a:pt x="798" y="189"/>
                  <a:pt x="796" y="189"/>
                </a:cubicBezTo>
                <a:cubicBezTo>
                  <a:pt x="794" y="189"/>
                  <a:pt x="791" y="188"/>
                  <a:pt x="791" y="188"/>
                </a:cubicBezTo>
                <a:cubicBezTo>
                  <a:pt x="785" y="189"/>
                  <a:pt x="785" y="190"/>
                  <a:pt x="780" y="189"/>
                </a:cubicBezTo>
                <a:cubicBezTo>
                  <a:pt x="779" y="189"/>
                  <a:pt x="778" y="188"/>
                  <a:pt x="779" y="187"/>
                </a:cubicBezTo>
                <a:cubicBezTo>
                  <a:pt x="771" y="186"/>
                  <a:pt x="783" y="188"/>
                  <a:pt x="775" y="187"/>
                </a:cubicBezTo>
                <a:cubicBezTo>
                  <a:pt x="773" y="187"/>
                  <a:pt x="773" y="186"/>
                  <a:pt x="771" y="186"/>
                </a:cubicBezTo>
                <a:cubicBezTo>
                  <a:pt x="770" y="185"/>
                  <a:pt x="773" y="185"/>
                  <a:pt x="774" y="184"/>
                </a:cubicBezTo>
                <a:cubicBezTo>
                  <a:pt x="775" y="184"/>
                  <a:pt x="775" y="182"/>
                  <a:pt x="776" y="182"/>
                </a:cubicBezTo>
                <a:cubicBezTo>
                  <a:pt x="778" y="181"/>
                  <a:pt x="784" y="181"/>
                  <a:pt x="784" y="180"/>
                </a:cubicBezTo>
                <a:cubicBezTo>
                  <a:pt x="784" y="180"/>
                  <a:pt x="784" y="180"/>
                  <a:pt x="784" y="180"/>
                </a:cubicBezTo>
                <a:cubicBezTo>
                  <a:pt x="777" y="179"/>
                  <a:pt x="770" y="179"/>
                  <a:pt x="763" y="179"/>
                </a:cubicBezTo>
                <a:cubicBezTo>
                  <a:pt x="762" y="179"/>
                  <a:pt x="761" y="179"/>
                  <a:pt x="760" y="179"/>
                </a:cubicBezTo>
                <a:cubicBezTo>
                  <a:pt x="751" y="180"/>
                  <a:pt x="743" y="180"/>
                  <a:pt x="733" y="181"/>
                </a:cubicBezTo>
                <a:cubicBezTo>
                  <a:pt x="728" y="182"/>
                  <a:pt x="723" y="183"/>
                  <a:pt x="716" y="184"/>
                </a:cubicBezTo>
                <a:cubicBezTo>
                  <a:pt x="713" y="184"/>
                  <a:pt x="712" y="184"/>
                  <a:pt x="711" y="184"/>
                </a:cubicBezTo>
                <a:cubicBezTo>
                  <a:pt x="711" y="184"/>
                  <a:pt x="709" y="185"/>
                  <a:pt x="708" y="185"/>
                </a:cubicBezTo>
                <a:cubicBezTo>
                  <a:pt x="707" y="185"/>
                  <a:pt x="706" y="185"/>
                  <a:pt x="704" y="185"/>
                </a:cubicBezTo>
                <a:cubicBezTo>
                  <a:pt x="703" y="186"/>
                  <a:pt x="702" y="186"/>
                  <a:pt x="700" y="187"/>
                </a:cubicBezTo>
                <a:cubicBezTo>
                  <a:pt x="699" y="187"/>
                  <a:pt x="698" y="188"/>
                  <a:pt x="697" y="188"/>
                </a:cubicBezTo>
                <a:cubicBezTo>
                  <a:pt x="695" y="189"/>
                  <a:pt x="692" y="191"/>
                  <a:pt x="690" y="192"/>
                </a:cubicBezTo>
                <a:cubicBezTo>
                  <a:pt x="690" y="192"/>
                  <a:pt x="689" y="193"/>
                  <a:pt x="689" y="193"/>
                </a:cubicBezTo>
                <a:cubicBezTo>
                  <a:pt x="685" y="193"/>
                  <a:pt x="686" y="194"/>
                  <a:pt x="683" y="196"/>
                </a:cubicBezTo>
                <a:cubicBezTo>
                  <a:pt x="680" y="198"/>
                  <a:pt x="678" y="198"/>
                  <a:pt x="673" y="201"/>
                </a:cubicBezTo>
                <a:cubicBezTo>
                  <a:pt x="672" y="201"/>
                  <a:pt x="671" y="202"/>
                  <a:pt x="670" y="203"/>
                </a:cubicBezTo>
                <a:cubicBezTo>
                  <a:pt x="667" y="204"/>
                  <a:pt x="664" y="206"/>
                  <a:pt x="660" y="208"/>
                </a:cubicBezTo>
                <a:cubicBezTo>
                  <a:pt x="657" y="209"/>
                  <a:pt x="654" y="211"/>
                  <a:pt x="651" y="212"/>
                </a:cubicBezTo>
                <a:cubicBezTo>
                  <a:pt x="641" y="217"/>
                  <a:pt x="633" y="222"/>
                  <a:pt x="621" y="227"/>
                </a:cubicBezTo>
                <a:cubicBezTo>
                  <a:pt x="620" y="228"/>
                  <a:pt x="617" y="228"/>
                  <a:pt x="615" y="229"/>
                </a:cubicBezTo>
                <a:cubicBezTo>
                  <a:pt x="608" y="233"/>
                  <a:pt x="595" y="238"/>
                  <a:pt x="590" y="240"/>
                </a:cubicBezTo>
                <a:cubicBezTo>
                  <a:pt x="584" y="241"/>
                  <a:pt x="584" y="241"/>
                  <a:pt x="581" y="242"/>
                </a:cubicBezTo>
                <a:cubicBezTo>
                  <a:pt x="577" y="242"/>
                  <a:pt x="575" y="239"/>
                  <a:pt x="578" y="236"/>
                </a:cubicBezTo>
                <a:cubicBezTo>
                  <a:pt x="579" y="235"/>
                  <a:pt x="582" y="234"/>
                  <a:pt x="582" y="233"/>
                </a:cubicBezTo>
                <a:cubicBezTo>
                  <a:pt x="583" y="232"/>
                  <a:pt x="581" y="232"/>
                  <a:pt x="581" y="231"/>
                </a:cubicBezTo>
                <a:cubicBezTo>
                  <a:pt x="581" y="231"/>
                  <a:pt x="581" y="230"/>
                  <a:pt x="582" y="230"/>
                </a:cubicBezTo>
                <a:cubicBezTo>
                  <a:pt x="570" y="235"/>
                  <a:pt x="558" y="241"/>
                  <a:pt x="547" y="246"/>
                </a:cubicBezTo>
                <a:cubicBezTo>
                  <a:pt x="546" y="246"/>
                  <a:pt x="546" y="247"/>
                  <a:pt x="545" y="247"/>
                </a:cubicBezTo>
                <a:cubicBezTo>
                  <a:pt x="544" y="248"/>
                  <a:pt x="533" y="254"/>
                  <a:pt x="528" y="257"/>
                </a:cubicBezTo>
                <a:cubicBezTo>
                  <a:pt x="527" y="258"/>
                  <a:pt x="525" y="259"/>
                  <a:pt x="523" y="260"/>
                </a:cubicBezTo>
                <a:cubicBezTo>
                  <a:pt x="522" y="261"/>
                  <a:pt x="520" y="261"/>
                  <a:pt x="519" y="262"/>
                </a:cubicBezTo>
                <a:cubicBezTo>
                  <a:pt x="518" y="262"/>
                  <a:pt x="518" y="264"/>
                  <a:pt x="518" y="264"/>
                </a:cubicBezTo>
                <a:cubicBezTo>
                  <a:pt x="516" y="265"/>
                  <a:pt x="512" y="266"/>
                  <a:pt x="509" y="268"/>
                </a:cubicBezTo>
                <a:cubicBezTo>
                  <a:pt x="507" y="269"/>
                  <a:pt x="506" y="270"/>
                  <a:pt x="504" y="271"/>
                </a:cubicBezTo>
                <a:cubicBezTo>
                  <a:pt x="501" y="273"/>
                  <a:pt x="500" y="273"/>
                  <a:pt x="497" y="275"/>
                </a:cubicBezTo>
                <a:cubicBezTo>
                  <a:pt x="495" y="276"/>
                  <a:pt x="492" y="277"/>
                  <a:pt x="490" y="279"/>
                </a:cubicBezTo>
                <a:cubicBezTo>
                  <a:pt x="488" y="279"/>
                  <a:pt x="487" y="280"/>
                  <a:pt x="486" y="281"/>
                </a:cubicBezTo>
                <a:cubicBezTo>
                  <a:pt x="485" y="282"/>
                  <a:pt x="484" y="283"/>
                  <a:pt x="483" y="283"/>
                </a:cubicBezTo>
                <a:cubicBezTo>
                  <a:pt x="483" y="283"/>
                  <a:pt x="483" y="283"/>
                  <a:pt x="483" y="283"/>
                </a:cubicBezTo>
                <a:cubicBezTo>
                  <a:pt x="481" y="284"/>
                  <a:pt x="479" y="286"/>
                  <a:pt x="478" y="288"/>
                </a:cubicBezTo>
                <a:cubicBezTo>
                  <a:pt x="476" y="290"/>
                  <a:pt x="474" y="293"/>
                  <a:pt x="473" y="295"/>
                </a:cubicBezTo>
                <a:cubicBezTo>
                  <a:pt x="468" y="303"/>
                  <a:pt x="462" y="316"/>
                  <a:pt x="458" y="321"/>
                </a:cubicBezTo>
                <a:cubicBezTo>
                  <a:pt x="457" y="323"/>
                  <a:pt x="457" y="321"/>
                  <a:pt x="456" y="321"/>
                </a:cubicBezTo>
                <a:cubicBezTo>
                  <a:pt x="455" y="322"/>
                  <a:pt x="453" y="326"/>
                  <a:pt x="452" y="325"/>
                </a:cubicBezTo>
                <a:cubicBezTo>
                  <a:pt x="452" y="325"/>
                  <a:pt x="452" y="325"/>
                  <a:pt x="452" y="325"/>
                </a:cubicBezTo>
                <a:cubicBezTo>
                  <a:pt x="422" y="384"/>
                  <a:pt x="379" y="483"/>
                  <a:pt x="377" y="489"/>
                </a:cubicBezTo>
                <a:cubicBezTo>
                  <a:pt x="371" y="505"/>
                  <a:pt x="406" y="530"/>
                  <a:pt x="441" y="524"/>
                </a:cubicBezTo>
                <a:cubicBezTo>
                  <a:pt x="476" y="518"/>
                  <a:pt x="518" y="505"/>
                  <a:pt x="548" y="467"/>
                </a:cubicBezTo>
                <a:cubicBezTo>
                  <a:pt x="563" y="448"/>
                  <a:pt x="574" y="431"/>
                  <a:pt x="582" y="415"/>
                </a:cubicBezTo>
                <a:cubicBezTo>
                  <a:pt x="582" y="414"/>
                  <a:pt x="582" y="414"/>
                  <a:pt x="582" y="413"/>
                </a:cubicBezTo>
                <a:cubicBezTo>
                  <a:pt x="582" y="410"/>
                  <a:pt x="582" y="407"/>
                  <a:pt x="583" y="404"/>
                </a:cubicBezTo>
                <a:cubicBezTo>
                  <a:pt x="583" y="400"/>
                  <a:pt x="583" y="397"/>
                  <a:pt x="584" y="394"/>
                </a:cubicBezTo>
                <a:cubicBezTo>
                  <a:pt x="584" y="392"/>
                  <a:pt x="584" y="390"/>
                  <a:pt x="585" y="389"/>
                </a:cubicBezTo>
                <a:cubicBezTo>
                  <a:pt x="585" y="387"/>
                  <a:pt x="586" y="379"/>
                  <a:pt x="586" y="378"/>
                </a:cubicBezTo>
                <a:cubicBezTo>
                  <a:pt x="586" y="376"/>
                  <a:pt x="586" y="374"/>
                  <a:pt x="586" y="372"/>
                </a:cubicBezTo>
                <a:cubicBezTo>
                  <a:pt x="586" y="371"/>
                  <a:pt x="586" y="369"/>
                  <a:pt x="586" y="367"/>
                </a:cubicBezTo>
                <a:cubicBezTo>
                  <a:pt x="586" y="362"/>
                  <a:pt x="586" y="358"/>
                  <a:pt x="586" y="354"/>
                </a:cubicBezTo>
                <a:cubicBezTo>
                  <a:pt x="586" y="350"/>
                  <a:pt x="585" y="346"/>
                  <a:pt x="585" y="343"/>
                </a:cubicBezTo>
                <a:cubicBezTo>
                  <a:pt x="585" y="341"/>
                  <a:pt x="585" y="340"/>
                  <a:pt x="585" y="339"/>
                </a:cubicBezTo>
                <a:cubicBezTo>
                  <a:pt x="589" y="339"/>
                  <a:pt x="589" y="339"/>
                  <a:pt x="589" y="339"/>
                </a:cubicBezTo>
                <a:cubicBezTo>
                  <a:pt x="590" y="345"/>
                  <a:pt x="590" y="350"/>
                  <a:pt x="590" y="356"/>
                </a:cubicBezTo>
                <a:cubicBezTo>
                  <a:pt x="590" y="357"/>
                  <a:pt x="590" y="359"/>
                  <a:pt x="590" y="361"/>
                </a:cubicBezTo>
                <a:cubicBezTo>
                  <a:pt x="591" y="363"/>
                  <a:pt x="591" y="366"/>
                  <a:pt x="591" y="368"/>
                </a:cubicBezTo>
                <a:cubicBezTo>
                  <a:pt x="591" y="373"/>
                  <a:pt x="591" y="378"/>
                  <a:pt x="590" y="384"/>
                </a:cubicBezTo>
                <a:cubicBezTo>
                  <a:pt x="590" y="386"/>
                  <a:pt x="589" y="388"/>
                  <a:pt x="589" y="391"/>
                </a:cubicBezTo>
                <a:cubicBezTo>
                  <a:pt x="588" y="399"/>
                  <a:pt x="588" y="399"/>
                  <a:pt x="588" y="399"/>
                </a:cubicBezTo>
                <a:cubicBezTo>
                  <a:pt x="588" y="400"/>
                  <a:pt x="588" y="400"/>
                  <a:pt x="588" y="401"/>
                </a:cubicBezTo>
                <a:cubicBezTo>
                  <a:pt x="596" y="381"/>
                  <a:pt x="601" y="362"/>
                  <a:pt x="604" y="339"/>
                </a:cubicBezTo>
                <a:cubicBezTo>
                  <a:pt x="589" y="339"/>
                  <a:pt x="589" y="339"/>
                  <a:pt x="589" y="339"/>
                </a:cubicBezTo>
                <a:cubicBezTo>
                  <a:pt x="589" y="339"/>
                  <a:pt x="589" y="339"/>
                  <a:pt x="589" y="338"/>
                </a:cubicBezTo>
                <a:cubicBezTo>
                  <a:pt x="604" y="339"/>
                  <a:pt x="604" y="339"/>
                  <a:pt x="604" y="339"/>
                </a:cubicBezTo>
                <a:cubicBezTo>
                  <a:pt x="604" y="338"/>
                  <a:pt x="604" y="338"/>
                  <a:pt x="604" y="337"/>
                </a:cubicBezTo>
                <a:cubicBezTo>
                  <a:pt x="604" y="338"/>
                  <a:pt x="604" y="338"/>
                  <a:pt x="604" y="339"/>
                </a:cubicBezTo>
                <a:cubicBezTo>
                  <a:pt x="619" y="339"/>
                  <a:pt x="619" y="339"/>
                  <a:pt x="619" y="339"/>
                </a:cubicBezTo>
                <a:cubicBezTo>
                  <a:pt x="619" y="339"/>
                  <a:pt x="619" y="339"/>
                  <a:pt x="619" y="339"/>
                </a:cubicBezTo>
                <a:cubicBezTo>
                  <a:pt x="604" y="339"/>
                  <a:pt x="604" y="339"/>
                  <a:pt x="604" y="339"/>
                </a:cubicBezTo>
                <a:cubicBezTo>
                  <a:pt x="606" y="365"/>
                  <a:pt x="605" y="395"/>
                  <a:pt x="600" y="412"/>
                </a:cubicBezTo>
                <a:cubicBezTo>
                  <a:pt x="605" y="400"/>
                  <a:pt x="610" y="384"/>
                  <a:pt x="614" y="369"/>
                </a:cubicBezTo>
                <a:cubicBezTo>
                  <a:pt x="616" y="359"/>
                  <a:pt x="618" y="349"/>
                  <a:pt x="619" y="339"/>
                </a:cubicBezTo>
                <a:cubicBezTo>
                  <a:pt x="623" y="339"/>
                  <a:pt x="623" y="339"/>
                  <a:pt x="623" y="339"/>
                </a:cubicBezTo>
                <a:cubicBezTo>
                  <a:pt x="622" y="346"/>
                  <a:pt x="622" y="353"/>
                  <a:pt x="620" y="360"/>
                </a:cubicBezTo>
                <a:cubicBezTo>
                  <a:pt x="618" y="375"/>
                  <a:pt x="613" y="390"/>
                  <a:pt x="607" y="404"/>
                </a:cubicBezTo>
                <a:cubicBezTo>
                  <a:pt x="605" y="410"/>
                  <a:pt x="603" y="415"/>
                  <a:pt x="601" y="419"/>
                </a:cubicBezTo>
                <a:cubicBezTo>
                  <a:pt x="615" y="415"/>
                  <a:pt x="655" y="388"/>
                  <a:pt x="671" y="387"/>
                </a:cubicBezTo>
                <a:cubicBezTo>
                  <a:pt x="690" y="386"/>
                  <a:pt x="721" y="388"/>
                  <a:pt x="726" y="385"/>
                </a:cubicBezTo>
                <a:cubicBezTo>
                  <a:pt x="727" y="385"/>
                  <a:pt x="728" y="384"/>
                  <a:pt x="730" y="383"/>
                </a:cubicBezTo>
                <a:cubicBezTo>
                  <a:pt x="730" y="365"/>
                  <a:pt x="730" y="365"/>
                  <a:pt x="730" y="365"/>
                </a:cubicBezTo>
                <a:cubicBezTo>
                  <a:pt x="731" y="365"/>
                  <a:pt x="732" y="364"/>
                  <a:pt x="733" y="362"/>
                </a:cubicBezTo>
                <a:cubicBezTo>
                  <a:pt x="734" y="362"/>
                  <a:pt x="736" y="361"/>
                  <a:pt x="739" y="359"/>
                </a:cubicBezTo>
                <a:cubicBezTo>
                  <a:pt x="740" y="358"/>
                  <a:pt x="740" y="357"/>
                  <a:pt x="742" y="355"/>
                </a:cubicBezTo>
                <a:cubicBezTo>
                  <a:pt x="743" y="354"/>
                  <a:pt x="746" y="351"/>
                  <a:pt x="748" y="350"/>
                </a:cubicBezTo>
                <a:cubicBezTo>
                  <a:pt x="748" y="350"/>
                  <a:pt x="748" y="349"/>
                  <a:pt x="748" y="349"/>
                </a:cubicBezTo>
                <a:cubicBezTo>
                  <a:pt x="748" y="349"/>
                  <a:pt x="748" y="349"/>
                  <a:pt x="748" y="349"/>
                </a:cubicBezTo>
                <a:cubicBezTo>
                  <a:pt x="748" y="349"/>
                  <a:pt x="748" y="349"/>
                  <a:pt x="748" y="349"/>
                </a:cubicBezTo>
                <a:cubicBezTo>
                  <a:pt x="748" y="349"/>
                  <a:pt x="748" y="349"/>
                  <a:pt x="748" y="349"/>
                </a:cubicBezTo>
                <a:cubicBezTo>
                  <a:pt x="748" y="349"/>
                  <a:pt x="748" y="349"/>
                  <a:pt x="748" y="349"/>
                </a:cubicBezTo>
                <a:cubicBezTo>
                  <a:pt x="748" y="349"/>
                  <a:pt x="748" y="349"/>
                  <a:pt x="748" y="349"/>
                </a:cubicBezTo>
                <a:cubicBezTo>
                  <a:pt x="749" y="348"/>
                  <a:pt x="750" y="348"/>
                  <a:pt x="750" y="347"/>
                </a:cubicBezTo>
                <a:cubicBezTo>
                  <a:pt x="751" y="345"/>
                  <a:pt x="751" y="345"/>
                  <a:pt x="751" y="345"/>
                </a:cubicBezTo>
                <a:cubicBezTo>
                  <a:pt x="752" y="345"/>
                  <a:pt x="752" y="345"/>
                  <a:pt x="752" y="345"/>
                </a:cubicBezTo>
                <a:cubicBezTo>
                  <a:pt x="752" y="344"/>
                  <a:pt x="753" y="344"/>
                  <a:pt x="753" y="343"/>
                </a:cubicBezTo>
                <a:cubicBezTo>
                  <a:pt x="754" y="343"/>
                  <a:pt x="754" y="342"/>
                  <a:pt x="755" y="341"/>
                </a:cubicBezTo>
                <a:cubicBezTo>
                  <a:pt x="755" y="341"/>
                  <a:pt x="756" y="341"/>
                  <a:pt x="756" y="340"/>
                </a:cubicBezTo>
                <a:cubicBezTo>
                  <a:pt x="756" y="340"/>
                  <a:pt x="757" y="339"/>
                  <a:pt x="758" y="338"/>
                </a:cubicBezTo>
                <a:cubicBezTo>
                  <a:pt x="759" y="337"/>
                  <a:pt x="760" y="335"/>
                  <a:pt x="762" y="334"/>
                </a:cubicBezTo>
                <a:cubicBezTo>
                  <a:pt x="764" y="330"/>
                  <a:pt x="766" y="327"/>
                  <a:pt x="768" y="323"/>
                </a:cubicBezTo>
                <a:cubicBezTo>
                  <a:pt x="769" y="321"/>
                  <a:pt x="769" y="320"/>
                  <a:pt x="769" y="319"/>
                </a:cubicBezTo>
                <a:cubicBezTo>
                  <a:pt x="773" y="322"/>
                  <a:pt x="773" y="322"/>
                  <a:pt x="773" y="322"/>
                </a:cubicBezTo>
                <a:cubicBezTo>
                  <a:pt x="773" y="322"/>
                  <a:pt x="773" y="323"/>
                  <a:pt x="772" y="325"/>
                </a:cubicBezTo>
                <a:cubicBezTo>
                  <a:pt x="770" y="327"/>
                  <a:pt x="770" y="330"/>
                  <a:pt x="768" y="333"/>
                </a:cubicBezTo>
                <a:cubicBezTo>
                  <a:pt x="765" y="337"/>
                  <a:pt x="762" y="340"/>
                  <a:pt x="758" y="344"/>
                </a:cubicBezTo>
                <a:cubicBezTo>
                  <a:pt x="757" y="345"/>
                  <a:pt x="756" y="345"/>
                  <a:pt x="756" y="346"/>
                </a:cubicBezTo>
                <a:cubicBezTo>
                  <a:pt x="754" y="347"/>
                  <a:pt x="754" y="347"/>
                  <a:pt x="754" y="347"/>
                </a:cubicBezTo>
                <a:cubicBezTo>
                  <a:pt x="753" y="349"/>
                  <a:pt x="753" y="349"/>
                  <a:pt x="753" y="349"/>
                </a:cubicBezTo>
                <a:cubicBezTo>
                  <a:pt x="752" y="350"/>
                  <a:pt x="752" y="350"/>
                  <a:pt x="752" y="350"/>
                </a:cubicBezTo>
                <a:cubicBezTo>
                  <a:pt x="752" y="350"/>
                  <a:pt x="752" y="350"/>
                  <a:pt x="752" y="350"/>
                </a:cubicBezTo>
                <a:cubicBezTo>
                  <a:pt x="752" y="350"/>
                  <a:pt x="752" y="350"/>
                  <a:pt x="752" y="350"/>
                </a:cubicBezTo>
                <a:cubicBezTo>
                  <a:pt x="751" y="351"/>
                  <a:pt x="751" y="351"/>
                  <a:pt x="751" y="351"/>
                </a:cubicBezTo>
                <a:cubicBezTo>
                  <a:pt x="751" y="352"/>
                  <a:pt x="751" y="353"/>
                  <a:pt x="751" y="353"/>
                </a:cubicBezTo>
                <a:cubicBezTo>
                  <a:pt x="750" y="355"/>
                  <a:pt x="749" y="357"/>
                  <a:pt x="749" y="359"/>
                </a:cubicBezTo>
                <a:cubicBezTo>
                  <a:pt x="748" y="360"/>
                  <a:pt x="747" y="362"/>
                  <a:pt x="747" y="363"/>
                </a:cubicBezTo>
                <a:cubicBezTo>
                  <a:pt x="747" y="363"/>
                  <a:pt x="745" y="364"/>
                  <a:pt x="745" y="363"/>
                </a:cubicBezTo>
                <a:cubicBezTo>
                  <a:pt x="745" y="364"/>
                  <a:pt x="744" y="368"/>
                  <a:pt x="743" y="370"/>
                </a:cubicBezTo>
                <a:cubicBezTo>
                  <a:pt x="743" y="370"/>
                  <a:pt x="742" y="371"/>
                  <a:pt x="742" y="371"/>
                </a:cubicBezTo>
                <a:cubicBezTo>
                  <a:pt x="742" y="372"/>
                  <a:pt x="742" y="372"/>
                  <a:pt x="742" y="372"/>
                </a:cubicBezTo>
                <a:cubicBezTo>
                  <a:pt x="739" y="369"/>
                  <a:pt x="739" y="369"/>
                  <a:pt x="739" y="369"/>
                </a:cubicBezTo>
                <a:cubicBezTo>
                  <a:pt x="740" y="368"/>
                  <a:pt x="741" y="367"/>
                  <a:pt x="741" y="366"/>
                </a:cubicBezTo>
                <a:cubicBezTo>
                  <a:pt x="742" y="364"/>
                  <a:pt x="743" y="363"/>
                  <a:pt x="744" y="361"/>
                </a:cubicBezTo>
                <a:cubicBezTo>
                  <a:pt x="744" y="360"/>
                  <a:pt x="745" y="359"/>
                  <a:pt x="746" y="357"/>
                </a:cubicBezTo>
                <a:cubicBezTo>
                  <a:pt x="745" y="358"/>
                  <a:pt x="744" y="359"/>
                  <a:pt x="743" y="360"/>
                </a:cubicBezTo>
                <a:cubicBezTo>
                  <a:pt x="738" y="364"/>
                  <a:pt x="734" y="367"/>
                  <a:pt x="731" y="369"/>
                </a:cubicBezTo>
                <a:cubicBezTo>
                  <a:pt x="730" y="382"/>
                  <a:pt x="730" y="382"/>
                  <a:pt x="730" y="382"/>
                </a:cubicBezTo>
                <a:cubicBezTo>
                  <a:pt x="733" y="379"/>
                  <a:pt x="737" y="376"/>
                  <a:pt x="742" y="372"/>
                </a:cubicBezTo>
                <a:cubicBezTo>
                  <a:pt x="742" y="372"/>
                  <a:pt x="742" y="372"/>
                  <a:pt x="742" y="372"/>
                </a:cubicBezTo>
                <a:cubicBezTo>
                  <a:pt x="742" y="372"/>
                  <a:pt x="742" y="372"/>
                  <a:pt x="742" y="372"/>
                </a:cubicBezTo>
                <a:cubicBezTo>
                  <a:pt x="750" y="364"/>
                  <a:pt x="758" y="355"/>
                  <a:pt x="760" y="351"/>
                </a:cubicBezTo>
                <a:cubicBezTo>
                  <a:pt x="758" y="350"/>
                  <a:pt x="758" y="350"/>
                  <a:pt x="758" y="350"/>
                </a:cubicBezTo>
                <a:cubicBezTo>
                  <a:pt x="761" y="351"/>
                  <a:pt x="761" y="351"/>
                  <a:pt x="761" y="351"/>
                </a:cubicBezTo>
                <a:cubicBezTo>
                  <a:pt x="761" y="351"/>
                  <a:pt x="761" y="350"/>
                  <a:pt x="761" y="350"/>
                </a:cubicBezTo>
                <a:cubicBezTo>
                  <a:pt x="761" y="350"/>
                  <a:pt x="761" y="351"/>
                  <a:pt x="761" y="351"/>
                </a:cubicBezTo>
                <a:cubicBezTo>
                  <a:pt x="770" y="354"/>
                  <a:pt x="770" y="354"/>
                  <a:pt x="770" y="354"/>
                </a:cubicBezTo>
                <a:cubicBezTo>
                  <a:pt x="770" y="354"/>
                  <a:pt x="770" y="354"/>
                  <a:pt x="770" y="354"/>
                </a:cubicBezTo>
                <a:cubicBezTo>
                  <a:pt x="761" y="351"/>
                  <a:pt x="761" y="351"/>
                  <a:pt x="761" y="351"/>
                </a:cubicBezTo>
                <a:cubicBezTo>
                  <a:pt x="760" y="356"/>
                  <a:pt x="754" y="371"/>
                  <a:pt x="749" y="377"/>
                </a:cubicBezTo>
                <a:cubicBezTo>
                  <a:pt x="751" y="376"/>
                  <a:pt x="753" y="374"/>
                  <a:pt x="756" y="372"/>
                </a:cubicBezTo>
                <a:cubicBezTo>
                  <a:pt x="757" y="371"/>
                  <a:pt x="757" y="371"/>
                  <a:pt x="757" y="370"/>
                </a:cubicBezTo>
                <a:cubicBezTo>
                  <a:pt x="760" y="368"/>
                  <a:pt x="762" y="366"/>
                  <a:pt x="764" y="363"/>
                </a:cubicBezTo>
                <a:cubicBezTo>
                  <a:pt x="764" y="362"/>
                  <a:pt x="765" y="361"/>
                  <a:pt x="766" y="359"/>
                </a:cubicBezTo>
                <a:cubicBezTo>
                  <a:pt x="768" y="357"/>
                  <a:pt x="768" y="357"/>
                  <a:pt x="768" y="357"/>
                </a:cubicBezTo>
                <a:cubicBezTo>
                  <a:pt x="768" y="356"/>
                  <a:pt x="769" y="355"/>
                  <a:pt x="770" y="354"/>
                </a:cubicBezTo>
                <a:cubicBezTo>
                  <a:pt x="773" y="355"/>
                  <a:pt x="773" y="355"/>
                  <a:pt x="773" y="355"/>
                </a:cubicBezTo>
                <a:cubicBezTo>
                  <a:pt x="772" y="356"/>
                  <a:pt x="772" y="357"/>
                  <a:pt x="771" y="358"/>
                </a:cubicBezTo>
                <a:cubicBezTo>
                  <a:pt x="771" y="359"/>
                  <a:pt x="771" y="359"/>
                  <a:pt x="770" y="360"/>
                </a:cubicBezTo>
                <a:cubicBezTo>
                  <a:pt x="777" y="353"/>
                  <a:pt x="786" y="345"/>
                  <a:pt x="795" y="335"/>
                </a:cubicBezTo>
                <a:cubicBezTo>
                  <a:pt x="773" y="322"/>
                  <a:pt x="773" y="322"/>
                  <a:pt x="773" y="322"/>
                </a:cubicBezTo>
                <a:cubicBezTo>
                  <a:pt x="773" y="321"/>
                  <a:pt x="774" y="321"/>
                  <a:pt x="774" y="321"/>
                </a:cubicBezTo>
                <a:cubicBezTo>
                  <a:pt x="795" y="334"/>
                  <a:pt x="795" y="334"/>
                  <a:pt x="795" y="334"/>
                </a:cubicBezTo>
                <a:cubicBezTo>
                  <a:pt x="796" y="333"/>
                  <a:pt x="797" y="332"/>
                  <a:pt x="798" y="331"/>
                </a:cubicBezTo>
                <a:cubicBezTo>
                  <a:pt x="797" y="332"/>
                  <a:pt x="797" y="333"/>
                  <a:pt x="796" y="335"/>
                </a:cubicBezTo>
                <a:cubicBezTo>
                  <a:pt x="818" y="348"/>
                  <a:pt x="818" y="348"/>
                  <a:pt x="818" y="348"/>
                </a:cubicBezTo>
                <a:cubicBezTo>
                  <a:pt x="818" y="348"/>
                  <a:pt x="818" y="348"/>
                  <a:pt x="818" y="349"/>
                </a:cubicBezTo>
                <a:cubicBezTo>
                  <a:pt x="796" y="335"/>
                  <a:pt x="796" y="335"/>
                  <a:pt x="796" y="335"/>
                </a:cubicBezTo>
                <a:cubicBezTo>
                  <a:pt x="791" y="346"/>
                  <a:pt x="784" y="354"/>
                  <a:pt x="773" y="364"/>
                </a:cubicBezTo>
                <a:cubicBezTo>
                  <a:pt x="766" y="371"/>
                  <a:pt x="759" y="378"/>
                  <a:pt x="752" y="383"/>
                </a:cubicBezTo>
                <a:cubicBezTo>
                  <a:pt x="754" y="385"/>
                  <a:pt x="754" y="385"/>
                  <a:pt x="754" y="385"/>
                </a:cubicBezTo>
                <a:cubicBezTo>
                  <a:pt x="743" y="393"/>
                  <a:pt x="743" y="393"/>
                  <a:pt x="743" y="393"/>
                </a:cubicBezTo>
                <a:cubicBezTo>
                  <a:pt x="745" y="394"/>
                  <a:pt x="747" y="395"/>
                  <a:pt x="749" y="396"/>
                </a:cubicBezTo>
                <a:cubicBezTo>
                  <a:pt x="750" y="396"/>
                  <a:pt x="752" y="396"/>
                  <a:pt x="755" y="395"/>
                </a:cubicBezTo>
                <a:cubicBezTo>
                  <a:pt x="755" y="395"/>
                  <a:pt x="755" y="395"/>
                  <a:pt x="756" y="395"/>
                </a:cubicBezTo>
                <a:cubicBezTo>
                  <a:pt x="757" y="394"/>
                  <a:pt x="758" y="392"/>
                  <a:pt x="760" y="391"/>
                </a:cubicBezTo>
                <a:cubicBezTo>
                  <a:pt x="764" y="388"/>
                  <a:pt x="769" y="383"/>
                  <a:pt x="776" y="376"/>
                </a:cubicBezTo>
                <a:cubicBezTo>
                  <a:pt x="778" y="375"/>
                  <a:pt x="781" y="374"/>
                  <a:pt x="783" y="373"/>
                </a:cubicBezTo>
                <a:cubicBezTo>
                  <a:pt x="785" y="371"/>
                  <a:pt x="787" y="368"/>
                  <a:pt x="789" y="365"/>
                </a:cubicBezTo>
                <a:cubicBezTo>
                  <a:pt x="791" y="361"/>
                  <a:pt x="793" y="358"/>
                  <a:pt x="795" y="355"/>
                </a:cubicBezTo>
                <a:cubicBezTo>
                  <a:pt x="790" y="358"/>
                  <a:pt x="785" y="364"/>
                  <a:pt x="780" y="368"/>
                </a:cubicBezTo>
                <a:cubicBezTo>
                  <a:pt x="778" y="370"/>
                  <a:pt x="774" y="372"/>
                  <a:pt x="772" y="374"/>
                </a:cubicBezTo>
                <a:cubicBezTo>
                  <a:pt x="769" y="377"/>
                  <a:pt x="767" y="379"/>
                  <a:pt x="764" y="382"/>
                </a:cubicBezTo>
                <a:cubicBezTo>
                  <a:pt x="761" y="384"/>
                  <a:pt x="759" y="386"/>
                  <a:pt x="756" y="387"/>
                </a:cubicBezTo>
                <a:cubicBezTo>
                  <a:pt x="754" y="385"/>
                  <a:pt x="754" y="385"/>
                  <a:pt x="754" y="385"/>
                </a:cubicBezTo>
                <a:cubicBezTo>
                  <a:pt x="754" y="384"/>
                  <a:pt x="754" y="384"/>
                  <a:pt x="754" y="384"/>
                </a:cubicBezTo>
                <a:cubicBezTo>
                  <a:pt x="761" y="380"/>
                  <a:pt x="769" y="373"/>
                  <a:pt x="773" y="370"/>
                </a:cubicBezTo>
                <a:cubicBezTo>
                  <a:pt x="776" y="367"/>
                  <a:pt x="783" y="360"/>
                  <a:pt x="788" y="355"/>
                </a:cubicBezTo>
                <a:cubicBezTo>
                  <a:pt x="797" y="347"/>
                  <a:pt x="804" y="341"/>
                  <a:pt x="806" y="345"/>
                </a:cubicBezTo>
                <a:cubicBezTo>
                  <a:pt x="806" y="344"/>
                  <a:pt x="806" y="347"/>
                  <a:pt x="806" y="347"/>
                </a:cubicBezTo>
                <a:cubicBezTo>
                  <a:pt x="805" y="348"/>
                  <a:pt x="803" y="350"/>
                  <a:pt x="803" y="351"/>
                </a:cubicBezTo>
                <a:cubicBezTo>
                  <a:pt x="802" y="354"/>
                  <a:pt x="802" y="355"/>
                  <a:pt x="801" y="356"/>
                </a:cubicBezTo>
                <a:cubicBezTo>
                  <a:pt x="801" y="357"/>
                  <a:pt x="797" y="361"/>
                  <a:pt x="796" y="363"/>
                </a:cubicBezTo>
                <a:cubicBezTo>
                  <a:pt x="795" y="363"/>
                  <a:pt x="795" y="364"/>
                  <a:pt x="795" y="365"/>
                </a:cubicBezTo>
                <a:cubicBezTo>
                  <a:pt x="795" y="365"/>
                  <a:pt x="793" y="366"/>
                  <a:pt x="793" y="367"/>
                </a:cubicBezTo>
                <a:cubicBezTo>
                  <a:pt x="792" y="368"/>
                  <a:pt x="792" y="369"/>
                  <a:pt x="791" y="370"/>
                </a:cubicBezTo>
                <a:cubicBezTo>
                  <a:pt x="794" y="368"/>
                  <a:pt x="796" y="367"/>
                  <a:pt x="799" y="366"/>
                </a:cubicBezTo>
                <a:cubicBezTo>
                  <a:pt x="803" y="364"/>
                  <a:pt x="806" y="361"/>
                  <a:pt x="809" y="359"/>
                </a:cubicBezTo>
                <a:cubicBezTo>
                  <a:pt x="809" y="359"/>
                  <a:pt x="810" y="358"/>
                  <a:pt x="810" y="358"/>
                </a:cubicBezTo>
                <a:cubicBezTo>
                  <a:pt x="812" y="356"/>
                  <a:pt x="814" y="354"/>
                  <a:pt x="816" y="351"/>
                </a:cubicBezTo>
                <a:cubicBezTo>
                  <a:pt x="817" y="350"/>
                  <a:pt x="817" y="349"/>
                  <a:pt x="818" y="349"/>
                </a:cubicBezTo>
                <a:cubicBezTo>
                  <a:pt x="822" y="351"/>
                  <a:pt x="822" y="351"/>
                  <a:pt x="822" y="351"/>
                </a:cubicBezTo>
                <a:cubicBezTo>
                  <a:pt x="822" y="352"/>
                  <a:pt x="821" y="353"/>
                  <a:pt x="821" y="353"/>
                </a:cubicBezTo>
                <a:cubicBezTo>
                  <a:pt x="820" y="355"/>
                  <a:pt x="818" y="357"/>
                  <a:pt x="816" y="359"/>
                </a:cubicBezTo>
                <a:cubicBezTo>
                  <a:pt x="816" y="359"/>
                  <a:pt x="816" y="359"/>
                  <a:pt x="816" y="359"/>
                </a:cubicBezTo>
                <a:cubicBezTo>
                  <a:pt x="816" y="359"/>
                  <a:pt x="816" y="359"/>
                  <a:pt x="816" y="359"/>
                </a:cubicBezTo>
                <a:cubicBezTo>
                  <a:pt x="812" y="363"/>
                  <a:pt x="807" y="369"/>
                  <a:pt x="802" y="374"/>
                </a:cubicBezTo>
                <a:cubicBezTo>
                  <a:pt x="798" y="378"/>
                  <a:pt x="794" y="382"/>
                  <a:pt x="788" y="388"/>
                </a:cubicBezTo>
                <a:cubicBezTo>
                  <a:pt x="788" y="388"/>
                  <a:pt x="788" y="388"/>
                  <a:pt x="788" y="388"/>
                </a:cubicBezTo>
                <a:cubicBezTo>
                  <a:pt x="802" y="384"/>
                  <a:pt x="817" y="379"/>
                  <a:pt x="826" y="373"/>
                </a:cubicBezTo>
                <a:cubicBezTo>
                  <a:pt x="816" y="359"/>
                  <a:pt x="816" y="359"/>
                  <a:pt x="816" y="359"/>
                </a:cubicBezTo>
                <a:cubicBezTo>
                  <a:pt x="816" y="359"/>
                  <a:pt x="816" y="359"/>
                  <a:pt x="816" y="359"/>
                </a:cubicBezTo>
                <a:cubicBezTo>
                  <a:pt x="826" y="373"/>
                  <a:pt x="826" y="373"/>
                  <a:pt x="826" y="373"/>
                </a:cubicBezTo>
                <a:cubicBezTo>
                  <a:pt x="827" y="373"/>
                  <a:pt x="827" y="373"/>
                  <a:pt x="827" y="373"/>
                </a:cubicBezTo>
                <a:cubicBezTo>
                  <a:pt x="827" y="373"/>
                  <a:pt x="827" y="373"/>
                  <a:pt x="826" y="373"/>
                </a:cubicBezTo>
                <a:cubicBezTo>
                  <a:pt x="836" y="388"/>
                  <a:pt x="836" y="388"/>
                  <a:pt x="836" y="388"/>
                </a:cubicBezTo>
                <a:cubicBezTo>
                  <a:pt x="836" y="388"/>
                  <a:pt x="836" y="388"/>
                  <a:pt x="836" y="388"/>
                </a:cubicBezTo>
                <a:cubicBezTo>
                  <a:pt x="826" y="374"/>
                  <a:pt x="826" y="374"/>
                  <a:pt x="826" y="374"/>
                </a:cubicBezTo>
                <a:cubicBezTo>
                  <a:pt x="811" y="385"/>
                  <a:pt x="779" y="400"/>
                  <a:pt x="767" y="401"/>
                </a:cubicBezTo>
                <a:cubicBezTo>
                  <a:pt x="768" y="404"/>
                  <a:pt x="771" y="408"/>
                  <a:pt x="775" y="413"/>
                </a:cubicBezTo>
                <a:cubicBezTo>
                  <a:pt x="778" y="412"/>
                  <a:pt x="781" y="411"/>
                  <a:pt x="783" y="410"/>
                </a:cubicBezTo>
                <a:cubicBezTo>
                  <a:pt x="786" y="409"/>
                  <a:pt x="792" y="407"/>
                  <a:pt x="799" y="405"/>
                </a:cubicBezTo>
                <a:cubicBezTo>
                  <a:pt x="803" y="403"/>
                  <a:pt x="810" y="401"/>
                  <a:pt x="816" y="398"/>
                </a:cubicBezTo>
                <a:cubicBezTo>
                  <a:pt x="823" y="396"/>
                  <a:pt x="830" y="393"/>
                  <a:pt x="836" y="388"/>
                </a:cubicBezTo>
                <a:cubicBezTo>
                  <a:pt x="838" y="392"/>
                  <a:pt x="838" y="392"/>
                  <a:pt x="838" y="392"/>
                </a:cubicBezTo>
                <a:cubicBezTo>
                  <a:pt x="829" y="397"/>
                  <a:pt x="818" y="401"/>
                  <a:pt x="814" y="403"/>
                </a:cubicBezTo>
                <a:cubicBezTo>
                  <a:pt x="811" y="405"/>
                  <a:pt x="814" y="404"/>
                  <a:pt x="806" y="406"/>
                </a:cubicBezTo>
                <a:cubicBezTo>
                  <a:pt x="799" y="409"/>
                  <a:pt x="793" y="411"/>
                  <a:pt x="787" y="413"/>
                </a:cubicBezTo>
                <a:cubicBezTo>
                  <a:pt x="782" y="415"/>
                  <a:pt x="784" y="414"/>
                  <a:pt x="779" y="415"/>
                </a:cubicBezTo>
                <a:cubicBezTo>
                  <a:pt x="779" y="415"/>
                  <a:pt x="778" y="415"/>
                  <a:pt x="777" y="415"/>
                </a:cubicBezTo>
                <a:cubicBezTo>
                  <a:pt x="790" y="429"/>
                  <a:pt x="811" y="447"/>
                  <a:pt x="819" y="455"/>
                </a:cubicBezTo>
                <a:cubicBezTo>
                  <a:pt x="836" y="472"/>
                  <a:pt x="910" y="528"/>
                  <a:pt x="936" y="540"/>
                </a:cubicBezTo>
                <a:cubicBezTo>
                  <a:pt x="936" y="539"/>
                  <a:pt x="936" y="538"/>
                  <a:pt x="936" y="537"/>
                </a:cubicBezTo>
                <a:cubicBezTo>
                  <a:pt x="935" y="537"/>
                  <a:pt x="935" y="536"/>
                  <a:pt x="935" y="535"/>
                </a:cubicBezTo>
                <a:cubicBezTo>
                  <a:pt x="934" y="534"/>
                  <a:pt x="933" y="532"/>
                  <a:pt x="932" y="530"/>
                </a:cubicBezTo>
                <a:cubicBezTo>
                  <a:pt x="930" y="527"/>
                  <a:pt x="928" y="523"/>
                  <a:pt x="925" y="519"/>
                </a:cubicBezTo>
                <a:cubicBezTo>
                  <a:pt x="935" y="522"/>
                  <a:pt x="944" y="525"/>
                  <a:pt x="954" y="528"/>
                </a:cubicBezTo>
                <a:cubicBezTo>
                  <a:pt x="960" y="530"/>
                  <a:pt x="968" y="533"/>
                  <a:pt x="976" y="536"/>
                </a:cubicBezTo>
                <a:cubicBezTo>
                  <a:pt x="980" y="537"/>
                  <a:pt x="984" y="538"/>
                  <a:pt x="988" y="539"/>
                </a:cubicBezTo>
                <a:cubicBezTo>
                  <a:pt x="990" y="540"/>
                  <a:pt x="991" y="541"/>
                  <a:pt x="993" y="541"/>
                </a:cubicBezTo>
                <a:cubicBezTo>
                  <a:pt x="994" y="542"/>
                  <a:pt x="996" y="542"/>
                  <a:pt x="997" y="542"/>
                </a:cubicBezTo>
                <a:cubicBezTo>
                  <a:pt x="1005" y="545"/>
                  <a:pt x="1011" y="546"/>
                  <a:pt x="1016" y="548"/>
                </a:cubicBezTo>
                <a:cubicBezTo>
                  <a:pt x="1017" y="548"/>
                  <a:pt x="1018" y="549"/>
                  <a:pt x="1019" y="549"/>
                </a:cubicBezTo>
                <a:cubicBezTo>
                  <a:pt x="1020" y="549"/>
                  <a:pt x="1020" y="549"/>
                  <a:pt x="1020" y="549"/>
                </a:cubicBezTo>
                <a:cubicBezTo>
                  <a:pt x="1021" y="549"/>
                  <a:pt x="1021" y="549"/>
                  <a:pt x="1021" y="549"/>
                </a:cubicBezTo>
                <a:cubicBezTo>
                  <a:pt x="1021" y="549"/>
                  <a:pt x="1021" y="549"/>
                  <a:pt x="1022" y="550"/>
                </a:cubicBezTo>
                <a:cubicBezTo>
                  <a:pt x="1023" y="550"/>
                  <a:pt x="1024" y="550"/>
                  <a:pt x="1026" y="550"/>
                </a:cubicBezTo>
                <a:cubicBezTo>
                  <a:pt x="1031" y="551"/>
                  <a:pt x="1034" y="552"/>
                  <a:pt x="1040" y="553"/>
                </a:cubicBezTo>
                <a:moveTo>
                  <a:pt x="835" y="516"/>
                </a:moveTo>
                <a:cubicBezTo>
                  <a:pt x="838" y="518"/>
                  <a:pt x="840" y="520"/>
                  <a:pt x="846" y="523"/>
                </a:cubicBezTo>
                <a:cubicBezTo>
                  <a:pt x="849" y="525"/>
                  <a:pt x="851" y="525"/>
                  <a:pt x="854" y="527"/>
                </a:cubicBezTo>
                <a:cubicBezTo>
                  <a:pt x="858" y="529"/>
                  <a:pt x="863" y="533"/>
                  <a:pt x="866" y="535"/>
                </a:cubicBezTo>
                <a:cubicBezTo>
                  <a:pt x="869" y="536"/>
                  <a:pt x="871" y="537"/>
                  <a:pt x="874" y="538"/>
                </a:cubicBezTo>
                <a:cubicBezTo>
                  <a:pt x="880" y="541"/>
                  <a:pt x="887" y="545"/>
                  <a:pt x="893" y="548"/>
                </a:cubicBezTo>
                <a:cubicBezTo>
                  <a:pt x="887" y="543"/>
                  <a:pt x="880" y="539"/>
                  <a:pt x="875" y="535"/>
                </a:cubicBezTo>
                <a:cubicBezTo>
                  <a:pt x="871" y="531"/>
                  <a:pt x="870" y="530"/>
                  <a:pt x="866" y="525"/>
                </a:cubicBezTo>
                <a:cubicBezTo>
                  <a:pt x="862" y="521"/>
                  <a:pt x="862" y="521"/>
                  <a:pt x="860" y="517"/>
                </a:cubicBezTo>
                <a:cubicBezTo>
                  <a:pt x="860" y="516"/>
                  <a:pt x="860" y="516"/>
                  <a:pt x="860" y="515"/>
                </a:cubicBezTo>
                <a:cubicBezTo>
                  <a:pt x="835" y="497"/>
                  <a:pt x="816" y="481"/>
                  <a:pt x="810" y="476"/>
                </a:cubicBezTo>
                <a:cubicBezTo>
                  <a:pt x="805" y="471"/>
                  <a:pt x="798" y="464"/>
                  <a:pt x="791" y="456"/>
                </a:cubicBezTo>
                <a:cubicBezTo>
                  <a:pt x="790" y="456"/>
                  <a:pt x="790" y="456"/>
                  <a:pt x="790" y="455"/>
                </a:cubicBezTo>
                <a:cubicBezTo>
                  <a:pt x="789" y="455"/>
                  <a:pt x="789" y="454"/>
                  <a:pt x="788" y="454"/>
                </a:cubicBezTo>
                <a:cubicBezTo>
                  <a:pt x="786" y="452"/>
                  <a:pt x="784" y="450"/>
                  <a:pt x="782" y="448"/>
                </a:cubicBezTo>
                <a:cubicBezTo>
                  <a:pt x="780" y="446"/>
                  <a:pt x="779" y="444"/>
                  <a:pt x="776" y="441"/>
                </a:cubicBezTo>
                <a:cubicBezTo>
                  <a:pt x="771" y="436"/>
                  <a:pt x="764" y="429"/>
                  <a:pt x="759" y="424"/>
                </a:cubicBezTo>
                <a:cubicBezTo>
                  <a:pt x="758" y="423"/>
                  <a:pt x="757" y="422"/>
                  <a:pt x="756" y="421"/>
                </a:cubicBezTo>
                <a:cubicBezTo>
                  <a:pt x="755" y="421"/>
                  <a:pt x="755" y="422"/>
                  <a:pt x="754" y="422"/>
                </a:cubicBezTo>
                <a:cubicBezTo>
                  <a:pt x="752" y="422"/>
                  <a:pt x="750" y="422"/>
                  <a:pt x="748" y="422"/>
                </a:cubicBezTo>
                <a:cubicBezTo>
                  <a:pt x="747" y="421"/>
                  <a:pt x="746" y="421"/>
                  <a:pt x="745" y="421"/>
                </a:cubicBezTo>
                <a:cubicBezTo>
                  <a:pt x="744" y="421"/>
                  <a:pt x="744" y="421"/>
                  <a:pt x="744" y="421"/>
                </a:cubicBezTo>
                <a:cubicBezTo>
                  <a:pt x="743" y="421"/>
                  <a:pt x="743" y="421"/>
                  <a:pt x="743" y="421"/>
                </a:cubicBezTo>
                <a:cubicBezTo>
                  <a:pt x="743" y="421"/>
                  <a:pt x="742" y="421"/>
                  <a:pt x="742" y="421"/>
                </a:cubicBezTo>
                <a:cubicBezTo>
                  <a:pt x="743" y="422"/>
                  <a:pt x="744" y="422"/>
                  <a:pt x="745" y="423"/>
                </a:cubicBezTo>
                <a:cubicBezTo>
                  <a:pt x="746" y="423"/>
                  <a:pt x="747" y="424"/>
                  <a:pt x="748" y="424"/>
                </a:cubicBezTo>
                <a:cubicBezTo>
                  <a:pt x="749" y="424"/>
                  <a:pt x="749" y="425"/>
                  <a:pt x="749" y="425"/>
                </a:cubicBezTo>
                <a:cubicBezTo>
                  <a:pt x="750" y="427"/>
                  <a:pt x="750" y="428"/>
                  <a:pt x="749" y="429"/>
                </a:cubicBezTo>
                <a:cubicBezTo>
                  <a:pt x="749" y="429"/>
                  <a:pt x="749" y="429"/>
                  <a:pt x="748" y="428"/>
                </a:cubicBezTo>
                <a:cubicBezTo>
                  <a:pt x="748" y="428"/>
                  <a:pt x="748" y="428"/>
                  <a:pt x="747" y="428"/>
                </a:cubicBezTo>
                <a:cubicBezTo>
                  <a:pt x="747" y="428"/>
                  <a:pt x="747" y="427"/>
                  <a:pt x="746" y="428"/>
                </a:cubicBezTo>
                <a:cubicBezTo>
                  <a:pt x="746" y="428"/>
                  <a:pt x="745" y="428"/>
                  <a:pt x="744" y="427"/>
                </a:cubicBezTo>
                <a:cubicBezTo>
                  <a:pt x="744" y="427"/>
                  <a:pt x="743" y="427"/>
                  <a:pt x="743" y="427"/>
                </a:cubicBezTo>
                <a:cubicBezTo>
                  <a:pt x="742" y="427"/>
                  <a:pt x="742" y="427"/>
                  <a:pt x="742" y="427"/>
                </a:cubicBezTo>
                <a:cubicBezTo>
                  <a:pt x="741" y="427"/>
                  <a:pt x="741" y="427"/>
                  <a:pt x="741" y="427"/>
                </a:cubicBezTo>
                <a:cubicBezTo>
                  <a:pt x="740" y="426"/>
                  <a:pt x="740" y="426"/>
                  <a:pt x="739" y="426"/>
                </a:cubicBezTo>
                <a:cubicBezTo>
                  <a:pt x="738" y="425"/>
                  <a:pt x="737" y="425"/>
                  <a:pt x="736" y="424"/>
                </a:cubicBezTo>
                <a:cubicBezTo>
                  <a:pt x="735" y="424"/>
                  <a:pt x="734" y="423"/>
                  <a:pt x="733" y="423"/>
                </a:cubicBezTo>
                <a:cubicBezTo>
                  <a:pt x="732" y="422"/>
                  <a:pt x="731" y="421"/>
                  <a:pt x="730" y="421"/>
                </a:cubicBezTo>
                <a:cubicBezTo>
                  <a:pt x="729" y="420"/>
                  <a:pt x="728" y="420"/>
                  <a:pt x="728" y="420"/>
                </a:cubicBezTo>
                <a:cubicBezTo>
                  <a:pt x="728" y="421"/>
                  <a:pt x="729" y="421"/>
                  <a:pt x="730" y="422"/>
                </a:cubicBezTo>
                <a:cubicBezTo>
                  <a:pt x="730" y="422"/>
                  <a:pt x="730" y="422"/>
                  <a:pt x="730" y="422"/>
                </a:cubicBezTo>
                <a:cubicBezTo>
                  <a:pt x="732" y="424"/>
                  <a:pt x="732" y="424"/>
                  <a:pt x="732" y="424"/>
                </a:cubicBezTo>
                <a:cubicBezTo>
                  <a:pt x="733" y="424"/>
                  <a:pt x="734" y="425"/>
                  <a:pt x="735" y="426"/>
                </a:cubicBezTo>
                <a:cubicBezTo>
                  <a:pt x="737" y="426"/>
                  <a:pt x="738" y="427"/>
                  <a:pt x="739" y="428"/>
                </a:cubicBezTo>
                <a:cubicBezTo>
                  <a:pt x="741" y="429"/>
                  <a:pt x="741" y="429"/>
                  <a:pt x="741" y="429"/>
                </a:cubicBezTo>
                <a:cubicBezTo>
                  <a:pt x="742" y="429"/>
                  <a:pt x="742" y="429"/>
                  <a:pt x="742" y="429"/>
                </a:cubicBezTo>
                <a:cubicBezTo>
                  <a:pt x="743" y="429"/>
                  <a:pt x="744" y="429"/>
                  <a:pt x="745" y="429"/>
                </a:cubicBezTo>
                <a:cubicBezTo>
                  <a:pt x="746" y="430"/>
                  <a:pt x="746" y="431"/>
                  <a:pt x="747" y="431"/>
                </a:cubicBezTo>
                <a:cubicBezTo>
                  <a:pt x="749" y="432"/>
                  <a:pt x="749" y="432"/>
                  <a:pt x="749" y="432"/>
                </a:cubicBezTo>
                <a:cubicBezTo>
                  <a:pt x="749" y="433"/>
                  <a:pt x="750" y="434"/>
                  <a:pt x="751" y="434"/>
                </a:cubicBezTo>
                <a:cubicBezTo>
                  <a:pt x="754" y="438"/>
                  <a:pt x="759" y="443"/>
                  <a:pt x="763" y="447"/>
                </a:cubicBezTo>
                <a:cubicBezTo>
                  <a:pt x="771" y="456"/>
                  <a:pt x="779" y="464"/>
                  <a:pt x="788" y="473"/>
                </a:cubicBezTo>
                <a:cubicBezTo>
                  <a:pt x="792" y="476"/>
                  <a:pt x="796" y="479"/>
                  <a:pt x="800" y="482"/>
                </a:cubicBezTo>
                <a:cubicBezTo>
                  <a:pt x="801" y="484"/>
                  <a:pt x="803" y="485"/>
                  <a:pt x="805" y="487"/>
                </a:cubicBezTo>
                <a:cubicBezTo>
                  <a:pt x="807" y="489"/>
                  <a:pt x="809" y="490"/>
                  <a:pt x="811" y="492"/>
                </a:cubicBezTo>
                <a:cubicBezTo>
                  <a:pt x="812" y="493"/>
                  <a:pt x="815" y="494"/>
                  <a:pt x="816" y="494"/>
                </a:cubicBezTo>
                <a:cubicBezTo>
                  <a:pt x="822" y="499"/>
                  <a:pt x="828" y="505"/>
                  <a:pt x="835" y="510"/>
                </a:cubicBezTo>
                <a:cubicBezTo>
                  <a:pt x="835" y="512"/>
                  <a:pt x="837" y="515"/>
                  <a:pt x="835" y="516"/>
                </a:cubicBezTo>
                <a:close/>
                <a:moveTo>
                  <a:pt x="712" y="414"/>
                </a:moveTo>
                <a:cubicBezTo>
                  <a:pt x="710" y="417"/>
                  <a:pt x="710" y="417"/>
                  <a:pt x="710" y="417"/>
                </a:cubicBezTo>
                <a:cubicBezTo>
                  <a:pt x="715" y="414"/>
                  <a:pt x="715" y="414"/>
                  <a:pt x="715" y="414"/>
                </a:cubicBezTo>
                <a:cubicBezTo>
                  <a:pt x="716" y="414"/>
                  <a:pt x="717" y="413"/>
                  <a:pt x="718" y="413"/>
                </a:cubicBezTo>
                <a:cubicBezTo>
                  <a:pt x="721" y="413"/>
                  <a:pt x="723" y="412"/>
                  <a:pt x="726" y="411"/>
                </a:cubicBezTo>
                <a:cubicBezTo>
                  <a:pt x="727" y="411"/>
                  <a:pt x="728" y="411"/>
                  <a:pt x="728" y="412"/>
                </a:cubicBezTo>
                <a:cubicBezTo>
                  <a:pt x="728" y="411"/>
                  <a:pt x="729" y="411"/>
                  <a:pt x="729" y="410"/>
                </a:cubicBezTo>
                <a:cubicBezTo>
                  <a:pt x="729" y="410"/>
                  <a:pt x="729" y="410"/>
                  <a:pt x="729" y="410"/>
                </a:cubicBezTo>
                <a:cubicBezTo>
                  <a:pt x="729" y="410"/>
                  <a:pt x="729" y="410"/>
                  <a:pt x="729" y="410"/>
                </a:cubicBezTo>
                <a:cubicBezTo>
                  <a:pt x="729" y="410"/>
                  <a:pt x="729" y="410"/>
                  <a:pt x="729" y="410"/>
                </a:cubicBezTo>
                <a:cubicBezTo>
                  <a:pt x="729" y="410"/>
                  <a:pt x="729" y="411"/>
                  <a:pt x="729" y="411"/>
                </a:cubicBezTo>
                <a:cubicBezTo>
                  <a:pt x="731" y="412"/>
                  <a:pt x="731" y="412"/>
                  <a:pt x="731" y="412"/>
                </a:cubicBezTo>
                <a:cubicBezTo>
                  <a:pt x="732" y="412"/>
                  <a:pt x="733" y="413"/>
                  <a:pt x="734" y="414"/>
                </a:cubicBezTo>
                <a:cubicBezTo>
                  <a:pt x="736" y="415"/>
                  <a:pt x="738" y="415"/>
                  <a:pt x="740" y="416"/>
                </a:cubicBezTo>
                <a:cubicBezTo>
                  <a:pt x="742" y="417"/>
                  <a:pt x="744" y="417"/>
                  <a:pt x="746" y="417"/>
                </a:cubicBezTo>
                <a:cubicBezTo>
                  <a:pt x="748" y="417"/>
                  <a:pt x="749" y="417"/>
                  <a:pt x="751" y="417"/>
                </a:cubicBezTo>
                <a:cubicBezTo>
                  <a:pt x="752" y="417"/>
                  <a:pt x="752" y="417"/>
                  <a:pt x="753" y="417"/>
                </a:cubicBezTo>
                <a:cubicBezTo>
                  <a:pt x="753" y="417"/>
                  <a:pt x="753" y="417"/>
                  <a:pt x="753" y="416"/>
                </a:cubicBezTo>
                <a:cubicBezTo>
                  <a:pt x="753" y="415"/>
                  <a:pt x="752" y="414"/>
                  <a:pt x="752" y="414"/>
                </a:cubicBezTo>
                <a:cubicBezTo>
                  <a:pt x="752" y="413"/>
                  <a:pt x="752" y="413"/>
                  <a:pt x="752" y="413"/>
                </a:cubicBezTo>
                <a:cubicBezTo>
                  <a:pt x="742" y="409"/>
                  <a:pt x="737" y="403"/>
                  <a:pt x="733" y="400"/>
                </a:cubicBezTo>
                <a:cubicBezTo>
                  <a:pt x="729" y="403"/>
                  <a:pt x="729" y="403"/>
                  <a:pt x="729" y="403"/>
                </a:cubicBezTo>
                <a:cubicBezTo>
                  <a:pt x="730" y="399"/>
                  <a:pt x="730" y="399"/>
                  <a:pt x="730" y="399"/>
                </a:cubicBezTo>
                <a:cubicBezTo>
                  <a:pt x="729" y="399"/>
                  <a:pt x="729" y="399"/>
                  <a:pt x="729" y="399"/>
                </a:cubicBezTo>
                <a:cubicBezTo>
                  <a:pt x="729" y="399"/>
                  <a:pt x="729" y="399"/>
                  <a:pt x="729" y="399"/>
                </a:cubicBezTo>
                <a:cubicBezTo>
                  <a:pt x="729" y="399"/>
                  <a:pt x="729" y="399"/>
                  <a:pt x="729" y="399"/>
                </a:cubicBezTo>
                <a:cubicBezTo>
                  <a:pt x="728" y="399"/>
                  <a:pt x="725" y="399"/>
                  <a:pt x="722" y="400"/>
                </a:cubicBezTo>
                <a:cubicBezTo>
                  <a:pt x="721" y="401"/>
                  <a:pt x="721" y="401"/>
                  <a:pt x="721" y="401"/>
                </a:cubicBezTo>
                <a:cubicBezTo>
                  <a:pt x="720" y="402"/>
                  <a:pt x="719" y="402"/>
                  <a:pt x="717" y="402"/>
                </a:cubicBezTo>
                <a:cubicBezTo>
                  <a:pt x="714" y="402"/>
                  <a:pt x="712" y="402"/>
                  <a:pt x="709" y="402"/>
                </a:cubicBezTo>
                <a:cubicBezTo>
                  <a:pt x="707" y="402"/>
                  <a:pt x="704" y="402"/>
                  <a:pt x="702" y="402"/>
                </a:cubicBezTo>
                <a:cubicBezTo>
                  <a:pt x="688" y="404"/>
                  <a:pt x="672" y="406"/>
                  <a:pt x="666" y="407"/>
                </a:cubicBezTo>
                <a:cubicBezTo>
                  <a:pt x="664" y="407"/>
                  <a:pt x="662" y="408"/>
                  <a:pt x="659" y="409"/>
                </a:cubicBezTo>
                <a:cubicBezTo>
                  <a:pt x="657" y="411"/>
                  <a:pt x="653" y="413"/>
                  <a:pt x="651" y="414"/>
                </a:cubicBezTo>
                <a:cubicBezTo>
                  <a:pt x="647" y="416"/>
                  <a:pt x="647" y="416"/>
                  <a:pt x="644" y="417"/>
                </a:cubicBezTo>
                <a:cubicBezTo>
                  <a:pt x="640" y="420"/>
                  <a:pt x="637" y="422"/>
                  <a:pt x="633" y="424"/>
                </a:cubicBezTo>
                <a:cubicBezTo>
                  <a:pt x="629" y="426"/>
                  <a:pt x="627" y="427"/>
                  <a:pt x="623" y="429"/>
                </a:cubicBezTo>
                <a:cubicBezTo>
                  <a:pt x="621" y="430"/>
                  <a:pt x="619" y="431"/>
                  <a:pt x="617" y="432"/>
                </a:cubicBezTo>
                <a:cubicBezTo>
                  <a:pt x="616" y="432"/>
                  <a:pt x="614" y="433"/>
                  <a:pt x="612" y="434"/>
                </a:cubicBezTo>
                <a:cubicBezTo>
                  <a:pt x="608" y="435"/>
                  <a:pt x="604" y="435"/>
                  <a:pt x="600" y="436"/>
                </a:cubicBezTo>
                <a:cubicBezTo>
                  <a:pt x="599" y="436"/>
                  <a:pt x="598" y="436"/>
                  <a:pt x="597" y="436"/>
                </a:cubicBezTo>
                <a:cubicBezTo>
                  <a:pt x="594" y="449"/>
                  <a:pt x="574" y="468"/>
                  <a:pt x="558" y="483"/>
                </a:cubicBezTo>
                <a:cubicBezTo>
                  <a:pt x="557" y="484"/>
                  <a:pt x="557" y="484"/>
                  <a:pt x="557" y="484"/>
                </a:cubicBezTo>
                <a:cubicBezTo>
                  <a:pt x="550" y="493"/>
                  <a:pt x="540" y="502"/>
                  <a:pt x="536" y="504"/>
                </a:cubicBezTo>
                <a:cubicBezTo>
                  <a:pt x="535" y="505"/>
                  <a:pt x="533" y="505"/>
                  <a:pt x="532" y="504"/>
                </a:cubicBezTo>
                <a:cubicBezTo>
                  <a:pt x="517" y="516"/>
                  <a:pt x="468" y="546"/>
                  <a:pt x="428" y="544"/>
                </a:cubicBezTo>
                <a:cubicBezTo>
                  <a:pt x="374" y="541"/>
                  <a:pt x="357" y="498"/>
                  <a:pt x="361" y="490"/>
                </a:cubicBezTo>
                <a:cubicBezTo>
                  <a:pt x="361" y="489"/>
                  <a:pt x="362" y="488"/>
                  <a:pt x="363" y="486"/>
                </a:cubicBezTo>
                <a:cubicBezTo>
                  <a:pt x="364" y="482"/>
                  <a:pt x="365" y="479"/>
                  <a:pt x="366" y="474"/>
                </a:cubicBezTo>
                <a:cubicBezTo>
                  <a:pt x="367" y="473"/>
                  <a:pt x="367" y="471"/>
                  <a:pt x="367" y="470"/>
                </a:cubicBezTo>
                <a:cubicBezTo>
                  <a:pt x="369" y="466"/>
                  <a:pt x="370" y="464"/>
                  <a:pt x="371" y="462"/>
                </a:cubicBezTo>
                <a:cubicBezTo>
                  <a:pt x="372" y="459"/>
                  <a:pt x="372" y="457"/>
                  <a:pt x="373" y="454"/>
                </a:cubicBezTo>
                <a:cubicBezTo>
                  <a:pt x="377" y="444"/>
                  <a:pt x="381" y="434"/>
                  <a:pt x="385" y="425"/>
                </a:cubicBezTo>
                <a:cubicBezTo>
                  <a:pt x="386" y="420"/>
                  <a:pt x="388" y="415"/>
                  <a:pt x="389" y="413"/>
                </a:cubicBezTo>
                <a:cubicBezTo>
                  <a:pt x="390" y="409"/>
                  <a:pt x="392" y="407"/>
                  <a:pt x="393" y="404"/>
                </a:cubicBezTo>
                <a:cubicBezTo>
                  <a:pt x="396" y="398"/>
                  <a:pt x="395" y="397"/>
                  <a:pt x="397" y="394"/>
                </a:cubicBezTo>
                <a:cubicBezTo>
                  <a:pt x="398" y="391"/>
                  <a:pt x="400" y="388"/>
                  <a:pt x="401" y="385"/>
                </a:cubicBezTo>
                <a:cubicBezTo>
                  <a:pt x="403" y="382"/>
                  <a:pt x="403" y="379"/>
                  <a:pt x="405" y="376"/>
                </a:cubicBezTo>
                <a:cubicBezTo>
                  <a:pt x="406" y="374"/>
                  <a:pt x="408" y="371"/>
                  <a:pt x="409" y="368"/>
                </a:cubicBezTo>
                <a:cubicBezTo>
                  <a:pt x="410" y="365"/>
                  <a:pt x="410" y="364"/>
                  <a:pt x="411" y="362"/>
                </a:cubicBezTo>
                <a:cubicBezTo>
                  <a:pt x="413" y="358"/>
                  <a:pt x="416" y="355"/>
                  <a:pt x="418" y="351"/>
                </a:cubicBezTo>
                <a:cubicBezTo>
                  <a:pt x="419" y="348"/>
                  <a:pt x="420" y="345"/>
                  <a:pt x="421" y="343"/>
                </a:cubicBezTo>
                <a:cubicBezTo>
                  <a:pt x="423" y="339"/>
                  <a:pt x="427" y="333"/>
                  <a:pt x="429" y="328"/>
                </a:cubicBezTo>
                <a:cubicBezTo>
                  <a:pt x="431" y="325"/>
                  <a:pt x="431" y="322"/>
                  <a:pt x="432" y="320"/>
                </a:cubicBezTo>
                <a:cubicBezTo>
                  <a:pt x="434" y="318"/>
                  <a:pt x="436" y="315"/>
                  <a:pt x="438" y="312"/>
                </a:cubicBezTo>
                <a:cubicBezTo>
                  <a:pt x="438" y="312"/>
                  <a:pt x="438" y="312"/>
                  <a:pt x="438" y="312"/>
                </a:cubicBezTo>
                <a:cubicBezTo>
                  <a:pt x="449" y="286"/>
                  <a:pt x="458" y="268"/>
                  <a:pt x="460" y="267"/>
                </a:cubicBezTo>
                <a:cubicBezTo>
                  <a:pt x="470" y="260"/>
                  <a:pt x="581" y="215"/>
                  <a:pt x="601" y="205"/>
                </a:cubicBezTo>
                <a:cubicBezTo>
                  <a:pt x="626" y="194"/>
                  <a:pt x="697" y="163"/>
                  <a:pt x="708" y="161"/>
                </a:cubicBezTo>
                <a:cubicBezTo>
                  <a:pt x="714" y="160"/>
                  <a:pt x="757" y="163"/>
                  <a:pt x="798" y="167"/>
                </a:cubicBezTo>
                <a:cubicBezTo>
                  <a:pt x="798" y="167"/>
                  <a:pt x="798" y="167"/>
                  <a:pt x="798" y="167"/>
                </a:cubicBezTo>
                <a:cubicBezTo>
                  <a:pt x="792" y="164"/>
                  <a:pt x="792" y="164"/>
                  <a:pt x="792" y="164"/>
                </a:cubicBezTo>
                <a:cubicBezTo>
                  <a:pt x="790" y="164"/>
                  <a:pt x="788" y="163"/>
                  <a:pt x="787" y="162"/>
                </a:cubicBezTo>
                <a:cubicBezTo>
                  <a:pt x="786" y="162"/>
                  <a:pt x="786" y="162"/>
                  <a:pt x="786" y="162"/>
                </a:cubicBezTo>
                <a:cubicBezTo>
                  <a:pt x="784" y="162"/>
                  <a:pt x="783" y="162"/>
                  <a:pt x="781" y="162"/>
                </a:cubicBezTo>
                <a:cubicBezTo>
                  <a:pt x="781" y="162"/>
                  <a:pt x="779" y="162"/>
                  <a:pt x="776" y="162"/>
                </a:cubicBezTo>
                <a:cubicBezTo>
                  <a:pt x="775" y="162"/>
                  <a:pt x="776" y="161"/>
                  <a:pt x="773" y="161"/>
                </a:cubicBezTo>
                <a:cubicBezTo>
                  <a:pt x="769" y="161"/>
                  <a:pt x="766" y="161"/>
                  <a:pt x="762" y="161"/>
                </a:cubicBezTo>
                <a:cubicBezTo>
                  <a:pt x="759" y="161"/>
                  <a:pt x="748" y="161"/>
                  <a:pt x="736" y="160"/>
                </a:cubicBezTo>
                <a:cubicBezTo>
                  <a:pt x="730" y="160"/>
                  <a:pt x="724" y="159"/>
                  <a:pt x="718" y="159"/>
                </a:cubicBezTo>
                <a:cubicBezTo>
                  <a:pt x="713" y="159"/>
                  <a:pt x="709" y="159"/>
                  <a:pt x="707" y="159"/>
                </a:cubicBezTo>
                <a:cubicBezTo>
                  <a:pt x="706" y="160"/>
                  <a:pt x="702" y="160"/>
                  <a:pt x="701" y="160"/>
                </a:cubicBezTo>
                <a:cubicBezTo>
                  <a:pt x="691" y="162"/>
                  <a:pt x="685" y="161"/>
                  <a:pt x="693" y="154"/>
                </a:cubicBezTo>
                <a:cubicBezTo>
                  <a:pt x="696" y="152"/>
                  <a:pt x="696" y="151"/>
                  <a:pt x="681" y="156"/>
                </a:cubicBezTo>
                <a:cubicBezTo>
                  <a:pt x="679" y="157"/>
                  <a:pt x="677" y="158"/>
                  <a:pt x="674" y="160"/>
                </a:cubicBezTo>
                <a:cubicBezTo>
                  <a:pt x="671" y="161"/>
                  <a:pt x="663" y="164"/>
                  <a:pt x="656" y="167"/>
                </a:cubicBezTo>
                <a:cubicBezTo>
                  <a:pt x="646" y="172"/>
                  <a:pt x="641" y="175"/>
                  <a:pt x="638" y="176"/>
                </a:cubicBezTo>
                <a:cubicBezTo>
                  <a:pt x="622" y="183"/>
                  <a:pt x="629" y="178"/>
                  <a:pt x="618" y="185"/>
                </a:cubicBezTo>
                <a:cubicBezTo>
                  <a:pt x="616" y="186"/>
                  <a:pt x="613" y="188"/>
                  <a:pt x="609" y="190"/>
                </a:cubicBezTo>
                <a:cubicBezTo>
                  <a:pt x="605" y="192"/>
                  <a:pt x="601" y="194"/>
                  <a:pt x="596" y="196"/>
                </a:cubicBezTo>
                <a:cubicBezTo>
                  <a:pt x="587" y="201"/>
                  <a:pt x="577" y="205"/>
                  <a:pt x="568" y="209"/>
                </a:cubicBezTo>
                <a:cubicBezTo>
                  <a:pt x="559" y="214"/>
                  <a:pt x="550" y="219"/>
                  <a:pt x="539" y="224"/>
                </a:cubicBezTo>
                <a:cubicBezTo>
                  <a:pt x="534" y="226"/>
                  <a:pt x="528" y="229"/>
                  <a:pt x="524" y="231"/>
                </a:cubicBezTo>
                <a:cubicBezTo>
                  <a:pt x="520" y="233"/>
                  <a:pt x="524" y="232"/>
                  <a:pt x="522" y="234"/>
                </a:cubicBezTo>
                <a:cubicBezTo>
                  <a:pt x="522" y="233"/>
                  <a:pt x="512" y="238"/>
                  <a:pt x="507" y="240"/>
                </a:cubicBezTo>
                <a:cubicBezTo>
                  <a:pt x="499" y="244"/>
                  <a:pt x="490" y="249"/>
                  <a:pt x="477" y="255"/>
                </a:cubicBezTo>
                <a:cubicBezTo>
                  <a:pt x="471" y="258"/>
                  <a:pt x="468" y="258"/>
                  <a:pt x="464" y="261"/>
                </a:cubicBezTo>
                <a:cubicBezTo>
                  <a:pt x="462" y="261"/>
                  <a:pt x="461" y="262"/>
                  <a:pt x="460" y="263"/>
                </a:cubicBezTo>
                <a:cubicBezTo>
                  <a:pt x="459" y="263"/>
                  <a:pt x="458" y="264"/>
                  <a:pt x="458" y="264"/>
                </a:cubicBezTo>
                <a:cubicBezTo>
                  <a:pt x="457" y="265"/>
                  <a:pt x="456" y="265"/>
                  <a:pt x="456" y="266"/>
                </a:cubicBezTo>
                <a:cubicBezTo>
                  <a:pt x="455" y="267"/>
                  <a:pt x="454" y="269"/>
                  <a:pt x="454" y="270"/>
                </a:cubicBezTo>
                <a:cubicBezTo>
                  <a:pt x="452" y="273"/>
                  <a:pt x="451" y="275"/>
                  <a:pt x="450" y="278"/>
                </a:cubicBezTo>
                <a:cubicBezTo>
                  <a:pt x="447" y="282"/>
                  <a:pt x="445" y="287"/>
                  <a:pt x="442" y="291"/>
                </a:cubicBezTo>
                <a:cubicBezTo>
                  <a:pt x="441" y="291"/>
                  <a:pt x="440" y="292"/>
                  <a:pt x="440" y="293"/>
                </a:cubicBezTo>
                <a:cubicBezTo>
                  <a:pt x="436" y="299"/>
                  <a:pt x="438" y="295"/>
                  <a:pt x="434" y="300"/>
                </a:cubicBezTo>
                <a:cubicBezTo>
                  <a:pt x="434" y="300"/>
                  <a:pt x="431" y="304"/>
                  <a:pt x="431" y="304"/>
                </a:cubicBezTo>
                <a:cubicBezTo>
                  <a:pt x="428" y="307"/>
                  <a:pt x="428" y="303"/>
                  <a:pt x="424" y="310"/>
                </a:cubicBezTo>
                <a:cubicBezTo>
                  <a:pt x="420" y="317"/>
                  <a:pt x="407" y="351"/>
                  <a:pt x="403" y="364"/>
                </a:cubicBezTo>
                <a:cubicBezTo>
                  <a:pt x="397" y="378"/>
                  <a:pt x="395" y="382"/>
                  <a:pt x="393" y="390"/>
                </a:cubicBezTo>
                <a:cubicBezTo>
                  <a:pt x="391" y="396"/>
                  <a:pt x="390" y="397"/>
                  <a:pt x="386" y="408"/>
                </a:cubicBezTo>
                <a:cubicBezTo>
                  <a:pt x="385" y="410"/>
                  <a:pt x="385" y="412"/>
                  <a:pt x="384" y="416"/>
                </a:cubicBezTo>
                <a:cubicBezTo>
                  <a:pt x="382" y="420"/>
                  <a:pt x="382" y="422"/>
                  <a:pt x="381" y="424"/>
                </a:cubicBezTo>
                <a:cubicBezTo>
                  <a:pt x="380" y="428"/>
                  <a:pt x="377" y="433"/>
                  <a:pt x="376" y="437"/>
                </a:cubicBezTo>
                <a:cubicBezTo>
                  <a:pt x="375" y="439"/>
                  <a:pt x="375" y="442"/>
                  <a:pt x="374" y="445"/>
                </a:cubicBezTo>
                <a:cubicBezTo>
                  <a:pt x="372" y="449"/>
                  <a:pt x="371" y="451"/>
                  <a:pt x="370" y="455"/>
                </a:cubicBezTo>
                <a:cubicBezTo>
                  <a:pt x="368" y="461"/>
                  <a:pt x="366" y="469"/>
                  <a:pt x="365" y="471"/>
                </a:cubicBezTo>
                <a:cubicBezTo>
                  <a:pt x="363" y="475"/>
                  <a:pt x="362" y="475"/>
                  <a:pt x="361" y="479"/>
                </a:cubicBezTo>
                <a:cubicBezTo>
                  <a:pt x="360" y="480"/>
                  <a:pt x="359" y="483"/>
                  <a:pt x="359" y="485"/>
                </a:cubicBezTo>
                <a:cubicBezTo>
                  <a:pt x="358" y="488"/>
                  <a:pt x="356" y="490"/>
                  <a:pt x="356" y="493"/>
                </a:cubicBezTo>
                <a:cubicBezTo>
                  <a:pt x="356" y="495"/>
                  <a:pt x="356" y="498"/>
                  <a:pt x="356" y="499"/>
                </a:cubicBezTo>
                <a:cubicBezTo>
                  <a:pt x="355" y="502"/>
                  <a:pt x="356" y="506"/>
                  <a:pt x="356" y="506"/>
                </a:cubicBezTo>
                <a:cubicBezTo>
                  <a:pt x="356" y="507"/>
                  <a:pt x="354" y="505"/>
                  <a:pt x="353" y="502"/>
                </a:cubicBezTo>
                <a:cubicBezTo>
                  <a:pt x="352" y="500"/>
                  <a:pt x="351" y="498"/>
                  <a:pt x="350" y="496"/>
                </a:cubicBezTo>
                <a:cubicBezTo>
                  <a:pt x="350" y="494"/>
                  <a:pt x="349" y="493"/>
                  <a:pt x="349" y="491"/>
                </a:cubicBezTo>
                <a:cubicBezTo>
                  <a:pt x="349" y="489"/>
                  <a:pt x="350" y="488"/>
                  <a:pt x="350" y="486"/>
                </a:cubicBezTo>
                <a:cubicBezTo>
                  <a:pt x="350" y="486"/>
                  <a:pt x="350" y="485"/>
                  <a:pt x="351" y="483"/>
                </a:cubicBezTo>
                <a:cubicBezTo>
                  <a:pt x="351" y="481"/>
                  <a:pt x="352" y="479"/>
                  <a:pt x="353" y="476"/>
                </a:cubicBezTo>
                <a:cubicBezTo>
                  <a:pt x="353" y="474"/>
                  <a:pt x="354" y="472"/>
                  <a:pt x="354" y="470"/>
                </a:cubicBezTo>
                <a:cubicBezTo>
                  <a:pt x="355" y="466"/>
                  <a:pt x="356" y="463"/>
                  <a:pt x="355" y="464"/>
                </a:cubicBezTo>
                <a:cubicBezTo>
                  <a:pt x="353" y="466"/>
                  <a:pt x="352" y="468"/>
                  <a:pt x="351" y="471"/>
                </a:cubicBezTo>
                <a:cubicBezTo>
                  <a:pt x="351" y="472"/>
                  <a:pt x="350" y="473"/>
                  <a:pt x="350" y="475"/>
                </a:cubicBezTo>
                <a:cubicBezTo>
                  <a:pt x="349" y="477"/>
                  <a:pt x="348" y="480"/>
                  <a:pt x="347" y="482"/>
                </a:cubicBezTo>
                <a:cubicBezTo>
                  <a:pt x="346" y="486"/>
                  <a:pt x="345" y="490"/>
                  <a:pt x="346" y="495"/>
                </a:cubicBezTo>
                <a:cubicBezTo>
                  <a:pt x="346" y="499"/>
                  <a:pt x="348" y="503"/>
                  <a:pt x="350" y="508"/>
                </a:cubicBezTo>
                <a:cubicBezTo>
                  <a:pt x="351" y="510"/>
                  <a:pt x="352" y="512"/>
                  <a:pt x="353" y="515"/>
                </a:cubicBezTo>
                <a:cubicBezTo>
                  <a:pt x="355" y="517"/>
                  <a:pt x="356" y="520"/>
                  <a:pt x="358" y="521"/>
                </a:cubicBezTo>
                <a:cubicBezTo>
                  <a:pt x="361" y="525"/>
                  <a:pt x="364" y="529"/>
                  <a:pt x="368" y="533"/>
                </a:cubicBezTo>
                <a:cubicBezTo>
                  <a:pt x="376" y="539"/>
                  <a:pt x="384" y="544"/>
                  <a:pt x="388" y="545"/>
                </a:cubicBezTo>
                <a:cubicBezTo>
                  <a:pt x="394" y="546"/>
                  <a:pt x="401" y="551"/>
                  <a:pt x="412" y="552"/>
                </a:cubicBezTo>
                <a:cubicBezTo>
                  <a:pt x="413" y="552"/>
                  <a:pt x="418" y="552"/>
                  <a:pt x="418" y="552"/>
                </a:cubicBezTo>
                <a:cubicBezTo>
                  <a:pt x="422" y="552"/>
                  <a:pt x="429" y="553"/>
                  <a:pt x="433" y="553"/>
                </a:cubicBezTo>
                <a:cubicBezTo>
                  <a:pt x="437" y="552"/>
                  <a:pt x="435" y="552"/>
                  <a:pt x="439" y="551"/>
                </a:cubicBezTo>
                <a:cubicBezTo>
                  <a:pt x="441" y="551"/>
                  <a:pt x="444" y="550"/>
                  <a:pt x="446" y="550"/>
                </a:cubicBezTo>
                <a:cubicBezTo>
                  <a:pt x="448" y="549"/>
                  <a:pt x="450" y="549"/>
                  <a:pt x="451" y="549"/>
                </a:cubicBezTo>
                <a:cubicBezTo>
                  <a:pt x="455" y="548"/>
                  <a:pt x="459" y="547"/>
                  <a:pt x="464" y="546"/>
                </a:cubicBezTo>
                <a:cubicBezTo>
                  <a:pt x="468" y="545"/>
                  <a:pt x="471" y="544"/>
                  <a:pt x="473" y="543"/>
                </a:cubicBezTo>
                <a:cubicBezTo>
                  <a:pt x="477" y="541"/>
                  <a:pt x="473" y="542"/>
                  <a:pt x="475" y="541"/>
                </a:cubicBezTo>
                <a:cubicBezTo>
                  <a:pt x="478" y="539"/>
                  <a:pt x="489" y="535"/>
                  <a:pt x="493" y="533"/>
                </a:cubicBezTo>
                <a:cubicBezTo>
                  <a:pt x="495" y="532"/>
                  <a:pt x="498" y="529"/>
                  <a:pt x="508" y="524"/>
                </a:cubicBezTo>
                <a:cubicBezTo>
                  <a:pt x="515" y="523"/>
                  <a:pt x="512" y="526"/>
                  <a:pt x="505" y="531"/>
                </a:cubicBezTo>
                <a:cubicBezTo>
                  <a:pt x="504" y="532"/>
                  <a:pt x="503" y="533"/>
                  <a:pt x="501" y="535"/>
                </a:cubicBezTo>
                <a:cubicBezTo>
                  <a:pt x="500" y="535"/>
                  <a:pt x="496" y="536"/>
                  <a:pt x="495" y="537"/>
                </a:cubicBezTo>
                <a:cubicBezTo>
                  <a:pt x="494" y="538"/>
                  <a:pt x="494" y="538"/>
                  <a:pt x="493" y="539"/>
                </a:cubicBezTo>
                <a:cubicBezTo>
                  <a:pt x="491" y="541"/>
                  <a:pt x="481" y="546"/>
                  <a:pt x="481" y="547"/>
                </a:cubicBezTo>
                <a:cubicBezTo>
                  <a:pt x="485" y="546"/>
                  <a:pt x="487" y="545"/>
                  <a:pt x="490" y="544"/>
                </a:cubicBezTo>
                <a:cubicBezTo>
                  <a:pt x="492" y="542"/>
                  <a:pt x="494" y="541"/>
                  <a:pt x="497" y="540"/>
                </a:cubicBezTo>
                <a:cubicBezTo>
                  <a:pt x="498" y="539"/>
                  <a:pt x="501" y="538"/>
                  <a:pt x="502" y="537"/>
                </a:cubicBezTo>
                <a:cubicBezTo>
                  <a:pt x="504" y="536"/>
                  <a:pt x="504" y="535"/>
                  <a:pt x="506" y="533"/>
                </a:cubicBezTo>
                <a:cubicBezTo>
                  <a:pt x="509" y="531"/>
                  <a:pt x="515" y="528"/>
                  <a:pt x="519" y="526"/>
                </a:cubicBezTo>
                <a:cubicBezTo>
                  <a:pt x="522" y="523"/>
                  <a:pt x="525" y="520"/>
                  <a:pt x="529" y="517"/>
                </a:cubicBezTo>
                <a:cubicBezTo>
                  <a:pt x="530" y="516"/>
                  <a:pt x="532" y="514"/>
                  <a:pt x="534" y="513"/>
                </a:cubicBezTo>
                <a:cubicBezTo>
                  <a:pt x="535" y="512"/>
                  <a:pt x="536" y="511"/>
                  <a:pt x="537" y="510"/>
                </a:cubicBezTo>
                <a:cubicBezTo>
                  <a:pt x="538" y="509"/>
                  <a:pt x="539" y="508"/>
                  <a:pt x="541" y="506"/>
                </a:cubicBezTo>
                <a:cubicBezTo>
                  <a:pt x="545" y="503"/>
                  <a:pt x="550" y="500"/>
                  <a:pt x="552" y="498"/>
                </a:cubicBezTo>
                <a:cubicBezTo>
                  <a:pt x="556" y="494"/>
                  <a:pt x="556" y="492"/>
                  <a:pt x="561" y="487"/>
                </a:cubicBezTo>
                <a:cubicBezTo>
                  <a:pt x="563" y="485"/>
                  <a:pt x="584" y="464"/>
                  <a:pt x="594" y="448"/>
                </a:cubicBezTo>
                <a:cubicBezTo>
                  <a:pt x="595" y="447"/>
                  <a:pt x="595" y="447"/>
                  <a:pt x="596" y="446"/>
                </a:cubicBezTo>
                <a:cubicBezTo>
                  <a:pt x="596" y="445"/>
                  <a:pt x="596" y="444"/>
                  <a:pt x="597" y="444"/>
                </a:cubicBezTo>
                <a:cubicBezTo>
                  <a:pt x="597" y="443"/>
                  <a:pt x="597" y="442"/>
                  <a:pt x="598" y="442"/>
                </a:cubicBezTo>
                <a:cubicBezTo>
                  <a:pt x="598" y="441"/>
                  <a:pt x="598" y="441"/>
                  <a:pt x="598" y="440"/>
                </a:cubicBezTo>
                <a:cubicBezTo>
                  <a:pt x="598" y="440"/>
                  <a:pt x="599" y="440"/>
                  <a:pt x="599" y="439"/>
                </a:cubicBezTo>
                <a:cubicBezTo>
                  <a:pt x="599" y="439"/>
                  <a:pt x="599" y="439"/>
                  <a:pt x="599" y="439"/>
                </a:cubicBezTo>
                <a:cubicBezTo>
                  <a:pt x="600" y="439"/>
                  <a:pt x="600" y="439"/>
                  <a:pt x="600" y="439"/>
                </a:cubicBezTo>
                <a:cubicBezTo>
                  <a:pt x="600" y="439"/>
                  <a:pt x="601" y="439"/>
                  <a:pt x="601" y="439"/>
                </a:cubicBezTo>
                <a:cubicBezTo>
                  <a:pt x="602" y="439"/>
                  <a:pt x="603" y="439"/>
                  <a:pt x="603" y="439"/>
                </a:cubicBezTo>
                <a:cubicBezTo>
                  <a:pt x="605" y="440"/>
                  <a:pt x="606" y="440"/>
                  <a:pt x="606" y="440"/>
                </a:cubicBezTo>
                <a:cubicBezTo>
                  <a:pt x="607" y="441"/>
                  <a:pt x="604" y="441"/>
                  <a:pt x="603" y="442"/>
                </a:cubicBezTo>
                <a:cubicBezTo>
                  <a:pt x="602" y="442"/>
                  <a:pt x="602" y="442"/>
                  <a:pt x="602" y="442"/>
                </a:cubicBezTo>
                <a:cubicBezTo>
                  <a:pt x="602" y="442"/>
                  <a:pt x="602" y="442"/>
                  <a:pt x="602" y="442"/>
                </a:cubicBezTo>
                <a:cubicBezTo>
                  <a:pt x="602" y="442"/>
                  <a:pt x="603" y="442"/>
                  <a:pt x="603" y="442"/>
                </a:cubicBezTo>
                <a:cubicBezTo>
                  <a:pt x="604" y="443"/>
                  <a:pt x="604" y="443"/>
                  <a:pt x="604" y="443"/>
                </a:cubicBezTo>
                <a:cubicBezTo>
                  <a:pt x="604" y="443"/>
                  <a:pt x="604" y="443"/>
                  <a:pt x="603" y="443"/>
                </a:cubicBezTo>
                <a:cubicBezTo>
                  <a:pt x="603" y="443"/>
                  <a:pt x="603" y="443"/>
                  <a:pt x="603" y="444"/>
                </a:cubicBezTo>
                <a:cubicBezTo>
                  <a:pt x="603" y="446"/>
                  <a:pt x="601" y="449"/>
                  <a:pt x="600" y="452"/>
                </a:cubicBezTo>
                <a:cubicBezTo>
                  <a:pt x="600" y="452"/>
                  <a:pt x="600" y="453"/>
                  <a:pt x="599" y="453"/>
                </a:cubicBezTo>
                <a:cubicBezTo>
                  <a:pt x="598" y="455"/>
                  <a:pt x="599" y="457"/>
                  <a:pt x="598" y="459"/>
                </a:cubicBezTo>
                <a:cubicBezTo>
                  <a:pt x="597" y="460"/>
                  <a:pt x="595" y="464"/>
                  <a:pt x="594" y="464"/>
                </a:cubicBezTo>
                <a:cubicBezTo>
                  <a:pt x="589" y="473"/>
                  <a:pt x="576" y="487"/>
                  <a:pt x="568" y="496"/>
                </a:cubicBezTo>
                <a:cubicBezTo>
                  <a:pt x="565" y="500"/>
                  <a:pt x="562" y="504"/>
                  <a:pt x="559" y="507"/>
                </a:cubicBezTo>
                <a:cubicBezTo>
                  <a:pt x="557" y="509"/>
                  <a:pt x="550" y="515"/>
                  <a:pt x="549" y="517"/>
                </a:cubicBezTo>
                <a:cubicBezTo>
                  <a:pt x="551" y="516"/>
                  <a:pt x="551" y="516"/>
                  <a:pt x="551" y="516"/>
                </a:cubicBezTo>
                <a:cubicBezTo>
                  <a:pt x="551" y="516"/>
                  <a:pt x="550" y="516"/>
                  <a:pt x="550" y="516"/>
                </a:cubicBezTo>
                <a:cubicBezTo>
                  <a:pt x="550" y="516"/>
                  <a:pt x="551" y="516"/>
                  <a:pt x="551" y="516"/>
                </a:cubicBezTo>
                <a:cubicBezTo>
                  <a:pt x="549" y="518"/>
                  <a:pt x="549" y="518"/>
                  <a:pt x="549" y="518"/>
                </a:cubicBezTo>
                <a:cubicBezTo>
                  <a:pt x="549" y="518"/>
                  <a:pt x="549" y="518"/>
                  <a:pt x="549" y="518"/>
                </a:cubicBezTo>
                <a:cubicBezTo>
                  <a:pt x="551" y="516"/>
                  <a:pt x="551" y="516"/>
                  <a:pt x="551" y="516"/>
                </a:cubicBezTo>
                <a:cubicBezTo>
                  <a:pt x="551" y="516"/>
                  <a:pt x="551" y="516"/>
                  <a:pt x="551" y="516"/>
                </a:cubicBezTo>
                <a:cubicBezTo>
                  <a:pt x="550" y="517"/>
                  <a:pt x="549" y="518"/>
                  <a:pt x="548" y="520"/>
                </a:cubicBezTo>
                <a:cubicBezTo>
                  <a:pt x="547" y="520"/>
                  <a:pt x="546" y="521"/>
                  <a:pt x="545" y="522"/>
                </a:cubicBezTo>
                <a:cubicBezTo>
                  <a:pt x="543" y="524"/>
                  <a:pt x="542" y="525"/>
                  <a:pt x="540" y="526"/>
                </a:cubicBezTo>
                <a:cubicBezTo>
                  <a:pt x="536" y="529"/>
                  <a:pt x="533" y="532"/>
                  <a:pt x="530" y="533"/>
                </a:cubicBezTo>
                <a:cubicBezTo>
                  <a:pt x="524" y="538"/>
                  <a:pt x="526" y="538"/>
                  <a:pt x="521" y="542"/>
                </a:cubicBezTo>
                <a:cubicBezTo>
                  <a:pt x="524" y="543"/>
                  <a:pt x="530" y="537"/>
                  <a:pt x="535" y="535"/>
                </a:cubicBezTo>
                <a:cubicBezTo>
                  <a:pt x="535" y="536"/>
                  <a:pt x="527" y="540"/>
                  <a:pt x="527" y="541"/>
                </a:cubicBezTo>
                <a:cubicBezTo>
                  <a:pt x="531" y="540"/>
                  <a:pt x="537" y="535"/>
                  <a:pt x="535" y="535"/>
                </a:cubicBezTo>
                <a:cubicBezTo>
                  <a:pt x="533" y="535"/>
                  <a:pt x="536" y="533"/>
                  <a:pt x="541" y="530"/>
                </a:cubicBezTo>
                <a:cubicBezTo>
                  <a:pt x="545" y="527"/>
                  <a:pt x="551" y="523"/>
                  <a:pt x="554" y="519"/>
                </a:cubicBezTo>
                <a:cubicBezTo>
                  <a:pt x="554" y="519"/>
                  <a:pt x="554" y="519"/>
                  <a:pt x="554" y="519"/>
                </a:cubicBezTo>
                <a:cubicBezTo>
                  <a:pt x="552" y="521"/>
                  <a:pt x="552" y="521"/>
                  <a:pt x="552" y="521"/>
                </a:cubicBezTo>
                <a:cubicBezTo>
                  <a:pt x="554" y="519"/>
                  <a:pt x="553" y="520"/>
                  <a:pt x="556" y="517"/>
                </a:cubicBezTo>
                <a:cubicBezTo>
                  <a:pt x="559" y="514"/>
                  <a:pt x="564" y="511"/>
                  <a:pt x="567" y="508"/>
                </a:cubicBezTo>
                <a:cubicBezTo>
                  <a:pt x="573" y="502"/>
                  <a:pt x="580" y="495"/>
                  <a:pt x="587" y="487"/>
                </a:cubicBezTo>
                <a:cubicBezTo>
                  <a:pt x="589" y="485"/>
                  <a:pt x="593" y="481"/>
                  <a:pt x="597" y="476"/>
                </a:cubicBezTo>
                <a:cubicBezTo>
                  <a:pt x="600" y="474"/>
                  <a:pt x="602" y="471"/>
                  <a:pt x="604" y="468"/>
                </a:cubicBezTo>
                <a:cubicBezTo>
                  <a:pt x="605" y="467"/>
                  <a:pt x="606" y="465"/>
                  <a:pt x="608" y="464"/>
                </a:cubicBezTo>
                <a:cubicBezTo>
                  <a:pt x="608" y="463"/>
                  <a:pt x="609" y="462"/>
                  <a:pt x="609" y="461"/>
                </a:cubicBezTo>
                <a:cubicBezTo>
                  <a:pt x="610" y="460"/>
                  <a:pt x="610" y="459"/>
                  <a:pt x="611" y="459"/>
                </a:cubicBezTo>
                <a:cubicBezTo>
                  <a:pt x="612" y="457"/>
                  <a:pt x="612" y="456"/>
                  <a:pt x="612" y="455"/>
                </a:cubicBezTo>
                <a:cubicBezTo>
                  <a:pt x="612" y="454"/>
                  <a:pt x="612" y="454"/>
                  <a:pt x="612" y="454"/>
                </a:cubicBezTo>
                <a:cubicBezTo>
                  <a:pt x="613" y="454"/>
                  <a:pt x="612" y="453"/>
                  <a:pt x="613" y="453"/>
                </a:cubicBezTo>
                <a:cubicBezTo>
                  <a:pt x="613" y="453"/>
                  <a:pt x="614" y="452"/>
                  <a:pt x="615" y="452"/>
                </a:cubicBezTo>
                <a:cubicBezTo>
                  <a:pt x="616" y="452"/>
                  <a:pt x="615" y="452"/>
                  <a:pt x="616" y="452"/>
                </a:cubicBezTo>
                <a:cubicBezTo>
                  <a:pt x="617" y="452"/>
                  <a:pt x="617" y="452"/>
                  <a:pt x="617" y="452"/>
                </a:cubicBezTo>
                <a:cubicBezTo>
                  <a:pt x="618" y="451"/>
                  <a:pt x="618" y="451"/>
                  <a:pt x="619" y="451"/>
                </a:cubicBezTo>
                <a:cubicBezTo>
                  <a:pt x="621" y="450"/>
                  <a:pt x="623" y="449"/>
                  <a:pt x="624" y="448"/>
                </a:cubicBezTo>
                <a:cubicBezTo>
                  <a:pt x="631" y="445"/>
                  <a:pt x="636" y="441"/>
                  <a:pt x="642" y="438"/>
                </a:cubicBezTo>
                <a:cubicBezTo>
                  <a:pt x="645" y="436"/>
                  <a:pt x="651" y="434"/>
                  <a:pt x="654" y="432"/>
                </a:cubicBezTo>
                <a:cubicBezTo>
                  <a:pt x="657" y="431"/>
                  <a:pt x="658" y="429"/>
                  <a:pt x="661" y="428"/>
                </a:cubicBezTo>
                <a:cubicBezTo>
                  <a:pt x="661" y="428"/>
                  <a:pt x="663" y="427"/>
                  <a:pt x="664" y="426"/>
                </a:cubicBezTo>
                <a:cubicBezTo>
                  <a:pt x="665" y="426"/>
                  <a:pt x="666" y="425"/>
                  <a:pt x="667" y="425"/>
                </a:cubicBezTo>
                <a:cubicBezTo>
                  <a:pt x="668" y="424"/>
                  <a:pt x="668" y="424"/>
                  <a:pt x="668" y="423"/>
                </a:cubicBezTo>
                <a:cubicBezTo>
                  <a:pt x="669" y="423"/>
                  <a:pt x="669" y="423"/>
                  <a:pt x="670" y="423"/>
                </a:cubicBezTo>
                <a:cubicBezTo>
                  <a:pt x="670" y="423"/>
                  <a:pt x="671" y="423"/>
                  <a:pt x="671" y="423"/>
                </a:cubicBezTo>
                <a:cubicBezTo>
                  <a:pt x="678" y="421"/>
                  <a:pt x="677" y="421"/>
                  <a:pt x="690" y="419"/>
                </a:cubicBezTo>
                <a:cubicBezTo>
                  <a:pt x="693" y="418"/>
                  <a:pt x="699" y="417"/>
                  <a:pt x="706" y="415"/>
                </a:cubicBezTo>
                <a:cubicBezTo>
                  <a:pt x="708" y="415"/>
                  <a:pt x="710" y="415"/>
                  <a:pt x="712" y="414"/>
                </a:cubicBezTo>
                <a:close/>
                <a:moveTo>
                  <a:pt x="602" y="442"/>
                </a:moveTo>
                <a:cubicBezTo>
                  <a:pt x="602" y="442"/>
                  <a:pt x="602" y="443"/>
                  <a:pt x="602" y="443"/>
                </a:cubicBezTo>
                <a:cubicBezTo>
                  <a:pt x="602" y="443"/>
                  <a:pt x="602" y="442"/>
                  <a:pt x="602" y="442"/>
                </a:cubicBezTo>
                <a:close/>
                <a:moveTo>
                  <a:pt x="633" y="152"/>
                </a:moveTo>
                <a:cubicBezTo>
                  <a:pt x="646" y="151"/>
                  <a:pt x="655" y="148"/>
                  <a:pt x="663" y="147"/>
                </a:cubicBezTo>
                <a:cubicBezTo>
                  <a:pt x="671" y="146"/>
                  <a:pt x="679" y="145"/>
                  <a:pt x="685" y="144"/>
                </a:cubicBezTo>
                <a:cubicBezTo>
                  <a:pt x="687" y="143"/>
                  <a:pt x="689" y="143"/>
                  <a:pt x="690" y="143"/>
                </a:cubicBezTo>
                <a:cubicBezTo>
                  <a:pt x="678" y="144"/>
                  <a:pt x="660" y="146"/>
                  <a:pt x="641" y="148"/>
                </a:cubicBezTo>
                <a:cubicBezTo>
                  <a:pt x="638" y="149"/>
                  <a:pt x="634" y="151"/>
                  <a:pt x="633" y="152"/>
                </a:cubicBezTo>
                <a:close/>
                <a:moveTo>
                  <a:pt x="758" y="144"/>
                </a:moveTo>
                <a:cubicBezTo>
                  <a:pt x="759" y="144"/>
                  <a:pt x="760" y="145"/>
                  <a:pt x="761" y="145"/>
                </a:cubicBezTo>
                <a:cubicBezTo>
                  <a:pt x="762" y="145"/>
                  <a:pt x="764" y="146"/>
                  <a:pt x="767" y="146"/>
                </a:cubicBezTo>
                <a:cubicBezTo>
                  <a:pt x="767" y="146"/>
                  <a:pt x="767" y="145"/>
                  <a:pt x="767" y="144"/>
                </a:cubicBezTo>
                <a:cubicBezTo>
                  <a:pt x="767" y="144"/>
                  <a:pt x="767" y="144"/>
                  <a:pt x="767" y="144"/>
                </a:cubicBezTo>
                <a:cubicBezTo>
                  <a:pt x="765" y="144"/>
                  <a:pt x="763" y="144"/>
                  <a:pt x="762" y="144"/>
                </a:cubicBezTo>
                <a:cubicBezTo>
                  <a:pt x="761" y="144"/>
                  <a:pt x="759" y="144"/>
                  <a:pt x="758" y="144"/>
                </a:cubicBezTo>
                <a:close/>
                <a:moveTo>
                  <a:pt x="724" y="151"/>
                </a:moveTo>
                <a:cubicBezTo>
                  <a:pt x="721" y="151"/>
                  <a:pt x="706" y="152"/>
                  <a:pt x="718" y="154"/>
                </a:cubicBezTo>
                <a:cubicBezTo>
                  <a:pt x="728" y="155"/>
                  <a:pt x="750" y="157"/>
                  <a:pt x="768" y="158"/>
                </a:cubicBezTo>
                <a:cubicBezTo>
                  <a:pt x="767" y="157"/>
                  <a:pt x="766" y="157"/>
                  <a:pt x="764" y="157"/>
                </a:cubicBezTo>
                <a:cubicBezTo>
                  <a:pt x="761" y="156"/>
                  <a:pt x="756" y="156"/>
                  <a:pt x="756" y="156"/>
                </a:cubicBezTo>
                <a:cubicBezTo>
                  <a:pt x="753" y="155"/>
                  <a:pt x="753" y="154"/>
                  <a:pt x="751" y="154"/>
                </a:cubicBezTo>
                <a:cubicBezTo>
                  <a:pt x="745" y="153"/>
                  <a:pt x="745" y="154"/>
                  <a:pt x="740" y="152"/>
                </a:cubicBezTo>
                <a:cubicBezTo>
                  <a:pt x="739" y="152"/>
                  <a:pt x="735" y="151"/>
                  <a:pt x="735" y="151"/>
                </a:cubicBezTo>
                <a:cubicBezTo>
                  <a:pt x="732" y="149"/>
                  <a:pt x="735" y="146"/>
                  <a:pt x="738" y="145"/>
                </a:cubicBezTo>
                <a:cubicBezTo>
                  <a:pt x="738" y="145"/>
                  <a:pt x="740" y="145"/>
                  <a:pt x="742" y="145"/>
                </a:cubicBezTo>
                <a:cubicBezTo>
                  <a:pt x="742" y="145"/>
                  <a:pt x="742" y="144"/>
                  <a:pt x="742" y="143"/>
                </a:cubicBezTo>
                <a:cubicBezTo>
                  <a:pt x="742" y="143"/>
                  <a:pt x="742" y="142"/>
                  <a:pt x="739" y="141"/>
                </a:cubicBezTo>
                <a:cubicBezTo>
                  <a:pt x="737" y="141"/>
                  <a:pt x="733" y="140"/>
                  <a:pt x="726" y="141"/>
                </a:cubicBezTo>
                <a:cubicBezTo>
                  <a:pt x="723" y="141"/>
                  <a:pt x="722" y="142"/>
                  <a:pt x="718" y="142"/>
                </a:cubicBezTo>
                <a:cubicBezTo>
                  <a:pt x="715" y="143"/>
                  <a:pt x="709" y="143"/>
                  <a:pt x="706" y="144"/>
                </a:cubicBezTo>
                <a:cubicBezTo>
                  <a:pt x="707" y="144"/>
                  <a:pt x="709" y="144"/>
                  <a:pt x="710" y="144"/>
                </a:cubicBezTo>
                <a:cubicBezTo>
                  <a:pt x="714" y="144"/>
                  <a:pt x="716" y="144"/>
                  <a:pt x="718" y="144"/>
                </a:cubicBezTo>
                <a:cubicBezTo>
                  <a:pt x="721" y="145"/>
                  <a:pt x="722" y="145"/>
                  <a:pt x="724" y="145"/>
                </a:cubicBezTo>
                <a:cubicBezTo>
                  <a:pt x="727" y="146"/>
                  <a:pt x="729" y="147"/>
                  <a:pt x="730" y="148"/>
                </a:cubicBezTo>
                <a:cubicBezTo>
                  <a:pt x="730" y="148"/>
                  <a:pt x="728" y="149"/>
                  <a:pt x="724" y="151"/>
                </a:cubicBezTo>
                <a:close/>
                <a:moveTo>
                  <a:pt x="589" y="234"/>
                </a:moveTo>
                <a:cubicBezTo>
                  <a:pt x="589" y="234"/>
                  <a:pt x="587" y="236"/>
                  <a:pt x="588" y="236"/>
                </a:cubicBezTo>
                <a:cubicBezTo>
                  <a:pt x="590" y="236"/>
                  <a:pt x="591" y="235"/>
                  <a:pt x="593" y="235"/>
                </a:cubicBezTo>
                <a:cubicBezTo>
                  <a:pt x="593" y="234"/>
                  <a:pt x="595" y="235"/>
                  <a:pt x="595" y="235"/>
                </a:cubicBezTo>
                <a:cubicBezTo>
                  <a:pt x="599" y="233"/>
                  <a:pt x="609" y="229"/>
                  <a:pt x="614" y="227"/>
                </a:cubicBezTo>
                <a:cubicBezTo>
                  <a:pt x="617" y="225"/>
                  <a:pt x="621" y="223"/>
                  <a:pt x="625" y="221"/>
                </a:cubicBezTo>
                <a:cubicBezTo>
                  <a:pt x="631" y="219"/>
                  <a:pt x="637" y="216"/>
                  <a:pt x="645" y="212"/>
                </a:cubicBezTo>
                <a:cubicBezTo>
                  <a:pt x="647" y="211"/>
                  <a:pt x="650" y="210"/>
                  <a:pt x="652" y="208"/>
                </a:cubicBezTo>
                <a:cubicBezTo>
                  <a:pt x="654" y="207"/>
                  <a:pt x="656" y="206"/>
                  <a:pt x="658" y="205"/>
                </a:cubicBezTo>
                <a:cubicBezTo>
                  <a:pt x="670" y="199"/>
                  <a:pt x="681" y="194"/>
                  <a:pt x="686" y="191"/>
                </a:cubicBezTo>
                <a:cubicBezTo>
                  <a:pt x="691" y="189"/>
                  <a:pt x="694" y="186"/>
                  <a:pt x="697" y="184"/>
                </a:cubicBezTo>
                <a:cubicBezTo>
                  <a:pt x="697" y="184"/>
                  <a:pt x="701" y="183"/>
                  <a:pt x="705" y="182"/>
                </a:cubicBezTo>
                <a:cubicBezTo>
                  <a:pt x="706" y="182"/>
                  <a:pt x="709" y="181"/>
                  <a:pt x="709" y="181"/>
                </a:cubicBezTo>
                <a:cubicBezTo>
                  <a:pt x="712" y="181"/>
                  <a:pt x="713" y="182"/>
                  <a:pt x="714" y="181"/>
                </a:cubicBezTo>
                <a:cubicBezTo>
                  <a:pt x="716" y="181"/>
                  <a:pt x="715" y="181"/>
                  <a:pt x="719" y="180"/>
                </a:cubicBezTo>
                <a:cubicBezTo>
                  <a:pt x="721" y="179"/>
                  <a:pt x="724" y="180"/>
                  <a:pt x="727" y="179"/>
                </a:cubicBezTo>
                <a:cubicBezTo>
                  <a:pt x="729" y="179"/>
                  <a:pt x="731" y="178"/>
                  <a:pt x="733" y="178"/>
                </a:cubicBezTo>
                <a:cubicBezTo>
                  <a:pt x="733" y="178"/>
                  <a:pt x="733" y="178"/>
                  <a:pt x="733" y="178"/>
                </a:cubicBezTo>
                <a:cubicBezTo>
                  <a:pt x="717" y="178"/>
                  <a:pt x="705" y="178"/>
                  <a:pt x="700" y="179"/>
                </a:cubicBezTo>
                <a:cubicBezTo>
                  <a:pt x="695" y="180"/>
                  <a:pt x="646" y="201"/>
                  <a:pt x="595" y="224"/>
                </a:cubicBezTo>
                <a:cubicBezTo>
                  <a:pt x="595" y="224"/>
                  <a:pt x="595" y="224"/>
                  <a:pt x="595" y="224"/>
                </a:cubicBezTo>
                <a:cubicBezTo>
                  <a:pt x="595" y="225"/>
                  <a:pt x="595" y="225"/>
                  <a:pt x="594" y="226"/>
                </a:cubicBezTo>
                <a:cubicBezTo>
                  <a:pt x="594" y="226"/>
                  <a:pt x="594" y="228"/>
                  <a:pt x="594" y="228"/>
                </a:cubicBezTo>
                <a:cubicBezTo>
                  <a:pt x="593" y="229"/>
                  <a:pt x="587" y="232"/>
                  <a:pt x="587" y="233"/>
                </a:cubicBezTo>
                <a:cubicBezTo>
                  <a:pt x="587" y="233"/>
                  <a:pt x="589" y="233"/>
                  <a:pt x="589" y="234"/>
                </a:cubicBezTo>
                <a:close/>
                <a:moveTo>
                  <a:pt x="742" y="392"/>
                </a:moveTo>
                <a:cubicBezTo>
                  <a:pt x="743" y="391"/>
                  <a:pt x="745" y="389"/>
                  <a:pt x="745" y="389"/>
                </a:cubicBezTo>
                <a:cubicBezTo>
                  <a:pt x="746" y="388"/>
                  <a:pt x="747" y="386"/>
                  <a:pt x="748" y="385"/>
                </a:cubicBezTo>
                <a:cubicBezTo>
                  <a:pt x="745" y="387"/>
                  <a:pt x="742" y="389"/>
                  <a:pt x="739" y="390"/>
                </a:cubicBezTo>
                <a:cubicBezTo>
                  <a:pt x="740" y="391"/>
                  <a:pt x="741" y="391"/>
                  <a:pt x="742" y="392"/>
                </a:cubicBezTo>
                <a:cubicBezTo>
                  <a:pt x="742" y="392"/>
                  <a:pt x="742" y="392"/>
                  <a:pt x="742" y="392"/>
                </a:cubicBezTo>
                <a:close/>
                <a:moveTo>
                  <a:pt x="589" y="430"/>
                </a:moveTo>
                <a:cubicBezTo>
                  <a:pt x="589" y="430"/>
                  <a:pt x="589" y="430"/>
                  <a:pt x="589" y="430"/>
                </a:cubicBezTo>
                <a:cubicBezTo>
                  <a:pt x="588" y="431"/>
                  <a:pt x="587" y="432"/>
                  <a:pt x="586" y="434"/>
                </a:cubicBezTo>
                <a:cubicBezTo>
                  <a:pt x="586" y="434"/>
                  <a:pt x="586" y="434"/>
                  <a:pt x="586" y="434"/>
                </a:cubicBezTo>
                <a:cubicBezTo>
                  <a:pt x="586" y="434"/>
                  <a:pt x="586" y="434"/>
                  <a:pt x="586" y="434"/>
                </a:cubicBezTo>
                <a:cubicBezTo>
                  <a:pt x="586" y="434"/>
                  <a:pt x="586" y="435"/>
                  <a:pt x="586" y="435"/>
                </a:cubicBezTo>
                <a:cubicBezTo>
                  <a:pt x="587" y="435"/>
                  <a:pt x="587" y="435"/>
                  <a:pt x="588" y="435"/>
                </a:cubicBezTo>
                <a:cubicBezTo>
                  <a:pt x="589" y="436"/>
                  <a:pt x="590" y="436"/>
                  <a:pt x="592" y="436"/>
                </a:cubicBezTo>
                <a:cubicBezTo>
                  <a:pt x="592" y="435"/>
                  <a:pt x="593" y="435"/>
                  <a:pt x="593" y="434"/>
                </a:cubicBezTo>
                <a:cubicBezTo>
                  <a:pt x="594" y="433"/>
                  <a:pt x="594" y="432"/>
                  <a:pt x="595" y="432"/>
                </a:cubicBezTo>
                <a:cubicBezTo>
                  <a:pt x="594" y="432"/>
                  <a:pt x="593" y="432"/>
                  <a:pt x="591" y="432"/>
                </a:cubicBezTo>
                <a:cubicBezTo>
                  <a:pt x="591" y="432"/>
                  <a:pt x="590" y="432"/>
                  <a:pt x="589" y="431"/>
                </a:cubicBezTo>
                <a:cubicBezTo>
                  <a:pt x="589" y="431"/>
                  <a:pt x="589" y="431"/>
                  <a:pt x="589" y="430"/>
                </a:cubicBezTo>
                <a:cubicBezTo>
                  <a:pt x="589" y="430"/>
                  <a:pt x="589" y="430"/>
                  <a:pt x="589" y="430"/>
                </a:cubicBezTo>
                <a:close/>
                <a:moveTo>
                  <a:pt x="791" y="184"/>
                </a:moveTo>
                <a:cubicBezTo>
                  <a:pt x="798" y="185"/>
                  <a:pt x="804" y="183"/>
                  <a:pt x="809" y="183"/>
                </a:cubicBezTo>
                <a:cubicBezTo>
                  <a:pt x="813" y="182"/>
                  <a:pt x="818" y="183"/>
                  <a:pt x="822" y="183"/>
                </a:cubicBezTo>
                <a:cubicBezTo>
                  <a:pt x="823" y="183"/>
                  <a:pt x="824" y="182"/>
                  <a:pt x="825" y="182"/>
                </a:cubicBezTo>
                <a:cubicBezTo>
                  <a:pt x="815" y="182"/>
                  <a:pt x="806" y="181"/>
                  <a:pt x="796" y="181"/>
                </a:cubicBezTo>
                <a:cubicBezTo>
                  <a:pt x="794" y="182"/>
                  <a:pt x="792" y="183"/>
                  <a:pt x="791" y="184"/>
                </a:cubicBezTo>
                <a:close/>
                <a:moveTo>
                  <a:pt x="478" y="280"/>
                </a:moveTo>
                <a:cubicBezTo>
                  <a:pt x="474" y="283"/>
                  <a:pt x="467" y="296"/>
                  <a:pt x="457" y="314"/>
                </a:cubicBezTo>
                <a:cubicBezTo>
                  <a:pt x="458" y="314"/>
                  <a:pt x="458" y="314"/>
                  <a:pt x="460" y="311"/>
                </a:cubicBezTo>
                <a:cubicBezTo>
                  <a:pt x="463" y="308"/>
                  <a:pt x="461" y="309"/>
                  <a:pt x="464" y="303"/>
                </a:cubicBezTo>
                <a:cubicBezTo>
                  <a:pt x="466" y="299"/>
                  <a:pt x="468" y="296"/>
                  <a:pt x="471" y="292"/>
                </a:cubicBezTo>
                <a:cubicBezTo>
                  <a:pt x="473" y="289"/>
                  <a:pt x="474" y="285"/>
                  <a:pt x="477" y="283"/>
                </a:cubicBezTo>
                <a:cubicBezTo>
                  <a:pt x="478" y="281"/>
                  <a:pt x="479" y="281"/>
                  <a:pt x="480" y="280"/>
                </a:cubicBezTo>
                <a:cubicBezTo>
                  <a:pt x="481" y="280"/>
                  <a:pt x="482" y="280"/>
                  <a:pt x="483" y="279"/>
                </a:cubicBezTo>
                <a:cubicBezTo>
                  <a:pt x="487" y="277"/>
                  <a:pt x="494" y="272"/>
                  <a:pt x="498" y="270"/>
                </a:cubicBezTo>
                <a:cubicBezTo>
                  <a:pt x="499" y="269"/>
                  <a:pt x="500" y="268"/>
                  <a:pt x="502" y="267"/>
                </a:cubicBezTo>
                <a:cubicBezTo>
                  <a:pt x="506" y="265"/>
                  <a:pt x="508" y="265"/>
                  <a:pt x="512" y="263"/>
                </a:cubicBezTo>
                <a:cubicBezTo>
                  <a:pt x="513" y="262"/>
                  <a:pt x="515" y="261"/>
                  <a:pt x="517" y="260"/>
                </a:cubicBezTo>
                <a:cubicBezTo>
                  <a:pt x="497" y="269"/>
                  <a:pt x="483" y="276"/>
                  <a:pt x="478" y="280"/>
                </a:cubicBezTo>
                <a:close/>
                <a:moveTo>
                  <a:pt x="415" y="361"/>
                </a:moveTo>
                <a:cubicBezTo>
                  <a:pt x="413" y="365"/>
                  <a:pt x="412" y="368"/>
                  <a:pt x="411" y="370"/>
                </a:cubicBezTo>
                <a:cubicBezTo>
                  <a:pt x="400" y="394"/>
                  <a:pt x="387" y="422"/>
                  <a:pt x="380" y="445"/>
                </a:cubicBezTo>
                <a:cubicBezTo>
                  <a:pt x="393" y="415"/>
                  <a:pt x="410" y="375"/>
                  <a:pt x="425" y="341"/>
                </a:cubicBezTo>
                <a:cubicBezTo>
                  <a:pt x="421" y="347"/>
                  <a:pt x="418" y="355"/>
                  <a:pt x="415" y="361"/>
                </a:cubicBezTo>
                <a:close/>
                <a:moveTo>
                  <a:pt x="786" y="377"/>
                </a:moveTo>
                <a:cubicBezTo>
                  <a:pt x="782" y="383"/>
                  <a:pt x="776" y="392"/>
                  <a:pt x="785" y="384"/>
                </a:cubicBezTo>
                <a:cubicBezTo>
                  <a:pt x="786" y="383"/>
                  <a:pt x="787" y="381"/>
                  <a:pt x="790" y="379"/>
                </a:cubicBezTo>
                <a:cubicBezTo>
                  <a:pt x="794" y="376"/>
                  <a:pt x="797" y="374"/>
                  <a:pt x="799" y="371"/>
                </a:cubicBezTo>
                <a:cubicBezTo>
                  <a:pt x="800" y="371"/>
                  <a:pt x="801" y="370"/>
                  <a:pt x="801" y="369"/>
                </a:cubicBezTo>
                <a:cubicBezTo>
                  <a:pt x="801" y="369"/>
                  <a:pt x="800" y="370"/>
                  <a:pt x="800" y="370"/>
                </a:cubicBezTo>
                <a:cubicBezTo>
                  <a:pt x="796" y="372"/>
                  <a:pt x="791" y="375"/>
                  <a:pt x="786" y="377"/>
                </a:cubicBezTo>
                <a:close/>
                <a:moveTo>
                  <a:pt x="870" y="522"/>
                </a:moveTo>
                <a:cubicBezTo>
                  <a:pt x="870" y="522"/>
                  <a:pt x="870" y="522"/>
                  <a:pt x="870" y="522"/>
                </a:cubicBezTo>
                <a:cubicBezTo>
                  <a:pt x="871" y="524"/>
                  <a:pt x="874" y="527"/>
                  <a:pt x="877" y="530"/>
                </a:cubicBezTo>
                <a:cubicBezTo>
                  <a:pt x="882" y="535"/>
                  <a:pt x="884" y="537"/>
                  <a:pt x="896" y="545"/>
                </a:cubicBezTo>
                <a:cubicBezTo>
                  <a:pt x="897" y="545"/>
                  <a:pt x="899" y="546"/>
                  <a:pt x="901" y="547"/>
                </a:cubicBezTo>
                <a:cubicBezTo>
                  <a:pt x="902" y="548"/>
                  <a:pt x="905" y="550"/>
                  <a:pt x="905" y="550"/>
                </a:cubicBezTo>
                <a:cubicBezTo>
                  <a:pt x="907" y="551"/>
                  <a:pt x="909" y="552"/>
                  <a:pt x="911" y="553"/>
                </a:cubicBezTo>
                <a:cubicBezTo>
                  <a:pt x="915" y="555"/>
                  <a:pt x="917" y="557"/>
                  <a:pt x="921" y="558"/>
                </a:cubicBezTo>
                <a:cubicBezTo>
                  <a:pt x="922" y="559"/>
                  <a:pt x="924" y="559"/>
                  <a:pt x="925" y="560"/>
                </a:cubicBezTo>
                <a:cubicBezTo>
                  <a:pt x="927" y="560"/>
                  <a:pt x="929" y="561"/>
                  <a:pt x="931" y="562"/>
                </a:cubicBezTo>
                <a:cubicBezTo>
                  <a:pt x="931" y="562"/>
                  <a:pt x="932" y="562"/>
                  <a:pt x="933" y="562"/>
                </a:cubicBezTo>
                <a:cubicBezTo>
                  <a:pt x="933" y="563"/>
                  <a:pt x="934" y="563"/>
                  <a:pt x="934" y="563"/>
                </a:cubicBezTo>
                <a:cubicBezTo>
                  <a:pt x="935" y="563"/>
                  <a:pt x="936" y="564"/>
                  <a:pt x="937" y="564"/>
                </a:cubicBezTo>
                <a:cubicBezTo>
                  <a:pt x="940" y="565"/>
                  <a:pt x="942" y="565"/>
                  <a:pt x="945" y="566"/>
                </a:cubicBezTo>
                <a:cubicBezTo>
                  <a:pt x="946" y="566"/>
                  <a:pt x="947" y="566"/>
                  <a:pt x="949" y="567"/>
                </a:cubicBezTo>
                <a:cubicBezTo>
                  <a:pt x="948" y="566"/>
                  <a:pt x="947" y="565"/>
                  <a:pt x="947" y="564"/>
                </a:cubicBezTo>
                <a:cubicBezTo>
                  <a:pt x="946" y="564"/>
                  <a:pt x="946" y="563"/>
                  <a:pt x="946" y="562"/>
                </a:cubicBezTo>
                <a:cubicBezTo>
                  <a:pt x="919" y="553"/>
                  <a:pt x="893" y="538"/>
                  <a:pt x="870" y="522"/>
                </a:cubicBezTo>
                <a:close/>
                <a:moveTo>
                  <a:pt x="955" y="569"/>
                </a:moveTo>
                <a:cubicBezTo>
                  <a:pt x="957" y="569"/>
                  <a:pt x="960" y="570"/>
                  <a:pt x="962" y="570"/>
                </a:cubicBezTo>
                <a:cubicBezTo>
                  <a:pt x="961" y="569"/>
                  <a:pt x="961" y="568"/>
                  <a:pt x="960" y="567"/>
                </a:cubicBezTo>
                <a:cubicBezTo>
                  <a:pt x="957" y="566"/>
                  <a:pt x="954" y="565"/>
                  <a:pt x="952" y="565"/>
                </a:cubicBezTo>
                <a:cubicBezTo>
                  <a:pt x="953" y="566"/>
                  <a:pt x="954" y="567"/>
                  <a:pt x="955" y="569"/>
                </a:cubicBezTo>
                <a:close/>
                <a:moveTo>
                  <a:pt x="761" y="420"/>
                </a:moveTo>
                <a:cubicBezTo>
                  <a:pt x="761" y="420"/>
                  <a:pt x="761" y="420"/>
                  <a:pt x="761" y="420"/>
                </a:cubicBezTo>
                <a:cubicBezTo>
                  <a:pt x="761" y="419"/>
                  <a:pt x="760" y="419"/>
                  <a:pt x="760" y="418"/>
                </a:cubicBezTo>
                <a:cubicBezTo>
                  <a:pt x="759" y="418"/>
                  <a:pt x="759" y="417"/>
                  <a:pt x="759" y="417"/>
                </a:cubicBezTo>
                <a:cubicBezTo>
                  <a:pt x="759" y="417"/>
                  <a:pt x="758" y="417"/>
                  <a:pt x="758" y="417"/>
                </a:cubicBezTo>
                <a:cubicBezTo>
                  <a:pt x="759" y="418"/>
                  <a:pt x="760" y="419"/>
                  <a:pt x="761" y="420"/>
                </a:cubicBezTo>
                <a:close/>
                <a:moveTo>
                  <a:pt x="773" y="386"/>
                </a:moveTo>
                <a:cubicBezTo>
                  <a:pt x="770" y="388"/>
                  <a:pt x="767" y="391"/>
                  <a:pt x="764" y="393"/>
                </a:cubicBezTo>
                <a:cubicBezTo>
                  <a:pt x="763" y="393"/>
                  <a:pt x="763" y="394"/>
                  <a:pt x="762" y="394"/>
                </a:cubicBezTo>
                <a:cubicBezTo>
                  <a:pt x="764" y="394"/>
                  <a:pt x="765" y="393"/>
                  <a:pt x="767" y="393"/>
                </a:cubicBezTo>
                <a:cubicBezTo>
                  <a:pt x="768" y="392"/>
                  <a:pt x="771" y="390"/>
                  <a:pt x="771" y="390"/>
                </a:cubicBezTo>
                <a:cubicBezTo>
                  <a:pt x="772" y="389"/>
                  <a:pt x="772" y="388"/>
                  <a:pt x="773" y="386"/>
                </a:cubicBezTo>
                <a:close/>
                <a:moveTo>
                  <a:pt x="901" y="551"/>
                </a:moveTo>
                <a:cubicBezTo>
                  <a:pt x="902" y="551"/>
                  <a:pt x="902" y="551"/>
                  <a:pt x="902" y="552"/>
                </a:cubicBezTo>
                <a:cubicBezTo>
                  <a:pt x="904" y="552"/>
                  <a:pt x="906" y="553"/>
                  <a:pt x="906" y="552"/>
                </a:cubicBezTo>
                <a:cubicBezTo>
                  <a:pt x="902" y="550"/>
                  <a:pt x="901" y="550"/>
                  <a:pt x="901" y="551"/>
                </a:cubicBezTo>
                <a:close/>
                <a:moveTo>
                  <a:pt x="918" y="565"/>
                </a:moveTo>
                <a:cubicBezTo>
                  <a:pt x="918" y="566"/>
                  <a:pt x="920" y="566"/>
                  <a:pt x="923" y="567"/>
                </a:cubicBezTo>
                <a:cubicBezTo>
                  <a:pt x="924" y="568"/>
                  <a:pt x="928" y="569"/>
                  <a:pt x="931" y="570"/>
                </a:cubicBezTo>
                <a:cubicBezTo>
                  <a:pt x="934" y="571"/>
                  <a:pt x="937" y="572"/>
                  <a:pt x="940" y="573"/>
                </a:cubicBezTo>
                <a:cubicBezTo>
                  <a:pt x="941" y="573"/>
                  <a:pt x="942" y="573"/>
                  <a:pt x="944" y="574"/>
                </a:cubicBezTo>
                <a:cubicBezTo>
                  <a:pt x="945" y="574"/>
                  <a:pt x="946" y="574"/>
                  <a:pt x="947" y="574"/>
                </a:cubicBezTo>
                <a:cubicBezTo>
                  <a:pt x="949" y="574"/>
                  <a:pt x="950" y="575"/>
                  <a:pt x="951" y="575"/>
                </a:cubicBezTo>
                <a:cubicBezTo>
                  <a:pt x="952" y="575"/>
                  <a:pt x="953" y="575"/>
                  <a:pt x="954" y="575"/>
                </a:cubicBezTo>
                <a:cubicBezTo>
                  <a:pt x="955" y="576"/>
                  <a:pt x="956" y="577"/>
                  <a:pt x="956" y="578"/>
                </a:cubicBezTo>
                <a:cubicBezTo>
                  <a:pt x="956" y="577"/>
                  <a:pt x="956" y="577"/>
                  <a:pt x="956" y="577"/>
                </a:cubicBezTo>
                <a:cubicBezTo>
                  <a:pt x="955" y="575"/>
                  <a:pt x="954" y="573"/>
                  <a:pt x="952" y="572"/>
                </a:cubicBezTo>
                <a:cubicBezTo>
                  <a:pt x="951" y="571"/>
                  <a:pt x="951" y="571"/>
                  <a:pt x="950" y="571"/>
                </a:cubicBezTo>
                <a:cubicBezTo>
                  <a:pt x="948" y="570"/>
                  <a:pt x="946" y="570"/>
                  <a:pt x="944" y="570"/>
                </a:cubicBezTo>
                <a:cubicBezTo>
                  <a:pt x="945" y="570"/>
                  <a:pt x="944" y="571"/>
                  <a:pt x="943" y="571"/>
                </a:cubicBezTo>
                <a:cubicBezTo>
                  <a:pt x="942" y="572"/>
                  <a:pt x="936" y="570"/>
                  <a:pt x="930" y="568"/>
                </a:cubicBezTo>
                <a:cubicBezTo>
                  <a:pt x="924" y="566"/>
                  <a:pt x="919" y="564"/>
                  <a:pt x="918" y="565"/>
                </a:cubicBezTo>
                <a:close/>
                <a:moveTo>
                  <a:pt x="1056" y="657"/>
                </a:moveTo>
                <a:cubicBezTo>
                  <a:pt x="1060" y="659"/>
                  <a:pt x="1065" y="661"/>
                  <a:pt x="1070" y="663"/>
                </a:cubicBezTo>
                <a:cubicBezTo>
                  <a:pt x="1075" y="666"/>
                  <a:pt x="1081" y="668"/>
                  <a:pt x="1086" y="670"/>
                </a:cubicBezTo>
                <a:cubicBezTo>
                  <a:pt x="1036" y="641"/>
                  <a:pt x="990" y="608"/>
                  <a:pt x="966" y="575"/>
                </a:cubicBezTo>
                <a:cubicBezTo>
                  <a:pt x="965" y="575"/>
                  <a:pt x="965" y="575"/>
                  <a:pt x="964" y="575"/>
                </a:cubicBezTo>
                <a:cubicBezTo>
                  <a:pt x="962" y="575"/>
                  <a:pt x="960" y="574"/>
                  <a:pt x="958" y="573"/>
                </a:cubicBezTo>
                <a:cubicBezTo>
                  <a:pt x="961" y="577"/>
                  <a:pt x="963" y="579"/>
                  <a:pt x="965" y="582"/>
                </a:cubicBezTo>
                <a:cubicBezTo>
                  <a:pt x="966" y="585"/>
                  <a:pt x="967" y="587"/>
                  <a:pt x="968" y="589"/>
                </a:cubicBezTo>
                <a:cubicBezTo>
                  <a:pt x="971" y="592"/>
                  <a:pt x="974" y="595"/>
                  <a:pt x="977" y="598"/>
                </a:cubicBezTo>
                <a:cubicBezTo>
                  <a:pt x="980" y="601"/>
                  <a:pt x="984" y="604"/>
                  <a:pt x="986" y="606"/>
                </a:cubicBezTo>
                <a:cubicBezTo>
                  <a:pt x="990" y="611"/>
                  <a:pt x="989" y="610"/>
                  <a:pt x="994" y="615"/>
                </a:cubicBezTo>
                <a:cubicBezTo>
                  <a:pt x="996" y="617"/>
                  <a:pt x="995" y="617"/>
                  <a:pt x="999" y="621"/>
                </a:cubicBezTo>
                <a:cubicBezTo>
                  <a:pt x="1005" y="626"/>
                  <a:pt x="1009" y="628"/>
                  <a:pt x="1012" y="629"/>
                </a:cubicBezTo>
                <a:cubicBezTo>
                  <a:pt x="1016" y="631"/>
                  <a:pt x="1019" y="633"/>
                  <a:pt x="1024" y="635"/>
                </a:cubicBezTo>
                <a:cubicBezTo>
                  <a:pt x="1025" y="636"/>
                  <a:pt x="1032" y="640"/>
                  <a:pt x="1035" y="642"/>
                </a:cubicBezTo>
                <a:cubicBezTo>
                  <a:pt x="1043" y="647"/>
                  <a:pt x="1046" y="648"/>
                  <a:pt x="1052" y="653"/>
                </a:cubicBezTo>
                <a:cubicBezTo>
                  <a:pt x="1053" y="654"/>
                  <a:pt x="1054" y="655"/>
                  <a:pt x="1056" y="657"/>
                </a:cubicBezTo>
                <a:close/>
                <a:moveTo>
                  <a:pt x="1239" y="728"/>
                </a:moveTo>
                <a:cubicBezTo>
                  <a:pt x="1236" y="727"/>
                  <a:pt x="1234" y="726"/>
                  <a:pt x="1231" y="725"/>
                </a:cubicBezTo>
                <a:cubicBezTo>
                  <a:pt x="1226" y="723"/>
                  <a:pt x="1223" y="722"/>
                  <a:pt x="1222" y="722"/>
                </a:cubicBezTo>
                <a:cubicBezTo>
                  <a:pt x="1228" y="725"/>
                  <a:pt x="1235" y="728"/>
                  <a:pt x="1241" y="731"/>
                </a:cubicBezTo>
                <a:cubicBezTo>
                  <a:pt x="1241" y="730"/>
                  <a:pt x="1240" y="729"/>
                  <a:pt x="1239" y="728"/>
                </a:cubicBezTo>
                <a:close/>
                <a:moveTo>
                  <a:pt x="752" y="350"/>
                </a:moveTo>
                <a:cubicBezTo>
                  <a:pt x="752" y="350"/>
                  <a:pt x="752" y="350"/>
                  <a:pt x="752" y="350"/>
                </a:cubicBezTo>
                <a:cubicBezTo>
                  <a:pt x="752" y="350"/>
                  <a:pt x="752" y="350"/>
                  <a:pt x="752" y="350"/>
                </a:cubicBezTo>
                <a:cubicBezTo>
                  <a:pt x="752" y="350"/>
                  <a:pt x="752" y="350"/>
                  <a:pt x="752" y="350"/>
                </a:cubicBezTo>
                <a:close/>
                <a:moveTo>
                  <a:pt x="1150" y="223"/>
                </a:moveTo>
                <a:cubicBezTo>
                  <a:pt x="1147" y="224"/>
                  <a:pt x="1136" y="224"/>
                  <a:pt x="1125" y="224"/>
                </a:cubicBezTo>
                <a:cubicBezTo>
                  <a:pt x="1114" y="224"/>
                  <a:pt x="1102" y="224"/>
                  <a:pt x="1097" y="224"/>
                </a:cubicBezTo>
                <a:cubicBezTo>
                  <a:pt x="1092" y="225"/>
                  <a:pt x="1097" y="225"/>
                  <a:pt x="1083" y="224"/>
                </a:cubicBezTo>
                <a:cubicBezTo>
                  <a:pt x="1077" y="223"/>
                  <a:pt x="1071" y="223"/>
                  <a:pt x="1066" y="222"/>
                </a:cubicBezTo>
                <a:cubicBezTo>
                  <a:pt x="1063" y="222"/>
                  <a:pt x="1060" y="222"/>
                  <a:pt x="1058" y="222"/>
                </a:cubicBezTo>
                <a:cubicBezTo>
                  <a:pt x="1055" y="221"/>
                  <a:pt x="1052" y="221"/>
                  <a:pt x="1049" y="221"/>
                </a:cubicBezTo>
                <a:cubicBezTo>
                  <a:pt x="1040" y="220"/>
                  <a:pt x="1044" y="219"/>
                  <a:pt x="1036" y="218"/>
                </a:cubicBezTo>
                <a:cubicBezTo>
                  <a:pt x="1035" y="217"/>
                  <a:pt x="1034" y="217"/>
                  <a:pt x="1031" y="217"/>
                </a:cubicBezTo>
                <a:cubicBezTo>
                  <a:pt x="1033" y="219"/>
                  <a:pt x="1033" y="221"/>
                  <a:pt x="1029" y="223"/>
                </a:cubicBezTo>
                <a:cubicBezTo>
                  <a:pt x="1026" y="224"/>
                  <a:pt x="1026" y="225"/>
                  <a:pt x="1035" y="227"/>
                </a:cubicBezTo>
                <a:cubicBezTo>
                  <a:pt x="1036" y="227"/>
                  <a:pt x="1038" y="226"/>
                  <a:pt x="1040" y="227"/>
                </a:cubicBezTo>
                <a:cubicBezTo>
                  <a:pt x="1042" y="227"/>
                  <a:pt x="1047" y="228"/>
                  <a:pt x="1051" y="229"/>
                </a:cubicBezTo>
                <a:cubicBezTo>
                  <a:pt x="1057" y="229"/>
                  <a:pt x="1061" y="228"/>
                  <a:pt x="1063" y="229"/>
                </a:cubicBezTo>
                <a:cubicBezTo>
                  <a:pt x="1073" y="229"/>
                  <a:pt x="1068" y="231"/>
                  <a:pt x="1076" y="230"/>
                </a:cubicBezTo>
                <a:cubicBezTo>
                  <a:pt x="1079" y="229"/>
                  <a:pt x="1084" y="230"/>
                  <a:pt x="1090" y="230"/>
                </a:cubicBezTo>
                <a:cubicBezTo>
                  <a:pt x="1096" y="229"/>
                  <a:pt x="1102" y="230"/>
                  <a:pt x="1108" y="229"/>
                </a:cubicBezTo>
                <a:cubicBezTo>
                  <a:pt x="1114" y="228"/>
                  <a:pt x="1120" y="228"/>
                  <a:pt x="1127" y="227"/>
                </a:cubicBezTo>
                <a:cubicBezTo>
                  <a:pt x="1130" y="227"/>
                  <a:pt x="1134" y="227"/>
                  <a:pt x="1137" y="226"/>
                </a:cubicBezTo>
                <a:cubicBezTo>
                  <a:pt x="1139" y="226"/>
                  <a:pt x="1137" y="225"/>
                  <a:pt x="1139" y="225"/>
                </a:cubicBezTo>
                <a:cubicBezTo>
                  <a:pt x="1138" y="225"/>
                  <a:pt x="1145" y="224"/>
                  <a:pt x="1148" y="224"/>
                </a:cubicBezTo>
                <a:cubicBezTo>
                  <a:pt x="1150" y="224"/>
                  <a:pt x="1152" y="223"/>
                  <a:pt x="1154" y="223"/>
                </a:cubicBezTo>
                <a:cubicBezTo>
                  <a:pt x="1153" y="223"/>
                  <a:pt x="1152" y="223"/>
                  <a:pt x="1150" y="223"/>
                </a:cubicBezTo>
                <a:close/>
                <a:moveTo>
                  <a:pt x="956" y="204"/>
                </a:moveTo>
                <a:cubicBezTo>
                  <a:pt x="953" y="203"/>
                  <a:pt x="950" y="202"/>
                  <a:pt x="944" y="200"/>
                </a:cubicBezTo>
                <a:cubicBezTo>
                  <a:pt x="939" y="200"/>
                  <a:pt x="939" y="200"/>
                  <a:pt x="933" y="199"/>
                </a:cubicBezTo>
                <a:cubicBezTo>
                  <a:pt x="929" y="198"/>
                  <a:pt x="921" y="196"/>
                  <a:pt x="917" y="195"/>
                </a:cubicBezTo>
                <a:cubicBezTo>
                  <a:pt x="913" y="195"/>
                  <a:pt x="908" y="194"/>
                  <a:pt x="904" y="193"/>
                </a:cubicBezTo>
                <a:cubicBezTo>
                  <a:pt x="897" y="192"/>
                  <a:pt x="888" y="190"/>
                  <a:pt x="877" y="188"/>
                </a:cubicBezTo>
                <a:cubicBezTo>
                  <a:pt x="875" y="187"/>
                  <a:pt x="873" y="187"/>
                  <a:pt x="871" y="186"/>
                </a:cubicBezTo>
                <a:cubicBezTo>
                  <a:pt x="870" y="186"/>
                  <a:pt x="869" y="186"/>
                  <a:pt x="869" y="186"/>
                </a:cubicBezTo>
                <a:cubicBezTo>
                  <a:pt x="869" y="188"/>
                  <a:pt x="869" y="189"/>
                  <a:pt x="872" y="190"/>
                </a:cubicBezTo>
                <a:cubicBezTo>
                  <a:pt x="874" y="191"/>
                  <a:pt x="876" y="191"/>
                  <a:pt x="878" y="191"/>
                </a:cubicBezTo>
                <a:cubicBezTo>
                  <a:pt x="880" y="191"/>
                  <a:pt x="881" y="191"/>
                  <a:pt x="882" y="191"/>
                </a:cubicBezTo>
                <a:cubicBezTo>
                  <a:pt x="884" y="191"/>
                  <a:pt x="885" y="191"/>
                  <a:pt x="887" y="192"/>
                </a:cubicBezTo>
                <a:cubicBezTo>
                  <a:pt x="887" y="192"/>
                  <a:pt x="889" y="193"/>
                  <a:pt x="890" y="193"/>
                </a:cubicBezTo>
                <a:cubicBezTo>
                  <a:pt x="892" y="193"/>
                  <a:pt x="893" y="192"/>
                  <a:pt x="896" y="194"/>
                </a:cubicBezTo>
                <a:cubicBezTo>
                  <a:pt x="901" y="195"/>
                  <a:pt x="896" y="195"/>
                  <a:pt x="901" y="198"/>
                </a:cubicBezTo>
                <a:cubicBezTo>
                  <a:pt x="910" y="199"/>
                  <a:pt x="918" y="200"/>
                  <a:pt x="926" y="201"/>
                </a:cubicBezTo>
                <a:cubicBezTo>
                  <a:pt x="928" y="201"/>
                  <a:pt x="930" y="201"/>
                  <a:pt x="932" y="201"/>
                </a:cubicBezTo>
                <a:cubicBezTo>
                  <a:pt x="937" y="201"/>
                  <a:pt x="942" y="202"/>
                  <a:pt x="948" y="203"/>
                </a:cubicBezTo>
                <a:cubicBezTo>
                  <a:pt x="951" y="203"/>
                  <a:pt x="953" y="203"/>
                  <a:pt x="956" y="204"/>
                </a:cubicBezTo>
                <a:close/>
                <a:moveTo>
                  <a:pt x="870" y="181"/>
                </a:moveTo>
                <a:cubicBezTo>
                  <a:pt x="869" y="181"/>
                  <a:pt x="869" y="181"/>
                  <a:pt x="868" y="181"/>
                </a:cubicBezTo>
                <a:cubicBezTo>
                  <a:pt x="868" y="181"/>
                  <a:pt x="867" y="181"/>
                  <a:pt x="867" y="181"/>
                </a:cubicBezTo>
                <a:cubicBezTo>
                  <a:pt x="866" y="180"/>
                  <a:pt x="865" y="179"/>
                  <a:pt x="861" y="179"/>
                </a:cubicBezTo>
                <a:cubicBezTo>
                  <a:pt x="855" y="178"/>
                  <a:pt x="850" y="177"/>
                  <a:pt x="844" y="175"/>
                </a:cubicBezTo>
                <a:cubicBezTo>
                  <a:pt x="834" y="172"/>
                  <a:pt x="837" y="173"/>
                  <a:pt x="828" y="171"/>
                </a:cubicBezTo>
                <a:cubicBezTo>
                  <a:pt x="824" y="170"/>
                  <a:pt x="821" y="169"/>
                  <a:pt x="818" y="168"/>
                </a:cubicBezTo>
                <a:cubicBezTo>
                  <a:pt x="814" y="168"/>
                  <a:pt x="810" y="168"/>
                  <a:pt x="805" y="167"/>
                </a:cubicBezTo>
                <a:cubicBezTo>
                  <a:pt x="821" y="172"/>
                  <a:pt x="838" y="175"/>
                  <a:pt x="856" y="179"/>
                </a:cubicBezTo>
                <a:cubicBezTo>
                  <a:pt x="850" y="179"/>
                  <a:pt x="851" y="179"/>
                  <a:pt x="849" y="180"/>
                </a:cubicBezTo>
                <a:cubicBezTo>
                  <a:pt x="848" y="180"/>
                  <a:pt x="846" y="180"/>
                  <a:pt x="845" y="180"/>
                </a:cubicBezTo>
                <a:cubicBezTo>
                  <a:pt x="853" y="182"/>
                  <a:pt x="861" y="184"/>
                  <a:pt x="869" y="186"/>
                </a:cubicBezTo>
                <a:cubicBezTo>
                  <a:pt x="869" y="185"/>
                  <a:pt x="869" y="184"/>
                  <a:pt x="868" y="183"/>
                </a:cubicBezTo>
                <a:cubicBezTo>
                  <a:pt x="869" y="183"/>
                  <a:pt x="869" y="183"/>
                  <a:pt x="869" y="183"/>
                </a:cubicBezTo>
                <a:lnTo>
                  <a:pt x="870" y="181"/>
                </a:lnTo>
                <a:close/>
                <a:moveTo>
                  <a:pt x="872" y="173"/>
                </a:moveTo>
                <a:cubicBezTo>
                  <a:pt x="872" y="173"/>
                  <a:pt x="872" y="173"/>
                  <a:pt x="872" y="173"/>
                </a:cubicBezTo>
                <a:cubicBezTo>
                  <a:pt x="872" y="173"/>
                  <a:pt x="873" y="173"/>
                  <a:pt x="873" y="173"/>
                </a:cubicBezTo>
                <a:cubicBezTo>
                  <a:pt x="873" y="173"/>
                  <a:pt x="872" y="173"/>
                  <a:pt x="872" y="173"/>
                </a:cubicBezTo>
                <a:close/>
                <a:moveTo>
                  <a:pt x="845" y="165"/>
                </a:moveTo>
                <a:cubicBezTo>
                  <a:pt x="844" y="165"/>
                  <a:pt x="843" y="165"/>
                  <a:pt x="842" y="165"/>
                </a:cubicBezTo>
                <a:cubicBezTo>
                  <a:pt x="834" y="165"/>
                  <a:pt x="826" y="164"/>
                  <a:pt x="818" y="164"/>
                </a:cubicBezTo>
                <a:cubicBezTo>
                  <a:pt x="818" y="164"/>
                  <a:pt x="819" y="165"/>
                  <a:pt x="822" y="167"/>
                </a:cubicBezTo>
                <a:cubicBezTo>
                  <a:pt x="826" y="168"/>
                  <a:pt x="831" y="169"/>
                  <a:pt x="835" y="170"/>
                </a:cubicBezTo>
                <a:cubicBezTo>
                  <a:pt x="851" y="171"/>
                  <a:pt x="864" y="172"/>
                  <a:pt x="872" y="173"/>
                </a:cubicBezTo>
                <a:cubicBezTo>
                  <a:pt x="872" y="173"/>
                  <a:pt x="872" y="173"/>
                  <a:pt x="872" y="173"/>
                </a:cubicBezTo>
                <a:cubicBezTo>
                  <a:pt x="867" y="171"/>
                  <a:pt x="857" y="168"/>
                  <a:pt x="845" y="165"/>
                </a:cubicBezTo>
                <a:close/>
                <a:moveTo>
                  <a:pt x="824" y="160"/>
                </a:moveTo>
                <a:cubicBezTo>
                  <a:pt x="820" y="159"/>
                  <a:pt x="816" y="158"/>
                  <a:pt x="812" y="157"/>
                </a:cubicBezTo>
                <a:cubicBezTo>
                  <a:pt x="811" y="157"/>
                  <a:pt x="810" y="157"/>
                  <a:pt x="809" y="157"/>
                </a:cubicBezTo>
                <a:cubicBezTo>
                  <a:pt x="809" y="157"/>
                  <a:pt x="807" y="156"/>
                  <a:pt x="805" y="156"/>
                </a:cubicBezTo>
                <a:cubicBezTo>
                  <a:pt x="798" y="154"/>
                  <a:pt x="791" y="152"/>
                  <a:pt x="784" y="151"/>
                </a:cubicBezTo>
                <a:cubicBezTo>
                  <a:pt x="783" y="151"/>
                  <a:pt x="783" y="151"/>
                  <a:pt x="782" y="151"/>
                </a:cubicBezTo>
                <a:cubicBezTo>
                  <a:pt x="779" y="150"/>
                  <a:pt x="775" y="149"/>
                  <a:pt x="773" y="149"/>
                </a:cubicBezTo>
                <a:cubicBezTo>
                  <a:pt x="771" y="149"/>
                  <a:pt x="769" y="149"/>
                  <a:pt x="768" y="149"/>
                </a:cubicBezTo>
                <a:cubicBezTo>
                  <a:pt x="768" y="150"/>
                  <a:pt x="770" y="151"/>
                  <a:pt x="771" y="152"/>
                </a:cubicBezTo>
                <a:cubicBezTo>
                  <a:pt x="779" y="154"/>
                  <a:pt x="787" y="154"/>
                  <a:pt x="799" y="157"/>
                </a:cubicBezTo>
                <a:cubicBezTo>
                  <a:pt x="799" y="157"/>
                  <a:pt x="801" y="158"/>
                  <a:pt x="804" y="159"/>
                </a:cubicBezTo>
                <a:cubicBezTo>
                  <a:pt x="804" y="159"/>
                  <a:pt x="805" y="159"/>
                  <a:pt x="805" y="159"/>
                </a:cubicBezTo>
                <a:cubicBezTo>
                  <a:pt x="811" y="159"/>
                  <a:pt x="817" y="160"/>
                  <a:pt x="824" y="160"/>
                </a:cubicBezTo>
                <a:close/>
                <a:moveTo>
                  <a:pt x="740" y="135"/>
                </a:moveTo>
                <a:cubicBezTo>
                  <a:pt x="739" y="135"/>
                  <a:pt x="738" y="135"/>
                  <a:pt x="737" y="135"/>
                </a:cubicBezTo>
                <a:cubicBezTo>
                  <a:pt x="737" y="135"/>
                  <a:pt x="736" y="135"/>
                  <a:pt x="735" y="135"/>
                </a:cubicBezTo>
                <a:cubicBezTo>
                  <a:pt x="737" y="135"/>
                  <a:pt x="739" y="135"/>
                  <a:pt x="740" y="135"/>
                </a:cubicBezTo>
                <a:close/>
                <a:moveTo>
                  <a:pt x="238" y="338"/>
                </a:moveTo>
                <a:cubicBezTo>
                  <a:pt x="240" y="334"/>
                  <a:pt x="241" y="330"/>
                  <a:pt x="243" y="325"/>
                </a:cubicBezTo>
                <a:cubicBezTo>
                  <a:pt x="243" y="323"/>
                  <a:pt x="244" y="319"/>
                  <a:pt x="245" y="316"/>
                </a:cubicBezTo>
                <a:cubicBezTo>
                  <a:pt x="242" y="324"/>
                  <a:pt x="240" y="332"/>
                  <a:pt x="238" y="338"/>
                </a:cubicBezTo>
                <a:close/>
                <a:moveTo>
                  <a:pt x="287" y="191"/>
                </a:moveTo>
                <a:cubicBezTo>
                  <a:pt x="287" y="191"/>
                  <a:pt x="289" y="189"/>
                  <a:pt x="289" y="189"/>
                </a:cubicBezTo>
                <a:cubicBezTo>
                  <a:pt x="290" y="189"/>
                  <a:pt x="289" y="194"/>
                  <a:pt x="291" y="192"/>
                </a:cubicBezTo>
                <a:cubicBezTo>
                  <a:pt x="292" y="190"/>
                  <a:pt x="292" y="188"/>
                  <a:pt x="293" y="185"/>
                </a:cubicBezTo>
                <a:cubicBezTo>
                  <a:pt x="294" y="184"/>
                  <a:pt x="295" y="183"/>
                  <a:pt x="295" y="183"/>
                </a:cubicBezTo>
                <a:cubicBezTo>
                  <a:pt x="296" y="180"/>
                  <a:pt x="298" y="172"/>
                  <a:pt x="300" y="166"/>
                </a:cubicBezTo>
                <a:cubicBezTo>
                  <a:pt x="303" y="167"/>
                  <a:pt x="306" y="167"/>
                  <a:pt x="307" y="167"/>
                </a:cubicBezTo>
                <a:cubicBezTo>
                  <a:pt x="310" y="168"/>
                  <a:pt x="312" y="168"/>
                  <a:pt x="314" y="168"/>
                </a:cubicBezTo>
                <a:cubicBezTo>
                  <a:pt x="316" y="168"/>
                  <a:pt x="317" y="168"/>
                  <a:pt x="318" y="168"/>
                </a:cubicBezTo>
                <a:cubicBezTo>
                  <a:pt x="319" y="169"/>
                  <a:pt x="320" y="169"/>
                  <a:pt x="321" y="169"/>
                </a:cubicBezTo>
                <a:cubicBezTo>
                  <a:pt x="322" y="169"/>
                  <a:pt x="323" y="169"/>
                  <a:pt x="324" y="169"/>
                </a:cubicBezTo>
                <a:cubicBezTo>
                  <a:pt x="334" y="171"/>
                  <a:pt x="346" y="172"/>
                  <a:pt x="362" y="174"/>
                </a:cubicBezTo>
                <a:cubicBezTo>
                  <a:pt x="364" y="174"/>
                  <a:pt x="367" y="174"/>
                  <a:pt x="369" y="174"/>
                </a:cubicBezTo>
                <a:cubicBezTo>
                  <a:pt x="372" y="174"/>
                  <a:pt x="374" y="175"/>
                  <a:pt x="377" y="175"/>
                </a:cubicBezTo>
                <a:cubicBezTo>
                  <a:pt x="378" y="175"/>
                  <a:pt x="379" y="174"/>
                  <a:pt x="380" y="174"/>
                </a:cubicBezTo>
                <a:cubicBezTo>
                  <a:pt x="381" y="174"/>
                  <a:pt x="382" y="174"/>
                  <a:pt x="383" y="174"/>
                </a:cubicBezTo>
                <a:cubicBezTo>
                  <a:pt x="385" y="174"/>
                  <a:pt x="387" y="173"/>
                  <a:pt x="389" y="173"/>
                </a:cubicBezTo>
                <a:cubicBezTo>
                  <a:pt x="412" y="171"/>
                  <a:pt x="434" y="171"/>
                  <a:pt x="444" y="170"/>
                </a:cubicBezTo>
                <a:cubicBezTo>
                  <a:pt x="453" y="169"/>
                  <a:pt x="460" y="167"/>
                  <a:pt x="466" y="166"/>
                </a:cubicBezTo>
                <a:cubicBezTo>
                  <a:pt x="466" y="166"/>
                  <a:pt x="474" y="166"/>
                  <a:pt x="482" y="165"/>
                </a:cubicBezTo>
                <a:cubicBezTo>
                  <a:pt x="485" y="165"/>
                  <a:pt x="489" y="164"/>
                  <a:pt x="490" y="164"/>
                </a:cubicBezTo>
                <a:cubicBezTo>
                  <a:pt x="494" y="164"/>
                  <a:pt x="496" y="164"/>
                  <a:pt x="499" y="164"/>
                </a:cubicBezTo>
                <a:cubicBezTo>
                  <a:pt x="503" y="164"/>
                  <a:pt x="501" y="163"/>
                  <a:pt x="507" y="162"/>
                </a:cubicBezTo>
                <a:cubicBezTo>
                  <a:pt x="511" y="161"/>
                  <a:pt x="516" y="162"/>
                  <a:pt x="521" y="161"/>
                </a:cubicBezTo>
                <a:cubicBezTo>
                  <a:pt x="524" y="160"/>
                  <a:pt x="528" y="159"/>
                  <a:pt x="532" y="159"/>
                </a:cubicBezTo>
                <a:cubicBezTo>
                  <a:pt x="479" y="162"/>
                  <a:pt x="391" y="165"/>
                  <a:pt x="378" y="166"/>
                </a:cubicBezTo>
                <a:cubicBezTo>
                  <a:pt x="372" y="166"/>
                  <a:pt x="311" y="158"/>
                  <a:pt x="293" y="155"/>
                </a:cubicBezTo>
                <a:cubicBezTo>
                  <a:pt x="293" y="156"/>
                  <a:pt x="291" y="162"/>
                  <a:pt x="288" y="171"/>
                </a:cubicBezTo>
                <a:cubicBezTo>
                  <a:pt x="288" y="172"/>
                  <a:pt x="289" y="174"/>
                  <a:pt x="289" y="175"/>
                </a:cubicBezTo>
                <a:cubicBezTo>
                  <a:pt x="289" y="175"/>
                  <a:pt x="289" y="178"/>
                  <a:pt x="289" y="178"/>
                </a:cubicBezTo>
                <a:cubicBezTo>
                  <a:pt x="289" y="179"/>
                  <a:pt x="289" y="182"/>
                  <a:pt x="288" y="184"/>
                </a:cubicBezTo>
                <a:cubicBezTo>
                  <a:pt x="287" y="187"/>
                  <a:pt x="287" y="190"/>
                  <a:pt x="287" y="191"/>
                </a:cubicBezTo>
                <a:close/>
                <a:moveTo>
                  <a:pt x="231" y="364"/>
                </a:moveTo>
                <a:cubicBezTo>
                  <a:pt x="229" y="373"/>
                  <a:pt x="217" y="412"/>
                  <a:pt x="204" y="456"/>
                </a:cubicBezTo>
                <a:cubicBezTo>
                  <a:pt x="205" y="456"/>
                  <a:pt x="205" y="456"/>
                  <a:pt x="208" y="450"/>
                </a:cubicBezTo>
                <a:cubicBezTo>
                  <a:pt x="210" y="442"/>
                  <a:pt x="208" y="445"/>
                  <a:pt x="212" y="434"/>
                </a:cubicBezTo>
                <a:cubicBezTo>
                  <a:pt x="214" y="427"/>
                  <a:pt x="216" y="421"/>
                  <a:pt x="218" y="413"/>
                </a:cubicBezTo>
                <a:cubicBezTo>
                  <a:pt x="220" y="406"/>
                  <a:pt x="222" y="399"/>
                  <a:pt x="223" y="394"/>
                </a:cubicBezTo>
                <a:cubicBezTo>
                  <a:pt x="225" y="388"/>
                  <a:pt x="227" y="385"/>
                  <a:pt x="228" y="381"/>
                </a:cubicBezTo>
                <a:cubicBezTo>
                  <a:pt x="229" y="378"/>
                  <a:pt x="231" y="372"/>
                  <a:pt x="232" y="367"/>
                </a:cubicBezTo>
                <a:cubicBezTo>
                  <a:pt x="233" y="361"/>
                  <a:pt x="234" y="356"/>
                  <a:pt x="235" y="351"/>
                </a:cubicBezTo>
                <a:cubicBezTo>
                  <a:pt x="236" y="349"/>
                  <a:pt x="236" y="347"/>
                  <a:pt x="237" y="343"/>
                </a:cubicBezTo>
                <a:cubicBezTo>
                  <a:pt x="237" y="343"/>
                  <a:pt x="237" y="343"/>
                  <a:pt x="237" y="343"/>
                </a:cubicBezTo>
                <a:cubicBezTo>
                  <a:pt x="234" y="353"/>
                  <a:pt x="232" y="361"/>
                  <a:pt x="231" y="364"/>
                </a:cubicBezTo>
                <a:close/>
                <a:moveTo>
                  <a:pt x="199" y="442"/>
                </a:moveTo>
                <a:cubicBezTo>
                  <a:pt x="199" y="439"/>
                  <a:pt x="199" y="436"/>
                  <a:pt x="198" y="435"/>
                </a:cubicBezTo>
                <a:cubicBezTo>
                  <a:pt x="197" y="435"/>
                  <a:pt x="195" y="436"/>
                  <a:pt x="193" y="439"/>
                </a:cubicBezTo>
                <a:cubicBezTo>
                  <a:pt x="193" y="442"/>
                  <a:pt x="193" y="445"/>
                  <a:pt x="193" y="446"/>
                </a:cubicBezTo>
                <a:cubicBezTo>
                  <a:pt x="195" y="446"/>
                  <a:pt x="197" y="445"/>
                  <a:pt x="199" y="442"/>
                </a:cubicBezTo>
                <a:close/>
                <a:moveTo>
                  <a:pt x="160" y="613"/>
                </a:moveTo>
                <a:cubicBezTo>
                  <a:pt x="160" y="614"/>
                  <a:pt x="160" y="614"/>
                  <a:pt x="160" y="615"/>
                </a:cubicBezTo>
                <a:cubicBezTo>
                  <a:pt x="161" y="613"/>
                  <a:pt x="161" y="613"/>
                  <a:pt x="161" y="613"/>
                </a:cubicBezTo>
                <a:cubicBezTo>
                  <a:pt x="161" y="613"/>
                  <a:pt x="160" y="613"/>
                  <a:pt x="160" y="613"/>
                </a:cubicBezTo>
                <a:close/>
                <a:moveTo>
                  <a:pt x="1257" y="755"/>
                </a:moveTo>
                <a:cubicBezTo>
                  <a:pt x="1257" y="755"/>
                  <a:pt x="1257" y="755"/>
                  <a:pt x="1257" y="755"/>
                </a:cubicBezTo>
                <a:cubicBezTo>
                  <a:pt x="1257" y="755"/>
                  <a:pt x="1257" y="755"/>
                  <a:pt x="1257" y="755"/>
                </a:cubicBezTo>
                <a:cubicBezTo>
                  <a:pt x="1257" y="755"/>
                  <a:pt x="1257" y="755"/>
                  <a:pt x="1257" y="755"/>
                </a:cubicBezTo>
                <a:close/>
                <a:moveTo>
                  <a:pt x="1260" y="753"/>
                </a:moveTo>
                <a:cubicBezTo>
                  <a:pt x="1259" y="752"/>
                  <a:pt x="1258" y="750"/>
                  <a:pt x="1258" y="749"/>
                </a:cubicBezTo>
                <a:cubicBezTo>
                  <a:pt x="1258" y="749"/>
                  <a:pt x="1258" y="749"/>
                  <a:pt x="1258" y="749"/>
                </a:cubicBezTo>
                <a:cubicBezTo>
                  <a:pt x="1258" y="750"/>
                  <a:pt x="1258" y="752"/>
                  <a:pt x="1259" y="754"/>
                </a:cubicBezTo>
                <a:cubicBezTo>
                  <a:pt x="1259" y="754"/>
                  <a:pt x="1259" y="753"/>
                  <a:pt x="1260" y="753"/>
                </a:cubicBezTo>
                <a:close/>
                <a:moveTo>
                  <a:pt x="1367" y="678"/>
                </a:moveTo>
                <a:cubicBezTo>
                  <a:pt x="1384" y="673"/>
                  <a:pt x="1402" y="668"/>
                  <a:pt x="1423" y="664"/>
                </a:cubicBezTo>
                <a:cubicBezTo>
                  <a:pt x="1423" y="663"/>
                  <a:pt x="1423" y="663"/>
                  <a:pt x="1423" y="662"/>
                </a:cubicBezTo>
                <a:cubicBezTo>
                  <a:pt x="1421" y="653"/>
                  <a:pt x="1421" y="653"/>
                  <a:pt x="1421" y="653"/>
                </a:cubicBezTo>
                <a:cubicBezTo>
                  <a:pt x="1421" y="651"/>
                  <a:pt x="1420" y="648"/>
                  <a:pt x="1420" y="646"/>
                </a:cubicBezTo>
                <a:cubicBezTo>
                  <a:pt x="1418" y="636"/>
                  <a:pt x="1416" y="626"/>
                  <a:pt x="1414" y="617"/>
                </a:cubicBezTo>
                <a:cubicBezTo>
                  <a:pt x="1414" y="614"/>
                  <a:pt x="1413" y="609"/>
                  <a:pt x="1412" y="606"/>
                </a:cubicBezTo>
                <a:cubicBezTo>
                  <a:pt x="1412" y="604"/>
                  <a:pt x="1413" y="604"/>
                  <a:pt x="1412" y="601"/>
                </a:cubicBezTo>
                <a:cubicBezTo>
                  <a:pt x="1412" y="598"/>
                  <a:pt x="1411" y="597"/>
                  <a:pt x="1411" y="596"/>
                </a:cubicBezTo>
                <a:cubicBezTo>
                  <a:pt x="1410" y="592"/>
                  <a:pt x="1410" y="591"/>
                  <a:pt x="1410" y="590"/>
                </a:cubicBezTo>
                <a:cubicBezTo>
                  <a:pt x="1405" y="566"/>
                  <a:pt x="1401" y="537"/>
                  <a:pt x="1394" y="505"/>
                </a:cubicBezTo>
                <a:cubicBezTo>
                  <a:pt x="1392" y="496"/>
                  <a:pt x="1389" y="488"/>
                  <a:pt x="1388" y="479"/>
                </a:cubicBezTo>
                <a:cubicBezTo>
                  <a:pt x="1382" y="454"/>
                  <a:pt x="1379" y="432"/>
                  <a:pt x="1374" y="416"/>
                </a:cubicBezTo>
                <a:cubicBezTo>
                  <a:pt x="1373" y="412"/>
                  <a:pt x="1369" y="403"/>
                  <a:pt x="1368" y="400"/>
                </a:cubicBezTo>
                <a:cubicBezTo>
                  <a:pt x="1368" y="399"/>
                  <a:pt x="1369" y="398"/>
                  <a:pt x="1369" y="397"/>
                </a:cubicBezTo>
                <a:cubicBezTo>
                  <a:pt x="1367" y="392"/>
                  <a:pt x="1366" y="389"/>
                  <a:pt x="1365" y="383"/>
                </a:cubicBezTo>
                <a:cubicBezTo>
                  <a:pt x="1364" y="381"/>
                  <a:pt x="1364" y="379"/>
                  <a:pt x="1364" y="376"/>
                </a:cubicBezTo>
                <a:cubicBezTo>
                  <a:pt x="1335" y="301"/>
                  <a:pt x="1287" y="216"/>
                  <a:pt x="1277" y="197"/>
                </a:cubicBezTo>
                <a:cubicBezTo>
                  <a:pt x="1274" y="198"/>
                  <a:pt x="1272" y="198"/>
                  <a:pt x="1271" y="199"/>
                </a:cubicBezTo>
                <a:cubicBezTo>
                  <a:pt x="1266" y="201"/>
                  <a:pt x="1261" y="203"/>
                  <a:pt x="1256" y="205"/>
                </a:cubicBezTo>
                <a:cubicBezTo>
                  <a:pt x="1251" y="207"/>
                  <a:pt x="1246" y="209"/>
                  <a:pt x="1241" y="210"/>
                </a:cubicBezTo>
                <a:cubicBezTo>
                  <a:pt x="1228" y="214"/>
                  <a:pt x="1212" y="216"/>
                  <a:pt x="1195" y="218"/>
                </a:cubicBezTo>
                <a:cubicBezTo>
                  <a:pt x="1194" y="219"/>
                  <a:pt x="1193" y="219"/>
                  <a:pt x="1191" y="219"/>
                </a:cubicBezTo>
                <a:cubicBezTo>
                  <a:pt x="1193" y="219"/>
                  <a:pt x="1194" y="219"/>
                  <a:pt x="1196" y="219"/>
                </a:cubicBezTo>
                <a:cubicBezTo>
                  <a:pt x="1196" y="219"/>
                  <a:pt x="1197" y="220"/>
                  <a:pt x="1197" y="220"/>
                </a:cubicBezTo>
                <a:cubicBezTo>
                  <a:pt x="1202" y="220"/>
                  <a:pt x="1199" y="220"/>
                  <a:pt x="1203" y="221"/>
                </a:cubicBezTo>
                <a:cubicBezTo>
                  <a:pt x="1203" y="221"/>
                  <a:pt x="1206" y="221"/>
                  <a:pt x="1206" y="222"/>
                </a:cubicBezTo>
                <a:cubicBezTo>
                  <a:pt x="1209" y="223"/>
                  <a:pt x="1207" y="225"/>
                  <a:pt x="1211" y="225"/>
                </a:cubicBezTo>
                <a:cubicBezTo>
                  <a:pt x="1216" y="225"/>
                  <a:pt x="1237" y="218"/>
                  <a:pt x="1244" y="215"/>
                </a:cubicBezTo>
                <a:cubicBezTo>
                  <a:pt x="1246" y="215"/>
                  <a:pt x="1248" y="214"/>
                  <a:pt x="1249" y="213"/>
                </a:cubicBezTo>
                <a:cubicBezTo>
                  <a:pt x="1251" y="213"/>
                  <a:pt x="1251" y="213"/>
                  <a:pt x="1252" y="212"/>
                </a:cubicBezTo>
                <a:cubicBezTo>
                  <a:pt x="1254" y="212"/>
                  <a:pt x="1255" y="211"/>
                  <a:pt x="1257" y="210"/>
                </a:cubicBezTo>
                <a:cubicBezTo>
                  <a:pt x="1258" y="209"/>
                  <a:pt x="1259" y="209"/>
                  <a:pt x="1260" y="209"/>
                </a:cubicBezTo>
                <a:cubicBezTo>
                  <a:pt x="1261" y="208"/>
                  <a:pt x="1263" y="208"/>
                  <a:pt x="1265" y="206"/>
                </a:cubicBezTo>
                <a:cubicBezTo>
                  <a:pt x="1266" y="206"/>
                  <a:pt x="1267" y="205"/>
                  <a:pt x="1269" y="204"/>
                </a:cubicBezTo>
                <a:cubicBezTo>
                  <a:pt x="1270" y="204"/>
                  <a:pt x="1271" y="203"/>
                  <a:pt x="1271" y="203"/>
                </a:cubicBezTo>
                <a:cubicBezTo>
                  <a:pt x="1272" y="202"/>
                  <a:pt x="1272" y="203"/>
                  <a:pt x="1272" y="203"/>
                </a:cubicBezTo>
                <a:cubicBezTo>
                  <a:pt x="1272" y="203"/>
                  <a:pt x="1272" y="203"/>
                  <a:pt x="1272" y="203"/>
                </a:cubicBezTo>
                <a:cubicBezTo>
                  <a:pt x="1273" y="204"/>
                  <a:pt x="1274" y="207"/>
                  <a:pt x="1275" y="209"/>
                </a:cubicBezTo>
                <a:cubicBezTo>
                  <a:pt x="1276" y="209"/>
                  <a:pt x="1277" y="210"/>
                  <a:pt x="1278" y="211"/>
                </a:cubicBezTo>
                <a:cubicBezTo>
                  <a:pt x="1279" y="213"/>
                  <a:pt x="1279" y="214"/>
                  <a:pt x="1281" y="215"/>
                </a:cubicBezTo>
                <a:cubicBezTo>
                  <a:pt x="1282" y="218"/>
                  <a:pt x="1285" y="220"/>
                  <a:pt x="1286" y="222"/>
                </a:cubicBezTo>
                <a:cubicBezTo>
                  <a:pt x="1287" y="224"/>
                  <a:pt x="1287" y="224"/>
                  <a:pt x="1288" y="226"/>
                </a:cubicBezTo>
                <a:cubicBezTo>
                  <a:pt x="1289" y="229"/>
                  <a:pt x="1293" y="233"/>
                  <a:pt x="1292" y="236"/>
                </a:cubicBezTo>
                <a:cubicBezTo>
                  <a:pt x="1292" y="238"/>
                  <a:pt x="1292" y="240"/>
                  <a:pt x="1292" y="240"/>
                </a:cubicBezTo>
                <a:cubicBezTo>
                  <a:pt x="1290" y="241"/>
                  <a:pt x="1288" y="239"/>
                  <a:pt x="1283" y="234"/>
                </a:cubicBezTo>
                <a:cubicBezTo>
                  <a:pt x="1283" y="234"/>
                  <a:pt x="1274" y="224"/>
                  <a:pt x="1275" y="226"/>
                </a:cubicBezTo>
                <a:cubicBezTo>
                  <a:pt x="1275" y="231"/>
                  <a:pt x="1281" y="236"/>
                  <a:pt x="1286" y="243"/>
                </a:cubicBezTo>
                <a:cubicBezTo>
                  <a:pt x="1290" y="250"/>
                  <a:pt x="1296" y="261"/>
                  <a:pt x="1300" y="264"/>
                </a:cubicBezTo>
                <a:cubicBezTo>
                  <a:pt x="1302" y="266"/>
                  <a:pt x="1303" y="270"/>
                  <a:pt x="1307" y="275"/>
                </a:cubicBezTo>
                <a:cubicBezTo>
                  <a:pt x="1307" y="275"/>
                  <a:pt x="1309" y="277"/>
                  <a:pt x="1309" y="277"/>
                </a:cubicBezTo>
                <a:cubicBezTo>
                  <a:pt x="1311" y="279"/>
                  <a:pt x="1312" y="283"/>
                  <a:pt x="1313" y="284"/>
                </a:cubicBezTo>
                <a:cubicBezTo>
                  <a:pt x="1314" y="286"/>
                  <a:pt x="1314" y="284"/>
                  <a:pt x="1316" y="286"/>
                </a:cubicBezTo>
                <a:cubicBezTo>
                  <a:pt x="1316" y="288"/>
                  <a:pt x="1319" y="292"/>
                  <a:pt x="1319" y="292"/>
                </a:cubicBezTo>
                <a:cubicBezTo>
                  <a:pt x="1321" y="296"/>
                  <a:pt x="1323" y="301"/>
                  <a:pt x="1324" y="303"/>
                </a:cubicBezTo>
                <a:cubicBezTo>
                  <a:pt x="1325" y="305"/>
                  <a:pt x="1325" y="303"/>
                  <a:pt x="1326" y="304"/>
                </a:cubicBezTo>
                <a:cubicBezTo>
                  <a:pt x="1327" y="305"/>
                  <a:pt x="1330" y="311"/>
                  <a:pt x="1331" y="314"/>
                </a:cubicBezTo>
                <a:cubicBezTo>
                  <a:pt x="1332" y="315"/>
                  <a:pt x="1334" y="316"/>
                  <a:pt x="1336" y="322"/>
                </a:cubicBezTo>
                <a:cubicBezTo>
                  <a:pt x="1336" y="326"/>
                  <a:pt x="1334" y="325"/>
                  <a:pt x="1331" y="321"/>
                </a:cubicBezTo>
                <a:cubicBezTo>
                  <a:pt x="1330" y="320"/>
                  <a:pt x="1329" y="320"/>
                  <a:pt x="1328" y="319"/>
                </a:cubicBezTo>
                <a:cubicBezTo>
                  <a:pt x="1328" y="318"/>
                  <a:pt x="1328" y="316"/>
                  <a:pt x="1327" y="316"/>
                </a:cubicBezTo>
                <a:cubicBezTo>
                  <a:pt x="1327" y="315"/>
                  <a:pt x="1326" y="315"/>
                  <a:pt x="1325" y="315"/>
                </a:cubicBezTo>
                <a:cubicBezTo>
                  <a:pt x="1324" y="314"/>
                  <a:pt x="1321" y="309"/>
                  <a:pt x="1320" y="309"/>
                </a:cubicBezTo>
                <a:cubicBezTo>
                  <a:pt x="1321" y="313"/>
                  <a:pt x="1323" y="314"/>
                  <a:pt x="1324" y="317"/>
                </a:cubicBezTo>
                <a:cubicBezTo>
                  <a:pt x="1325" y="318"/>
                  <a:pt x="1325" y="319"/>
                  <a:pt x="1326" y="320"/>
                </a:cubicBezTo>
                <a:cubicBezTo>
                  <a:pt x="1327" y="321"/>
                  <a:pt x="1327" y="321"/>
                  <a:pt x="1328" y="322"/>
                </a:cubicBezTo>
                <a:cubicBezTo>
                  <a:pt x="1329" y="324"/>
                  <a:pt x="1331" y="327"/>
                  <a:pt x="1332" y="329"/>
                </a:cubicBezTo>
                <a:cubicBezTo>
                  <a:pt x="1335" y="333"/>
                  <a:pt x="1338" y="336"/>
                  <a:pt x="1342" y="342"/>
                </a:cubicBezTo>
                <a:cubicBezTo>
                  <a:pt x="1343" y="345"/>
                  <a:pt x="1343" y="348"/>
                  <a:pt x="1344" y="349"/>
                </a:cubicBezTo>
                <a:cubicBezTo>
                  <a:pt x="1346" y="352"/>
                  <a:pt x="1347" y="353"/>
                  <a:pt x="1349" y="356"/>
                </a:cubicBezTo>
                <a:cubicBezTo>
                  <a:pt x="1351" y="358"/>
                  <a:pt x="1363" y="379"/>
                  <a:pt x="1364" y="387"/>
                </a:cubicBezTo>
                <a:cubicBezTo>
                  <a:pt x="1364" y="387"/>
                  <a:pt x="1364" y="387"/>
                  <a:pt x="1364" y="388"/>
                </a:cubicBezTo>
                <a:cubicBezTo>
                  <a:pt x="1364" y="388"/>
                  <a:pt x="1364" y="389"/>
                  <a:pt x="1364" y="390"/>
                </a:cubicBezTo>
                <a:cubicBezTo>
                  <a:pt x="1364" y="391"/>
                  <a:pt x="1364" y="392"/>
                  <a:pt x="1363" y="392"/>
                </a:cubicBezTo>
                <a:cubicBezTo>
                  <a:pt x="1362" y="393"/>
                  <a:pt x="1362" y="391"/>
                  <a:pt x="1361" y="390"/>
                </a:cubicBezTo>
                <a:cubicBezTo>
                  <a:pt x="1360" y="389"/>
                  <a:pt x="1361" y="389"/>
                  <a:pt x="1360" y="390"/>
                </a:cubicBezTo>
                <a:cubicBezTo>
                  <a:pt x="1359" y="392"/>
                  <a:pt x="1358" y="387"/>
                  <a:pt x="1356" y="383"/>
                </a:cubicBezTo>
                <a:cubicBezTo>
                  <a:pt x="1355" y="382"/>
                  <a:pt x="1354" y="383"/>
                  <a:pt x="1353" y="381"/>
                </a:cubicBezTo>
                <a:cubicBezTo>
                  <a:pt x="1352" y="381"/>
                  <a:pt x="1351" y="379"/>
                  <a:pt x="1351" y="379"/>
                </a:cubicBezTo>
                <a:cubicBezTo>
                  <a:pt x="1348" y="375"/>
                  <a:pt x="1343" y="366"/>
                  <a:pt x="1339" y="360"/>
                </a:cubicBezTo>
                <a:cubicBezTo>
                  <a:pt x="1337" y="358"/>
                  <a:pt x="1335" y="356"/>
                  <a:pt x="1334" y="354"/>
                </a:cubicBezTo>
                <a:cubicBezTo>
                  <a:pt x="1333" y="353"/>
                  <a:pt x="1330" y="348"/>
                  <a:pt x="1329" y="347"/>
                </a:cubicBezTo>
                <a:cubicBezTo>
                  <a:pt x="1329" y="347"/>
                  <a:pt x="1329" y="348"/>
                  <a:pt x="1328" y="348"/>
                </a:cubicBezTo>
                <a:cubicBezTo>
                  <a:pt x="1326" y="345"/>
                  <a:pt x="1324" y="340"/>
                  <a:pt x="1322" y="337"/>
                </a:cubicBezTo>
                <a:cubicBezTo>
                  <a:pt x="1319" y="334"/>
                  <a:pt x="1319" y="335"/>
                  <a:pt x="1317" y="333"/>
                </a:cubicBezTo>
                <a:cubicBezTo>
                  <a:pt x="1316" y="334"/>
                  <a:pt x="1319" y="338"/>
                  <a:pt x="1319" y="340"/>
                </a:cubicBezTo>
                <a:cubicBezTo>
                  <a:pt x="1318" y="340"/>
                  <a:pt x="1317" y="336"/>
                  <a:pt x="1316" y="336"/>
                </a:cubicBezTo>
                <a:cubicBezTo>
                  <a:pt x="1316" y="338"/>
                  <a:pt x="1319" y="341"/>
                  <a:pt x="1319" y="340"/>
                </a:cubicBezTo>
                <a:cubicBezTo>
                  <a:pt x="1320" y="338"/>
                  <a:pt x="1323" y="348"/>
                  <a:pt x="1324" y="350"/>
                </a:cubicBezTo>
                <a:cubicBezTo>
                  <a:pt x="1325" y="351"/>
                  <a:pt x="1326" y="350"/>
                  <a:pt x="1326" y="352"/>
                </a:cubicBezTo>
                <a:cubicBezTo>
                  <a:pt x="1328" y="354"/>
                  <a:pt x="1328" y="357"/>
                  <a:pt x="1329" y="359"/>
                </a:cubicBezTo>
                <a:cubicBezTo>
                  <a:pt x="1332" y="363"/>
                  <a:pt x="1335" y="367"/>
                  <a:pt x="1337" y="373"/>
                </a:cubicBezTo>
                <a:cubicBezTo>
                  <a:pt x="1338" y="374"/>
                  <a:pt x="1340" y="379"/>
                  <a:pt x="1342" y="384"/>
                </a:cubicBezTo>
                <a:cubicBezTo>
                  <a:pt x="1344" y="389"/>
                  <a:pt x="1346" y="393"/>
                  <a:pt x="1347" y="395"/>
                </a:cubicBezTo>
                <a:cubicBezTo>
                  <a:pt x="1348" y="396"/>
                  <a:pt x="1349" y="395"/>
                  <a:pt x="1349" y="396"/>
                </a:cubicBezTo>
                <a:cubicBezTo>
                  <a:pt x="1350" y="397"/>
                  <a:pt x="1351" y="401"/>
                  <a:pt x="1352" y="404"/>
                </a:cubicBezTo>
                <a:cubicBezTo>
                  <a:pt x="1354" y="408"/>
                  <a:pt x="1356" y="411"/>
                  <a:pt x="1357" y="414"/>
                </a:cubicBezTo>
                <a:cubicBezTo>
                  <a:pt x="1358" y="416"/>
                  <a:pt x="1359" y="420"/>
                  <a:pt x="1359" y="421"/>
                </a:cubicBezTo>
                <a:cubicBezTo>
                  <a:pt x="1360" y="423"/>
                  <a:pt x="1360" y="424"/>
                  <a:pt x="1361" y="425"/>
                </a:cubicBezTo>
                <a:cubicBezTo>
                  <a:pt x="1362" y="426"/>
                  <a:pt x="1362" y="428"/>
                  <a:pt x="1363" y="430"/>
                </a:cubicBezTo>
                <a:cubicBezTo>
                  <a:pt x="1363" y="430"/>
                  <a:pt x="1364" y="430"/>
                  <a:pt x="1364" y="431"/>
                </a:cubicBezTo>
                <a:cubicBezTo>
                  <a:pt x="1364" y="432"/>
                  <a:pt x="1365" y="433"/>
                  <a:pt x="1365" y="434"/>
                </a:cubicBezTo>
                <a:cubicBezTo>
                  <a:pt x="1367" y="437"/>
                  <a:pt x="1366" y="437"/>
                  <a:pt x="1369" y="444"/>
                </a:cubicBezTo>
                <a:cubicBezTo>
                  <a:pt x="1369" y="445"/>
                  <a:pt x="1370" y="448"/>
                  <a:pt x="1371" y="451"/>
                </a:cubicBezTo>
                <a:cubicBezTo>
                  <a:pt x="1372" y="455"/>
                  <a:pt x="1374" y="460"/>
                  <a:pt x="1375" y="464"/>
                </a:cubicBezTo>
                <a:cubicBezTo>
                  <a:pt x="1378" y="473"/>
                  <a:pt x="1380" y="482"/>
                  <a:pt x="1379" y="485"/>
                </a:cubicBezTo>
                <a:cubicBezTo>
                  <a:pt x="1378" y="489"/>
                  <a:pt x="1377" y="488"/>
                  <a:pt x="1374" y="481"/>
                </a:cubicBezTo>
                <a:cubicBezTo>
                  <a:pt x="1373" y="480"/>
                  <a:pt x="1374" y="479"/>
                  <a:pt x="1373" y="478"/>
                </a:cubicBezTo>
                <a:cubicBezTo>
                  <a:pt x="1372" y="477"/>
                  <a:pt x="1372" y="473"/>
                  <a:pt x="1370" y="472"/>
                </a:cubicBezTo>
                <a:cubicBezTo>
                  <a:pt x="1371" y="480"/>
                  <a:pt x="1374" y="486"/>
                  <a:pt x="1376" y="492"/>
                </a:cubicBezTo>
                <a:cubicBezTo>
                  <a:pt x="1377" y="495"/>
                  <a:pt x="1378" y="498"/>
                  <a:pt x="1379" y="501"/>
                </a:cubicBezTo>
                <a:cubicBezTo>
                  <a:pt x="1382" y="508"/>
                  <a:pt x="1383" y="514"/>
                  <a:pt x="1386" y="521"/>
                </a:cubicBezTo>
                <a:cubicBezTo>
                  <a:pt x="1387" y="523"/>
                  <a:pt x="1388" y="526"/>
                  <a:pt x="1389" y="528"/>
                </a:cubicBezTo>
                <a:cubicBezTo>
                  <a:pt x="1390" y="531"/>
                  <a:pt x="1390" y="534"/>
                  <a:pt x="1390" y="536"/>
                </a:cubicBezTo>
                <a:cubicBezTo>
                  <a:pt x="1391" y="537"/>
                  <a:pt x="1392" y="538"/>
                  <a:pt x="1392" y="539"/>
                </a:cubicBezTo>
                <a:cubicBezTo>
                  <a:pt x="1393" y="543"/>
                  <a:pt x="1394" y="548"/>
                  <a:pt x="1395" y="553"/>
                </a:cubicBezTo>
                <a:cubicBezTo>
                  <a:pt x="1393" y="554"/>
                  <a:pt x="1392" y="556"/>
                  <a:pt x="1390" y="555"/>
                </a:cubicBezTo>
                <a:cubicBezTo>
                  <a:pt x="1391" y="557"/>
                  <a:pt x="1391" y="559"/>
                  <a:pt x="1393" y="563"/>
                </a:cubicBezTo>
                <a:cubicBezTo>
                  <a:pt x="1393" y="565"/>
                  <a:pt x="1394" y="565"/>
                  <a:pt x="1395" y="567"/>
                </a:cubicBezTo>
                <a:cubicBezTo>
                  <a:pt x="1396" y="569"/>
                  <a:pt x="1396" y="573"/>
                  <a:pt x="1397" y="575"/>
                </a:cubicBezTo>
                <a:cubicBezTo>
                  <a:pt x="1398" y="577"/>
                  <a:pt x="1399" y="578"/>
                  <a:pt x="1399" y="579"/>
                </a:cubicBezTo>
                <a:cubicBezTo>
                  <a:pt x="1401" y="583"/>
                  <a:pt x="1402" y="587"/>
                  <a:pt x="1403" y="591"/>
                </a:cubicBezTo>
                <a:cubicBezTo>
                  <a:pt x="1405" y="596"/>
                  <a:pt x="1407" y="599"/>
                  <a:pt x="1408" y="602"/>
                </a:cubicBezTo>
                <a:cubicBezTo>
                  <a:pt x="1408" y="603"/>
                  <a:pt x="1409" y="608"/>
                  <a:pt x="1409" y="611"/>
                </a:cubicBezTo>
                <a:cubicBezTo>
                  <a:pt x="1410" y="611"/>
                  <a:pt x="1412" y="613"/>
                  <a:pt x="1411" y="617"/>
                </a:cubicBezTo>
                <a:cubicBezTo>
                  <a:pt x="1411" y="621"/>
                  <a:pt x="1410" y="621"/>
                  <a:pt x="1409" y="621"/>
                </a:cubicBezTo>
                <a:cubicBezTo>
                  <a:pt x="1406" y="620"/>
                  <a:pt x="1404" y="608"/>
                  <a:pt x="1403" y="607"/>
                </a:cubicBezTo>
                <a:cubicBezTo>
                  <a:pt x="1402" y="608"/>
                  <a:pt x="1403" y="609"/>
                  <a:pt x="1403" y="611"/>
                </a:cubicBezTo>
                <a:cubicBezTo>
                  <a:pt x="1403" y="611"/>
                  <a:pt x="1404" y="614"/>
                  <a:pt x="1404" y="615"/>
                </a:cubicBezTo>
                <a:cubicBezTo>
                  <a:pt x="1405" y="618"/>
                  <a:pt x="1406" y="621"/>
                  <a:pt x="1408" y="624"/>
                </a:cubicBezTo>
                <a:cubicBezTo>
                  <a:pt x="1408" y="625"/>
                  <a:pt x="1408" y="626"/>
                  <a:pt x="1409" y="627"/>
                </a:cubicBezTo>
                <a:cubicBezTo>
                  <a:pt x="1410" y="629"/>
                  <a:pt x="1412" y="634"/>
                  <a:pt x="1413" y="638"/>
                </a:cubicBezTo>
                <a:cubicBezTo>
                  <a:pt x="1415" y="643"/>
                  <a:pt x="1416" y="648"/>
                  <a:pt x="1416" y="651"/>
                </a:cubicBezTo>
                <a:cubicBezTo>
                  <a:pt x="1416" y="654"/>
                  <a:pt x="1417" y="653"/>
                  <a:pt x="1416" y="656"/>
                </a:cubicBezTo>
                <a:cubicBezTo>
                  <a:pt x="1415" y="656"/>
                  <a:pt x="1415" y="656"/>
                  <a:pt x="1415" y="656"/>
                </a:cubicBezTo>
                <a:cubicBezTo>
                  <a:pt x="1415" y="657"/>
                  <a:pt x="1415" y="657"/>
                  <a:pt x="1415" y="657"/>
                </a:cubicBezTo>
                <a:cubicBezTo>
                  <a:pt x="1415" y="657"/>
                  <a:pt x="1415" y="658"/>
                  <a:pt x="1414" y="658"/>
                </a:cubicBezTo>
                <a:cubicBezTo>
                  <a:pt x="1408" y="660"/>
                  <a:pt x="1409" y="662"/>
                  <a:pt x="1404" y="664"/>
                </a:cubicBezTo>
                <a:cubicBezTo>
                  <a:pt x="1403" y="664"/>
                  <a:pt x="1400" y="665"/>
                  <a:pt x="1398" y="666"/>
                </a:cubicBezTo>
                <a:cubicBezTo>
                  <a:pt x="1394" y="668"/>
                  <a:pt x="1392" y="669"/>
                  <a:pt x="1388" y="669"/>
                </a:cubicBezTo>
                <a:cubicBezTo>
                  <a:pt x="1387" y="669"/>
                  <a:pt x="1386" y="669"/>
                  <a:pt x="1384" y="669"/>
                </a:cubicBezTo>
                <a:cubicBezTo>
                  <a:pt x="1379" y="671"/>
                  <a:pt x="1373" y="674"/>
                  <a:pt x="1367" y="678"/>
                </a:cubicBezTo>
                <a:close/>
                <a:moveTo>
                  <a:pt x="1228" y="208"/>
                </a:moveTo>
                <a:cubicBezTo>
                  <a:pt x="1232" y="207"/>
                  <a:pt x="1237" y="206"/>
                  <a:pt x="1241" y="205"/>
                </a:cubicBezTo>
                <a:cubicBezTo>
                  <a:pt x="1246" y="204"/>
                  <a:pt x="1250" y="202"/>
                  <a:pt x="1254" y="201"/>
                </a:cubicBezTo>
                <a:cubicBezTo>
                  <a:pt x="1254" y="201"/>
                  <a:pt x="1254" y="201"/>
                  <a:pt x="1254" y="201"/>
                </a:cubicBezTo>
                <a:cubicBezTo>
                  <a:pt x="1245" y="204"/>
                  <a:pt x="1236" y="206"/>
                  <a:pt x="1226" y="208"/>
                </a:cubicBezTo>
                <a:cubicBezTo>
                  <a:pt x="1227" y="208"/>
                  <a:pt x="1227" y="208"/>
                  <a:pt x="1228" y="208"/>
                </a:cubicBezTo>
                <a:close/>
                <a:moveTo>
                  <a:pt x="1384" y="444"/>
                </a:moveTo>
                <a:cubicBezTo>
                  <a:pt x="1382" y="436"/>
                  <a:pt x="1380" y="428"/>
                  <a:pt x="1378" y="419"/>
                </a:cubicBezTo>
                <a:cubicBezTo>
                  <a:pt x="1380" y="427"/>
                  <a:pt x="1382" y="435"/>
                  <a:pt x="1384" y="444"/>
                </a:cubicBezTo>
                <a:close/>
                <a:moveTo>
                  <a:pt x="1418" y="624"/>
                </a:moveTo>
                <a:cubicBezTo>
                  <a:pt x="1418" y="625"/>
                  <a:pt x="1419" y="626"/>
                  <a:pt x="1419" y="628"/>
                </a:cubicBezTo>
                <a:cubicBezTo>
                  <a:pt x="1419" y="625"/>
                  <a:pt x="1418" y="622"/>
                  <a:pt x="1418" y="619"/>
                </a:cubicBezTo>
                <a:cubicBezTo>
                  <a:pt x="1418" y="621"/>
                  <a:pt x="1418" y="622"/>
                  <a:pt x="1418" y="624"/>
                </a:cubicBezTo>
                <a:close/>
                <a:moveTo>
                  <a:pt x="1030" y="212"/>
                </a:moveTo>
                <a:cubicBezTo>
                  <a:pt x="999" y="206"/>
                  <a:pt x="970" y="201"/>
                  <a:pt x="946" y="197"/>
                </a:cubicBezTo>
                <a:cubicBezTo>
                  <a:pt x="958" y="200"/>
                  <a:pt x="971" y="203"/>
                  <a:pt x="984" y="205"/>
                </a:cubicBezTo>
                <a:cubicBezTo>
                  <a:pt x="988" y="206"/>
                  <a:pt x="992" y="206"/>
                  <a:pt x="997" y="207"/>
                </a:cubicBezTo>
                <a:cubicBezTo>
                  <a:pt x="1003" y="208"/>
                  <a:pt x="1009" y="210"/>
                  <a:pt x="1015" y="211"/>
                </a:cubicBezTo>
                <a:cubicBezTo>
                  <a:pt x="1023" y="212"/>
                  <a:pt x="1036" y="214"/>
                  <a:pt x="1045" y="215"/>
                </a:cubicBezTo>
                <a:cubicBezTo>
                  <a:pt x="1048" y="216"/>
                  <a:pt x="1052" y="216"/>
                  <a:pt x="1056" y="217"/>
                </a:cubicBezTo>
                <a:cubicBezTo>
                  <a:pt x="1061" y="218"/>
                  <a:pt x="1067" y="218"/>
                  <a:pt x="1073" y="219"/>
                </a:cubicBezTo>
                <a:cubicBezTo>
                  <a:pt x="1092" y="221"/>
                  <a:pt x="1122" y="222"/>
                  <a:pt x="1142" y="220"/>
                </a:cubicBezTo>
                <a:cubicBezTo>
                  <a:pt x="1145" y="220"/>
                  <a:pt x="1147" y="219"/>
                  <a:pt x="1150" y="219"/>
                </a:cubicBezTo>
                <a:cubicBezTo>
                  <a:pt x="1108" y="222"/>
                  <a:pt x="1066" y="219"/>
                  <a:pt x="1030" y="212"/>
                </a:cubicBezTo>
                <a:close/>
                <a:moveTo>
                  <a:pt x="290" y="117"/>
                </a:moveTo>
                <a:cubicBezTo>
                  <a:pt x="290" y="117"/>
                  <a:pt x="290" y="117"/>
                  <a:pt x="291" y="117"/>
                </a:cubicBezTo>
                <a:cubicBezTo>
                  <a:pt x="291" y="116"/>
                  <a:pt x="291" y="115"/>
                  <a:pt x="292" y="114"/>
                </a:cubicBezTo>
                <a:cubicBezTo>
                  <a:pt x="292" y="114"/>
                  <a:pt x="292" y="113"/>
                  <a:pt x="292" y="113"/>
                </a:cubicBezTo>
                <a:cubicBezTo>
                  <a:pt x="292" y="113"/>
                  <a:pt x="291" y="112"/>
                  <a:pt x="290" y="112"/>
                </a:cubicBezTo>
                <a:cubicBezTo>
                  <a:pt x="291" y="110"/>
                  <a:pt x="291" y="109"/>
                  <a:pt x="291" y="107"/>
                </a:cubicBezTo>
                <a:cubicBezTo>
                  <a:pt x="292" y="103"/>
                  <a:pt x="292" y="103"/>
                  <a:pt x="292" y="103"/>
                </a:cubicBezTo>
                <a:cubicBezTo>
                  <a:pt x="290" y="101"/>
                  <a:pt x="290" y="101"/>
                  <a:pt x="290" y="101"/>
                </a:cubicBezTo>
                <a:cubicBezTo>
                  <a:pt x="289" y="100"/>
                  <a:pt x="288" y="100"/>
                  <a:pt x="287" y="100"/>
                </a:cubicBezTo>
                <a:cubicBezTo>
                  <a:pt x="287" y="100"/>
                  <a:pt x="287" y="101"/>
                  <a:pt x="287" y="101"/>
                </a:cubicBezTo>
                <a:cubicBezTo>
                  <a:pt x="287" y="102"/>
                  <a:pt x="287" y="102"/>
                  <a:pt x="287" y="103"/>
                </a:cubicBezTo>
                <a:cubicBezTo>
                  <a:pt x="288" y="103"/>
                  <a:pt x="290" y="104"/>
                  <a:pt x="291" y="104"/>
                </a:cubicBezTo>
                <a:cubicBezTo>
                  <a:pt x="291" y="104"/>
                  <a:pt x="291" y="104"/>
                  <a:pt x="291" y="105"/>
                </a:cubicBezTo>
                <a:cubicBezTo>
                  <a:pt x="291" y="106"/>
                  <a:pt x="291" y="106"/>
                  <a:pt x="291" y="106"/>
                </a:cubicBezTo>
                <a:cubicBezTo>
                  <a:pt x="290" y="108"/>
                  <a:pt x="290" y="108"/>
                  <a:pt x="290" y="108"/>
                </a:cubicBezTo>
                <a:cubicBezTo>
                  <a:pt x="289" y="112"/>
                  <a:pt x="289" y="112"/>
                  <a:pt x="289" y="112"/>
                </a:cubicBezTo>
                <a:cubicBezTo>
                  <a:pt x="289" y="112"/>
                  <a:pt x="289" y="112"/>
                  <a:pt x="289" y="112"/>
                </a:cubicBezTo>
                <a:cubicBezTo>
                  <a:pt x="288" y="112"/>
                  <a:pt x="287" y="112"/>
                  <a:pt x="286" y="111"/>
                </a:cubicBezTo>
                <a:cubicBezTo>
                  <a:pt x="286" y="113"/>
                  <a:pt x="286" y="114"/>
                  <a:pt x="285" y="116"/>
                </a:cubicBezTo>
                <a:cubicBezTo>
                  <a:pt x="286" y="116"/>
                  <a:pt x="287" y="116"/>
                  <a:pt x="288" y="116"/>
                </a:cubicBezTo>
                <a:cubicBezTo>
                  <a:pt x="287" y="122"/>
                  <a:pt x="285" y="128"/>
                  <a:pt x="284" y="134"/>
                </a:cubicBezTo>
                <a:cubicBezTo>
                  <a:pt x="283" y="136"/>
                  <a:pt x="283" y="138"/>
                  <a:pt x="282" y="140"/>
                </a:cubicBezTo>
                <a:cubicBezTo>
                  <a:pt x="282" y="141"/>
                  <a:pt x="283" y="141"/>
                  <a:pt x="283" y="141"/>
                </a:cubicBezTo>
                <a:cubicBezTo>
                  <a:pt x="283" y="142"/>
                  <a:pt x="283" y="142"/>
                  <a:pt x="283" y="142"/>
                </a:cubicBezTo>
                <a:cubicBezTo>
                  <a:pt x="284" y="142"/>
                  <a:pt x="284" y="142"/>
                  <a:pt x="284" y="142"/>
                </a:cubicBezTo>
                <a:cubicBezTo>
                  <a:pt x="285" y="142"/>
                  <a:pt x="285" y="142"/>
                  <a:pt x="285" y="142"/>
                </a:cubicBezTo>
                <a:cubicBezTo>
                  <a:pt x="285" y="140"/>
                  <a:pt x="286" y="137"/>
                  <a:pt x="287" y="135"/>
                </a:cubicBezTo>
                <a:cubicBezTo>
                  <a:pt x="287" y="134"/>
                  <a:pt x="287" y="130"/>
                  <a:pt x="288" y="128"/>
                </a:cubicBezTo>
                <a:cubicBezTo>
                  <a:pt x="288" y="127"/>
                  <a:pt x="288" y="126"/>
                  <a:pt x="289" y="125"/>
                </a:cubicBezTo>
                <a:cubicBezTo>
                  <a:pt x="289" y="122"/>
                  <a:pt x="289" y="119"/>
                  <a:pt x="290" y="117"/>
                </a:cubicBezTo>
                <a:close/>
                <a:moveTo>
                  <a:pt x="219" y="96"/>
                </a:moveTo>
                <a:cubicBezTo>
                  <a:pt x="223" y="97"/>
                  <a:pt x="227" y="97"/>
                  <a:pt x="230" y="98"/>
                </a:cubicBezTo>
                <a:cubicBezTo>
                  <a:pt x="225" y="96"/>
                  <a:pt x="220" y="95"/>
                  <a:pt x="215" y="94"/>
                </a:cubicBezTo>
                <a:cubicBezTo>
                  <a:pt x="212" y="93"/>
                  <a:pt x="210" y="92"/>
                  <a:pt x="207" y="91"/>
                </a:cubicBezTo>
                <a:cubicBezTo>
                  <a:pt x="201" y="90"/>
                  <a:pt x="197" y="89"/>
                  <a:pt x="195" y="88"/>
                </a:cubicBezTo>
                <a:cubicBezTo>
                  <a:pt x="193" y="88"/>
                  <a:pt x="193" y="87"/>
                  <a:pt x="193" y="87"/>
                </a:cubicBezTo>
                <a:cubicBezTo>
                  <a:pt x="176" y="82"/>
                  <a:pt x="159" y="77"/>
                  <a:pt x="145" y="72"/>
                </a:cubicBezTo>
                <a:cubicBezTo>
                  <a:pt x="142" y="72"/>
                  <a:pt x="140" y="71"/>
                  <a:pt x="137" y="70"/>
                </a:cubicBezTo>
                <a:cubicBezTo>
                  <a:pt x="130" y="69"/>
                  <a:pt x="124" y="68"/>
                  <a:pt x="116" y="66"/>
                </a:cubicBezTo>
                <a:cubicBezTo>
                  <a:pt x="113" y="66"/>
                  <a:pt x="110" y="65"/>
                  <a:pt x="107" y="64"/>
                </a:cubicBezTo>
                <a:cubicBezTo>
                  <a:pt x="108" y="64"/>
                  <a:pt x="110" y="65"/>
                  <a:pt x="111" y="66"/>
                </a:cubicBezTo>
                <a:cubicBezTo>
                  <a:pt x="120" y="69"/>
                  <a:pt x="128" y="72"/>
                  <a:pt x="136" y="74"/>
                </a:cubicBezTo>
                <a:cubicBezTo>
                  <a:pt x="139" y="75"/>
                  <a:pt x="142" y="76"/>
                  <a:pt x="145" y="76"/>
                </a:cubicBezTo>
                <a:cubicBezTo>
                  <a:pt x="159" y="80"/>
                  <a:pt x="172" y="83"/>
                  <a:pt x="177" y="85"/>
                </a:cubicBezTo>
                <a:cubicBezTo>
                  <a:pt x="177" y="86"/>
                  <a:pt x="173" y="85"/>
                  <a:pt x="171" y="85"/>
                </a:cubicBezTo>
                <a:cubicBezTo>
                  <a:pt x="178" y="87"/>
                  <a:pt x="184" y="89"/>
                  <a:pt x="190" y="91"/>
                </a:cubicBezTo>
                <a:cubicBezTo>
                  <a:pt x="193" y="92"/>
                  <a:pt x="197" y="92"/>
                  <a:pt x="200" y="93"/>
                </a:cubicBezTo>
                <a:cubicBezTo>
                  <a:pt x="206" y="94"/>
                  <a:pt x="213" y="95"/>
                  <a:pt x="219" y="96"/>
                </a:cubicBezTo>
                <a:close/>
                <a:moveTo>
                  <a:pt x="20" y="24"/>
                </a:moveTo>
                <a:cubicBezTo>
                  <a:pt x="20" y="26"/>
                  <a:pt x="20" y="28"/>
                  <a:pt x="20" y="29"/>
                </a:cubicBezTo>
                <a:cubicBezTo>
                  <a:pt x="22" y="30"/>
                  <a:pt x="23" y="31"/>
                  <a:pt x="25" y="31"/>
                </a:cubicBezTo>
                <a:cubicBezTo>
                  <a:pt x="25" y="31"/>
                  <a:pt x="25" y="30"/>
                  <a:pt x="25" y="30"/>
                </a:cubicBezTo>
                <a:cubicBezTo>
                  <a:pt x="25" y="29"/>
                  <a:pt x="26" y="28"/>
                  <a:pt x="27" y="27"/>
                </a:cubicBezTo>
                <a:cubicBezTo>
                  <a:pt x="25" y="26"/>
                  <a:pt x="23" y="25"/>
                  <a:pt x="20" y="24"/>
                </a:cubicBezTo>
                <a:close/>
                <a:moveTo>
                  <a:pt x="154" y="537"/>
                </a:moveTo>
                <a:cubicBezTo>
                  <a:pt x="165" y="502"/>
                  <a:pt x="176" y="464"/>
                  <a:pt x="187" y="426"/>
                </a:cubicBezTo>
                <a:cubicBezTo>
                  <a:pt x="187" y="426"/>
                  <a:pt x="186" y="426"/>
                  <a:pt x="184" y="432"/>
                </a:cubicBezTo>
                <a:cubicBezTo>
                  <a:pt x="181" y="439"/>
                  <a:pt x="183" y="436"/>
                  <a:pt x="180" y="447"/>
                </a:cubicBezTo>
                <a:cubicBezTo>
                  <a:pt x="178" y="454"/>
                  <a:pt x="176" y="460"/>
                  <a:pt x="173" y="468"/>
                </a:cubicBezTo>
                <a:cubicBezTo>
                  <a:pt x="172" y="474"/>
                  <a:pt x="170" y="481"/>
                  <a:pt x="169" y="486"/>
                </a:cubicBezTo>
                <a:cubicBezTo>
                  <a:pt x="167" y="491"/>
                  <a:pt x="165" y="494"/>
                  <a:pt x="164" y="498"/>
                </a:cubicBezTo>
                <a:cubicBezTo>
                  <a:pt x="162" y="505"/>
                  <a:pt x="159" y="519"/>
                  <a:pt x="157" y="527"/>
                </a:cubicBezTo>
                <a:cubicBezTo>
                  <a:pt x="156" y="529"/>
                  <a:pt x="156" y="531"/>
                  <a:pt x="155" y="535"/>
                </a:cubicBezTo>
                <a:cubicBezTo>
                  <a:pt x="155" y="535"/>
                  <a:pt x="155" y="536"/>
                  <a:pt x="154" y="537"/>
                </a:cubicBezTo>
                <a:close/>
                <a:moveTo>
                  <a:pt x="147" y="561"/>
                </a:moveTo>
                <a:cubicBezTo>
                  <a:pt x="149" y="554"/>
                  <a:pt x="152" y="546"/>
                  <a:pt x="154" y="538"/>
                </a:cubicBezTo>
                <a:cubicBezTo>
                  <a:pt x="152" y="543"/>
                  <a:pt x="151" y="546"/>
                  <a:pt x="149" y="552"/>
                </a:cubicBezTo>
                <a:cubicBezTo>
                  <a:pt x="148" y="554"/>
                  <a:pt x="148" y="558"/>
                  <a:pt x="147" y="561"/>
                </a:cubicBezTo>
                <a:close/>
                <a:moveTo>
                  <a:pt x="161" y="618"/>
                </a:moveTo>
                <a:cubicBezTo>
                  <a:pt x="160" y="618"/>
                  <a:pt x="159" y="618"/>
                  <a:pt x="159" y="618"/>
                </a:cubicBezTo>
                <a:cubicBezTo>
                  <a:pt x="156" y="627"/>
                  <a:pt x="152" y="637"/>
                  <a:pt x="150" y="642"/>
                </a:cubicBezTo>
                <a:cubicBezTo>
                  <a:pt x="107" y="622"/>
                  <a:pt x="67" y="614"/>
                  <a:pt x="36" y="611"/>
                </a:cubicBezTo>
                <a:cubicBezTo>
                  <a:pt x="28" y="603"/>
                  <a:pt x="21" y="587"/>
                  <a:pt x="19" y="568"/>
                </a:cubicBezTo>
                <a:cubicBezTo>
                  <a:pt x="28" y="574"/>
                  <a:pt x="37" y="580"/>
                  <a:pt x="46" y="585"/>
                </a:cubicBezTo>
                <a:cubicBezTo>
                  <a:pt x="46" y="585"/>
                  <a:pt x="47" y="585"/>
                  <a:pt x="49" y="585"/>
                </a:cubicBezTo>
                <a:cubicBezTo>
                  <a:pt x="49" y="585"/>
                  <a:pt x="49" y="585"/>
                  <a:pt x="50" y="585"/>
                </a:cubicBezTo>
                <a:cubicBezTo>
                  <a:pt x="51" y="585"/>
                  <a:pt x="51" y="585"/>
                  <a:pt x="52" y="585"/>
                </a:cubicBezTo>
                <a:cubicBezTo>
                  <a:pt x="53" y="585"/>
                  <a:pt x="62" y="589"/>
                  <a:pt x="64" y="589"/>
                </a:cubicBezTo>
                <a:cubicBezTo>
                  <a:pt x="64" y="589"/>
                  <a:pt x="62" y="587"/>
                  <a:pt x="62" y="586"/>
                </a:cubicBezTo>
                <a:cubicBezTo>
                  <a:pt x="63" y="586"/>
                  <a:pt x="67" y="587"/>
                  <a:pt x="66" y="586"/>
                </a:cubicBezTo>
                <a:cubicBezTo>
                  <a:pt x="64" y="584"/>
                  <a:pt x="62" y="584"/>
                  <a:pt x="59" y="582"/>
                </a:cubicBezTo>
                <a:cubicBezTo>
                  <a:pt x="58" y="582"/>
                  <a:pt x="57" y="580"/>
                  <a:pt x="57" y="580"/>
                </a:cubicBezTo>
                <a:cubicBezTo>
                  <a:pt x="51" y="577"/>
                  <a:pt x="36" y="567"/>
                  <a:pt x="28" y="562"/>
                </a:cubicBezTo>
                <a:cubicBezTo>
                  <a:pt x="27" y="561"/>
                  <a:pt x="26" y="561"/>
                  <a:pt x="25" y="560"/>
                </a:cubicBezTo>
                <a:cubicBezTo>
                  <a:pt x="6" y="548"/>
                  <a:pt x="6" y="548"/>
                  <a:pt x="6" y="548"/>
                </a:cubicBezTo>
                <a:cubicBezTo>
                  <a:pt x="9" y="569"/>
                  <a:pt x="9" y="569"/>
                  <a:pt x="9" y="569"/>
                </a:cubicBezTo>
                <a:cubicBezTo>
                  <a:pt x="10" y="574"/>
                  <a:pt x="11" y="580"/>
                  <a:pt x="13" y="587"/>
                </a:cubicBezTo>
                <a:cubicBezTo>
                  <a:pt x="14" y="589"/>
                  <a:pt x="14" y="592"/>
                  <a:pt x="15" y="594"/>
                </a:cubicBezTo>
                <a:cubicBezTo>
                  <a:pt x="16" y="597"/>
                  <a:pt x="18" y="600"/>
                  <a:pt x="19" y="603"/>
                </a:cubicBezTo>
                <a:cubicBezTo>
                  <a:pt x="21" y="606"/>
                  <a:pt x="22" y="609"/>
                  <a:pt x="25" y="612"/>
                </a:cubicBezTo>
                <a:cubicBezTo>
                  <a:pt x="26" y="614"/>
                  <a:pt x="27" y="615"/>
                  <a:pt x="28" y="617"/>
                </a:cubicBezTo>
                <a:cubicBezTo>
                  <a:pt x="29" y="617"/>
                  <a:pt x="30" y="618"/>
                  <a:pt x="30" y="619"/>
                </a:cubicBezTo>
                <a:cubicBezTo>
                  <a:pt x="31" y="620"/>
                  <a:pt x="32" y="620"/>
                  <a:pt x="33" y="620"/>
                </a:cubicBezTo>
                <a:cubicBezTo>
                  <a:pt x="35" y="620"/>
                  <a:pt x="37" y="620"/>
                  <a:pt x="39" y="621"/>
                </a:cubicBezTo>
                <a:cubicBezTo>
                  <a:pt x="42" y="621"/>
                  <a:pt x="45" y="621"/>
                  <a:pt x="48" y="621"/>
                </a:cubicBezTo>
                <a:cubicBezTo>
                  <a:pt x="50" y="622"/>
                  <a:pt x="53" y="622"/>
                  <a:pt x="55" y="622"/>
                </a:cubicBezTo>
                <a:cubicBezTo>
                  <a:pt x="58" y="622"/>
                  <a:pt x="62" y="622"/>
                  <a:pt x="65" y="623"/>
                </a:cubicBezTo>
                <a:cubicBezTo>
                  <a:pt x="87" y="626"/>
                  <a:pt x="107" y="632"/>
                  <a:pt x="116" y="635"/>
                </a:cubicBezTo>
                <a:cubicBezTo>
                  <a:pt x="125" y="637"/>
                  <a:pt x="131" y="638"/>
                  <a:pt x="136" y="640"/>
                </a:cubicBezTo>
                <a:cubicBezTo>
                  <a:pt x="137" y="641"/>
                  <a:pt x="142" y="643"/>
                  <a:pt x="148" y="646"/>
                </a:cubicBezTo>
                <a:cubicBezTo>
                  <a:pt x="152" y="647"/>
                  <a:pt x="152" y="647"/>
                  <a:pt x="152" y="647"/>
                </a:cubicBezTo>
                <a:cubicBezTo>
                  <a:pt x="154" y="643"/>
                  <a:pt x="154" y="643"/>
                  <a:pt x="154" y="643"/>
                </a:cubicBezTo>
                <a:cubicBezTo>
                  <a:pt x="154" y="643"/>
                  <a:pt x="154" y="642"/>
                  <a:pt x="155" y="641"/>
                </a:cubicBezTo>
                <a:cubicBezTo>
                  <a:pt x="155" y="639"/>
                  <a:pt x="156" y="634"/>
                  <a:pt x="157" y="633"/>
                </a:cubicBezTo>
                <a:cubicBezTo>
                  <a:pt x="158" y="629"/>
                  <a:pt x="159" y="628"/>
                  <a:pt x="160" y="626"/>
                </a:cubicBezTo>
                <a:cubicBezTo>
                  <a:pt x="161" y="622"/>
                  <a:pt x="160" y="623"/>
                  <a:pt x="161" y="618"/>
                </a:cubicBezTo>
                <a:close/>
                <a:moveTo>
                  <a:pt x="179" y="620"/>
                </a:moveTo>
                <a:cubicBezTo>
                  <a:pt x="173" y="618"/>
                  <a:pt x="168" y="616"/>
                  <a:pt x="165" y="615"/>
                </a:cubicBezTo>
                <a:cubicBezTo>
                  <a:pt x="165" y="615"/>
                  <a:pt x="165" y="616"/>
                  <a:pt x="165" y="616"/>
                </a:cubicBezTo>
                <a:cubicBezTo>
                  <a:pt x="166" y="617"/>
                  <a:pt x="167" y="617"/>
                  <a:pt x="168" y="618"/>
                </a:cubicBezTo>
                <a:cubicBezTo>
                  <a:pt x="172" y="618"/>
                  <a:pt x="175" y="619"/>
                  <a:pt x="179" y="620"/>
                </a:cubicBezTo>
                <a:close/>
                <a:moveTo>
                  <a:pt x="267" y="670"/>
                </a:moveTo>
                <a:cubicBezTo>
                  <a:pt x="267" y="671"/>
                  <a:pt x="267" y="671"/>
                  <a:pt x="267" y="671"/>
                </a:cubicBezTo>
                <a:cubicBezTo>
                  <a:pt x="267" y="671"/>
                  <a:pt x="268" y="672"/>
                  <a:pt x="268" y="672"/>
                </a:cubicBezTo>
                <a:cubicBezTo>
                  <a:pt x="267" y="673"/>
                  <a:pt x="267" y="673"/>
                  <a:pt x="266" y="674"/>
                </a:cubicBezTo>
                <a:cubicBezTo>
                  <a:pt x="266" y="674"/>
                  <a:pt x="266" y="675"/>
                  <a:pt x="266" y="675"/>
                </a:cubicBezTo>
                <a:cubicBezTo>
                  <a:pt x="266" y="676"/>
                  <a:pt x="266" y="676"/>
                  <a:pt x="266" y="676"/>
                </a:cubicBezTo>
                <a:cubicBezTo>
                  <a:pt x="266" y="676"/>
                  <a:pt x="266" y="676"/>
                  <a:pt x="267" y="676"/>
                </a:cubicBezTo>
                <a:cubicBezTo>
                  <a:pt x="268" y="675"/>
                  <a:pt x="269" y="673"/>
                  <a:pt x="270" y="672"/>
                </a:cubicBezTo>
                <a:cubicBezTo>
                  <a:pt x="270" y="672"/>
                  <a:pt x="270" y="672"/>
                  <a:pt x="270" y="672"/>
                </a:cubicBezTo>
                <a:cubicBezTo>
                  <a:pt x="270" y="672"/>
                  <a:pt x="270" y="672"/>
                  <a:pt x="270" y="672"/>
                </a:cubicBezTo>
                <a:cubicBezTo>
                  <a:pt x="271" y="672"/>
                  <a:pt x="271" y="672"/>
                  <a:pt x="271" y="672"/>
                </a:cubicBezTo>
                <a:cubicBezTo>
                  <a:pt x="271" y="671"/>
                  <a:pt x="271" y="671"/>
                  <a:pt x="271" y="671"/>
                </a:cubicBezTo>
                <a:cubicBezTo>
                  <a:pt x="271" y="671"/>
                  <a:pt x="271" y="671"/>
                  <a:pt x="271" y="671"/>
                </a:cubicBezTo>
                <a:cubicBezTo>
                  <a:pt x="272" y="671"/>
                  <a:pt x="272" y="671"/>
                  <a:pt x="271" y="670"/>
                </a:cubicBezTo>
                <a:cubicBezTo>
                  <a:pt x="271" y="669"/>
                  <a:pt x="271" y="669"/>
                  <a:pt x="271" y="669"/>
                </a:cubicBezTo>
                <a:cubicBezTo>
                  <a:pt x="271" y="668"/>
                  <a:pt x="270" y="668"/>
                  <a:pt x="270" y="668"/>
                </a:cubicBezTo>
                <a:cubicBezTo>
                  <a:pt x="270" y="668"/>
                  <a:pt x="270" y="668"/>
                  <a:pt x="270" y="668"/>
                </a:cubicBezTo>
                <a:cubicBezTo>
                  <a:pt x="269" y="667"/>
                  <a:pt x="269" y="666"/>
                  <a:pt x="268" y="665"/>
                </a:cubicBezTo>
                <a:cubicBezTo>
                  <a:pt x="268" y="666"/>
                  <a:pt x="268" y="666"/>
                  <a:pt x="268" y="666"/>
                </a:cubicBezTo>
                <a:cubicBezTo>
                  <a:pt x="258" y="659"/>
                  <a:pt x="246" y="651"/>
                  <a:pt x="233" y="643"/>
                </a:cubicBezTo>
                <a:cubicBezTo>
                  <a:pt x="228" y="640"/>
                  <a:pt x="222" y="638"/>
                  <a:pt x="216" y="635"/>
                </a:cubicBezTo>
                <a:cubicBezTo>
                  <a:pt x="216" y="635"/>
                  <a:pt x="216" y="635"/>
                  <a:pt x="216" y="635"/>
                </a:cubicBezTo>
                <a:cubicBezTo>
                  <a:pt x="216" y="635"/>
                  <a:pt x="217" y="636"/>
                  <a:pt x="217" y="636"/>
                </a:cubicBezTo>
                <a:cubicBezTo>
                  <a:pt x="222" y="639"/>
                  <a:pt x="229" y="643"/>
                  <a:pt x="236" y="647"/>
                </a:cubicBezTo>
                <a:cubicBezTo>
                  <a:pt x="239" y="649"/>
                  <a:pt x="241" y="651"/>
                  <a:pt x="244" y="653"/>
                </a:cubicBezTo>
                <a:cubicBezTo>
                  <a:pt x="246" y="654"/>
                  <a:pt x="248" y="655"/>
                  <a:pt x="249" y="656"/>
                </a:cubicBezTo>
                <a:cubicBezTo>
                  <a:pt x="250" y="656"/>
                  <a:pt x="250" y="657"/>
                  <a:pt x="251" y="657"/>
                </a:cubicBezTo>
                <a:cubicBezTo>
                  <a:pt x="253" y="659"/>
                  <a:pt x="255" y="660"/>
                  <a:pt x="257" y="662"/>
                </a:cubicBezTo>
                <a:cubicBezTo>
                  <a:pt x="260" y="664"/>
                  <a:pt x="264" y="667"/>
                  <a:pt x="267" y="670"/>
                </a:cubicBezTo>
                <a:close/>
                <a:moveTo>
                  <a:pt x="256" y="686"/>
                </a:moveTo>
                <a:cubicBezTo>
                  <a:pt x="257" y="686"/>
                  <a:pt x="258" y="686"/>
                  <a:pt x="258" y="686"/>
                </a:cubicBezTo>
                <a:cubicBezTo>
                  <a:pt x="259" y="685"/>
                  <a:pt x="259" y="683"/>
                  <a:pt x="259" y="683"/>
                </a:cubicBezTo>
                <a:cubicBezTo>
                  <a:pt x="259" y="682"/>
                  <a:pt x="259" y="682"/>
                  <a:pt x="260" y="681"/>
                </a:cubicBezTo>
                <a:cubicBezTo>
                  <a:pt x="260" y="680"/>
                  <a:pt x="260" y="678"/>
                  <a:pt x="261" y="678"/>
                </a:cubicBezTo>
                <a:cubicBezTo>
                  <a:pt x="261" y="678"/>
                  <a:pt x="261" y="679"/>
                  <a:pt x="262" y="679"/>
                </a:cubicBezTo>
                <a:cubicBezTo>
                  <a:pt x="263" y="677"/>
                  <a:pt x="264" y="676"/>
                  <a:pt x="265" y="674"/>
                </a:cubicBezTo>
                <a:cubicBezTo>
                  <a:pt x="266" y="672"/>
                  <a:pt x="266" y="672"/>
                  <a:pt x="266" y="672"/>
                </a:cubicBezTo>
                <a:cubicBezTo>
                  <a:pt x="266" y="672"/>
                  <a:pt x="266" y="672"/>
                  <a:pt x="266" y="672"/>
                </a:cubicBezTo>
                <a:cubicBezTo>
                  <a:pt x="265" y="672"/>
                  <a:pt x="265" y="672"/>
                  <a:pt x="265" y="672"/>
                </a:cubicBezTo>
                <a:cubicBezTo>
                  <a:pt x="264" y="671"/>
                  <a:pt x="263" y="671"/>
                  <a:pt x="262" y="671"/>
                </a:cubicBezTo>
                <a:cubicBezTo>
                  <a:pt x="261" y="671"/>
                  <a:pt x="260" y="670"/>
                  <a:pt x="260" y="670"/>
                </a:cubicBezTo>
                <a:cubicBezTo>
                  <a:pt x="260" y="671"/>
                  <a:pt x="261" y="671"/>
                  <a:pt x="262" y="672"/>
                </a:cubicBezTo>
                <a:cubicBezTo>
                  <a:pt x="263" y="673"/>
                  <a:pt x="263" y="673"/>
                  <a:pt x="263" y="673"/>
                </a:cubicBezTo>
                <a:cubicBezTo>
                  <a:pt x="263" y="673"/>
                  <a:pt x="263" y="673"/>
                  <a:pt x="263" y="673"/>
                </a:cubicBezTo>
                <a:cubicBezTo>
                  <a:pt x="263" y="673"/>
                  <a:pt x="263" y="673"/>
                  <a:pt x="263" y="673"/>
                </a:cubicBezTo>
                <a:cubicBezTo>
                  <a:pt x="261" y="674"/>
                  <a:pt x="261" y="676"/>
                  <a:pt x="260" y="677"/>
                </a:cubicBezTo>
                <a:cubicBezTo>
                  <a:pt x="258" y="680"/>
                  <a:pt x="257" y="683"/>
                  <a:pt x="256" y="686"/>
                </a:cubicBezTo>
                <a:close/>
                <a:moveTo>
                  <a:pt x="248" y="758"/>
                </a:moveTo>
                <a:cubicBezTo>
                  <a:pt x="248" y="757"/>
                  <a:pt x="247" y="755"/>
                  <a:pt x="247" y="753"/>
                </a:cubicBezTo>
                <a:cubicBezTo>
                  <a:pt x="246" y="750"/>
                  <a:pt x="245" y="749"/>
                  <a:pt x="245" y="745"/>
                </a:cubicBezTo>
                <a:cubicBezTo>
                  <a:pt x="244" y="743"/>
                  <a:pt x="244" y="740"/>
                  <a:pt x="244" y="737"/>
                </a:cubicBezTo>
                <a:cubicBezTo>
                  <a:pt x="244" y="737"/>
                  <a:pt x="243" y="737"/>
                  <a:pt x="243" y="737"/>
                </a:cubicBezTo>
                <a:cubicBezTo>
                  <a:pt x="243" y="737"/>
                  <a:pt x="243" y="736"/>
                  <a:pt x="243" y="736"/>
                </a:cubicBezTo>
                <a:cubicBezTo>
                  <a:pt x="242" y="736"/>
                  <a:pt x="242" y="736"/>
                  <a:pt x="242" y="736"/>
                </a:cubicBezTo>
                <a:cubicBezTo>
                  <a:pt x="241" y="736"/>
                  <a:pt x="242" y="736"/>
                  <a:pt x="242" y="735"/>
                </a:cubicBezTo>
                <a:cubicBezTo>
                  <a:pt x="241" y="735"/>
                  <a:pt x="240" y="735"/>
                  <a:pt x="240" y="735"/>
                </a:cubicBezTo>
                <a:cubicBezTo>
                  <a:pt x="239" y="735"/>
                  <a:pt x="239" y="734"/>
                  <a:pt x="239" y="734"/>
                </a:cubicBezTo>
                <a:cubicBezTo>
                  <a:pt x="237" y="733"/>
                  <a:pt x="234" y="732"/>
                  <a:pt x="234" y="734"/>
                </a:cubicBezTo>
                <a:cubicBezTo>
                  <a:pt x="234" y="734"/>
                  <a:pt x="235" y="734"/>
                  <a:pt x="235" y="734"/>
                </a:cubicBezTo>
                <a:cubicBezTo>
                  <a:pt x="235" y="735"/>
                  <a:pt x="234" y="736"/>
                  <a:pt x="234" y="736"/>
                </a:cubicBezTo>
                <a:cubicBezTo>
                  <a:pt x="234" y="737"/>
                  <a:pt x="235" y="737"/>
                  <a:pt x="235" y="737"/>
                </a:cubicBezTo>
                <a:cubicBezTo>
                  <a:pt x="235" y="738"/>
                  <a:pt x="235" y="739"/>
                  <a:pt x="236" y="739"/>
                </a:cubicBezTo>
                <a:cubicBezTo>
                  <a:pt x="236" y="740"/>
                  <a:pt x="236" y="740"/>
                  <a:pt x="236" y="741"/>
                </a:cubicBezTo>
                <a:cubicBezTo>
                  <a:pt x="236" y="741"/>
                  <a:pt x="237" y="742"/>
                  <a:pt x="237" y="742"/>
                </a:cubicBezTo>
                <a:cubicBezTo>
                  <a:pt x="238" y="743"/>
                  <a:pt x="238" y="744"/>
                  <a:pt x="238" y="745"/>
                </a:cubicBezTo>
                <a:cubicBezTo>
                  <a:pt x="239" y="746"/>
                  <a:pt x="240" y="747"/>
                  <a:pt x="240" y="748"/>
                </a:cubicBezTo>
                <a:cubicBezTo>
                  <a:pt x="241" y="749"/>
                  <a:pt x="241" y="750"/>
                  <a:pt x="242" y="751"/>
                </a:cubicBezTo>
                <a:cubicBezTo>
                  <a:pt x="242" y="751"/>
                  <a:pt x="243" y="751"/>
                  <a:pt x="243" y="752"/>
                </a:cubicBezTo>
                <a:cubicBezTo>
                  <a:pt x="243" y="752"/>
                  <a:pt x="243" y="752"/>
                  <a:pt x="243" y="753"/>
                </a:cubicBezTo>
                <a:cubicBezTo>
                  <a:pt x="244" y="753"/>
                  <a:pt x="244" y="754"/>
                  <a:pt x="245" y="754"/>
                </a:cubicBezTo>
                <a:cubicBezTo>
                  <a:pt x="246" y="755"/>
                  <a:pt x="246" y="755"/>
                  <a:pt x="247" y="756"/>
                </a:cubicBezTo>
                <a:cubicBezTo>
                  <a:pt x="247" y="756"/>
                  <a:pt x="248" y="757"/>
                  <a:pt x="248" y="758"/>
                </a:cubicBezTo>
                <a:close/>
                <a:moveTo>
                  <a:pt x="332" y="823"/>
                </a:moveTo>
                <a:cubicBezTo>
                  <a:pt x="332" y="822"/>
                  <a:pt x="333" y="822"/>
                  <a:pt x="333" y="822"/>
                </a:cubicBezTo>
                <a:cubicBezTo>
                  <a:pt x="334" y="822"/>
                  <a:pt x="334" y="821"/>
                  <a:pt x="335" y="820"/>
                </a:cubicBezTo>
                <a:cubicBezTo>
                  <a:pt x="335" y="820"/>
                  <a:pt x="335" y="820"/>
                  <a:pt x="335" y="819"/>
                </a:cubicBezTo>
                <a:cubicBezTo>
                  <a:pt x="335" y="819"/>
                  <a:pt x="336" y="818"/>
                  <a:pt x="336" y="817"/>
                </a:cubicBezTo>
                <a:cubicBezTo>
                  <a:pt x="336" y="819"/>
                  <a:pt x="336" y="819"/>
                  <a:pt x="336" y="819"/>
                </a:cubicBezTo>
                <a:cubicBezTo>
                  <a:pt x="337" y="820"/>
                  <a:pt x="336" y="817"/>
                  <a:pt x="336" y="816"/>
                </a:cubicBezTo>
                <a:cubicBezTo>
                  <a:pt x="336" y="817"/>
                  <a:pt x="337" y="816"/>
                  <a:pt x="337" y="815"/>
                </a:cubicBezTo>
                <a:cubicBezTo>
                  <a:pt x="321" y="818"/>
                  <a:pt x="299" y="817"/>
                  <a:pt x="275" y="797"/>
                </a:cubicBezTo>
                <a:cubicBezTo>
                  <a:pt x="274" y="798"/>
                  <a:pt x="274" y="797"/>
                  <a:pt x="273" y="798"/>
                </a:cubicBezTo>
                <a:cubicBezTo>
                  <a:pt x="273" y="798"/>
                  <a:pt x="274" y="798"/>
                  <a:pt x="274" y="799"/>
                </a:cubicBezTo>
                <a:cubicBezTo>
                  <a:pt x="274" y="799"/>
                  <a:pt x="273" y="800"/>
                  <a:pt x="273" y="801"/>
                </a:cubicBezTo>
                <a:cubicBezTo>
                  <a:pt x="273" y="801"/>
                  <a:pt x="274" y="801"/>
                  <a:pt x="275" y="801"/>
                </a:cubicBezTo>
                <a:cubicBezTo>
                  <a:pt x="275" y="801"/>
                  <a:pt x="276" y="802"/>
                  <a:pt x="277" y="802"/>
                </a:cubicBezTo>
                <a:cubicBezTo>
                  <a:pt x="277" y="803"/>
                  <a:pt x="278" y="802"/>
                  <a:pt x="278" y="802"/>
                </a:cubicBezTo>
                <a:cubicBezTo>
                  <a:pt x="280" y="803"/>
                  <a:pt x="282" y="804"/>
                  <a:pt x="283" y="806"/>
                </a:cubicBezTo>
                <a:cubicBezTo>
                  <a:pt x="284" y="806"/>
                  <a:pt x="283" y="807"/>
                  <a:pt x="283" y="807"/>
                </a:cubicBezTo>
                <a:cubicBezTo>
                  <a:pt x="283" y="807"/>
                  <a:pt x="284" y="807"/>
                  <a:pt x="284" y="807"/>
                </a:cubicBezTo>
                <a:cubicBezTo>
                  <a:pt x="285" y="808"/>
                  <a:pt x="287" y="809"/>
                  <a:pt x="289" y="810"/>
                </a:cubicBezTo>
                <a:cubicBezTo>
                  <a:pt x="289" y="810"/>
                  <a:pt x="291" y="812"/>
                  <a:pt x="294" y="813"/>
                </a:cubicBezTo>
                <a:cubicBezTo>
                  <a:pt x="295" y="813"/>
                  <a:pt x="296" y="814"/>
                  <a:pt x="298" y="814"/>
                </a:cubicBezTo>
                <a:cubicBezTo>
                  <a:pt x="299" y="815"/>
                  <a:pt x="301" y="816"/>
                  <a:pt x="304" y="817"/>
                </a:cubicBezTo>
                <a:cubicBezTo>
                  <a:pt x="311" y="819"/>
                  <a:pt x="304" y="819"/>
                  <a:pt x="312" y="822"/>
                </a:cubicBezTo>
                <a:cubicBezTo>
                  <a:pt x="314" y="822"/>
                  <a:pt x="316" y="822"/>
                  <a:pt x="318" y="823"/>
                </a:cubicBezTo>
                <a:cubicBezTo>
                  <a:pt x="320" y="823"/>
                  <a:pt x="322" y="823"/>
                  <a:pt x="323" y="823"/>
                </a:cubicBezTo>
                <a:cubicBezTo>
                  <a:pt x="326" y="823"/>
                  <a:pt x="329" y="823"/>
                  <a:pt x="332" y="823"/>
                </a:cubicBezTo>
                <a:close/>
                <a:moveTo>
                  <a:pt x="348" y="820"/>
                </a:moveTo>
                <a:cubicBezTo>
                  <a:pt x="349" y="820"/>
                  <a:pt x="350" y="819"/>
                  <a:pt x="351" y="819"/>
                </a:cubicBezTo>
                <a:cubicBezTo>
                  <a:pt x="351" y="819"/>
                  <a:pt x="351" y="819"/>
                  <a:pt x="352" y="819"/>
                </a:cubicBezTo>
                <a:cubicBezTo>
                  <a:pt x="352" y="820"/>
                  <a:pt x="352" y="820"/>
                  <a:pt x="352" y="820"/>
                </a:cubicBezTo>
                <a:cubicBezTo>
                  <a:pt x="351" y="821"/>
                  <a:pt x="351" y="822"/>
                  <a:pt x="351" y="824"/>
                </a:cubicBezTo>
                <a:cubicBezTo>
                  <a:pt x="351" y="824"/>
                  <a:pt x="351" y="824"/>
                  <a:pt x="351" y="824"/>
                </a:cubicBezTo>
                <a:cubicBezTo>
                  <a:pt x="350" y="829"/>
                  <a:pt x="349" y="834"/>
                  <a:pt x="349" y="841"/>
                </a:cubicBezTo>
                <a:cubicBezTo>
                  <a:pt x="349" y="841"/>
                  <a:pt x="349" y="841"/>
                  <a:pt x="349" y="841"/>
                </a:cubicBezTo>
                <a:cubicBezTo>
                  <a:pt x="349" y="841"/>
                  <a:pt x="349" y="842"/>
                  <a:pt x="350" y="842"/>
                </a:cubicBezTo>
                <a:cubicBezTo>
                  <a:pt x="350" y="842"/>
                  <a:pt x="350" y="842"/>
                  <a:pt x="351" y="843"/>
                </a:cubicBezTo>
                <a:cubicBezTo>
                  <a:pt x="352" y="844"/>
                  <a:pt x="352" y="844"/>
                  <a:pt x="353" y="845"/>
                </a:cubicBezTo>
                <a:cubicBezTo>
                  <a:pt x="354" y="845"/>
                  <a:pt x="354" y="846"/>
                  <a:pt x="354" y="846"/>
                </a:cubicBezTo>
                <a:cubicBezTo>
                  <a:pt x="354" y="835"/>
                  <a:pt x="355" y="826"/>
                  <a:pt x="357" y="820"/>
                </a:cubicBezTo>
                <a:cubicBezTo>
                  <a:pt x="357" y="820"/>
                  <a:pt x="357" y="820"/>
                  <a:pt x="357" y="819"/>
                </a:cubicBezTo>
                <a:cubicBezTo>
                  <a:pt x="357" y="819"/>
                  <a:pt x="357" y="819"/>
                  <a:pt x="357" y="819"/>
                </a:cubicBezTo>
                <a:cubicBezTo>
                  <a:pt x="357" y="819"/>
                  <a:pt x="357" y="819"/>
                  <a:pt x="357" y="819"/>
                </a:cubicBezTo>
                <a:cubicBezTo>
                  <a:pt x="357" y="818"/>
                  <a:pt x="357" y="818"/>
                  <a:pt x="357" y="817"/>
                </a:cubicBezTo>
                <a:cubicBezTo>
                  <a:pt x="357" y="817"/>
                  <a:pt x="357" y="817"/>
                  <a:pt x="357" y="817"/>
                </a:cubicBezTo>
                <a:cubicBezTo>
                  <a:pt x="358" y="816"/>
                  <a:pt x="357" y="816"/>
                  <a:pt x="357" y="815"/>
                </a:cubicBezTo>
                <a:cubicBezTo>
                  <a:pt x="357" y="815"/>
                  <a:pt x="358" y="815"/>
                  <a:pt x="358" y="815"/>
                </a:cubicBezTo>
                <a:cubicBezTo>
                  <a:pt x="358" y="814"/>
                  <a:pt x="358" y="813"/>
                  <a:pt x="358" y="813"/>
                </a:cubicBezTo>
                <a:cubicBezTo>
                  <a:pt x="358" y="813"/>
                  <a:pt x="358" y="812"/>
                  <a:pt x="359" y="812"/>
                </a:cubicBezTo>
                <a:cubicBezTo>
                  <a:pt x="355" y="812"/>
                  <a:pt x="348" y="814"/>
                  <a:pt x="340" y="815"/>
                </a:cubicBezTo>
                <a:cubicBezTo>
                  <a:pt x="339" y="816"/>
                  <a:pt x="339" y="818"/>
                  <a:pt x="339" y="818"/>
                </a:cubicBezTo>
                <a:cubicBezTo>
                  <a:pt x="338" y="818"/>
                  <a:pt x="339" y="817"/>
                  <a:pt x="338" y="818"/>
                </a:cubicBezTo>
                <a:cubicBezTo>
                  <a:pt x="338" y="819"/>
                  <a:pt x="338" y="819"/>
                  <a:pt x="338" y="820"/>
                </a:cubicBezTo>
                <a:cubicBezTo>
                  <a:pt x="338" y="821"/>
                  <a:pt x="337" y="821"/>
                  <a:pt x="337" y="822"/>
                </a:cubicBezTo>
                <a:cubicBezTo>
                  <a:pt x="341" y="821"/>
                  <a:pt x="344" y="820"/>
                  <a:pt x="348" y="820"/>
                </a:cubicBezTo>
                <a:close/>
                <a:moveTo>
                  <a:pt x="346" y="856"/>
                </a:moveTo>
                <a:cubicBezTo>
                  <a:pt x="346" y="855"/>
                  <a:pt x="346" y="853"/>
                  <a:pt x="345" y="852"/>
                </a:cubicBezTo>
                <a:cubicBezTo>
                  <a:pt x="345" y="850"/>
                  <a:pt x="345" y="850"/>
                  <a:pt x="345" y="849"/>
                </a:cubicBezTo>
                <a:cubicBezTo>
                  <a:pt x="345" y="848"/>
                  <a:pt x="345" y="847"/>
                  <a:pt x="345" y="846"/>
                </a:cubicBezTo>
                <a:cubicBezTo>
                  <a:pt x="345" y="846"/>
                  <a:pt x="344" y="846"/>
                  <a:pt x="345" y="844"/>
                </a:cubicBezTo>
                <a:cubicBezTo>
                  <a:pt x="345" y="843"/>
                  <a:pt x="345" y="842"/>
                  <a:pt x="345" y="842"/>
                </a:cubicBezTo>
                <a:cubicBezTo>
                  <a:pt x="345" y="842"/>
                  <a:pt x="345" y="841"/>
                  <a:pt x="345" y="841"/>
                </a:cubicBezTo>
                <a:cubicBezTo>
                  <a:pt x="344" y="840"/>
                  <a:pt x="343" y="839"/>
                  <a:pt x="342" y="841"/>
                </a:cubicBezTo>
                <a:cubicBezTo>
                  <a:pt x="342" y="841"/>
                  <a:pt x="343" y="841"/>
                  <a:pt x="343" y="842"/>
                </a:cubicBezTo>
                <a:cubicBezTo>
                  <a:pt x="343" y="842"/>
                  <a:pt x="342" y="843"/>
                  <a:pt x="342" y="843"/>
                </a:cubicBezTo>
                <a:cubicBezTo>
                  <a:pt x="342" y="844"/>
                  <a:pt x="343" y="845"/>
                  <a:pt x="343" y="845"/>
                </a:cubicBezTo>
                <a:cubicBezTo>
                  <a:pt x="343" y="846"/>
                  <a:pt x="343" y="847"/>
                  <a:pt x="343" y="848"/>
                </a:cubicBezTo>
                <a:cubicBezTo>
                  <a:pt x="344" y="849"/>
                  <a:pt x="344" y="848"/>
                  <a:pt x="344" y="849"/>
                </a:cubicBezTo>
                <a:cubicBezTo>
                  <a:pt x="344" y="850"/>
                  <a:pt x="345" y="851"/>
                  <a:pt x="345" y="852"/>
                </a:cubicBezTo>
                <a:cubicBezTo>
                  <a:pt x="345" y="853"/>
                  <a:pt x="345" y="854"/>
                  <a:pt x="346" y="855"/>
                </a:cubicBezTo>
                <a:cubicBezTo>
                  <a:pt x="346" y="856"/>
                  <a:pt x="346" y="856"/>
                  <a:pt x="346" y="856"/>
                </a:cubicBezTo>
                <a:close/>
                <a:moveTo>
                  <a:pt x="363" y="890"/>
                </a:moveTo>
                <a:cubicBezTo>
                  <a:pt x="363" y="889"/>
                  <a:pt x="363" y="889"/>
                  <a:pt x="363" y="889"/>
                </a:cubicBezTo>
                <a:cubicBezTo>
                  <a:pt x="363" y="888"/>
                  <a:pt x="363" y="887"/>
                  <a:pt x="362" y="887"/>
                </a:cubicBezTo>
                <a:cubicBezTo>
                  <a:pt x="362" y="887"/>
                  <a:pt x="362" y="887"/>
                  <a:pt x="362" y="887"/>
                </a:cubicBezTo>
                <a:cubicBezTo>
                  <a:pt x="362" y="888"/>
                  <a:pt x="363" y="889"/>
                  <a:pt x="363" y="890"/>
                </a:cubicBezTo>
                <a:close/>
                <a:moveTo>
                  <a:pt x="371" y="899"/>
                </a:moveTo>
                <a:cubicBezTo>
                  <a:pt x="371" y="899"/>
                  <a:pt x="370" y="898"/>
                  <a:pt x="370" y="897"/>
                </a:cubicBezTo>
                <a:cubicBezTo>
                  <a:pt x="370" y="897"/>
                  <a:pt x="370" y="896"/>
                  <a:pt x="370" y="896"/>
                </a:cubicBezTo>
                <a:cubicBezTo>
                  <a:pt x="369" y="895"/>
                  <a:pt x="367" y="894"/>
                  <a:pt x="366" y="893"/>
                </a:cubicBezTo>
                <a:cubicBezTo>
                  <a:pt x="366" y="892"/>
                  <a:pt x="365" y="891"/>
                  <a:pt x="365" y="891"/>
                </a:cubicBezTo>
                <a:cubicBezTo>
                  <a:pt x="365" y="891"/>
                  <a:pt x="364" y="891"/>
                  <a:pt x="364" y="891"/>
                </a:cubicBezTo>
                <a:cubicBezTo>
                  <a:pt x="366" y="893"/>
                  <a:pt x="368" y="896"/>
                  <a:pt x="371" y="899"/>
                </a:cubicBezTo>
                <a:close/>
                <a:moveTo>
                  <a:pt x="374" y="909"/>
                </a:moveTo>
                <a:cubicBezTo>
                  <a:pt x="374" y="909"/>
                  <a:pt x="375" y="909"/>
                  <a:pt x="375" y="909"/>
                </a:cubicBezTo>
                <a:cubicBezTo>
                  <a:pt x="374" y="908"/>
                  <a:pt x="374" y="908"/>
                  <a:pt x="373" y="907"/>
                </a:cubicBezTo>
                <a:cubicBezTo>
                  <a:pt x="372" y="906"/>
                  <a:pt x="371" y="905"/>
                  <a:pt x="370" y="904"/>
                </a:cubicBezTo>
                <a:cubicBezTo>
                  <a:pt x="370" y="905"/>
                  <a:pt x="370" y="906"/>
                  <a:pt x="371" y="907"/>
                </a:cubicBezTo>
                <a:cubicBezTo>
                  <a:pt x="371" y="907"/>
                  <a:pt x="372" y="907"/>
                  <a:pt x="372" y="907"/>
                </a:cubicBezTo>
                <a:cubicBezTo>
                  <a:pt x="372" y="907"/>
                  <a:pt x="372" y="908"/>
                  <a:pt x="372" y="908"/>
                </a:cubicBezTo>
                <a:cubicBezTo>
                  <a:pt x="372" y="908"/>
                  <a:pt x="373" y="908"/>
                  <a:pt x="373" y="908"/>
                </a:cubicBezTo>
                <a:cubicBezTo>
                  <a:pt x="374" y="908"/>
                  <a:pt x="374" y="908"/>
                  <a:pt x="374" y="909"/>
                </a:cubicBezTo>
                <a:close/>
                <a:moveTo>
                  <a:pt x="413" y="934"/>
                </a:moveTo>
                <a:cubicBezTo>
                  <a:pt x="414" y="935"/>
                  <a:pt x="414" y="937"/>
                  <a:pt x="415" y="938"/>
                </a:cubicBezTo>
                <a:cubicBezTo>
                  <a:pt x="416" y="939"/>
                  <a:pt x="418" y="939"/>
                  <a:pt x="419" y="939"/>
                </a:cubicBezTo>
                <a:cubicBezTo>
                  <a:pt x="419" y="939"/>
                  <a:pt x="420" y="939"/>
                  <a:pt x="420" y="939"/>
                </a:cubicBezTo>
                <a:cubicBezTo>
                  <a:pt x="420" y="939"/>
                  <a:pt x="421" y="939"/>
                  <a:pt x="421" y="939"/>
                </a:cubicBezTo>
                <a:cubicBezTo>
                  <a:pt x="423" y="939"/>
                  <a:pt x="425" y="939"/>
                  <a:pt x="427" y="939"/>
                </a:cubicBezTo>
                <a:cubicBezTo>
                  <a:pt x="428" y="939"/>
                  <a:pt x="429" y="939"/>
                  <a:pt x="429" y="939"/>
                </a:cubicBezTo>
                <a:cubicBezTo>
                  <a:pt x="429" y="939"/>
                  <a:pt x="427" y="938"/>
                  <a:pt x="424" y="937"/>
                </a:cubicBezTo>
                <a:cubicBezTo>
                  <a:pt x="423" y="937"/>
                  <a:pt x="421" y="936"/>
                  <a:pt x="419" y="936"/>
                </a:cubicBezTo>
                <a:cubicBezTo>
                  <a:pt x="417" y="935"/>
                  <a:pt x="415" y="934"/>
                  <a:pt x="413" y="933"/>
                </a:cubicBezTo>
                <a:cubicBezTo>
                  <a:pt x="412" y="933"/>
                  <a:pt x="410" y="932"/>
                  <a:pt x="408" y="931"/>
                </a:cubicBezTo>
                <a:cubicBezTo>
                  <a:pt x="409" y="932"/>
                  <a:pt x="409" y="932"/>
                  <a:pt x="410" y="933"/>
                </a:cubicBezTo>
                <a:cubicBezTo>
                  <a:pt x="411" y="933"/>
                  <a:pt x="412" y="933"/>
                  <a:pt x="413" y="934"/>
                </a:cubicBezTo>
                <a:close/>
                <a:moveTo>
                  <a:pt x="463" y="938"/>
                </a:moveTo>
                <a:cubicBezTo>
                  <a:pt x="463" y="938"/>
                  <a:pt x="463" y="937"/>
                  <a:pt x="463" y="937"/>
                </a:cubicBezTo>
                <a:cubicBezTo>
                  <a:pt x="463" y="936"/>
                  <a:pt x="462" y="935"/>
                  <a:pt x="462" y="934"/>
                </a:cubicBezTo>
                <a:cubicBezTo>
                  <a:pt x="462" y="934"/>
                  <a:pt x="462" y="933"/>
                  <a:pt x="462" y="933"/>
                </a:cubicBezTo>
                <a:cubicBezTo>
                  <a:pt x="463" y="933"/>
                  <a:pt x="463" y="933"/>
                  <a:pt x="463" y="933"/>
                </a:cubicBezTo>
                <a:cubicBezTo>
                  <a:pt x="464" y="932"/>
                  <a:pt x="464" y="932"/>
                  <a:pt x="465" y="932"/>
                </a:cubicBezTo>
                <a:cubicBezTo>
                  <a:pt x="465" y="932"/>
                  <a:pt x="466" y="931"/>
                  <a:pt x="466" y="931"/>
                </a:cubicBezTo>
                <a:cubicBezTo>
                  <a:pt x="468" y="931"/>
                  <a:pt x="471" y="932"/>
                  <a:pt x="472" y="932"/>
                </a:cubicBezTo>
                <a:cubicBezTo>
                  <a:pt x="472" y="932"/>
                  <a:pt x="471" y="933"/>
                  <a:pt x="472" y="933"/>
                </a:cubicBezTo>
                <a:cubicBezTo>
                  <a:pt x="472" y="933"/>
                  <a:pt x="473" y="933"/>
                  <a:pt x="474" y="933"/>
                </a:cubicBezTo>
                <a:cubicBezTo>
                  <a:pt x="474" y="933"/>
                  <a:pt x="474" y="934"/>
                  <a:pt x="474" y="934"/>
                </a:cubicBezTo>
                <a:cubicBezTo>
                  <a:pt x="475" y="934"/>
                  <a:pt x="475" y="934"/>
                  <a:pt x="475" y="934"/>
                </a:cubicBezTo>
                <a:cubicBezTo>
                  <a:pt x="476" y="935"/>
                  <a:pt x="476" y="935"/>
                  <a:pt x="476" y="935"/>
                </a:cubicBezTo>
                <a:cubicBezTo>
                  <a:pt x="475" y="926"/>
                  <a:pt x="477" y="919"/>
                  <a:pt x="480" y="917"/>
                </a:cubicBezTo>
                <a:cubicBezTo>
                  <a:pt x="480" y="917"/>
                  <a:pt x="480" y="917"/>
                  <a:pt x="480" y="917"/>
                </a:cubicBezTo>
                <a:cubicBezTo>
                  <a:pt x="473" y="921"/>
                  <a:pt x="465" y="926"/>
                  <a:pt x="455" y="929"/>
                </a:cubicBezTo>
                <a:cubicBezTo>
                  <a:pt x="455" y="929"/>
                  <a:pt x="455" y="929"/>
                  <a:pt x="455" y="930"/>
                </a:cubicBezTo>
                <a:cubicBezTo>
                  <a:pt x="455" y="931"/>
                  <a:pt x="453" y="932"/>
                  <a:pt x="452" y="934"/>
                </a:cubicBezTo>
                <a:cubicBezTo>
                  <a:pt x="452" y="934"/>
                  <a:pt x="452" y="935"/>
                  <a:pt x="451" y="936"/>
                </a:cubicBezTo>
                <a:cubicBezTo>
                  <a:pt x="451" y="936"/>
                  <a:pt x="451" y="935"/>
                  <a:pt x="451" y="936"/>
                </a:cubicBezTo>
                <a:cubicBezTo>
                  <a:pt x="451" y="936"/>
                  <a:pt x="450" y="936"/>
                  <a:pt x="450" y="936"/>
                </a:cubicBezTo>
                <a:cubicBezTo>
                  <a:pt x="451" y="937"/>
                  <a:pt x="450" y="939"/>
                  <a:pt x="448" y="941"/>
                </a:cubicBezTo>
                <a:cubicBezTo>
                  <a:pt x="449" y="940"/>
                  <a:pt x="449" y="940"/>
                  <a:pt x="450" y="942"/>
                </a:cubicBezTo>
                <a:cubicBezTo>
                  <a:pt x="449" y="941"/>
                  <a:pt x="448" y="942"/>
                  <a:pt x="447" y="942"/>
                </a:cubicBezTo>
                <a:cubicBezTo>
                  <a:pt x="446" y="942"/>
                  <a:pt x="446" y="943"/>
                  <a:pt x="446" y="943"/>
                </a:cubicBezTo>
                <a:cubicBezTo>
                  <a:pt x="447" y="944"/>
                  <a:pt x="449" y="944"/>
                  <a:pt x="452" y="943"/>
                </a:cubicBezTo>
                <a:cubicBezTo>
                  <a:pt x="452" y="943"/>
                  <a:pt x="453" y="943"/>
                  <a:pt x="454" y="942"/>
                </a:cubicBezTo>
                <a:cubicBezTo>
                  <a:pt x="455" y="942"/>
                  <a:pt x="456" y="941"/>
                  <a:pt x="458" y="940"/>
                </a:cubicBezTo>
                <a:cubicBezTo>
                  <a:pt x="459" y="940"/>
                  <a:pt x="461" y="939"/>
                  <a:pt x="463" y="938"/>
                </a:cubicBezTo>
                <a:close/>
                <a:moveTo>
                  <a:pt x="481" y="980"/>
                </a:moveTo>
                <a:cubicBezTo>
                  <a:pt x="481" y="981"/>
                  <a:pt x="482" y="983"/>
                  <a:pt x="483" y="984"/>
                </a:cubicBezTo>
                <a:cubicBezTo>
                  <a:pt x="484" y="982"/>
                  <a:pt x="484" y="982"/>
                  <a:pt x="486" y="981"/>
                </a:cubicBezTo>
                <a:cubicBezTo>
                  <a:pt x="486" y="980"/>
                  <a:pt x="487" y="979"/>
                  <a:pt x="487" y="979"/>
                </a:cubicBezTo>
                <a:cubicBezTo>
                  <a:pt x="488" y="979"/>
                  <a:pt x="487" y="978"/>
                  <a:pt x="487" y="977"/>
                </a:cubicBezTo>
                <a:cubicBezTo>
                  <a:pt x="487" y="977"/>
                  <a:pt x="487" y="976"/>
                  <a:pt x="487" y="976"/>
                </a:cubicBezTo>
                <a:cubicBezTo>
                  <a:pt x="487" y="975"/>
                  <a:pt x="485" y="974"/>
                  <a:pt x="484" y="973"/>
                </a:cubicBezTo>
                <a:cubicBezTo>
                  <a:pt x="484" y="972"/>
                  <a:pt x="484" y="971"/>
                  <a:pt x="483" y="971"/>
                </a:cubicBezTo>
                <a:cubicBezTo>
                  <a:pt x="483" y="971"/>
                  <a:pt x="482" y="970"/>
                  <a:pt x="482" y="970"/>
                </a:cubicBezTo>
                <a:cubicBezTo>
                  <a:pt x="482" y="970"/>
                  <a:pt x="483" y="969"/>
                  <a:pt x="483" y="969"/>
                </a:cubicBezTo>
                <a:cubicBezTo>
                  <a:pt x="482" y="968"/>
                  <a:pt x="482" y="967"/>
                  <a:pt x="481" y="967"/>
                </a:cubicBezTo>
                <a:cubicBezTo>
                  <a:pt x="481" y="967"/>
                  <a:pt x="480" y="967"/>
                  <a:pt x="480" y="967"/>
                </a:cubicBezTo>
                <a:cubicBezTo>
                  <a:pt x="480" y="967"/>
                  <a:pt x="481" y="966"/>
                  <a:pt x="481" y="966"/>
                </a:cubicBezTo>
                <a:cubicBezTo>
                  <a:pt x="480" y="965"/>
                  <a:pt x="479" y="965"/>
                  <a:pt x="478" y="965"/>
                </a:cubicBezTo>
                <a:cubicBezTo>
                  <a:pt x="477" y="963"/>
                  <a:pt x="479" y="960"/>
                  <a:pt x="477" y="959"/>
                </a:cubicBezTo>
                <a:cubicBezTo>
                  <a:pt x="476" y="959"/>
                  <a:pt x="477" y="956"/>
                  <a:pt x="475" y="956"/>
                </a:cubicBezTo>
                <a:cubicBezTo>
                  <a:pt x="474" y="956"/>
                  <a:pt x="474" y="956"/>
                  <a:pt x="474" y="955"/>
                </a:cubicBezTo>
                <a:cubicBezTo>
                  <a:pt x="474" y="955"/>
                  <a:pt x="474" y="954"/>
                  <a:pt x="473" y="954"/>
                </a:cubicBezTo>
                <a:cubicBezTo>
                  <a:pt x="472" y="953"/>
                  <a:pt x="473" y="953"/>
                  <a:pt x="473" y="953"/>
                </a:cubicBezTo>
                <a:cubicBezTo>
                  <a:pt x="473" y="953"/>
                  <a:pt x="472" y="952"/>
                  <a:pt x="472" y="952"/>
                </a:cubicBezTo>
                <a:cubicBezTo>
                  <a:pt x="471" y="951"/>
                  <a:pt x="471" y="951"/>
                  <a:pt x="471" y="951"/>
                </a:cubicBezTo>
                <a:cubicBezTo>
                  <a:pt x="470" y="951"/>
                  <a:pt x="471" y="950"/>
                  <a:pt x="470" y="950"/>
                </a:cubicBezTo>
                <a:cubicBezTo>
                  <a:pt x="470" y="949"/>
                  <a:pt x="469" y="949"/>
                  <a:pt x="469" y="948"/>
                </a:cubicBezTo>
                <a:cubicBezTo>
                  <a:pt x="469" y="948"/>
                  <a:pt x="469" y="948"/>
                  <a:pt x="469" y="947"/>
                </a:cubicBezTo>
                <a:cubicBezTo>
                  <a:pt x="469" y="947"/>
                  <a:pt x="468" y="947"/>
                  <a:pt x="468" y="947"/>
                </a:cubicBezTo>
                <a:cubicBezTo>
                  <a:pt x="468" y="947"/>
                  <a:pt x="468" y="946"/>
                  <a:pt x="468" y="946"/>
                </a:cubicBezTo>
                <a:cubicBezTo>
                  <a:pt x="468" y="945"/>
                  <a:pt x="467" y="945"/>
                  <a:pt x="467" y="945"/>
                </a:cubicBezTo>
                <a:cubicBezTo>
                  <a:pt x="467" y="945"/>
                  <a:pt x="466" y="945"/>
                  <a:pt x="466" y="945"/>
                </a:cubicBezTo>
                <a:cubicBezTo>
                  <a:pt x="467" y="949"/>
                  <a:pt x="467" y="951"/>
                  <a:pt x="467" y="952"/>
                </a:cubicBezTo>
                <a:cubicBezTo>
                  <a:pt x="467" y="953"/>
                  <a:pt x="467" y="954"/>
                  <a:pt x="469" y="958"/>
                </a:cubicBezTo>
                <a:cubicBezTo>
                  <a:pt x="471" y="962"/>
                  <a:pt x="475" y="971"/>
                  <a:pt x="481" y="980"/>
                </a:cubicBezTo>
                <a:close/>
                <a:moveTo>
                  <a:pt x="486" y="988"/>
                </a:moveTo>
                <a:cubicBezTo>
                  <a:pt x="486" y="988"/>
                  <a:pt x="487" y="988"/>
                  <a:pt x="487" y="989"/>
                </a:cubicBezTo>
                <a:cubicBezTo>
                  <a:pt x="487" y="988"/>
                  <a:pt x="487" y="988"/>
                  <a:pt x="487" y="988"/>
                </a:cubicBezTo>
                <a:cubicBezTo>
                  <a:pt x="487" y="988"/>
                  <a:pt x="487" y="988"/>
                  <a:pt x="486" y="988"/>
                </a:cubicBezTo>
                <a:close/>
                <a:moveTo>
                  <a:pt x="512" y="1007"/>
                </a:moveTo>
                <a:cubicBezTo>
                  <a:pt x="512" y="1007"/>
                  <a:pt x="512" y="1006"/>
                  <a:pt x="512" y="1006"/>
                </a:cubicBezTo>
                <a:cubicBezTo>
                  <a:pt x="512" y="1006"/>
                  <a:pt x="512" y="1004"/>
                  <a:pt x="512" y="1004"/>
                </a:cubicBezTo>
                <a:cubicBezTo>
                  <a:pt x="511" y="1004"/>
                  <a:pt x="511" y="1004"/>
                  <a:pt x="510" y="1003"/>
                </a:cubicBezTo>
                <a:cubicBezTo>
                  <a:pt x="510" y="1003"/>
                  <a:pt x="510" y="1002"/>
                  <a:pt x="509" y="1001"/>
                </a:cubicBezTo>
                <a:cubicBezTo>
                  <a:pt x="509" y="1001"/>
                  <a:pt x="508" y="1002"/>
                  <a:pt x="508" y="1002"/>
                </a:cubicBezTo>
                <a:cubicBezTo>
                  <a:pt x="508" y="1001"/>
                  <a:pt x="507" y="1000"/>
                  <a:pt x="507" y="1000"/>
                </a:cubicBezTo>
                <a:cubicBezTo>
                  <a:pt x="506" y="1000"/>
                  <a:pt x="505" y="1000"/>
                  <a:pt x="505" y="1000"/>
                </a:cubicBezTo>
                <a:cubicBezTo>
                  <a:pt x="504" y="1000"/>
                  <a:pt x="504" y="999"/>
                  <a:pt x="503" y="999"/>
                </a:cubicBezTo>
                <a:cubicBezTo>
                  <a:pt x="501" y="998"/>
                  <a:pt x="499" y="1000"/>
                  <a:pt x="499" y="997"/>
                </a:cubicBezTo>
                <a:cubicBezTo>
                  <a:pt x="499" y="997"/>
                  <a:pt x="499" y="997"/>
                  <a:pt x="499" y="997"/>
                </a:cubicBezTo>
                <a:cubicBezTo>
                  <a:pt x="499" y="996"/>
                  <a:pt x="499" y="996"/>
                  <a:pt x="499" y="996"/>
                </a:cubicBezTo>
                <a:cubicBezTo>
                  <a:pt x="500" y="995"/>
                  <a:pt x="499" y="995"/>
                  <a:pt x="499" y="994"/>
                </a:cubicBezTo>
                <a:cubicBezTo>
                  <a:pt x="499" y="994"/>
                  <a:pt x="498" y="995"/>
                  <a:pt x="498" y="995"/>
                </a:cubicBezTo>
                <a:cubicBezTo>
                  <a:pt x="498" y="994"/>
                  <a:pt x="499" y="994"/>
                  <a:pt x="498" y="994"/>
                </a:cubicBezTo>
                <a:cubicBezTo>
                  <a:pt x="498" y="994"/>
                  <a:pt x="497" y="994"/>
                  <a:pt x="496" y="994"/>
                </a:cubicBezTo>
                <a:cubicBezTo>
                  <a:pt x="495" y="994"/>
                  <a:pt x="495" y="993"/>
                  <a:pt x="494" y="993"/>
                </a:cubicBezTo>
                <a:cubicBezTo>
                  <a:pt x="494" y="993"/>
                  <a:pt x="493" y="993"/>
                  <a:pt x="492" y="993"/>
                </a:cubicBezTo>
                <a:cubicBezTo>
                  <a:pt x="492" y="993"/>
                  <a:pt x="492" y="993"/>
                  <a:pt x="491" y="992"/>
                </a:cubicBezTo>
                <a:cubicBezTo>
                  <a:pt x="491" y="992"/>
                  <a:pt x="490" y="992"/>
                  <a:pt x="490" y="992"/>
                </a:cubicBezTo>
                <a:cubicBezTo>
                  <a:pt x="494" y="997"/>
                  <a:pt x="500" y="1001"/>
                  <a:pt x="506" y="1005"/>
                </a:cubicBezTo>
                <a:cubicBezTo>
                  <a:pt x="508" y="1005"/>
                  <a:pt x="510" y="1006"/>
                  <a:pt x="512" y="1007"/>
                </a:cubicBezTo>
                <a:close/>
                <a:moveTo>
                  <a:pt x="557" y="1012"/>
                </a:moveTo>
                <a:cubicBezTo>
                  <a:pt x="557" y="1012"/>
                  <a:pt x="557" y="1012"/>
                  <a:pt x="557" y="1011"/>
                </a:cubicBezTo>
                <a:cubicBezTo>
                  <a:pt x="557" y="1010"/>
                  <a:pt x="558" y="1009"/>
                  <a:pt x="559" y="1008"/>
                </a:cubicBezTo>
                <a:cubicBezTo>
                  <a:pt x="559" y="1008"/>
                  <a:pt x="559" y="1007"/>
                  <a:pt x="559" y="1007"/>
                </a:cubicBezTo>
                <a:cubicBezTo>
                  <a:pt x="560" y="1006"/>
                  <a:pt x="560" y="1006"/>
                  <a:pt x="560" y="1005"/>
                </a:cubicBezTo>
                <a:cubicBezTo>
                  <a:pt x="561" y="1007"/>
                  <a:pt x="561" y="1007"/>
                  <a:pt x="561" y="1007"/>
                </a:cubicBezTo>
                <a:cubicBezTo>
                  <a:pt x="562" y="1007"/>
                  <a:pt x="561" y="1006"/>
                  <a:pt x="561" y="1005"/>
                </a:cubicBezTo>
                <a:cubicBezTo>
                  <a:pt x="545" y="1007"/>
                  <a:pt x="526" y="1006"/>
                  <a:pt x="509" y="996"/>
                </a:cubicBezTo>
                <a:cubicBezTo>
                  <a:pt x="507" y="995"/>
                  <a:pt x="506" y="994"/>
                  <a:pt x="504" y="992"/>
                </a:cubicBezTo>
                <a:cubicBezTo>
                  <a:pt x="503" y="993"/>
                  <a:pt x="503" y="992"/>
                  <a:pt x="503" y="993"/>
                </a:cubicBezTo>
                <a:cubicBezTo>
                  <a:pt x="503" y="994"/>
                  <a:pt x="503" y="993"/>
                  <a:pt x="503" y="994"/>
                </a:cubicBezTo>
                <a:cubicBezTo>
                  <a:pt x="503" y="995"/>
                  <a:pt x="502" y="995"/>
                  <a:pt x="503" y="996"/>
                </a:cubicBezTo>
                <a:cubicBezTo>
                  <a:pt x="503" y="996"/>
                  <a:pt x="504" y="996"/>
                  <a:pt x="504" y="996"/>
                </a:cubicBezTo>
                <a:cubicBezTo>
                  <a:pt x="505" y="996"/>
                  <a:pt x="505" y="997"/>
                  <a:pt x="506" y="997"/>
                </a:cubicBezTo>
                <a:cubicBezTo>
                  <a:pt x="507" y="997"/>
                  <a:pt x="507" y="997"/>
                  <a:pt x="508" y="997"/>
                </a:cubicBezTo>
                <a:cubicBezTo>
                  <a:pt x="509" y="997"/>
                  <a:pt x="510" y="998"/>
                  <a:pt x="510" y="998"/>
                </a:cubicBezTo>
                <a:cubicBezTo>
                  <a:pt x="511" y="999"/>
                  <a:pt x="512" y="999"/>
                  <a:pt x="513" y="1000"/>
                </a:cubicBezTo>
                <a:cubicBezTo>
                  <a:pt x="513" y="1000"/>
                  <a:pt x="513" y="1001"/>
                  <a:pt x="513" y="1001"/>
                </a:cubicBezTo>
                <a:cubicBezTo>
                  <a:pt x="513" y="1001"/>
                  <a:pt x="514" y="1001"/>
                  <a:pt x="514" y="1002"/>
                </a:cubicBezTo>
                <a:cubicBezTo>
                  <a:pt x="515" y="1003"/>
                  <a:pt x="514" y="1004"/>
                  <a:pt x="515" y="1005"/>
                </a:cubicBezTo>
                <a:cubicBezTo>
                  <a:pt x="515" y="1007"/>
                  <a:pt x="517" y="1007"/>
                  <a:pt x="518" y="1008"/>
                </a:cubicBezTo>
                <a:cubicBezTo>
                  <a:pt x="518" y="1008"/>
                  <a:pt x="518" y="1009"/>
                  <a:pt x="518" y="1009"/>
                </a:cubicBezTo>
                <a:cubicBezTo>
                  <a:pt x="518" y="1009"/>
                  <a:pt x="518" y="1009"/>
                  <a:pt x="518" y="1009"/>
                </a:cubicBezTo>
                <a:cubicBezTo>
                  <a:pt x="519" y="1009"/>
                  <a:pt x="519" y="1010"/>
                  <a:pt x="519" y="1010"/>
                </a:cubicBezTo>
                <a:cubicBezTo>
                  <a:pt x="520" y="1010"/>
                  <a:pt x="520" y="1010"/>
                  <a:pt x="520" y="1010"/>
                </a:cubicBezTo>
                <a:cubicBezTo>
                  <a:pt x="526" y="1012"/>
                  <a:pt x="533" y="1013"/>
                  <a:pt x="540" y="1013"/>
                </a:cubicBezTo>
                <a:cubicBezTo>
                  <a:pt x="543" y="1013"/>
                  <a:pt x="546" y="1013"/>
                  <a:pt x="549" y="1013"/>
                </a:cubicBezTo>
                <a:cubicBezTo>
                  <a:pt x="552" y="1013"/>
                  <a:pt x="555" y="1012"/>
                  <a:pt x="557" y="1012"/>
                </a:cubicBezTo>
                <a:cubicBezTo>
                  <a:pt x="557" y="1012"/>
                  <a:pt x="557" y="1012"/>
                  <a:pt x="557" y="1012"/>
                </a:cubicBezTo>
                <a:close/>
                <a:moveTo>
                  <a:pt x="572" y="1007"/>
                </a:moveTo>
                <a:cubicBezTo>
                  <a:pt x="572" y="1006"/>
                  <a:pt x="571" y="1006"/>
                  <a:pt x="571" y="1006"/>
                </a:cubicBezTo>
                <a:cubicBezTo>
                  <a:pt x="570" y="1006"/>
                  <a:pt x="570" y="1004"/>
                  <a:pt x="569" y="1003"/>
                </a:cubicBezTo>
                <a:cubicBezTo>
                  <a:pt x="567" y="1003"/>
                  <a:pt x="565" y="1004"/>
                  <a:pt x="563" y="1004"/>
                </a:cubicBezTo>
                <a:cubicBezTo>
                  <a:pt x="563" y="1005"/>
                  <a:pt x="563" y="1005"/>
                  <a:pt x="563" y="1005"/>
                </a:cubicBezTo>
                <a:cubicBezTo>
                  <a:pt x="563" y="1005"/>
                  <a:pt x="563" y="1005"/>
                  <a:pt x="563" y="1006"/>
                </a:cubicBezTo>
                <a:cubicBezTo>
                  <a:pt x="563" y="1006"/>
                  <a:pt x="563" y="1007"/>
                  <a:pt x="562" y="1007"/>
                </a:cubicBezTo>
                <a:cubicBezTo>
                  <a:pt x="562" y="1008"/>
                  <a:pt x="562" y="1009"/>
                  <a:pt x="561" y="1010"/>
                </a:cubicBezTo>
                <a:cubicBezTo>
                  <a:pt x="562" y="1010"/>
                  <a:pt x="562" y="1010"/>
                  <a:pt x="562" y="1010"/>
                </a:cubicBezTo>
                <a:cubicBezTo>
                  <a:pt x="565" y="1009"/>
                  <a:pt x="569" y="1008"/>
                  <a:pt x="572" y="1007"/>
                </a:cubicBezTo>
                <a:close/>
                <a:moveTo>
                  <a:pt x="578" y="1010"/>
                </a:moveTo>
                <a:cubicBezTo>
                  <a:pt x="578" y="1010"/>
                  <a:pt x="578" y="1010"/>
                  <a:pt x="578" y="1010"/>
                </a:cubicBezTo>
                <a:cubicBezTo>
                  <a:pt x="578" y="1010"/>
                  <a:pt x="578" y="1009"/>
                  <a:pt x="578" y="1008"/>
                </a:cubicBezTo>
                <a:cubicBezTo>
                  <a:pt x="578" y="1007"/>
                  <a:pt x="578" y="1007"/>
                  <a:pt x="578" y="1007"/>
                </a:cubicBezTo>
                <a:cubicBezTo>
                  <a:pt x="577" y="1007"/>
                  <a:pt x="577" y="1007"/>
                  <a:pt x="576" y="1008"/>
                </a:cubicBezTo>
                <a:cubicBezTo>
                  <a:pt x="576" y="1008"/>
                  <a:pt x="576" y="1008"/>
                  <a:pt x="576" y="1008"/>
                </a:cubicBezTo>
                <a:cubicBezTo>
                  <a:pt x="577" y="1008"/>
                  <a:pt x="577" y="1009"/>
                  <a:pt x="578" y="1010"/>
                </a:cubicBezTo>
                <a:close/>
                <a:moveTo>
                  <a:pt x="596" y="1051"/>
                </a:moveTo>
                <a:cubicBezTo>
                  <a:pt x="594" y="1049"/>
                  <a:pt x="593" y="1047"/>
                  <a:pt x="591" y="1044"/>
                </a:cubicBezTo>
                <a:cubicBezTo>
                  <a:pt x="590" y="1044"/>
                  <a:pt x="590" y="1043"/>
                  <a:pt x="589" y="1042"/>
                </a:cubicBezTo>
                <a:cubicBezTo>
                  <a:pt x="589" y="1042"/>
                  <a:pt x="589" y="1042"/>
                  <a:pt x="589" y="1042"/>
                </a:cubicBezTo>
                <a:cubicBezTo>
                  <a:pt x="588" y="1043"/>
                  <a:pt x="588" y="1043"/>
                  <a:pt x="588" y="1044"/>
                </a:cubicBezTo>
                <a:cubicBezTo>
                  <a:pt x="587" y="1046"/>
                  <a:pt x="587" y="1046"/>
                  <a:pt x="588" y="1047"/>
                </a:cubicBezTo>
                <a:cubicBezTo>
                  <a:pt x="588" y="1047"/>
                  <a:pt x="589" y="1047"/>
                  <a:pt x="589" y="1047"/>
                </a:cubicBezTo>
                <a:cubicBezTo>
                  <a:pt x="589" y="1048"/>
                  <a:pt x="589" y="1048"/>
                  <a:pt x="589" y="1048"/>
                </a:cubicBezTo>
                <a:cubicBezTo>
                  <a:pt x="589" y="1048"/>
                  <a:pt x="590" y="1048"/>
                  <a:pt x="590" y="1048"/>
                </a:cubicBezTo>
                <a:cubicBezTo>
                  <a:pt x="590" y="1048"/>
                  <a:pt x="591" y="1049"/>
                  <a:pt x="591" y="1049"/>
                </a:cubicBezTo>
                <a:cubicBezTo>
                  <a:pt x="591" y="1049"/>
                  <a:pt x="592" y="1049"/>
                  <a:pt x="592" y="1049"/>
                </a:cubicBezTo>
                <a:cubicBezTo>
                  <a:pt x="592" y="1049"/>
                  <a:pt x="592" y="1050"/>
                  <a:pt x="593" y="1050"/>
                </a:cubicBezTo>
                <a:cubicBezTo>
                  <a:pt x="593" y="1050"/>
                  <a:pt x="594" y="1050"/>
                  <a:pt x="594" y="1050"/>
                </a:cubicBezTo>
                <a:cubicBezTo>
                  <a:pt x="595" y="1050"/>
                  <a:pt x="595" y="1051"/>
                  <a:pt x="596" y="1051"/>
                </a:cubicBezTo>
                <a:close/>
                <a:moveTo>
                  <a:pt x="1009" y="1060"/>
                </a:moveTo>
                <a:cubicBezTo>
                  <a:pt x="1007" y="1060"/>
                  <a:pt x="1004" y="1060"/>
                  <a:pt x="1002" y="1059"/>
                </a:cubicBezTo>
                <a:cubicBezTo>
                  <a:pt x="990" y="1072"/>
                  <a:pt x="972" y="1089"/>
                  <a:pt x="957" y="1097"/>
                </a:cubicBezTo>
                <a:cubicBezTo>
                  <a:pt x="948" y="1101"/>
                  <a:pt x="937" y="1104"/>
                  <a:pt x="925" y="1105"/>
                </a:cubicBezTo>
                <a:cubicBezTo>
                  <a:pt x="924" y="1105"/>
                  <a:pt x="924" y="1105"/>
                  <a:pt x="923" y="1105"/>
                </a:cubicBezTo>
                <a:cubicBezTo>
                  <a:pt x="921" y="1105"/>
                  <a:pt x="919" y="1106"/>
                  <a:pt x="918" y="1106"/>
                </a:cubicBezTo>
                <a:cubicBezTo>
                  <a:pt x="913" y="1106"/>
                  <a:pt x="913" y="1106"/>
                  <a:pt x="913" y="1106"/>
                </a:cubicBezTo>
                <a:cubicBezTo>
                  <a:pt x="901" y="1108"/>
                  <a:pt x="890" y="1107"/>
                  <a:pt x="881" y="1105"/>
                </a:cubicBezTo>
                <a:cubicBezTo>
                  <a:pt x="878" y="1105"/>
                  <a:pt x="868" y="1102"/>
                  <a:pt x="869" y="1102"/>
                </a:cubicBezTo>
                <a:cubicBezTo>
                  <a:pt x="864" y="1101"/>
                  <a:pt x="860" y="1101"/>
                  <a:pt x="854" y="1100"/>
                </a:cubicBezTo>
                <a:cubicBezTo>
                  <a:pt x="839" y="1096"/>
                  <a:pt x="826" y="1091"/>
                  <a:pt x="812" y="1084"/>
                </a:cubicBezTo>
                <a:cubicBezTo>
                  <a:pt x="800" y="1078"/>
                  <a:pt x="786" y="1072"/>
                  <a:pt x="775" y="1066"/>
                </a:cubicBezTo>
                <a:cubicBezTo>
                  <a:pt x="753" y="1055"/>
                  <a:pt x="731" y="1042"/>
                  <a:pt x="709" y="1030"/>
                </a:cubicBezTo>
                <a:cubicBezTo>
                  <a:pt x="706" y="1029"/>
                  <a:pt x="703" y="1027"/>
                  <a:pt x="701" y="1026"/>
                </a:cubicBezTo>
                <a:cubicBezTo>
                  <a:pt x="691" y="1034"/>
                  <a:pt x="679" y="1052"/>
                  <a:pt x="660" y="1059"/>
                </a:cubicBezTo>
                <a:cubicBezTo>
                  <a:pt x="660" y="1059"/>
                  <a:pt x="660" y="1060"/>
                  <a:pt x="659" y="1060"/>
                </a:cubicBezTo>
                <a:cubicBezTo>
                  <a:pt x="659" y="1060"/>
                  <a:pt x="659" y="1059"/>
                  <a:pt x="659" y="1060"/>
                </a:cubicBezTo>
                <a:cubicBezTo>
                  <a:pt x="659" y="1061"/>
                  <a:pt x="659" y="1061"/>
                  <a:pt x="659" y="1062"/>
                </a:cubicBezTo>
                <a:cubicBezTo>
                  <a:pt x="659" y="1063"/>
                  <a:pt x="658" y="1064"/>
                  <a:pt x="658" y="1066"/>
                </a:cubicBezTo>
                <a:cubicBezTo>
                  <a:pt x="658" y="1067"/>
                  <a:pt x="658" y="1067"/>
                  <a:pt x="658" y="1068"/>
                </a:cubicBezTo>
                <a:cubicBezTo>
                  <a:pt x="658" y="1068"/>
                  <a:pt x="658" y="1068"/>
                  <a:pt x="658" y="1068"/>
                </a:cubicBezTo>
                <a:cubicBezTo>
                  <a:pt x="657" y="1068"/>
                  <a:pt x="658" y="1069"/>
                  <a:pt x="657" y="1069"/>
                </a:cubicBezTo>
                <a:cubicBezTo>
                  <a:pt x="656" y="1068"/>
                  <a:pt x="656" y="1067"/>
                  <a:pt x="656" y="1067"/>
                </a:cubicBezTo>
                <a:cubicBezTo>
                  <a:pt x="656" y="1067"/>
                  <a:pt x="656" y="1066"/>
                  <a:pt x="656" y="1066"/>
                </a:cubicBezTo>
                <a:cubicBezTo>
                  <a:pt x="656" y="1065"/>
                  <a:pt x="657" y="1064"/>
                  <a:pt x="657" y="1063"/>
                </a:cubicBezTo>
                <a:cubicBezTo>
                  <a:pt x="657" y="1062"/>
                  <a:pt x="657" y="1062"/>
                  <a:pt x="657" y="1062"/>
                </a:cubicBezTo>
                <a:cubicBezTo>
                  <a:pt x="657" y="1061"/>
                  <a:pt x="657" y="1060"/>
                  <a:pt x="657" y="1059"/>
                </a:cubicBezTo>
                <a:cubicBezTo>
                  <a:pt x="658" y="1061"/>
                  <a:pt x="658" y="1061"/>
                  <a:pt x="658" y="1061"/>
                </a:cubicBezTo>
                <a:cubicBezTo>
                  <a:pt x="658" y="1061"/>
                  <a:pt x="658" y="1060"/>
                  <a:pt x="658" y="1059"/>
                </a:cubicBezTo>
                <a:cubicBezTo>
                  <a:pt x="645" y="1063"/>
                  <a:pt x="631" y="1062"/>
                  <a:pt x="612" y="1052"/>
                </a:cubicBezTo>
                <a:cubicBezTo>
                  <a:pt x="589" y="1040"/>
                  <a:pt x="583" y="1014"/>
                  <a:pt x="584" y="1002"/>
                </a:cubicBezTo>
                <a:cubicBezTo>
                  <a:pt x="583" y="1001"/>
                  <a:pt x="583" y="1001"/>
                  <a:pt x="583" y="1001"/>
                </a:cubicBezTo>
                <a:cubicBezTo>
                  <a:pt x="582" y="1001"/>
                  <a:pt x="581" y="1001"/>
                  <a:pt x="581" y="1001"/>
                </a:cubicBezTo>
                <a:cubicBezTo>
                  <a:pt x="581" y="1001"/>
                  <a:pt x="581" y="1000"/>
                  <a:pt x="580" y="1000"/>
                </a:cubicBezTo>
                <a:cubicBezTo>
                  <a:pt x="580" y="1000"/>
                  <a:pt x="579" y="1000"/>
                  <a:pt x="579" y="1000"/>
                </a:cubicBezTo>
                <a:cubicBezTo>
                  <a:pt x="579" y="1000"/>
                  <a:pt x="580" y="999"/>
                  <a:pt x="579" y="999"/>
                </a:cubicBezTo>
                <a:cubicBezTo>
                  <a:pt x="579" y="999"/>
                  <a:pt x="579" y="999"/>
                  <a:pt x="579" y="999"/>
                </a:cubicBezTo>
                <a:cubicBezTo>
                  <a:pt x="577" y="1000"/>
                  <a:pt x="575" y="1001"/>
                  <a:pt x="573" y="1002"/>
                </a:cubicBezTo>
                <a:cubicBezTo>
                  <a:pt x="573" y="1002"/>
                  <a:pt x="573" y="1002"/>
                  <a:pt x="573" y="1002"/>
                </a:cubicBezTo>
                <a:cubicBezTo>
                  <a:pt x="574" y="1002"/>
                  <a:pt x="574" y="1002"/>
                  <a:pt x="574" y="1003"/>
                </a:cubicBezTo>
                <a:cubicBezTo>
                  <a:pt x="573" y="1003"/>
                  <a:pt x="574" y="1003"/>
                  <a:pt x="574" y="1004"/>
                </a:cubicBezTo>
                <a:cubicBezTo>
                  <a:pt x="575" y="1005"/>
                  <a:pt x="575" y="1005"/>
                  <a:pt x="575" y="1005"/>
                </a:cubicBezTo>
                <a:cubicBezTo>
                  <a:pt x="575" y="1005"/>
                  <a:pt x="576" y="1005"/>
                  <a:pt x="577" y="1004"/>
                </a:cubicBezTo>
                <a:cubicBezTo>
                  <a:pt x="578" y="1004"/>
                  <a:pt x="579" y="1003"/>
                  <a:pt x="580" y="1003"/>
                </a:cubicBezTo>
                <a:cubicBezTo>
                  <a:pt x="580" y="1002"/>
                  <a:pt x="580" y="1002"/>
                  <a:pt x="580" y="1002"/>
                </a:cubicBezTo>
                <a:cubicBezTo>
                  <a:pt x="581" y="1002"/>
                  <a:pt x="581" y="1002"/>
                  <a:pt x="581" y="1002"/>
                </a:cubicBezTo>
                <a:cubicBezTo>
                  <a:pt x="581" y="1003"/>
                  <a:pt x="581" y="1003"/>
                  <a:pt x="581" y="1003"/>
                </a:cubicBezTo>
                <a:cubicBezTo>
                  <a:pt x="581" y="1003"/>
                  <a:pt x="581" y="1003"/>
                  <a:pt x="581" y="1004"/>
                </a:cubicBezTo>
                <a:cubicBezTo>
                  <a:pt x="580" y="1008"/>
                  <a:pt x="581" y="1012"/>
                  <a:pt x="582" y="1018"/>
                </a:cubicBezTo>
                <a:cubicBezTo>
                  <a:pt x="583" y="1018"/>
                  <a:pt x="583" y="1019"/>
                  <a:pt x="583" y="1019"/>
                </a:cubicBezTo>
                <a:cubicBezTo>
                  <a:pt x="583" y="1019"/>
                  <a:pt x="584" y="1019"/>
                  <a:pt x="584" y="1019"/>
                </a:cubicBezTo>
                <a:cubicBezTo>
                  <a:pt x="585" y="1020"/>
                  <a:pt x="584" y="1020"/>
                  <a:pt x="585" y="1021"/>
                </a:cubicBezTo>
                <a:cubicBezTo>
                  <a:pt x="585" y="1021"/>
                  <a:pt x="586" y="1022"/>
                  <a:pt x="586" y="1022"/>
                </a:cubicBezTo>
                <a:cubicBezTo>
                  <a:pt x="586" y="1023"/>
                  <a:pt x="585" y="1024"/>
                  <a:pt x="586" y="1025"/>
                </a:cubicBezTo>
                <a:cubicBezTo>
                  <a:pt x="587" y="1025"/>
                  <a:pt x="587" y="1026"/>
                  <a:pt x="587" y="1027"/>
                </a:cubicBezTo>
                <a:cubicBezTo>
                  <a:pt x="588" y="1028"/>
                  <a:pt x="588" y="1028"/>
                  <a:pt x="588" y="1028"/>
                </a:cubicBezTo>
                <a:cubicBezTo>
                  <a:pt x="588" y="1028"/>
                  <a:pt x="588" y="1029"/>
                  <a:pt x="588" y="1029"/>
                </a:cubicBezTo>
                <a:cubicBezTo>
                  <a:pt x="588" y="1029"/>
                  <a:pt x="589" y="1029"/>
                  <a:pt x="589" y="1029"/>
                </a:cubicBezTo>
                <a:cubicBezTo>
                  <a:pt x="589" y="1030"/>
                  <a:pt x="589" y="1030"/>
                  <a:pt x="589" y="1030"/>
                </a:cubicBezTo>
                <a:cubicBezTo>
                  <a:pt x="590" y="1031"/>
                  <a:pt x="591" y="1032"/>
                  <a:pt x="591" y="1032"/>
                </a:cubicBezTo>
                <a:cubicBezTo>
                  <a:pt x="591" y="1033"/>
                  <a:pt x="591" y="1034"/>
                  <a:pt x="591" y="1034"/>
                </a:cubicBezTo>
                <a:cubicBezTo>
                  <a:pt x="592" y="1035"/>
                  <a:pt x="593" y="1036"/>
                  <a:pt x="593" y="1037"/>
                </a:cubicBezTo>
                <a:cubicBezTo>
                  <a:pt x="593" y="1038"/>
                  <a:pt x="593" y="1039"/>
                  <a:pt x="592" y="1039"/>
                </a:cubicBezTo>
                <a:cubicBezTo>
                  <a:pt x="595" y="1043"/>
                  <a:pt x="597" y="1045"/>
                  <a:pt x="600" y="1048"/>
                </a:cubicBezTo>
                <a:cubicBezTo>
                  <a:pt x="601" y="1049"/>
                  <a:pt x="602" y="1050"/>
                  <a:pt x="603" y="1051"/>
                </a:cubicBezTo>
                <a:cubicBezTo>
                  <a:pt x="603" y="1051"/>
                  <a:pt x="603" y="1051"/>
                  <a:pt x="603" y="1051"/>
                </a:cubicBezTo>
                <a:cubicBezTo>
                  <a:pt x="604" y="1051"/>
                  <a:pt x="605" y="1051"/>
                  <a:pt x="605" y="1052"/>
                </a:cubicBezTo>
                <a:cubicBezTo>
                  <a:pt x="605" y="1052"/>
                  <a:pt x="605" y="1052"/>
                  <a:pt x="605" y="1052"/>
                </a:cubicBezTo>
                <a:cubicBezTo>
                  <a:pt x="605" y="1053"/>
                  <a:pt x="606" y="1053"/>
                  <a:pt x="607" y="1054"/>
                </a:cubicBezTo>
                <a:cubicBezTo>
                  <a:pt x="608" y="1054"/>
                  <a:pt x="609" y="1055"/>
                  <a:pt x="610" y="1056"/>
                </a:cubicBezTo>
                <a:cubicBezTo>
                  <a:pt x="611" y="1057"/>
                  <a:pt x="613" y="1058"/>
                  <a:pt x="614" y="1059"/>
                </a:cubicBezTo>
                <a:cubicBezTo>
                  <a:pt x="614" y="1059"/>
                  <a:pt x="615" y="1060"/>
                  <a:pt x="616" y="1061"/>
                </a:cubicBezTo>
                <a:cubicBezTo>
                  <a:pt x="619" y="1062"/>
                  <a:pt x="620" y="1063"/>
                  <a:pt x="620" y="1063"/>
                </a:cubicBezTo>
                <a:cubicBezTo>
                  <a:pt x="621" y="1064"/>
                  <a:pt x="621" y="1064"/>
                  <a:pt x="623" y="1065"/>
                </a:cubicBezTo>
                <a:cubicBezTo>
                  <a:pt x="624" y="1066"/>
                  <a:pt x="628" y="1068"/>
                  <a:pt x="629" y="1068"/>
                </a:cubicBezTo>
                <a:cubicBezTo>
                  <a:pt x="633" y="1071"/>
                  <a:pt x="628" y="1072"/>
                  <a:pt x="637" y="1074"/>
                </a:cubicBezTo>
                <a:cubicBezTo>
                  <a:pt x="639" y="1074"/>
                  <a:pt x="640" y="1074"/>
                  <a:pt x="643" y="1074"/>
                </a:cubicBezTo>
                <a:cubicBezTo>
                  <a:pt x="644" y="1074"/>
                  <a:pt x="645" y="1074"/>
                  <a:pt x="646" y="1075"/>
                </a:cubicBezTo>
                <a:cubicBezTo>
                  <a:pt x="646" y="1075"/>
                  <a:pt x="646" y="1074"/>
                  <a:pt x="647" y="1074"/>
                </a:cubicBezTo>
                <a:cubicBezTo>
                  <a:pt x="647" y="1074"/>
                  <a:pt x="647" y="1074"/>
                  <a:pt x="647" y="1074"/>
                </a:cubicBezTo>
                <a:cubicBezTo>
                  <a:pt x="647" y="1074"/>
                  <a:pt x="647" y="1074"/>
                  <a:pt x="647" y="1074"/>
                </a:cubicBezTo>
                <a:cubicBezTo>
                  <a:pt x="647" y="1075"/>
                  <a:pt x="648" y="1072"/>
                  <a:pt x="648" y="1072"/>
                </a:cubicBezTo>
                <a:cubicBezTo>
                  <a:pt x="649" y="1072"/>
                  <a:pt x="649" y="1073"/>
                  <a:pt x="650" y="1073"/>
                </a:cubicBezTo>
                <a:cubicBezTo>
                  <a:pt x="652" y="1074"/>
                  <a:pt x="654" y="1073"/>
                  <a:pt x="656" y="1073"/>
                </a:cubicBezTo>
                <a:cubicBezTo>
                  <a:pt x="656" y="1073"/>
                  <a:pt x="656" y="1073"/>
                  <a:pt x="656" y="1073"/>
                </a:cubicBezTo>
                <a:cubicBezTo>
                  <a:pt x="657" y="1073"/>
                  <a:pt x="657" y="1073"/>
                  <a:pt x="657" y="1073"/>
                </a:cubicBezTo>
                <a:cubicBezTo>
                  <a:pt x="658" y="1073"/>
                  <a:pt x="659" y="1072"/>
                  <a:pt x="660" y="1072"/>
                </a:cubicBezTo>
                <a:cubicBezTo>
                  <a:pt x="663" y="1071"/>
                  <a:pt x="666" y="1070"/>
                  <a:pt x="669" y="1068"/>
                </a:cubicBezTo>
                <a:cubicBezTo>
                  <a:pt x="676" y="1065"/>
                  <a:pt x="681" y="1061"/>
                  <a:pt x="686" y="1057"/>
                </a:cubicBezTo>
                <a:cubicBezTo>
                  <a:pt x="688" y="1055"/>
                  <a:pt x="690" y="1053"/>
                  <a:pt x="692" y="1051"/>
                </a:cubicBezTo>
                <a:cubicBezTo>
                  <a:pt x="693" y="1050"/>
                  <a:pt x="693" y="1050"/>
                  <a:pt x="693" y="1050"/>
                </a:cubicBezTo>
                <a:cubicBezTo>
                  <a:pt x="694" y="1049"/>
                  <a:pt x="694" y="1049"/>
                  <a:pt x="694" y="1048"/>
                </a:cubicBezTo>
                <a:cubicBezTo>
                  <a:pt x="697" y="1045"/>
                  <a:pt x="699" y="1043"/>
                  <a:pt x="700" y="1042"/>
                </a:cubicBezTo>
                <a:cubicBezTo>
                  <a:pt x="701" y="1041"/>
                  <a:pt x="701" y="1040"/>
                  <a:pt x="702" y="1039"/>
                </a:cubicBezTo>
                <a:cubicBezTo>
                  <a:pt x="703" y="1039"/>
                  <a:pt x="703" y="1039"/>
                  <a:pt x="703" y="1038"/>
                </a:cubicBezTo>
                <a:cubicBezTo>
                  <a:pt x="704" y="1038"/>
                  <a:pt x="704" y="1038"/>
                  <a:pt x="704" y="1038"/>
                </a:cubicBezTo>
                <a:cubicBezTo>
                  <a:pt x="704" y="1038"/>
                  <a:pt x="704" y="1038"/>
                  <a:pt x="704" y="1038"/>
                </a:cubicBezTo>
                <a:cubicBezTo>
                  <a:pt x="705" y="1039"/>
                  <a:pt x="706" y="1039"/>
                  <a:pt x="708" y="1040"/>
                </a:cubicBezTo>
                <a:cubicBezTo>
                  <a:pt x="710" y="1040"/>
                  <a:pt x="711" y="1041"/>
                  <a:pt x="712" y="1042"/>
                </a:cubicBezTo>
                <a:cubicBezTo>
                  <a:pt x="714" y="1043"/>
                  <a:pt x="716" y="1044"/>
                  <a:pt x="720" y="1045"/>
                </a:cubicBezTo>
                <a:cubicBezTo>
                  <a:pt x="722" y="1046"/>
                  <a:pt x="724" y="1047"/>
                  <a:pt x="727" y="1048"/>
                </a:cubicBezTo>
                <a:cubicBezTo>
                  <a:pt x="731" y="1050"/>
                  <a:pt x="733" y="1051"/>
                  <a:pt x="735" y="1051"/>
                </a:cubicBezTo>
                <a:cubicBezTo>
                  <a:pt x="739" y="1053"/>
                  <a:pt x="743" y="1056"/>
                  <a:pt x="747" y="1058"/>
                </a:cubicBezTo>
                <a:cubicBezTo>
                  <a:pt x="749" y="1059"/>
                  <a:pt x="752" y="1059"/>
                  <a:pt x="754" y="1060"/>
                </a:cubicBezTo>
                <a:cubicBezTo>
                  <a:pt x="758" y="1062"/>
                  <a:pt x="760" y="1063"/>
                  <a:pt x="764" y="1065"/>
                </a:cubicBezTo>
                <a:cubicBezTo>
                  <a:pt x="770" y="1067"/>
                  <a:pt x="777" y="1069"/>
                  <a:pt x="779" y="1070"/>
                </a:cubicBezTo>
                <a:cubicBezTo>
                  <a:pt x="783" y="1072"/>
                  <a:pt x="783" y="1073"/>
                  <a:pt x="786" y="1074"/>
                </a:cubicBezTo>
                <a:cubicBezTo>
                  <a:pt x="792" y="1077"/>
                  <a:pt x="800" y="1079"/>
                  <a:pt x="803" y="1083"/>
                </a:cubicBezTo>
                <a:cubicBezTo>
                  <a:pt x="804" y="1085"/>
                  <a:pt x="807" y="1086"/>
                  <a:pt x="807" y="1087"/>
                </a:cubicBezTo>
                <a:cubicBezTo>
                  <a:pt x="807" y="1089"/>
                  <a:pt x="802" y="1087"/>
                  <a:pt x="791" y="1085"/>
                </a:cubicBezTo>
                <a:cubicBezTo>
                  <a:pt x="790" y="1084"/>
                  <a:pt x="769" y="1078"/>
                  <a:pt x="772" y="1080"/>
                </a:cubicBezTo>
                <a:cubicBezTo>
                  <a:pt x="777" y="1085"/>
                  <a:pt x="790" y="1088"/>
                  <a:pt x="805" y="1093"/>
                </a:cubicBezTo>
                <a:cubicBezTo>
                  <a:pt x="811" y="1095"/>
                  <a:pt x="819" y="1098"/>
                  <a:pt x="827" y="1101"/>
                </a:cubicBezTo>
                <a:cubicBezTo>
                  <a:pt x="831" y="1103"/>
                  <a:pt x="834" y="1104"/>
                  <a:pt x="838" y="1105"/>
                </a:cubicBezTo>
                <a:cubicBezTo>
                  <a:pt x="841" y="1106"/>
                  <a:pt x="844" y="1106"/>
                  <a:pt x="846" y="1107"/>
                </a:cubicBezTo>
                <a:cubicBezTo>
                  <a:pt x="852" y="1107"/>
                  <a:pt x="858" y="1110"/>
                  <a:pt x="869" y="1110"/>
                </a:cubicBezTo>
                <a:cubicBezTo>
                  <a:pt x="869" y="1111"/>
                  <a:pt x="874" y="1110"/>
                  <a:pt x="874" y="1110"/>
                </a:cubicBezTo>
                <a:cubicBezTo>
                  <a:pt x="878" y="1111"/>
                  <a:pt x="884" y="1112"/>
                  <a:pt x="888" y="1112"/>
                </a:cubicBezTo>
                <a:cubicBezTo>
                  <a:pt x="891" y="1112"/>
                  <a:pt x="889" y="1111"/>
                  <a:pt x="893" y="1111"/>
                </a:cubicBezTo>
                <a:cubicBezTo>
                  <a:pt x="897" y="1112"/>
                  <a:pt x="904" y="1112"/>
                  <a:pt x="905" y="1112"/>
                </a:cubicBezTo>
                <a:cubicBezTo>
                  <a:pt x="912" y="1112"/>
                  <a:pt x="923" y="1112"/>
                  <a:pt x="927" y="1111"/>
                </a:cubicBezTo>
                <a:cubicBezTo>
                  <a:pt x="931" y="1111"/>
                  <a:pt x="927" y="1110"/>
                  <a:pt x="929" y="1110"/>
                </a:cubicBezTo>
                <a:cubicBezTo>
                  <a:pt x="931" y="1109"/>
                  <a:pt x="934" y="1109"/>
                  <a:pt x="938" y="1108"/>
                </a:cubicBezTo>
                <a:cubicBezTo>
                  <a:pt x="940" y="1108"/>
                  <a:pt x="942" y="1107"/>
                  <a:pt x="944" y="1107"/>
                </a:cubicBezTo>
                <a:cubicBezTo>
                  <a:pt x="946" y="1106"/>
                  <a:pt x="947" y="1106"/>
                  <a:pt x="948" y="1105"/>
                </a:cubicBezTo>
                <a:cubicBezTo>
                  <a:pt x="949" y="1105"/>
                  <a:pt x="951" y="1104"/>
                  <a:pt x="953" y="1103"/>
                </a:cubicBezTo>
                <a:cubicBezTo>
                  <a:pt x="955" y="1102"/>
                  <a:pt x="959" y="1100"/>
                  <a:pt x="964" y="1098"/>
                </a:cubicBezTo>
                <a:cubicBezTo>
                  <a:pt x="967" y="1097"/>
                  <a:pt x="968" y="1097"/>
                  <a:pt x="968" y="1099"/>
                </a:cubicBezTo>
                <a:cubicBezTo>
                  <a:pt x="967" y="1100"/>
                  <a:pt x="965" y="1102"/>
                  <a:pt x="961" y="1105"/>
                </a:cubicBezTo>
                <a:cubicBezTo>
                  <a:pt x="959" y="1106"/>
                  <a:pt x="958" y="1107"/>
                  <a:pt x="955" y="1108"/>
                </a:cubicBezTo>
                <a:cubicBezTo>
                  <a:pt x="954" y="1109"/>
                  <a:pt x="951" y="1109"/>
                  <a:pt x="950" y="1109"/>
                </a:cubicBezTo>
                <a:cubicBezTo>
                  <a:pt x="948" y="1110"/>
                  <a:pt x="948" y="1111"/>
                  <a:pt x="947" y="1112"/>
                </a:cubicBezTo>
                <a:cubicBezTo>
                  <a:pt x="946" y="1113"/>
                  <a:pt x="942" y="1113"/>
                  <a:pt x="939" y="1115"/>
                </a:cubicBezTo>
                <a:cubicBezTo>
                  <a:pt x="936" y="1116"/>
                  <a:pt x="933" y="1116"/>
                  <a:pt x="933" y="1117"/>
                </a:cubicBezTo>
                <a:cubicBezTo>
                  <a:pt x="935" y="1117"/>
                  <a:pt x="937" y="1117"/>
                  <a:pt x="938" y="1116"/>
                </a:cubicBezTo>
                <a:cubicBezTo>
                  <a:pt x="940" y="1116"/>
                  <a:pt x="941" y="1116"/>
                  <a:pt x="943" y="1115"/>
                </a:cubicBezTo>
                <a:cubicBezTo>
                  <a:pt x="944" y="1115"/>
                  <a:pt x="945" y="1115"/>
                  <a:pt x="947" y="1114"/>
                </a:cubicBezTo>
                <a:cubicBezTo>
                  <a:pt x="948" y="1114"/>
                  <a:pt x="949" y="1113"/>
                  <a:pt x="951" y="1113"/>
                </a:cubicBezTo>
                <a:cubicBezTo>
                  <a:pt x="952" y="1112"/>
                  <a:pt x="956" y="1111"/>
                  <a:pt x="957" y="1111"/>
                </a:cubicBezTo>
                <a:cubicBezTo>
                  <a:pt x="959" y="1109"/>
                  <a:pt x="959" y="1109"/>
                  <a:pt x="962" y="1107"/>
                </a:cubicBezTo>
                <a:cubicBezTo>
                  <a:pt x="965" y="1105"/>
                  <a:pt x="971" y="1101"/>
                  <a:pt x="974" y="1099"/>
                </a:cubicBezTo>
                <a:cubicBezTo>
                  <a:pt x="981" y="1093"/>
                  <a:pt x="985" y="1087"/>
                  <a:pt x="994" y="1078"/>
                </a:cubicBezTo>
                <a:cubicBezTo>
                  <a:pt x="997" y="1074"/>
                  <a:pt x="1002" y="1071"/>
                  <a:pt x="1004" y="1069"/>
                </a:cubicBezTo>
                <a:cubicBezTo>
                  <a:pt x="1005" y="1067"/>
                  <a:pt x="1007" y="1065"/>
                  <a:pt x="1007" y="1064"/>
                </a:cubicBezTo>
                <a:cubicBezTo>
                  <a:pt x="1008" y="1062"/>
                  <a:pt x="1008" y="1061"/>
                  <a:pt x="1009" y="1060"/>
                </a:cubicBezTo>
                <a:close/>
                <a:moveTo>
                  <a:pt x="1227" y="899"/>
                </a:moveTo>
                <a:cubicBezTo>
                  <a:pt x="1227" y="894"/>
                  <a:pt x="1226" y="889"/>
                  <a:pt x="1225" y="884"/>
                </a:cubicBezTo>
                <a:cubicBezTo>
                  <a:pt x="1225" y="884"/>
                  <a:pt x="1224" y="884"/>
                  <a:pt x="1224" y="884"/>
                </a:cubicBezTo>
                <a:cubicBezTo>
                  <a:pt x="1224" y="883"/>
                  <a:pt x="1224" y="881"/>
                  <a:pt x="1223" y="880"/>
                </a:cubicBezTo>
                <a:cubicBezTo>
                  <a:pt x="1223" y="878"/>
                  <a:pt x="1223" y="877"/>
                  <a:pt x="1222" y="876"/>
                </a:cubicBezTo>
                <a:cubicBezTo>
                  <a:pt x="1222" y="876"/>
                  <a:pt x="1222" y="876"/>
                  <a:pt x="1222" y="876"/>
                </a:cubicBezTo>
                <a:cubicBezTo>
                  <a:pt x="1221" y="875"/>
                  <a:pt x="1221" y="875"/>
                  <a:pt x="1221" y="875"/>
                </a:cubicBezTo>
                <a:cubicBezTo>
                  <a:pt x="1221" y="875"/>
                  <a:pt x="1221" y="875"/>
                  <a:pt x="1221" y="875"/>
                </a:cubicBezTo>
                <a:cubicBezTo>
                  <a:pt x="1218" y="877"/>
                  <a:pt x="1215" y="879"/>
                  <a:pt x="1212" y="881"/>
                </a:cubicBezTo>
                <a:cubicBezTo>
                  <a:pt x="1215" y="891"/>
                  <a:pt x="1215" y="902"/>
                  <a:pt x="1212" y="914"/>
                </a:cubicBezTo>
                <a:cubicBezTo>
                  <a:pt x="1212" y="917"/>
                  <a:pt x="1212" y="920"/>
                  <a:pt x="1211" y="922"/>
                </a:cubicBezTo>
                <a:cubicBezTo>
                  <a:pt x="1211" y="925"/>
                  <a:pt x="1210" y="928"/>
                  <a:pt x="1209" y="930"/>
                </a:cubicBezTo>
                <a:cubicBezTo>
                  <a:pt x="1208" y="933"/>
                  <a:pt x="1206" y="936"/>
                  <a:pt x="1205" y="939"/>
                </a:cubicBezTo>
                <a:cubicBezTo>
                  <a:pt x="1204" y="940"/>
                  <a:pt x="1204" y="941"/>
                  <a:pt x="1203" y="943"/>
                </a:cubicBezTo>
                <a:cubicBezTo>
                  <a:pt x="1202" y="944"/>
                  <a:pt x="1201" y="946"/>
                  <a:pt x="1200" y="947"/>
                </a:cubicBezTo>
                <a:cubicBezTo>
                  <a:pt x="1199" y="949"/>
                  <a:pt x="1198" y="951"/>
                  <a:pt x="1197" y="952"/>
                </a:cubicBezTo>
                <a:cubicBezTo>
                  <a:pt x="1196" y="954"/>
                  <a:pt x="1194" y="955"/>
                  <a:pt x="1193" y="957"/>
                </a:cubicBezTo>
                <a:cubicBezTo>
                  <a:pt x="1186" y="964"/>
                  <a:pt x="1179" y="969"/>
                  <a:pt x="1173" y="973"/>
                </a:cubicBezTo>
                <a:cubicBezTo>
                  <a:pt x="1166" y="976"/>
                  <a:pt x="1160" y="979"/>
                  <a:pt x="1155" y="982"/>
                </a:cubicBezTo>
                <a:cubicBezTo>
                  <a:pt x="1152" y="983"/>
                  <a:pt x="1149" y="984"/>
                  <a:pt x="1146" y="985"/>
                </a:cubicBezTo>
                <a:cubicBezTo>
                  <a:pt x="1144" y="985"/>
                  <a:pt x="1143" y="985"/>
                  <a:pt x="1141" y="986"/>
                </a:cubicBezTo>
                <a:cubicBezTo>
                  <a:pt x="1141" y="986"/>
                  <a:pt x="1140" y="986"/>
                  <a:pt x="1139" y="986"/>
                </a:cubicBezTo>
                <a:cubicBezTo>
                  <a:pt x="1132" y="998"/>
                  <a:pt x="1121" y="1016"/>
                  <a:pt x="1110" y="1027"/>
                </a:cubicBezTo>
                <a:cubicBezTo>
                  <a:pt x="1109" y="1028"/>
                  <a:pt x="1109" y="1028"/>
                  <a:pt x="1108" y="1029"/>
                </a:cubicBezTo>
                <a:cubicBezTo>
                  <a:pt x="1108" y="1030"/>
                  <a:pt x="1107" y="1031"/>
                  <a:pt x="1106" y="1032"/>
                </a:cubicBezTo>
                <a:cubicBezTo>
                  <a:pt x="1105" y="1034"/>
                  <a:pt x="1105" y="1034"/>
                  <a:pt x="1105" y="1034"/>
                </a:cubicBezTo>
                <a:cubicBezTo>
                  <a:pt x="1104" y="1035"/>
                  <a:pt x="1104" y="1035"/>
                  <a:pt x="1104" y="1035"/>
                </a:cubicBezTo>
                <a:cubicBezTo>
                  <a:pt x="1103" y="1036"/>
                  <a:pt x="1103" y="1036"/>
                  <a:pt x="1103" y="1036"/>
                </a:cubicBezTo>
                <a:cubicBezTo>
                  <a:pt x="1100" y="1038"/>
                  <a:pt x="1099" y="1040"/>
                  <a:pt x="1097" y="1041"/>
                </a:cubicBezTo>
                <a:cubicBezTo>
                  <a:pt x="1096" y="1042"/>
                  <a:pt x="1095" y="1043"/>
                  <a:pt x="1094" y="1043"/>
                </a:cubicBezTo>
                <a:cubicBezTo>
                  <a:pt x="1093" y="1044"/>
                  <a:pt x="1093" y="1044"/>
                  <a:pt x="1091" y="1045"/>
                </a:cubicBezTo>
                <a:cubicBezTo>
                  <a:pt x="1091" y="1045"/>
                  <a:pt x="1090" y="1046"/>
                  <a:pt x="1089" y="1046"/>
                </a:cubicBezTo>
                <a:cubicBezTo>
                  <a:pt x="1088" y="1047"/>
                  <a:pt x="1087" y="1047"/>
                  <a:pt x="1086" y="1048"/>
                </a:cubicBezTo>
                <a:cubicBezTo>
                  <a:pt x="1085" y="1048"/>
                  <a:pt x="1084" y="1049"/>
                  <a:pt x="1082" y="1050"/>
                </a:cubicBezTo>
                <a:cubicBezTo>
                  <a:pt x="1079" y="1051"/>
                  <a:pt x="1077" y="1052"/>
                  <a:pt x="1074" y="1054"/>
                </a:cubicBezTo>
                <a:cubicBezTo>
                  <a:pt x="1071" y="1055"/>
                  <a:pt x="1069" y="1055"/>
                  <a:pt x="1066" y="1056"/>
                </a:cubicBezTo>
                <a:cubicBezTo>
                  <a:pt x="1066" y="1057"/>
                  <a:pt x="1063" y="1058"/>
                  <a:pt x="1059" y="1058"/>
                </a:cubicBezTo>
                <a:cubicBezTo>
                  <a:pt x="1058" y="1058"/>
                  <a:pt x="1058" y="1058"/>
                  <a:pt x="1058" y="1058"/>
                </a:cubicBezTo>
                <a:cubicBezTo>
                  <a:pt x="1055" y="1059"/>
                  <a:pt x="1052" y="1060"/>
                  <a:pt x="1049" y="1060"/>
                </a:cubicBezTo>
                <a:cubicBezTo>
                  <a:pt x="1048" y="1061"/>
                  <a:pt x="1047" y="1061"/>
                  <a:pt x="1046" y="1062"/>
                </a:cubicBezTo>
                <a:cubicBezTo>
                  <a:pt x="1045" y="1062"/>
                  <a:pt x="1041" y="1062"/>
                  <a:pt x="1040" y="1062"/>
                </a:cubicBezTo>
                <a:cubicBezTo>
                  <a:pt x="1038" y="1062"/>
                  <a:pt x="1036" y="1063"/>
                  <a:pt x="1034" y="1063"/>
                </a:cubicBezTo>
                <a:cubicBezTo>
                  <a:pt x="1032" y="1063"/>
                  <a:pt x="1030" y="1063"/>
                  <a:pt x="1028" y="1063"/>
                </a:cubicBezTo>
                <a:cubicBezTo>
                  <a:pt x="1026" y="1063"/>
                  <a:pt x="1025" y="1063"/>
                  <a:pt x="1023" y="1063"/>
                </a:cubicBezTo>
                <a:cubicBezTo>
                  <a:pt x="1022" y="1063"/>
                  <a:pt x="1020" y="1063"/>
                  <a:pt x="1019" y="1063"/>
                </a:cubicBezTo>
                <a:cubicBezTo>
                  <a:pt x="1018" y="1065"/>
                  <a:pt x="1017" y="1067"/>
                  <a:pt x="1017" y="1068"/>
                </a:cubicBezTo>
                <a:cubicBezTo>
                  <a:pt x="1016" y="1069"/>
                  <a:pt x="1016" y="1070"/>
                  <a:pt x="1015" y="1071"/>
                </a:cubicBezTo>
                <a:cubicBezTo>
                  <a:pt x="1015" y="1072"/>
                  <a:pt x="1015" y="1073"/>
                  <a:pt x="1014" y="1074"/>
                </a:cubicBezTo>
                <a:cubicBezTo>
                  <a:pt x="1013" y="1075"/>
                  <a:pt x="1013" y="1076"/>
                  <a:pt x="1012" y="1077"/>
                </a:cubicBezTo>
                <a:cubicBezTo>
                  <a:pt x="1010" y="1079"/>
                  <a:pt x="1004" y="1086"/>
                  <a:pt x="1003" y="1088"/>
                </a:cubicBezTo>
                <a:cubicBezTo>
                  <a:pt x="1003" y="1088"/>
                  <a:pt x="1004" y="1088"/>
                  <a:pt x="1004" y="1089"/>
                </a:cubicBezTo>
                <a:cubicBezTo>
                  <a:pt x="999" y="1094"/>
                  <a:pt x="991" y="1101"/>
                  <a:pt x="987" y="1105"/>
                </a:cubicBezTo>
                <a:cubicBezTo>
                  <a:pt x="984" y="1108"/>
                  <a:pt x="983" y="1109"/>
                  <a:pt x="982" y="1110"/>
                </a:cubicBezTo>
                <a:cubicBezTo>
                  <a:pt x="981" y="1112"/>
                  <a:pt x="981" y="1113"/>
                  <a:pt x="978" y="1115"/>
                </a:cubicBezTo>
                <a:cubicBezTo>
                  <a:pt x="981" y="1115"/>
                  <a:pt x="987" y="1108"/>
                  <a:pt x="991" y="1106"/>
                </a:cubicBezTo>
                <a:cubicBezTo>
                  <a:pt x="991" y="1107"/>
                  <a:pt x="984" y="1112"/>
                  <a:pt x="984" y="1113"/>
                </a:cubicBezTo>
                <a:cubicBezTo>
                  <a:pt x="988" y="1111"/>
                  <a:pt x="993" y="1106"/>
                  <a:pt x="991" y="1106"/>
                </a:cubicBezTo>
                <a:cubicBezTo>
                  <a:pt x="989" y="1107"/>
                  <a:pt x="993" y="1104"/>
                  <a:pt x="997" y="1101"/>
                </a:cubicBezTo>
                <a:cubicBezTo>
                  <a:pt x="1001" y="1097"/>
                  <a:pt x="1005" y="1093"/>
                  <a:pt x="1007" y="1092"/>
                </a:cubicBezTo>
                <a:cubicBezTo>
                  <a:pt x="1009" y="1089"/>
                  <a:pt x="1008" y="1090"/>
                  <a:pt x="1010" y="1087"/>
                </a:cubicBezTo>
                <a:cubicBezTo>
                  <a:pt x="1013" y="1084"/>
                  <a:pt x="1017" y="1080"/>
                  <a:pt x="1020" y="1077"/>
                </a:cubicBezTo>
                <a:cubicBezTo>
                  <a:pt x="1021" y="1075"/>
                  <a:pt x="1022" y="1074"/>
                  <a:pt x="1022" y="1072"/>
                </a:cubicBezTo>
                <a:cubicBezTo>
                  <a:pt x="1023" y="1071"/>
                  <a:pt x="1024" y="1072"/>
                  <a:pt x="1025" y="1072"/>
                </a:cubicBezTo>
                <a:cubicBezTo>
                  <a:pt x="1025" y="1072"/>
                  <a:pt x="1026" y="1072"/>
                  <a:pt x="1026" y="1072"/>
                </a:cubicBezTo>
                <a:cubicBezTo>
                  <a:pt x="1027" y="1072"/>
                  <a:pt x="1028" y="1072"/>
                  <a:pt x="1029" y="1072"/>
                </a:cubicBezTo>
                <a:cubicBezTo>
                  <a:pt x="1030" y="1072"/>
                  <a:pt x="1030" y="1072"/>
                  <a:pt x="1031" y="1072"/>
                </a:cubicBezTo>
                <a:cubicBezTo>
                  <a:pt x="1032" y="1072"/>
                  <a:pt x="1034" y="1072"/>
                  <a:pt x="1035" y="1072"/>
                </a:cubicBezTo>
                <a:cubicBezTo>
                  <a:pt x="1038" y="1072"/>
                  <a:pt x="1040" y="1072"/>
                  <a:pt x="1043" y="1072"/>
                </a:cubicBezTo>
                <a:cubicBezTo>
                  <a:pt x="1053" y="1073"/>
                  <a:pt x="1064" y="1071"/>
                  <a:pt x="1068" y="1070"/>
                </a:cubicBezTo>
                <a:cubicBezTo>
                  <a:pt x="1069" y="1069"/>
                  <a:pt x="1068" y="1068"/>
                  <a:pt x="1071" y="1068"/>
                </a:cubicBezTo>
                <a:cubicBezTo>
                  <a:pt x="1074" y="1067"/>
                  <a:pt x="1081" y="1066"/>
                  <a:pt x="1089" y="1063"/>
                </a:cubicBezTo>
                <a:cubicBezTo>
                  <a:pt x="1096" y="1060"/>
                  <a:pt x="1103" y="1055"/>
                  <a:pt x="1109" y="1051"/>
                </a:cubicBezTo>
                <a:cubicBezTo>
                  <a:pt x="1112" y="1049"/>
                  <a:pt x="1120" y="1044"/>
                  <a:pt x="1123" y="1041"/>
                </a:cubicBezTo>
                <a:cubicBezTo>
                  <a:pt x="1125" y="1038"/>
                  <a:pt x="1126" y="1036"/>
                  <a:pt x="1128" y="1033"/>
                </a:cubicBezTo>
                <a:cubicBezTo>
                  <a:pt x="1130" y="1032"/>
                  <a:pt x="1132" y="1028"/>
                  <a:pt x="1134" y="1026"/>
                </a:cubicBezTo>
                <a:cubicBezTo>
                  <a:pt x="1134" y="1025"/>
                  <a:pt x="1134" y="1024"/>
                  <a:pt x="1135" y="1023"/>
                </a:cubicBezTo>
                <a:cubicBezTo>
                  <a:pt x="1135" y="1022"/>
                  <a:pt x="1137" y="1020"/>
                  <a:pt x="1138" y="1018"/>
                </a:cubicBezTo>
                <a:cubicBezTo>
                  <a:pt x="1141" y="1012"/>
                  <a:pt x="1141" y="1013"/>
                  <a:pt x="1148" y="1001"/>
                </a:cubicBezTo>
                <a:cubicBezTo>
                  <a:pt x="1148" y="1000"/>
                  <a:pt x="1148" y="999"/>
                  <a:pt x="1149" y="998"/>
                </a:cubicBezTo>
                <a:cubicBezTo>
                  <a:pt x="1149" y="998"/>
                  <a:pt x="1150" y="997"/>
                  <a:pt x="1150" y="996"/>
                </a:cubicBezTo>
                <a:cubicBezTo>
                  <a:pt x="1151" y="995"/>
                  <a:pt x="1151" y="995"/>
                  <a:pt x="1151" y="995"/>
                </a:cubicBezTo>
                <a:cubicBezTo>
                  <a:pt x="1152" y="993"/>
                  <a:pt x="1152" y="990"/>
                  <a:pt x="1154" y="988"/>
                </a:cubicBezTo>
                <a:cubicBezTo>
                  <a:pt x="1155" y="987"/>
                  <a:pt x="1157" y="987"/>
                  <a:pt x="1158" y="986"/>
                </a:cubicBezTo>
                <a:cubicBezTo>
                  <a:pt x="1160" y="986"/>
                  <a:pt x="1162" y="985"/>
                  <a:pt x="1164" y="984"/>
                </a:cubicBezTo>
                <a:cubicBezTo>
                  <a:pt x="1170" y="982"/>
                  <a:pt x="1175" y="979"/>
                  <a:pt x="1180" y="976"/>
                </a:cubicBezTo>
                <a:cubicBezTo>
                  <a:pt x="1189" y="971"/>
                  <a:pt x="1196" y="965"/>
                  <a:pt x="1200" y="963"/>
                </a:cubicBezTo>
                <a:cubicBezTo>
                  <a:pt x="1203" y="961"/>
                  <a:pt x="1204" y="960"/>
                  <a:pt x="1204" y="962"/>
                </a:cubicBezTo>
                <a:cubicBezTo>
                  <a:pt x="1203" y="963"/>
                  <a:pt x="1201" y="967"/>
                  <a:pt x="1195" y="972"/>
                </a:cubicBezTo>
                <a:cubicBezTo>
                  <a:pt x="1193" y="974"/>
                  <a:pt x="1192" y="974"/>
                  <a:pt x="1190" y="976"/>
                </a:cubicBezTo>
                <a:cubicBezTo>
                  <a:pt x="1189" y="978"/>
                  <a:pt x="1182" y="982"/>
                  <a:pt x="1180" y="984"/>
                </a:cubicBezTo>
                <a:cubicBezTo>
                  <a:pt x="1194" y="978"/>
                  <a:pt x="1204" y="966"/>
                  <a:pt x="1211" y="956"/>
                </a:cubicBezTo>
                <a:cubicBezTo>
                  <a:pt x="1213" y="953"/>
                  <a:pt x="1214" y="951"/>
                  <a:pt x="1216" y="948"/>
                </a:cubicBezTo>
                <a:cubicBezTo>
                  <a:pt x="1218" y="943"/>
                  <a:pt x="1218" y="943"/>
                  <a:pt x="1218" y="943"/>
                </a:cubicBezTo>
                <a:cubicBezTo>
                  <a:pt x="1219" y="942"/>
                  <a:pt x="1219" y="940"/>
                  <a:pt x="1220" y="939"/>
                </a:cubicBezTo>
                <a:cubicBezTo>
                  <a:pt x="1226" y="925"/>
                  <a:pt x="1228" y="913"/>
                  <a:pt x="1227" y="899"/>
                </a:cubicBezTo>
                <a:close/>
                <a:moveTo>
                  <a:pt x="1278" y="776"/>
                </a:moveTo>
                <a:cubicBezTo>
                  <a:pt x="1278" y="774"/>
                  <a:pt x="1277" y="770"/>
                  <a:pt x="1276" y="767"/>
                </a:cubicBezTo>
                <a:cubicBezTo>
                  <a:pt x="1276" y="766"/>
                  <a:pt x="1276" y="765"/>
                  <a:pt x="1276" y="764"/>
                </a:cubicBezTo>
                <a:cubicBezTo>
                  <a:pt x="1276" y="764"/>
                  <a:pt x="1275" y="763"/>
                  <a:pt x="1275" y="762"/>
                </a:cubicBezTo>
                <a:cubicBezTo>
                  <a:pt x="1275" y="761"/>
                  <a:pt x="1274" y="760"/>
                  <a:pt x="1274" y="759"/>
                </a:cubicBezTo>
                <a:cubicBezTo>
                  <a:pt x="1273" y="758"/>
                  <a:pt x="1272" y="756"/>
                  <a:pt x="1271" y="754"/>
                </a:cubicBezTo>
                <a:cubicBezTo>
                  <a:pt x="1270" y="753"/>
                  <a:pt x="1270" y="752"/>
                  <a:pt x="1269" y="751"/>
                </a:cubicBezTo>
                <a:cubicBezTo>
                  <a:pt x="1269" y="750"/>
                  <a:pt x="1268" y="750"/>
                  <a:pt x="1267" y="749"/>
                </a:cubicBezTo>
                <a:cubicBezTo>
                  <a:pt x="1267" y="749"/>
                  <a:pt x="1267" y="748"/>
                  <a:pt x="1266" y="748"/>
                </a:cubicBezTo>
                <a:cubicBezTo>
                  <a:pt x="1266" y="748"/>
                  <a:pt x="1266" y="748"/>
                  <a:pt x="1266" y="748"/>
                </a:cubicBezTo>
                <a:cubicBezTo>
                  <a:pt x="1265" y="749"/>
                  <a:pt x="1265" y="749"/>
                  <a:pt x="1264" y="751"/>
                </a:cubicBezTo>
                <a:cubicBezTo>
                  <a:pt x="1263" y="751"/>
                  <a:pt x="1262" y="752"/>
                  <a:pt x="1261" y="752"/>
                </a:cubicBezTo>
                <a:cubicBezTo>
                  <a:pt x="1261" y="753"/>
                  <a:pt x="1261" y="753"/>
                  <a:pt x="1262" y="753"/>
                </a:cubicBezTo>
                <a:cubicBezTo>
                  <a:pt x="1264" y="762"/>
                  <a:pt x="1266" y="770"/>
                  <a:pt x="1267" y="778"/>
                </a:cubicBezTo>
                <a:cubicBezTo>
                  <a:pt x="1267" y="781"/>
                  <a:pt x="1268" y="785"/>
                  <a:pt x="1268" y="788"/>
                </a:cubicBezTo>
                <a:cubicBezTo>
                  <a:pt x="1268" y="791"/>
                  <a:pt x="1267" y="796"/>
                  <a:pt x="1267" y="799"/>
                </a:cubicBezTo>
                <a:cubicBezTo>
                  <a:pt x="1267" y="800"/>
                  <a:pt x="1267" y="802"/>
                  <a:pt x="1266" y="805"/>
                </a:cubicBezTo>
                <a:cubicBezTo>
                  <a:pt x="1266" y="809"/>
                  <a:pt x="1265" y="814"/>
                  <a:pt x="1261" y="822"/>
                </a:cubicBezTo>
                <a:cubicBezTo>
                  <a:pt x="1258" y="826"/>
                  <a:pt x="1261" y="817"/>
                  <a:pt x="1261" y="817"/>
                </a:cubicBezTo>
                <a:cubicBezTo>
                  <a:pt x="1260" y="817"/>
                  <a:pt x="1257" y="823"/>
                  <a:pt x="1258" y="820"/>
                </a:cubicBezTo>
                <a:cubicBezTo>
                  <a:pt x="1258" y="818"/>
                  <a:pt x="1260" y="812"/>
                  <a:pt x="1261" y="806"/>
                </a:cubicBezTo>
                <a:cubicBezTo>
                  <a:pt x="1260" y="812"/>
                  <a:pt x="1257" y="817"/>
                  <a:pt x="1254" y="823"/>
                </a:cubicBezTo>
                <a:cubicBezTo>
                  <a:pt x="1239" y="847"/>
                  <a:pt x="1221" y="861"/>
                  <a:pt x="1202" y="864"/>
                </a:cubicBezTo>
                <a:cubicBezTo>
                  <a:pt x="1202" y="865"/>
                  <a:pt x="1202" y="865"/>
                  <a:pt x="1202" y="865"/>
                </a:cubicBezTo>
                <a:cubicBezTo>
                  <a:pt x="1206" y="868"/>
                  <a:pt x="1210" y="873"/>
                  <a:pt x="1212" y="879"/>
                </a:cubicBezTo>
                <a:cubicBezTo>
                  <a:pt x="1215" y="878"/>
                  <a:pt x="1217" y="876"/>
                  <a:pt x="1220" y="874"/>
                </a:cubicBezTo>
                <a:cubicBezTo>
                  <a:pt x="1219" y="873"/>
                  <a:pt x="1219" y="873"/>
                  <a:pt x="1218" y="872"/>
                </a:cubicBezTo>
                <a:cubicBezTo>
                  <a:pt x="1218" y="872"/>
                  <a:pt x="1217" y="871"/>
                  <a:pt x="1217" y="871"/>
                </a:cubicBezTo>
                <a:cubicBezTo>
                  <a:pt x="1216" y="870"/>
                  <a:pt x="1216" y="870"/>
                  <a:pt x="1216" y="870"/>
                </a:cubicBezTo>
                <a:cubicBezTo>
                  <a:pt x="1216" y="870"/>
                  <a:pt x="1216" y="870"/>
                  <a:pt x="1216" y="870"/>
                </a:cubicBezTo>
                <a:cubicBezTo>
                  <a:pt x="1216" y="870"/>
                  <a:pt x="1216" y="870"/>
                  <a:pt x="1216" y="869"/>
                </a:cubicBezTo>
                <a:cubicBezTo>
                  <a:pt x="1216" y="869"/>
                  <a:pt x="1216" y="869"/>
                  <a:pt x="1216" y="869"/>
                </a:cubicBezTo>
                <a:cubicBezTo>
                  <a:pt x="1216" y="869"/>
                  <a:pt x="1216" y="869"/>
                  <a:pt x="1216" y="869"/>
                </a:cubicBezTo>
                <a:cubicBezTo>
                  <a:pt x="1217" y="869"/>
                  <a:pt x="1217" y="869"/>
                  <a:pt x="1217" y="869"/>
                </a:cubicBezTo>
                <a:cubicBezTo>
                  <a:pt x="1218" y="869"/>
                  <a:pt x="1218" y="869"/>
                  <a:pt x="1218" y="869"/>
                </a:cubicBezTo>
                <a:cubicBezTo>
                  <a:pt x="1218" y="869"/>
                  <a:pt x="1219" y="869"/>
                  <a:pt x="1220" y="868"/>
                </a:cubicBezTo>
                <a:cubicBezTo>
                  <a:pt x="1222" y="868"/>
                  <a:pt x="1225" y="867"/>
                  <a:pt x="1227" y="865"/>
                </a:cubicBezTo>
                <a:cubicBezTo>
                  <a:pt x="1228" y="866"/>
                  <a:pt x="1229" y="866"/>
                  <a:pt x="1230" y="866"/>
                </a:cubicBezTo>
                <a:cubicBezTo>
                  <a:pt x="1230" y="866"/>
                  <a:pt x="1230" y="866"/>
                  <a:pt x="1230" y="866"/>
                </a:cubicBezTo>
                <a:cubicBezTo>
                  <a:pt x="1233" y="864"/>
                  <a:pt x="1235" y="862"/>
                  <a:pt x="1237" y="860"/>
                </a:cubicBezTo>
                <a:cubicBezTo>
                  <a:pt x="1240" y="856"/>
                  <a:pt x="1244" y="852"/>
                  <a:pt x="1248" y="848"/>
                </a:cubicBezTo>
                <a:cubicBezTo>
                  <a:pt x="1250" y="845"/>
                  <a:pt x="1253" y="840"/>
                  <a:pt x="1256" y="836"/>
                </a:cubicBezTo>
                <a:cubicBezTo>
                  <a:pt x="1260" y="831"/>
                  <a:pt x="1263" y="826"/>
                  <a:pt x="1264" y="825"/>
                </a:cubicBezTo>
                <a:cubicBezTo>
                  <a:pt x="1259" y="834"/>
                  <a:pt x="1255" y="840"/>
                  <a:pt x="1250" y="846"/>
                </a:cubicBezTo>
                <a:cubicBezTo>
                  <a:pt x="1245" y="853"/>
                  <a:pt x="1240" y="859"/>
                  <a:pt x="1234" y="865"/>
                </a:cubicBezTo>
                <a:cubicBezTo>
                  <a:pt x="1231" y="867"/>
                  <a:pt x="1231" y="867"/>
                  <a:pt x="1231" y="867"/>
                </a:cubicBezTo>
                <a:cubicBezTo>
                  <a:pt x="1232" y="867"/>
                  <a:pt x="1232" y="867"/>
                  <a:pt x="1233" y="868"/>
                </a:cubicBezTo>
                <a:cubicBezTo>
                  <a:pt x="1233" y="867"/>
                  <a:pt x="1234" y="867"/>
                  <a:pt x="1235" y="866"/>
                </a:cubicBezTo>
                <a:cubicBezTo>
                  <a:pt x="1235" y="866"/>
                  <a:pt x="1235" y="866"/>
                  <a:pt x="1235" y="866"/>
                </a:cubicBezTo>
                <a:cubicBezTo>
                  <a:pt x="1235" y="866"/>
                  <a:pt x="1235" y="866"/>
                  <a:pt x="1235" y="866"/>
                </a:cubicBezTo>
                <a:cubicBezTo>
                  <a:pt x="1235" y="866"/>
                  <a:pt x="1236" y="865"/>
                  <a:pt x="1236" y="865"/>
                </a:cubicBezTo>
                <a:cubicBezTo>
                  <a:pt x="1236" y="865"/>
                  <a:pt x="1237" y="864"/>
                  <a:pt x="1238" y="864"/>
                </a:cubicBezTo>
                <a:cubicBezTo>
                  <a:pt x="1239" y="863"/>
                  <a:pt x="1240" y="862"/>
                  <a:pt x="1241" y="860"/>
                </a:cubicBezTo>
                <a:cubicBezTo>
                  <a:pt x="1244" y="857"/>
                  <a:pt x="1244" y="856"/>
                  <a:pt x="1247" y="853"/>
                </a:cubicBezTo>
                <a:cubicBezTo>
                  <a:pt x="1250" y="850"/>
                  <a:pt x="1254" y="845"/>
                  <a:pt x="1256" y="841"/>
                </a:cubicBezTo>
                <a:cubicBezTo>
                  <a:pt x="1258" y="838"/>
                  <a:pt x="1259" y="836"/>
                  <a:pt x="1260" y="833"/>
                </a:cubicBezTo>
                <a:cubicBezTo>
                  <a:pt x="1261" y="832"/>
                  <a:pt x="1262" y="830"/>
                  <a:pt x="1263" y="828"/>
                </a:cubicBezTo>
                <a:cubicBezTo>
                  <a:pt x="1266" y="823"/>
                  <a:pt x="1266" y="823"/>
                  <a:pt x="1266" y="823"/>
                </a:cubicBezTo>
                <a:cubicBezTo>
                  <a:pt x="1266" y="821"/>
                  <a:pt x="1267" y="819"/>
                  <a:pt x="1268" y="817"/>
                </a:cubicBezTo>
                <a:cubicBezTo>
                  <a:pt x="1268" y="815"/>
                  <a:pt x="1269" y="813"/>
                  <a:pt x="1269" y="811"/>
                </a:cubicBezTo>
                <a:cubicBezTo>
                  <a:pt x="1271" y="803"/>
                  <a:pt x="1271" y="795"/>
                  <a:pt x="1271" y="791"/>
                </a:cubicBezTo>
                <a:cubicBezTo>
                  <a:pt x="1272" y="788"/>
                  <a:pt x="1272" y="778"/>
                  <a:pt x="1271" y="773"/>
                </a:cubicBezTo>
                <a:cubicBezTo>
                  <a:pt x="1271" y="773"/>
                  <a:pt x="1271" y="772"/>
                  <a:pt x="1270" y="770"/>
                </a:cubicBezTo>
                <a:cubicBezTo>
                  <a:pt x="1270" y="770"/>
                  <a:pt x="1270" y="768"/>
                  <a:pt x="1269" y="767"/>
                </a:cubicBezTo>
                <a:cubicBezTo>
                  <a:pt x="1269" y="766"/>
                  <a:pt x="1269" y="764"/>
                  <a:pt x="1269" y="763"/>
                </a:cubicBezTo>
                <a:cubicBezTo>
                  <a:pt x="1268" y="759"/>
                  <a:pt x="1268" y="758"/>
                  <a:pt x="1269" y="758"/>
                </a:cubicBezTo>
                <a:cubicBezTo>
                  <a:pt x="1269" y="757"/>
                  <a:pt x="1270" y="757"/>
                  <a:pt x="1271" y="758"/>
                </a:cubicBezTo>
                <a:cubicBezTo>
                  <a:pt x="1272" y="759"/>
                  <a:pt x="1274" y="762"/>
                  <a:pt x="1275" y="769"/>
                </a:cubicBezTo>
                <a:cubicBezTo>
                  <a:pt x="1277" y="775"/>
                  <a:pt x="1277" y="782"/>
                  <a:pt x="1278" y="782"/>
                </a:cubicBezTo>
                <a:cubicBezTo>
                  <a:pt x="1279" y="781"/>
                  <a:pt x="1278" y="779"/>
                  <a:pt x="1278" y="776"/>
                </a:cubicBezTo>
                <a:close/>
                <a:moveTo>
                  <a:pt x="1400" y="692"/>
                </a:moveTo>
                <a:cubicBezTo>
                  <a:pt x="1400" y="692"/>
                  <a:pt x="1400" y="692"/>
                  <a:pt x="1400" y="692"/>
                </a:cubicBezTo>
                <a:cubicBezTo>
                  <a:pt x="1369" y="698"/>
                  <a:pt x="1332" y="706"/>
                  <a:pt x="1302" y="717"/>
                </a:cubicBezTo>
                <a:cubicBezTo>
                  <a:pt x="1300" y="719"/>
                  <a:pt x="1297" y="722"/>
                  <a:pt x="1295" y="724"/>
                </a:cubicBezTo>
                <a:cubicBezTo>
                  <a:pt x="1292" y="725"/>
                  <a:pt x="1294" y="723"/>
                  <a:pt x="1291" y="726"/>
                </a:cubicBezTo>
                <a:cubicBezTo>
                  <a:pt x="1290" y="727"/>
                  <a:pt x="1289" y="728"/>
                  <a:pt x="1288" y="729"/>
                </a:cubicBezTo>
                <a:cubicBezTo>
                  <a:pt x="1288" y="729"/>
                  <a:pt x="1287" y="730"/>
                  <a:pt x="1287" y="730"/>
                </a:cubicBezTo>
                <a:cubicBezTo>
                  <a:pt x="1289" y="729"/>
                  <a:pt x="1291" y="728"/>
                  <a:pt x="1292" y="728"/>
                </a:cubicBezTo>
                <a:cubicBezTo>
                  <a:pt x="1297" y="726"/>
                  <a:pt x="1296" y="726"/>
                  <a:pt x="1302" y="725"/>
                </a:cubicBezTo>
                <a:cubicBezTo>
                  <a:pt x="1305" y="724"/>
                  <a:pt x="1304" y="725"/>
                  <a:pt x="1310" y="723"/>
                </a:cubicBezTo>
                <a:cubicBezTo>
                  <a:pt x="1316" y="720"/>
                  <a:pt x="1320" y="719"/>
                  <a:pt x="1323" y="717"/>
                </a:cubicBezTo>
                <a:cubicBezTo>
                  <a:pt x="1326" y="715"/>
                  <a:pt x="1329" y="714"/>
                  <a:pt x="1334" y="712"/>
                </a:cubicBezTo>
                <a:cubicBezTo>
                  <a:pt x="1335" y="711"/>
                  <a:pt x="1343" y="708"/>
                  <a:pt x="1346" y="707"/>
                </a:cubicBezTo>
                <a:cubicBezTo>
                  <a:pt x="1353" y="704"/>
                  <a:pt x="1357" y="703"/>
                  <a:pt x="1364" y="702"/>
                </a:cubicBezTo>
                <a:cubicBezTo>
                  <a:pt x="1365" y="702"/>
                  <a:pt x="1367" y="703"/>
                  <a:pt x="1369" y="702"/>
                </a:cubicBezTo>
                <a:cubicBezTo>
                  <a:pt x="1378" y="700"/>
                  <a:pt x="1389" y="695"/>
                  <a:pt x="1400" y="692"/>
                </a:cubicBezTo>
                <a:close/>
                <a:moveTo>
                  <a:pt x="1426" y="687"/>
                </a:moveTo>
                <a:cubicBezTo>
                  <a:pt x="1427" y="687"/>
                  <a:pt x="1429" y="687"/>
                  <a:pt x="1430" y="687"/>
                </a:cubicBezTo>
                <a:cubicBezTo>
                  <a:pt x="1430" y="686"/>
                  <a:pt x="1430" y="685"/>
                  <a:pt x="1429" y="683"/>
                </a:cubicBezTo>
                <a:cubicBezTo>
                  <a:pt x="1428" y="684"/>
                  <a:pt x="1427" y="684"/>
                  <a:pt x="1426" y="684"/>
                </a:cubicBezTo>
                <a:cubicBezTo>
                  <a:pt x="1426" y="685"/>
                  <a:pt x="1426" y="686"/>
                  <a:pt x="1426" y="687"/>
                </a:cubicBezTo>
                <a:close/>
                <a:moveTo>
                  <a:pt x="483" y="885"/>
                </a:moveTo>
                <a:cubicBezTo>
                  <a:pt x="483" y="885"/>
                  <a:pt x="484" y="885"/>
                  <a:pt x="484" y="885"/>
                </a:cubicBezTo>
                <a:cubicBezTo>
                  <a:pt x="484" y="885"/>
                  <a:pt x="484" y="885"/>
                  <a:pt x="484" y="885"/>
                </a:cubicBezTo>
                <a:cubicBezTo>
                  <a:pt x="484" y="885"/>
                  <a:pt x="483" y="884"/>
                  <a:pt x="483" y="884"/>
                </a:cubicBezTo>
                <a:cubicBezTo>
                  <a:pt x="482" y="884"/>
                  <a:pt x="482" y="884"/>
                  <a:pt x="482" y="883"/>
                </a:cubicBezTo>
                <a:cubicBezTo>
                  <a:pt x="482" y="886"/>
                  <a:pt x="482" y="886"/>
                  <a:pt x="482" y="886"/>
                </a:cubicBezTo>
                <a:cubicBezTo>
                  <a:pt x="483" y="886"/>
                  <a:pt x="483" y="885"/>
                  <a:pt x="483" y="885"/>
                </a:cubicBezTo>
                <a:close/>
                <a:moveTo>
                  <a:pt x="752" y="350"/>
                </a:moveTo>
                <a:cubicBezTo>
                  <a:pt x="752" y="350"/>
                  <a:pt x="752" y="350"/>
                  <a:pt x="752" y="350"/>
                </a:cubicBezTo>
                <a:cubicBezTo>
                  <a:pt x="752" y="350"/>
                  <a:pt x="753" y="350"/>
                  <a:pt x="753" y="350"/>
                </a:cubicBezTo>
                <a:lnTo>
                  <a:pt x="752" y="350"/>
                </a:lnTo>
                <a:close/>
                <a:moveTo>
                  <a:pt x="472" y="885"/>
                </a:moveTo>
                <a:cubicBezTo>
                  <a:pt x="472" y="885"/>
                  <a:pt x="472" y="885"/>
                  <a:pt x="472" y="885"/>
                </a:cubicBezTo>
                <a:cubicBezTo>
                  <a:pt x="471" y="885"/>
                  <a:pt x="471" y="885"/>
                  <a:pt x="471" y="885"/>
                </a:cubicBezTo>
                <a:cubicBezTo>
                  <a:pt x="471" y="884"/>
                  <a:pt x="471" y="884"/>
                  <a:pt x="471" y="884"/>
                </a:cubicBezTo>
                <a:cubicBezTo>
                  <a:pt x="471" y="884"/>
                  <a:pt x="471" y="884"/>
                  <a:pt x="471" y="884"/>
                </a:cubicBezTo>
                <a:cubicBezTo>
                  <a:pt x="471" y="882"/>
                  <a:pt x="471" y="882"/>
                  <a:pt x="471" y="882"/>
                </a:cubicBezTo>
                <a:cubicBezTo>
                  <a:pt x="471" y="882"/>
                  <a:pt x="471" y="882"/>
                  <a:pt x="471" y="882"/>
                </a:cubicBezTo>
                <a:cubicBezTo>
                  <a:pt x="471" y="882"/>
                  <a:pt x="470" y="882"/>
                  <a:pt x="470" y="882"/>
                </a:cubicBezTo>
                <a:cubicBezTo>
                  <a:pt x="470" y="882"/>
                  <a:pt x="470" y="882"/>
                  <a:pt x="470" y="882"/>
                </a:cubicBezTo>
                <a:cubicBezTo>
                  <a:pt x="470" y="882"/>
                  <a:pt x="470" y="882"/>
                  <a:pt x="469" y="881"/>
                </a:cubicBezTo>
                <a:cubicBezTo>
                  <a:pt x="469" y="881"/>
                  <a:pt x="470" y="881"/>
                  <a:pt x="469" y="881"/>
                </a:cubicBezTo>
                <a:cubicBezTo>
                  <a:pt x="469" y="880"/>
                  <a:pt x="469" y="880"/>
                  <a:pt x="469" y="880"/>
                </a:cubicBezTo>
                <a:cubicBezTo>
                  <a:pt x="469" y="880"/>
                  <a:pt x="469" y="880"/>
                  <a:pt x="470" y="879"/>
                </a:cubicBezTo>
                <a:cubicBezTo>
                  <a:pt x="470" y="879"/>
                  <a:pt x="470" y="879"/>
                  <a:pt x="470" y="879"/>
                </a:cubicBezTo>
                <a:cubicBezTo>
                  <a:pt x="470" y="879"/>
                  <a:pt x="470" y="880"/>
                  <a:pt x="470" y="880"/>
                </a:cubicBezTo>
                <a:cubicBezTo>
                  <a:pt x="470" y="880"/>
                  <a:pt x="471" y="880"/>
                  <a:pt x="471" y="880"/>
                </a:cubicBezTo>
                <a:cubicBezTo>
                  <a:pt x="471" y="879"/>
                  <a:pt x="471" y="879"/>
                  <a:pt x="471" y="879"/>
                </a:cubicBezTo>
                <a:cubicBezTo>
                  <a:pt x="471" y="879"/>
                  <a:pt x="471" y="879"/>
                  <a:pt x="471" y="879"/>
                </a:cubicBezTo>
                <a:cubicBezTo>
                  <a:pt x="471" y="879"/>
                  <a:pt x="471" y="879"/>
                  <a:pt x="471" y="879"/>
                </a:cubicBezTo>
                <a:cubicBezTo>
                  <a:pt x="471" y="878"/>
                  <a:pt x="471" y="878"/>
                  <a:pt x="471" y="878"/>
                </a:cubicBezTo>
                <a:cubicBezTo>
                  <a:pt x="471" y="878"/>
                  <a:pt x="471" y="878"/>
                  <a:pt x="471" y="878"/>
                </a:cubicBezTo>
                <a:cubicBezTo>
                  <a:pt x="471" y="878"/>
                  <a:pt x="471" y="877"/>
                  <a:pt x="471" y="877"/>
                </a:cubicBezTo>
                <a:cubicBezTo>
                  <a:pt x="470" y="870"/>
                  <a:pt x="470" y="870"/>
                  <a:pt x="470" y="870"/>
                </a:cubicBezTo>
                <a:cubicBezTo>
                  <a:pt x="470" y="870"/>
                  <a:pt x="470" y="871"/>
                  <a:pt x="471" y="871"/>
                </a:cubicBezTo>
                <a:cubicBezTo>
                  <a:pt x="471" y="872"/>
                  <a:pt x="470" y="872"/>
                  <a:pt x="471" y="873"/>
                </a:cubicBezTo>
                <a:cubicBezTo>
                  <a:pt x="471" y="873"/>
                  <a:pt x="472" y="874"/>
                  <a:pt x="472" y="874"/>
                </a:cubicBezTo>
                <a:cubicBezTo>
                  <a:pt x="472" y="874"/>
                  <a:pt x="472" y="874"/>
                  <a:pt x="472" y="875"/>
                </a:cubicBezTo>
                <a:cubicBezTo>
                  <a:pt x="472" y="875"/>
                  <a:pt x="472" y="876"/>
                  <a:pt x="472" y="877"/>
                </a:cubicBezTo>
                <a:cubicBezTo>
                  <a:pt x="472" y="877"/>
                  <a:pt x="472" y="876"/>
                  <a:pt x="472" y="877"/>
                </a:cubicBezTo>
                <a:cubicBezTo>
                  <a:pt x="472" y="877"/>
                  <a:pt x="472" y="877"/>
                  <a:pt x="472" y="878"/>
                </a:cubicBezTo>
                <a:cubicBezTo>
                  <a:pt x="472" y="878"/>
                  <a:pt x="472" y="878"/>
                  <a:pt x="472" y="878"/>
                </a:cubicBezTo>
                <a:cubicBezTo>
                  <a:pt x="472" y="878"/>
                  <a:pt x="472" y="878"/>
                  <a:pt x="473" y="879"/>
                </a:cubicBezTo>
                <a:cubicBezTo>
                  <a:pt x="473" y="879"/>
                  <a:pt x="473" y="878"/>
                  <a:pt x="473" y="878"/>
                </a:cubicBezTo>
                <a:cubicBezTo>
                  <a:pt x="473" y="878"/>
                  <a:pt x="473" y="879"/>
                  <a:pt x="474" y="879"/>
                </a:cubicBezTo>
                <a:cubicBezTo>
                  <a:pt x="474" y="879"/>
                  <a:pt x="474" y="879"/>
                  <a:pt x="475" y="879"/>
                </a:cubicBezTo>
                <a:cubicBezTo>
                  <a:pt x="475" y="883"/>
                  <a:pt x="475" y="883"/>
                  <a:pt x="475" y="883"/>
                </a:cubicBezTo>
                <a:cubicBezTo>
                  <a:pt x="475" y="883"/>
                  <a:pt x="474" y="884"/>
                  <a:pt x="473" y="884"/>
                </a:cubicBezTo>
                <a:cubicBezTo>
                  <a:pt x="473" y="885"/>
                  <a:pt x="473" y="886"/>
                  <a:pt x="472" y="885"/>
                </a:cubicBezTo>
                <a:close/>
                <a:moveTo>
                  <a:pt x="473" y="882"/>
                </a:moveTo>
                <a:cubicBezTo>
                  <a:pt x="473" y="882"/>
                  <a:pt x="474" y="882"/>
                  <a:pt x="474" y="882"/>
                </a:cubicBezTo>
                <a:cubicBezTo>
                  <a:pt x="474" y="882"/>
                  <a:pt x="474" y="881"/>
                  <a:pt x="474" y="881"/>
                </a:cubicBezTo>
                <a:cubicBezTo>
                  <a:pt x="473" y="881"/>
                  <a:pt x="473" y="881"/>
                  <a:pt x="473" y="881"/>
                </a:cubicBezTo>
                <a:cubicBezTo>
                  <a:pt x="473" y="882"/>
                  <a:pt x="473" y="882"/>
                  <a:pt x="473" y="882"/>
                </a:cubicBezTo>
                <a:close/>
                <a:moveTo>
                  <a:pt x="476" y="888"/>
                </a:moveTo>
                <a:cubicBezTo>
                  <a:pt x="476" y="887"/>
                  <a:pt x="476" y="887"/>
                  <a:pt x="476" y="887"/>
                </a:cubicBezTo>
                <a:cubicBezTo>
                  <a:pt x="474" y="888"/>
                  <a:pt x="473" y="887"/>
                  <a:pt x="472" y="887"/>
                </a:cubicBezTo>
                <a:cubicBezTo>
                  <a:pt x="472" y="887"/>
                  <a:pt x="472" y="887"/>
                  <a:pt x="472" y="887"/>
                </a:cubicBezTo>
                <a:cubicBezTo>
                  <a:pt x="472" y="889"/>
                  <a:pt x="472" y="889"/>
                  <a:pt x="472" y="889"/>
                </a:cubicBezTo>
                <a:cubicBezTo>
                  <a:pt x="472" y="889"/>
                  <a:pt x="472" y="889"/>
                  <a:pt x="472" y="889"/>
                </a:cubicBezTo>
                <a:cubicBezTo>
                  <a:pt x="473" y="889"/>
                  <a:pt x="475" y="889"/>
                  <a:pt x="476" y="888"/>
                </a:cubicBezTo>
                <a:close/>
                <a:moveTo>
                  <a:pt x="754" y="350"/>
                </a:moveTo>
                <a:cubicBezTo>
                  <a:pt x="753" y="350"/>
                  <a:pt x="753" y="350"/>
                  <a:pt x="753" y="350"/>
                </a:cubicBezTo>
                <a:cubicBezTo>
                  <a:pt x="753" y="350"/>
                  <a:pt x="753" y="350"/>
                  <a:pt x="753" y="350"/>
                </a:cubicBezTo>
                <a:cubicBezTo>
                  <a:pt x="754" y="350"/>
                  <a:pt x="754" y="350"/>
                  <a:pt x="754" y="350"/>
                </a:cubicBezTo>
                <a:close/>
                <a:moveTo>
                  <a:pt x="753" y="350"/>
                </a:moveTo>
                <a:cubicBezTo>
                  <a:pt x="753" y="350"/>
                  <a:pt x="753" y="350"/>
                  <a:pt x="753" y="350"/>
                </a:cubicBezTo>
                <a:cubicBezTo>
                  <a:pt x="753" y="350"/>
                  <a:pt x="753" y="350"/>
                  <a:pt x="753" y="350"/>
                </a:cubicBezTo>
                <a:cubicBezTo>
                  <a:pt x="753" y="350"/>
                  <a:pt x="753" y="350"/>
                  <a:pt x="753" y="350"/>
                </a:cubicBezTo>
                <a:close/>
                <a:moveTo>
                  <a:pt x="475" y="894"/>
                </a:moveTo>
                <a:cubicBezTo>
                  <a:pt x="476" y="893"/>
                  <a:pt x="476" y="893"/>
                  <a:pt x="476" y="894"/>
                </a:cubicBezTo>
                <a:cubicBezTo>
                  <a:pt x="476" y="894"/>
                  <a:pt x="476" y="894"/>
                  <a:pt x="477" y="893"/>
                </a:cubicBezTo>
                <a:cubicBezTo>
                  <a:pt x="476" y="891"/>
                  <a:pt x="476" y="891"/>
                  <a:pt x="476" y="891"/>
                </a:cubicBezTo>
                <a:cubicBezTo>
                  <a:pt x="475" y="893"/>
                  <a:pt x="475" y="894"/>
                  <a:pt x="475" y="894"/>
                </a:cubicBezTo>
                <a:close/>
                <a:moveTo>
                  <a:pt x="483" y="889"/>
                </a:moveTo>
                <a:cubicBezTo>
                  <a:pt x="483" y="890"/>
                  <a:pt x="483" y="890"/>
                  <a:pt x="483" y="890"/>
                </a:cubicBezTo>
                <a:cubicBezTo>
                  <a:pt x="484" y="890"/>
                  <a:pt x="484" y="889"/>
                  <a:pt x="485" y="889"/>
                </a:cubicBezTo>
                <a:cubicBezTo>
                  <a:pt x="485" y="889"/>
                  <a:pt x="485" y="889"/>
                  <a:pt x="485" y="889"/>
                </a:cubicBezTo>
                <a:cubicBezTo>
                  <a:pt x="485" y="887"/>
                  <a:pt x="485" y="887"/>
                  <a:pt x="485" y="887"/>
                </a:cubicBezTo>
                <a:cubicBezTo>
                  <a:pt x="484" y="888"/>
                  <a:pt x="483" y="888"/>
                  <a:pt x="483" y="889"/>
                </a:cubicBezTo>
                <a:close/>
                <a:moveTo>
                  <a:pt x="472" y="885"/>
                </a:moveTo>
                <a:cubicBezTo>
                  <a:pt x="471" y="886"/>
                  <a:pt x="470" y="886"/>
                  <a:pt x="469" y="887"/>
                </a:cubicBezTo>
                <a:cubicBezTo>
                  <a:pt x="469" y="887"/>
                  <a:pt x="469" y="888"/>
                  <a:pt x="470" y="888"/>
                </a:cubicBezTo>
                <a:cubicBezTo>
                  <a:pt x="470" y="888"/>
                  <a:pt x="471" y="887"/>
                  <a:pt x="472" y="887"/>
                </a:cubicBezTo>
                <a:lnTo>
                  <a:pt x="472" y="885"/>
                </a:lnTo>
                <a:close/>
                <a:moveTo>
                  <a:pt x="867" y="181"/>
                </a:moveTo>
                <a:cubicBezTo>
                  <a:pt x="865" y="180"/>
                  <a:pt x="863" y="180"/>
                  <a:pt x="861" y="179"/>
                </a:cubicBezTo>
                <a:cubicBezTo>
                  <a:pt x="860" y="179"/>
                  <a:pt x="859" y="179"/>
                  <a:pt x="858" y="179"/>
                </a:cubicBezTo>
                <a:cubicBezTo>
                  <a:pt x="858" y="179"/>
                  <a:pt x="857" y="179"/>
                  <a:pt x="856" y="179"/>
                </a:cubicBezTo>
                <a:cubicBezTo>
                  <a:pt x="857" y="179"/>
                  <a:pt x="857" y="180"/>
                  <a:pt x="858" y="180"/>
                </a:cubicBezTo>
                <a:cubicBezTo>
                  <a:pt x="861" y="180"/>
                  <a:pt x="865" y="182"/>
                  <a:pt x="868" y="183"/>
                </a:cubicBezTo>
                <a:cubicBezTo>
                  <a:pt x="868" y="182"/>
                  <a:pt x="868" y="181"/>
                  <a:pt x="868" y="181"/>
                </a:cubicBezTo>
                <a:cubicBezTo>
                  <a:pt x="868" y="181"/>
                  <a:pt x="867" y="181"/>
                  <a:pt x="867" y="181"/>
                </a:cubicBezTo>
                <a:close/>
                <a:moveTo>
                  <a:pt x="469" y="880"/>
                </a:moveTo>
                <a:cubicBezTo>
                  <a:pt x="469" y="880"/>
                  <a:pt x="469" y="879"/>
                  <a:pt x="469" y="879"/>
                </a:cubicBezTo>
                <a:cubicBezTo>
                  <a:pt x="469" y="879"/>
                  <a:pt x="469" y="879"/>
                  <a:pt x="468" y="880"/>
                </a:cubicBezTo>
                <a:cubicBezTo>
                  <a:pt x="469" y="880"/>
                  <a:pt x="469" y="880"/>
                  <a:pt x="469" y="880"/>
                </a:cubicBezTo>
                <a:close/>
                <a:moveTo>
                  <a:pt x="478" y="891"/>
                </a:moveTo>
                <a:cubicBezTo>
                  <a:pt x="478" y="892"/>
                  <a:pt x="479" y="891"/>
                  <a:pt x="479" y="891"/>
                </a:cubicBezTo>
                <a:cubicBezTo>
                  <a:pt x="479" y="891"/>
                  <a:pt x="479" y="892"/>
                  <a:pt x="480" y="891"/>
                </a:cubicBezTo>
                <a:cubicBezTo>
                  <a:pt x="480" y="891"/>
                  <a:pt x="480" y="891"/>
                  <a:pt x="480" y="891"/>
                </a:cubicBezTo>
                <a:cubicBezTo>
                  <a:pt x="479" y="890"/>
                  <a:pt x="479" y="890"/>
                  <a:pt x="479" y="890"/>
                </a:cubicBezTo>
                <a:cubicBezTo>
                  <a:pt x="479" y="891"/>
                  <a:pt x="478" y="891"/>
                  <a:pt x="478" y="891"/>
                </a:cubicBezTo>
                <a:close/>
                <a:moveTo>
                  <a:pt x="469" y="876"/>
                </a:moveTo>
                <a:cubicBezTo>
                  <a:pt x="469" y="876"/>
                  <a:pt x="469" y="877"/>
                  <a:pt x="469" y="877"/>
                </a:cubicBezTo>
                <a:cubicBezTo>
                  <a:pt x="469" y="877"/>
                  <a:pt x="470" y="879"/>
                  <a:pt x="470" y="879"/>
                </a:cubicBezTo>
                <a:cubicBezTo>
                  <a:pt x="470" y="879"/>
                  <a:pt x="470" y="879"/>
                  <a:pt x="471" y="879"/>
                </a:cubicBezTo>
                <a:cubicBezTo>
                  <a:pt x="470" y="879"/>
                  <a:pt x="470" y="878"/>
                  <a:pt x="470" y="878"/>
                </a:cubicBezTo>
                <a:cubicBezTo>
                  <a:pt x="470" y="878"/>
                  <a:pt x="471" y="878"/>
                  <a:pt x="471" y="878"/>
                </a:cubicBezTo>
                <a:cubicBezTo>
                  <a:pt x="471" y="877"/>
                  <a:pt x="471" y="877"/>
                  <a:pt x="471" y="877"/>
                </a:cubicBezTo>
                <a:cubicBezTo>
                  <a:pt x="470" y="877"/>
                  <a:pt x="470" y="875"/>
                  <a:pt x="469" y="875"/>
                </a:cubicBezTo>
                <a:cubicBezTo>
                  <a:pt x="469" y="874"/>
                  <a:pt x="470" y="874"/>
                  <a:pt x="470" y="874"/>
                </a:cubicBezTo>
                <a:cubicBezTo>
                  <a:pt x="470" y="874"/>
                  <a:pt x="470" y="874"/>
                  <a:pt x="469" y="873"/>
                </a:cubicBezTo>
                <a:cubicBezTo>
                  <a:pt x="469" y="873"/>
                  <a:pt x="469" y="873"/>
                  <a:pt x="469" y="873"/>
                </a:cubicBezTo>
                <a:cubicBezTo>
                  <a:pt x="469" y="872"/>
                  <a:pt x="469" y="873"/>
                  <a:pt x="469" y="872"/>
                </a:cubicBezTo>
                <a:cubicBezTo>
                  <a:pt x="469" y="872"/>
                  <a:pt x="469" y="871"/>
                  <a:pt x="468" y="871"/>
                </a:cubicBezTo>
                <a:cubicBezTo>
                  <a:pt x="468" y="871"/>
                  <a:pt x="468" y="871"/>
                  <a:pt x="468" y="871"/>
                </a:cubicBezTo>
                <a:cubicBezTo>
                  <a:pt x="468" y="871"/>
                  <a:pt x="469" y="871"/>
                  <a:pt x="469" y="871"/>
                </a:cubicBezTo>
                <a:cubicBezTo>
                  <a:pt x="469" y="870"/>
                  <a:pt x="468" y="870"/>
                  <a:pt x="468" y="869"/>
                </a:cubicBezTo>
                <a:cubicBezTo>
                  <a:pt x="467" y="869"/>
                  <a:pt x="467" y="869"/>
                  <a:pt x="467" y="868"/>
                </a:cubicBezTo>
                <a:cubicBezTo>
                  <a:pt x="467" y="870"/>
                  <a:pt x="467" y="870"/>
                  <a:pt x="467" y="870"/>
                </a:cubicBezTo>
                <a:cubicBezTo>
                  <a:pt x="468" y="870"/>
                  <a:pt x="468" y="870"/>
                  <a:pt x="468" y="872"/>
                </a:cubicBezTo>
                <a:cubicBezTo>
                  <a:pt x="468" y="872"/>
                  <a:pt x="468" y="872"/>
                  <a:pt x="468" y="872"/>
                </a:cubicBezTo>
                <a:cubicBezTo>
                  <a:pt x="468" y="873"/>
                  <a:pt x="468" y="874"/>
                  <a:pt x="468" y="874"/>
                </a:cubicBezTo>
                <a:cubicBezTo>
                  <a:pt x="469" y="875"/>
                  <a:pt x="469" y="875"/>
                  <a:pt x="469" y="876"/>
                </a:cubicBezTo>
                <a:close/>
                <a:moveTo>
                  <a:pt x="754" y="350"/>
                </a:moveTo>
                <a:cubicBezTo>
                  <a:pt x="755" y="350"/>
                  <a:pt x="756" y="350"/>
                  <a:pt x="758" y="350"/>
                </a:cubicBezTo>
                <a:cubicBezTo>
                  <a:pt x="756" y="350"/>
                  <a:pt x="755" y="350"/>
                  <a:pt x="754" y="350"/>
                </a:cubicBezTo>
                <a:cubicBezTo>
                  <a:pt x="754" y="350"/>
                  <a:pt x="754" y="350"/>
                  <a:pt x="754" y="350"/>
                </a:cubicBezTo>
                <a:close/>
                <a:moveTo>
                  <a:pt x="471" y="884"/>
                </a:moveTo>
                <a:cubicBezTo>
                  <a:pt x="470" y="883"/>
                  <a:pt x="470" y="883"/>
                  <a:pt x="470" y="882"/>
                </a:cubicBezTo>
                <a:cubicBezTo>
                  <a:pt x="470" y="882"/>
                  <a:pt x="469" y="882"/>
                  <a:pt x="469" y="882"/>
                </a:cubicBezTo>
                <a:cubicBezTo>
                  <a:pt x="469" y="882"/>
                  <a:pt x="469" y="882"/>
                  <a:pt x="469" y="882"/>
                </a:cubicBezTo>
                <a:cubicBezTo>
                  <a:pt x="469" y="883"/>
                  <a:pt x="469" y="883"/>
                  <a:pt x="469" y="884"/>
                </a:cubicBezTo>
                <a:cubicBezTo>
                  <a:pt x="469" y="884"/>
                  <a:pt x="469" y="885"/>
                  <a:pt x="469" y="886"/>
                </a:cubicBezTo>
                <a:cubicBezTo>
                  <a:pt x="470" y="885"/>
                  <a:pt x="470" y="884"/>
                  <a:pt x="471" y="884"/>
                </a:cubicBezTo>
                <a:close/>
                <a:moveTo>
                  <a:pt x="482" y="880"/>
                </a:moveTo>
                <a:cubicBezTo>
                  <a:pt x="482" y="879"/>
                  <a:pt x="482" y="878"/>
                  <a:pt x="481" y="878"/>
                </a:cubicBezTo>
                <a:cubicBezTo>
                  <a:pt x="482" y="881"/>
                  <a:pt x="482" y="881"/>
                  <a:pt x="482" y="881"/>
                </a:cubicBezTo>
                <a:cubicBezTo>
                  <a:pt x="482" y="881"/>
                  <a:pt x="482" y="881"/>
                  <a:pt x="482" y="881"/>
                </a:cubicBezTo>
                <a:cubicBezTo>
                  <a:pt x="483" y="882"/>
                  <a:pt x="482" y="880"/>
                  <a:pt x="482" y="880"/>
                </a:cubicBezTo>
                <a:close/>
                <a:moveTo>
                  <a:pt x="469" y="870"/>
                </a:moveTo>
                <a:cubicBezTo>
                  <a:pt x="469" y="870"/>
                  <a:pt x="470" y="870"/>
                  <a:pt x="470" y="870"/>
                </a:cubicBezTo>
                <a:cubicBezTo>
                  <a:pt x="470" y="870"/>
                  <a:pt x="470" y="870"/>
                  <a:pt x="470" y="870"/>
                </a:cubicBezTo>
                <a:cubicBezTo>
                  <a:pt x="470" y="870"/>
                  <a:pt x="469" y="870"/>
                  <a:pt x="469" y="870"/>
                </a:cubicBezTo>
                <a:close/>
                <a:moveTo>
                  <a:pt x="467" y="868"/>
                </a:moveTo>
                <a:cubicBezTo>
                  <a:pt x="467" y="868"/>
                  <a:pt x="467" y="868"/>
                  <a:pt x="467" y="868"/>
                </a:cubicBezTo>
                <a:cubicBezTo>
                  <a:pt x="467" y="868"/>
                  <a:pt x="467" y="868"/>
                  <a:pt x="467" y="868"/>
                </a:cubicBezTo>
                <a:cubicBezTo>
                  <a:pt x="467" y="868"/>
                  <a:pt x="467" y="868"/>
                  <a:pt x="467" y="868"/>
                </a:cubicBezTo>
                <a:cubicBezTo>
                  <a:pt x="467" y="868"/>
                  <a:pt x="467" y="868"/>
                  <a:pt x="467" y="868"/>
                </a:cubicBezTo>
                <a:close/>
                <a:moveTo>
                  <a:pt x="541" y="506"/>
                </a:moveTo>
                <a:cubicBezTo>
                  <a:pt x="540" y="507"/>
                  <a:pt x="540" y="507"/>
                  <a:pt x="540" y="507"/>
                </a:cubicBezTo>
                <a:cubicBezTo>
                  <a:pt x="541" y="507"/>
                  <a:pt x="541" y="507"/>
                  <a:pt x="541" y="506"/>
                </a:cubicBezTo>
                <a:cubicBezTo>
                  <a:pt x="541" y="506"/>
                  <a:pt x="541" y="506"/>
                  <a:pt x="541" y="506"/>
                </a:cubicBezTo>
                <a:close/>
                <a:moveTo>
                  <a:pt x="484" y="880"/>
                </a:moveTo>
                <a:cubicBezTo>
                  <a:pt x="484" y="880"/>
                  <a:pt x="484" y="880"/>
                  <a:pt x="484" y="880"/>
                </a:cubicBezTo>
                <a:cubicBezTo>
                  <a:pt x="484" y="880"/>
                  <a:pt x="484" y="880"/>
                  <a:pt x="484" y="880"/>
                </a:cubicBezTo>
                <a:cubicBezTo>
                  <a:pt x="484" y="880"/>
                  <a:pt x="484" y="880"/>
                  <a:pt x="484" y="880"/>
                </a:cubicBezTo>
                <a:close/>
                <a:moveTo>
                  <a:pt x="482" y="886"/>
                </a:moveTo>
                <a:cubicBezTo>
                  <a:pt x="482" y="886"/>
                  <a:pt x="482" y="885"/>
                  <a:pt x="481" y="885"/>
                </a:cubicBezTo>
                <a:cubicBezTo>
                  <a:pt x="481" y="885"/>
                  <a:pt x="481" y="885"/>
                  <a:pt x="480" y="885"/>
                </a:cubicBezTo>
                <a:cubicBezTo>
                  <a:pt x="480" y="885"/>
                  <a:pt x="480" y="886"/>
                  <a:pt x="479" y="886"/>
                </a:cubicBezTo>
                <a:cubicBezTo>
                  <a:pt x="479" y="886"/>
                  <a:pt x="479" y="886"/>
                  <a:pt x="479" y="886"/>
                </a:cubicBezTo>
                <a:cubicBezTo>
                  <a:pt x="479" y="888"/>
                  <a:pt x="479" y="888"/>
                  <a:pt x="479" y="888"/>
                </a:cubicBezTo>
                <a:cubicBezTo>
                  <a:pt x="480" y="887"/>
                  <a:pt x="482" y="887"/>
                  <a:pt x="481" y="888"/>
                </a:cubicBezTo>
                <a:cubicBezTo>
                  <a:pt x="481" y="889"/>
                  <a:pt x="480" y="889"/>
                  <a:pt x="479" y="889"/>
                </a:cubicBezTo>
                <a:cubicBezTo>
                  <a:pt x="479" y="890"/>
                  <a:pt x="479" y="890"/>
                  <a:pt x="479" y="890"/>
                </a:cubicBezTo>
                <a:cubicBezTo>
                  <a:pt x="480" y="890"/>
                  <a:pt x="480" y="890"/>
                  <a:pt x="480" y="890"/>
                </a:cubicBezTo>
                <a:cubicBezTo>
                  <a:pt x="481" y="890"/>
                  <a:pt x="481" y="889"/>
                  <a:pt x="481" y="889"/>
                </a:cubicBezTo>
                <a:cubicBezTo>
                  <a:pt x="482" y="889"/>
                  <a:pt x="481" y="889"/>
                  <a:pt x="481" y="889"/>
                </a:cubicBezTo>
                <a:cubicBezTo>
                  <a:pt x="482" y="889"/>
                  <a:pt x="482" y="889"/>
                  <a:pt x="482" y="889"/>
                </a:cubicBezTo>
                <a:cubicBezTo>
                  <a:pt x="482" y="889"/>
                  <a:pt x="483" y="889"/>
                  <a:pt x="483" y="889"/>
                </a:cubicBezTo>
                <a:cubicBezTo>
                  <a:pt x="482" y="886"/>
                  <a:pt x="482" y="886"/>
                  <a:pt x="482" y="886"/>
                </a:cubicBezTo>
                <a:cubicBezTo>
                  <a:pt x="482" y="886"/>
                  <a:pt x="482" y="886"/>
                  <a:pt x="482" y="886"/>
                </a:cubicBezTo>
                <a:close/>
                <a:moveTo>
                  <a:pt x="475" y="879"/>
                </a:moveTo>
                <a:cubicBezTo>
                  <a:pt x="476" y="878"/>
                  <a:pt x="477" y="878"/>
                  <a:pt x="477" y="878"/>
                </a:cubicBezTo>
                <a:cubicBezTo>
                  <a:pt x="477" y="878"/>
                  <a:pt x="477" y="879"/>
                  <a:pt x="477" y="879"/>
                </a:cubicBezTo>
                <a:cubicBezTo>
                  <a:pt x="477" y="879"/>
                  <a:pt x="479" y="878"/>
                  <a:pt x="477" y="880"/>
                </a:cubicBezTo>
                <a:cubicBezTo>
                  <a:pt x="477" y="881"/>
                  <a:pt x="477" y="882"/>
                  <a:pt x="476" y="882"/>
                </a:cubicBezTo>
                <a:cubicBezTo>
                  <a:pt x="476" y="882"/>
                  <a:pt x="476" y="883"/>
                  <a:pt x="475" y="883"/>
                </a:cubicBezTo>
                <a:cubicBezTo>
                  <a:pt x="476" y="887"/>
                  <a:pt x="476" y="887"/>
                  <a:pt x="476" y="887"/>
                </a:cubicBezTo>
                <a:cubicBezTo>
                  <a:pt x="476" y="886"/>
                  <a:pt x="476" y="886"/>
                  <a:pt x="476" y="886"/>
                </a:cubicBezTo>
                <a:cubicBezTo>
                  <a:pt x="477" y="886"/>
                  <a:pt x="476" y="887"/>
                  <a:pt x="478" y="886"/>
                </a:cubicBezTo>
                <a:cubicBezTo>
                  <a:pt x="478" y="886"/>
                  <a:pt x="479" y="886"/>
                  <a:pt x="479" y="886"/>
                </a:cubicBezTo>
                <a:cubicBezTo>
                  <a:pt x="479" y="886"/>
                  <a:pt x="479" y="886"/>
                  <a:pt x="479" y="886"/>
                </a:cubicBezTo>
                <a:cubicBezTo>
                  <a:pt x="478" y="878"/>
                  <a:pt x="478" y="878"/>
                  <a:pt x="478" y="878"/>
                </a:cubicBezTo>
                <a:cubicBezTo>
                  <a:pt x="477" y="877"/>
                  <a:pt x="477" y="876"/>
                  <a:pt x="476" y="875"/>
                </a:cubicBezTo>
                <a:cubicBezTo>
                  <a:pt x="475" y="874"/>
                  <a:pt x="475" y="874"/>
                  <a:pt x="474" y="873"/>
                </a:cubicBezTo>
                <a:cubicBezTo>
                  <a:pt x="474" y="873"/>
                  <a:pt x="474" y="873"/>
                  <a:pt x="474" y="873"/>
                </a:cubicBezTo>
                <a:cubicBezTo>
                  <a:pt x="475" y="879"/>
                  <a:pt x="475" y="879"/>
                  <a:pt x="475" y="879"/>
                </a:cubicBezTo>
                <a:cubicBezTo>
                  <a:pt x="475" y="879"/>
                  <a:pt x="475" y="879"/>
                  <a:pt x="475" y="879"/>
                </a:cubicBezTo>
                <a:cubicBezTo>
                  <a:pt x="475" y="878"/>
                  <a:pt x="475" y="879"/>
                  <a:pt x="475" y="879"/>
                </a:cubicBezTo>
                <a:close/>
                <a:moveTo>
                  <a:pt x="479" y="879"/>
                </a:moveTo>
                <a:cubicBezTo>
                  <a:pt x="479" y="880"/>
                  <a:pt x="480" y="881"/>
                  <a:pt x="480" y="881"/>
                </a:cubicBezTo>
                <a:cubicBezTo>
                  <a:pt x="481" y="882"/>
                  <a:pt x="480" y="881"/>
                  <a:pt x="481" y="883"/>
                </a:cubicBezTo>
                <a:cubicBezTo>
                  <a:pt x="482" y="883"/>
                  <a:pt x="481" y="882"/>
                  <a:pt x="482" y="883"/>
                </a:cubicBezTo>
                <a:cubicBezTo>
                  <a:pt x="482" y="883"/>
                  <a:pt x="482" y="883"/>
                  <a:pt x="482" y="883"/>
                </a:cubicBezTo>
                <a:cubicBezTo>
                  <a:pt x="482" y="881"/>
                  <a:pt x="482" y="881"/>
                  <a:pt x="482" y="881"/>
                </a:cubicBezTo>
                <a:cubicBezTo>
                  <a:pt x="481" y="880"/>
                  <a:pt x="480" y="879"/>
                  <a:pt x="480" y="878"/>
                </a:cubicBezTo>
                <a:cubicBezTo>
                  <a:pt x="480" y="878"/>
                  <a:pt x="480" y="878"/>
                  <a:pt x="480" y="878"/>
                </a:cubicBezTo>
                <a:cubicBezTo>
                  <a:pt x="480" y="878"/>
                  <a:pt x="479" y="878"/>
                  <a:pt x="479" y="878"/>
                </a:cubicBezTo>
                <a:cubicBezTo>
                  <a:pt x="479" y="877"/>
                  <a:pt x="479" y="877"/>
                  <a:pt x="479" y="877"/>
                </a:cubicBezTo>
                <a:cubicBezTo>
                  <a:pt x="479" y="877"/>
                  <a:pt x="478" y="876"/>
                  <a:pt x="478" y="876"/>
                </a:cubicBezTo>
                <a:cubicBezTo>
                  <a:pt x="478" y="875"/>
                  <a:pt x="477" y="875"/>
                  <a:pt x="477" y="875"/>
                </a:cubicBezTo>
                <a:cubicBezTo>
                  <a:pt x="478" y="878"/>
                  <a:pt x="478" y="878"/>
                  <a:pt x="478" y="878"/>
                </a:cubicBezTo>
                <a:cubicBezTo>
                  <a:pt x="478" y="878"/>
                  <a:pt x="478" y="878"/>
                  <a:pt x="478" y="879"/>
                </a:cubicBezTo>
                <a:cubicBezTo>
                  <a:pt x="479" y="879"/>
                  <a:pt x="479" y="879"/>
                  <a:pt x="479" y="879"/>
                </a:cubicBezTo>
                <a:close/>
                <a:moveTo>
                  <a:pt x="485" y="887"/>
                </a:moveTo>
                <a:cubicBezTo>
                  <a:pt x="485" y="886"/>
                  <a:pt x="485" y="886"/>
                  <a:pt x="486" y="885"/>
                </a:cubicBezTo>
                <a:cubicBezTo>
                  <a:pt x="486" y="885"/>
                  <a:pt x="486" y="885"/>
                  <a:pt x="486" y="885"/>
                </a:cubicBezTo>
                <a:cubicBezTo>
                  <a:pt x="486" y="884"/>
                  <a:pt x="485" y="882"/>
                  <a:pt x="485" y="882"/>
                </a:cubicBezTo>
                <a:cubicBezTo>
                  <a:pt x="485" y="881"/>
                  <a:pt x="484" y="881"/>
                  <a:pt x="484" y="880"/>
                </a:cubicBezTo>
                <a:cubicBezTo>
                  <a:pt x="485" y="885"/>
                  <a:pt x="485" y="885"/>
                  <a:pt x="485" y="885"/>
                </a:cubicBezTo>
                <a:cubicBezTo>
                  <a:pt x="485" y="885"/>
                  <a:pt x="485" y="885"/>
                  <a:pt x="484" y="885"/>
                </a:cubicBezTo>
                <a:cubicBezTo>
                  <a:pt x="485" y="885"/>
                  <a:pt x="485" y="885"/>
                  <a:pt x="485" y="885"/>
                </a:cubicBezTo>
                <a:lnTo>
                  <a:pt x="485" y="887"/>
                </a:lnTo>
                <a:close/>
                <a:moveTo>
                  <a:pt x="729" y="403"/>
                </a:moveTo>
                <a:cubicBezTo>
                  <a:pt x="729" y="399"/>
                  <a:pt x="729" y="399"/>
                  <a:pt x="729" y="399"/>
                </a:cubicBezTo>
                <a:cubicBezTo>
                  <a:pt x="729" y="399"/>
                  <a:pt x="728" y="400"/>
                  <a:pt x="727" y="400"/>
                </a:cubicBezTo>
                <a:cubicBezTo>
                  <a:pt x="726" y="400"/>
                  <a:pt x="725" y="400"/>
                  <a:pt x="725" y="401"/>
                </a:cubicBezTo>
                <a:cubicBezTo>
                  <a:pt x="723" y="401"/>
                  <a:pt x="722" y="401"/>
                  <a:pt x="721" y="401"/>
                </a:cubicBezTo>
                <a:cubicBezTo>
                  <a:pt x="712" y="414"/>
                  <a:pt x="712" y="414"/>
                  <a:pt x="712" y="414"/>
                </a:cubicBezTo>
                <a:cubicBezTo>
                  <a:pt x="713" y="414"/>
                  <a:pt x="714" y="414"/>
                  <a:pt x="715" y="414"/>
                </a:cubicBezTo>
                <a:lnTo>
                  <a:pt x="729" y="403"/>
                </a:lnTo>
                <a:close/>
                <a:moveTo>
                  <a:pt x="479" y="888"/>
                </a:moveTo>
                <a:cubicBezTo>
                  <a:pt x="478" y="888"/>
                  <a:pt x="478" y="888"/>
                  <a:pt x="477" y="888"/>
                </a:cubicBezTo>
                <a:cubicBezTo>
                  <a:pt x="477" y="888"/>
                  <a:pt x="477" y="888"/>
                  <a:pt x="476" y="888"/>
                </a:cubicBezTo>
                <a:cubicBezTo>
                  <a:pt x="476" y="888"/>
                  <a:pt x="476" y="888"/>
                  <a:pt x="476" y="888"/>
                </a:cubicBezTo>
                <a:cubicBezTo>
                  <a:pt x="476" y="891"/>
                  <a:pt x="476" y="891"/>
                  <a:pt x="476" y="891"/>
                </a:cubicBezTo>
                <a:cubicBezTo>
                  <a:pt x="476" y="891"/>
                  <a:pt x="476" y="891"/>
                  <a:pt x="477" y="891"/>
                </a:cubicBezTo>
                <a:cubicBezTo>
                  <a:pt x="478" y="890"/>
                  <a:pt x="478" y="890"/>
                  <a:pt x="479" y="889"/>
                </a:cubicBezTo>
                <a:cubicBezTo>
                  <a:pt x="479" y="888"/>
                  <a:pt x="479" y="888"/>
                  <a:pt x="479" y="888"/>
                </a:cubicBezTo>
                <a:cubicBezTo>
                  <a:pt x="479" y="888"/>
                  <a:pt x="479" y="888"/>
                  <a:pt x="479" y="888"/>
                </a:cubicBezTo>
                <a:close/>
                <a:moveTo>
                  <a:pt x="729" y="410"/>
                </a:moveTo>
                <a:cubicBezTo>
                  <a:pt x="729" y="403"/>
                  <a:pt x="729" y="403"/>
                  <a:pt x="729" y="403"/>
                </a:cubicBezTo>
                <a:cubicBezTo>
                  <a:pt x="729" y="403"/>
                  <a:pt x="729" y="403"/>
                  <a:pt x="729" y="403"/>
                </a:cubicBezTo>
                <a:lnTo>
                  <a:pt x="729" y="410"/>
                </a:lnTo>
                <a:close/>
                <a:moveTo>
                  <a:pt x="585" y="957"/>
                </a:moveTo>
                <a:cubicBezTo>
                  <a:pt x="584" y="956"/>
                  <a:pt x="584" y="956"/>
                  <a:pt x="584" y="956"/>
                </a:cubicBezTo>
                <a:cubicBezTo>
                  <a:pt x="584" y="955"/>
                  <a:pt x="584" y="955"/>
                  <a:pt x="584" y="955"/>
                </a:cubicBezTo>
                <a:cubicBezTo>
                  <a:pt x="584" y="954"/>
                  <a:pt x="584" y="954"/>
                  <a:pt x="584" y="954"/>
                </a:cubicBezTo>
                <a:cubicBezTo>
                  <a:pt x="584" y="954"/>
                  <a:pt x="584" y="954"/>
                  <a:pt x="584" y="954"/>
                </a:cubicBezTo>
                <a:cubicBezTo>
                  <a:pt x="584" y="954"/>
                  <a:pt x="584" y="953"/>
                  <a:pt x="584" y="953"/>
                </a:cubicBezTo>
                <a:cubicBezTo>
                  <a:pt x="583" y="952"/>
                  <a:pt x="583" y="951"/>
                  <a:pt x="582" y="950"/>
                </a:cubicBezTo>
                <a:cubicBezTo>
                  <a:pt x="582" y="950"/>
                  <a:pt x="582" y="950"/>
                  <a:pt x="582" y="950"/>
                </a:cubicBezTo>
                <a:cubicBezTo>
                  <a:pt x="582" y="952"/>
                  <a:pt x="582" y="952"/>
                  <a:pt x="582" y="952"/>
                </a:cubicBezTo>
                <a:cubicBezTo>
                  <a:pt x="582" y="952"/>
                  <a:pt x="582" y="952"/>
                  <a:pt x="582" y="953"/>
                </a:cubicBezTo>
                <a:cubicBezTo>
                  <a:pt x="583" y="953"/>
                  <a:pt x="583" y="953"/>
                  <a:pt x="583" y="953"/>
                </a:cubicBezTo>
                <a:cubicBezTo>
                  <a:pt x="583" y="954"/>
                  <a:pt x="584" y="953"/>
                  <a:pt x="583" y="955"/>
                </a:cubicBezTo>
                <a:cubicBezTo>
                  <a:pt x="583" y="955"/>
                  <a:pt x="583" y="955"/>
                  <a:pt x="583" y="956"/>
                </a:cubicBezTo>
                <a:cubicBezTo>
                  <a:pt x="583" y="956"/>
                  <a:pt x="584" y="957"/>
                  <a:pt x="584" y="957"/>
                </a:cubicBezTo>
                <a:cubicBezTo>
                  <a:pt x="584" y="957"/>
                  <a:pt x="585" y="957"/>
                  <a:pt x="585" y="957"/>
                </a:cubicBezTo>
                <a:close/>
                <a:moveTo>
                  <a:pt x="350" y="765"/>
                </a:moveTo>
                <a:cubicBezTo>
                  <a:pt x="350" y="765"/>
                  <a:pt x="350" y="765"/>
                  <a:pt x="350" y="765"/>
                </a:cubicBezTo>
                <a:cubicBezTo>
                  <a:pt x="350" y="765"/>
                  <a:pt x="350" y="765"/>
                  <a:pt x="350" y="765"/>
                </a:cubicBezTo>
                <a:cubicBezTo>
                  <a:pt x="350" y="765"/>
                  <a:pt x="350" y="765"/>
                  <a:pt x="350" y="765"/>
                </a:cubicBezTo>
                <a:close/>
                <a:moveTo>
                  <a:pt x="363" y="784"/>
                </a:moveTo>
                <a:cubicBezTo>
                  <a:pt x="363" y="784"/>
                  <a:pt x="363" y="784"/>
                  <a:pt x="363" y="784"/>
                </a:cubicBezTo>
                <a:cubicBezTo>
                  <a:pt x="363" y="786"/>
                  <a:pt x="363" y="786"/>
                  <a:pt x="363" y="786"/>
                </a:cubicBezTo>
                <a:cubicBezTo>
                  <a:pt x="364" y="786"/>
                  <a:pt x="364" y="785"/>
                  <a:pt x="365" y="785"/>
                </a:cubicBezTo>
                <a:cubicBezTo>
                  <a:pt x="366" y="783"/>
                  <a:pt x="364" y="784"/>
                  <a:pt x="363" y="784"/>
                </a:cubicBezTo>
                <a:close/>
                <a:moveTo>
                  <a:pt x="350" y="764"/>
                </a:moveTo>
                <a:cubicBezTo>
                  <a:pt x="350" y="765"/>
                  <a:pt x="350" y="765"/>
                  <a:pt x="350" y="765"/>
                </a:cubicBezTo>
                <a:cubicBezTo>
                  <a:pt x="350" y="765"/>
                  <a:pt x="351" y="765"/>
                  <a:pt x="350" y="765"/>
                </a:cubicBezTo>
                <a:cubicBezTo>
                  <a:pt x="350" y="765"/>
                  <a:pt x="350" y="765"/>
                  <a:pt x="350" y="764"/>
                </a:cubicBezTo>
                <a:close/>
                <a:moveTo>
                  <a:pt x="473" y="899"/>
                </a:moveTo>
                <a:cubicBezTo>
                  <a:pt x="472" y="889"/>
                  <a:pt x="472" y="889"/>
                  <a:pt x="472" y="889"/>
                </a:cubicBezTo>
                <a:cubicBezTo>
                  <a:pt x="471" y="889"/>
                  <a:pt x="470" y="889"/>
                  <a:pt x="469" y="889"/>
                </a:cubicBezTo>
                <a:cubicBezTo>
                  <a:pt x="471" y="901"/>
                  <a:pt x="471" y="901"/>
                  <a:pt x="471" y="901"/>
                </a:cubicBezTo>
                <a:cubicBezTo>
                  <a:pt x="472" y="900"/>
                  <a:pt x="473" y="899"/>
                  <a:pt x="473" y="899"/>
                </a:cubicBezTo>
                <a:close/>
                <a:moveTo>
                  <a:pt x="583" y="969"/>
                </a:moveTo>
                <a:cubicBezTo>
                  <a:pt x="583" y="969"/>
                  <a:pt x="584" y="968"/>
                  <a:pt x="584" y="968"/>
                </a:cubicBezTo>
                <a:cubicBezTo>
                  <a:pt x="584" y="967"/>
                  <a:pt x="584" y="967"/>
                  <a:pt x="584" y="967"/>
                </a:cubicBezTo>
                <a:cubicBezTo>
                  <a:pt x="583" y="968"/>
                  <a:pt x="583" y="968"/>
                  <a:pt x="583" y="968"/>
                </a:cubicBezTo>
                <a:cubicBezTo>
                  <a:pt x="582" y="969"/>
                  <a:pt x="581" y="970"/>
                  <a:pt x="581" y="971"/>
                </a:cubicBezTo>
                <a:cubicBezTo>
                  <a:pt x="582" y="971"/>
                  <a:pt x="583" y="971"/>
                  <a:pt x="584" y="970"/>
                </a:cubicBezTo>
                <a:cubicBezTo>
                  <a:pt x="584" y="969"/>
                  <a:pt x="584" y="969"/>
                  <a:pt x="584" y="969"/>
                </a:cubicBezTo>
                <a:cubicBezTo>
                  <a:pt x="583" y="970"/>
                  <a:pt x="583" y="970"/>
                  <a:pt x="583" y="969"/>
                </a:cubicBezTo>
                <a:close/>
                <a:moveTo>
                  <a:pt x="290" y="112"/>
                </a:moveTo>
                <a:cubicBezTo>
                  <a:pt x="290" y="112"/>
                  <a:pt x="290" y="112"/>
                  <a:pt x="289" y="112"/>
                </a:cubicBezTo>
                <a:cubicBezTo>
                  <a:pt x="289" y="114"/>
                  <a:pt x="288" y="115"/>
                  <a:pt x="288" y="116"/>
                </a:cubicBezTo>
                <a:cubicBezTo>
                  <a:pt x="289" y="117"/>
                  <a:pt x="289" y="117"/>
                  <a:pt x="290" y="117"/>
                </a:cubicBezTo>
                <a:cubicBezTo>
                  <a:pt x="290" y="117"/>
                  <a:pt x="290" y="116"/>
                  <a:pt x="290" y="116"/>
                </a:cubicBezTo>
                <a:cubicBezTo>
                  <a:pt x="290" y="115"/>
                  <a:pt x="290" y="114"/>
                  <a:pt x="290" y="112"/>
                </a:cubicBezTo>
                <a:close/>
                <a:moveTo>
                  <a:pt x="352" y="767"/>
                </a:moveTo>
                <a:cubicBezTo>
                  <a:pt x="352" y="767"/>
                  <a:pt x="352" y="767"/>
                  <a:pt x="352" y="767"/>
                </a:cubicBezTo>
                <a:cubicBezTo>
                  <a:pt x="352" y="767"/>
                  <a:pt x="351" y="766"/>
                  <a:pt x="351" y="766"/>
                </a:cubicBezTo>
                <a:cubicBezTo>
                  <a:pt x="351" y="766"/>
                  <a:pt x="352" y="766"/>
                  <a:pt x="351" y="766"/>
                </a:cubicBezTo>
                <a:cubicBezTo>
                  <a:pt x="351" y="766"/>
                  <a:pt x="351" y="765"/>
                  <a:pt x="350" y="765"/>
                </a:cubicBezTo>
                <a:cubicBezTo>
                  <a:pt x="350" y="765"/>
                  <a:pt x="350" y="765"/>
                  <a:pt x="350" y="765"/>
                </a:cubicBezTo>
                <a:cubicBezTo>
                  <a:pt x="350" y="766"/>
                  <a:pt x="350" y="766"/>
                  <a:pt x="350" y="766"/>
                </a:cubicBezTo>
                <a:cubicBezTo>
                  <a:pt x="351" y="766"/>
                  <a:pt x="351" y="767"/>
                  <a:pt x="351" y="767"/>
                </a:cubicBezTo>
                <a:cubicBezTo>
                  <a:pt x="352" y="768"/>
                  <a:pt x="352" y="768"/>
                  <a:pt x="352" y="769"/>
                </a:cubicBezTo>
                <a:cubicBezTo>
                  <a:pt x="352" y="769"/>
                  <a:pt x="352" y="769"/>
                  <a:pt x="352" y="770"/>
                </a:cubicBezTo>
                <a:cubicBezTo>
                  <a:pt x="353" y="770"/>
                  <a:pt x="353" y="770"/>
                  <a:pt x="353" y="771"/>
                </a:cubicBezTo>
                <a:cubicBezTo>
                  <a:pt x="353" y="771"/>
                  <a:pt x="353" y="771"/>
                  <a:pt x="353" y="771"/>
                </a:cubicBezTo>
                <a:cubicBezTo>
                  <a:pt x="353" y="769"/>
                  <a:pt x="353" y="769"/>
                  <a:pt x="353" y="769"/>
                </a:cubicBezTo>
                <a:cubicBezTo>
                  <a:pt x="353" y="769"/>
                  <a:pt x="352" y="768"/>
                  <a:pt x="352" y="768"/>
                </a:cubicBezTo>
                <a:cubicBezTo>
                  <a:pt x="352" y="768"/>
                  <a:pt x="352" y="768"/>
                  <a:pt x="352" y="767"/>
                </a:cubicBezTo>
                <a:close/>
                <a:moveTo>
                  <a:pt x="352" y="773"/>
                </a:moveTo>
                <a:cubicBezTo>
                  <a:pt x="352" y="773"/>
                  <a:pt x="352" y="773"/>
                  <a:pt x="352" y="773"/>
                </a:cubicBezTo>
                <a:cubicBezTo>
                  <a:pt x="352" y="773"/>
                  <a:pt x="352" y="774"/>
                  <a:pt x="352" y="774"/>
                </a:cubicBezTo>
                <a:cubicBezTo>
                  <a:pt x="352" y="774"/>
                  <a:pt x="352" y="774"/>
                  <a:pt x="352" y="774"/>
                </a:cubicBezTo>
                <a:cubicBezTo>
                  <a:pt x="353" y="773"/>
                  <a:pt x="353" y="773"/>
                  <a:pt x="352" y="773"/>
                </a:cubicBezTo>
                <a:close/>
                <a:moveTo>
                  <a:pt x="585" y="962"/>
                </a:moveTo>
                <a:cubicBezTo>
                  <a:pt x="585" y="959"/>
                  <a:pt x="585" y="959"/>
                  <a:pt x="585" y="959"/>
                </a:cubicBezTo>
                <a:cubicBezTo>
                  <a:pt x="585" y="959"/>
                  <a:pt x="584" y="958"/>
                  <a:pt x="584" y="958"/>
                </a:cubicBezTo>
                <a:cubicBezTo>
                  <a:pt x="584" y="958"/>
                  <a:pt x="583" y="957"/>
                  <a:pt x="583" y="957"/>
                </a:cubicBezTo>
                <a:cubicBezTo>
                  <a:pt x="583" y="957"/>
                  <a:pt x="584" y="957"/>
                  <a:pt x="584" y="957"/>
                </a:cubicBezTo>
                <a:cubicBezTo>
                  <a:pt x="584" y="957"/>
                  <a:pt x="583" y="957"/>
                  <a:pt x="583" y="956"/>
                </a:cubicBezTo>
                <a:cubicBezTo>
                  <a:pt x="583" y="956"/>
                  <a:pt x="583" y="956"/>
                  <a:pt x="583" y="956"/>
                </a:cubicBezTo>
                <a:cubicBezTo>
                  <a:pt x="583" y="956"/>
                  <a:pt x="583" y="956"/>
                  <a:pt x="583" y="956"/>
                </a:cubicBezTo>
                <a:cubicBezTo>
                  <a:pt x="583" y="957"/>
                  <a:pt x="583" y="957"/>
                  <a:pt x="582" y="957"/>
                </a:cubicBezTo>
                <a:cubicBezTo>
                  <a:pt x="582" y="958"/>
                  <a:pt x="582" y="958"/>
                  <a:pt x="582" y="958"/>
                </a:cubicBezTo>
                <a:cubicBezTo>
                  <a:pt x="583" y="959"/>
                  <a:pt x="584" y="960"/>
                  <a:pt x="584" y="960"/>
                </a:cubicBezTo>
                <a:cubicBezTo>
                  <a:pt x="584" y="961"/>
                  <a:pt x="583" y="960"/>
                  <a:pt x="583" y="960"/>
                </a:cubicBezTo>
                <a:cubicBezTo>
                  <a:pt x="583" y="961"/>
                  <a:pt x="584" y="961"/>
                  <a:pt x="584" y="962"/>
                </a:cubicBezTo>
                <a:cubicBezTo>
                  <a:pt x="584" y="962"/>
                  <a:pt x="584" y="962"/>
                  <a:pt x="585" y="962"/>
                </a:cubicBezTo>
                <a:cubicBezTo>
                  <a:pt x="585" y="962"/>
                  <a:pt x="585" y="962"/>
                  <a:pt x="585" y="962"/>
                </a:cubicBezTo>
                <a:close/>
                <a:moveTo>
                  <a:pt x="364" y="778"/>
                </a:moveTo>
                <a:cubicBezTo>
                  <a:pt x="363" y="779"/>
                  <a:pt x="363" y="779"/>
                  <a:pt x="362" y="780"/>
                </a:cubicBezTo>
                <a:cubicBezTo>
                  <a:pt x="362" y="782"/>
                  <a:pt x="362" y="782"/>
                  <a:pt x="362" y="782"/>
                </a:cubicBezTo>
                <a:cubicBezTo>
                  <a:pt x="363" y="782"/>
                  <a:pt x="363" y="782"/>
                  <a:pt x="363" y="782"/>
                </a:cubicBezTo>
                <a:cubicBezTo>
                  <a:pt x="364" y="782"/>
                  <a:pt x="363" y="783"/>
                  <a:pt x="363" y="783"/>
                </a:cubicBezTo>
                <a:cubicBezTo>
                  <a:pt x="364" y="782"/>
                  <a:pt x="365" y="782"/>
                  <a:pt x="366" y="781"/>
                </a:cubicBezTo>
                <a:cubicBezTo>
                  <a:pt x="366" y="781"/>
                  <a:pt x="368" y="781"/>
                  <a:pt x="369" y="781"/>
                </a:cubicBezTo>
                <a:cubicBezTo>
                  <a:pt x="369" y="777"/>
                  <a:pt x="369" y="777"/>
                  <a:pt x="369" y="777"/>
                </a:cubicBezTo>
                <a:cubicBezTo>
                  <a:pt x="369" y="778"/>
                  <a:pt x="369" y="778"/>
                  <a:pt x="368" y="778"/>
                </a:cubicBezTo>
                <a:cubicBezTo>
                  <a:pt x="368" y="778"/>
                  <a:pt x="366" y="777"/>
                  <a:pt x="366" y="777"/>
                </a:cubicBezTo>
                <a:cubicBezTo>
                  <a:pt x="365" y="776"/>
                  <a:pt x="365" y="776"/>
                  <a:pt x="365" y="776"/>
                </a:cubicBezTo>
                <a:cubicBezTo>
                  <a:pt x="364" y="775"/>
                  <a:pt x="365" y="776"/>
                  <a:pt x="364" y="775"/>
                </a:cubicBezTo>
                <a:cubicBezTo>
                  <a:pt x="363" y="774"/>
                  <a:pt x="364" y="774"/>
                  <a:pt x="363" y="774"/>
                </a:cubicBezTo>
                <a:cubicBezTo>
                  <a:pt x="363" y="773"/>
                  <a:pt x="362" y="773"/>
                  <a:pt x="361" y="772"/>
                </a:cubicBezTo>
                <a:cubicBezTo>
                  <a:pt x="361" y="772"/>
                  <a:pt x="361" y="772"/>
                  <a:pt x="361" y="772"/>
                </a:cubicBezTo>
                <a:cubicBezTo>
                  <a:pt x="362" y="777"/>
                  <a:pt x="362" y="777"/>
                  <a:pt x="362" y="777"/>
                </a:cubicBezTo>
                <a:cubicBezTo>
                  <a:pt x="362" y="777"/>
                  <a:pt x="362" y="778"/>
                  <a:pt x="363" y="778"/>
                </a:cubicBezTo>
                <a:cubicBezTo>
                  <a:pt x="363" y="778"/>
                  <a:pt x="364" y="777"/>
                  <a:pt x="364" y="778"/>
                </a:cubicBezTo>
                <a:close/>
                <a:moveTo>
                  <a:pt x="359" y="785"/>
                </a:moveTo>
                <a:cubicBezTo>
                  <a:pt x="360" y="785"/>
                  <a:pt x="361" y="784"/>
                  <a:pt x="363" y="784"/>
                </a:cubicBezTo>
                <a:cubicBezTo>
                  <a:pt x="362" y="782"/>
                  <a:pt x="362" y="782"/>
                  <a:pt x="362" y="782"/>
                </a:cubicBezTo>
                <a:cubicBezTo>
                  <a:pt x="362" y="782"/>
                  <a:pt x="360" y="783"/>
                  <a:pt x="360" y="783"/>
                </a:cubicBezTo>
                <a:cubicBezTo>
                  <a:pt x="359" y="783"/>
                  <a:pt x="359" y="783"/>
                  <a:pt x="359" y="783"/>
                </a:cubicBezTo>
                <a:cubicBezTo>
                  <a:pt x="358" y="783"/>
                  <a:pt x="358" y="783"/>
                  <a:pt x="358" y="784"/>
                </a:cubicBezTo>
                <a:cubicBezTo>
                  <a:pt x="357" y="784"/>
                  <a:pt x="357" y="783"/>
                  <a:pt x="357" y="783"/>
                </a:cubicBezTo>
                <a:cubicBezTo>
                  <a:pt x="357" y="783"/>
                  <a:pt x="356" y="784"/>
                  <a:pt x="356" y="783"/>
                </a:cubicBezTo>
                <a:cubicBezTo>
                  <a:pt x="357" y="782"/>
                  <a:pt x="358" y="782"/>
                  <a:pt x="359" y="782"/>
                </a:cubicBezTo>
                <a:cubicBezTo>
                  <a:pt x="359" y="782"/>
                  <a:pt x="359" y="781"/>
                  <a:pt x="360" y="781"/>
                </a:cubicBezTo>
                <a:cubicBezTo>
                  <a:pt x="360" y="781"/>
                  <a:pt x="360" y="781"/>
                  <a:pt x="360" y="781"/>
                </a:cubicBezTo>
                <a:cubicBezTo>
                  <a:pt x="360" y="782"/>
                  <a:pt x="360" y="781"/>
                  <a:pt x="360" y="781"/>
                </a:cubicBezTo>
                <a:cubicBezTo>
                  <a:pt x="361" y="781"/>
                  <a:pt x="362" y="780"/>
                  <a:pt x="362" y="780"/>
                </a:cubicBezTo>
                <a:cubicBezTo>
                  <a:pt x="362" y="777"/>
                  <a:pt x="362" y="777"/>
                  <a:pt x="362" y="777"/>
                </a:cubicBezTo>
                <a:cubicBezTo>
                  <a:pt x="362" y="777"/>
                  <a:pt x="362" y="777"/>
                  <a:pt x="362" y="777"/>
                </a:cubicBezTo>
                <a:cubicBezTo>
                  <a:pt x="361" y="778"/>
                  <a:pt x="361" y="778"/>
                  <a:pt x="360" y="778"/>
                </a:cubicBezTo>
                <a:cubicBezTo>
                  <a:pt x="360" y="778"/>
                  <a:pt x="360" y="778"/>
                  <a:pt x="360" y="777"/>
                </a:cubicBezTo>
                <a:cubicBezTo>
                  <a:pt x="360" y="777"/>
                  <a:pt x="359" y="777"/>
                  <a:pt x="359" y="777"/>
                </a:cubicBezTo>
                <a:cubicBezTo>
                  <a:pt x="358" y="777"/>
                  <a:pt x="358" y="778"/>
                  <a:pt x="358" y="778"/>
                </a:cubicBezTo>
                <a:cubicBezTo>
                  <a:pt x="357" y="778"/>
                  <a:pt x="357" y="778"/>
                  <a:pt x="357" y="778"/>
                </a:cubicBezTo>
                <a:cubicBezTo>
                  <a:pt x="357" y="778"/>
                  <a:pt x="356" y="778"/>
                  <a:pt x="356" y="778"/>
                </a:cubicBezTo>
                <a:cubicBezTo>
                  <a:pt x="355" y="779"/>
                  <a:pt x="355" y="778"/>
                  <a:pt x="354" y="778"/>
                </a:cubicBezTo>
                <a:cubicBezTo>
                  <a:pt x="354" y="778"/>
                  <a:pt x="354" y="778"/>
                  <a:pt x="354" y="778"/>
                </a:cubicBezTo>
                <a:cubicBezTo>
                  <a:pt x="354" y="780"/>
                  <a:pt x="354" y="780"/>
                  <a:pt x="354" y="780"/>
                </a:cubicBezTo>
                <a:cubicBezTo>
                  <a:pt x="354" y="780"/>
                  <a:pt x="355" y="780"/>
                  <a:pt x="355" y="780"/>
                </a:cubicBezTo>
                <a:cubicBezTo>
                  <a:pt x="355" y="780"/>
                  <a:pt x="355" y="780"/>
                  <a:pt x="356" y="780"/>
                </a:cubicBezTo>
                <a:cubicBezTo>
                  <a:pt x="356" y="779"/>
                  <a:pt x="356" y="780"/>
                  <a:pt x="357" y="780"/>
                </a:cubicBezTo>
                <a:cubicBezTo>
                  <a:pt x="357" y="780"/>
                  <a:pt x="361" y="778"/>
                  <a:pt x="359" y="781"/>
                </a:cubicBezTo>
                <a:cubicBezTo>
                  <a:pt x="358" y="782"/>
                  <a:pt x="357" y="781"/>
                  <a:pt x="355" y="783"/>
                </a:cubicBezTo>
                <a:cubicBezTo>
                  <a:pt x="355" y="785"/>
                  <a:pt x="355" y="785"/>
                  <a:pt x="355" y="785"/>
                </a:cubicBezTo>
                <a:cubicBezTo>
                  <a:pt x="356" y="785"/>
                  <a:pt x="356" y="785"/>
                  <a:pt x="357" y="785"/>
                </a:cubicBezTo>
                <a:cubicBezTo>
                  <a:pt x="358" y="785"/>
                  <a:pt x="358" y="785"/>
                  <a:pt x="359" y="785"/>
                </a:cubicBezTo>
                <a:close/>
                <a:moveTo>
                  <a:pt x="814" y="816"/>
                </a:moveTo>
                <a:cubicBezTo>
                  <a:pt x="814" y="816"/>
                  <a:pt x="814" y="816"/>
                  <a:pt x="814" y="816"/>
                </a:cubicBezTo>
                <a:cubicBezTo>
                  <a:pt x="814" y="816"/>
                  <a:pt x="814" y="816"/>
                  <a:pt x="814" y="816"/>
                </a:cubicBezTo>
                <a:cubicBezTo>
                  <a:pt x="814" y="816"/>
                  <a:pt x="814" y="816"/>
                  <a:pt x="814" y="816"/>
                </a:cubicBezTo>
                <a:close/>
                <a:moveTo>
                  <a:pt x="584" y="968"/>
                </a:moveTo>
                <a:cubicBezTo>
                  <a:pt x="584" y="969"/>
                  <a:pt x="584" y="969"/>
                  <a:pt x="584" y="969"/>
                </a:cubicBezTo>
                <a:cubicBezTo>
                  <a:pt x="584" y="969"/>
                  <a:pt x="585" y="968"/>
                  <a:pt x="586" y="968"/>
                </a:cubicBezTo>
                <a:cubicBezTo>
                  <a:pt x="586" y="968"/>
                  <a:pt x="586" y="968"/>
                  <a:pt x="586" y="968"/>
                </a:cubicBezTo>
                <a:cubicBezTo>
                  <a:pt x="586" y="967"/>
                  <a:pt x="586" y="967"/>
                  <a:pt x="586" y="967"/>
                </a:cubicBezTo>
                <a:cubicBezTo>
                  <a:pt x="585" y="967"/>
                  <a:pt x="584" y="968"/>
                  <a:pt x="584" y="968"/>
                </a:cubicBezTo>
                <a:close/>
                <a:moveTo>
                  <a:pt x="904" y="683"/>
                </a:moveTo>
                <a:cubicBezTo>
                  <a:pt x="902" y="684"/>
                  <a:pt x="902" y="684"/>
                  <a:pt x="902" y="684"/>
                </a:cubicBezTo>
                <a:cubicBezTo>
                  <a:pt x="903" y="684"/>
                  <a:pt x="903" y="684"/>
                  <a:pt x="903" y="684"/>
                </a:cubicBezTo>
                <a:lnTo>
                  <a:pt x="904" y="683"/>
                </a:lnTo>
                <a:close/>
                <a:moveTo>
                  <a:pt x="902" y="684"/>
                </a:moveTo>
                <a:cubicBezTo>
                  <a:pt x="901" y="685"/>
                  <a:pt x="901" y="686"/>
                  <a:pt x="900" y="687"/>
                </a:cubicBezTo>
                <a:cubicBezTo>
                  <a:pt x="900" y="687"/>
                  <a:pt x="900" y="687"/>
                  <a:pt x="901" y="686"/>
                </a:cubicBezTo>
                <a:lnTo>
                  <a:pt x="902" y="684"/>
                </a:lnTo>
                <a:close/>
                <a:moveTo>
                  <a:pt x="354" y="775"/>
                </a:moveTo>
                <a:cubicBezTo>
                  <a:pt x="353" y="775"/>
                  <a:pt x="353" y="775"/>
                  <a:pt x="353" y="775"/>
                </a:cubicBezTo>
                <a:cubicBezTo>
                  <a:pt x="353" y="776"/>
                  <a:pt x="353" y="776"/>
                  <a:pt x="353" y="776"/>
                </a:cubicBezTo>
                <a:cubicBezTo>
                  <a:pt x="353" y="777"/>
                  <a:pt x="353" y="777"/>
                  <a:pt x="353" y="779"/>
                </a:cubicBezTo>
                <a:cubicBezTo>
                  <a:pt x="353" y="779"/>
                  <a:pt x="353" y="779"/>
                  <a:pt x="353" y="779"/>
                </a:cubicBezTo>
                <a:cubicBezTo>
                  <a:pt x="353" y="779"/>
                  <a:pt x="354" y="778"/>
                  <a:pt x="354" y="778"/>
                </a:cubicBezTo>
                <a:lnTo>
                  <a:pt x="354" y="775"/>
                </a:lnTo>
                <a:close/>
                <a:moveTo>
                  <a:pt x="905" y="682"/>
                </a:moveTo>
                <a:cubicBezTo>
                  <a:pt x="905" y="682"/>
                  <a:pt x="905" y="682"/>
                  <a:pt x="905" y="682"/>
                </a:cubicBezTo>
                <a:cubicBezTo>
                  <a:pt x="904" y="683"/>
                  <a:pt x="904" y="683"/>
                  <a:pt x="904" y="683"/>
                </a:cubicBezTo>
                <a:cubicBezTo>
                  <a:pt x="904" y="683"/>
                  <a:pt x="904" y="683"/>
                  <a:pt x="904" y="683"/>
                </a:cubicBezTo>
                <a:lnTo>
                  <a:pt x="905" y="682"/>
                </a:lnTo>
                <a:close/>
                <a:moveTo>
                  <a:pt x="905" y="682"/>
                </a:moveTo>
                <a:cubicBezTo>
                  <a:pt x="905" y="682"/>
                  <a:pt x="905" y="682"/>
                  <a:pt x="905" y="682"/>
                </a:cubicBezTo>
                <a:cubicBezTo>
                  <a:pt x="905" y="682"/>
                  <a:pt x="905" y="682"/>
                  <a:pt x="905" y="682"/>
                </a:cubicBezTo>
                <a:cubicBezTo>
                  <a:pt x="905" y="682"/>
                  <a:pt x="905" y="682"/>
                  <a:pt x="905" y="682"/>
                </a:cubicBezTo>
                <a:cubicBezTo>
                  <a:pt x="905" y="681"/>
                  <a:pt x="905" y="681"/>
                  <a:pt x="905" y="681"/>
                </a:cubicBezTo>
                <a:cubicBezTo>
                  <a:pt x="905" y="682"/>
                  <a:pt x="905" y="682"/>
                  <a:pt x="905" y="682"/>
                </a:cubicBezTo>
                <a:close/>
                <a:moveTo>
                  <a:pt x="904" y="681"/>
                </a:moveTo>
                <a:cubicBezTo>
                  <a:pt x="904" y="681"/>
                  <a:pt x="904" y="681"/>
                  <a:pt x="904" y="681"/>
                </a:cubicBezTo>
                <a:cubicBezTo>
                  <a:pt x="904" y="681"/>
                  <a:pt x="904" y="681"/>
                  <a:pt x="904" y="681"/>
                </a:cubicBezTo>
                <a:cubicBezTo>
                  <a:pt x="905" y="681"/>
                  <a:pt x="905" y="681"/>
                  <a:pt x="905" y="681"/>
                </a:cubicBezTo>
                <a:cubicBezTo>
                  <a:pt x="905" y="681"/>
                  <a:pt x="905" y="681"/>
                  <a:pt x="905" y="681"/>
                </a:cubicBezTo>
                <a:lnTo>
                  <a:pt x="904" y="681"/>
                </a:lnTo>
                <a:close/>
                <a:moveTo>
                  <a:pt x="904" y="683"/>
                </a:moveTo>
                <a:cubicBezTo>
                  <a:pt x="904" y="683"/>
                  <a:pt x="904" y="683"/>
                  <a:pt x="904" y="683"/>
                </a:cubicBezTo>
                <a:cubicBezTo>
                  <a:pt x="904" y="683"/>
                  <a:pt x="904" y="683"/>
                  <a:pt x="904" y="683"/>
                </a:cubicBezTo>
                <a:close/>
                <a:moveTo>
                  <a:pt x="355" y="789"/>
                </a:moveTo>
                <a:cubicBezTo>
                  <a:pt x="355" y="789"/>
                  <a:pt x="355" y="789"/>
                  <a:pt x="355" y="789"/>
                </a:cubicBezTo>
                <a:cubicBezTo>
                  <a:pt x="355" y="785"/>
                  <a:pt x="355" y="785"/>
                  <a:pt x="355" y="785"/>
                </a:cubicBezTo>
                <a:cubicBezTo>
                  <a:pt x="355" y="785"/>
                  <a:pt x="355" y="785"/>
                  <a:pt x="355" y="785"/>
                </a:cubicBezTo>
                <a:cubicBezTo>
                  <a:pt x="354" y="785"/>
                  <a:pt x="354" y="786"/>
                  <a:pt x="354" y="785"/>
                </a:cubicBezTo>
                <a:cubicBezTo>
                  <a:pt x="354" y="785"/>
                  <a:pt x="354" y="785"/>
                  <a:pt x="353" y="785"/>
                </a:cubicBezTo>
                <a:cubicBezTo>
                  <a:pt x="352" y="785"/>
                  <a:pt x="353" y="784"/>
                  <a:pt x="355" y="783"/>
                </a:cubicBezTo>
                <a:cubicBezTo>
                  <a:pt x="355" y="783"/>
                  <a:pt x="355" y="783"/>
                  <a:pt x="355" y="783"/>
                </a:cubicBezTo>
                <a:cubicBezTo>
                  <a:pt x="354" y="780"/>
                  <a:pt x="354" y="780"/>
                  <a:pt x="354" y="780"/>
                </a:cubicBezTo>
                <a:cubicBezTo>
                  <a:pt x="354" y="780"/>
                  <a:pt x="354" y="780"/>
                  <a:pt x="353" y="780"/>
                </a:cubicBezTo>
                <a:cubicBezTo>
                  <a:pt x="353" y="780"/>
                  <a:pt x="353" y="780"/>
                  <a:pt x="353" y="780"/>
                </a:cubicBezTo>
                <a:cubicBezTo>
                  <a:pt x="353" y="781"/>
                  <a:pt x="353" y="781"/>
                  <a:pt x="353" y="781"/>
                </a:cubicBezTo>
                <a:cubicBezTo>
                  <a:pt x="353" y="782"/>
                  <a:pt x="353" y="782"/>
                  <a:pt x="353" y="782"/>
                </a:cubicBezTo>
                <a:cubicBezTo>
                  <a:pt x="352" y="782"/>
                  <a:pt x="352" y="782"/>
                  <a:pt x="352" y="782"/>
                </a:cubicBezTo>
                <a:cubicBezTo>
                  <a:pt x="353" y="790"/>
                  <a:pt x="353" y="790"/>
                  <a:pt x="353" y="790"/>
                </a:cubicBezTo>
                <a:cubicBezTo>
                  <a:pt x="354" y="789"/>
                  <a:pt x="354" y="789"/>
                  <a:pt x="354" y="789"/>
                </a:cubicBezTo>
                <a:cubicBezTo>
                  <a:pt x="355" y="789"/>
                  <a:pt x="355" y="789"/>
                  <a:pt x="355" y="789"/>
                </a:cubicBezTo>
                <a:close/>
                <a:moveTo>
                  <a:pt x="546" y="513"/>
                </a:moveTo>
                <a:cubicBezTo>
                  <a:pt x="546" y="513"/>
                  <a:pt x="546" y="513"/>
                  <a:pt x="547" y="512"/>
                </a:cubicBezTo>
                <a:cubicBezTo>
                  <a:pt x="547" y="512"/>
                  <a:pt x="547" y="512"/>
                  <a:pt x="547" y="512"/>
                </a:cubicBezTo>
                <a:lnTo>
                  <a:pt x="546" y="513"/>
                </a:lnTo>
                <a:close/>
                <a:moveTo>
                  <a:pt x="585" y="966"/>
                </a:moveTo>
                <a:cubicBezTo>
                  <a:pt x="585" y="966"/>
                  <a:pt x="585" y="966"/>
                  <a:pt x="585" y="966"/>
                </a:cubicBezTo>
                <a:cubicBezTo>
                  <a:pt x="585" y="966"/>
                  <a:pt x="585" y="966"/>
                  <a:pt x="585" y="966"/>
                </a:cubicBezTo>
                <a:close/>
                <a:moveTo>
                  <a:pt x="620" y="464"/>
                </a:moveTo>
                <a:cubicBezTo>
                  <a:pt x="620" y="464"/>
                  <a:pt x="620" y="464"/>
                  <a:pt x="620" y="464"/>
                </a:cubicBezTo>
                <a:cubicBezTo>
                  <a:pt x="620" y="464"/>
                  <a:pt x="620" y="464"/>
                  <a:pt x="620" y="464"/>
                </a:cubicBezTo>
                <a:cubicBezTo>
                  <a:pt x="620" y="464"/>
                  <a:pt x="620" y="464"/>
                  <a:pt x="620" y="464"/>
                </a:cubicBezTo>
                <a:cubicBezTo>
                  <a:pt x="620" y="464"/>
                  <a:pt x="620" y="464"/>
                  <a:pt x="620" y="464"/>
                </a:cubicBezTo>
                <a:cubicBezTo>
                  <a:pt x="620" y="464"/>
                  <a:pt x="620" y="464"/>
                  <a:pt x="620" y="464"/>
                </a:cubicBezTo>
                <a:cubicBezTo>
                  <a:pt x="620" y="464"/>
                  <a:pt x="620" y="465"/>
                  <a:pt x="620" y="464"/>
                </a:cubicBezTo>
                <a:close/>
                <a:moveTo>
                  <a:pt x="620" y="464"/>
                </a:moveTo>
                <a:cubicBezTo>
                  <a:pt x="620" y="464"/>
                  <a:pt x="620" y="464"/>
                  <a:pt x="620" y="464"/>
                </a:cubicBezTo>
                <a:cubicBezTo>
                  <a:pt x="620" y="464"/>
                  <a:pt x="620" y="464"/>
                  <a:pt x="621" y="464"/>
                </a:cubicBezTo>
                <a:cubicBezTo>
                  <a:pt x="621" y="464"/>
                  <a:pt x="621" y="464"/>
                  <a:pt x="620" y="464"/>
                </a:cubicBez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endParaRPr lang="en-US" sz="2400"/>
          </a:p>
        </p:txBody>
      </p:sp>
      <p:pic>
        <p:nvPicPr>
          <p:cNvPr id="67" name="Picture 6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13601" y="2074720"/>
            <a:ext cx="643081" cy="643081"/>
          </a:xfrm>
          <a:prstGeom prst="rect">
            <a:avLst/>
          </a:prstGeom>
        </p:spPr>
      </p:pic>
      <p:sp>
        <p:nvSpPr>
          <p:cNvPr id="68" name="Oval 67"/>
          <p:cNvSpPr/>
          <p:nvPr/>
        </p:nvSpPr>
        <p:spPr>
          <a:xfrm>
            <a:off x="4843269" y="2063001"/>
            <a:ext cx="491745" cy="491747"/>
          </a:xfrm>
          <a:prstGeom prst="ellipse">
            <a:avLst/>
          </a:prstGeom>
          <a:solidFill>
            <a:schemeClr val="tx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76800" y="2062968"/>
            <a:ext cx="451632" cy="451632"/>
          </a:xfrm>
          <a:prstGeom prst="rect">
            <a:avLst/>
          </a:prstGeom>
        </p:spPr>
      </p:pic>
      <p:pic>
        <p:nvPicPr>
          <p:cNvPr id="16" name="Picture 1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flipV="1">
            <a:off x="4023845" y="4353617"/>
            <a:ext cx="344955" cy="410625"/>
          </a:xfrm>
          <a:prstGeom prst="rect">
            <a:avLst/>
          </a:prstGeom>
        </p:spPr>
      </p:pic>
      <p:pic>
        <p:nvPicPr>
          <p:cNvPr id="17" name="Picture 1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095323" y="4439497"/>
            <a:ext cx="475347" cy="475347"/>
          </a:xfrm>
          <a:prstGeom prst="rect">
            <a:avLst/>
          </a:prstGeom>
        </p:spPr>
      </p:pic>
      <p:pic>
        <p:nvPicPr>
          <p:cNvPr id="80" name="Picture 79"/>
          <p:cNvPicPr>
            <a:picLocks noChangeAspect="1"/>
          </p:cNvPicPr>
          <p:nvPr/>
        </p:nvPicPr>
        <p:blipFill>
          <a:blip r:embed="rId7" cstate="print">
            <a:extLst>
              <a:ext uri="{BEBA8EAE-BF5A-486C-A8C5-ECC9F3942E4B}">
                <a14:imgProps xmlns:a14="http://schemas.microsoft.com/office/drawing/2010/main">
                  <a14:imgLayer r:embed="rId8">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6152514" y="6038399"/>
            <a:ext cx="283239" cy="267629"/>
          </a:xfrm>
          <a:prstGeom prst="rect">
            <a:avLst/>
          </a:prstGeom>
        </p:spPr>
      </p:pic>
      <p:sp>
        <p:nvSpPr>
          <p:cNvPr id="50" name="Arc 49">
            <a:extLst>
              <a:ext uri="{FF2B5EF4-FFF2-40B4-BE49-F238E27FC236}">
                <a16:creationId xmlns:a16="http://schemas.microsoft.com/office/drawing/2014/main" id="{62C75A63-F346-8E4B-9DB1-973C3CD6E216}"/>
              </a:ext>
            </a:extLst>
          </p:cNvPr>
          <p:cNvSpPr/>
          <p:nvPr/>
        </p:nvSpPr>
        <p:spPr>
          <a:xfrm rot="1684108">
            <a:off x="5229798" y="2169777"/>
            <a:ext cx="1917703" cy="3449319"/>
          </a:xfrm>
          <a:prstGeom prst="arc">
            <a:avLst>
              <a:gd name="adj1" fmla="val 16200000"/>
              <a:gd name="adj2" fmla="val 5211546"/>
            </a:avLst>
          </a:prstGeom>
          <a:noFill/>
          <a:ln w="31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121197" tIns="60597" rIns="121197" bIns="60597" rtlCol="0" anchor="ctr"/>
          <a:lstStyle/>
          <a:p>
            <a:pPr algn="ctr"/>
            <a:endParaRPr lang="en-US" sz="2400"/>
          </a:p>
        </p:txBody>
      </p:sp>
      <p:pic>
        <p:nvPicPr>
          <p:cNvPr id="51" name="Picture 50">
            <a:extLst>
              <a:ext uri="{FF2B5EF4-FFF2-40B4-BE49-F238E27FC236}">
                <a16:creationId xmlns:a16="http://schemas.microsoft.com/office/drawing/2014/main" id="{F420BC61-3EA5-7849-B500-0A9A08DBF74E}"/>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105554" y="160402"/>
            <a:ext cx="812800" cy="726722"/>
          </a:xfrm>
          <a:prstGeom prst="rect">
            <a:avLst/>
          </a:prstGeom>
        </p:spPr>
      </p:pic>
      <p:sp>
        <p:nvSpPr>
          <p:cNvPr id="52" name="TextBox 51">
            <a:extLst>
              <a:ext uri="{FF2B5EF4-FFF2-40B4-BE49-F238E27FC236}">
                <a16:creationId xmlns:a16="http://schemas.microsoft.com/office/drawing/2014/main" id="{5C938876-8326-5D4C-BB63-386A365CE93E}"/>
              </a:ext>
            </a:extLst>
          </p:cNvPr>
          <p:cNvSpPr txBox="1"/>
          <p:nvPr/>
        </p:nvSpPr>
        <p:spPr>
          <a:xfrm>
            <a:off x="1038485" y="215596"/>
            <a:ext cx="10518931" cy="461665"/>
          </a:xfrm>
          <a:prstGeom prst="rect">
            <a:avLst/>
          </a:prstGeom>
          <a:noFill/>
        </p:spPr>
        <p:txBody>
          <a:bodyPr wrap="square" rtlCol="0">
            <a:spAutoFit/>
          </a:bodyPr>
          <a:lstStyle/>
          <a:p>
            <a:r>
              <a:rPr lang="en-US" sz="2400" dirty="0">
                <a:latin typeface="Arial" charset="0"/>
                <a:ea typeface="Arial" charset="0"/>
                <a:cs typeface="Arial" charset="0"/>
              </a:rPr>
              <a:t>KEY REQUIREMENTS…</a:t>
            </a:r>
          </a:p>
        </p:txBody>
      </p:sp>
      <p:pic>
        <p:nvPicPr>
          <p:cNvPr id="53" name="Picture 52">
            <a:extLst>
              <a:ext uri="{FF2B5EF4-FFF2-40B4-BE49-F238E27FC236}">
                <a16:creationId xmlns:a16="http://schemas.microsoft.com/office/drawing/2014/main" id="{85136360-5CDD-8E4D-BC56-E6E6F49DC3A9}"/>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5984196" y="3610638"/>
            <a:ext cx="812800" cy="726722"/>
          </a:xfrm>
          <a:prstGeom prst="rect">
            <a:avLst/>
          </a:prstGeom>
        </p:spPr>
      </p:pic>
      <p:sp>
        <p:nvSpPr>
          <p:cNvPr id="54" name="TextBox 53">
            <a:extLst>
              <a:ext uri="{FF2B5EF4-FFF2-40B4-BE49-F238E27FC236}">
                <a16:creationId xmlns:a16="http://schemas.microsoft.com/office/drawing/2014/main" id="{49A61322-5523-F647-BD28-AA446FDDD77E}"/>
              </a:ext>
            </a:extLst>
          </p:cNvPr>
          <p:cNvSpPr txBox="1"/>
          <p:nvPr/>
        </p:nvSpPr>
        <p:spPr>
          <a:xfrm>
            <a:off x="1040984" y="637818"/>
            <a:ext cx="10518931" cy="461665"/>
          </a:xfrm>
          <a:prstGeom prst="rect">
            <a:avLst/>
          </a:prstGeom>
          <a:noFill/>
        </p:spPr>
        <p:txBody>
          <a:bodyPr wrap="square" rtlCol="0">
            <a:spAutoFit/>
          </a:bodyPr>
          <a:lstStyle/>
          <a:p>
            <a:r>
              <a:rPr lang="en-US" sz="2400" dirty="0">
                <a:latin typeface="Arial" charset="0"/>
                <a:ea typeface="Arial" charset="0"/>
                <a:cs typeface="Arial" charset="0"/>
              </a:rPr>
              <a:t>ROLES</a:t>
            </a:r>
          </a:p>
        </p:txBody>
      </p:sp>
      <p:pic>
        <p:nvPicPr>
          <p:cNvPr id="56" name="Picture 55">
            <a:extLst>
              <a:ext uri="{FF2B5EF4-FFF2-40B4-BE49-F238E27FC236}">
                <a16:creationId xmlns:a16="http://schemas.microsoft.com/office/drawing/2014/main" id="{9AB3B394-E7D7-1947-8EF6-E85085C9592C}"/>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768539" y="2843038"/>
            <a:ext cx="1116146" cy="1116146"/>
          </a:xfrm>
          <a:prstGeom prst="rect">
            <a:avLst/>
          </a:prstGeom>
        </p:spPr>
      </p:pic>
      <p:pic>
        <p:nvPicPr>
          <p:cNvPr id="64" name="Picture 63">
            <a:extLst>
              <a:ext uri="{FF2B5EF4-FFF2-40B4-BE49-F238E27FC236}">
                <a16:creationId xmlns:a16="http://schemas.microsoft.com/office/drawing/2014/main" id="{15AC891B-3A31-2048-B556-0ADE0A63F443}"/>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7631330" y="2687092"/>
            <a:ext cx="1164255" cy="1164255"/>
          </a:xfrm>
          <a:prstGeom prst="rect">
            <a:avLst/>
          </a:prstGeom>
        </p:spPr>
      </p:pic>
      <p:pic>
        <p:nvPicPr>
          <p:cNvPr id="65" name="Picture 64">
            <a:extLst>
              <a:ext uri="{FF2B5EF4-FFF2-40B4-BE49-F238E27FC236}">
                <a16:creationId xmlns:a16="http://schemas.microsoft.com/office/drawing/2014/main" id="{483C2343-D9B8-FE40-874E-C85268CB9595}"/>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flipH="1">
            <a:off x="5726290" y="1482228"/>
            <a:ext cx="1061337" cy="862336"/>
          </a:xfrm>
          <a:prstGeom prst="rect">
            <a:avLst/>
          </a:prstGeom>
        </p:spPr>
      </p:pic>
    </p:spTree>
    <p:extLst>
      <p:ext uri="{BB962C8B-B14F-4D97-AF65-F5344CB8AC3E}">
        <p14:creationId xmlns:p14="http://schemas.microsoft.com/office/powerpoint/2010/main" val="347576017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1274</TotalTime>
  <Words>1373</Words>
  <Application>Microsoft Macintosh PowerPoint</Application>
  <PresentationFormat>Widescreen</PresentationFormat>
  <Paragraphs>221</Paragraphs>
  <Slides>13</Slides>
  <Notes>13</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13</vt:i4>
      </vt:variant>
    </vt:vector>
  </HeadingPairs>
  <TitlesOfParts>
    <vt:vector size="21" baseType="lpstr">
      <vt:lpstr>Yu Mincho</vt:lpstr>
      <vt:lpstr>Arial</vt:lpstr>
      <vt:lpstr>Calibri</vt:lpstr>
      <vt:lpstr>Calibri Light</vt:lpstr>
      <vt:lpstr>Century Gothic</vt:lpstr>
      <vt:lpstr>Mangal</vt:lpstr>
      <vt:lpstr>Office Theme</vt:lpstr>
      <vt:lpstr>Document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Giulia Rancati</cp:lastModifiedBy>
  <cp:revision>215</cp:revision>
  <cp:lastPrinted>2019-09-12T09:08:52Z</cp:lastPrinted>
  <dcterms:created xsi:type="dcterms:W3CDTF">2019-02-25T13:52:35Z</dcterms:created>
  <dcterms:modified xsi:type="dcterms:W3CDTF">2019-12-12T21:59:24Z</dcterms:modified>
</cp:coreProperties>
</file>